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1" r:id="rId2"/>
  </p:sldMasterIdLst>
  <p:notesMasterIdLst>
    <p:notesMasterId r:id="rId69"/>
  </p:notesMasterIdLst>
  <p:handoutMasterIdLst>
    <p:handoutMasterId r:id="rId70"/>
  </p:handoutMasterIdLst>
  <p:sldIdLst>
    <p:sldId id="256" r:id="rId3"/>
    <p:sldId id="258" r:id="rId4"/>
    <p:sldId id="341" r:id="rId5"/>
    <p:sldId id="342" r:id="rId6"/>
    <p:sldId id="343" r:id="rId7"/>
    <p:sldId id="345" r:id="rId8"/>
    <p:sldId id="346" r:id="rId9"/>
    <p:sldId id="312" r:id="rId10"/>
    <p:sldId id="314" r:id="rId11"/>
    <p:sldId id="315" r:id="rId12"/>
    <p:sldId id="338" r:id="rId13"/>
    <p:sldId id="339" r:id="rId14"/>
    <p:sldId id="347" r:id="rId15"/>
    <p:sldId id="261" r:id="rId16"/>
    <p:sldId id="257" r:id="rId17"/>
    <p:sldId id="260" r:id="rId18"/>
    <p:sldId id="318" r:id="rId19"/>
    <p:sldId id="322" r:id="rId20"/>
    <p:sldId id="319" r:id="rId21"/>
    <p:sldId id="321" r:id="rId22"/>
    <p:sldId id="325" r:id="rId23"/>
    <p:sldId id="267" r:id="rId24"/>
    <p:sldId id="326" r:id="rId25"/>
    <p:sldId id="269" r:id="rId26"/>
    <p:sldId id="268" r:id="rId27"/>
    <p:sldId id="323" r:id="rId28"/>
    <p:sldId id="299" r:id="rId29"/>
    <p:sldId id="324" r:id="rId30"/>
    <p:sldId id="271" r:id="rId31"/>
    <p:sldId id="275" r:id="rId32"/>
    <p:sldId id="273" r:id="rId33"/>
    <p:sldId id="274" r:id="rId34"/>
    <p:sldId id="276" r:id="rId35"/>
    <p:sldId id="277" r:id="rId36"/>
    <p:sldId id="278" r:id="rId37"/>
    <p:sldId id="301" r:id="rId38"/>
    <p:sldId id="331" r:id="rId39"/>
    <p:sldId id="336" r:id="rId40"/>
    <p:sldId id="332" r:id="rId41"/>
    <p:sldId id="272" r:id="rId42"/>
    <p:sldId id="284" r:id="rId43"/>
    <p:sldId id="285" r:id="rId44"/>
    <p:sldId id="286" r:id="rId45"/>
    <p:sldId id="333" r:id="rId46"/>
    <p:sldId id="334" r:id="rId47"/>
    <p:sldId id="335" r:id="rId48"/>
    <p:sldId id="282" r:id="rId49"/>
    <p:sldId id="337" r:id="rId50"/>
    <p:sldId id="350" r:id="rId51"/>
    <p:sldId id="349" r:id="rId52"/>
    <p:sldId id="354" r:id="rId53"/>
    <p:sldId id="351" r:id="rId54"/>
    <p:sldId id="352" r:id="rId55"/>
    <p:sldId id="290" r:id="rId56"/>
    <p:sldId id="291" r:id="rId57"/>
    <p:sldId id="288" r:id="rId58"/>
    <p:sldId id="289" r:id="rId59"/>
    <p:sldId id="292" r:id="rId60"/>
    <p:sldId id="293" r:id="rId61"/>
    <p:sldId id="294" r:id="rId62"/>
    <p:sldId id="329" r:id="rId63"/>
    <p:sldId id="327" r:id="rId64"/>
    <p:sldId id="328" r:id="rId65"/>
    <p:sldId id="355" r:id="rId66"/>
    <p:sldId id="356" r:id="rId67"/>
    <p:sldId id="295"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DAF2B07-E89A-41D9-B447-C58F62E75D6A}">
          <p14:sldIdLst>
            <p14:sldId id="256"/>
            <p14:sldId id="258"/>
            <p14:sldId id="341"/>
            <p14:sldId id="342"/>
            <p14:sldId id="343"/>
            <p14:sldId id="345"/>
            <p14:sldId id="346"/>
          </p14:sldIdLst>
        </p14:section>
        <p14:section name="Macro" id="{F487598B-5298-4837-BED6-2BB508C52803}">
          <p14:sldIdLst>
            <p14:sldId id="312"/>
            <p14:sldId id="314"/>
            <p14:sldId id="315"/>
          </p14:sldIdLst>
        </p14:section>
        <p14:section name="Global" id="{1C893860-923A-46E6-810D-2DBB5F8AF302}">
          <p14:sldIdLst>
            <p14:sldId id="338"/>
            <p14:sldId id="339"/>
            <p14:sldId id="347"/>
            <p14:sldId id="261"/>
            <p14:sldId id="257"/>
            <p14:sldId id="260"/>
            <p14:sldId id="318"/>
            <p14:sldId id="322"/>
            <p14:sldId id="319"/>
            <p14:sldId id="321"/>
            <p14:sldId id="325"/>
            <p14:sldId id="267"/>
            <p14:sldId id="326"/>
            <p14:sldId id="269"/>
            <p14:sldId id="268"/>
            <p14:sldId id="323"/>
            <p14:sldId id="299"/>
            <p14:sldId id="324"/>
          </p14:sldIdLst>
        </p14:section>
        <p14:section name="EM" id="{09768A08-188F-4F54-81ED-F15905432FC2}">
          <p14:sldIdLst>
            <p14:sldId id="271"/>
            <p14:sldId id="275"/>
            <p14:sldId id="273"/>
            <p14:sldId id="274"/>
            <p14:sldId id="276"/>
            <p14:sldId id="277"/>
            <p14:sldId id="278"/>
            <p14:sldId id="301"/>
            <p14:sldId id="331"/>
            <p14:sldId id="336"/>
            <p14:sldId id="332"/>
            <p14:sldId id="272"/>
            <p14:sldId id="284"/>
            <p14:sldId id="285"/>
            <p14:sldId id="286"/>
            <p14:sldId id="333"/>
            <p14:sldId id="334"/>
            <p14:sldId id="335"/>
            <p14:sldId id="282"/>
            <p14:sldId id="337"/>
            <p14:sldId id="350"/>
            <p14:sldId id="349"/>
            <p14:sldId id="354"/>
            <p14:sldId id="351"/>
            <p14:sldId id="352"/>
          </p14:sldIdLst>
        </p14:section>
        <p14:section name="FH" id="{20DD7CB7-4A5D-45E8-81CF-0775356468FA}">
          <p14:sldIdLst>
            <p14:sldId id="290"/>
            <p14:sldId id="291"/>
            <p14:sldId id="288"/>
            <p14:sldId id="289"/>
            <p14:sldId id="292"/>
            <p14:sldId id="293"/>
            <p14:sldId id="294"/>
            <p14:sldId id="329"/>
            <p14:sldId id="327"/>
            <p14:sldId id="328"/>
            <p14:sldId id="355"/>
            <p14:sldId id="356"/>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8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notesViewPr>
    <p:cSldViewPr>
      <p:cViewPr varScale="1">
        <p:scale>
          <a:sx n="87" d="100"/>
          <a:sy n="87" d="100"/>
        </p:scale>
        <p:origin x="-38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pser\public\&#29986;&#21697;&#30332;&#23637;&#37096;\Vicky\&#21033;&#24046;&#33287;S&amp;P500.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oleObject" Target="file:////D:\Users\Desktop\&#26989;&#19971;Mica\&#21443;&#32771;&#36039;&#26009;\&#20013;&#22283;M2&#24180;&#22686;&#29575;_2018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Users\Downloads\USDX.csv"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ralph_sung\Desktop\20190114%20bi%20weekly\North%20America%20Rotary%20Rig%20Count%20(Jan%202000%20-%20Current).xlsb" TargetMode="External"/><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tsuijung_liu\Desktop\&#36890;&#36335;\&#20844;&#21496;&#31777;&#20171;\&#36039;&#29986;&#31649;&#29702;&#35215;&#27169;&#32113;&#35336;\&#22283;&#20839;&#25237;&#20449;&#26989;&#21209;&#32113;&#35336;\&#22283;&#20839;&#25237;&#20449;&#26989;&#21209;&#32113;&#35336;-123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tsuijung_liu\Desktop\&#36890;&#36335;\&#20844;&#21496;&#31777;&#20171;\&#36039;&#29986;&#31649;&#29702;&#35215;&#27169;&#32113;&#35336;\&#22283;&#20839;&#25237;&#20449;&#26989;&#21209;&#32113;&#35336;\&#22283;&#20839;&#25237;&#20449;&#26989;&#21209;&#32113;&#35336;-123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tsuijung_liu\Desktop\&#36890;&#36335;\&#20844;&#21496;&#31777;&#20171;\&#36039;&#29986;&#31649;&#29702;&#35215;&#27169;&#32113;&#35336;\&#21214;&#36864;&#20195;&#25805;\&#21214;&#36864;&#22522;&#37329;&#20195;&#25805;&#32113;&#35336;-1031.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tsuijung_liu\Desktop\&#36890;&#36335;\&#20844;&#21496;&#31777;&#20171;\&#36039;&#29986;&#31649;&#29702;&#35215;&#27169;&#32113;&#35336;\&#22283;&#20839;&#25237;&#20449;&#26989;&#21209;&#32113;&#35336;\&#22283;&#20839;&#25237;&#20449;&#26989;&#21209;&#32113;&#35336;-1231.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wenqi_luo\Desktop\Waterland\3.%20&#32654;&#22283;\0.%20&#36039;&#26009;&#24235;\2.%20&#29983;&#29986;\1.%20&#32654;&#22283;%20ISM%20&#35069;&#36896;&#26989;&#25351;&#2597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Desktop\&#26989;&#19971;Mica\&#21443;&#32771;&#36039;&#26009;\DXY_YAHOO%20FINANC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Desktop\&#26989;&#19971;Mica\&#21443;&#32771;&#36039;&#26009;\us10YB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'SnP 1998-2018.11'!$B$1</c:f>
              <c:strCache>
                <c:ptCount val="1"/>
                <c:pt idx="0">
                  <c:v>Open</c:v>
                </c:pt>
              </c:strCache>
            </c:strRef>
          </c:tx>
          <c:cat>
            <c:numRef>
              <c:f>'SnP 1998-2018.11'!$A$2:$A$5283</c:f>
              <c:numCache>
                <c:formatCode>m/d/yyyy</c:formatCode>
                <c:ptCount val="5282"/>
                <c:pt idx="0">
                  <c:v>35797</c:v>
                </c:pt>
                <c:pt idx="1">
                  <c:v>35800</c:v>
                </c:pt>
                <c:pt idx="2">
                  <c:v>35801</c:v>
                </c:pt>
                <c:pt idx="3">
                  <c:v>35802</c:v>
                </c:pt>
                <c:pt idx="4">
                  <c:v>35803</c:v>
                </c:pt>
                <c:pt idx="5">
                  <c:v>35804</c:v>
                </c:pt>
                <c:pt idx="6">
                  <c:v>35807</c:v>
                </c:pt>
                <c:pt idx="7">
                  <c:v>35808</c:v>
                </c:pt>
                <c:pt idx="8">
                  <c:v>35809</c:v>
                </c:pt>
                <c:pt idx="9">
                  <c:v>35810</c:v>
                </c:pt>
                <c:pt idx="10">
                  <c:v>35811</c:v>
                </c:pt>
                <c:pt idx="11">
                  <c:v>35815</c:v>
                </c:pt>
                <c:pt idx="12">
                  <c:v>35816</c:v>
                </c:pt>
                <c:pt idx="13">
                  <c:v>35817</c:v>
                </c:pt>
                <c:pt idx="14">
                  <c:v>35818</c:v>
                </c:pt>
                <c:pt idx="15">
                  <c:v>35821</c:v>
                </c:pt>
                <c:pt idx="16">
                  <c:v>35822</c:v>
                </c:pt>
                <c:pt idx="17">
                  <c:v>35823</c:v>
                </c:pt>
                <c:pt idx="18">
                  <c:v>35824</c:v>
                </c:pt>
                <c:pt idx="19">
                  <c:v>35825</c:v>
                </c:pt>
                <c:pt idx="20">
                  <c:v>35828</c:v>
                </c:pt>
                <c:pt idx="21">
                  <c:v>35829</c:v>
                </c:pt>
                <c:pt idx="22">
                  <c:v>35830</c:v>
                </c:pt>
                <c:pt idx="23">
                  <c:v>35831</c:v>
                </c:pt>
                <c:pt idx="24">
                  <c:v>35832</c:v>
                </c:pt>
                <c:pt idx="25">
                  <c:v>35835</c:v>
                </c:pt>
                <c:pt idx="26">
                  <c:v>35836</c:v>
                </c:pt>
                <c:pt idx="27">
                  <c:v>35837</c:v>
                </c:pt>
                <c:pt idx="28">
                  <c:v>35838</c:v>
                </c:pt>
                <c:pt idx="29">
                  <c:v>35839</c:v>
                </c:pt>
                <c:pt idx="30">
                  <c:v>35843</c:v>
                </c:pt>
                <c:pt idx="31">
                  <c:v>35844</c:v>
                </c:pt>
                <c:pt idx="32">
                  <c:v>35845</c:v>
                </c:pt>
                <c:pt idx="33">
                  <c:v>35846</c:v>
                </c:pt>
                <c:pt idx="34">
                  <c:v>35849</c:v>
                </c:pt>
                <c:pt idx="35">
                  <c:v>35850</c:v>
                </c:pt>
                <c:pt idx="36">
                  <c:v>35851</c:v>
                </c:pt>
                <c:pt idx="37">
                  <c:v>35852</c:v>
                </c:pt>
                <c:pt idx="38">
                  <c:v>35853</c:v>
                </c:pt>
                <c:pt idx="39">
                  <c:v>35856</c:v>
                </c:pt>
                <c:pt idx="40">
                  <c:v>35857</c:v>
                </c:pt>
                <c:pt idx="41">
                  <c:v>35858</c:v>
                </c:pt>
                <c:pt idx="42">
                  <c:v>35859</c:v>
                </c:pt>
                <c:pt idx="43">
                  <c:v>35860</c:v>
                </c:pt>
                <c:pt idx="44">
                  <c:v>35863</c:v>
                </c:pt>
                <c:pt idx="45">
                  <c:v>35864</c:v>
                </c:pt>
                <c:pt idx="46">
                  <c:v>35865</c:v>
                </c:pt>
                <c:pt idx="47">
                  <c:v>35866</c:v>
                </c:pt>
                <c:pt idx="48">
                  <c:v>35867</c:v>
                </c:pt>
                <c:pt idx="49">
                  <c:v>35870</c:v>
                </c:pt>
                <c:pt idx="50">
                  <c:v>35871</c:v>
                </c:pt>
                <c:pt idx="51">
                  <c:v>35872</c:v>
                </c:pt>
                <c:pt idx="52">
                  <c:v>35873</c:v>
                </c:pt>
                <c:pt idx="53">
                  <c:v>35874</c:v>
                </c:pt>
                <c:pt idx="54">
                  <c:v>35877</c:v>
                </c:pt>
                <c:pt idx="55">
                  <c:v>35878</c:v>
                </c:pt>
                <c:pt idx="56">
                  <c:v>35879</c:v>
                </c:pt>
                <c:pt idx="57">
                  <c:v>35880</c:v>
                </c:pt>
                <c:pt idx="58">
                  <c:v>35881</c:v>
                </c:pt>
                <c:pt idx="59">
                  <c:v>35884</c:v>
                </c:pt>
                <c:pt idx="60">
                  <c:v>35885</c:v>
                </c:pt>
                <c:pt idx="61">
                  <c:v>35886</c:v>
                </c:pt>
                <c:pt idx="62">
                  <c:v>35887</c:v>
                </c:pt>
                <c:pt idx="63">
                  <c:v>35888</c:v>
                </c:pt>
                <c:pt idx="64">
                  <c:v>35891</c:v>
                </c:pt>
                <c:pt idx="65">
                  <c:v>35892</c:v>
                </c:pt>
                <c:pt idx="66">
                  <c:v>35893</c:v>
                </c:pt>
                <c:pt idx="67">
                  <c:v>35894</c:v>
                </c:pt>
                <c:pt idx="68">
                  <c:v>35898</c:v>
                </c:pt>
                <c:pt idx="69">
                  <c:v>35899</c:v>
                </c:pt>
                <c:pt idx="70">
                  <c:v>35900</c:v>
                </c:pt>
                <c:pt idx="71">
                  <c:v>35901</c:v>
                </c:pt>
                <c:pt idx="72">
                  <c:v>35902</c:v>
                </c:pt>
                <c:pt idx="73">
                  <c:v>35905</c:v>
                </c:pt>
                <c:pt idx="74">
                  <c:v>35906</c:v>
                </c:pt>
                <c:pt idx="75">
                  <c:v>35907</c:v>
                </c:pt>
                <c:pt idx="76">
                  <c:v>35908</c:v>
                </c:pt>
                <c:pt idx="77">
                  <c:v>35909</c:v>
                </c:pt>
                <c:pt idx="78">
                  <c:v>35912</c:v>
                </c:pt>
                <c:pt idx="79">
                  <c:v>35913</c:v>
                </c:pt>
                <c:pt idx="80">
                  <c:v>35914</c:v>
                </c:pt>
                <c:pt idx="81">
                  <c:v>35915</c:v>
                </c:pt>
                <c:pt idx="82">
                  <c:v>35916</c:v>
                </c:pt>
                <c:pt idx="83">
                  <c:v>35919</c:v>
                </c:pt>
                <c:pt idx="84">
                  <c:v>35920</c:v>
                </c:pt>
                <c:pt idx="85">
                  <c:v>35921</c:v>
                </c:pt>
                <c:pt idx="86">
                  <c:v>35922</c:v>
                </c:pt>
                <c:pt idx="87">
                  <c:v>35923</c:v>
                </c:pt>
                <c:pt idx="88">
                  <c:v>35926</c:v>
                </c:pt>
                <c:pt idx="89">
                  <c:v>35927</c:v>
                </c:pt>
                <c:pt idx="90">
                  <c:v>35928</c:v>
                </c:pt>
                <c:pt idx="91">
                  <c:v>35929</c:v>
                </c:pt>
                <c:pt idx="92">
                  <c:v>35930</c:v>
                </c:pt>
                <c:pt idx="93">
                  <c:v>35933</c:v>
                </c:pt>
                <c:pt idx="94">
                  <c:v>35934</c:v>
                </c:pt>
                <c:pt idx="95">
                  <c:v>35935</c:v>
                </c:pt>
                <c:pt idx="96">
                  <c:v>35936</c:v>
                </c:pt>
                <c:pt idx="97">
                  <c:v>35937</c:v>
                </c:pt>
                <c:pt idx="98">
                  <c:v>35941</c:v>
                </c:pt>
                <c:pt idx="99">
                  <c:v>35942</c:v>
                </c:pt>
                <c:pt idx="100">
                  <c:v>35943</c:v>
                </c:pt>
                <c:pt idx="101">
                  <c:v>35944</c:v>
                </c:pt>
                <c:pt idx="102">
                  <c:v>35947</c:v>
                </c:pt>
                <c:pt idx="103">
                  <c:v>35948</c:v>
                </c:pt>
                <c:pt idx="104">
                  <c:v>35949</c:v>
                </c:pt>
                <c:pt idx="105">
                  <c:v>35950</c:v>
                </c:pt>
                <c:pt idx="106">
                  <c:v>35951</c:v>
                </c:pt>
                <c:pt idx="107">
                  <c:v>35954</c:v>
                </c:pt>
                <c:pt idx="108">
                  <c:v>35955</c:v>
                </c:pt>
                <c:pt idx="109">
                  <c:v>35956</c:v>
                </c:pt>
                <c:pt idx="110">
                  <c:v>35957</c:v>
                </c:pt>
                <c:pt idx="111">
                  <c:v>35958</c:v>
                </c:pt>
                <c:pt idx="112">
                  <c:v>35961</c:v>
                </c:pt>
                <c:pt idx="113">
                  <c:v>35962</c:v>
                </c:pt>
                <c:pt idx="114">
                  <c:v>35963</c:v>
                </c:pt>
                <c:pt idx="115">
                  <c:v>35964</c:v>
                </c:pt>
                <c:pt idx="116">
                  <c:v>35965</c:v>
                </c:pt>
                <c:pt idx="117">
                  <c:v>35968</c:v>
                </c:pt>
                <c:pt idx="118">
                  <c:v>35969</c:v>
                </c:pt>
                <c:pt idx="119">
                  <c:v>35970</c:v>
                </c:pt>
                <c:pt idx="120">
                  <c:v>35971</c:v>
                </c:pt>
                <c:pt idx="121">
                  <c:v>35972</c:v>
                </c:pt>
                <c:pt idx="122">
                  <c:v>35975</c:v>
                </c:pt>
                <c:pt idx="123">
                  <c:v>35976</c:v>
                </c:pt>
                <c:pt idx="124">
                  <c:v>35977</c:v>
                </c:pt>
                <c:pt idx="125">
                  <c:v>35978</c:v>
                </c:pt>
                <c:pt idx="126">
                  <c:v>35982</c:v>
                </c:pt>
                <c:pt idx="127">
                  <c:v>35983</c:v>
                </c:pt>
                <c:pt idx="128">
                  <c:v>35984</c:v>
                </c:pt>
                <c:pt idx="129">
                  <c:v>35985</c:v>
                </c:pt>
                <c:pt idx="130">
                  <c:v>35986</c:v>
                </c:pt>
                <c:pt idx="131">
                  <c:v>35989</c:v>
                </c:pt>
                <c:pt idx="132">
                  <c:v>35990</c:v>
                </c:pt>
                <c:pt idx="133">
                  <c:v>35991</c:v>
                </c:pt>
                <c:pt idx="134">
                  <c:v>35992</c:v>
                </c:pt>
                <c:pt idx="135">
                  <c:v>35993</c:v>
                </c:pt>
                <c:pt idx="136">
                  <c:v>35996</c:v>
                </c:pt>
                <c:pt idx="137">
                  <c:v>35997</c:v>
                </c:pt>
                <c:pt idx="138">
                  <c:v>35998</c:v>
                </c:pt>
                <c:pt idx="139">
                  <c:v>35999</c:v>
                </c:pt>
                <c:pt idx="140">
                  <c:v>36000</c:v>
                </c:pt>
                <c:pt idx="141">
                  <c:v>36003</c:v>
                </c:pt>
                <c:pt idx="142">
                  <c:v>36004</c:v>
                </c:pt>
                <c:pt idx="143">
                  <c:v>36005</c:v>
                </c:pt>
                <c:pt idx="144">
                  <c:v>36006</c:v>
                </c:pt>
                <c:pt idx="145">
                  <c:v>36007</c:v>
                </c:pt>
                <c:pt idx="146">
                  <c:v>36010</c:v>
                </c:pt>
                <c:pt idx="147">
                  <c:v>36011</c:v>
                </c:pt>
                <c:pt idx="148">
                  <c:v>36012</c:v>
                </c:pt>
                <c:pt idx="149">
                  <c:v>36013</c:v>
                </c:pt>
                <c:pt idx="150">
                  <c:v>36014</c:v>
                </c:pt>
                <c:pt idx="151">
                  <c:v>36017</c:v>
                </c:pt>
                <c:pt idx="152">
                  <c:v>36018</c:v>
                </c:pt>
                <c:pt idx="153">
                  <c:v>36019</c:v>
                </c:pt>
                <c:pt idx="154">
                  <c:v>36020</c:v>
                </c:pt>
                <c:pt idx="155">
                  <c:v>36021</c:v>
                </c:pt>
                <c:pt idx="156">
                  <c:v>36024</c:v>
                </c:pt>
                <c:pt idx="157">
                  <c:v>36025</c:v>
                </c:pt>
                <c:pt idx="158">
                  <c:v>36026</c:v>
                </c:pt>
                <c:pt idx="159">
                  <c:v>36027</c:v>
                </c:pt>
                <c:pt idx="160">
                  <c:v>36028</c:v>
                </c:pt>
                <c:pt idx="161">
                  <c:v>36031</c:v>
                </c:pt>
                <c:pt idx="162">
                  <c:v>36032</c:v>
                </c:pt>
                <c:pt idx="163">
                  <c:v>36033</c:v>
                </c:pt>
                <c:pt idx="164">
                  <c:v>36034</c:v>
                </c:pt>
                <c:pt idx="165">
                  <c:v>36035</c:v>
                </c:pt>
                <c:pt idx="166">
                  <c:v>36038</c:v>
                </c:pt>
                <c:pt idx="167">
                  <c:v>36039</c:v>
                </c:pt>
                <c:pt idx="168">
                  <c:v>36040</c:v>
                </c:pt>
                <c:pt idx="169">
                  <c:v>36041</c:v>
                </c:pt>
                <c:pt idx="170">
                  <c:v>36042</c:v>
                </c:pt>
                <c:pt idx="171">
                  <c:v>36046</c:v>
                </c:pt>
                <c:pt idx="172">
                  <c:v>36047</c:v>
                </c:pt>
                <c:pt idx="173">
                  <c:v>36048</c:v>
                </c:pt>
                <c:pt idx="174">
                  <c:v>36049</c:v>
                </c:pt>
                <c:pt idx="175">
                  <c:v>36052</c:v>
                </c:pt>
                <c:pt idx="176">
                  <c:v>36053</c:v>
                </c:pt>
                <c:pt idx="177">
                  <c:v>36054</c:v>
                </c:pt>
                <c:pt idx="178">
                  <c:v>36055</c:v>
                </c:pt>
                <c:pt idx="179">
                  <c:v>36056</c:v>
                </c:pt>
                <c:pt idx="180">
                  <c:v>36059</c:v>
                </c:pt>
                <c:pt idx="181">
                  <c:v>36060</c:v>
                </c:pt>
                <c:pt idx="182">
                  <c:v>36061</c:v>
                </c:pt>
                <c:pt idx="183">
                  <c:v>36062</c:v>
                </c:pt>
                <c:pt idx="184">
                  <c:v>36063</c:v>
                </c:pt>
                <c:pt idx="185">
                  <c:v>36066</c:v>
                </c:pt>
                <c:pt idx="186">
                  <c:v>36067</c:v>
                </c:pt>
                <c:pt idx="187">
                  <c:v>36068</c:v>
                </c:pt>
                <c:pt idx="188">
                  <c:v>36069</c:v>
                </c:pt>
                <c:pt idx="189">
                  <c:v>36070</c:v>
                </c:pt>
                <c:pt idx="190">
                  <c:v>36073</c:v>
                </c:pt>
                <c:pt idx="191">
                  <c:v>36074</c:v>
                </c:pt>
                <c:pt idx="192">
                  <c:v>36075</c:v>
                </c:pt>
                <c:pt idx="193">
                  <c:v>36076</c:v>
                </c:pt>
                <c:pt idx="194">
                  <c:v>36077</c:v>
                </c:pt>
                <c:pt idx="195">
                  <c:v>36080</c:v>
                </c:pt>
                <c:pt idx="196">
                  <c:v>36081</c:v>
                </c:pt>
                <c:pt idx="197">
                  <c:v>36082</c:v>
                </c:pt>
                <c:pt idx="198">
                  <c:v>36083</c:v>
                </c:pt>
                <c:pt idx="199">
                  <c:v>36084</c:v>
                </c:pt>
                <c:pt idx="200">
                  <c:v>36087</c:v>
                </c:pt>
                <c:pt idx="201">
                  <c:v>36088</c:v>
                </c:pt>
                <c:pt idx="202">
                  <c:v>36089</c:v>
                </c:pt>
                <c:pt idx="203">
                  <c:v>36090</c:v>
                </c:pt>
                <c:pt idx="204">
                  <c:v>36091</c:v>
                </c:pt>
                <c:pt idx="205">
                  <c:v>36094</c:v>
                </c:pt>
                <c:pt idx="206">
                  <c:v>36095</c:v>
                </c:pt>
                <c:pt idx="207">
                  <c:v>36096</c:v>
                </c:pt>
                <c:pt idx="208">
                  <c:v>36097</c:v>
                </c:pt>
                <c:pt idx="209">
                  <c:v>36098</c:v>
                </c:pt>
                <c:pt idx="210">
                  <c:v>36101</c:v>
                </c:pt>
                <c:pt idx="211">
                  <c:v>36102</c:v>
                </c:pt>
                <c:pt idx="212">
                  <c:v>36103</c:v>
                </c:pt>
                <c:pt idx="213">
                  <c:v>36104</c:v>
                </c:pt>
                <c:pt idx="214">
                  <c:v>36105</c:v>
                </c:pt>
                <c:pt idx="215">
                  <c:v>36108</c:v>
                </c:pt>
                <c:pt idx="216">
                  <c:v>36109</c:v>
                </c:pt>
                <c:pt idx="217">
                  <c:v>36110</c:v>
                </c:pt>
                <c:pt idx="218">
                  <c:v>36111</c:v>
                </c:pt>
                <c:pt idx="219">
                  <c:v>36112</c:v>
                </c:pt>
                <c:pt idx="220">
                  <c:v>36115</c:v>
                </c:pt>
                <c:pt idx="221">
                  <c:v>36116</c:v>
                </c:pt>
                <c:pt idx="222">
                  <c:v>36117</c:v>
                </c:pt>
                <c:pt idx="223">
                  <c:v>36118</c:v>
                </c:pt>
                <c:pt idx="224">
                  <c:v>36119</c:v>
                </c:pt>
                <c:pt idx="225">
                  <c:v>36122</c:v>
                </c:pt>
                <c:pt idx="226">
                  <c:v>36123</c:v>
                </c:pt>
                <c:pt idx="227">
                  <c:v>36124</c:v>
                </c:pt>
                <c:pt idx="228">
                  <c:v>36126</c:v>
                </c:pt>
                <c:pt idx="229">
                  <c:v>36129</c:v>
                </c:pt>
                <c:pt idx="230">
                  <c:v>36130</c:v>
                </c:pt>
                <c:pt idx="231">
                  <c:v>36131</c:v>
                </c:pt>
                <c:pt idx="232">
                  <c:v>36132</c:v>
                </c:pt>
                <c:pt idx="233">
                  <c:v>36133</c:v>
                </c:pt>
                <c:pt idx="234">
                  <c:v>36136</c:v>
                </c:pt>
                <c:pt idx="235">
                  <c:v>36137</c:v>
                </c:pt>
                <c:pt idx="236">
                  <c:v>36138</c:v>
                </c:pt>
                <c:pt idx="237">
                  <c:v>36139</c:v>
                </c:pt>
                <c:pt idx="238">
                  <c:v>36140</c:v>
                </c:pt>
                <c:pt idx="239">
                  <c:v>36143</c:v>
                </c:pt>
                <c:pt idx="240">
                  <c:v>36144</c:v>
                </c:pt>
                <c:pt idx="241">
                  <c:v>36145</c:v>
                </c:pt>
                <c:pt idx="242">
                  <c:v>36146</c:v>
                </c:pt>
                <c:pt idx="243">
                  <c:v>36147</c:v>
                </c:pt>
                <c:pt idx="244">
                  <c:v>36150</c:v>
                </c:pt>
                <c:pt idx="245">
                  <c:v>36151</c:v>
                </c:pt>
                <c:pt idx="246">
                  <c:v>36152</c:v>
                </c:pt>
                <c:pt idx="247">
                  <c:v>36153</c:v>
                </c:pt>
                <c:pt idx="248">
                  <c:v>36157</c:v>
                </c:pt>
                <c:pt idx="249">
                  <c:v>36158</c:v>
                </c:pt>
                <c:pt idx="250">
                  <c:v>36159</c:v>
                </c:pt>
                <c:pt idx="251">
                  <c:v>36160</c:v>
                </c:pt>
                <c:pt idx="252">
                  <c:v>36164</c:v>
                </c:pt>
                <c:pt idx="253">
                  <c:v>36165</c:v>
                </c:pt>
                <c:pt idx="254">
                  <c:v>36166</c:v>
                </c:pt>
                <c:pt idx="255">
                  <c:v>36167</c:v>
                </c:pt>
                <c:pt idx="256">
                  <c:v>36168</c:v>
                </c:pt>
                <c:pt idx="257">
                  <c:v>36171</c:v>
                </c:pt>
                <c:pt idx="258">
                  <c:v>36172</c:v>
                </c:pt>
                <c:pt idx="259">
                  <c:v>36173</c:v>
                </c:pt>
                <c:pt idx="260">
                  <c:v>36174</c:v>
                </c:pt>
                <c:pt idx="261">
                  <c:v>36175</c:v>
                </c:pt>
                <c:pt idx="262">
                  <c:v>36179</c:v>
                </c:pt>
                <c:pt idx="263">
                  <c:v>36180</c:v>
                </c:pt>
                <c:pt idx="264">
                  <c:v>36181</c:v>
                </c:pt>
                <c:pt idx="265">
                  <c:v>36182</c:v>
                </c:pt>
                <c:pt idx="266">
                  <c:v>36185</c:v>
                </c:pt>
                <c:pt idx="267">
                  <c:v>36186</c:v>
                </c:pt>
                <c:pt idx="268">
                  <c:v>36187</c:v>
                </c:pt>
                <c:pt idx="269">
                  <c:v>36188</c:v>
                </c:pt>
                <c:pt idx="270">
                  <c:v>36189</c:v>
                </c:pt>
                <c:pt idx="271">
                  <c:v>36192</c:v>
                </c:pt>
                <c:pt idx="272">
                  <c:v>36193</c:v>
                </c:pt>
                <c:pt idx="273">
                  <c:v>36194</c:v>
                </c:pt>
                <c:pt idx="274">
                  <c:v>36195</c:v>
                </c:pt>
                <c:pt idx="275">
                  <c:v>36196</c:v>
                </c:pt>
                <c:pt idx="276">
                  <c:v>36199</c:v>
                </c:pt>
                <c:pt idx="277">
                  <c:v>36200</c:v>
                </c:pt>
                <c:pt idx="278">
                  <c:v>36201</c:v>
                </c:pt>
                <c:pt idx="279">
                  <c:v>36202</c:v>
                </c:pt>
                <c:pt idx="280">
                  <c:v>36203</c:v>
                </c:pt>
                <c:pt idx="281">
                  <c:v>36207</c:v>
                </c:pt>
                <c:pt idx="282">
                  <c:v>36208</c:v>
                </c:pt>
                <c:pt idx="283">
                  <c:v>36209</c:v>
                </c:pt>
                <c:pt idx="284">
                  <c:v>36210</c:v>
                </c:pt>
                <c:pt idx="285">
                  <c:v>36213</c:v>
                </c:pt>
                <c:pt idx="286">
                  <c:v>36214</c:v>
                </c:pt>
                <c:pt idx="287">
                  <c:v>36215</c:v>
                </c:pt>
                <c:pt idx="288">
                  <c:v>36216</c:v>
                </c:pt>
                <c:pt idx="289">
                  <c:v>36217</c:v>
                </c:pt>
                <c:pt idx="290">
                  <c:v>36220</c:v>
                </c:pt>
                <c:pt idx="291">
                  <c:v>36221</c:v>
                </c:pt>
                <c:pt idx="292">
                  <c:v>36222</c:v>
                </c:pt>
                <c:pt idx="293">
                  <c:v>36223</c:v>
                </c:pt>
                <c:pt idx="294">
                  <c:v>36224</c:v>
                </c:pt>
                <c:pt idx="295">
                  <c:v>36227</c:v>
                </c:pt>
                <c:pt idx="296">
                  <c:v>36228</c:v>
                </c:pt>
                <c:pt idx="297">
                  <c:v>36229</c:v>
                </c:pt>
                <c:pt idx="298">
                  <c:v>36230</c:v>
                </c:pt>
                <c:pt idx="299">
                  <c:v>36231</c:v>
                </c:pt>
                <c:pt idx="300">
                  <c:v>36234</c:v>
                </c:pt>
                <c:pt idx="301">
                  <c:v>36235</c:v>
                </c:pt>
                <c:pt idx="302">
                  <c:v>36236</c:v>
                </c:pt>
                <c:pt idx="303">
                  <c:v>36237</c:v>
                </c:pt>
                <c:pt idx="304">
                  <c:v>36238</c:v>
                </c:pt>
                <c:pt idx="305">
                  <c:v>36241</c:v>
                </c:pt>
                <c:pt idx="306">
                  <c:v>36242</c:v>
                </c:pt>
                <c:pt idx="307">
                  <c:v>36243</c:v>
                </c:pt>
                <c:pt idx="308">
                  <c:v>36244</c:v>
                </c:pt>
                <c:pt idx="309">
                  <c:v>36245</c:v>
                </c:pt>
                <c:pt idx="310">
                  <c:v>36248</c:v>
                </c:pt>
                <c:pt idx="311">
                  <c:v>36249</c:v>
                </c:pt>
                <c:pt idx="312">
                  <c:v>36250</c:v>
                </c:pt>
                <c:pt idx="313">
                  <c:v>36251</c:v>
                </c:pt>
                <c:pt idx="314">
                  <c:v>36255</c:v>
                </c:pt>
                <c:pt idx="315">
                  <c:v>36256</c:v>
                </c:pt>
                <c:pt idx="316">
                  <c:v>36257</c:v>
                </c:pt>
                <c:pt idx="317">
                  <c:v>36258</c:v>
                </c:pt>
                <c:pt idx="318">
                  <c:v>36259</c:v>
                </c:pt>
                <c:pt idx="319">
                  <c:v>36262</c:v>
                </c:pt>
                <c:pt idx="320">
                  <c:v>36263</c:v>
                </c:pt>
                <c:pt idx="321">
                  <c:v>36264</c:v>
                </c:pt>
                <c:pt idx="322">
                  <c:v>36265</c:v>
                </c:pt>
                <c:pt idx="323">
                  <c:v>36266</c:v>
                </c:pt>
                <c:pt idx="324">
                  <c:v>36269</c:v>
                </c:pt>
                <c:pt idx="325">
                  <c:v>36270</c:v>
                </c:pt>
                <c:pt idx="326">
                  <c:v>36271</c:v>
                </c:pt>
                <c:pt idx="327">
                  <c:v>36272</c:v>
                </c:pt>
                <c:pt idx="328">
                  <c:v>36273</c:v>
                </c:pt>
                <c:pt idx="329">
                  <c:v>36276</c:v>
                </c:pt>
                <c:pt idx="330">
                  <c:v>36277</c:v>
                </c:pt>
                <c:pt idx="331">
                  <c:v>36278</c:v>
                </c:pt>
                <c:pt idx="332">
                  <c:v>36279</c:v>
                </c:pt>
                <c:pt idx="333">
                  <c:v>36280</c:v>
                </c:pt>
                <c:pt idx="334">
                  <c:v>36283</c:v>
                </c:pt>
                <c:pt idx="335">
                  <c:v>36284</c:v>
                </c:pt>
                <c:pt idx="336">
                  <c:v>36285</c:v>
                </c:pt>
                <c:pt idx="337">
                  <c:v>36286</c:v>
                </c:pt>
                <c:pt idx="338">
                  <c:v>36287</c:v>
                </c:pt>
                <c:pt idx="339">
                  <c:v>36290</c:v>
                </c:pt>
                <c:pt idx="340">
                  <c:v>36291</c:v>
                </c:pt>
                <c:pt idx="341">
                  <c:v>36292</c:v>
                </c:pt>
                <c:pt idx="342">
                  <c:v>36293</c:v>
                </c:pt>
                <c:pt idx="343">
                  <c:v>36294</c:v>
                </c:pt>
                <c:pt idx="344">
                  <c:v>36297</c:v>
                </c:pt>
                <c:pt idx="345">
                  <c:v>36298</c:v>
                </c:pt>
                <c:pt idx="346">
                  <c:v>36299</c:v>
                </c:pt>
                <c:pt idx="347">
                  <c:v>36300</c:v>
                </c:pt>
                <c:pt idx="348">
                  <c:v>36301</c:v>
                </c:pt>
                <c:pt idx="349">
                  <c:v>36304</c:v>
                </c:pt>
                <c:pt idx="350">
                  <c:v>36305</c:v>
                </c:pt>
                <c:pt idx="351">
                  <c:v>36306</c:v>
                </c:pt>
                <c:pt idx="352">
                  <c:v>36307</c:v>
                </c:pt>
                <c:pt idx="353">
                  <c:v>36308</c:v>
                </c:pt>
                <c:pt idx="354">
                  <c:v>36312</c:v>
                </c:pt>
                <c:pt idx="355">
                  <c:v>36313</c:v>
                </c:pt>
                <c:pt idx="356">
                  <c:v>36314</c:v>
                </c:pt>
                <c:pt idx="357">
                  <c:v>36315</c:v>
                </c:pt>
                <c:pt idx="358">
                  <c:v>36318</c:v>
                </c:pt>
                <c:pt idx="359">
                  <c:v>36319</c:v>
                </c:pt>
                <c:pt idx="360">
                  <c:v>36320</c:v>
                </c:pt>
                <c:pt idx="361">
                  <c:v>36321</c:v>
                </c:pt>
                <c:pt idx="362">
                  <c:v>36322</c:v>
                </c:pt>
                <c:pt idx="363">
                  <c:v>36325</c:v>
                </c:pt>
                <c:pt idx="364">
                  <c:v>36326</c:v>
                </c:pt>
                <c:pt idx="365">
                  <c:v>36327</c:v>
                </c:pt>
                <c:pt idx="366">
                  <c:v>36328</c:v>
                </c:pt>
                <c:pt idx="367">
                  <c:v>36329</c:v>
                </c:pt>
                <c:pt idx="368">
                  <c:v>36332</c:v>
                </c:pt>
                <c:pt idx="369">
                  <c:v>36333</c:v>
                </c:pt>
                <c:pt idx="370">
                  <c:v>36334</c:v>
                </c:pt>
                <c:pt idx="371">
                  <c:v>36335</c:v>
                </c:pt>
                <c:pt idx="372">
                  <c:v>36336</c:v>
                </c:pt>
                <c:pt idx="373">
                  <c:v>36339</c:v>
                </c:pt>
                <c:pt idx="374">
                  <c:v>36340</c:v>
                </c:pt>
                <c:pt idx="375">
                  <c:v>36341</c:v>
                </c:pt>
                <c:pt idx="376">
                  <c:v>36342</c:v>
                </c:pt>
                <c:pt idx="377">
                  <c:v>36343</c:v>
                </c:pt>
                <c:pt idx="378">
                  <c:v>36347</c:v>
                </c:pt>
                <c:pt idx="379">
                  <c:v>36348</c:v>
                </c:pt>
                <c:pt idx="380">
                  <c:v>36349</c:v>
                </c:pt>
                <c:pt idx="381">
                  <c:v>36350</c:v>
                </c:pt>
                <c:pt idx="382">
                  <c:v>36353</c:v>
                </c:pt>
                <c:pt idx="383">
                  <c:v>36354</c:v>
                </c:pt>
                <c:pt idx="384">
                  <c:v>36355</c:v>
                </c:pt>
                <c:pt idx="385">
                  <c:v>36356</c:v>
                </c:pt>
                <c:pt idx="386">
                  <c:v>36357</c:v>
                </c:pt>
                <c:pt idx="387">
                  <c:v>36360</c:v>
                </c:pt>
                <c:pt idx="388">
                  <c:v>36361</c:v>
                </c:pt>
                <c:pt idx="389">
                  <c:v>36362</c:v>
                </c:pt>
                <c:pt idx="390">
                  <c:v>36363</c:v>
                </c:pt>
                <c:pt idx="391">
                  <c:v>36364</c:v>
                </c:pt>
                <c:pt idx="392">
                  <c:v>36367</c:v>
                </c:pt>
                <c:pt idx="393">
                  <c:v>36368</c:v>
                </c:pt>
                <c:pt idx="394">
                  <c:v>36369</c:v>
                </c:pt>
                <c:pt idx="395">
                  <c:v>36370</c:v>
                </c:pt>
                <c:pt idx="396">
                  <c:v>36371</c:v>
                </c:pt>
                <c:pt idx="397">
                  <c:v>36374</c:v>
                </c:pt>
                <c:pt idx="398">
                  <c:v>36375</c:v>
                </c:pt>
                <c:pt idx="399">
                  <c:v>36376</c:v>
                </c:pt>
                <c:pt idx="400">
                  <c:v>36377</c:v>
                </c:pt>
                <c:pt idx="401">
                  <c:v>36378</c:v>
                </c:pt>
                <c:pt idx="402">
                  <c:v>36381</c:v>
                </c:pt>
                <c:pt idx="403">
                  <c:v>36382</c:v>
                </c:pt>
                <c:pt idx="404">
                  <c:v>36383</c:v>
                </c:pt>
                <c:pt idx="405">
                  <c:v>36384</c:v>
                </c:pt>
                <c:pt idx="406">
                  <c:v>36385</c:v>
                </c:pt>
                <c:pt idx="407">
                  <c:v>36388</c:v>
                </c:pt>
                <c:pt idx="408">
                  <c:v>36389</c:v>
                </c:pt>
                <c:pt idx="409">
                  <c:v>36390</c:v>
                </c:pt>
                <c:pt idx="410">
                  <c:v>36391</c:v>
                </c:pt>
                <c:pt idx="411">
                  <c:v>36392</c:v>
                </c:pt>
                <c:pt idx="412">
                  <c:v>36395</c:v>
                </c:pt>
                <c:pt idx="413">
                  <c:v>36396</c:v>
                </c:pt>
                <c:pt idx="414">
                  <c:v>36397</c:v>
                </c:pt>
                <c:pt idx="415">
                  <c:v>36398</c:v>
                </c:pt>
                <c:pt idx="416">
                  <c:v>36399</c:v>
                </c:pt>
                <c:pt idx="417">
                  <c:v>36402</c:v>
                </c:pt>
                <c:pt idx="418">
                  <c:v>36403</c:v>
                </c:pt>
                <c:pt idx="419">
                  <c:v>36404</c:v>
                </c:pt>
                <c:pt idx="420">
                  <c:v>36405</c:v>
                </c:pt>
                <c:pt idx="421">
                  <c:v>36406</c:v>
                </c:pt>
                <c:pt idx="422">
                  <c:v>36410</c:v>
                </c:pt>
                <c:pt idx="423">
                  <c:v>36411</c:v>
                </c:pt>
                <c:pt idx="424">
                  <c:v>36412</c:v>
                </c:pt>
                <c:pt idx="425">
                  <c:v>36413</c:v>
                </c:pt>
                <c:pt idx="426">
                  <c:v>36416</c:v>
                </c:pt>
                <c:pt idx="427">
                  <c:v>36417</c:v>
                </c:pt>
                <c:pt idx="428">
                  <c:v>36418</c:v>
                </c:pt>
                <c:pt idx="429">
                  <c:v>36419</c:v>
                </c:pt>
                <c:pt idx="430">
                  <c:v>36420</c:v>
                </c:pt>
                <c:pt idx="431">
                  <c:v>36423</c:v>
                </c:pt>
                <c:pt idx="432">
                  <c:v>36424</c:v>
                </c:pt>
                <c:pt idx="433">
                  <c:v>36425</c:v>
                </c:pt>
                <c:pt idx="434">
                  <c:v>36426</c:v>
                </c:pt>
                <c:pt idx="435">
                  <c:v>36427</c:v>
                </c:pt>
                <c:pt idx="436">
                  <c:v>36430</c:v>
                </c:pt>
                <c:pt idx="437">
                  <c:v>36431</c:v>
                </c:pt>
                <c:pt idx="438">
                  <c:v>36432</c:v>
                </c:pt>
                <c:pt idx="439">
                  <c:v>36433</c:v>
                </c:pt>
                <c:pt idx="440">
                  <c:v>36434</c:v>
                </c:pt>
                <c:pt idx="441">
                  <c:v>36437</c:v>
                </c:pt>
                <c:pt idx="442">
                  <c:v>36438</c:v>
                </c:pt>
                <c:pt idx="443">
                  <c:v>36439</c:v>
                </c:pt>
                <c:pt idx="444">
                  <c:v>36440</c:v>
                </c:pt>
                <c:pt idx="445">
                  <c:v>36441</c:v>
                </c:pt>
                <c:pt idx="446">
                  <c:v>36444</c:v>
                </c:pt>
                <c:pt idx="447">
                  <c:v>36445</c:v>
                </c:pt>
                <c:pt idx="448">
                  <c:v>36446</c:v>
                </c:pt>
                <c:pt idx="449">
                  <c:v>36447</c:v>
                </c:pt>
                <c:pt idx="450">
                  <c:v>36448</c:v>
                </c:pt>
                <c:pt idx="451">
                  <c:v>36451</c:v>
                </c:pt>
                <c:pt idx="452">
                  <c:v>36452</c:v>
                </c:pt>
                <c:pt idx="453">
                  <c:v>36453</c:v>
                </c:pt>
                <c:pt idx="454">
                  <c:v>36454</c:v>
                </c:pt>
                <c:pt idx="455">
                  <c:v>36455</c:v>
                </c:pt>
                <c:pt idx="456">
                  <c:v>36458</c:v>
                </c:pt>
                <c:pt idx="457">
                  <c:v>36459</c:v>
                </c:pt>
                <c:pt idx="458">
                  <c:v>36460</c:v>
                </c:pt>
                <c:pt idx="459">
                  <c:v>36461</c:v>
                </c:pt>
                <c:pt idx="460">
                  <c:v>36462</c:v>
                </c:pt>
                <c:pt idx="461">
                  <c:v>36465</c:v>
                </c:pt>
                <c:pt idx="462">
                  <c:v>36466</c:v>
                </c:pt>
                <c:pt idx="463">
                  <c:v>36467</c:v>
                </c:pt>
                <c:pt idx="464">
                  <c:v>36468</c:v>
                </c:pt>
                <c:pt idx="465">
                  <c:v>36469</c:v>
                </c:pt>
                <c:pt idx="466">
                  <c:v>36472</c:v>
                </c:pt>
                <c:pt idx="467">
                  <c:v>36473</c:v>
                </c:pt>
                <c:pt idx="468">
                  <c:v>36474</c:v>
                </c:pt>
                <c:pt idx="469">
                  <c:v>36475</c:v>
                </c:pt>
                <c:pt idx="470">
                  <c:v>36476</c:v>
                </c:pt>
                <c:pt idx="471">
                  <c:v>36479</c:v>
                </c:pt>
                <c:pt idx="472">
                  <c:v>36480</c:v>
                </c:pt>
                <c:pt idx="473">
                  <c:v>36481</c:v>
                </c:pt>
                <c:pt idx="474">
                  <c:v>36482</c:v>
                </c:pt>
                <c:pt idx="475">
                  <c:v>36483</c:v>
                </c:pt>
                <c:pt idx="476">
                  <c:v>36486</c:v>
                </c:pt>
                <c:pt idx="477">
                  <c:v>36487</c:v>
                </c:pt>
                <c:pt idx="478">
                  <c:v>36488</c:v>
                </c:pt>
                <c:pt idx="479">
                  <c:v>36490</c:v>
                </c:pt>
                <c:pt idx="480">
                  <c:v>36493</c:v>
                </c:pt>
                <c:pt idx="481">
                  <c:v>36494</c:v>
                </c:pt>
                <c:pt idx="482">
                  <c:v>36495</c:v>
                </c:pt>
                <c:pt idx="483">
                  <c:v>36496</c:v>
                </c:pt>
                <c:pt idx="484">
                  <c:v>36497</c:v>
                </c:pt>
                <c:pt idx="485">
                  <c:v>36500</c:v>
                </c:pt>
                <c:pt idx="486">
                  <c:v>36501</c:v>
                </c:pt>
                <c:pt idx="487">
                  <c:v>36502</c:v>
                </c:pt>
                <c:pt idx="488">
                  <c:v>36503</c:v>
                </c:pt>
                <c:pt idx="489">
                  <c:v>36504</c:v>
                </c:pt>
                <c:pt idx="490">
                  <c:v>36507</c:v>
                </c:pt>
                <c:pt idx="491">
                  <c:v>36508</c:v>
                </c:pt>
                <c:pt idx="492">
                  <c:v>36509</c:v>
                </c:pt>
                <c:pt idx="493">
                  <c:v>36510</c:v>
                </c:pt>
                <c:pt idx="494">
                  <c:v>36511</c:v>
                </c:pt>
                <c:pt idx="495">
                  <c:v>36514</c:v>
                </c:pt>
                <c:pt idx="496">
                  <c:v>36515</c:v>
                </c:pt>
                <c:pt idx="497">
                  <c:v>36516</c:v>
                </c:pt>
                <c:pt idx="498">
                  <c:v>36517</c:v>
                </c:pt>
                <c:pt idx="499">
                  <c:v>36521</c:v>
                </c:pt>
                <c:pt idx="500">
                  <c:v>36522</c:v>
                </c:pt>
                <c:pt idx="501">
                  <c:v>36523</c:v>
                </c:pt>
                <c:pt idx="502">
                  <c:v>36524</c:v>
                </c:pt>
                <c:pt idx="503">
                  <c:v>36525</c:v>
                </c:pt>
                <c:pt idx="504">
                  <c:v>36528</c:v>
                </c:pt>
                <c:pt idx="505">
                  <c:v>36529</c:v>
                </c:pt>
                <c:pt idx="506">
                  <c:v>36530</c:v>
                </c:pt>
                <c:pt idx="507">
                  <c:v>36531</c:v>
                </c:pt>
                <c:pt idx="508">
                  <c:v>36532</c:v>
                </c:pt>
                <c:pt idx="509">
                  <c:v>36535</c:v>
                </c:pt>
                <c:pt idx="510">
                  <c:v>36536</c:v>
                </c:pt>
                <c:pt idx="511">
                  <c:v>36537</c:v>
                </c:pt>
                <c:pt idx="512">
                  <c:v>36538</c:v>
                </c:pt>
                <c:pt idx="513">
                  <c:v>36539</c:v>
                </c:pt>
                <c:pt idx="514">
                  <c:v>36543</c:v>
                </c:pt>
                <c:pt idx="515">
                  <c:v>36544</c:v>
                </c:pt>
                <c:pt idx="516">
                  <c:v>36545</c:v>
                </c:pt>
                <c:pt idx="517">
                  <c:v>36546</c:v>
                </c:pt>
                <c:pt idx="518">
                  <c:v>36549</c:v>
                </c:pt>
                <c:pt idx="519">
                  <c:v>36550</c:v>
                </c:pt>
                <c:pt idx="520">
                  <c:v>36551</c:v>
                </c:pt>
                <c:pt idx="521">
                  <c:v>36552</c:v>
                </c:pt>
                <c:pt idx="522">
                  <c:v>36553</c:v>
                </c:pt>
                <c:pt idx="523">
                  <c:v>36556</c:v>
                </c:pt>
                <c:pt idx="524">
                  <c:v>36557</c:v>
                </c:pt>
                <c:pt idx="525">
                  <c:v>36558</c:v>
                </c:pt>
                <c:pt idx="526">
                  <c:v>36559</c:v>
                </c:pt>
                <c:pt idx="527">
                  <c:v>36560</c:v>
                </c:pt>
                <c:pt idx="528">
                  <c:v>36563</c:v>
                </c:pt>
                <c:pt idx="529">
                  <c:v>36564</c:v>
                </c:pt>
                <c:pt idx="530">
                  <c:v>36565</c:v>
                </c:pt>
                <c:pt idx="531">
                  <c:v>36566</c:v>
                </c:pt>
                <c:pt idx="532">
                  <c:v>36567</c:v>
                </c:pt>
                <c:pt idx="533">
                  <c:v>36570</c:v>
                </c:pt>
                <c:pt idx="534">
                  <c:v>36571</c:v>
                </c:pt>
                <c:pt idx="535">
                  <c:v>36572</c:v>
                </c:pt>
                <c:pt idx="536">
                  <c:v>36573</c:v>
                </c:pt>
                <c:pt idx="537">
                  <c:v>36574</c:v>
                </c:pt>
                <c:pt idx="538">
                  <c:v>36578</c:v>
                </c:pt>
                <c:pt idx="539">
                  <c:v>36579</c:v>
                </c:pt>
                <c:pt idx="540">
                  <c:v>36580</c:v>
                </c:pt>
                <c:pt idx="541">
                  <c:v>36581</c:v>
                </c:pt>
                <c:pt idx="542">
                  <c:v>36584</c:v>
                </c:pt>
                <c:pt idx="543">
                  <c:v>36585</c:v>
                </c:pt>
                <c:pt idx="544">
                  <c:v>36586</c:v>
                </c:pt>
                <c:pt idx="545">
                  <c:v>36587</c:v>
                </c:pt>
                <c:pt idx="546">
                  <c:v>36588</c:v>
                </c:pt>
                <c:pt idx="547">
                  <c:v>36591</c:v>
                </c:pt>
                <c:pt idx="548">
                  <c:v>36592</c:v>
                </c:pt>
                <c:pt idx="549">
                  <c:v>36593</c:v>
                </c:pt>
                <c:pt idx="550">
                  <c:v>36594</c:v>
                </c:pt>
                <c:pt idx="551">
                  <c:v>36595</c:v>
                </c:pt>
                <c:pt idx="552">
                  <c:v>36598</c:v>
                </c:pt>
                <c:pt idx="553">
                  <c:v>36599</c:v>
                </c:pt>
                <c:pt idx="554">
                  <c:v>36600</c:v>
                </c:pt>
                <c:pt idx="555">
                  <c:v>36601</c:v>
                </c:pt>
                <c:pt idx="556">
                  <c:v>36602</c:v>
                </c:pt>
                <c:pt idx="557">
                  <c:v>36605</c:v>
                </c:pt>
                <c:pt idx="558">
                  <c:v>36606</c:v>
                </c:pt>
                <c:pt idx="559">
                  <c:v>36607</c:v>
                </c:pt>
                <c:pt idx="560">
                  <c:v>36608</c:v>
                </c:pt>
                <c:pt idx="561">
                  <c:v>36609</c:v>
                </c:pt>
                <c:pt idx="562">
                  <c:v>36612</c:v>
                </c:pt>
                <c:pt idx="563">
                  <c:v>36613</c:v>
                </c:pt>
                <c:pt idx="564">
                  <c:v>36614</c:v>
                </c:pt>
                <c:pt idx="565">
                  <c:v>36615</c:v>
                </c:pt>
                <c:pt idx="566">
                  <c:v>36616</c:v>
                </c:pt>
                <c:pt idx="567">
                  <c:v>36619</c:v>
                </c:pt>
                <c:pt idx="568">
                  <c:v>36620</c:v>
                </c:pt>
                <c:pt idx="569">
                  <c:v>36621</c:v>
                </c:pt>
                <c:pt idx="570">
                  <c:v>36622</c:v>
                </c:pt>
                <c:pt idx="571">
                  <c:v>36623</c:v>
                </c:pt>
                <c:pt idx="572">
                  <c:v>36626</c:v>
                </c:pt>
                <c:pt idx="573">
                  <c:v>36627</c:v>
                </c:pt>
                <c:pt idx="574">
                  <c:v>36628</c:v>
                </c:pt>
                <c:pt idx="575">
                  <c:v>36629</c:v>
                </c:pt>
                <c:pt idx="576">
                  <c:v>36630</c:v>
                </c:pt>
                <c:pt idx="577">
                  <c:v>36633</c:v>
                </c:pt>
                <c:pt idx="578">
                  <c:v>36634</c:v>
                </c:pt>
                <c:pt idx="579">
                  <c:v>36635</c:v>
                </c:pt>
                <c:pt idx="580">
                  <c:v>36636</c:v>
                </c:pt>
                <c:pt idx="581">
                  <c:v>36640</c:v>
                </c:pt>
                <c:pt idx="582">
                  <c:v>36641</c:v>
                </c:pt>
                <c:pt idx="583">
                  <c:v>36642</c:v>
                </c:pt>
                <c:pt idx="584">
                  <c:v>36643</c:v>
                </c:pt>
                <c:pt idx="585">
                  <c:v>36644</c:v>
                </c:pt>
                <c:pt idx="586">
                  <c:v>36647</c:v>
                </c:pt>
                <c:pt idx="587">
                  <c:v>36648</c:v>
                </c:pt>
                <c:pt idx="588">
                  <c:v>36649</c:v>
                </c:pt>
                <c:pt idx="589">
                  <c:v>36650</c:v>
                </c:pt>
                <c:pt idx="590">
                  <c:v>36651</c:v>
                </c:pt>
                <c:pt idx="591">
                  <c:v>36654</c:v>
                </c:pt>
                <c:pt idx="592">
                  <c:v>36655</c:v>
                </c:pt>
                <c:pt idx="593">
                  <c:v>36656</c:v>
                </c:pt>
                <c:pt idx="594">
                  <c:v>36657</c:v>
                </c:pt>
                <c:pt idx="595">
                  <c:v>36658</c:v>
                </c:pt>
                <c:pt idx="596">
                  <c:v>36661</c:v>
                </c:pt>
                <c:pt idx="597">
                  <c:v>36662</c:v>
                </c:pt>
                <c:pt idx="598">
                  <c:v>36663</c:v>
                </c:pt>
                <c:pt idx="599">
                  <c:v>36664</c:v>
                </c:pt>
                <c:pt idx="600">
                  <c:v>36665</c:v>
                </c:pt>
                <c:pt idx="601">
                  <c:v>36668</c:v>
                </c:pt>
                <c:pt idx="602">
                  <c:v>36669</c:v>
                </c:pt>
                <c:pt idx="603">
                  <c:v>36670</c:v>
                </c:pt>
                <c:pt idx="604">
                  <c:v>36671</c:v>
                </c:pt>
                <c:pt idx="605">
                  <c:v>36672</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36712</c:v>
                </c:pt>
                <c:pt idx="632">
                  <c:v>36713</c:v>
                </c:pt>
                <c:pt idx="633">
                  <c:v>36714</c:v>
                </c:pt>
                <c:pt idx="634">
                  <c:v>36717</c:v>
                </c:pt>
                <c:pt idx="635">
                  <c:v>36718</c:v>
                </c:pt>
                <c:pt idx="636">
                  <c:v>36719</c:v>
                </c:pt>
                <c:pt idx="637">
                  <c:v>36720</c:v>
                </c:pt>
                <c:pt idx="638">
                  <c:v>36721</c:v>
                </c:pt>
                <c:pt idx="639">
                  <c:v>36724</c:v>
                </c:pt>
                <c:pt idx="640">
                  <c:v>36725</c:v>
                </c:pt>
                <c:pt idx="641">
                  <c:v>36726</c:v>
                </c:pt>
                <c:pt idx="642">
                  <c:v>36727</c:v>
                </c:pt>
                <c:pt idx="643">
                  <c:v>36728</c:v>
                </c:pt>
                <c:pt idx="644">
                  <c:v>36731</c:v>
                </c:pt>
                <c:pt idx="645">
                  <c:v>36732</c:v>
                </c:pt>
                <c:pt idx="646">
                  <c:v>36733</c:v>
                </c:pt>
                <c:pt idx="647">
                  <c:v>36734</c:v>
                </c:pt>
                <c:pt idx="648">
                  <c:v>36735</c:v>
                </c:pt>
                <c:pt idx="649">
                  <c:v>36738</c:v>
                </c:pt>
                <c:pt idx="650">
                  <c:v>36739</c:v>
                </c:pt>
                <c:pt idx="651">
                  <c:v>36740</c:v>
                </c:pt>
                <c:pt idx="652">
                  <c:v>36741</c:v>
                </c:pt>
                <c:pt idx="653">
                  <c:v>36742</c:v>
                </c:pt>
                <c:pt idx="654">
                  <c:v>36745</c:v>
                </c:pt>
                <c:pt idx="655">
                  <c:v>36746</c:v>
                </c:pt>
                <c:pt idx="656">
                  <c:v>36747</c:v>
                </c:pt>
                <c:pt idx="657">
                  <c:v>36748</c:v>
                </c:pt>
                <c:pt idx="658">
                  <c:v>36749</c:v>
                </c:pt>
                <c:pt idx="659">
                  <c:v>36752</c:v>
                </c:pt>
                <c:pt idx="660">
                  <c:v>36753</c:v>
                </c:pt>
                <c:pt idx="661">
                  <c:v>36754</c:v>
                </c:pt>
                <c:pt idx="662">
                  <c:v>36755</c:v>
                </c:pt>
                <c:pt idx="663">
                  <c:v>36756</c:v>
                </c:pt>
                <c:pt idx="664">
                  <c:v>36759</c:v>
                </c:pt>
                <c:pt idx="665">
                  <c:v>36760</c:v>
                </c:pt>
                <c:pt idx="666">
                  <c:v>36761</c:v>
                </c:pt>
                <c:pt idx="667">
                  <c:v>36762</c:v>
                </c:pt>
                <c:pt idx="668">
                  <c:v>36763</c:v>
                </c:pt>
                <c:pt idx="669">
                  <c:v>36766</c:v>
                </c:pt>
                <c:pt idx="670">
                  <c:v>36767</c:v>
                </c:pt>
                <c:pt idx="671">
                  <c:v>36768</c:v>
                </c:pt>
                <c:pt idx="672">
                  <c:v>36769</c:v>
                </c:pt>
                <c:pt idx="673">
                  <c:v>36770</c:v>
                </c:pt>
                <c:pt idx="674">
                  <c:v>36774</c:v>
                </c:pt>
                <c:pt idx="675">
                  <c:v>36775</c:v>
                </c:pt>
                <c:pt idx="676">
                  <c:v>36776</c:v>
                </c:pt>
                <c:pt idx="677">
                  <c:v>36777</c:v>
                </c:pt>
                <c:pt idx="678">
                  <c:v>36780</c:v>
                </c:pt>
                <c:pt idx="679">
                  <c:v>36781</c:v>
                </c:pt>
                <c:pt idx="680">
                  <c:v>36782</c:v>
                </c:pt>
                <c:pt idx="681">
                  <c:v>36783</c:v>
                </c:pt>
                <c:pt idx="682">
                  <c:v>36784</c:v>
                </c:pt>
                <c:pt idx="683">
                  <c:v>36787</c:v>
                </c:pt>
                <c:pt idx="684">
                  <c:v>36788</c:v>
                </c:pt>
                <c:pt idx="685">
                  <c:v>36789</c:v>
                </c:pt>
                <c:pt idx="686">
                  <c:v>36790</c:v>
                </c:pt>
                <c:pt idx="687">
                  <c:v>36791</c:v>
                </c:pt>
                <c:pt idx="688">
                  <c:v>36794</c:v>
                </c:pt>
                <c:pt idx="689">
                  <c:v>36795</c:v>
                </c:pt>
                <c:pt idx="690">
                  <c:v>36796</c:v>
                </c:pt>
                <c:pt idx="691">
                  <c:v>36797</c:v>
                </c:pt>
                <c:pt idx="692">
                  <c:v>36798</c:v>
                </c:pt>
                <c:pt idx="693">
                  <c:v>36801</c:v>
                </c:pt>
                <c:pt idx="694">
                  <c:v>36802</c:v>
                </c:pt>
                <c:pt idx="695">
                  <c:v>36803</c:v>
                </c:pt>
                <c:pt idx="696">
                  <c:v>36804</c:v>
                </c:pt>
                <c:pt idx="697">
                  <c:v>36805</c:v>
                </c:pt>
                <c:pt idx="698">
                  <c:v>36808</c:v>
                </c:pt>
                <c:pt idx="699">
                  <c:v>36809</c:v>
                </c:pt>
                <c:pt idx="700">
                  <c:v>36810</c:v>
                </c:pt>
                <c:pt idx="701">
                  <c:v>36811</c:v>
                </c:pt>
                <c:pt idx="702">
                  <c:v>36812</c:v>
                </c:pt>
                <c:pt idx="703">
                  <c:v>36815</c:v>
                </c:pt>
                <c:pt idx="704">
                  <c:v>36816</c:v>
                </c:pt>
                <c:pt idx="705">
                  <c:v>36817</c:v>
                </c:pt>
                <c:pt idx="706">
                  <c:v>36818</c:v>
                </c:pt>
                <c:pt idx="707">
                  <c:v>36819</c:v>
                </c:pt>
                <c:pt idx="708">
                  <c:v>36822</c:v>
                </c:pt>
                <c:pt idx="709">
                  <c:v>36823</c:v>
                </c:pt>
                <c:pt idx="710">
                  <c:v>36824</c:v>
                </c:pt>
                <c:pt idx="711">
                  <c:v>36825</c:v>
                </c:pt>
                <c:pt idx="712">
                  <c:v>36826</c:v>
                </c:pt>
                <c:pt idx="713">
                  <c:v>36829</c:v>
                </c:pt>
                <c:pt idx="714">
                  <c:v>36830</c:v>
                </c:pt>
                <c:pt idx="715">
                  <c:v>36831</c:v>
                </c:pt>
                <c:pt idx="716">
                  <c:v>36832</c:v>
                </c:pt>
                <c:pt idx="717">
                  <c:v>36833</c:v>
                </c:pt>
                <c:pt idx="718">
                  <c:v>36836</c:v>
                </c:pt>
                <c:pt idx="719">
                  <c:v>36837</c:v>
                </c:pt>
                <c:pt idx="720">
                  <c:v>36838</c:v>
                </c:pt>
                <c:pt idx="721">
                  <c:v>36839</c:v>
                </c:pt>
                <c:pt idx="722">
                  <c:v>36840</c:v>
                </c:pt>
                <c:pt idx="723">
                  <c:v>36843</c:v>
                </c:pt>
                <c:pt idx="724">
                  <c:v>36844</c:v>
                </c:pt>
                <c:pt idx="725">
                  <c:v>36845</c:v>
                </c:pt>
                <c:pt idx="726">
                  <c:v>36846</c:v>
                </c:pt>
                <c:pt idx="727">
                  <c:v>36847</c:v>
                </c:pt>
                <c:pt idx="728">
                  <c:v>36850</c:v>
                </c:pt>
                <c:pt idx="729">
                  <c:v>36851</c:v>
                </c:pt>
                <c:pt idx="730">
                  <c:v>36852</c:v>
                </c:pt>
                <c:pt idx="731">
                  <c:v>36854</c:v>
                </c:pt>
                <c:pt idx="732">
                  <c:v>36857</c:v>
                </c:pt>
                <c:pt idx="733">
                  <c:v>36858</c:v>
                </c:pt>
                <c:pt idx="734">
                  <c:v>36859</c:v>
                </c:pt>
                <c:pt idx="735">
                  <c:v>36860</c:v>
                </c:pt>
                <c:pt idx="736">
                  <c:v>36861</c:v>
                </c:pt>
                <c:pt idx="737">
                  <c:v>36864</c:v>
                </c:pt>
                <c:pt idx="738">
                  <c:v>36865</c:v>
                </c:pt>
                <c:pt idx="739">
                  <c:v>36866</c:v>
                </c:pt>
                <c:pt idx="740">
                  <c:v>36867</c:v>
                </c:pt>
                <c:pt idx="741">
                  <c:v>36868</c:v>
                </c:pt>
                <c:pt idx="742">
                  <c:v>36871</c:v>
                </c:pt>
                <c:pt idx="743">
                  <c:v>36872</c:v>
                </c:pt>
                <c:pt idx="744">
                  <c:v>36873</c:v>
                </c:pt>
                <c:pt idx="745">
                  <c:v>36874</c:v>
                </c:pt>
                <c:pt idx="746">
                  <c:v>36875</c:v>
                </c:pt>
                <c:pt idx="747">
                  <c:v>36878</c:v>
                </c:pt>
                <c:pt idx="748">
                  <c:v>36879</c:v>
                </c:pt>
                <c:pt idx="749">
                  <c:v>36880</c:v>
                </c:pt>
                <c:pt idx="750">
                  <c:v>36881</c:v>
                </c:pt>
                <c:pt idx="751">
                  <c:v>36882</c:v>
                </c:pt>
                <c:pt idx="752">
                  <c:v>36886</c:v>
                </c:pt>
                <c:pt idx="753">
                  <c:v>36887</c:v>
                </c:pt>
                <c:pt idx="754">
                  <c:v>36888</c:v>
                </c:pt>
                <c:pt idx="755">
                  <c:v>36889</c:v>
                </c:pt>
                <c:pt idx="756">
                  <c:v>36893</c:v>
                </c:pt>
                <c:pt idx="757">
                  <c:v>36894</c:v>
                </c:pt>
                <c:pt idx="758">
                  <c:v>36895</c:v>
                </c:pt>
                <c:pt idx="759">
                  <c:v>36896</c:v>
                </c:pt>
                <c:pt idx="760">
                  <c:v>36899</c:v>
                </c:pt>
                <c:pt idx="761">
                  <c:v>36900</c:v>
                </c:pt>
                <c:pt idx="762">
                  <c:v>36901</c:v>
                </c:pt>
                <c:pt idx="763">
                  <c:v>36902</c:v>
                </c:pt>
                <c:pt idx="764">
                  <c:v>36903</c:v>
                </c:pt>
                <c:pt idx="765">
                  <c:v>36907</c:v>
                </c:pt>
                <c:pt idx="766">
                  <c:v>36908</c:v>
                </c:pt>
                <c:pt idx="767">
                  <c:v>36909</c:v>
                </c:pt>
                <c:pt idx="768">
                  <c:v>36910</c:v>
                </c:pt>
                <c:pt idx="769">
                  <c:v>36913</c:v>
                </c:pt>
                <c:pt idx="770">
                  <c:v>36914</c:v>
                </c:pt>
                <c:pt idx="771">
                  <c:v>36915</c:v>
                </c:pt>
                <c:pt idx="772">
                  <c:v>36916</c:v>
                </c:pt>
                <c:pt idx="773">
                  <c:v>36917</c:v>
                </c:pt>
                <c:pt idx="774">
                  <c:v>36920</c:v>
                </c:pt>
                <c:pt idx="775">
                  <c:v>36921</c:v>
                </c:pt>
                <c:pt idx="776">
                  <c:v>36922</c:v>
                </c:pt>
                <c:pt idx="777">
                  <c:v>36923</c:v>
                </c:pt>
                <c:pt idx="778">
                  <c:v>36924</c:v>
                </c:pt>
                <c:pt idx="779">
                  <c:v>36927</c:v>
                </c:pt>
                <c:pt idx="780">
                  <c:v>36928</c:v>
                </c:pt>
                <c:pt idx="781">
                  <c:v>36929</c:v>
                </c:pt>
                <c:pt idx="782">
                  <c:v>36930</c:v>
                </c:pt>
                <c:pt idx="783">
                  <c:v>36931</c:v>
                </c:pt>
                <c:pt idx="784">
                  <c:v>36934</c:v>
                </c:pt>
                <c:pt idx="785">
                  <c:v>36935</c:v>
                </c:pt>
                <c:pt idx="786">
                  <c:v>36936</c:v>
                </c:pt>
                <c:pt idx="787">
                  <c:v>36937</c:v>
                </c:pt>
                <c:pt idx="788">
                  <c:v>36938</c:v>
                </c:pt>
                <c:pt idx="789">
                  <c:v>36942</c:v>
                </c:pt>
                <c:pt idx="790">
                  <c:v>36943</c:v>
                </c:pt>
                <c:pt idx="791">
                  <c:v>36944</c:v>
                </c:pt>
                <c:pt idx="792">
                  <c:v>36945</c:v>
                </c:pt>
                <c:pt idx="793">
                  <c:v>36948</c:v>
                </c:pt>
                <c:pt idx="794">
                  <c:v>36949</c:v>
                </c:pt>
                <c:pt idx="795">
                  <c:v>36950</c:v>
                </c:pt>
                <c:pt idx="796">
                  <c:v>36951</c:v>
                </c:pt>
                <c:pt idx="797">
                  <c:v>36952</c:v>
                </c:pt>
                <c:pt idx="798">
                  <c:v>36955</c:v>
                </c:pt>
                <c:pt idx="799">
                  <c:v>36956</c:v>
                </c:pt>
                <c:pt idx="800">
                  <c:v>36957</c:v>
                </c:pt>
                <c:pt idx="801">
                  <c:v>36958</c:v>
                </c:pt>
                <c:pt idx="802">
                  <c:v>36959</c:v>
                </c:pt>
                <c:pt idx="803">
                  <c:v>36962</c:v>
                </c:pt>
                <c:pt idx="804">
                  <c:v>36963</c:v>
                </c:pt>
                <c:pt idx="805">
                  <c:v>36964</c:v>
                </c:pt>
                <c:pt idx="806">
                  <c:v>36965</c:v>
                </c:pt>
                <c:pt idx="807">
                  <c:v>36966</c:v>
                </c:pt>
                <c:pt idx="808">
                  <c:v>36969</c:v>
                </c:pt>
                <c:pt idx="809">
                  <c:v>36970</c:v>
                </c:pt>
                <c:pt idx="810">
                  <c:v>36971</c:v>
                </c:pt>
                <c:pt idx="811">
                  <c:v>36972</c:v>
                </c:pt>
                <c:pt idx="812">
                  <c:v>36973</c:v>
                </c:pt>
                <c:pt idx="813">
                  <c:v>36976</c:v>
                </c:pt>
                <c:pt idx="814">
                  <c:v>36977</c:v>
                </c:pt>
                <c:pt idx="815">
                  <c:v>36978</c:v>
                </c:pt>
                <c:pt idx="816">
                  <c:v>36979</c:v>
                </c:pt>
                <c:pt idx="817">
                  <c:v>36980</c:v>
                </c:pt>
                <c:pt idx="818">
                  <c:v>36983</c:v>
                </c:pt>
                <c:pt idx="819">
                  <c:v>36984</c:v>
                </c:pt>
                <c:pt idx="820">
                  <c:v>36985</c:v>
                </c:pt>
                <c:pt idx="821">
                  <c:v>36986</c:v>
                </c:pt>
                <c:pt idx="822">
                  <c:v>36987</c:v>
                </c:pt>
                <c:pt idx="823">
                  <c:v>36990</c:v>
                </c:pt>
                <c:pt idx="824">
                  <c:v>36991</c:v>
                </c:pt>
                <c:pt idx="825">
                  <c:v>36992</c:v>
                </c:pt>
                <c:pt idx="826">
                  <c:v>36993</c:v>
                </c:pt>
                <c:pt idx="827">
                  <c:v>36997</c:v>
                </c:pt>
                <c:pt idx="828">
                  <c:v>36998</c:v>
                </c:pt>
                <c:pt idx="829">
                  <c:v>36999</c:v>
                </c:pt>
                <c:pt idx="830">
                  <c:v>37000</c:v>
                </c:pt>
                <c:pt idx="831">
                  <c:v>37001</c:v>
                </c:pt>
                <c:pt idx="832">
                  <c:v>37004</c:v>
                </c:pt>
                <c:pt idx="833">
                  <c:v>37005</c:v>
                </c:pt>
                <c:pt idx="834">
                  <c:v>37006</c:v>
                </c:pt>
                <c:pt idx="835">
                  <c:v>37007</c:v>
                </c:pt>
                <c:pt idx="836">
                  <c:v>37008</c:v>
                </c:pt>
                <c:pt idx="837">
                  <c:v>37011</c:v>
                </c:pt>
                <c:pt idx="838">
                  <c:v>37012</c:v>
                </c:pt>
                <c:pt idx="839">
                  <c:v>37013</c:v>
                </c:pt>
                <c:pt idx="840">
                  <c:v>37014</c:v>
                </c:pt>
                <c:pt idx="841">
                  <c:v>37015</c:v>
                </c:pt>
                <c:pt idx="842">
                  <c:v>37018</c:v>
                </c:pt>
                <c:pt idx="843">
                  <c:v>37019</c:v>
                </c:pt>
                <c:pt idx="844">
                  <c:v>37020</c:v>
                </c:pt>
                <c:pt idx="845">
                  <c:v>37021</c:v>
                </c:pt>
                <c:pt idx="846">
                  <c:v>37022</c:v>
                </c:pt>
                <c:pt idx="847">
                  <c:v>37025</c:v>
                </c:pt>
                <c:pt idx="848">
                  <c:v>37026</c:v>
                </c:pt>
                <c:pt idx="849">
                  <c:v>37027</c:v>
                </c:pt>
                <c:pt idx="850">
                  <c:v>37028</c:v>
                </c:pt>
                <c:pt idx="851">
                  <c:v>37029</c:v>
                </c:pt>
                <c:pt idx="852">
                  <c:v>37032</c:v>
                </c:pt>
                <c:pt idx="853">
                  <c:v>37033</c:v>
                </c:pt>
                <c:pt idx="854">
                  <c:v>37034</c:v>
                </c:pt>
                <c:pt idx="855">
                  <c:v>37035</c:v>
                </c:pt>
                <c:pt idx="856">
                  <c:v>37036</c:v>
                </c:pt>
                <c:pt idx="857">
                  <c:v>37040</c:v>
                </c:pt>
                <c:pt idx="858">
                  <c:v>37041</c:v>
                </c:pt>
                <c:pt idx="859">
                  <c:v>37042</c:v>
                </c:pt>
                <c:pt idx="860">
                  <c:v>37043</c:v>
                </c:pt>
                <c:pt idx="861">
                  <c:v>37046</c:v>
                </c:pt>
                <c:pt idx="862">
                  <c:v>37047</c:v>
                </c:pt>
                <c:pt idx="863">
                  <c:v>37048</c:v>
                </c:pt>
                <c:pt idx="864">
                  <c:v>37049</c:v>
                </c:pt>
                <c:pt idx="865">
                  <c:v>37050</c:v>
                </c:pt>
                <c:pt idx="866">
                  <c:v>37053</c:v>
                </c:pt>
                <c:pt idx="867">
                  <c:v>37054</c:v>
                </c:pt>
                <c:pt idx="868">
                  <c:v>37055</c:v>
                </c:pt>
                <c:pt idx="869">
                  <c:v>37056</c:v>
                </c:pt>
                <c:pt idx="870">
                  <c:v>37057</c:v>
                </c:pt>
                <c:pt idx="871">
                  <c:v>37060</c:v>
                </c:pt>
                <c:pt idx="872">
                  <c:v>37061</c:v>
                </c:pt>
                <c:pt idx="873">
                  <c:v>37062</c:v>
                </c:pt>
                <c:pt idx="874">
                  <c:v>37063</c:v>
                </c:pt>
                <c:pt idx="875">
                  <c:v>37064</c:v>
                </c:pt>
                <c:pt idx="876">
                  <c:v>37067</c:v>
                </c:pt>
                <c:pt idx="877">
                  <c:v>37068</c:v>
                </c:pt>
                <c:pt idx="878">
                  <c:v>37069</c:v>
                </c:pt>
                <c:pt idx="879">
                  <c:v>37070</c:v>
                </c:pt>
                <c:pt idx="880">
                  <c:v>37071</c:v>
                </c:pt>
                <c:pt idx="881">
                  <c:v>37074</c:v>
                </c:pt>
                <c:pt idx="882">
                  <c:v>37075</c:v>
                </c:pt>
                <c:pt idx="883">
                  <c:v>37077</c:v>
                </c:pt>
                <c:pt idx="884">
                  <c:v>37078</c:v>
                </c:pt>
                <c:pt idx="885">
                  <c:v>37081</c:v>
                </c:pt>
                <c:pt idx="886">
                  <c:v>37082</c:v>
                </c:pt>
                <c:pt idx="887">
                  <c:v>37083</c:v>
                </c:pt>
                <c:pt idx="888">
                  <c:v>37084</c:v>
                </c:pt>
                <c:pt idx="889">
                  <c:v>37085</c:v>
                </c:pt>
                <c:pt idx="890">
                  <c:v>37088</c:v>
                </c:pt>
                <c:pt idx="891">
                  <c:v>37089</c:v>
                </c:pt>
                <c:pt idx="892">
                  <c:v>37090</c:v>
                </c:pt>
                <c:pt idx="893">
                  <c:v>37091</c:v>
                </c:pt>
                <c:pt idx="894">
                  <c:v>37092</c:v>
                </c:pt>
                <c:pt idx="895">
                  <c:v>37095</c:v>
                </c:pt>
                <c:pt idx="896">
                  <c:v>37096</c:v>
                </c:pt>
                <c:pt idx="897">
                  <c:v>37097</c:v>
                </c:pt>
                <c:pt idx="898">
                  <c:v>37098</c:v>
                </c:pt>
                <c:pt idx="899">
                  <c:v>37099</c:v>
                </c:pt>
                <c:pt idx="900">
                  <c:v>37102</c:v>
                </c:pt>
                <c:pt idx="901">
                  <c:v>37103</c:v>
                </c:pt>
                <c:pt idx="902">
                  <c:v>37104</c:v>
                </c:pt>
                <c:pt idx="903">
                  <c:v>37105</c:v>
                </c:pt>
                <c:pt idx="904">
                  <c:v>37106</c:v>
                </c:pt>
                <c:pt idx="905">
                  <c:v>37109</c:v>
                </c:pt>
                <c:pt idx="906">
                  <c:v>37110</c:v>
                </c:pt>
                <c:pt idx="907">
                  <c:v>37111</c:v>
                </c:pt>
                <c:pt idx="908">
                  <c:v>37112</c:v>
                </c:pt>
                <c:pt idx="909">
                  <c:v>37113</c:v>
                </c:pt>
                <c:pt idx="910">
                  <c:v>37116</c:v>
                </c:pt>
                <c:pt idx="911">
                  <c:v>37117</c:v>
                </c:pt>
                <c:pt idx="912">
                  <c:v>37118</c:v>
                </c:pt>
                <c:pt idx="913">
                  <c:v>37119</c:v>
                </c:pt>
                <c:pt idx="914">
                  <c:v>37120</c:v>
                </c:pt>
                <c:pt idx="915">
                  <c:v>37123</c:v>
                </c:pt>
                <c:pt idx="916">
                  <c:v>37124</c:v>
                </c:pt>
                <c:pt idx="917">
                  <c:v>37125</c:v>
                </c:pt>
                <c:pt idx="918">
                  <c:v>37126</c:v>
                </c:pt>
                <c:pt idx="919">
                  <c:v>37127</c:v>
                </c:pt>
                <c:pt idx="920">
                  <c:v>37130</c:v>
                </c:pt>
                <c:pt idx="921">
                  <c:v>37131</c:v>
                </c:pt>
                <c:pt idx="922">
                  <c:v>37132</c:v>
                </c:pt>
                <c:pt idx="923">
                  <c:v>37133</c:v>
                </c:pt>
                <c:pt idx="924">
                  <c:v>37134</c:v>
                </c:pt>
                <c:pt idx="925">
                  <c:v>37138</c:v>
                </c:pt>
                <c:pt idx="926">
                  <c:v>37139</c:v>
                </c:pt>
                <c:pt idx="927">
                  <c:v>37140</c:v>
                </c:pt>
                <c:pt idx="928">
                  <c:v>37141</c:v>
                </c:pt>
                <c:pt idx="929">
                  <c:v>37144</c:v>
                </c:pt>
                <c:pt idx="930">
                  <c:v>37151</c:v>
                </c:pt>
                <c:pt idx="931">
                  <c:v>37152</c:v>
                </c:pt>
                <c:pt idx="932">
                  <c:v>37153</c:v>
                </c:pt>
                <c:pt idx="933">
                  <c:v>37154</c:v>
                </c:pt>
                <c:pt idx="934">
                  <c:v>37155</c:v>
                </c:pt>
                <c:pt idx="935">
                  <c:v>37158</c:v>
                </c:pt>
                <c:pt idx="936">
                  <c:v>37159</c:v>
                </c:pt>
                <c:pt idx="937">
                  <c:v>37160</c:v>
                </c:pt>
                <c:pt idx="938">
                  <c:v>37161</c:v>
                </c:pt>
                <c:pt idx="939">
                  <c:v>37162</c:v>
                </c:pt>
                <c:pt idx="940">
                  <c:v>37165</c:v>
                </c:pt>
                <c:pt idx="941">
                  <c:v>37166</c:v>
                </c:pt>
                <c:pt idx="942">
                  <c:v>37167</c:v>
                </c:pt>
                <c:pt idx="943">
                  <c:v>37168</c:v>
                </c:pt>
                <c:pt idx="944">
                  <c:v>37169</c:v>
                </c:pt>
                <c:pt idx="945">
                  <c:v>37172</c:v>
                </c:pt>
                <c:pt idx="946">
                  <c:v>37173</c:v>
                </c:pt>
                <c:pt idx="947">
                  <c:v>37174</c:v>
                </c:pt>
                <c:pt idx="948">
                  <c:v>37175</c:v>
                </c:pt>
                <c:pt idx="949">
                  <c:v>37176</c:v>
                </c:pt>
                <c:pt idx="950">
                  <c:v>37179</c:v>
                </c:pt>
                <c:pt idx="951">
                  <c:v>37180</c:v>
                </c:pt>
                <c:pt idx="952">
                  <c:v>37181</c:v>
                </c:pt>
                <c:pt idx="953">
                  <c:v>37182</c:v>
                </c:pt>
                <c:pt idx="954">
                  <c:v>37183</c:v>
                </c:pt>
                <c:pt idx="955">
                  <c:v>37186</c:v>
                </c:pt>
                <c:pt idx="956">
                  <c:v>37187</c:v>
                </c:pt>
                <c:pt idx="957">
                  <c:v>37188</c:v>
                </c:pt>
                <c:pt idx="958">
                  <c:v>37189</c:v>
                </c:pt>
                <c:pt idx="959">
                  <c:v>37190</c:v>
                </c:pt>
                <c:pt idx="960">
                  <c:v>37193</c:v>
                </c:pt>
                <c:pt idx="961">
                  <c:v>37194</c:v>
                </c:pt>
                <c:pt idx="962">
                  <c:v>37195</c:v>
                </c:pt>
                <c:pt idx="963">
                  <c:v>37196</c:v>
                </c:pt>
                <c:pt idx="964">
                  <c:v>37197</c:v>
                </c:pt>
                <c:pt idx="965">
                  <c:v>37200</c:v>
                </c:pt>
                <c:pt idx="966">
                  <c:v>37201</c:v>
                </c:pt>
                <c:pt idx="967">
                  <c:v>37202</c:v>
                </c:pt>
                <c:pt idx="968">
                  <c:v>37203</c:v>
                </c:pt>
                <c:pt idx="969">
                  <c:v>37204</c:v>
                </c:pt>
                <c:pt idx="970">
                  <c:v>37207</c:v>
                </c:pt>
                <c:pt idx="971">
                  <c:v>37208</c:v>
                </c:pt>
                <c:pt idx="972">
                  <c:v>37209</c:v>
                </c:pt>
                <c:pt idx="973">
                  <c:v>37210</c:v>
                </c:pt>
                <c:pt idx="974">
                  <c:v>37211</c:v>
                </c:pt>
                <c:pt idx="975">
                  <c:v>37214</c:v>
                </c:pt>
                <c:pt idx="976">
                  <c:v>37215</c:v>
                </c:pt>
                <c:pt idx="977">
                  <c:v>37216</c:v>
                </c:pt>
                <c:pt idx="978">
                  <c:v>37218</c:v>
                </c:pt>
                <c:pt idx="979">
                  <c:v>37221</c:v>
                </c:pt>
                <c:pt idx="980">
                  <c:v>37222</c:v>
                </c:pt>
                <c:pt idx="981">
                  <c:v>37223</c:v>
                </c:pt>
                <c:pt idx="982">
                  <c:v>37224</c:v>
                </c:pt>
                <c:pt idx="983">
                  <c:v>37225</c:v>
                </c:pt>
                <c:pt idx="984">
                  <c:v>37228</c:v>
                </c:pt>
                <c:pt idx="985">
                  <c:v>37229</c:v>
                </c:pt>
                <c:pt idx="986">
                  <c:v>37230</c:v>
                </c:pt>
                <c:pt idx="987">
                  <c:v>37231</c:v>
                </c:pt>
                <c:pt idx="988">
                  <c:v>37232</c:v>
                </c:pt>
                <c:pt idx="989">
                  <c:v>37235</c:v>
                </c:pt>
                <c:pt idx="990">
                  <c:v>37236</c:v>
                </c:pt>
                <c:pt idx="991">
                  <c:v>37237</c:v>
                </c:pt>
                <c:pt idx="992">
                  <c:v>37238</c:v>
                </c:pt>
                <c:pt idx="993">
                  <c:v>37239</c:v>
                </c:pt>
                <c:pt idx="994">
                  <c:v>37242</c:v>
                </c:pt>
                <c:pt idx="995">
                  <c:v>37243</c:v>
                </c:pt>
                <c:pt idx="996">
                  <c:v>37244</c:v>
                </c:pt>
                <c:pt idx="997">
                  <c:v>37245</c:v>
                </c:pt>
                <c:pt idx="998">
                  <c:v>37246</c:v>
                </c:pt>
                <c:pt idx="999">
                  <c:v>37249</c:v>
                </c:pt>
                <c:pt idx="1000">
                  <c:v>37251</c:v>
                </c:pt>
                <c:pt idx="1001">
                  <c:v>37252</c:v>
                </c:pt>
                <c:pt idx="1002">
                  <c:v>37253</c:v>
                </c:pt>
                <c:pt idx="1003">
                  <c:v>37256</c:v>
                </c:pt>
                <c:pt idx="1004">
                  <c:v>37258</c:v>
                </c:pt>
                <c:pt idx="1005">
                  <c:v>37259</c:v>
                </c:pt>
                <c:pt idx="1006">
                  <c:v>37260</c:v>
                </c:pt>
                <c:pt idx="1007">
                  <c:v>37263</c:v>
                </c:pt>
                <c:pt idx="1008">
                  <c:v>37264</c:v>
                </c:pt>
                <c:pt idx="1009">
                  <c:v>37265</c:v>
                </c:pt>
                <c:pt idx="1010">
                  <c:v>37266</c:v>
                </c:pt>
                <c:pt idx="1011">
                  <c:v>37267</c:v>
                </c:pt>
                <c:pt idx="1012">
                  <c:v>37270</c:v>
                </c:pt>
                <c:pt idx="1013">
                  <c:v>37271</c:v>
                </c:pt>
                <c:pt idx="1014">
                  <c:v>37272</c:v>
                </c:pt>
                <c:pt idx="1015">
                  <c:v>37273</c:v>
                </c:pt>
                <c:pt idx="1016">
                  <c:v>37274</c:v>
                </c:pt>
                <c:pt idx="1017">
                  <c:v>37278</c:v>
                </c:pt>
                <c:pt idx="1018">
                  <c:v>37279</c:v>
                </c:pt>
                <c:pt idx="1019">
                  <c:v>37280</c:v>
                </c:pt>
                <c:pt idx="1020">
                  <c:v>37281</c:v>
                </c:pt>
                <c:pt idx="1021">
                  <c:v>37284</c:v>
                </c:pt>
                <c:pt idx="1022">
                  <c:v>37285</c:v>
                </c:pt>
                <c:pt idx="1023">
                  <c:v>37286</c:v>
                </c:pt>
                <c:pt idx="1024">
                  <c:v>37287</c:v>
                </c:pt>
                <c:pt idx="1025">
                  <c:v>37288</c:v>
                </c:pt>
                <c:pt idx="1026">
                  <c:v>37291</c:v>
                </c:pt>
                <c:pt idx="1027">
                  <c:v>37292</c:v>
                </c:pt>
                <c:pt idx="1028">
                  <c:v>37293</c:v>
                </c:pt>
                <c:pt idx="1029">
                  <c:v>37294</c:v>
                </c:pt>
                <c:pt idx="1030">
                  <c:v>37295</c:v>
                </c:pt>
                <c:pt idx="1031">
                  <c:v>37298</c:v>
                </c:pt>
                <c:pt idx="1032">
                  <c:v>37299</c:v>
                </c:pt>
                <c:pt idx="1033">
                  <c:v>37300</c:v>
                </c:pt>
                <c:pt idx="1034">
                  <c:v>37301</c:v>
                </c:pt>
                <c:pt idx="1035">
                  <c:v>37302</c:v>
                </c:pt>
                <c:pt idx="1036">
                  <c:v>37306</c:v>
                </c:pt>
                <c:pt idx="1037">
                  <c:v>37307</c:v>
                </c:pt>
                <c:pt idx="1038">
                  <c:v>37308</c:v>
                </c:pt>
                <c:pt idx="1039">
                  <c:v>37309</c:v>
                </c:pt>
                <c:pt idx="1040">
                  <c:v>37312</c:v>
                </c:pt>
                <c:pt idx="1041">
                  <c:v>37313</c:v>
                </c:pt>
                <c:pt idx="1042">
                  <c:v>37314</c:v>
                </c:pt>
                <c:pt idx="1043">
                  <c:v>37315</c:v>
                </c:pt>
                <c:pt idx="1044">
                  <c:v>37316</c:v>
                </c:pt>
                <c:pt idx="1045">
                  <c:v>37319</c:v>
                </c:pt>
                <c:pt idx="1046">
                  <c:v>37320</c:v>
                </c:pt>
                <c:pt idx="1047">
                  <c:v>37321</c:v>
                </c:pt>
                <c:pt idx="1048">
                  <c:v>37322</c:v>
                </c:pt>
                <c:pt idx="1049">
                  <c:v>37323</c:v>
                </c:pt>
                <c:pt idx="1050">
                  <c:v>37326</c:v>
                </c:pt>
                <c:pt idx="1051">
                  <c:v>37327</c:v>
                </c:pt>
                <c:pt idx="1052">
                  <c:v>37328</c:v>
                </c:pt>
                <c:pt idx="1053">
                  <c:v>37329</c:v>
                </c:pt>
                <c:pt idx="1054">
                  <c:v>37330</c:v>
                </c:pt>
                <c:pt idx="1055">
                  <c:v>37333</c:v>
                </c:pt>
                <c:pt idx="1056">
                  <c:v>37334</c:v>
                </c:pt>
                <c:pt idx="1057">
                  <c:v>37335</c:v>
                </c:pt>
                <c:pt idx="1058">
                  <c:v>37336</c:v>
                </c:pt>
                <c:pt idx="1059">
                  <c:v>37337</c:v>
                </c:pt>
                <c:pt idx="1060">
                  <c:v>37340</c:v>
                </c:pt>
                <c:pt idx="1061">
                  <c:v>37341</c:v>
                </c:pt>
                <c:pt idx="1062">
                  <c:v>37342</c:v>
                </c:pt>
                <c:pt idx="1063">
                  <c:v>37343</c:v>
                </c:pt>
                <c:pt idx="1064">
                  <c:v>37347</c:v>
                </c:pt>
                <c:pt idx="1065">
                  <c:v>37348</c:v>
                </c:pt>
                <c:pt idx="1066">
                  <c:v>37349</c:v>
                </c:pt>
                <c:pt idx="1067">
                  <c:v>37350</c:v>
                </c:pt>
                <c:pt idx="1068">
                  <c:v>37351</c:v>
                </c:pt>
                <c:pt idx="1069">
                  <c:v>37354</c:v>
                </c:pt>
                <c:pt idx="1070">
                  <c:v>37355</c:v>
                </c:pt>
                <c:pt idx="1071">
                  <c:v>37356</c:v>
                </c:pt>
                <c:pt idx="1072">
                  <c:v>37357</c:v>
                </c:pt>
                <c:pt idx="1073">
                  <c:v>37358</c:v>
                </c:pt>
                <c:pt idx="1074">
                  <c:v>37361</c:v>
                </c:pt>
                <c:pt idx="1075">
                  <c:v>37362</c:v>
                </c:pt>
                <c:pt idx="1076">
                  <c:v>37363</c:v>
                </c:pt>
                <c:pt idx="1077">
                  <c:v>37364</c:v>
                </c:pt>
                <c:pt idx="1078">
                  <c:v>37365</c:v>
                </c:pt>
                <c:pt idx="1079">
                  <c:v>37368</c:v>
                </c:pt>
                <c:pt idx="1080">
                  <c:v>37369</c:v>
                </c:pt>
                <c:pt idx="1081">
                  <c:v>37370</c:v>
                </c:pt>
                <c:pt idx="1082">
                  <c:v>37371</c:v>
                </c:pt>
                <c:pt idx="1083">
                  <c:v>37372</c:v>
                </c:pt>
                <c:pt idx="1084">
                  <c:v>37375</c:v>
                </c:pt>
                <c:pt idx="1085">
                  <c:v>37376</c:v>
                </c:pt>
                <c:pt idx="1086">
                  <c:v>37377</c:v>
                </c:pt>
                <c:pt idx="1087">
                  <c:v>37378</c:v>
                </c:pt>
                <c:pt idx="1088">
                  <c:v>37379</c:v>
                </c:pt>
                <c:pt idx="1089">
                  <c:v>37382</c:v>
                </c:pt>
                <c:pt idx="1090">
                  <c:v>37383</c:v>
                </c:pt>
                <c:pt idx="1091">
                  <c:v>37384</c:v>
                </c:pt>
                <c:pt idx="1092">
                  <c:v>37385</c:v>
                </c:pt>
                <c:pt idx="1093">
                  <c:v>37386</c:v>
                </c:pt>
                <c:pt idx="1094">
                  <c:v>37389</c:v>
                </c:pt>
                <c:pt idx="1095">
                  <c:v>37390</c:v>
                </c:pt>
                <c:pt idx="1096">
                  <c:v>37391</c:v>
                </c:pt>
                <c:pt idx="1097">
                  <c:v>37392</c:v>
                </c:pt>
                <c:pt idx="1098">
                  <c:v>37393</c:v>
                </c:pt>
                <c:pt idx="1099">
                  <c:v>37396</c:v>
                </c:pt>
                <c:pt idx="1100">
                  <c:v>37397</c:v>
                </c:pt>
                <c:pt idx="1101">
                  <c:v>37398</c:v>
                </c:pt>
                <c:pt idx="1102">
                  <c:v>37399</c:v>
                </c:pt>
                <c:pt idx="1103">
                  <c:v>37400</c:v>
                </c:pt>
                <c:pt idx="1104">
                  <c:v>37404</c:v>
                </c:pt>
                <c:pt idx="1105">
                  <c:v>37405</c:v>
                </c:pt>
                <c:pt idx="1106">
                  <c:v>37406</c:v>
                </c:pt>
                <c:pt idx="1107">
                  <c:v>37407</c:v>
                </c:pt>
                <c:pt idx="1108">
                  <c:v>37410</c:v>
                </c:pt>
                <c:pt idx="1109">
                  <c:v>37411</c:v>
                </c:pt>
                <c:pt idx="1110">
                  <c:v>37412</c:v>
                </c:pt>
                <c:pt idx="1111">
                  <c:v>37413</c:v>
                </c:pt>
                <c:pt idx="1112">
                  <c:v>37414</c:v>
                </c:pt>
                <c:pt idx="1113">
                  <c:v>37417</c:v>
                </c:pt>
                <c:pt idx="1114">
                  <c:v>37418</c:v>
                </c:pt>
                <c:pt idx="1115">
                  <c:v>37419</c:v>
                </c:pt>
                <c:pt idx="1116">
                  <c:v>37420</c:v>
                </c:pt>
                <c:pt idx="1117">
                  <c:v>37421</c:v>
                </c:pt>
                <c:pt idx="1118">
                  <c:v>37424</c:v>
                </c:pt>
                <c:pt idx="1119">
                  <c:v>37425</c:v>
                </c:pt>
                <c:pt idx="1120">
                  <c:v>37426</c:v>
                </c:pt>
                <c:pt idx="1121">
                  <c:v>37427</c:v>
                </c:pt>
                <c:pt idx="1122">
                  <c:v>37428</c:v>
                </c:pt>
                <c:pt idx="1123">
                  <c:v>37431</c:v>
                </c:pt>
                <c:pt idx="1124">
                  <c:v>37432</c:v>
                </c:pt>
                <c:pt idx="1125">
                  <c:v>37433</c:v>
                </c:pt>
                <c:pt idx="1126">
                  <c:v>37434</c:v>
                </c:pt>
                <c:pt idx="1127">
                  <c:v>37435</c:v>
                </c:pt>
                <c:pt idx="1128">
                  <c:v>37438</c:v>
                </c:pt>
                <c:pt idx="1129">
                  <c:v>37439</c:v>
                </c:pt>
                <c:pt idx="1130">
                  <c:v>37440</c:v>
                </c:pt>
                <c:pt idx="1131">
                  <c:v>37442</c:v>
                </c:pt>
                <c:pt idx="1132">
                  <c:v>37445</c:v>
                </c:pt>
                <c:pt idx="1133">
                  <c:v>37446</c:v>
                </c:pt>
                <c:pt idx="1134">
                  <c:v>37447</c:v>
                </c:pt>
                <c:pt idx="1135">
                  <c:v>37448</c:v>
                </c:pt>
                <c:pt idx="1136">
                  <c:v>37449</c:v>
                </c:pt>
                <c:pt idx="1137">
                  <c:v>37452</c:v>
                </c:pt>
                <c:pt idx="1138">
                  <c:v>37453</c:v>
                </c:pt>
                <c:pt idx="1139">
                  <c:v>37454</c:v>
                </c:pt>
                <c:pt idx="1140">
                  <c:v>37455</c:v>
                </c:pt>
                <c:pt idx="1141">
                  <c:v>37456</c:v>
                </c:pt>
                <c:pt idx="1142">
                  <c:v>37459</c:v>
                </c:pt>
                <c:pt idx="1143">
                  <c:v>37460</c:v>
                </c:pt>
                <c:pt idx="1144">
                  <c:v>37461</c:v>
                </c:pt>
                <c:pt idx="1145">
                  <c:v>37462</c:v>
                </c:pt>
                <c:pt idx="1146">
                  <c:v>37463</c:v>
                </c:pt>
                <c:pt idx="1147">
                  <c:v>37466</c:v>
                </c:pt>
                <c:pt idx="1148">
                  <c:v>37467</c:v>
                </c:pt>
                <c:pt idx="1149">
                  <c:v>37468</c:v>
                </c:pt>
                <c:pt idx="1150">
                  <c:v>37469</c:v>
                </c:pt>
                <c:pt idx="1151">
                  <c:v>37470</c:v>
                </c:pt>
                <c:pt idx="1152">
                  <c:v>37473</c:v>
                </c:pt>
                <c:pt idx="1153">
                  <c:v>37474</c:v>
                </c:pt>
                <c:pt idx="1154">
                  <c:v>37475</c:v>
                </c:pt>
                <c:pt idx="1155">
                  <c:v>37476</c:v>
                </c:pt>
                <c:pt idx="1156">
                  <c:v>37477</c:v>
                </c:pt>
                <c:pt idx="1157">
                  <c:v>37480</c:v>
                </c:pt>
                <c:pt idx="1158">
                  <c:v>37481</c:v>
                </c:pt>
                <c:pt idx="1159">
                  <c:v>37482</c:v>
                </c:pt>
                <c:pt idx="1160">
                  <c:v>37483</c:v>
                </c:pt>
                <c:pt idx="1161">
                  <c:v>37484</c:v>
                </c:pt>
                <c:pt idx="1162">
                  <c:v>37487</c:v>
                </c:pt>
                <c:pt idx="1163">
                  <c:v>37488</c:v>
                </c:pt>
                <c:pt idx="1164">
                  <c:v>37489</c:v>
                </c:pt>
                <c:pt idx="1165">
                  <c:v>37490</c:v>
                </c:pt>
                <c:pt idx="1166">
                  <c:v>37491</c:v>
                </c:pt>
                <c:pt idx="1167">
                  <c:v>37494</c:v>
                </c:pt>
                <c:pt idx="1168">
                  <c:v>37495</c:v>
                </c:pt>
                <c:pt idx="1169">
                  <c:v>37496</c:v>
                </c:pt>
                <c:pt idx="1170">
                  <c:v>37497</c:v>
                </c:pt>
                <c:pt idx="1171">
                  <c:v>37498</c:v>
                </c:pt>
                <c:pt idx="1172">
                  <c:v>37502</c:v>
                </c:pt>
                <c:pt idx="1173">
                  <c:v>37503</c:v>
                </c:pt>
                <c:pt idx="1174">
                  <c:v>37504</c:v>
                </c:pt>
                <c:pt idx="1175">
                  <c:v>37505</c:v>
                </c:pt>
                <c:pt idx="1176">
                  <c:v>37508</c:v>
                </c:pt>
                <c:pt idx="1177">
                  <c:v>37509</c:v>
                </c:pt>
                <c:pt idx="1178">
                  <c:v>37510</c:v>
                </c:pt>
                <c:pt idx="1179">
                  <c:v>37511</c:v>
                </c:pt>
                <c:pt idx="1180">
                  <c:v>37512</c:v>
                </c:pt>
                <c:pt idx="1181">
                  <c:v>37515</c:v>
                </c:pt>
                <c:pt idx="1182">
                  <c:v>37516</c:v>
                </c:pt>
                <c:pt idx="1183">
                  <c:v>37517</c:v>
                </c:pt>
                <c:pt idx="1184">
                  <c:v>37518</c:v>
                </c:pt>
                <c:pt idx="1185">
                  <c:v>37519</c:v>
                </c:pt>
                <c:pt idx="1186">
                  <c:v>37522</c:v>
                </c:pt>
                <c:pt idx="1187">
                  <c:v>37523</c:v>
                </c:pt>
                <c:pt idx="1188">
                  <c:v>37524</c:v>
                </c:pt>
                <c:pt idx="1189">
                  <c:v>37525</c:v>
                </c:pt>
                <c:pt idx="1190">
                  <c:v>37526</c:v>
                </c:pt>
                <c:pt idx="1191">
                  <c:v>37529</c:v>
                </c:pt>
                <c:pt idx="1192">
                  <c:v>37530</c:v>
                </c:pt>
                <c:pt idx="1193">
                  <c:v>37531</c:v>
                </c:pt>
                <c:pt idx="1194">
                  <c:v>37532</c:v>
                </c:pt>
                <c:pt idx="1195">
                  <c:v>37533</c:v>
                </c:pt>
                <c:pt idx="1196">
                  <c:v>37536</c:v>
                </c:pt>
                <c:pt idx="1197">
                  <c:v>37537</c:v>
                </c:pt>
                <c:pt idx="1198">
                  <c:v>37538</c:v>
                </c:pt>
                <c:pt idx="1199">
                  <c:v>37539</c:v>
                </c:pt>
                <c:pt idx="1200">
                  <c:v>37540</c:v>
                </c:pt>
                <c:pt idx="1201">
                  <c:v>37543</c:v>
                </c:pt>
                <c:pt idx="1202">
                  <c:v>37544</c:v>
                </c:pt>
                <c:pt idx="1203">
                  <c:v>37545</c:v>
                </c:pt>
                <c:pt idx="1204">
                  <c:v>37546</c:v>
                </c:pt>
                <c:pt idx="1205">
                  <c:v>37547</c:v>
                </c:pt>
                <c:pt idx="1206">
                  <c:v>37550</c:v>
                </c:pt>
                <c:pt idx="1207">
                  <c:v>37551</c:v>
                </c:pt>
                <c:pt idx="1208">
                  <c:v>37552</c:v>
                </c:pt>
                <c:pt idx="1209">
                  <c:v>37553</c:v>
                </c:pt>
                <c:pt idx="1210">
                  <c:v>37554</c:v>
                </c:pt>
                <c:pt idx="1211">
                  <c:v>37557</c:v>
                </c:pt>
                <c:pt idx="1212">
                  <c:v>37558</c:v>
                </c:pt>
                <c:pt idx="1213">
                  <c:v>37559</c:v>
                </c:pt>
                <c:pt idx="1214">
                  <c:v>37560</c:v>
                </c:pt>
                <c:pt idx="1215">
                  <c:v>37561</c:v>
                </c:pt>
                <c:pt idx="1216">
                  <c:v>37564</c:v>
                </c:pt>
                <c:pt idx="1217">
                  <c:v>37565</c:v>
                </c:pt>
                <c:pt idx="1218">
                  <c:v>37566</c:v>
                </c:pt>
                <c:pt idx="1219">
                  <c:v>37567</c:v>
                </c:pt>
                <c:pt idx="1220">
                  <c:v>37568</c:v>
                </c:pt>
                <c:pt idx="1221">
                  <c:v>37571</c:v>
                </c:pt>
                <c:pt idx="1222">
                  <c:v>37572</c:v>
                </c:pt>
                <c:pt idx="1223">
                  <c:v>37573</c:v>
                </c:pt>
                <c:pt idx="1224">
                  <c:v>37574</c:v>
                </c:pt>
                <c:pt idx="1225">
                  <c:v>37575</c:v>
                </c:pt>
                <c:pt idx="1226">
                  <c:v>37578</c:v>
                </c:pt>
                <c:pt idx="1227">
                  <c:v>37579</c:v>
                </c:pt>
                <c:pt idx="1228">
                  <c:v>37580</c:v>
                </c:pt>
                <c:pt idx="1229">
                  <c:v>37581</c:v>
                </c:pt>
                <c:pt idx="1230">
                  <c:v>37582</c:v>
                </c:pt>
                <c:pt idx="1231">
                  <c:v>37585</c:v>
                </c:pt>
                <c:pt idx="1232">
                  <c:v>37586</c:v>
                </c:pt>
                <c:pt idx="1233">
                  <c:v>37587</c:v>
                </c:pt>
                <c:pt idx="1234">
                  <c:v>37589</c:v>
                </c:pt>
                <c:pt idx="1235">
                  <c:v>37592</c:v>
                </c:pt>
                <c:pt idx="1236">
                  <c:v>37593</c:v>
                </c:pt>
                <c:pt idx="1237">
                  <c:v>37594</c:v>
                </c:pt>
                <c:pt idx="1238">
                  <c:v>37595</c:v>
                </c:pt>
                <c:pt idx="1239">
                  <c:v>37596</c:v>
                </c:pt>
                <c:pt idx="1240">
                  <c:v>37599</c:v>
                </c:pt>
                <c:pt idx="1241">
                  <c:v>37600</c:v>
                </c:pt>
                <c:pt idx="1242">
                  <c:v>37601</c:v>
                </c:pt>
                <c:pt idx="1243">
                  <c:v>37602</c:v>
                </c:pt>
                <c:pt idx="1244">
                  <c:v>37603</c:v>
                </c:pt>
                <c:pt idx="1245">
                  <c:v>37606</c:v>
                </c:pt>
                <c:pt idx="1246">
                  <c:v>37607</c:v>
                </c:pt>
                <c:pt idx="1247">
                  <c:v>37608</c:v>
                </c:pt>
                <c:pt idx="1248">
                  <c:v>37609</c:v>
                </c:pt>
                <c:pt idx="1249">
                  <c:v>37610</c:v>
                </c:pt>
                <c:pt idx="1250">
                  <c:v>37613</c:v>
                </c:pt>
                <c:pt idx="1251">
                  <c:v>37614</c:v>
                </c:pt>
                <c:pt idx="1252">
                  <c:v>37616</c:v>
                </c:pt>
                <c:pt idx="1253">
                  <c:v>37617</c:v>
                </c:pt>
                <c:pt idx="1254">
                  <c:v>37620</c:v>
                </c:pt>
                <c:pt idx="1255">
                  <c:v>37621</c:v>
                </c:pt>
                <c:pt idx="1256">
                  <c:v>37623</c:v>
                </c:pt>
                <c:pt idx="1257">
                  <c:v>37624</c:v>
                </c:pt>
                <c:pt idx="1258">
                  <c:v>37627</c:v>
                </c:pt>
                <c:pt idx="1259">
                  <c:v>37628</c:v>
                </c:pt>
                <c:pt idx="1260">
                  <c:v>37629</c:v>
                </c:pt>
                <c:pt idx="1261">
                  <c:v>37630</c:v>
                </c:pt>
                <c:pt idx="1262">
                  <c:v>37631</c:v>
                </c:pt>
                <c:pt idx="1263">
                  <c:v>37634</c:v>
                </c:pt>
                <c:pt idx="1264">
                  <c:v>37635</c:v>
                </c:pt>
                <c:pt idx="1265">
                  <c:v>37636</c:v>
                </c:pt>
                <c:pt idx="1266">
                  <c:v>37637</c:v>
                </c:pt>
                <c:pt idx="1267">
                  <c:v>37638</c:v>
                </c:pt>
                <c:pt idx="1268">
                  <c:v>37642</c:v>
                </c:pt>
                <c:pt idx="1269">
                  <c:v>37643</c:v>
                </c:pt>
                <c:pt idx="1270">
                  <c:v>37644</c:v>
                </c:pt>
                <c:pt idx="1271">
                  <c:v>37645</c:v>
                </c:pt>
                <c:pt idx="1272">
                  <c:v>37648</c:v>
                </c:pt>
                <c:pt idx="1273">
                  <c:v>37649</c:v>
                </c:pt>
                <c:pt idx="1274">
                  <c:v>37650</c:v>
                </c:pt>
                <c:pt idx="1275">
                  <c:v>37651</c:v>
                </c:pt>
                <c:pt idx="1276">
                  <c:v>37652</c:v>
                </c:pt>
                <c:pt idx="1277">
                  <c:v>37655</c:v>
                </c:pt>
                <c:pt idx="1278">
                  <c:v>37656</c:v>
                </c:pt>
                <c:pt idx="1279">
                  <c:v>37657</c:v>
                </c:pt>
                <c:pt idx="1280">
                  <c:v>37658</c:v>
                </c:pt>
                <c:pt idx="1281">
                  <c:v>37659</c:v>
                </c:pt>
                <c:pt idx="1282">
                  <c:v>37662</c:v>
                </c:pt>
                <c:pt idx="1283">
                  <c:v>37663</c:v>
                </c:pt>
                <c:pt idx="1284">
                  <c:v>37664</c:v>
                </c:pt>
                <c:pt idx="1285">
                  <c:v>37665</c:v>
                </c:pt>
                <c:pt idx="1286">
                  <c:v>37666</c:v>
                </c:pt>
                <c:pt idx="1287">
                  <c:v>37670</c:v>
                </c:pt>
                <c:pt idx="1288">
                  <c:v>37671</c:v>
                </c:pt>
                <c:pt idx="1289">
                  <c:v>37672</c:v>
                </c:pt>
                <c:pt idx="1290">
                  <c:v>37673</c:v>
                </c:pt>
                <c:pt idx="1291">
                  <c:v>37676</c:v>
                </c:pt>
                <c:pt idx="1292">
                  <c:v>37677</c:v>
                </c:pt>
                <c:pt idx="1293">
                  <c:v>37678</c:v>
                </c:pt>
                <c:pt idx="1294">
                  <c:v>37679</c:v>
                </c:pt>
                <c:pt idx="1295">
                  <c:v>37680</c:v>
                </c:pt>
                <c:pt idx="1296">
                  <c:v>37683</c:v>
                </c:pt>
                <c:pt idx="1297">
                  <c:v>37684</c:v>
                </c:pt>
                <c:pt idx="1298">
                  <c:v>37685</c:v>
                </c:pt>
                <c:pt idx="1299">
                  <c:v>37686</c:v>
                </c:pt>
                <c:pt idx="1300">
                  <c:v>37687</c:v>
                </c:pt>
                <c:pt idx="1301">
                  <c:v>37690</c:v>
                </c:pt>
                <c:pt idx="1302">
                  <c:v>37691</c:v>
                </c:pt>
                <c:pt idx="1303">
                  <c:v>37692</c:v>
                </c:pt>
                <c:pt idx="1304">
                  <c:v>37693</c:v>
                </c:pt>
                <c:pt idx="1305">
                  <c:v>37694</c:v>
                </c:pt>
                <c:pt idx="1306">
                  <c:v>37697</c:v>
                </c:pt>
                <c:pt idx="1307">
                  <c:v>37698</c:v>
                </c:pt>
                <c:pt idx="1308">
                  <c:v>37699</c:v>
                </c:pt>
                <c:pt idx="1309">
                  <c:v>37700</c:v>
                </c:pt>
                <c:pt idx="1310">
                  <c:v>37701</c:v>
                </c:pt>
                <c:pt idx="1311">
                  <c:v>37704</c:v>
                </c:pt>
                <c:pt idx="1312">
                  <c:v>37705</c:v>
                </c:pt>
                <c:pt idx="1313">
                  <c:v>37706</c:v>
                </c:pt>
                <c:pt idx="1314">
                  <c:v>37707</c:v>
                </c:pt>
                <c:pt idx="1315">
                  <c:v>37708</c:v>
                </c:pt>
                <c:pt idx="1316">
                  <c:v>37711</c:v>
                </c:pt>
                <c:pt idx="1317">
                  <c:v>37712</c:v>
                </c:pt>
                <c:pt idx="1318">
                  <c:v>37713</c:v>
                </c:pt>
                <c:pt idx="1319">
                  <c:v>37714</c:v>
                </c:pt>
                <c:pt idx="1320">
                  <c:v>37715</c:v>
                </c:pt>
                <c:pt idx="1321">
                  <c:v>37718</c:v>
                </c:pt>
                <c:pt idx="1322">
                  <c:v>37719</c:v>
                </c:pt>
                <c:pt idx="1323">
                  <c:v>37720</c:v>
                </c:pt>
                <c:pt idx="1324">
                  <c:v>37721</c:v>
                </c:pt>
                <c:pt idx="1325">
                  <c:v>37722</c:v>
                </c:pt>
                <c:pt idx="1326">
                  <c:v>37725</c:v>
                </c:pt>
                <c:pt idx="1327">
                  <c:v>37726</c:v>
                </c:pt>
                <c:pt idx="1328">
                  <c:v>37727</c:v>
                </c:pt>
                <c:pt idx="1329">
                  <c:v>37728</c:v>
                </c:pt>
                <c:pt idx="1330">
                  <c:v>37732</c:v>
                </c:pt>
                <c:pt idx="1331">
                  <c:v>37733</c:v>
                </c:pt>
                <c:pt idx="1332">
                  <c:v>37734</c:v>
                </c:pt>
                <c:pt idx="1333">
                  <c:v>37735</c:v>
                </c:pt>
                <c:pt idx="1334">
                  <c:v>37736</c:v>
                </c:pt>
                <c:pt idx="1335">
                  <c:v>37739</c:v>
                </c:pt>
                <c:pt idx="1336">
                  <c:v>37740</c:v>
                </c:pt>
                <c:pt idx="1337">
                  <c:v>37741</c:v>
                </c:pt>
                <c:pt idx="1338">
                  <c:v>37742</c:v>
                </c:pt>
                <c:pt idx="1339">
                  <c:v>37743</c:v>
                </c:pt>
                <c:pt idx="1340">
                  <c:v>37746</c:v>
                </c:pt>
                <c:pt idx="1341">
                  <c:v>37747</c:v>
                </c:pt>
                <c:pt idx="1342">
                  <c:v>37748</c:v>
                </c:pt>
                <c:pt idx="1343">
                  <c:v>37749</c:v>
                </c:pt>
                <c:pt idx="1344">
                  <c:v>37750</c:v>
                </c:pt>
                <c:pt idx="1345">
                  <c:v>37753</c:v>
                </c:pt>
                <c:pt idx="1346">
                  <c:v>37754</c:v>
                </c:pt>
                <c:pt idx="1347">
                  <c:v>37755</c:v>
                </c:pt>
                <c:pt idx="1348">
                  <c:v>37756</c:v>
                </c:pt>
                <c:pt idx="1349">
                  <c:v>37757</c:v>
                </c:pt>
                <c:pt idx="1350">
                  <c:v>37760</c:v>
                </c:pt>
                <c:pt idx="1351">
                  <c:v>37761</c:v>
                </c:pt>
                <c:pt idx="1352">
                  <c:v>37762</c:v>
                </c:pt>
                <c:pt idx="1353">
                  <c:v>37763</c:v>
                </c:pt>
                <c:pt idx="1354">
                  <c:v>37764</c:v>
                </c:pt>
                <c:pt idx="1355">
                  <c:v>37768</c:v>
                </c:pt>
                <c:pt idx="1356">
                  <c:v>37769</c:v>
                </c:pt>
                <c:pt idx="1357">
                  <c:v>37770</c:v>
                </c:pt>
                <c:pt idx="1358">
                  <c:v>37771</c:v>
                </c:pt>
                <c:pt idx="1359">
                  <c:v>37774</c:v>
                </c:pt>
                <c:pt idx="1360">
                  <c:v>37775</c:v>
                </c:pt>
                <c:pt idx="1361">
                  <c:v>37776</c:v>
                </c:pt>
                <c:pt idx="1362">
                  <c:v>37777</c:v>
                </c:pt>
                <c:pt idx="1363">
                  <c:v>37778</c:v>
                </c:pt>
                <c:pt idx="1364">
                  <c:v>37781</c:v>
                </c:pt>
                <c:pt idx="1365">
                  <c:v>37782</c:v>
                </c:pt>
                <c:pt idx="1366">
                  <c:v>37783</c:v>
                </c:pt>
                <c:pt idx="1367">
                  <c:v>37784</c:v>
                </c:pt>
                <c:pt idx="1368">
                  <c:v>37785</c:v>
                </c:pt>
                <c:pt idx="1369">
                  <c:v>37788</c:v>
                </c:pt>
                <c:pt idx="1370">
                  <c:v>37789</c:v>
                </c:pt>
                <c:pt idx="1371">
                  <c:v>37790</c:v>
                </c:pt>
                <c:pt idx="1372">
                  <c:v>37791</c:v>
                </c:pt>
                <c:pt idx="1373">
                  <c:v>37792</c:v>
                </c:pt>
                <c:pt idx="1374">
                  <c:v>37795</c:v>
                </c:pt>
                <c:pt idx="1375">
                  <c:v>37796</c:v>
                </c:pt>
                <c:pt idx="1376">
                  <c:v>37797</c:v>
                </c:pt>
                <c:pt idx="1377">
                  <c:v>37798</c:v>
                </c:pt>
                <c:pt idx="1378">
                  <c:v>37799</c:v>
                </c:pt>
                <c:pt idx="1379">
                  <c:v>37802</c:v>
                </c:pt>
                <c:pt idx="1380">
                  <c:v>37803</c:v>
                </c:pt>
                <c:pt idx="1381">
                  <c:v>37804</c:v>
                </c:pt>
                <c:pt idx="1382">
                  <c:v>37805</c:v>
                </c:pt>
                <c:pt idx="1383">
                  <c:v>37809</c:v>
                </c:pt>
                <c:pt idx="1384">
                  <c:v>37810</c:v>
                </c:pt>
                <c:pt idx="1385">
                  <c:v>37811</c:v>
                </c:pt>
                <c:pt idx="1386">
                  <c:v>37812</c:v>
                </c:pt>
                <c:pt idx="1387">
                  <c:v>37813</c:v>
                </c:pt>
                <c:pt idx="1388">
                  <c:v>37816</c:v>
                </c:pt>
                <c:pt idx="1389">
                  <c:v>37817</c:v>
                </c:pt>
                <c:pt idx="1390">
                  <c:v>37818</c:v>
                </c:pt>
                <c:pt idx="1391">
                  <c:v>37819</c:v>
                </c:pt>
                <c:pt idx="1392">
                  <c:v>37820</c:v>
                </c:pt>
                <c:pt idx="1393">
                  <c:v>37823</c:v>
                </c:pt>
                <c:pt idx="1394">
                  <c:v>37824</c:v>
                </c:pt>
                <c:pt idx="1395">
                  <c:v>37825</c:v>
                </c:pt>
                <c:pt idx="1396">
                  <c:v>37826</c:v>
                </c:pt>
                <c:pt idx="1397">
                  <c:v>37827</c:v>
                </c:pt>
                <c:pt idx="1398">
                  <c:v>37830</c:v>
                </c:pt>
                <c:pt idx="1399">
                  <c:v>37831</c:v>
                </c:pt>
                <c:pt idx="1400">
                  <c:v>37832</c:v>
                </c:pt>
                <c:pt idx="1401">
                  <c:v>37833</c:v>
                </c:pt>
                <c:pt idx="1402">
                  <c:v>37834</c:v>
                </c:pt>
                <c:pt idx="1403">
                  <c:v>37837</c:v>
                </c:pt>
                <c:pt idx="1404">
                  <c:v>37838</c:v>
                </c:pt>
                <c:pt idx="1405">
                  <c:v>37839</c:v>
                </c:pt>
                <c:pt idx="1406">
                  <c:v>37840</c:v>
                </c:pt>
                <c:pt idx="1407">
                  <c:v>37841</c:v>
                </c:pt>
                <c:pt idx="1408">
                  <c:v>37844</c:v>
                </c:pt>
                <c:pt idx="1409">
                  <c:v>37845</c:v>
                </c:pt>
                <c:pt idx="1410">
                  <c:v>37846</c:v>
                </c:pt>
                <c:pt idx="1411">
                  <c:v>37847</c:v>
                </c:pt>
                <c:pt idx="1412">
                  <c:v>37848</c:v>
                </c:pt>
                <c:pt idx="1413">
                  <c:v>37851</c:v>
                </c:pt>
                <c:pt idx="1414">
                  <c:v>37852</c:v>
                </c:pt>
                <c:pt idx="1415">
                  <c:v>37853</c:v>
                </c:pt>
                <c:pt idx="1416">
                  <c:v>37854</c:v>
                </c:pt>
                <c:pt idx="1417">
                  <c:v>37855</c:v>
                </c:pt>
                <c:pt idx="1418">
                  <c:v>37858</c:v>
                </c:pt>
                <c:pt idx="1419">
                  <c:v>37859</c:v>
                </c:pt>
                <c:pt idx="1420">
                  <c:v>37860</c:v>
                </c:pt>
                <c:pt idx="1421">
                  <c:v>37861</c:v>
                </c:pt>
                <c:pt idx="1422">
                  <c:v>37862</c:v>
                </c:pt>
                <c:pt idx="1423">
                  <c:v>37866</c:v>
                </c:pt>
                <c:pt idx="1424">
                  <c:v>37867</c:v>
                </c:pt>
                <c:pt idx="1425">
                  <c:v>37868</c:v>
                </c:pt>
                <c:pt idx="1426">
                  <c:v>37869</c:v>
                </c:pt>
                <c:pt idx="1427">
                  <c:v>37872</c:v>
                </c:pt>
                <c:pt idx="1428">
                  <c:v>37873</c:v>
                </c:pt>
                <c:pt idx="1429">
                  <c:v>37874</c:v>
                </c:pt>
                <c:pt idx="1430">
                  <c:v>37875</c:v>
                </c:pt>
                <c:pt idx="1431">
                  <c:v>37876</c:v>
                </c:pt>
                <c:pt idx="1432">
                  <c:v>37879</c:v>
                </c:pt>
                <c:pt idx="1433">
                  <c:v>37880</c:v>
                </c:pt>
                <c:pt idx="1434">
                  <c:v>37881</c:v>
                </c:pt>
                <c:pt idx="1435">
                  <c:v>37882</c:v>
                </c:pt>
                <c:pt idx="1436">
                  <c:v>37883</c:v>
                </c:pt>
                <c:pt idx="1437">
                  <c:v>37886</c:v>
                </c:pt>
                <c:pt idx="1438">
                  <c:v>37887</c:v>
                </c:pt>
                <c:pt idx="1439">
                  <c:v>37888</c:v>
                </c:pt>
                <c:pt idx="1440">
                  <c:v>37889</c:v>
                </c:pt>
                <c:pt idx="1441">
                  <c:v>37890</c:v>
                </c:pt>
                <c:pt idx="1442">
                  <c:v>37893</c:v>
                </c:pt>
                <c:pt idx="1443">
                  <c:v>37894</c:v>
                </c:pt>
                <c:pt idx="1444">
                  <c:v>37895</c:v>
                </c:pt>
                <c:pt idx="1445">
                  <c:v>37896</c:v>
                </c:pt>
                <c:pt idx="1446">
                  <c:v>37897</c:v>
                </c:pt>
                <c:pt idx="1447">
                  <c:v>37900</c:v>
                </c:pt>
                <c:pt idx="1448">
                  <c:v>37901</c:v>
                </c:pt>
                <c:pt idx="1449">
                  <c:v>37902</c:v>
                </c:pt>
                <c:pt idx="1450">
                  <c:v>37903</c:v>
                </c:pt>
                <c:pt idx="1451">
                  <c:v>37904</c:v>
                </c:pt>
                <c:pt idx="1452">
                  <c:v>37907</c:v>
                </c:pt>
                <c:pt idx="1453">
                  <c:v>37908</c:v>
                </c:pt>
                <c:pt idx="1454">
                  <c:v>37909</c:v>
                </c:pt>
                <c:pt idx="1455">
                  <c:v>37910</c:v>
                </c:pt>
                <c:pt idx="1456">
                  <c:v>37911</c:v>
                </c:pt>
                <c:pt idx="1457">
                  <c:v>37914</c:v>
                </c:pt>
                <c:pt idx="1458">
                  <c:v>37915</c:v>
                </c:pt>
                <c:pt idx="1459">
                  <c:v>37916</c:v>
                </c:pt>
                <c:pt idx="1460">
                  <c:v>37917</c:v>
                </c:pt>
                <c:pt idx="1461">
                  <c:v>37918</c:v>
                </c:pt>
                <c:pt idx="1462">
                  <c:v>37921</c:v>
                </c:pt>
                <c:pt idx="1463">
                  <c:v>37922</c:v>
                </c:pt>
                <c:pt idx="1464">
                  <c:v>37923</c:v>
                </c:pt>
                <c:pt idx="1465">
                  <c:v>37924</c:v>
                </c:pt>
                <c:pt idx="1466">
                  <c:v>37925</c:v>
                </c:pt>
                <c:pt idx="1467">
                  <c:v>37928</c:v>
                </c:pt>
                <c:pt idx="1468">
                  <c:v>37929</c:v>
                </c:pt>
                <c:pt idx="1469">
                  <c:v>37930</c:v>
                </c:pt>
                <c:pt idx="1470">
                  <c:v>37931</c:v>
                </c:pt>
                <c:pt idx="1471">
                  <c:v>37932</c:v>
                </c:pt>
                <c:pt idx="1472">
                  <c:v>37935</c:v>
                </c:pt>
                <c:pt idx="1473">
                  <c:v>37936</c:v>
                </c:pt>
                <c:pt idx="1474">
                  <c:v>37937</c:v>
                </c:pt>
                <c:pt idx="1475">
                  <c:v>37938</c:v>
                </c:pt>
                <c:pt idx="1476">
                  <c:v>37939</c:v>
                </c:pt>
                <c:pt idx="1477">
                  <c:v>37942</c:v>
                </c:pt>
                <c:pt idx="1478">
                  <c:v>37943</c:v>
                </c:pt>
                <c:pt idx="1479">
                  <c:v>37944</c:v>
                </c:pt>
                <c:pt idx="1480">
                  <c:v>37945</c:v>
                </c:pt>
                <c:pt idx="1481">
                  <c:v>37946</c:v>
                </c:pt>
                <c:pt idx="1482">
                  <c:v>37949</c:v>
                </c:pt>
                <c:pt idx="1483">
                  <c:v>37950</c:v>
                </c:pt>
                <c:pt idx="1484">
                  <c:v>37951</c:v>
                </c:pt>
                <c:pt idx="1485">
                  <c:v>37953</c:v>
                </c:pt>
                <c:pt idx="1486">
                  <c:v>37956</c:v>
                </c:pt>
                <c:pt idx="1487">
                  <c:v>37957</c:v>
                </c:pt>
                <c:pt idx="1488">
                  <c:v>37958</c:v>
                </c:pt>
                <c:pt idx="1489">
                  <c:v>37959</c:v>
                </c:pt>
                <c:pt idx="1490">
                  <c:v>37960</c:v>
                </c:pt>
                <c:pt idx="1491">
                  <c:v>37963</c:v>
                </c:pt>
                <c:pt idx="1492">
                  <c:v>37964</c:v>
                </c:pt>
                <c:pt idx="1493">
                  <c:v>37965</c:v>
                </c:pt>
                <c:pt idx="1494">
                  <c:v>37966</c:v>
                </c:pt>
                <c:pt idx="1495">
                  <c:v>37967</c:v>
                </c:pt>
                <c:pt idx="1496">
                  <c:v>37970</c:v>
                </c:pt>
                <c:pt idx="1497">
                  <c:v>37971</c:v>
                </c:pt>
                <c:pt idx="1498">
                  <c:v>37972</c:v>
                </c:pt>
                <c:pt idx="1499">
                  <c:v>37973</c:v>
                </c:pt>
                <c:pt idx="1500">
                  <c:v>37974</c:v>
                </c:pt>
                <c:pt idx="1501">
                  <c:v>37977</c:v>
                </c:pt>
                <c:pt idx="1502">
                  <c:v>37978</c:v>
                </c:pt>
                <c:pt idx="1503">
                  <c:v>37979</c:v>
                </c:pt>
                <c:pt idx="1504">
                  <c:v>37981</c:v>
                </c:pt>
                <c:pt idx="1505">
                  <c:v>37984</c:v>
                </c:pt>
                <c:pt idx="1506">
                  <c:v>37985</c:v>
                </c:pt>
                <c:pt idx="1507">
                  <c:v>37986</c:v>
                </c:pt>
                <c:pt idx="1508">
                  <c:v>37988</c:v>
                </c:pt>
                <c:pt idx="1509">
                  <c:v>37991</c:v>
                </c:pt>
                <c:pt idx="1510">
                  <c:v>37992</c:v>
                </c:pt>
                <c:pt idx="1511">
                  <c:v>37993</c:v>
                </c:pt>
                <c:pt idx="1512">
                  <c:v>37994</c:v>
                </c:pt>
                <c:pt idx="1513">
                  <c:v>37995</c:v>
                </c:pt>
                <c:pt idx="1514">
                  <c:v>37998</c:v>
                </c:pt>
                <c:pt idx="1515">
                  <c:v>37999</c:v>
                </c:pt>
                <c:pt idx="1516">
                  <c:v>38000</c:v>
                </c:pt>
                <c:pt idx="1517">
                  <c:v>38001</c:v>
                </c:pt>
                <c:pt idx="1518">
                  <c:v>38002</c:v>
                </c:pt>
                <c:pt idx="1519">
                  <c:v>38006</c:v>
                </c:pt>
                <c:pt idx="1520">
                  <c:v>38007</c:v>
                </c:pt>
                <c:pt idx="1521">
                  <c:v>38008</c:v>
                </c:pt>
                <c:pt idx="1522">
                  <c:v>38009</c:v>
                </c:pt>
                <c:pt idx="1523">
                  <c:v>38012</c:v>
                </c:pt>
                <c:pt idx="1524">
                  <c:v>38013</c:v>
                </c:pt>
                <c:pt idx="1525">
                  <c:v>38014</c:v>
                </c:pt>
                <c:pt idx="1526">
                  <c:v>38015</c:v>
                </c:pt>
                <c:pt idx="1527">
                  <c:v>38016</c:v>
                </c:pt>
                <c:pt idx="1528">
                  <c:v>38019</c:v>
                </c:pt>
                <c:pt idx="1529">
                  <c:v>38020</c:v>
                </c:pt>
                <c:pt idx="1530">
                  <c:v>38021</c:v>
                </c:pt>
                <c:pt idx="1531">
                  <c:v>38022</c:v>
                </c:pt>
                <c:pt idx="1532">
                  <c:v>38023</c:v>
                </c:pt>
                <c:pt idx="1533">
                  <c:v>38026</c:v>
                </c:pt>
                <c:pt idx="1534">
                  <c:v>38027</c:v>
                </c:pt>
                <c:pt idx="1535">
                  <c:v>38028</c:v>
                </c:pt>
                <c:pt idx="1536">
                  <c:v>38029</c:v>
                </c:pt>
                <c:pt idx="1537">
                  <c:v>38030</c:v>
                </c:pt>
                <c:pt idx="1538">
                  <c:v>38034</c:v>
                </c:pt>
                <c:pt idx="1539">
                  <c:v>38035</c:v>
                </c:pt>
                <c:pt idx="1540">
                  <c:v>38036</c:v>
                </c:pt>
                <c:pt idx="1541">
                  <c:v>38037</c:v>
                </c:pt>
                <c:pt idx="1542">
                  <c:v>38040</c:v>
                </c:pt>
                <c:pt idx="1543">
                  <c:v>38041</c:v>
                </c:pt>
                <c:pt idx="1544">
                  <c:v>38042</c:v>
                </c:pt>
                <c:pt idx="1545">
                  <c:v>38043</c:v>
                </c:pt>
                <c:pt idx="1546">
                  <c:v>38044</c:v>
                </c:pt>
                <c:pt idx="1547">
                  <c:v>38047</c:v>
                </c:pt>
                <c:pt idx="1548">
                  <c:v>38048</c:v>
                </c:pt>
                <c:pt idx="1549">
                  <c:v>38049</c:v>
                </c:pt>
                <c:pt idx="1550">
                  <c:v>38050</c:v>
                </c:pt>
                <c:pt idx="1551">
                  <c:v>38051</c:v>
                </c:pt>
                <c:pt idx="1552">
                  <c:v>38054</c:v>
                </c:pt>
                <c:pt idx="1553">
                  <c:v>38055</c:v>
                </c:pt>
                <c:pt idx="1554">
                  <c:v>38056</c:v>
                </c:pt>
                <c:pt idx="1555">
                  <c:v>38057</c:v>
                </c:pt>
                <c:pt idx="1556">
                  <c:v>38058</c:v>
                </c:pt>
                <c:pt idx="1557">
                  <c:v>38061</c:v>
                </c:pt>
                <c:pt idx="1558">
                  <c:v>38062</c:v>
                </c:pt>
                <c:pt idx="1559">
                  <c:v>38063</c:v>
                </c:pt>
                <c:pt idx="1560">
                  <c:v>38064</c:v>
                </c:pt>
                <c:pt idx="1561">
                  <c:v>38065</c:v>
                </c:pt>
                <c:pt idx="1562">
                  <c:v>38068</c:v>
                </c:pt>
                <c:pt idx="1563">
                  <c:v>38069</c:v>
                </c:pt>
                <c:pt idx="1564">
                  <c:v>38070</c:v>
                </c:pt>
                <c:pt idx="1565">
                  <c:v>38071</c:v>
                </c:pt>
                <c:pt idx="1566">
                  <c:v>38072</c:v>
                </c:pt>
                <c:pt idx="1567">
                  <c:v>38075</c:v>
                </c:pt>
                <c:pt idx="1568">
                  <c:v>38076</c:v>
                </c:pt>
                <c:pt idx="1569">
                  <c:v>38077</c:v>
                </c:pt>
                <c:pt idx="1570">
                  <c:v>38078</c:v>
                </c:pt>
                <c:pt idx="1571">
                  <c:v>38079</c:v>
                </c:pt>
                <c:pt idx="1572">
                  <c:v>38082</c:v>
                </c:pt>
                <c:pt idx="1573">
                  <c:v>38083</c:v>
                </c:pt>
                <c:pt idx="1574">
                  <c:v>38084</c:v>
                </c:pt>
                <c:pt idx="1575">
                  <c:v>38085</c:v>
                </c:pt>
                <c:pt idx="1576">
                  <c:v>38089</c:v>
                </c:pt>
                <c:pt idx="1577">
                  <c:v>38090</c:v>
                </c:pt>
                <c:pt idx="1578">
                  <c:v>38091</c:v>
                </c:pt>
                <c:pt idx="1579">
                  <c:v>38092</c:v>
                </c:pt>
                <c:pt idx="1580">
                  <c:v>38093</c:v>
                </c:pt>
                <c:pt idx="1581">
                  <c:v>38096</c:v>
                </c:pt>
                <c:pt idx="1582">
                  <c:v>38097</c:v>
                </c:pt>
                <c:pt idx="1583">
                  <c:v>38098</c:v>
                </c:pt>
                <c:pt idx="1584">
                  <c:v>38099</c:v>
                </c:pt>
                <c:pt idx="1585">
                  <c:v>38100</c:v>
                </c:pt>
                <c:pt idx="1586">
                  <c:v>38103</c:v>
                </c:pt>
                <c:pt idx="1587">
                  <c:v>38104</c:v>
                </c:pt>
                <c:pt idx="1588">
                  <c:v>38105</c:v>
                </c:pt>
                <c:pt idx="1589">
                  <c:v>38106</c:v>
                </c:pt>
                <c:pt idx="1590">
                  <c:v>38107</c:v>
                </c:pt>
                <c:pt idx="1591">
                  <c:v>38110</c:v>
                </c:pt>
                <c:pt idx="1592">
                  <c:v>38111</c:v>
                </c:pt>
                <c:pt idx="1593">
                  <c:v>38112</c:v>
                </c:pt>
                <c:pt idx="1594">
                  <c:v>38113</c:v>
                </c:pt>
                <c:pt idx="1595">
                  <c:v>38114</c:v>
                </c:pt>
                <c:pt idx="1596">
                  <c:v>38117</c:v>
                </c:pt>
                <c:pt idx="1597">
                  <c:v>38118</c:v>
                </c:pt>
                <c:pt idx="1598">
                  <c:v>38119</c:v>
                </c:pt>
                <c:pt idx="1599">
                  <c:v>38120</c:v>
                </c:pt>
                <c:pt idx="1600">
                  <c:v>38121</c:v>
                </c:pt>
                <c:pt idx="1601">
                  <c:v>38124</c:v>
                </c:pt>
                <c:pt idx="1602">
                  <c:v>38125</c:v>
                </c:pt>
                <c:pt idx="1603">
                  <c:v>38126</c:v>
                </c:pt>
                <c:pt idx="1604">
                  <c:v>38127</c:v>
                </c:pt>
                <c:pt idx="1605">
                  <c:v>38128</c:v>
                </c:pt>
                <c:pt idx="1606">
                  <c:v>38131</c:v>
                </c:pt>
                <c:pt idx="1607">
                  <c:v>38132</c:v>
                </c:pt>
                <c:pt idx="1608">
                  <c:v>38133</c:v>
                </c:pt>
                <c:pt idx="1609">
                  <c:v>38134</c:v>
                </c:pt>
                <c:pt idx="1610">
                  <c:v>38135</c:v>
                </c:pt>
                <c:pt idx="1611">
                  <c:v>38139</c:v>
                </c:pt>
                <c:pt idx="1612">
                  <c:v>38140</c:v>
                </c:pt>
                <c:pt idx="1613">
                  <c:v>38141</c:v>
                </c:pt>
                <c:pt idx="1614">
                  <c:v>38142</c:v>
                </c:pt>
                <c:pt idx="1615">
                  <c:v>38145</c:v>
                </c:pt>
                <c:pt idx="1616">
                  <c:v>38146</c:v>
                </c:pt>
                <c:pt idx="1617">
                  <c:v>38147</c:v>
                </c:pt>
                <c:pt idx="1618">
                  <c:v>38148</c:v>
                </c:pt>
                <c:pt idx="1619">
                  <c:v>38152</c:v>
                </c:pt>
                <c:pt idx="1620">
                  <c:v>38153</c:v>
                </c:pt>
                <c:pt idx="1621">
                  <c:v>38154</c:v>
                </c:pt>
                <c:pt idx="1622">
                  <c:v>38155</c:v>
                </c:pt>
                <c:pt idx="1623">
                  <c:v>38156</c:v>
                </c:pt>
                <c:pt idx="1624">
                  <c:v>38159</c:v>
                </c:pt>
                <c:pt idx="1625">
                  <c:v>38160</c:v>
                </c:pt>
                <c:pt idx="1626">
                  <c:v>38161</c:v>
                </c:pt>
                <c:pt idx="1627">
                  <c:v>38162</c:v>
                </c:pt>
                <c:pt idx="1628">
                  <c:v>38163</c:v>
                </c:pt>
                <c:pt idx="1629">
                  <c:v>38166</c:v>
                </c:pt>
                <c:pt idx="1630">
                  <c:v>38167</c:v>
                </c:pt>
                <c:pt idx="1631">
                  <c:v>38168</c:v>
                </c:pt>
                <c:pt idx="1632">
                  <c:v>38169</c:v>
                </c:pt>
                <c:pt idx="1633">
                  <c:v>38170</c:v>
                </c:pt>
                <c:pt idx="1634">
                  <c:v>38174</c:v>
                </c:pt>
                <c:pt idx="1635">
                  <c:v>38175</c:v>
                </c:pt>
                <c:pt idx="1636">
                  <c:v>38176</c:v>
                </c:pt>
                <c:pt idx="1637">
                  <c:v>38177</c:v>
                </c:pt>
                <c:pt idx="1638">
                  <c:v>38180</c:v>
                </c:pt>
                <c:pt idx="1639">
                  <c:v>38181</c:v>
                </c:pt>
                <c:pt idx="1640">
                  <c:v>38182</c:v>
                </c:pt>
                <c:pt idx="1641">
                  <c:v>38183</c:v>
                </c:pt>
                <c:pt idx="1642">
                  <c:v>38184</c:v>
                </c:pt>
                <c:pt idx="1643">
                  <c:v>38187</c:v>
                </c:pt>
                <c:pt idx="1644">
                  <c:v>38188</c:v>
                </c:pt>
                <c:pt idx="1645">
                  <c:v>38189</c:v>
                </c:pt>
                <c:pt idx="1646">
                  <c:v>38190</c:v>
                </c:pt>
                <c:pt idx="1647">
                  <c:v>38191</c:v>
                </c:pt>
                <c:pt idx="1648">
                  <c:v>38194</c:v>
                </c:pt>
                <c:pt idx="1649">
                  <c:v>38195</c:v>
                </c:pt>
                <c:pt idx="1650">
                  <c:v>38196</c:v>
                </c:pt>
                <c:pt idx="1651">
                  <c:v>38197</c:v>
                </c:pt>
                <c:pt idx="1652">
                  <c:v>38198</c:v>
                </c:pt>
                <c:pt idx="1653">
                  <c:v>38201</c:v>
                </c:pt>
                <c:pt idx="1654">
                  <c:v>38202</c:v>
                </c:pt>
                <c:pt idx="1655">
                  <c:v>38203</c:v>
                </c:pt>
                <c:pt idx="1656">
                  <c:v>38204</c:v>
                </c:pt>
                <c:pt idx="1657">
                  <c:v>38205</c:v>
                </c:pt>
                <c:pt idx="1658">
                  <c:v>38208</c:v>
                </c:pt>
                <c:pt idx="1659">
                  <c:v>38209</c:v>
                </c:pt>
                <c:pt idx="1660">
                  <c:v>38210</c:v>
                </c:pt>
                <c:pt idx="1661">
                  <c:v>38211</c:v>
                </c:pt>
                <c:pt idx="1662">
                  <c:v>38212</c:v>
                </c:pt>
                <c:pt idx="1663">
                  <c:v>38215</c:v>
                </c:pt>
                <c:pt idx="1664">
                  <c:v>38216</c:v>
                </c:pt>
                <c:pt idx="1665">
                  <c:v>38217</c:v>
                </c:pt>
                <c:pt idx="1666">
                  <c:v>38218</c:v>
                </c:pt>
                <c:pt idx="1667">
                  <c:v>38219</c:v>
                </c:pt>
                <c:pt idx="1668">
                  <c:v>38222</c:v>
                </c:pt>
                <c:pt idx="1669">
                  <c:v>38223</c:v>
                </c:pt>
                <c:pt idx="1670">
                  <c:v>38224</c:v>
                </c:pt>
                <c:pt idx="1671">
                  <c:v>38225</c:v>
                </c:pt>
                <c:pt idx="1672">
                  <c:v>38226</c:v>
                </c:pt>
                <c:pt idx="1673">
                  <c:v>38229</c:v>
                </c:pt>
                <c:pt idx="1674">
                  <c:v>38230</c:v>
                </c:pt>
                <c:pt idx="1675">
                  <c:v>38231</c:v>
                </c:pt>
                <c:pt idx="1676">
                  <c:v>38232</c:v>
                </c:pt>
                <c:pt idx="1677">
                  <c:v>38233</c:v>
                </c:pt>
                <c:pt idx="1678">
                  <c:v>38237</c:v>
                </c:pt>
                <c:pt idx="1679">
                  <c:v>38238</c:v>
                </c:pt>
                <c:pt idx="1680">
                  <c:v>38239</c:v>
                </c:pt>
                <c:pt idx="1681">
                  <c:v>38240</c:v>
                </c:pt>
                <c:pt idx="1682">
                  <c:v>38243</c:v>
                </c:pt>
                <c:pt idx="1683">
                  <c:v>38244</c:v>
                </c:pt>
                <c:pt idx="1684">
                  <c:v>38245</c:v>
                </c:pt>
                <c:pt idx="1685">
                  <c:v>38246</c:v>
                </c:pt>
                <c:pt idx="1686">
                  <c:v>38247</c:v>
                </c:pt>
                <c:pt idx="1687">
                  <c:v>38250</c:v>
                </c:pt>
                <c:pt idx="1688">
                  <c:v>38251</c:v>
                </c:pt>
                <c:pt idx="1689">
                  <c:v>38252</c:v>
                </c:pt>
                <c:pt idx="1690">
                  <c:v>38253</c:v>
                </c:pt>
                <c:pt idx="1691">
                  <c:v>38254</c:v>
                </c:pt>
                <c:pt idx="1692">
                  <c:v>38257</c:v>
                </c:pt>
                <c:pt idx="1693">
                  <c:v>38258</c:v>
                </c:pt>
                <c:pt idx="1694">
                  <c:v>38259</c:v>
                </c:pt>
                <c:pt idx="1695">
                  <c:v>38260</c:v>
                </c:pt>
                <c:pt idx="1696">
                  <c:v>38261</c:v>
                </c:pt>
                <c:pt idx="1697">
                  <c:v>38264</c:v>
                </c:pt>
                <c:pt idx="1698">
                  <c:v>38265</c:v>
                </c:pt>
                <c:pt idx="1699">
                  <c:v>38266</c:v>
                </c:pt>
                <c:pt idx="1700">
                  <c:v>38267</c:v>
                </c:pt>
                <c:pt idx="1701">
                  <c:v>38268</c:v>
                </c:pt>
                <c:pt idx="1702">
                  <c:v>38271</c:v>
                </c:pt>
                <c:pt idx="1703">
                  <c:v>38272</c:v>
                </c:pt>
                <c:pt idx="1704">
                  <c:v>38273</c:v>
                </c:pt>
                <c:pt idx="1705">
                  <c:v>38274</c:v>
                </c:pt>
                <c:pt idx="1706">
                  <c:v>38275</c:v>
                </c:pt>
                <c:pt idx="1707">
                  <c:v>38278</c:v>
                </c:pt>
                <c:pt idx="1708">
                  <c:v>38279</c:v>
                </c:pt>
                <c:pt idx="1709">
                  <c:v>38280</c:v>
                </c:pt>
                <c:pt idx="1710">
                  <c:v>38281</c:v>
                </c:pt>
                <c:pt idx="1711">
                  <c:v>38282</c:v>
                </c:pt>
                <c:pt idx="1712">
                  <c:v>38285</c:v>
                </c:pt>
                <c:pt idx="1713">
                  <c:v>38286</c:v>
                </c:pt>
                <c:pt idx="1714">
                  <c:v>38287</c:v>
                </c:pt>
                <c:pt idx="1715">
                  <c:v>38288</c:v>
                </c:pt>
                <c:pt idx="1716">
                  <c:v>38289</c:v>
                </c:pt>
                <c:pt idx="1717">
                  <c:v>38292</c:v>
                </c:pt>
                <c:pt idx="1718">
                  <c:v>38293</c:v>
                </c:pt>
                <c:pt idx="1719">
                  <c:v>38294</c:v>
                </c:pt>
                <c:pt idx="1720">
                  <c:v>38295</c:v>
                </c:pt>
                <c:pt idx="1721">
                  <c:v>38296</c:v>
                </c:pt>
                <c:pt idx="1722">
                  <c:v>38299</c:v>
                </c:pt>
                <c:pt idx="1723">
                  <c:v>38300</c:v>
                </c:pt>
                <c:pt idx="1724">
                  <c:v>38301</c:v>
                </c:pt>
                <c:pt idx="1725">
                  <c:v>38302</c:v>
                </c:pt>
                <c:pt idx="1726">
                  <c:v>38303</c:v>
                </c:pt>
                <c:pt idx="1727">
                  <c:v>38306</c:v>
                </c:pt>
                <c:pt idx="1728">
                  <c:v>38307</c:v>
                </c:pt>
                <c:pt idx="1729">
                  <c:v>38308</c:v>
                </c:pt>
                <c:pt idx="1730">
                  <c:v>38309</c:v>
                </c:pt>
                <c:pt idx="1731">
                  <c:v>38310</c:v>
                </c:pt>
                <c:pt idx="1732">
                  <c:v>38313</c:v>
                </c:pt>
                <c:pt idx="1733">
                  <c:v>38314</c:v>
                </c:pt>
                <c:pt idx="1734">
                  <c:v>38315</c:v>
                </c:pt>
                <c:pt idx="1735">
                  <c:v>38317</c:v>
                </c:pt>
                <c:pt idx="1736">
                  <c:v>38320</c:v>
                </c:pt>
                <c:pt idx="1737">
                  <c:v>38321</c:v>
                </c:pt>
                <c:pt idx="1738">
                  <c:v>38322</c:v>
                </c:pt>
                <c:pt idx="1739">
                  <c:v>38323</c:v>
                </c:pt>
                <c:pt idx="1740">
                  <c:v>38324</c:v>
                </c:pt>
                <c:pt idx="1741">
                  <c:v>38327</c:v>
                </c:pt>
                <c:pt idx="1742">
                  <c:v>38328</c:v>
                </c:pt>
                <c:pt idx="1743">
                  <c:v>38329</c:v>
                </c:pt>
                <c:pt idx="1744">
                  <c:v>38330</c:v>
                </c:pt>
                <c:pt idx="1745">
                  <c:v>38331</c:v>
                </c:pt>
                <c:pt idx="1746">
                  <c:v>38334</c:v>
                </c:pt>
                <c:pt idx="1747">
                  <c:v>38335</c:v>
                </c:pt>
                <c:pt idx="1748">
                  <c:v>38336</c:v>
                </c:pt>
                <c:pt idx="1749">
                  <c:v>38337</c:v>
                </c:pt>
                <c:pt idx="1750">
                  <c:v>38338</c:v>
                </c:pt>
                <c:pt idx="1751">
                  <c:v>38341</c:v>
                </c:pt>
                <c:pt idx="1752">
                  <c:v>38342</c:v>
                </c:pt>
                <c:pt idx="1753">
                  <c:v>38343</c:v>
                </c:pt>
                <c:pt idx="1754">
                  <c:v>38344</c:v>
                </c:pt>
                <c:pt idx="1755">
                  <c:v>38348</c:v>
                </c:pt>
                <c:pt idx="1756">
                  <c:v>38349</c:v>
                </c:pt>
                <c:pt idx="1757">
                  <c:v>38350</c:v>
                </c:pt>
                <c:pt idx="1758">
                  <c:v>38351</c:v>
                </c:pt>
                <c:pt idx="1759">
                  <c:v>38352</c:v>
                </c:pt>
                <c:pt idx="1760">
                  <c:v>38355</c:v>
                </c:pt>
                <c:pt idx="1761">
                  <c:v>38356</c:v>
                </c:pt>
                <c:pt idx="1762">
                  <c:v>38357</c:v>
                </c:pt>
                <c:pt idx="1763">
                  <c:v>38358</c:v>
                </c:pt>
                <c:pt idx="1764">
                  <c:v>38359</c:v>
                </c:pt>
                <c:pt idx="1765">
                  <c:v>38362</c:v>
                </c:pt>
                <c:pt idx="1766">
                  <c:v>38363</c:v>
                </c:pt>
                <c:pt idx="1767">
                  <c:v>38364</c:v>
                </c:pt>
                <c:pt idx="1768">
                  <c:v>38365</c:v>
                </c:pt>
                <c:pt idx="1769">
                  <c:v>38366</c:v>
                </c:pt>
                <c:pt idx="1770">
                  <c:v>38370</c:v>
                </c:pt>
                <c:pt idx="1771">
                  <c:v>38371</c:v>
                </c:pt>
                <c:pt idx="1772">
                  <c:v>38372</c:v>
                </c:pt>
                <c:pt idx="1773">
                  <c:v>38373</c:v>
                </c:pt>
                <c:pt idx="1774">
                  <c:v>38376</c:v>
                </c:pt>
                <c:pt idx="1775">
                  <c:v>38377</c:v>
                </c:pt>
                <c:pt idx="1776">
                  <c:v>38378</c:v>
                </c:pt>
                <c:pt idx="1777">
                  <c:v>38379</c:v>
                </c:pt>
                <c:pt idx="1778">
                  <c:v>38380</c:v>
                </c:pt>
                <c:pt idx="1779">
                  <c:v>38383</c:v>
                </c:pt>
                <c:pt idx="1780">
                  <c:v>38384</c:v>
                </c:pt>
                <c:pt idx="1781">
                  <c:v>38385</c:v>
                </c:pt>
                <c:pt idx="1782">
                  <c:v>38386</c:v>
                </c:pt>
                <c:pt idx="1783">
                  <c:v>38387</c:v>
                </c:pt>
                <c:pt idx="1784">
                  <c:v>38390</c:v>
                </c:pt>
                <c:pt idx="1785">
                  <c:v>38391</c:v>
                </c:pt>
                <c:pt idx="1786">
                  <c:v>38392</c:v>
                </c:pt>
                <c:pt idx="1787">
                  <c:v>38393</c:v>
                </c:pt>
                <c:pt idx="1788">
                  <c:v>38394</c:v>
                </c:pt>
                <c:pt idx="1789">
                  <c:v>38397</c:v>
                </c:pt>
                <c:pt idx="1790">
                  <c:v>38398</c:v>
                </c:pt>
                <c:pt idx="1791">
                  <c:v>38399</c:v>
                </c:pt>
                <c:pt idx="1792">
                  <c:v>38400</c:v>
                </c:pt>
                <c:pt idx="1793">
                  <c:v>38401</c:v>
                </c:pt>
                <c:pt idx="1794">
                  <c:v>38405</c:v>
                </c:pt>
                <c:pt idx="1795">
                  <c:v>38406</c:v>
                </c:pt>
                <c:pt idx="1796">
                  <c:v>38407</c:v>
                </c:pt>
                <c:pt idx="1797">
                  <c:v>38408</c:v>
                </c:pt>
                <c:pt idx="1798">
                  <c:v>38411</c:v>
                </c:pt>
                <c:pt idx="1799">
                  <c:v>38412</c:v>
                </c:pt>
                <c:pt idx="1800">
                  <c:v>38413</c:v>
                </c:pt>
                <c:pt idx="1801">
                  <c:v>38414</c:v>
                </c:pt>
                <c:pt idx="1802">
                  <c:v>38415</c:v>
                </c:pt>
                <c:pt idx="1803">
                  <c:v>38418</c:v>
                </c:pt>
                <c:pt idx="1804">
                  <c:v>38419</c:v>
                </c:pt>
                <c:pt idx="1805">
                  <c:v>38420</c:v>
                </c:pt>
                <c:pt idx="1806">
                  <c:v>38421</c:v>
                </c:pt>
                <c:pt idx="1807">
                  <c:v>38422</c:v>
                </c:pt>
                <c:pt idx="1808">
                  <c:v>38425</c:v>
                </c:pt>
                <c:pt idx="1809">
                  <c:v>38426</c:v>
                </c:pt>
                <c:pt idx="1810">
                  <c:v>38427</c:v>
                </c:pt>
                <c:pt idx="1811">
                  <c:v>38428</c:v>
                </c:pt>
                <c:pt idx="1812">
                  <c:v>38429</c:v>
                </c:pt>
                <c:pt idx="1813">
                  <c:v>38432</c:v>
                </c:pt>
                <c:pt idx="1814">
                  <c:v>38433</c:v>
                </c:pt>
                <c:pt idx="1815">
                  <c:v>38434</c:v>
                </c:pt>
                <c:pt idx="1816">
                  <c:v>38435</c:v>
                </c:pt>
                <c:pt idx="1817">
                  <c:v>38439</c:v>
                </c:pt>
                <c:pt idx="1818">
                  <c:v>38440</c:v>
                </c:pt>
                <c:pt idx="1819">
                  <c:v>38441</c:v>
                </c:pt>
                <c:pt idx="1820">
                  <c:v>38442</c:v>
                </c:pt>
                <c:pt idx="1821">
                  <c:v>38443</c:v>
                </c:pt>
                <c:pt idx="1822">
                  <c:v>38446</c:v>
                </c:pt>
                <c:pt idx="1823">
                  <c:v>38447</c:v>
                </c:pt>
                <c:pt idx="1824">
                  <c:v>38448</c:v>
                </c:pt>
                <c:pt idx="1825">
                  <c:v>38449</c:v>
                </c:pt>
                <c:pt idx="1826">
                  <c:v>38450</c:v>
                </c:pt>
                <c:pt idx="1827">
                  <c:v>38453</c:v>
                </c:pt>
                <c:pt idx="1828">
                  <c:v>38454</c:v>
                </c:pt>
                <c:pt idx="1829">
                  <c:v>38455</c:v>
                </c:pt>
                <c:pt idx="1830">
                  <c:v>38456</c:v>
                </c:pt>
                <c:pt idx="1831">
                  <c:v>38457</c:v>
                </c:pt>
                <c:pt idx="1832">
                  <c:v>38460</c:v>
                </c:pt>
                <c:pt idx="1833">
                  <c:v>38461</c:v>
                </c:pt>
                <c:pt idx="1834">
                  <c:v>38462</c:v>
                </c:pt>
                <c:pt idx="1835">
                  <c:v>38463</c:v>
                </c:pt>
                <c:pt idx="1836">
                  <c:v>38464</c:v>
                </c:pt>
                <c:pt idx="1837">
                  <c:v>38467</c:v>
                </c:pt>
                <c:pt idx="1838">
                  <c:v>38468</c:v>
                </c:pt>
                <c:pt idx="1839">
                  <c:v>38469</c:v>
                </c:pt>
                <c:pt idx="1840">
                  <c:v>38470</c:v>
                </c:pt>
                <c:pt idx="1841">
                  <c:v>38471</c:v>
                </c:pt>
                <c:pt idx="1842">
                  <c:v>38474</c:v>
                </c:pt>
                <c:pt idx="1843">
                  <c:v>38475</c:v>
                </c:pt>
                <c:pt idx="1844">
                  <c:v>38476</c:v>
                </c:pt>
                <c:pt idx="1845">
                  <c:v>38477</c:v>
                </c:pt>
                <c:pt idx="1846">
                  <c:v>38478</c:v>
                </c:pt>
                <c:pt idx="1847">
                  <c:v>38481</c:v>
                </c:pt>
                <c:pt idx="1848">
                  <c:v>38482</c:v>
                </c:pt>
                <c:pt idx="1849">
                  <c:v>38483</c:v>
                </c:pt>
                <c:pt idx="1850">
                  <c:v>38484</c:v>
                </c:pt>
                <c:pt idx="1851">
                  <c:v>38485</c:v>
                </c:pt>
                <c:pt idx="1852">
                  <c:v>38488</c:v>
                </c:pt>
                <c:pt idx="1853">
                  <c:v>38489</c:v>
                </c:pt>
                <c:pt idx="1854">
                  <c:v>38490</c:v>
                </c:pt>
                <c:pt idx="1855">
                  <c:v>38491</c:v>
                </c:pt>
                <c:pt idx="1856">
                  <c:v>38492</c:v>
                </c:pt>
                <c:pt idx="1857">
                  <c:v>38495</c:v>
                </c:pt>
                <c:pt idx="1858">
                  <c:v>38496</c:v>
                </c:pt>
                <c:pt idx="1859">
                  <c:v>38497</c:v>
                </c:pt>
                <c:pt idx="1860">
                  <c:v>38498</c:v>
                </c:pt>
                <c:pt idx="1861">
                  <c:v>38499</c:v>
                </c:pt>
                <c:pt idx="1862">
                  <c:v>38503</c:v>
                </c:pt>
                <c:pt idx="1863">
                  <c:v>38504</c:v>
                </c:pt>
                <c:pt idx="1864">
                  <c:v>38505</c:v>
                </c:pt>
                <c:pt idx="1865">
                  <c:v>38506</c:v>
                </c:pt>
                <c:pt idx="1866">
                  <c:v>38509</c:v>
                </c:pt>
                <c:pt idx="1867">
                  <c:v>38510</c:v>
                </c:pt>
                <c:pt idx="1868">
                  <c:v>38511</c:v>
                </c:pt>
                <c:pt idx="1869">
                  <c:v>38512</c:v>
                </c:pt>
                <c:pt idx="1870">
                  <c:v>38513</c:v>
                </c:pt>
                <c:pt idx="1871">
                  <c:v>38516</c:v>
                </c:pt>
                <c:pt idx="1872">
                  <c:v>38517</c:v>
                </c:pt>
                <c:pt idx="1873">
                  <c:v>38518</c:v>
                </c:pt>
                <c:pt idx="1874">
                  <c:v>38519</c:v>
                </c:pt>
                <c:pt idx="1875">
                  <c:v>38520</c:v>
                </c:pt>
                <c:pt idx="1876">
                  <c:v>38523</c:v>
                </c:pt>
                <c:pt idx="1877">
                  <c:v>38524</c:v>
                </c:pt>
                <c:pt idx="1878">
                  <c:v>38525</c:v>
                </c:pt>
                <c:pt idx="1879">
                  <c:v>38526</c:v>
                </c:pt>
                <c:pt idx="1880">
                  <c:v>38527</c:v>
                </c:pt>
                <c:pt idx="1881">
                  <c:v>38530</c:v>
                </c:pt>
                <c:pt idx="1882">
                  <c:v>38531</c:v>
                </c:pt>
                <c:pt idx="1883">
                  <c:v>38532</c:v>
                </c:pt>
                <c:pt idx="1884">
                  <c:v>38533</c:v>
                </c:pt>
                <c:pt idx="1885">
                  <c:v>38534</c:v>
                </c:pt>
                <c:pt idx="1886">
                  <c:v>38538</c:v>
                </c:pt>
                <c:pt idx="1887">
                  <c:v>38539</c:v>
                </c:pt>
                <c:pt idx="1888">
                  <c:v>38540</c:v>
                </c:pt>
                <c:pt idx="1889">
                  <c:v>38541</c:v>
                </c:pt>
                <c:pt idx="1890">
                  <c:v>38544</c:v>
                </c:pt>
                <c:pt idx="1891">
                  <c:v>38545</c:v>
                </c:pt>
                <c:pt idx="1892">
                  <c:v>38546</c:v>
                </c:pt>
                <c:pt idx="1893">
                  <c:v>38547</c:v>
                </c:pt>
                <c:pt idx="1894">
                  <c:v>38548</c:v>
                </c:pt>
                <c:pt idx="1895">
                  <c:v>38551</c:v>
                </c:pt>
                <c:pt idx="1896">
                  <c:v>38552</c:v>
                </c:pt>
                <c:pt idx="1897">
                  <c:v>38553</c:v>
                </c:pt>
                <c:pt idx="1898">
                  <c:v>38554</c:v>
                </c:pt>
                <c:pt idx="1899">
                  <c:v>38555</c:v>
                </c:pt>
                <c:pt idx="1900">
                  <c:v>38558</c:v>
                </c:pt>
                <c:pt idx="1901">
                  <c:v>38559</c:v>
                </c:pt>
                <c:pt idx="1902">
                  <c:v>38560</c:v>
                </c:pt>
                <c:pt idx="1903">
                  <c:v>38561</c:v>
                </c:pt>
                <c:pt idx="1904">
                  <c:v>38562</c:v>
                </c:pt>
                <c:pt idx="1905">
                  <c:v>38565</c:v>
                </c:pt>
                <c:pt idx="1906">
                  <c:v>38566</c:v>
                </c:pt>
                <c:pt idx="1907">
                  <c:v>38567</c:v>
                </c:pt>
                <c:pt idx="1908">
                  <c:v>38568</c:v>
                </c:pt>
                <c:pt idx="1909">
                  <c:v>38569</c:v>
                </c:pt>
                <c:pt idx="1910">
                  <c:v>38572</c:v>
                </c:pt>
                <c:pt idx="1911">
                  <c:v>38573</c:v>
                </c:pt>
                <c:pt idx="1912">
                  <c:v>38574</c:v>
                </c:pt>
                <c:pt idx="1913">
                  <c:v>38575</c:v>
                </c:pt>
                <c:pt idx="1914">
                  <c:v>38576</c:v>
                </c:pt>
                <c:pt idx="1915">
                  <c:v>38579</c:v>
                </c:pt>
                <c:pt idx="1916">
                  <c:v>38580</c:v>
                </c:pt>
                <c:pt idx="1917">
                  <c:v>38581</c:v>
                </c:pt>
                <c:pt idx="1918">
                  <c:v>38582</c:v>
                </c:pt>
                <c:pt idx="1919">
                  <c:v>38583</c:v>
                </c:pt>
                <c:pt idx="1920">
                  <c:v>38586</c:v>
                </c:pt>
                <c:pt idx="1921">
                  <c:v>38587</c:v>
                </c:pt>
                <c:pt idx="1922">
                  <c:v>38588</c:v>
                </c:pt>
                <c:pt idx="1923">
                  <c:v>38589</c:v>
                </c:pt>
                <c:pt idx="1924">
                  <c:v>38590</c:v>
                </c:pt>
                <c:pt idx="1925">
                  <c:v>38593</c:v>
                </c:pt>
                <c:pt idx="1926">
                  <c:v>38594</c:v>
                </c:pt>
                <c:pt idx="1927">
                  <c:v>38595</c:v>
                </c:pt>
                <c:pt idx="1928">
                  <c:v>38596</c:v>
                </c:pt>
                <c:pt idx="1929">
                  <c:v>38597</c:v>
                </c:pt>
                <c:pt idx="1930">
                  <c:v>38601</c:v>
                </c:pt>
                <c:pt idx="1931">
                  <c:v>38602</c:v>
                </c:pt>
                <c:pt idx="1932">
                  <c:v>38603</c:v>
                </c:pt>
                <c:pt idx="1933">
                  <c:v>38604</c:v>
                </c:pt>
                <c:pt idx="1934">
                  <c:v>38607</c:v>
                </c:pt>
                <c:pt idx="1935">
                  <c:v>38608</c:v>
                </c:pt>
                <c:pt idx="1936">
                  <c:v>38609</c:v>
                </c:pt>
                <c:pt idx="1937">
                  <c:v>38610</c:v>
                </c:pt>
                <c:pt idx="1938">
                  <c:v>38611</c:v>
                </c:pt>
                <c:pt idx="1939">
                  <c:v>38614</c:v>
                </c:pt>
                <c:pt idx="1940">
                  <c:v>38615</c:v>
                </c:pt>
                <c:pt idx="1941">
                  <c:v>38616</c:v>
                </c:pt>
                <c:pt idx="1942">
                  <c:v>38617</c:v>
                </c:pt>
                <c:pt idx="1943">
                  <c:v>38618</c:v>
                </c:pt>
                <c:pt idx="1944">
                  <c:v>38621</c:v>
                </c:pt>
                <c:pt idx="1945">
                  <c:v>38622</c:v>
                </c:pt>
                <c:pt idx="1946">
                  <c:v>38623</c:v>
                </c:pt>
                <c:pt idx="1947">
                  <c:v>38624</c:v>
                </c:pt>
                <c:pt idx="1948">
                  <c:v>38625</c:v>
                </c:pt>
                <c:pt idx="1949">
                  <c:v>38628</c:v>
                </c:pt>
                <c:pt idx="1950">
                  <c:v>38629</c:v>
                </c:pt>
                <c:pt idx="1951">
                  <c:v>38630</c:v>
                </c:pt>
                <c:pt idx="1952">
                  <c:v>38631</c:v>
                </c:pt>
                <c:pt idx="1953">
                  <c:v>38632</c:v>
                </c:pt>
                <c:pt idx="1954">
                  <c:v>38635</c:v>
                </c:pt>
                <c:pt idx="1955">
                  <c:v>38636</c:v>
                </c:pt>
                <c:pt idx="1956">
                  <c:v>38637</c:v>
                </c:pt>
                <c:pt idx="1957">
                  <c:v>38638</c:v>
                </c:pt>
                <c:pt idx="1958">
                  <c:v>38639</c:v>
                </c:pt>
                <c:pt idx="1959">
                  <c:v>38642</c:v>
                </c:pt>
                <c:pt idx="1960">
                  <c:v>38643</c:v>
                </c:pt>
                <c:pt idx="1961">
                  <c:v>38644</c:v>
                </c:pt>
                <c:pt idx="1962">
                  <c:v>38645</c:v>
                </c:pt>
                <c:pt idx="1963">
                  <c:v>38646</c:v>
                </c:pt>
                <c:pt idx="1964">
                  <c:v>38649</c:v>
                </c:pt>
                <c:pt idx="1965">
                  <c:v>38650</c:v>
                </c:pt>
                <c:pt idx="1966">
                  <c:v>38651</c:v>
                </c:pt>
                <c:pt idx="1967">
                  <c:v>38652</c:v>
                </c:pt>
                <c:pt idx="1968">
                  <c:v>38653</c:v>
                </c:pt>
                <c:pt idx="1969">
                  <c:v>38656</c:v>
                </c:pt>
                <c:pt idx="1970">
                  <c:v>38657</c:v>
                </c:pt>
                <c:pt idx="1971">
                  <c:v>38658</c:v>
                </c:pt>
                <c:pt idx="1972">
                  <c:v>38659</c:v>
                </c:pt>
                <c:pt idx="1973">
                  <c:v>38660</c:v>
                </c:pt>
                <c:pt idx="1974">
                  <c:v>38663</c:v>
                </c:pt>
                <c:pt idx="1975">
                  <c:v>38664</c:v>
                </c:pt>
                <c:pt idx="1976">
                  <c:v>38665</c:v>
                </c:pt>
                <c:pt idx="1977">
                  <c:v>38666</c:v>
                </c:pt>
                <c:pt idx="1978">
                  <c:v>38667</c:v>
                </c:pt>
                <c:pt idx="1979">
                  <c:v>38670</c:v>
                </c:pt>
                <c:pt idx="1980">
                  <c:v>38671</c:v>
                </c:pt>
                <c:pt idx="1981">
                  <c:v>38672</c:v>
                </c:pt>
                <c:pt idx="1982">
                  <c:v>38673</c:v>
                </c:pt>
                <c:pt idx="1983">
                  <c:v>38674</c:v>
                </c:pt>
                <c:pt idx="1984">
                  <c:v>38677</c:v>
                </c:pt>
                <c:pt idx="1985">
                  <c:v>38678</c:v>
                </c:pt>
                <c:pt idx="1986">
                  <c:v>38679</c:v>
                </c:pt>
                <c:pt idx="1987">
                  <c:v>38681</c:v>
                </c:pt>
                <c:pt idx="1988">
                  <c:v>38684</c:v>
                </c:pt>
                <c:pt idx="1989">
                  <c:v>38685</c:v>
                </c:pt>
                <c:pt idx="1990">
                  <c:v>38686</c:v>
                </c:pt>
                <c:pt idx="1991">
                  <c:v>38687</c:v>
                </c:pt>
                <c:pt idx="1992">
                  <c:v>38688</c:v>
                </c:pt>
                <c:pt idx="1993">
                  <c:v>38691</c:v>
                </c:pt>
                <c:pt idx="1994">
                  <c:v>38692</c:v>
                </c:pt>
                <c:pt idx="1995">
                  <c:v>38693</c:v>
                </c:pt>
                <c:pt idx="1996">
                  <c:v>38694</c:v>
                </c:pt>
                <c:pt idx="1997">
                  <c:v>38695</c:v>
                </c:pt>
                <c:pt idx="1998">
                  <c:v>38698</c:v>
                </c:pt>
                <c:pt idx="1999">
                  <c:v>38699</c:v>
                </c:pt>
                <c:pt idx="2000">
                  <c:v>38700</c:v>
                </c:pt>
                <c:pt idx="2001">
                  <c:v>38701</c:v>
                </c:pt>
                <c:pt idx="2002">
                  <c:v>38702</c:v>
                </c:pt>
                <c:pt idx="2003">
                  <c:v>38705</c:v>
                </c:pt>
                <c:pt idx="2004">
                  <c:v>38706</c:v>
                </c:pt>
                <c:pt idx="2005">
                  <c:v>38707</c:v>
                </c:pt>
                <c:pt idx="2006">
                  <c:v>38708</c:v>
                </c:pt>
                <c:pt idx="2007">
                  <c:v>38709</c:v>
                </c:pt>
                <c:pt idx="2008">
                  <c:v>38713</c:v>
                </c:pt>
                <c:pt idx="2009">
                  <c:v>38714</c:v>
                </c:pt>
                <c:pt idx="2010">
                  <c:v>38715</c:v>
                </c:pt>
                <c:pt idx="2011">
                  <c:v>38716</c:v>
                </c:pt>
                <c:pt idx="2012">
                  <c:v>38720</c:v>
                </c:pt>
                <c:pt idx="2013">
                  <c:v>38721</c:v>
                </c:pt>
                <c:pt idx="2014">
                  <c:v>38722</c:v>
                </c:pt>
                <c:pt idx="2015">
                  <c:v>38723</c:v>
                </c:pt>
                <c:pt idx="2016">
                  <c:v>38726</c:v>
                </c:pt>
                <c:pt idx="2017">
                  <c:v>38727</c:v>
                </c:pt>
                <c:pt idx="2018">
                  <c:v>38728</c:v>
                </c:pt>
                <c:pt idx="2019">
                  <c:v>38729</c:v>
                </c:pt>
                <c:pt idx="2020">
                  <c:v>38730</c:v>
                </c:pt>
                <c:pt idx="2021">
                  <c:v>38734</c:v>
                </c:pt>
                <c:pt idx="2022">
                  <c:v>38735</c:v>
                </c:pt>
                <c:pt idx="2023">
                  <c:v>38736</c:v>
                </c:pt>
                <c:pt idx="2024">
                  <c:v>38737</c:v>
                </c:pt>
                <c:pt idx="2025">
                  <c:v>38740</c:v>
                </c:pt>
                <c:pt idx="2026">
                  <c:v>38741</c:v>
                </c:pt>
                <c:pt idx="2027">
                  <c:v>38742</c:v>
                </c:pt>
                <c:pt idx="2028">
                  <c:v>38743</c:v>
                </c:pt>
                <c:pt idx="2029">
                  <c:v>38744</c:v>
                </c:pt>
                <c:pt idx="2030">
                  <c:v>38747</c:v>
                </c:pt>
                <c:pt idx="2031">
                  <c:v>38748</c:v>
                </c:pt>
                <c:pt idx="2032">
                  <c:v>38749</c:v>
                </c:pt>
                <c:pt idx="2033">
                  <c:v>38750</c:v>
                </c:pt>
                <c:pt idx="2034">
                  <c:v>38751</c:v>
                </c:pt>
                <c:pt idx="2035">
                  <c:v>38754</c:v>
                </c:pt>
                <c:pt idx="2036">
                  <c:v>38755</c:v>
                </c:pt>
                <c:pt idx="2037">
                  <c:v>38756</c:v>
                </c:pt>
                <c:pt idx="2038">
                  <c:v>38757</c:v>
                </c:pt>
                <c:pt idx="2039">
                  <c:v>38758</c:v>
                </c:pt>
                <c:pt idx="2040">
                  <c:v>38761</c:v>
                </c:pt>
                <c:pt idx="2041">
                  <c:v>38762</c:v>
                </c:pt>
                <c:pt idx="2042">
                  <c:v>38763</c:v>
                </c:pt>
                <c:pt idx="2043">
                  <c:v>38764</c:v>
                </c:pt>
                <c:pt idx="2044">
                  <c:v>38765</c:v>
                </c:pt>
                <c:pt idx="2045">
                  <c:v>38769</c:v>
                </c:pt>
                <c:pt idx="2046">
                  <c:v>38770</c:v>
                </c:pt>
                <c:pt idx="2047">
                  <c:v>38771</c:v>
                </c:pt>
                <c:pt idx="2048">
                  <c:v>38772</c:v>
                </c:pt>
                <c:pt idx="2049">
                  <c:v>38775</c:v>
                </c:pt>
                <c:pt idx="2050">
                  <c:v>38776</c:v>
                </c:pt>
                <c:pt idx="2051">
                  <c:v>38777</c:v>
                </c:pt>
                <c:pt idx="2052">
                  <c:v>38778</c:v>
                </c:pt>
                <c:pt idx="2053">
                  <c:v>38779</c:v>
                </c:pt>
                <c:pt idx="2054">
                  <c:v>38782</c:v>
                </c:pt>
                <c:pt idx="2055">
                  <c:v>38783</c:v>
                </c:pt>
                <c:pt idx="2056">
                  <c:v>38784</c:v>
                </c:pt>
                <c:pt idx="2057">
                  <c:v>38785</c:v>
                </c:pt>
                <c:pt idx="2058">
                  <c:v>38786</c:v>
                </c:pt>
                <c:pt idx="2059">
                  <c:v>38789</c:v>
                </c:pt>
                <c:pt idx="2060">
                  <c:v>38790</c:v>
                </c:pt>
                <c:pt idx="2061">
                  <c:v>38791</c:v>
                </c:pt>
                <c:pt idx="2062">
                  <c:v>38792</c:v>
                </c:pt>
                <c:pt idx="2063">
                  <c:v>38793</c:v>
                </c:pt>
                <c:pt idx="2064">
                  <c:v>38796</c:v>
                </c:pt>
                <c:pt idx="2065">
                  <c:v>38797</c:v>
                </c:pt>
                <c:pt idx="2066">
                  <c:v>38798</c:v>
                </c:pt>
                <c:pt idx="2067">
                  <c:v>38799</c:v>
                </c:pt>
                <c:pt idx="2068">
                  <c:v>38800</c:v>
                </c:pt>
                <c:pt idx="2069">
                  <c:v>38803</c:v>
                </c:pt>
                <c:pt idx="2070">
                  <c:v>38804</c:v>
                </c:pt>
                <c:pt idx="2071">
                  <c:v>38805</c:v>
                </c:pt>
                <c:pt idx="2072">
                  <c:v>38806</c:v>
                </c:pt>
                <c:pt idx="2073">
                  <c:v>38807</c:v>
                </c:pt>
                <c:pt idx="2074">
                  <c:v>38810</c:v>
                </c:pt>
                <c:pt idx="2075">
                  <c:v>38811</c:v>
                </c:pt>
                <c:pt idx="2076">
                  <c:v>38812</c:v>
                </c:pt>
                <c:pt idx="2077">
                  <c:v>38813</c:v>
                </c:pt>
                <c:pt idx="2078">
                  <c:v>38814</c:v>
                </c:pt>
                <c:pt idx="2079">
                  <c:v>38817</c:v>
                </c:pt>
                <c:pt idx="2080">
                  <c:v>38818</c:v>
                </c:pt>
                <c:pt idx="2081">
                  <c:v>38819</c:v>
                </c:pt>
                <c:pt idx="2082">
                  <c:v>38820</c:v>
                </c:pt>
                <c:pt idx="2083">
                  <c:v>38824</c:v>
                </c:pt>
                <c:pt idx="2084">
                  <c:v>38825</c:v>
                </c:pt>
                <c:pt idx="2085">
                  <c:v>38826</c:v>
                </c:pt>
                <c:pt idx="2086">
                  <c:v>38827</c:v>
                </c:pt>
                <c:pt idx="2087">
                  <c:v>38828</c:v>
                </c:pt>
                <c:pt idx="2088">
                  <c:v>38831</c:v>
                </c:pt>
                <c:pt idx="2089">
                  <c:v>38832</c:v>
                </c:pt>
                <c:pt idx="2090">
                  <c:v>38833</c:v>
                </c:pt>
                <c:pt idx="2091">
                  <c:v>38834</c:v>
                </c:pt>
                <c:pt idx="2092">
                  <c:v>38835</c:v>
                </c:pt>
                <c:pt idx="2093">
                  <c:v>38838</c:v>
                </c:pt>
                <c:pt idx="2094">
                  <c:v>38839</c:v>
                </c:pt>
                <c:pt idx="2095">
                  <c:v>38840</c:v>
                </c:pt>
                <c:pt idx="2096">
                  <c:v>38841</c:v>
                </c:pt>
                <c:pt idx="2097">
                  <c:v>38842</c:v>
                </c:pt>
                <c:pt idx="2098">
                  <c:v>38845</c:v>
                </c:pt>
                <c:pt idx="2099">
                  <c:v>38846</c:v>
                </c:pt>
                <c:pt idx="2100">
                  <c:v>38847</c:v>
                </c:pt>
                <c:pt idx="2101">
                  <c:v>38848</c:v>
                </c:pt>
                <c:pt idx="2102">
                  <c:v>38849</c:v>
                </c:pt>
                <c:pt idx="2103">
                  <c:v>38852</c:v>
                </c:pt>
                <c:pt idx="2104">
                  <c:v>38853</c:v>
                </c:pt>
                <c:pt idx="2105">
                  <c:v>38854</c:v>
                </c:pt>
                <c:pt idx="2106">
                  <c:v>38855</c:v>
                </c:pt>
                <c:pt idx="2107">
                  <c:v>38856</c:v>
                </c:pt>
                <c:pt idx="2108">
                  <c:v>38859</c:v>
                </c:pt>
                <c:pt idx="2109">
                  <c:v>38860</c:v>
                </c:pt>
                <c:pt idx="2110">
                  <c:v>38861</c:v>
                </c:pt>
                <c:pt idx="2111">
                  <c:v>38862</c:v>
                </c:pt>
                <c:pt idx="2112">
                  <c:v>38863</c:v>
                </c:pt>
                <c:pt idx="2113">
                  <c:v>38867</c:v>
                </c:pt>
                <c:pt idx="2114">
                  <c:v>38868</c:v>
                </c:pt>
                <c:pt idx="2115">
                  <c:v>38869</c:v>
                </c:pt>
                <c:pt idx="2116">
                  <c:v>38870</c:v>
                </c:pt>
                <c:pt idx="2117">
                  <c:v>38873</c:v>
                </c:pt>
                <c:pt idx="2118">
                  <c:v>38874</c:v>
                </c:pt>
                <c:pt idx="2119">
                  <c:v>38875</c:v>
                </c:pt>
                <c:pt idx="2120">
                  <c:v>38876</c:v>
                </c:pt>
                <c:pt idx="2121">
                  <c:v>38877</c:v>
                </c:pt>
                <c:pt idx="2122">
                  <c:v>38880</c:v>
                </c:pt>
                <c:pt idx="2123">
                  <c:v>38881</c:v>
                </c:pt>
                <c:pt idx="2124">
                  <c:v>38882</c:v>
                </c:pt>
                <c:pt idx="2125">
                  <c:v>38883</c:v>
                </c:pt>
                <c:pt idx="2126">
                  <c:v>38884</c:v>
                </c:pt>
                <c:pt idx="2127">
                  <c:v>38887</c:v>
                </c:pt>
                <c:pt idx="2128">
                  <c:v>38888</c:v>
                </c:pt>
                <c:pt idx="2129">
                  <c:v>38889</c:v>
                </c:pt>
                <c:pt idx="2130">
                  <c:v>38890</c:v>
                </c:pt>
                <c:pt idx="2131">
                  <c:v>38891</c:v>
                </c:pt>
                <c:pt idx="2132">
                  <c:v>38894</c:v>
                </c:pt>
                <c:pt idx="2133">
                  <c:v>38895</c:v>
                </c:pt>
                <c:pt idx="2134">
                  <c:v>38896</c:v>
                </c:pt>
                <c:pt idx="2135">
                  <c:v>38897</c:v>
                </c:pt>
                <c:pt idx="2136">
                  <c:v>38898</c:v>
                </c:pt>
                <c:pt idx="2137">
                  <c:v>38901</c:v>
                </c:pt>
                <c:pt idx="2138">
                  <c:v>38903</c:v>
                </c:pt>
                <c:pt idx="2139">
                  <c:v>38904</c:v>
                </c:pt>
                <c:pt idx="2140">
                  <c:v>38905</c:v>
                </c:pt>
                <c:pt idx="2141">
                  <c:v>38908</c:v>
                </c:pt>
                <c:pt idx="2142">
                  <c:v>38909</c:v>
                </c:pt>
                <c:pt idx="2143">
                  <c:v>38910</c:v>
                </c:pt>
                <c:pt idx="2144">
                  <c:v>38911</c:v>
                </c:pt>
                <c:pt idx="2145">
                  <c:v>38912</c:v>
                </c:pt>
                <c:pt idx="2146">
                  <c:v>38915</c:v>
                </c:pt>
                <c:pt idx="2147">
                  <c:v>38916</c:v>
                </c:pt>
                <c:pt idx="2148">
                  <c:v>38917</c:v>
                </c:pt>
                <c:pt idx="2149">
                  <c:v>38918</c:v>
                </c:pt>
                <c:pt idx="2150">
                  <c:v>38919</c:v>
                </c:pt>
                <c:pt idx="2151">
                  <c:v>38922</c:v>
                </c:pt>
                <c:pt idx="2152">
                  <c:v>38923</c:v>
                </c:pt>
                <c:pt idx="2153">
                  <c:v>38924</c:v>
                </c:pt>
                <c:pt idx="2154">
                  <c:v>38925</c:v>
                </c:pt>
                <c:pt idx="2155">
                  <c:v>38926</c:v>
                </c:pt>
                <c:pt idx="2156">
                  <c:v>38929</c:v>
                </c:pt>
                <c:pt idx="2157">
                  <c:v>38930</c:v>
                </c:pt>
                <c:pt idx="2158">
                  <c:v>38931</c:v>
                </c:pt>
                <c:pt idx="2159">
                  <c:v>38932</c:v>
                </c:pt>
                <c:pt idx="2160">
                  <c:v>38933</c:v>
                </c:pt>
                <c:pt idx="2161">
                  <c:v>38936</c:v>
                </c:pt>
                <c:pt idx="2162">
                  <c:v>38937</c:v>
                </c:pt>
                <c:pt idx="2163">
                  <c:v>38938</c:v>
                </c:pt>
                <c:pt idx="2164">
                  <c:v>38939</c:v>
                </c:pt>
                <c:pt idx="2165">
                  <c:v>38940</c:v>
                </c:pt>
                <c:pt idx="2166">
                  <c:v>38943</c:v>
                </c:pt>
                <c:pt idx="2167">
                  <c:v>38944</c:v>
                </c:pt>
                <c:pt idx="2168">
                  <c:v>38945</c:v>
                </c:pt>
                <c:pt idx="2169">
                  <c:v>38946</c:v>
                </c:pt>
                <c:pt idx="2170">
                  <c:v>38947</c:v>
                </c:pt>
                <c:pt idx="2171">
                  <c:v>38950</c:v>
                </c:pt>
                <c:pt idx="2172">
                  <c:v>38951</c:v>
                </c:pt>
                <c:pt idx="2173">
                  <c:v>38952</c:v>
                </c:pt>
                <c:pt idx="2174">
                  <c:v>38953</c:v>
                </c:pt>
                <c:pt idx="2175">
                  <c:v>38954</c:v>
                </c:pt>
                <c:pt idx="2176">
                  <c:v>38957</c:v>
                </c:pt>
                <c:pt idx="2177">
                  <c:v>38958</c:v>
                </c:pt>
                <c:pt idx="2178">
                  <c:v>38959</c:v>
                </c:pt>
                <c:pt idx="2179">
                  <c:v>38960</c:v>
                </c:pt>
                <c:pt idx="2180">
                  <c:v>38961</c:v>
                </c:pt>
                <c:pt idx="2181">
                  <c:v>38965</c:v>
                </c:pt>
                <c:pt idx="2182">
                  <c:v>38966</c:v>
                </c:pt>
                <c:pt idx="2183">
                  <c:v>38967</c:v>
                </c:pt>
                <c:pt idx="2184">
                  <c:v>38968</c:v>
                </c:pt>
                <c:pt idx="2185">
                  <c:v>38971</c:v>
                </c:pt>
                <c:pt idx="2186">
                  <c:v>38972</c:v>
                </c:pt>
                <c:pt idx="2187">
                  <c:v>38973</c:v>
                </c:pt>
                <c:pt idx="2188">
                  <c:v>38974</c:v>
                </c:pt>
                <c:pt idx="2189">
                  <c:v>38975</c:v>
                </c:pt>
                <c:pt idx="2190">
                  <c:v>38978</c:v>
                </c:pt>
                <c:pt idx="2191">
                  <c:v>38979</c:v>
                </c:pt>
                <c:pt idx="2192">
                  <c:v>38980</c:v>
                </c:pt>
                <c:pt idx="2193">
                  <c:v>38981</c:v>
                </c:pt>
                <c:pt idx="2194">
                  <c:v>38982</c:v>
                </c:pt>
                <c:pt idx="2195">
                  <c:v>38985</c:v>
                </c:pt>
                <c:pt idx="2196">
                  <c:v>38986</c:v>
                </c:pt>
                <c:pt idx="2197">
                  <c:v>38987</c:v>
                </c:pt>
                <c:pt idx="2198">
                  <c:v>38988</c:v>
                </c:pt>
                <c:pt idx="2199">
                  <c:v>38989</c:v>
                </c:pt>
                <c:pt idx="2200">
                  <c:v>38992</c:v>
                </c:pt>
                <c:pt idx="2201">
                  <c:v>38993</c:v>
                </c:pt>
                <c:pt idx="2202">
                  <c:v>38994</c:v>
                </c:pt>
                <c:pt idx="2203">
                  <c:v>38995</c:v>
                </c:pt>
                <c:pt idx="2204">
                  <c:v>38996</c:v>
                </c:pt>
                <c:pt idx="2205">
                  <c:v>38999</c:v>
                </c:pt>
                <c:pt idx="2206">
                  <c:v>39000</c:v>
                </c:pt>
                <c:pt idx="2207">
                  <c:v>39001</c:v>
                </c:pt>
                <c:pt idx="2208">
                  <c:v>39002</c:v>
                </c:pt>
                <c:pt idx="2209">
                  <c:v>39003</c:v>
                </c:pt>
                <c:pt idx="2210">
                  <c:v>39006</c:v>
                </c:pt>
                <c:pt idx="2211">
                  <c:v>39007</c:v>
                </c:pt>
                <c:pt idx="2212">
                  <c:v>39008</c:v>
                </c:pt>
                <c:pt idx="2213">
                  <c:v>39009</c:v>
                </c:pt>
                <c:pt idx="2214">
                  <c:v>39010</c:v>
                </c:pt>
                <c:pt idx="2215">
                  <c:v>39013</c:v>
                </c:pt>
                <c:pt idx="2216">
                  <c:v>39014</c:v>
                </c:pt>
                <c:pt idx="2217">
                  <c:v>39015</c:v>
                </c:pt>
                <c:pt idx="2218">
                  <c:v>39016</c:v>
                </c:pt>
                <c:pt idx="2219">
                  <c:v>39017</c:v>
                </c:pt>
                <c:pt idx="2220">
                  <c:v>39020</c:v>
                </c:pt>
                <c:pt idx="2221">
                  <c:v>39021</c:v>
                </c:pt>
                <c:pt idx="2222">
                  <c:v>39022</c:v>
                </c:pt>
                <c:pt idx="2223">
                  <c:v>39023</c:v>
                </c:pt>
                <c:pt idx="2224">
                  <c:v>39024</c:v>
                </c:pt>
                <c:pt idx="2225">
                  <c:v>39027</c:v>
                </c:pt>
                <c:pt idx="2226">
                  <c:v>39028</c:v>
                </c:pt>
                <c:pt idx="2227">
                  <c:v>39029</c:v>
                </c:pt>
                <c:pt idx="2228">
                  <c:v>39030</c:v>
                </c:pt>
                <c:pt idx="2229">
                  <c:v>39031</c:v>
                </c:pt>
                <c:pt idx="2230">
                  <c:v>39034</c:v>
                </c:pt>
                <c:pt idx="2231">
                  <c:v>39035</c:v>
                </c:pt>
                <c:pt idx="2232">
                  <c:v>39036</c:v>
                </c:pt>
                <c:pt idx="2233">
                  <c:v>39037</c:v>
                </c:pt>
                <c:pt idx="2234">
                  <c:v>39038</c:v>
                </c:pt>
                <c:pt idx="2235">
                  <c:v>39041</c:v>
                </c:pt>
                <c:pt idx="2236">
                  <c:v>39042</c:v>
                </c:pt>
                <c:pt idx="2237">
                  <c:v>39043</c:v>
                </c:pt>
                <c:pt idx="2238">
                  <c:v>39045</c:v>
                </c:pt>
                <c:pt idx="2239">
                  <c:v>39048</c:v>
                </c:pt>
                <c:pt idx="2240">
                  <c:v>39049</c:v>
                </c:pt>
                <c:pt idx="2241">
                  <c:v>39050</c:v>
                </c:pt>
                <c:pt idx="2242">
                  <c:v>39051</c:v>
                </c:pt>
                <c:pt idx="2243">
                  <c:v>39052</c:v>
                </c:pt>
                <c:pt idx="2244">
                  <c:v>39055</c:v>
                </c:pt>
                <c:pt idx="2245">
                  <c:v>39056</c:v>
                </c:pt>
                <c:pt idx="2246">
                  <c:v>39057</c:v>
                </c:pt>
                <c:pt idx="2247">
                  <c:v>39058</c:v>
                </c:pt>
                <c:pt idx="2248">
                  <c:v>39059</c:v>
                </c:pt>
                <c:pt idx="2249">
                  <c:v>39062</c:v>
                </c:pt>
                <c:pt idx="2250">
                  <c:v>39063</c:v>
                </c:pt>
                <c:pt idx="2251">
                  <c:v>39064</c:v>
                </c:pt>
                <c:pt idx="2252">
                  <c:v>39065</c:v>
                </c:pt>
                <c:pt idx="2253">
                  <c:v>39066</c:v>
                </c:pt>
                <c:pt idx="2254">
                  <c:v>39069</c:v>
                </c:pt>
                <c:pt idx="2255">
                  <c:v>39070</c:v>
                </c:pt>
                <c:pt idx="2256">
                  <c:v>39071</c:v>
                </c:pt>
                <c:pt idx="2257">
                  <c:v>39072</c:v>
                </c:pt>
                <c:pt idx="2258">
                  <c:v>39073</c:v>
                </c:pt>
                <c:pt idx="2259">
                  <c:v>39077</c:v>
                </c:pt>
                <c:pt idx="2260">
                  <c:v>39078</c:v>
                </c:pt>
                <c:pt idx="2261">
                  <c:v>39079</c:v>
                </c:pt>
                <c:pt idx="2262">
                  <c:v>39080</c:v>
                </c:pt>
                <c:pt idx="2263">
                  <c:v>39085</c:v>
                </c:pt>
                <c:pt idx="2264">
                  <c:v>39086</c:v>
                </c:pt>
                <c:pt idx="2265">
                  <c:v>39087</c:v>
                </c:pt>
                <c:pt idx="2266">
                  <c:v>39090</c:v>
                </c:pt>
                <c:pt idx="2267">
                  <c:v>39091</c:v>
                </c:pt>
                <c:pt idx="2268">
                  <c:v>39092</c:v>
                </c:pt>
                <c:pt idx="2269">
                  <c:v>39093</c:v>
                </c:pt>
                <c:pt idx="2270">
                  <c:v>39094</c:v>
                </c:pt>
                <c:pt idx="2271">
                  <c:v>39098</c:v>
                </c:pt>
                <c:pt idx="2272">
                  <c:v>39099</c:v>
                </c:pt>
                <c:pt idx="2273">
                  <c:v>39100</c:v>
                </c:pt>
                <c:pt idx="2274">
                  <c:v>39101</c:v>
                </c:pt>
                <c:pt idx="2275">
                  <c:v>39104</c:v>
                </c:pt>
                <c:pt idx="2276">
                  <c:v>39105</c:v>
                </c:pt>
                <c:pt idx="2277">
                  <c:v>39106</c:v>
                </c:pt>
                <c:pt idx="2278">
                  <c:v>39107</c:v>
                </c:pt>
                <c:pt idx="2279">
                  <c:v>39108</c:v>
                </c:pt>
                <c:pt idx="2280">
                  <c:v>39111</c:v>
                </c:pt>
                <c:pt idx="2281">
                  <c:v>39112</c:v>
                </c:pt>
                <c:pt idx="2282">
                  <c:v>39113</c:v>
                </c:pt>
                <c:pt idx="2283">
                  <c:v>39114</c:v>
                </c:pt>
                <c:pt idx="2284">
                  <c:v>39115</c:v>
                </c:pt>
                <c:pt idx="2285">
                  <c:v>39118</c:v>
                </c:pt>
                <c:pt idx="2286">
                  <c:v>39119</c:v>
                </c:pt>
                <c:pt idx="2287">
                  <c:v>39120</c:v>
                </c:pt>
                <c:pt idx="2288">
                  <c:v>39121</c:v>
                </c:pt>
                <c:pt idx="2289">
                  <c:v>39122</c:v>
                </c:pt>
                <c:pt idx="2290">
                  <c:v>39125</c:v>
                </c:pt>
                <c:pt idx="2291">
                  <c:v>39126</c:v>
                </c:pt>
                <c:pt idx="2292">
                  <c:v>39127</c:v>
                </c:pt>
                <c:pt idx="2293">
                  <c:v>39128</c:v>
                </c:pt>
                <c:pt idx="2294">
                  <c:v>39129</c:v>
                </c:pt>
                <c:pt idx="2295">
                  <c:v>39133</c:v>
                </c:pt>
                <c:pt idx="2296">
                  <c:v>39134</c:v>
                </c:pt>
                <c:pt idx="2297">
                  <c:v>39135</c:v>
                </c:pt>
                <c:pt idx="2298">
                  <c:v>39136</c:v>
                </c:pt>
                <c:pt idx="2299">
                  <c:v>39139</c:v>
                </c:pt>
                <c:pt idx="2300">
                  <c:v>39140</c:v>
                </c:pt>
                <c:pt idx="2301">
                  <c:v>39141</c:v>
                </c:pt>
                <c:pt idx="2302">
                  <c:v>39142</c:v>
                </c:pt>
                <c:pt idx="2303">
                  <c:v>39143</c:v>
                </c:pt>
                <c:pt idx="2304">
                  <c:v>39146</c:v>
                </c:pt>
                <c:pt idx="2305">
                  <c:v>39147</c:v>
                </c:pt>
                <c:pt idx="2306">
                  <c:v>39148</c:v>
                </c:pt>
                <c:pt idx="2307">
                  <c:v>39149</c:v>
                </c:pt>
                <c:pt idx="2308">
                  <c:v>39150</c:v>
                </c:pt>
                <c:pt idx="2309">
                  <c:v>39153</c:v>
                </c:pt>
                <c:pt idx="2310">
                  <c:v>39154</c:v>
                </c:pt>
                <c:pt idx="2311">
                  <c:v>39155</c:v>
                </c:pt>
                <c:pt idx="2312">
                  <c:v>39156</c:v>
                </c:pt>
                <c:pt idx="2313">
                  <c:v>39157</c:v>
                </c:pt>
                <c:pt idx="2314">
                  <c:v>39160</c:v>
                </c:pt>
                <c:pt idx="2315">
                  <c:v>39161</c:v>
                </c:pt>
                <c:pt idx="2316">
                  <c:v>39162</c:v>
                </c:pt>
                <c:pt idx="2317">
                  <c:v>39163</c:v>
                </c:pt>
                <c:pt idx="2318">
                  <c:v>39164</c:v>
                </c:pt>
                <c:pt idx="2319">
                  <c:v>39167</c:v>
                </c:pt>
                <c:pt idx="2320">
                  <c:v>39168</c:v>
                </c:pt>
                <c:pt idx="2321">
                  <c:v>39169</c:v>
                </c:pt>
                <c:pt idx="2322">
                  <c:v>39170</c:v>
                </c:pt>
                <c:pt idx="2323">
                  <c:v>39171</c:v>
                </c:pt>
                <c:pt idx="2324">
                  <c:v>39174</c:v>
                </c:pt>
                <c:pt idx="2325">
                  <c:v>39175</c:v>
                </c:pt>
                <c:pt idx="2326">
                  <c:v>39176</c:v>
                </c:pt>
                <c:pt idx="2327">
                  <c:v>39177</c:v>
                </c:pt>
                <c:pt idx="2328">
                  <c:v>39181</c:v>
                </c:pt>
                <c:pt idx="2329">
                  <c:v>39182</c:v>
                </c:pt>
                <c:pt idx="2330">
                  <c:v>39183</c:v>
                </c:pt>
                <c:pt idx="2331">
                  <c:v>39184</c:v>
                </c:pt>
                <c:pt idx="2332">
                  <c:v>39185</c:v>
                </c:pt>
                <c:pt idx="2333">
                  <c:v>39188</c:v>
                </c:pt>
                <c:pt idx="2334">
                  <c:v>39189</c:v>
                </c:pt>
                <c:pt idx="2335">
                  <c:v>39190</c:v>
                </c:pt>
                <c:pt idx="2336">
                  <c:v>39191</c:v>
                </c:pt>
                <c:pt idx="2337">
                  <c:v>39192</c:v>
                </c:pt>
                <c:pt idx="2338">
                  <c:v>39195</c:v>
                </c:pt>
                <c:pt idx="2339">
                  <c:v>39196</c:v>
                </c:pt>
                <c:pt idx="2340">
                  <c:v>39197</c:v>
                </c:pt>
                <c:pt idx="2341">
                  <c:v>39198</c:v>
                </c:pt>
                <c:pt idx="2342">
                  <c:v>39199</c:v>
                </c:pt>
                <c:pt idx="2343">
                  <c:v>39202</c:v>
                </c:pt>
                <c:pt idx="2344">
                  <c:v>39203</c:v>
                </c:pt>
                <c:pt idx="2345">
                  <c:v>39204</c:v>
                </c:pt>
                <c:pt idx="2346">
                  <c:v>39205</c:v>
                </c:pt>
                <c:pt idx="2347">
                  <c:v>39206</c:v>
                </c:pt>
                <c:pt idx="2348">
                  <c:v>39209</c:v>
                </c:pt>
                <c:pt idx="2349">
                  <c:v>39210</c:v>
                </c:pt>
                <c:pt idx="2350">
                  <c:v>39211</c:v>
                </c:pt>
                <c:pt idx="2351">
                  <c:v>39212</c:v>
                </c:pt>
                <c:pt idx="2352">
                  <c:v>39213</c:v>
                </c:pt>
                <c:pt idx="2353">
                  <c:v>39216</c:v>
                </c:pt>
                <c:pt idx="2354">
                  <c:v>39217</c:v>
                </c:pt>
                <c:pt idx="2355">
                  <c:v>39218</c:v>
                </c:pt>
                <c:pt idx="2356">
                  <c:v>39219</c:v>
                </c:pt>
                <c:pt idx="2357">
                  <c:v>39220</c:v>
                </c:pt>
                <c:pt idx="2358">
                  <c:v>39223</c:v>
                </c:pt>
                <c:pt idx="2359">
                  <c:v>39224</c:v>
                </c:pt>
                <c:pt idx="2360">
                  <c:v>39225</c:v>
                </c:pt>
                <c:pt idx="2361">
                  <c:v>39226</c:v>
                </c:pt>
                <c:pt idx="2362">
                  <c:v>39227</c:v>
                </c:pt>
                <c:pt idx="2363">
                  <c:v>39231</c:v>
                </c:pt>
                <c:pt idx="2364">
                  <c:v>39232</c:v>
                </c:pt>
                <c:pt idx="2365">
                  <c:v>39233</c:v>
                </c:pt>
                <c:pt idx="2366">
                  <c:v>39234</c:v>
                </c:pt>
                <c:pt idx="2367">
                  <c:v>39237</c:v>
                </c:pt>
                <c:pt idx="2368">
                  <c:v>39238</c:v>
                </c:pt>
                <c:pt idx="2369">
                  <c:v>39239</c:v>
                </c:pt>
                <c:pt idx="2370">
                  <c:v>39240</c:v>
                </c:pt>
                <c:pt idx="2371">
                  <c:v>39241</c:v>
                </c:pt>
                <c:pt idx="2372">
                  <c:v>39244</c:v>
                </c:pt>
                <c:pt idx="2373">
                  <c:v>39245</c:v>
                </c:pt>
                <c:pt idx="2374">
                  <c:v>39246</c:v>
                </c:pt>
                <c:pt idx="2375">
                  <c:v>39247</c:v>
                </c:pt>
                <c:pt idx="2376">
                  <c:v>39248</c:v>
                </c:pt>
                <c:pt idx="2377">
                  <c:v>39251</c:v>
                </c:pt>
                <c:pt idx="2378">
                  <c:v>39252</c:v>
                </c:pt>
                <c:pt idx="2379">
                  <c:v>39253</c:v>
                </c:pt>
                <c:pt idx="2380">
                  <c:v>39254</c:v>
                </c:pt>
                <c:pt idx="2381">
                  <c:v>39255</c:v>
                </c:pt>
                <c:pt idx="2382">
                  <c:v>39258</c:v>
                </c:pt>
                <c:pt idx="2383">
                  <c:v>39259</c:v>
                </c:pt>
                <c:pt idx="2384">
                  <c:v>39260</c:v>
                </c:pt>
                <c:pt idx="2385">
                  <c:v>39261</c:v>
                </c:pt>
                <c:pt idx="2386">
                  <c:v>39262</c:v>
                </c:pt>
                <c:pt idx="2387">
                  <c:v>39265</c:v>
                </c:pt>
                <c:pt idx="2388">
                  <c:v>39266</c:v>
                </c:pt>
                <c:pt idx="2389">
                  <c:v>39268</c:v>
                </c:pt>
                <c:pt idx="2390">
                  <c:v>39269</c:v>
                </c:pt>
                <c:pt idx="2391">
                  <c:v>39272</c:v>
                </c:pt>
                <c:pt idx="2392">
                  <c:v>39273</c:v>
                </c:pt>
                <c:pt idx="2393">
                  <c:v>39274</c:v>
                </c:pt>
                <c:pt idx="2394">
                  <c:v>39275</c:v>
                </c:pt>
                <c:pt idx="2395">
                  <c:v>39276</c:v>
                </c:pt>
                <c:pt idx="2396">
                  <c:v>39279</c:v>
                </c:pt>
                <c:pt idx="2397">
                  <c:v>39280</c:v>
                </c:pt>
                <c:pt idx="2398">
                  <c:v>39281</c:v>
                </c:pt>
                <c:pt idx="2399">
                  <c:v>39282</c:v>
                </c:pt>
                <c:pt idx="2400">
                  <c:v>39283</c:v>
                </c:pt>
                <c:pt idx="2401">
                  <c:v>39286</c:v>
                </c:pt>
                <c:pt idx="2402">
                  <c:v>39287</c:v>
                </c:pt>
                <c:pt idx="2403">
                  <c:v>39288</c:v>
                </c:pt>
                <c:pt idx="2404">
                  <c:v>39289</c:v>
                </c:pt>
                <c:pt idx="2405">
                  <c:v>39290</c:v>
                </c:pt>
                <c:pt idx="2406">
                  <c:v>39293</c:v>
                </c:pt>
                <c:pt idx="2407">
                  <c:v>39294</c:v>
                </c:pt>
                <c:pt idx="2408">
                  <c:v>39295</c:v>
                </c:pt>
                <c:pt idx="2409">
                  <c:v>39296</c:v>
                </c:pt>
                <c:pt idx="2410">
                  <c:v>39297</c:v>
                </c:pt>
                <c:pt idx="2411">
                  <c:v>39300</c:v>
                </c:pt>
                <c:pt idx="2412">
                  <c:v>39301</c:v>
                </c:pt>
                <c:pt idx="2413">
                  <c:v>39302</c:v>
                </c:pt>
                <c:pt idx="2414">
                  <c:v>39303</c:v>
                </c:pt>
                <c:pt idx="2415">
                  <c:v>39304</c:v>
                </c:pt>
                <c:pt idx="2416">
                  <c:v>39307</c:v>
                </c:pt>
                <c:pt idx="2417">
                  <c:v>39308</c:v>
                </c:pt>
                <c:pt idx="2418">
                  <c:v>39309</c:v>
                </c:pt>
                <c:pt idx="2419">
                  <c:v>39310</c:v>
                </c:pt>
                <c:pt idx="2420">
                  <c:v>39311</c:v>
                </c:pt>
                <c:pt idx="2421">
                  <c:v>39314</c:v>
                </c:pt>
                <c:pt idx="2422">
                  <c:v>39315</c:v>
                </c:pt>
                <c:pt idx="2423">
                  <c:v>39316</c:v>
                </c:pt>
                <c:pt idx="2424">
                  <c:v>39317</c:v>
                </c:pt>
                <c:pt idx="2425">
                  <c:v>39318</c:v>
                </c:pt>
                <c:pt idx="2426">
                  <c:v>39321</c:v>
                </c:pt>
                <c:pt idx="2427">
                  <c:v>39322</c:v>
                </c:pt>
                <c:pt idx="2428">
                  <c:v>39323</c:v>
                </c:pt>
                <c:pt idx="2429">
                  <c:v>39324</c:v>
                </c:pt>
                <c:pt idx="2430">
                  <c:v>39325</c:v>
                </c:pt>
                <c:pt idx="2431">
                  <c:v>39329</c:v>
                </c:pt>
                <c:pt idx="2432">
                  <c:v>39330</c:v>
                </c:pt>
                <c:pt idx="2433">
                  <c:v>39331</c:v>
                </c:pt>
                <c:pt idx="2434">
                  <c:v>39332</c:v>
                </c:pt>
                <c:pt idx="2435">
                  <c:v>39335</c:v>
                </c:pt>
                <c:pt idx="2436">
                  <c:v>39336</c:v>
                </c:pt>
                <c:pt idx="2437">
                  <c:v>39337</c:v>
                </c:pt>
                <c:pt idx="2438">
                  <c:v>39338</c:v>
                </c:pt>
                <c:pt idx="2439">
                  <c:v>39339</c:v>
                </c:pt>
                <c:pt idx="2440">
                  <c:v>39342</c:v>
                </c:pt>
                <c:pt idx="2441">
                  <c:v>39343</c:v>
                </c:pt>
                <c:pt idx="2442">
                  <c:v>39344</c:v>
                </c:pt>
                <c:pt idx="2443">
                  <c:v>39345</c:v>
                </c:pt>
                <c:pt idx="2444">
                  <c:v>39346</c:v>
                </c:pt>
                <c:pt idx="2445">
                  <c:v>39349</c:v>
                </c:pt>
                <c:pt idx="2446">
                  <c:v>39350</c:v>
                </c:pt>
                <c:pt idx="2447">
                  <c:v>39351</c:v>
                </c:pt>
                <c:pt idx="2448">
                  <c:v>39352</c:v>
                </c:pt>
                <c:pt idx="2449">
                  <c:v>39353</c:v>
                </c:pt>
                <c:pt idx="2450">
                  <c:v>39356</c:v>
                </c:pt>
                <c:pt idx="2451">
                  <c:v>39357</c:v>
                </c:pt>
                <c:pt idx="2452">
                  <c:v>39358</c:v>
                </c:pt>
                <c:pt idx="2453">
                  <c:v>39359</c:v>
                </c:pt>
                <c:pt idx="2454">
                  <c:v>39360</c:v>
                </c:pt>
                <c:pt idx="2455">
                  <c:v>39363</c:v>
                </c:pt>
                <c:pt idx="2456">
                  <c:v>39364</c:v>
                </c:pt>
                <c:pt idx="2457">
                  <c:v>39365</c:v>
                </c:pt>
                <c:pt idx="2458">
                  <c:v>39366</c:v>
                </c:pt>
                <c:pt idx="2459">
                  <c:v>39367</c:v>
                </c:pt>
                <c:pt idx="2460">
                  <c:v>39370</c:v>
                </c:pt>
                <c:pt idx="2461">
                  <c:v>39371</c:v>
                </c:pt>
                <c:pt idx="2462">
                  <c:v>39372</c:v>
                </c:pt>
                <c:pt idx="2463">
                  <c:v>39373</c:v>
                </c:pt>
                <c:pt idx="2464">
                  <c:v>39374</c:v>
                </c:pt>
                <c:pt idx="2465">
                  <c:v>39377</c:v>
                </c:pt>
                <c:pt idx="2466">
                  <c:v>39378</c:v>
                </c:pt>
                <c:pt idx="2467">
                  <c:v>39379</c:v>
                </c:pt>
                <c:pt idx="2468">
                  <c:v>39380</c:v>
                </c:pt>
                <c:pt idx="2469">
                  <c:v>39381</c:v>
                </c:pt>
                <c:pt idx="2470">
                  <c:v>39384</c:v>
                </c:pt>
                <c:pt idx="2471">
                  <c:v>39385</c:v>
                </c:pt>
                <c:pt idx="2472">
                  <c:v>39386</c:v>
                </c:pt>
                <c:pt idx="2473">
                  <c:v>39387</c:v>
                </c:pt>
                <c:pt idx="2474">
                  <c:v>39388</c:v>
                </c:pt>
                <c:pt idx="2475">
                  <c:v>39391</c:v>
                </c:pt>
                <c:pt idx="2476">
                  <c:v>39392</c:v>
                </c:pt>
                <c:pt idx="2477">
                  <c:v>39393</c:v>
                </c:pt>
                <c:pt idx="2478">
                  <c:v>39394</c:v>
                </c:pt>
                <c:pt idx="2479">
                  <c:v>39395</c:v>
                </c:pt>
                <c:pt idx="2480">
                  <c:v>39398</c:v>
                </c:pt>
                <c:pt idx="2481">
                  <c:v>39399</c:v>
                </c:pt>
                <c:pt idx="2482">
                  <c:v>39400</c:v>
                </c:pt>
                <c:pt idx="2483">
                  <c:v>39401</c:v>
                </c:pt>
                <c:pt idx="2484">
                  <c:v>39402</c:v>
                </c:pt>
                <c:pt idx="2485">
                  <c:v>39405</c:v>
                </c:pt>
                <c:pt idx="2486">
                  <c:v>39406</c:v>
                </c:pt>
                <c:pt idx="2487">
                  <c:v>39407</c:v>
                </c:pt>
                <c:pt idx="2488">
                  <c:v>39409</c:v>
                </c:pt>
                <c:pt idx="2489">
                  <c:v>39412</c:v>
                </c:pt>
                <c:pt idx="2490">
                  <c:v>39413</c:v>
                </c:pt>
                <c:pt idx="2491">
                  <c:v>39414</c:v>
                </c:pt>
                <c:pt idx="2492">
                  <c:v>39415</c:v>
                </c:pt>
                <c:pt idx="2493">
                  <c:v>39416</c:v>
                </c:pt>
                <c:pt idx="2494">
                  <c:v>39419</c:v>
                </c:pt>
                <c:pt idx="2495">
                  <c:v>39420</c:v>
                </c:pt>
                <c:pt idx="2496">
                  <c:v>39421</c:v>
                </c:pt>
                <c:pt idx="2497">
                  <c:v>39422</c:v>
                </c:pt>
                <c:pt idx="2498">
                  <c:v>39423</c:v>
                </c:pt>
                <c:pt idx="2499">
                  <c:v>39426</c:v>
                </c:pt>
                <c:pt idx="2500">
                  <c:v>39427</c:v>
                </c:pt>
                <c:pt idx="2501">
                  <c:v>39428</c:v>
                </c:pt>
                <c:pt idx="2502">
                  <c:v>39429</c:v>
                </c:pt>
                <c:pt idx="2503">
                  <c:v>39430</c:v>
                </c:pt>
                <c:pt idx="2504">
                  <c:v>39433</c:v>
                </c:pt>
                <c:pt idx="2505">
                  <c:v>39434</c:v>
                </c:pt>
                <c:pt idx="2506">
                  <c:v>39435</c:v>
                </c:pt>
                <c:pt idx="2507">
                  <c:v>39436</c:v>
                </c:pt>
                <c:pt idx="2508">
                  <c:v>39437</c:v>
                </c:pt>
                <c:pt idx="2509">
                  <c:v>39440</c:v>
                </c:pt>
                <c:pt idx="2510">
                  <c:v>39442</c:v>
                </c:pt>
                <c:pt idx="2511">
                  <c:v>39443</c:v>
                </c:pt>
                <c:pt idx="2512">
                  <c:v>39444</c:v>
                </c:pt>
                <c:pt idx="2513">
                  <c:v>39447</c:v>
                </c:pt>
                <c:pt idx="2514">
                  <c:v>39449</c:v>
                </c:pt>
                <c:pt idx="2515">
                  <c:v>39450</c:v>
                </c:pt>
                <c:pt idx="2516">
                  <c:v>39451</c:v>
                </c:pt>
                <c:pt idx="2517">
                  <c:v>39454</c:v>
                </c:pt>
                <c:pt idx="2518">
                  <c:v>39455</c:v>
                </c:pt>
                <c:pt idx="2519">
                  <c:v>39456</c:v>
                </c:pt>
                <c:pt idx="2520">
                  <c:v>39457</c:v>
                </c:pt>
                <c:pt idx="2521">
                  <c:v>39458</c:v>
                </c:pt>
                <c:pt idx="2522">
                  <c:v>39461</c:v>
                </c:pt>
                <c:pt idx="2523">
                  <c:v>39462</c:v>
                </c:pt>
                <c:pt idx="2524">
                  <c:v>39463</c:v>
                </c:pt>
                <c:pt idx="2525">
                  <c:v>39464</c:v>
                </c:pt>
                <c:pt idx="2526">
                  <c:v>39465</c:v>
                </c:pt>
                <c:pt idx="2527">
                  <c:v>39469</c:v>
                </c:pt>
                <c:pt idx="2528">
                  <c:v>39470</c:v>
                </c:pt>
                <c:pt idx="2529">
                  <c:v>39471</c:v>
                </c:pt>
                <c:pt idx="2530">
                  <c:v>39472</c:v>
                </c:pt>
                <c:pt idx="2531">
                  <c:v>39475</c:v>
                </c:pt>
                <c:pt idx="2532">
                  <c:v>39476</c:v>
                </c:pt>
                <c:pt idx="2533">
                  <c:v>39477</c:v>
                </c:pt>
                <c:pt idx="2534">
                  <c:v>39478</c:v>
                </c:pt>
                <c:pt idx="2535">
                  <c:v>39479</c:v>
                </c:pt>
                <c:pt idx="2536">
                  <c:v>39482</c:v>
                </c:pt>
                <c:pt idx="2537">
                  <c:v>39483</c:v>
                </c:pt>
                <c:pt idx="2538">
                  <c:v>39484</c:v>
                </c:pt>
                <c:pt idx="2539">
                  <c:v>39485</c:v>
                </c:pt>
                <c:pt idx="2540">
                  <c:v>39486</c:v>
                </c:pt>
                <c:pt idx="2541">
                  <c:v>39489</c:v>
                </c:pt>
                <c:pt idx="2542">
                  <c:v>39490</c:v>
                </c:pt>
                <c:pt idx="2543">
                  <c:v>39491</c:v>
                </c:pt>
                <c:pt idx="2544">
                  <c:v>39492</c:v>
                </c:pt>
                <c:pt idx="2545">
                  <c:v>39493</c:v>
                </c:pt>
                <c:pt idx="2546">
                  <c:v>39497</c:v>
                </c:pt>
                <c:pt idx="2547">
                  <c:v>39498</c:v>
                </c:pt>
                <c:pt idx="2548">
                  <c:v>39499</c:v>
                </c:pt>
                <c:pt idx="2549">
                  <c:v>39500</c:v>
                </c:pt>
                <c:pt idx="2550">
                  <c:v>39503</c:v>
                </c:pt>
                <c:pt idx="2551">
                  <c:v>39504</c:v>
                </c:pt>
                <c:pt idx="2552">
                  <c:v>39505</c:v>
                </c:pt>
                <c:pt idx="2553">
                  <c:v>39506</c:v>
                </c:pt>
                <c:pt idx="2554">
                  <c:v>39507</c:v>
                </c:pt>
                <c:pt idx="2555">
                  <c:v>39510</c:v>
                </c:pt>
                <c:pt idx="2556">
                  <c:v>39511</c:v>
                </c:pt>
                <c:pt idx="2557">
                  <c:v>39512</c:v>
                </c:pt>
                <c:pt idx="2558">
                  <c:v>39513</c:v>
                </c:pt>
                <c:pt idx="2559">
                  <c:v>39514</c:v>
                </c:pt>
                <c:pt idx="2560">
                  <c:v>39517</c:v>
                </c:pt>
                <c:pt idx="2561">
                  <c:v>39518</c:v>
                </c:pt>
                <c:pt idx="2562">
                  <c:v>39519</c:v>
                </c:pt>
                <c:pt idx="2563">
                  <c:v>39520</c:v>
                </c:pt>
                <c:pt idx="2564">
                  <c:v>39521</c:v>
                </c:pt>
                <c:pt idx="2565">
                  <c:v>39524</c:v>
                </c:pt>
                <c:pt idx="2566">
                  <c:v>39525</c:v>
                </c:pt>
                <c:pt idx="2567">
                  <c:v>39526</c:v>
                </c:pt>
                <c:pt idx="2568">
                  <c:v>39527</c:v>
                </c:pt>
                <c:pt idx="2569">
                  <c:v>39531</c:v>
                </c:pt>
                <c:pt idx="2570">
                  <c:v>39532</c:v>
                </c:pt>
                <c:pt idx="2571">
                  <c:v>39533</c:v>
                </c:pt>
                <c:pt idx="2572">
                  <c:v>39534</c:v>
                </c:pt>
                <c:pt idx="2573">
                  <c:v>39535</c:v>
                </c:pt>
                <c:pt idx="2574">
                  <c:v>39538</c:v>
                </c:pt>
                <c:pt idx="2575">
                  <c:v>39539</c:v>
                </c:pt>
                <c:pt idx="2576">
                  <c:v>39540</c:v>
                </c:pt>
                <c:pt idx="2577">
                  <c:v>39541</c:v>
                </c:pt>
                <c:pt idx="2578">
                  <c:v>39542</c:v>
                </c:pt>
                <c:pt idx="2579">
                  <c:v>39545</c:v>
                </c:pt>
                <c:pt idx="2580">
                  <c:v>39546</c:v>
                </c:pt>
                <c:pt idx="2581">
                  <c:v>39547</c:v>
                </c:pt>
                <c:pt idx="2582">
                  <c:v>39548</c:v>
                </c:pt>
                <c:pt idx="2583">
                  <c:v>39549</c:v>
                </c:pt>
                <c:pt idx="2584">
                  <c:v>39552</c:v>
                </c:pt>
                <c:pt idx="2585">
                  <c:v>39553</c:v>
                </c:pt>
                <c:pt idx="2586">
                  <c:v>39554</c:v>
                </c:pt>
                <c:pt idx="2587">
                  <c:v>39555</c:v>
                </c:pt>
                <c:pt idx="2588">
                  <c:v>39556</c:v>
                </c:pt>
                <c:pt idx="2589">
                  <c:v>39559</c:v>
                </c:pt>
                <c:pt idx="2590">
                  <c:v>39560</c:v>
                </c:pt>
                <c:pt idx="2591">
                  <c:v>39561</c:v>
                </c:pt>
                <c:pt idx="2592">
                  <c:v>39562</c:v>
                </c:pt>
                <c:pt idx="2593">
                  <c:v>39563</c:v>
                </c:pt>
                <c:pt idx="2594">
                  <c:v>39566</c:v>
                </c:pt>
                <c:pt idx="2595">
                  <c:v>39567</c:v>
                </c:pt>
                <c:pt idx="2596">
                  <c:v>39568</c:v>
                </c:pt>
                <c:pt idx="2597">
                  <c:v>39569</c:v>
                </c:pt>
                <c:pt idx="2598">
                  <c:v>39570</c:v>
                </c:pt>
                <c:pt idx="2599">
                  <c:v>39573</c:v>
                </c:pt>
                <c:pt idx="2600">
                  <c:v>39574</c:v>
                </c:pt>
                <c:pt idx="2601">
                  <c:v>39575</c:v>
                </c:pt>
                <c:pt idx="2602">
                  <c:v>39576</c:v>
                </c:pt>
                <c:pt idx="2603">
                  <c:v>39577</c:v>
                </c:pt>
                <c:pt idx="2604">
                  <c:v>39580</c:v>
                </c:pt>
                <c:pt idx="2605">
                  <c:v>39581</c:v>
                </c:pt>
                <c:pt idx="2606">
                  <c:v>39582</c:v>
                </c:pt>
                <c:pt idx="2607">
                  <c:v>39583</c:v>
                </c:pt>
                <c:pt idx="2608">
                  <c:v>39584</c:v>
                </c:pt>
                <c:pt idx="2609">
                  <c:v>39587</c:v>
                </c:pt>
                <c:pt idx="2610">
                  <c:v>39588</c:v>
                </c:pt>
                <c:pt idx="2611">
                  <c:v>39589</c:v>
                </c:pt>
                <c:pt idx="2612">
                  <c:v>39590</c:v>
                </c:pt>
                <c:pt idx="2613">
                  <c:v>39591</c:v>
                </c:pt>
                <c:pt idx="2614">
                  <c:v>39595</c:v>
                </c:pt>
                <c:pt idx="2615">
                  <c:v>39596</c:v>
                </c:pt>
                <c:pt idx="2616">
                  <c:v>39597</c:v>
                </c:pt>
                <c:pt idx="2617">
                  <c:v>39598</c:v>
                </c:pt>
                <c:pt idx="2618">
                  <c:v>39601</c:v>
                </c:pt>
                <c:pt idx="2619">
                  <c:v>39602</c:v>
                </c:pt>
                <c:pt idx="2620">
                  <c:v>39603</c:v>
                </c:pt>
                <c:pt idx="2621">
                  <c:v>39604</c:v>
                </c:pt>
                <c:pt idx="2622">
                  <c:v>39605</c:v>
                </c:pt>
                <c:pt idx="2623">
                  <c:v>39608</c:v>
                </c:pt>
                <c:pt idx="2624">
                  <c:v>39609</c:v>
                </c:pt>
                <c:pt idx="2625">
                  <c:v>39610</c:v>
                </c:pt>
                <c:pt idx="2626">
                  <c:v>39611</c:v>
                </c:pt>
                <c:pt idx="2627">
                  <c:v>39612</c:v>
                </c:pt>
                <c:pt idx="2628">
                  <c:v>39615</c:v>
                </c:pt>
                <c:pt idx="2629">
                  <c:v>39616</c:v>
                </c:pt>
                <c:pt idx="2630">
                  <c:v>39617</c:v>
                </c:pt>
                <c:pt idx="2631">
                  <c:v>39618</c:v>
                </c:pt>
                <c:pt idx="2632">
                  <c:v>39619</c:v>
                </c:pt>
                <c:pt idx="2633">
                  <c:v>39622</c:v>
                </c:pt>
                <c:pt idx="2634">
                  <c:v>39623</c:v>
                </c:pt>
                <c:pt idx="2635">
                  <c:v>39624</c:v>
                </c:pt>
                <c:pt idx="2636">
                  <c:v>39625</c:v>
                </c:pt>
                <c:pt idx="2637">
                  <c:v>39626</c:v>
                </c:pt>
                <c:pt idx="2638">
                  <c:v>39629</c:v>
                </c:pt>
                <c:pt idx="2639">
                  <c:v>39630</c:v>
                </c:pt>
                <c:pt idx="2640">
                  <c:v>39631</c:v>
                </c:pt>
                <c:pt idx="2641">
                  <c:v>39632</c:v>
                </c:pt>
                <c:pt idx="2642">
                  <c:v>39636</c:v>
                </c:pt>
                <c:pt idx="2643">
                  <c:v>39637</c:v>
                </c:pt>
                <c:pt idx="2644">
                  <c:v>39638</c:v>
                </c:pt>
                <c:pt idx="2645">
                  <c:v>39639</c:v>
                </c:pt>
                <c:pt idx="2646">
                  <c:v>39640</c:v>
                </c:pt>
                <c:pt idx="2647">
                  <c:v>39643</c:v>
                </c:pt>
                <c:pt idx="2648">
                  <c:v>39644</c:v>
                </c:pt>
                <c:pt idx="2649">
                  <c:v>39645</c:v>
                </c:pt>
                <c:pt idx="2650">
                  <c:v>39646</c:v>
                </c:pt>
                <c:pt idx="2651">
                  <c:v>39647</c:v>
                </c:pt>
                <c:pt idx="2652">
                  <c:v>39650</c:v>
                </c:pt>
                <c:pt idx="2653">
                  <c:v>39651</c:v>
                </c:pt>
                <c:pt idx="2654">
                  <c:v>39652</c:v>
                </c:pt>
                <c:pt idx="2655">
                  <c:v>39653</c:v>
                </c:pt>
                <c:pt idx="2656">
                  <c:v>39654</c:v>
                </c:pt>
                <c:pt idx="2657">
                  <c:v>39657</c:v>
                </c:pt>
                <c:pt idx="2658">
                  <c:v>39658</c:v>
                </c:pt>
                <c:pt idx="2659">
                  <c:v>39659</c:v>
                </c:pt>
                <c:pt idx="2660">
                  <c:v>39660</c:v>
                </c:pt>
                <c:pt idx="2661">
                  <c:v>39661</c:v>
                </c:pt>
                <c:pt idx="2662">
                  <c:v>39664</c:v>
                </c:pt>
                <c:pt idx="2663">
                  <c:v>39665</c:v>
                </c:pt>
                <c:pt idx="2664">
                  <c:v>39666</c:v>
                </c:pt>
                <c:pt idx="2665">
                  <c:v>39667</c:v>
                </c:pt>
                <c:pt idx="2666">
                  <c:v>39668</c:v>
                </c:pt>
                <c:pt idx="2667">
                  <c:v>39671</c:v>
                </c:pt>
                <c:pt idx="2668">
                  <c:v>39672</c:v>
                </c:pt>
                <c:pt idx="2669">
                  <c:v>39673</c:v>
                </c:pt>
                <c:pt idx="2670">
                  <c:v>39674</c:v>
                </c:pt>
                <c:pt idx="2671">
                  <c:v>39675</c:v>
                </c:pt>
                <c:pt idx="2672">
                  <c:v>39678</c:v>
                </c:pt>
                <c:pt idx="2673">
                  <c:v>39679</c:v>
                </c:pt>
                <c:pt idx="2674">
                  <c:v>39680</c:v>
                </c:pt>
                <c:pt idx="2675">
                  <c:v>39681</c:v>
                </c:pt>
                <c:pt idx="2676">
                  <c:v>39682</c:v>
                </c:pt>
                <c:pt idx="2677">
                  <c:v>39685</c:v>
                </c:pt>
                <c:pt idx="2678">
                  <c:v>39686</c:v>
                </c:pt>
                <c:pt idx="2679">
                  <c:v>39687</c:v>
                </c:pt>
                <c:pt idx="2680">
                  <c:v>39688</c:v>
                </c:pt>
                <c:pt idx="2681">
                  <c:v>39689</c:v>
                </c:pt>
                <c:pt idx="2682">
                  <c:v>39693</c:v>
                </c:pt>
                <c:pt idx="2683">
                  <c:v>39694</c:v>
                </c:pt>
                <c:pt idx="2684">
                  <c:v>39695</c:v>
                </c:pt>
                <c:pt idx="2685">
                  <c:v>39696</c:v>
                </c:pt>
                <c:pt idx="2686">
                  <c:v>39699</c:v>
                </c:pt>
                <c:pt idx="2687">
                  <c:v>39700</c:v>
                </c:pt>
                <c:pt idx="2688">
                  <c:v>39701</c:v>
                </c:pt>
                <c:pt idx="2689">
                  <c:v>39702</c:v>
                </c:pt>
                <c:pt idx="2690">
                  <c:v>39703</c:v>
                </c:pt>
                <c:pt idx="2691">
                  <c:v>39706</c:v>
                </c:pt>
                <c:pt idx="2692">
                  <c:v>39707</c:v>
                </c:pt>
                <c:pt idx="2693">
                  <c:v>39708</c:v>
                </c:pt>
                <c:pt idx="2694">
                  <c:v>39709</c:v>
                </c:pt>
                <c:pt idx="2695">
                  <c:v>39710</c:v>
                </c:pt>
                <c:pt idx="2696">
                  <c:v>39713</c:v>
                </c:pt>
                <c:pt idx="2697">
                  <c:v>39714</c:v>
                </c:pt>
                <c:pt idx="2698">
                  <c:v>39715</c:v>
                </c:pt>
                <c:pt idx="2699">
                  <c:v>39716</c:v>
                </c:pt>
                <c:pt idx="2700">
                  <c:v>39717</c:v>
                </c:pt>
                <c:pt idx="2701">
                  <c:v>39720</c:v>
                </c:pt>
                <c:pt idx="2702">
                  <c:v>39721</c:v>
                </c:pt>
                <c:pt idx="2703">
                  <c:v>39722</c:v>
                </c:pt>
                <c:pt idx="2704">
                  <c:v>39723</c:v>
                </c:pt>
                <c:pt idx="2705">
                  <c:v>39724</c:v>
                </c:pt>
                <c:pt idx="2706">
                  <c:v>39727</c:v>
                </c:pt>
                <c:pt idx="2707">
                  <c:v>39728</c:v>
                </c:pt>
                <c:pt idx="2708">
                  <c:v>39729</c:v>
                </c:pt>
                <c:pt idx="2709">
                  <c:v>39730</c:v>
                </c:pt>
                <c:pt idx="2710">
                  <c:v>39731</c:v>
                </c:pt>
                <c:pt idx="2711">
                  <c:v>39734</c:v>
                </c:pt>
                <c:pt idx="2712">
                  <c:v>39735</c:v>
                </c:pt>
                <c:pt idx="2713">
                  <c:v>39736</c:v>
                </c:pt>
                <c:pt idx="2714">
                  <c:v>39737</c:v>
                </c:pt>
                <c:pt idx="2715">
                  <c:v>39738</c:v>
                </c:pt>
                <c:pt idx="2716">
                  <c:v>39741</c:v>
                </c:pt>
                <c:pt idx="2717">
                  <c:v>39742</c:v>
                </c:pt>
                <c:pt idx="2718">
                  <c:v>39743</c:v>
                </c:pt>
                <c:pt idx="2719">
                  <c:v>39744</c:v>
                </c:pt>
                <c:pt idx="2720">
                  <c:v>39745</c:v>
                </c:pt>
                <c:pt idx="2721">
                  <c:v>39748</c:v>
                </c:pt>
                <c:pt idx="2722">
                  <c:v>39749</c:v>
                </c:pt>
                <c:pt idx="2723">
                  <c:v>39750</c:v>
                </c:pt>
                <c:pt idx="2724">
                  <c:v>39751</c:v>
                </c:pt>
                <c:pt idx="2725">
                  <c:v>39752</c:v>
                </c:pt>
                <c:pt idx="2726">
                  <c:v>39755</c:v>
                </c:pt>
                <c:pt idx="2727">
                  <c:v>39756</c:v>
                </c:pt>
                <c:pt idx="2728">
                  <c:v>39757</c:v>
                </c:pt>
                <c:pt idx="2729">
                  <c:v>39758</c:v>
                </c:pt>
                <c:pt idx="2730">
                  <c:v>39759</c:v>
                </c:pt>
                <c:pt idx="2731">
                  <c:v>39762</c:v>
                </c:pt>
                <c:pt idx="2732">
                  <c:v>39763</c:v>
                </c:pt>
                <c:pt idx="2733">
                  <c:v>39764</c:v>
                </c:pt>
                <c:pt idx="2734">
                  <c:v>39765</c:v>
                </c:pt>
                <c:pt idx="2735">
                  <c:v>39766</c:v>
                </c:pt>
                <c:pt idx="2736">
                  <c:v>39769</c:v>
                </c:pt>
                <c:pt idx="2737">
                  <c:v>39770</c:v>
                </c:pt>
                <c:pt idx="2738">
                  <c:v>39771</c:v>
                </c:pt>
                <c:pt idx="2739">
                  <c:v>39772</c:v>
                </c:pt>
                <c:pt idx="2740">
                  <c:v>39773</c:v>
                </c:pt>
                <c:pt idx="2741">
                  <c:v>39776</c:v>
                </c:pt>
                <c:pt idx="2742">
                  <c:v>39777</c:v>
                </c:pt>
                <c:pt idx="2743">
                  <c:v>39778</c:v>
                </c:pt>
                <c:pt idx="2744">
                  <c:v>39780</c:v>
                </c:pt>
                <c:pt idx="2745">
                  <c:v>39783</c:v>
                </c:pt>
                <c:pt idx="2746">
                  <c:v>39784</c:v>
                </c:pt>
                <c:pt idx="2747">
                  <c:v>39785</c:v>
                </c:pt>
                <c:pt idx="2748">
                  <c:v>39786</c:v>
                </c:pt>
                <c:pt idx="2749">
                  <c:v>39787</c:v>
                </c:pt>
                <c:pt idx="2750">
                  <c:v>39790</c:v>
                </c:pt>
                <c:pt idx="2751">
                  <c:v>39791</c:v>
                </c:pt>
                <c:pt idx="2752">
                  <c:v>39792</c:v>
                </c:pt>
                <c:pt idx="2753">
                  <c:v>39793</c:v>
                </c:pt>
                <c:pt idx="2754">
                  <c:v>39794</c:v>
                </c:pt>
                <c:pt idx="2755">
                  <c:v>39797</c:v>
                </c:pt>
                <c:pt idx="2756">
                  <c:v>39798</c:v>
                </c:pt>
                <c:pt idx="2757">
                  <c:v>39799</c:v>
                </c:pt>
                <c:pt idx="2758">
                  <c:v>39800</c:v>
                </c:pt>
                <c:pt idx="2759">
                  <c:v>39801</c:v>
                </c:pt>
                <c:pt idx="2760">
                  <c:v>39804</c:v>
                </c:pt>
                <c:pt idx="2761">
                  <c:v>39805</c:v>
                </c:pt>
                <c:pt idx="2762">
                  <c:v>39806</c:v>
                </c:pt>
                <c:pt idx="2763">
                  <c:v>39808</c:v>
                </c:pt>
                <c:pt idx="2764">
                  <c:v>39811</c:v>
                </c:pt>
                <c:pt idx="2765">
                  <c:v>39812</c:v>
                </c:pt>
                <c:pt idx="2766">
                  <c:v>39813</c:v>
                </c:pt>
                <c:pt idx="2767">
                  <c:v>39815</c:v>
                </c:pt>
                <c:pt idx="2768">
                  <c:v>39818</c:v>
                </c:pt>
                <c:pt idx="2769">
                  <c:v>39819</c:v>
                </c:pt>
                <c:pt idx="2770">
                  <c:v>39820</c:v>
                </c:pt>
                <c:pt idx="2771">
                  <c:v>39821</c:v>
                </c:pt>
                <c:pt idx="2772">
                  <c:v>39822</c:v>
                </c:pt>
                <c:pt idx="2773">
                  <c:v>39825</c:v>
                </c:pt>
                <c:pt idx="2774">
                  <c:v>39826</c:v>
                </c:pt>
                <c:pt idx="2775">
                  <c:v>39827</c:v>
                </c:pt>
                <c:pt idx="2776">
                  <c:v>39828</c:v>
                </c:pt>
                <c:pt idx="2777">
                  <c:v>39829</c:v>
                </c:pt>
                <c:pt idx="2778">
                  <c:v>39833</c:v>
                </c:pt>
                <c:pt idx="2779">
                  <c:v>39834</c:v>
                </c:pt>
                <c:pt idx="2780">
                  <c:v>39835</c:v>
                </c:pt>
                <c:pt idx="2781">
                  <c:v>39836</c:v>
                </c:pt>
                <c:pt idx="2782">
                  <c:v>39839</c:v>
                </c:pt>
                <c:pt idx="2783">
                  <c:v>39840</c:v>
                </c:pt>
                <c:pt idx="2784">
                  <c:v>39841</c:v>
                </c:pt>
                <c:pt idx="2785">
                  <c:v>39842</c:v>
                </c:pt>
                <c:pt idx="2786">
                  <c:v>39843</c:v>
                </c:pt>
                <c:pt idx="2787">
                  <c:v>39846</c:v>
                </c:pt>
                <c:pt idx="2788">
                  <c:v>39847</c:v>
                </c:pt>
                <c:pt idx="2789">
                  <c:v>39848</c:v>
                </c:pt>
                <c:pt idx="2790">
                  <c:v>39849</c:v>
                </c:pt>
                <c:pt idx="2791">
                  <c:v>39850</c:v>
                </c:pt>
                <c:pt idx="2792">
                  <c:v>39853</c:v>
                </c:pt>
                <c:pt idx="2793">
                  <c:v>39854</c:v>
                </c:pt>
                <c:pt idx="2794">
                  <c:v>39855</c:v>
                </c:pt>
                <c:pt idx="2795">
                  <c:v>39856</c:v>
                </c:pt>
                <c:pt idx="2796">
                  <c:v>39857</c:v>
                </c:pt>
                <c:pt idx="2797">
                  <c:v>39861</c:v>
                </c:pt>
                <c:pt idx="2798">
                  <c:v>39862</c:v>
                </c:pt>
                <c:pt idx="2799">
                  <c:v>39863</c:v>
                </c:pt>
                <c:pt idx="2800">
                  <c:v>39864</c:v>
                </c:pt>
                <c:pt idx="2801">
                  <c:v>39867</c:v>
                </c:pt>
                <c:pt idx="2802">
                  <c:v>39868</c:v>
                </c:pt>
                <c:pt idx="2803">
                  <c:v>39869</c:v>
                </c:pt>
                <c:pt idx="2804">
                  <c:v>39870</c:v>
                </c:pt>
                <c:pt idx="2805">
                  <c:v>39871</c:v>
                </c:pt>
                <c:pt idx="2806">
                  <c:v>39874</c:v>
                </c:pt>
                <c:pt idx="2807">
                  <c:v>39875</c:v>
                </c:pt>
                <c:pt idx="2808">
                  <c:v>39876</c:v>
                </c:pt>
                <c:pt idx="2809">
                  <c:v>39877</c:v>
                </c:pt>
                <c:pt idx="2810">
                  <c:v>39878</c:v>
                </c:pt>
                <c:pt idx="2811">
                  <c:v>39881</c:v>
                </c:pt>
                <c:pt idx="2812">
                  <c:v>39882</c:v>
                </c:pt>
                <c:pt idx="2813">
                  <c:v>39883</c:v>
                </c:pt>
                <c:pt idx="2814">
                  <c:v>39884</c:v>
                </c:pt>
                <c:pt idx="2815">
                  <c:v>39885</c:v>
                </c:pt>
                <c:pt idx="2816">
                  <c:v>39888</c:v>
                </c:pt>
                <c:pt idx="2817">
                  <c:v>39889</c:v>
                </c:pt>
                <c:pt idx="2818">
                  <c:v>39890</c:v>
                </c:pt>
                <c:pt idx="2819">
                  <c:v>39891</c:v>
                </c:pt>
                <c:pt idx="2820">
                  <c:v>39892</c:v>
                </c:pt>
                <c:pt idx="2821">
                  <c:v>39895</c:v>
                </c:pt>
                <c:pt idx="2822">
                  <c:v>39896</c:v>
                </c:pt>
                <c:pt idx="2823">
                  <c:v>39897</c:v>
                </c:pt>
                <c:pt idx="2824">
                  <c:v>39898</c:v>
                </c:pt>
                <c:pt idx="2825">
                  <c:v>39899</c:v>
                </c:pt>
                <c:pt idx="2826">
                  <c:v>39902</c:v>
                </c:pt>
                <c:pt idx="2827">
                  <c:v>39903</c:v>
                </c:pt>
                <c:pt idx="2828">
                  <c:v>39904</c:v>
                </c:pt>
                <c:pt idx="2829">
                  <c:v>39905</c:v>
                </c:pt>
                <c:pt idx="2830">
                  <c:v>39906</c:v>
                </c:pt>
                <c:pt idx="2831">
                  <c:v>39909</c:v>
                </c:pt>
                <c:pt idx="2832">
                  <c:v>39910</c:v>
                </c:pt>
                <c:pt idx="2833">
                  <c:v>39911</c:v>
                </c:pt>
                <c:pt idx="2834">
                  <c:v>39912</c:v>
                </c:pt>
                <c:pt idx="2835">
                  <c:v>39916</c:v>
                </c:pt>
                <c:pt idx="2836">
                  <c:v>39917</c:v>
                </c:pt>
                <c:pt idx="2837">
                  <c:v>39918</c:v>
                </c:pt>
                <c:pt idx="2838">
                  <c:v>39919</c:v>
                </c:pt>
                <c:pt idx="2839">
                  <c:v>39920</c:v>
                </c:pt>
                <c:pt idx="2840">
                  <c:v>39923</c:v>
                </c:pt>
                <c:pt idx="2841">
                  <c:v>39924</c:v>
                </c:pt>
                <c:pt idx="2842">
                  <c:v>39925</c:v>
                </c:pt>
                <c:pt idx="2843">
                  <c:v>39926</c:v>
                </c:pt>
                <c:pt idx="2844">
                  <c:v>39927</c:v>
                </c:pt>
                <c:pt idx="2845">
                  <c:v>39930</c:v>
                </c:pt>
                <c:pt idx="2846">
                  <c:v>39931</c:v>
                </c:pt>
                <c:pt idx="2847">
                  <c:v>39932</c:v>
                </c:pt>
                <c:pt idx="2848">
                  <c:v>39933</c:v>
                </c:pt>
                <c:pt idx="2849">
                  <c:v>39934</c:v>
                </c:pt>
                <c:pt idx="2850">
                  <c:v>39937</c:v>
                </c:pt>
                <c:pt idx="2851">
                  <c:v>39938</c:v>
                </c:pt>
                <c:pt idx="2852">
                  <c:v>39939</c:v>
                </c:pt>
                <c:pt idx="2853">
                  <c:v>39940</c:v>
                </c:pt>
                <c:pt idx="2854">
                  <c:v>39941</c:v>
                </c:pt>
                <c:pt idx="2855">
                  <c:v>39944</c:v>
                </c:pt>
                <c:pt idx="2856">
                  <c:v>39945</c:v>
                </c:pt>
                <c:pt idx="2857">
                  <c:v>39946</c:v>
                </c:pt>
                <c:pt idx="2858">
                  <c:v>39947</c:v>
                </c:pt>
                <c:pt idx="2859">
                  <c:v>39948</c:v>
                </c:pt>
                <c:pt idx="2860">
                  <c:v>39951</c:v>
                </c:pt>
                <c:pt idx="2861">
                  <c:v>39952</c:v>
                </c:pt>
                <c:pt idx="2862">
                  <c:v>39953</c:v>
                </c:pt>
                <c:pt idx="2863">
                  <c:v>39954</c:v>
                </c:pt>
                <c:pt idx="2864">
                  <c:v>39955</c:v>
                </c:pt>
                <c:pt idx="2865">
                  <c:v>39959</c:v>
                </c:pt>
                <c:pt idx="2866">
                  <c:v>39960</c:v>
                </c:pt>
                <c:pt idx="2867">
                  <c:v>39961</c:v>
                </c:pt>
                <c:pt idx="2868">
                  <c:v>39962</c:v>
                </c:pt>
                <c:pt idx="2869">
                  <c:v>39965</c:v>
                </c:pt>
                <c:pt idx="2870">
                  <c:v>39966</c:v>
                </c:pt>
                <c:pt idx="2871">
                  <c:v>39967</c:v>
                </c:pt>
                <c:pt idx="2872">
                  <c:v>39968</c:v>
                </c:pt>
                <c:pt idx="2873">
                  <c:v>39969</c:v>
                </c:pt>
                <c:pt idx="2874">
                  <c:v>39972</c:v>
                </c:pt>
                <c:pt idx="2875">
                  <c:v>39973</c:v>
                </c:pt>
                <c:pt idx="2876">
                  <c:v>39974</c:v>
                </c:pt>
                <c:pt idx="2877">
                  <c:v>39975</c:v>
                </c:pt>
                <c:pt idx="2878">
                  <c:v>39976</c:v>
                </c:pt>
                <c:pt idx="2879">
                  <c:v>39979</c:v>
                </c:pt>
                <c:pt idx="2880">
                  <c:v>39980</c:v>
                </c:pt>
                <c:pt idx="2881">
                  <c:v>39981</c:v>
                </c:pt>
                <c:pt idx="2882">
                  <c:v>39982</c:v>
                </c:pt>
                <c:pt idx="2883">
                  <c:v>39983</c:v>
                </c:pt>
                <c:pt idx="2884">
                  <c:v>39986</c:v>
                </c:pt>
                <c:pt idx="2885">
                  <c:v>39987</c:v>
                </c:pt>
                <c:pt idx="2886">
                  <c:v>39988</c:v>
                </c:pt>
                <c:pt idx="2887">
                  <c:v>39989</c:v>
                </c:pt>
                <c:pt idx="2888">
                  <c:v>39990</c:v>
                </c:pt>
                <c:pt idx="2889">
                  <c:v>39993</c:v>
                </c:pt>
                <c:pt idx="2890">
                  <c:v>39994</c:v>
                </c:pt>
                <c:pt idx="2891">
                  <c:v>39995</c:v>
                </c:pt>
                <c:pt idx="2892">
                  <c:v>39996</c:v>
                </c:pt>
                <c:pt idx="2893">
                  <c:v>40000</c:v>
                </c:pt>
                <c:pt idx="2894">
                  <c:v>40001</c:v>
                </c:pt>
                <c:pt idx="2895">
                  <c:v>40002</c:v>
                </c:pt>
                <c:pt idx="2896">
                  <c:v>40003</c:v>
                </c:pt>
                <c:pt idx="2897">
                  <c:v>40004</c:v>
                </c:pt>
                <c:pt idx="2898">
                  <c:v>40007</c:v>
                </c:pt>
                <c:pt idx="2899">
                  <c:v>40008</c:v>
                </c:pt>
                <c:pt idx="2900">
                  <c:v>40009</c:v>
                </c:pt>
                <c:pt idx="2901">
                  <c:v>40010</c:v>
                </c:pt>
                <c:pt idx="2902">
                  <c:v>40011</c:v>
                </c:pt>
                <c:pt idx="2903">
                  <c:v>40014</c:v>
                </c:pt>
                <c:pt idx="2904">
                  <c:v>40015</c:v>
                </c:pt>
                <c:pt idx="2905">
                  <c:v>40016</c:v>
                </c:pt>
                <c:pt idx="2906">
                  <c:v>40017</c:v>
                </c:pt>
                <c:pt idx="2907">
                  <c:v>40018</c:v>
                </c:pt>
                <c:pt idx="2908">
                  <c:v>40021</c:v>
                </c:pt>
                <c:pt idx="2909">
                  <c:v>40022</c:v>
                </c:pt>
                <c:pt idx="2910">
                  <c:v>40023</c:v>
                </c:pt>
                <c:pt idx="2911">
                  <c:v>40024</c:v>
                </c:pt>
                <c:pt idx="2912">
                  <c:v>40025</c:v>
                </c:pt>
                <c:pt idx="2913">
                  <c:v>40028</c:v>
                </c:pt>
                <c:pt idx="2914">
                  <c:v>40029</c:v>
                </c:pt>
                <c:pt idx="2915">
                  <c:v>40030</c:v>
                </c:pt>
                <c:pt idx="2916">
                  <c:v>40031</c:v>
                </c:pt>
                <c:pt idx="2917">
                  <c:v>40032</c:v>
                </c:pt>
                <c:pt idx="2918">
                  <c:v>40035</c:v>
                </c:pt>
                <c:pt idx="2919">
                  <c:v>40036</c:v>
                </c:pt>
                <c:pt idx="2920">
                  <c:v>40037</c:v>
                </c:pt>
                <c:pt idx="2921">
                  <c:v>40038</c:v>
                </c:pt>
                <c:pt idx="2922">
                  <c:v>40039</c:v>
                </c:pt>
                <c:pt idx="2923">
                  <c:v>40042</c:v>
                </c:pt>
                <c:pt idx="2924">
                  <c:v>40043</c:v>
                </c:pt>
                <c:pt idx="2925">
                  <c:v>40044</c:v>
                </c:pt>
                <c:pt idx="2926">
                  <c:v>40045</c:v>
                </c:pt>
                <c:pt idx="2927">
                  <c:v>40046</c:v>
                </c:pt>
                <c:pt idx="2928">
                  <c:v>40049</c:v>
                </c:pt>
                <c:pt idx="2929">
                  <c:v>40050</c:v>
                </c:pt>
                <c:pt idx="2930">
                  <c:v>40051</c:v>
                </c:pt>
                <c:pt idx="2931">
                  <c:v>40052</c:v>
                </c:pt>
                <c:pt idx="2932">
                  <c:v>40053</c:v>
                </c:pt>
                <c:pt idx="2933">
                  <c:v>40056</c:v>
                </c:pt>
                <c:pt idx="2934">
                  <c:v>40057</c:v>
                </c:pt>
                <c:pt idx="2935">
                  <c:v>40058</c:v>
                </c:pt>
                <c:pt idx="2936">
                  <c:v>40059</c:v>
                </c:pt>
                <c:pt idx="2937">
                  <c:v>40060</c:v>
                </c:pt>
                <c:pt idx="2938">
                  <c:v>40064</c:v>
                </c:pt>
                <c:pt idx="2939">
                  <c:v>40065</c:v>
                </c:pt>
                <c:pt idx="2940">
                  <c:v>40066</c:v>
                </c:pt>
                <c:pt idx="2941">
                  <c:v>40067</c:v>
                </c:pt>
                <c:pt idx="2942">
                  <c:v>40070</c:v>
                </c:pt>
                <c:pt idx="2943">
                  <c:v>40071</c:v>
                </c:pt>
                <c:pt idx="2944">
                  <c:v>40072</c:v>
                </c:pt>
                <c:pt idx="2945">
                  <c:v>40073</c:v>
                </c:pt>
                <c:pt idx="2946">
                  <c:v>40074</c:v>
                </c:pt>
                <c:pt idx="2947">
                  <c:v>40077</c:v>
                </c:pt>
                <c:pt idx="2948">
                  <c:v>40078</c:v>
                </c:pt>
                <c:pt idx="2949">
                  <c:v>40079</c:v>
                </c:pt>
                <c:pt idx="2950">
                  <c:v>40080</c:v>
                </c:pt>
                <c:pt idx="2951">
                  <c:v>40081</c:v>
                </c:pt>
                <c:pt idx="2952">
                  <c:v>40084</c:v>
                </c:pt>
                <c:pt idx="2953">
                  <c:v>40085</c:v>
                </c:pt>
                <c:pt idx="2954">
                  <c:v>40086</c:v>
                </c:pt>
                <c:pt idx="2955">
                  <c:v>40087</c:v>
                </c:pt>
                <c:pt idx="2956">
                  <c:v>40088</c:v>
                </c:pt>
                <c:pt idx="2957">
                  <c:v>40091</c:v>
                </c:pt>
                <c:pt idx="2958">
                  <c:v>40092</c:v>
                </c:pt>
                <c:pt idx="2959">
                  <c:v>40093</c:v>
                </c:pt>
                <c:pt idx="2960">
                  <c:v>40094</c:v>
                </c:pt>
                <c:pt idx="2961">
                  <c:v>40095</c:v>
                </c:pt>
                <c:pt idx="2962">
                  <c:v>40098</c:v>
                </c:pt>
                <c:pt idx="2963">
                  <c:v>40099</c:v>
                </c:pt>
                <c:pt idx="2964">
                  <c:v>40100</c:v>
                </c:pt>
                <c:pt idx="2965">
                  <c:v>40101</c:v>
                </c:pt>
                <c:pt idx="2966">
                  <c:v>40102</c:v>
                </c:pt>
                <c:pt idx="2967">
                  <c:v>40105</c:v>
                </c:pt>
                <c:pt idx="2968">
                  <c:v>40106</c:v>
                </c:pt>
                <c:pt idx="2969">
                  <c:v>40107</c:v>
                </c:pt>
                <c:pt idx="2970">
                  <c:v>40108</c:v>
                </c:pt>
                <c:pt idx="2971">
                  <c:v>40109</c:v>
                </c:pt>
                <c:pt idx="2972">
                  <c:v>40112</c:v>
                </c:pt>
                <c:pt idx="2973">
                  <c:v>40113</c:v>
                </c:pt>
                <c:pt idx="2974">
                  <c:v>40114</c:v>
                </c:pt>
                <c:pt idx="2975">
                  <c:v>40115</c:v>
                </c:pt>
                <c:pt idx="2976">
                  <c:v>40116</c:v>
                </c:pt>
                <c:pt idx="2977">
                  <c:v>40119</c:v>
                </c:pt>
                <c:pt idx="2978">
                  <c:v>40120</c:v>
                </c:pt>
                <c:pt idx="2979">
                  <c:v>40121</c:v>
                </c:pt>
                <c:pt idx="2980">
                  <c:v>40122</c:v>
                </c:pt>
                <c:pt idx="2981">
                  <c:v>40123</c:v>
                </c:pt>
                <c:pt idx="2982">
                  <c:v>40126</c:v>
                </c:pt>
                <c:pt idx="2983">
                  <c:v>40127</c:v>
                </c:pt>
                <c:pt idx="2984">
                  <c:v>40128</c:v>
                </c:pt>
                <c:pt idx="2985">
                  <c:v>40129</c:v>
                </c:pt>
                <c:pt idx="2986">
                  <c:v>40130</c:v>
                </c:pt>
                <c:pt idx="2987">
                  <c:v>40133</c:v>
                </c:pt>
                <c:pt idx="2988">
                  <c:v>40134</c:v>
                </c:pt>
                <c:pt idx="2989">
                  <c:v>40135</c:v>
                </c:pt>
                <c:pt idx="2990">
                  <c:v>40136</c:v>
                </c:pt>
                <c:pt idx="2991">
                  <c:v>40137</c:v>
                </c:pt>
                <c:pt idx="2992">
                  <c:v>40140</c:v>
                </c:pt>
                <c:pt idx="2993">
                  <c:v>40141</c:v>
                </c:pt>
                <c:pt idx="2994">
                  <c:v>40142</c:v>
                </c:pt>
                <c:pt idx="2995">
                  <c:v>40144</c:v>
                </c:pt>
                <c:pt idx="2996">
                  <c:v>40147</c:v>
                </c:pt>
                <c:pt idx="2997">
                  <c:v>40148</c:v>
                </c:pt>
                <c:pt idx="2998">
                  <c:v>40149</c:v>
                </c:pt>
                <c:pt idx="2999">
                  <c:v>40150</c:v>
                </c:pt>
                <c:pt idx="3000">
                  <c:v>40151</c:v>
                </c:pt>
                <c:pt idx="3001">
                  <c:v>40154</c:v>
                </c:pt>
                <c:pt idx="3002">
                  <c:v>40155</c:v>
                </c:pt>
                <c:pt idx="3003">
                  <c:v>40156</c:v>
                </c:pt>
                <c:pt idx="3004">
                  <c:v>40157</c:v>
                </c:pt>
                <c:pt idx="3005">
                  <c:v>40158</c:v>
                </c:pt>
                <c:pt idx="3006">
                  <c:v>40161</c:v>
                </c:pt>
                <c:pt idx="3007">
                  <c:v>40162</c:v>
                </c:pt>
                <c:pt idx="3008">
                  <c:v>40163</c:v>
                </c:pt>
                <c:pt idx="3009">
                  <c:v>40164</c:v>
                </c:pt>
                <c:pt idx="3010">
                  <c:v>40165</c:v>
                </c:pt>
                <c:pt idx="3011">
                  <c:v>40168</c:v>
                </c:pt>
                <c:pt idx="3012">
                  <c:v>40169</c:v>
                </c:pt>
                <c:pt idx="3013">
                  <c:v>40170</c:v>
                </c:pt>
                <c:pt idx="3014">
                  <c:v>40171</c:v>
                </c:pt>
                <c:pt idx="3015">
                  <c:v>40175</c:v>
                </c:pt>
                <c:pt idx="3016">
                  <c:v>40176</c:v>
                </c:pt>
                <c:pt idx="3017">
                  <c:v>40177</c:v>
                </c:pt>
                <c:pt idx="3018">
                  <c:v>40178</c:v>
                </c:pt>
                <c:pt idx="3019">
                  <c:v>40182</c:v>
                </c:pt>
                <c:pt idx="3020">
                  <c:v>40183</c:v>
                </c:pt>
                <c:pt idx="3021">
                  <c:v>40184</c:v>
                </c:pt>
                <c:pt idx="3022">
                  <c:v>40185</c:v>
                </c:pt>
                <c:pt idx="3023">
                  <c:v>40186</c:v>
                </c:pt>
                <c:pt idx="3024">
                  <c:v>40189</c:v>
                </c:pt>
                <c:pt idx="3025">
                  <c:v>40190</c:v>
                </c:pt>
                <c:pt idx="3026">
                  <c:v>40191</c:v>
                </c:pt>
                <c:pt idx="3027">
                  <c:v>40192</c:v>
                </c:pt>
                <c:pt idx="3028">
                  <c:v>40193</c:v>
                </c:pt>
                <c:pt idx="3029">
                  <c:v>40197</c:v>
                </c:pt>
                <c:pt idx="3030">
                  <c:v>40198</c:v>
                </c:pt>
                <c:pt idx="3031">
                  <c:v>40199</c:v>
                </c:pt>
                <c:pt idx="3032">
                  <c:v>40200</c:v>
                </c:pt>
                <c:pt idx="3033">
                  <c:v>40203</c:v>
                </c:pt>
                <c:pt idx="3034">
                  <c:v>40204</c:v>
                </c:pt>
                <c:pt idx="3035">
                  <c:v>40205</c:v>
                </c:pt>
                <c:pt idx="3036">
                  <c:v>40206</c:v>
                </c:pt>
                <c:pt idx="3037">
                  <c:v>40207</c:v>
                </c:pt>
                <c:pt idx="3038">
                  <c:v>40210</c:v>
                </c:pt>
                <c:pt idx="3039">
                  <c:v>40211</c:v>
                </c:pt>
                <c:pt idx="3040">
                  <c:v>40212</c:v>
                </c:pt>
                <c:pt idx="3041">
                  <c:v>40213</c:v>
                </c:pt>
                <c:pt idx="3042">
                  <c:v>40214</c:v>
                </c:pt>
                <c:pt idx="3043">
                  <c:v>40217</c:v>
                </c:pt>
                <c:pt idx="3044">
                  <c:v>40218</c:v>
                </c:pt>
                <c:pt idx="3045">
                  <c:v>40219</c:v>
                </c:pt>
                <c:pt idx="3046">
                  <c:v>40220</c:v>
                </c:pt>
                <c:pt idx="3047">
                  <c:v>40221</c:v>
                </c:pt>
                <c:pt idx="3048">
                  <c:v>40225</c:v>
                </c:pt>
                <c:pt idx="3049">
                  <c:v>40226</c:v>
                </c:pt>
                <c:pt idx="3050">
                  <c:v>40227</c:v>
                </c:pt>
                <c:pt idx="3051">
                  <c:v>40228</c:v>
                </c:pt>
                <c:pt idx="3052">
                  <c:v>40231</c:v>
                </c:pt>
                <c:pt idx="3053">
                  <c:v>40232</c:v>
                </c:pt>
                <c:pt idx="3054">
                  <c:v>40233</c:v>
                </c:pt>
                <c:pt idx="3055">
                  <c:v>40234</c:v>
                </c:pt>
                <c:pt idx="3056">
                  <c:v>40235</c:v>
                </c:pt>
                <c:pt idx="3057">
                  <c:v>40238</c:v>
                </c:pt>
                <c:pt idx="3058">
                  <c:v>40239</c:v>
                </c:pt>
                <c:pt idx="3059">
                  <c:v>40240</c:v>
                </c:pt>
                <c:pt idx="3060">
                  <c:v>40241</c:v>
                </c:pt>
                <c:pt idx="3061">
                  <c:v>40242</c:v>
                </c:pt>
                <c:pt idx="3062">
                  <c:v>40245</c:v>
                </c:pt>
                <c:pt idx="3063">
                  <c:v>40246</c:v>
                </c:pt>
                <c:pt idx="3064">
                  <c:v>40247</c:v>
                </c:pt>
                <c:pt idx="3065">
                  <c:v>40248</c:v>
                </c:pt>
                <c:pt idx="3066">
                  <c:v>40249</c:v>
                </c:pt>
                <c:pt idx="3067">
                  <c:v>40252</c:v>
                </c:pt>
                <c:pt idx="3068">
                  <c:v>40253</c:v>
                </c:pt>
                <c:pt idx="3069">
                  <c:v>40254</c:v>
                </c:pt>
                <c:pt idx="3070">
                  <c:v>40255</c:v>
                </c:pt>
                <c:pt idx="3071">
                  <c:v>40256</c:v>
                </c:pt>
                <c:pt idx="3072">
                  <c:v>40259</c:v>
                </c:pt>
                <c:pt idx="3073">
                  <c:v>40260</c:v>
                </c:pt>
                <c:pt idx="3074">
                  <c:v>40261</c:v>
                </c:pt>
                <c:pt idx="3075">
                  <c:v>40262</c:v>
                </c:pt>
                <c:pt idx="3076">
                  <c:v>40263</c:v>
                </c:pt>
                <c:pt idx="3077">
                  <c:v>40266</c:v>
                </c:pt>
                <c:pt idx="3078">
                  <c:v>40267</c:v>
                </c:pt>
                <c:pt idx="3079">
                  <c:v>40268</c:v>
                </c:pt>
                <c:pt idx="3080">
                  <c:v>40269</c:v>
                </c:pt>
                <c:pt idx="3081">
                  <c:v>40273</c:v>
                </c:pt>
                <c:pt idx="3082">
                  <c:v>40274</c:v>
                </c:pt>
                <c:pt idx="3083">
                  <c:v>40275</c:v>
                </c:pt>
                <c:pt idx="3084">
                  <c:v>40276</c:v>
                </c:pt>
                <c:pt idx="3085">
                  <c:v>40277</c:v>
                </c:pt>
                <c:pt idx="3086">
                  <c:v>40280</c:v>
                </c:pt>
                <c:pt idx="3087">
                  <c:v>40281</c:v>
                </c:pt>
                <c:pt idx="3088">
                  <c:v>40282</c:v>
                </c:pt>
                <c:pt idx="3089">
                  <c:v>40283</c:v>
                </c:pt>
                <c:pt idx="3090">
                  <c:v>40284</c:v>
                </c:pt>
                <c:pt idx="3091">
                  <c:v>40287</c:v>
                </c:pt>
                <c:pt idx="3092">
                  <c:v>40288</c:v>
                </c:pt>
                <c:pt idx="3093">
                  <c:v>40289</c:v>
                </c:pt>
                <c:pt idx="3094">
                  <c:v>40290</c:v>
                </c:pt>
                <c:pt idx="3095">
                  <c:v>40291</c:v>
                </c:pt>
                <c:pt idx="3096">
                  <c:v>40294</c:v>
                </c:pt>
                <c:pt idx="3097">
                  <c:v>40295</c:v>
                </c:pt>
                <c:pt idx="3098">
                  <c:v>40296</c:v>
                </c:pt>
                <c:pt idx="3099">
                  <c:v>40297</c:v>
                </c:pt>
                <c:pt idx="3100">
                  <c:v>40298</c:v>
                </c:pt>
                <c:pt idx="3101">
                  <c:v>40301</c:v>
                </c:pt>
                <c:pt idx="3102">
                  <c:v>40302</c:v>
                </c:pt>
                <c:pt idx="3103">
                  <c:v>40303</c:v>
                </c:pt>
                <c:pt idx="3104">
                  <c:v>40304</c:v>
                </c:pt>
                <c:pt idx="3105">
                  <c:v>40305</c:v>
                </c:pt>
                <c:pt idx="3106">
                  <c:v>40308</c:v>
                </c:pt>
                <c:pt idx="3107">
                  <c:v>40309</c:v>
                </c:pt>
                <c:pt idx="3108">
                  <c:v>40310</c:v>
                </c:pt>
                <c:pt idx="3109">
                  <c:v>40311</c:v>
                </c:pt>
                <c:pt idx="3110">
                  <c:v>40312</c:v>
                </c:pt>
                <c:pt idx="3111">
                  <c:v>40315</c:v>
                </c:pt>
                <c:pt idx="3112">
                  <c:v>40316</c:v>
                </c:pt>
                <c:pt idx="3113">
                  <c:v>40317</c:v>
                </c:pt>
                <c:pt idx="3114">
                  <c:v>40318</c:v>
                </c:pt>
                <c:pt idx="3115">
                  <c:v>40319</c:v>
                </c:pt>
                <c:pt idx="3116">
                  <c:v>40322</c:v>
                </c:pt>
                <c:pt idx="3117">
                  <c:v>40323</c:v>
                </c:pt>
                <c:pt idx="3118">
                  <c:v>40324</c:v>
                </c:pt>
                <c:pt idx="3119">
                  <c:v>40325</c:v>
                </c:pt>
                <c:pt idx="3120">
                  <c:v>40326</c:v>
                </c:pt>
                <c:pt idx="3121">
                  <c:v>40330</c:v>
                </c:pt>
                <c:pt idx="3122">
                  <c:v>40331</c:v>
                </c:pt>
                <c:pt idx="3123">
                  <c:v>40332</c:v>
                </c:pt>
                <c:pt idx="3124">
                  <c:v>40333</c:v>
                </c:pt>
                <c:pt idx="3125">
                  <c:v>40336</c:v>
                </c:pt>
                <c:pt idx="3126">
                  <c:v>40337</c:v>
                </c:pt>
                <c:pt idx="3127">
                  <c:v>40338</c:v>
                </c:pt>
                <c:pt idx="3128">
                  <c:v>40339</c:v>
                </c:pt>
                <c:pt idx="3129">
                  <c:v>40340</c:v>
                </c:pt>
                <c:pt idx="3130">
                  <c:v>40343</c:v>
                </c:pt>
                <c:pt idx="3131">
                  <c:v>40344</c:v>
                </c:pt>
                <c:pt idx="3132">
                  <c:v>40345</c:v>
                </c:pt>
                <c:pt idx="3133">
                  <c:v>40346</c:v>
                </c:pt>
                <c:pt idx="3134">
                  <c:v>40347</c:v>
                </c:pt>
                <c:pt idx="3135">
                  <c:v>40350</c:v>
                </c:pt>
                <c:pt idx="3136">
                  <c:v>40351</c:v>
                </c:pt>
                <c:pt idx="3137">
                  <c:v>40352</c:v>
                </c:pt>
                <c:pt idx="3138">
                  <c:v>40353</c:v>
                </c:pt>
                <c:pt idx="3139">
                  <c:v>40354</c:v>
                </c:pt>
                <c:pt idx="3140">
                  <c:v>40357</c:v>
                </c:pt>
                <c:pt idx="3141">
                  <c:v>40358</c:v>
                </c:pt>
                <c:pt idx="3142">
                  <c:v>40359</c:v>
                </c:pt>
                <c:pt idx="3143">
                  <c:v>40360</c:v>
                </c:pt>
                <c:pt idx="3144">
                  <c:v>40361</c:v>
                </c:pt>
                <c:pt idx="3145">
                  <c:v>40365</c:v>
                </c:pt>
                <c:pt idx="3146">
                  <c:v>40366</c:v>
                </c:pt>
                <c:pt idx="3147">
                  <c:v>40367</c:v>
                </c:pt>
                <c:pt idx="3148">
                  <c:v>40368</c:v>
                </c:pt>
                <c:pt idx="3149">
                  <c:v>40371</c:v>
                </c:pt>
                <c:pt idx="3150">
                  <c:v>40372</c:v>
                </c:pt>
                <c:pt idx="3151">
                  <c:v>40373</c:v>
                </c:pt>
                <c:pt idx="3152">
                  <c:v>40374</c:v>
                </c:pt>
                <c:pt idx="3153">
                  <c:v>40375</c:v>
                </c:pt>
                <c:pt idx="3154">
                  <c:v>40378</c:v>
                </c:pt>
                <c:pt idx="3155">
                  <c:v>40379</c:v>
                </c:pt>
                <c:pt idx="3156">
                  <c:v>40380</c:v>
                </c:pt>
                <c:pt idx="3157">
                  <c:v>40381</c:v>
                </c:pt>
                <c:pt idx="3158">
                  <c:v>40382</c:v>
                </c:pt>
                <c:pt idx="3159">
                  <c:v>40385</c:v>
                </c:pt>
                <c:pt idx="3160">
                  <c:v>40386</c:v>
                </c:pt>
                <c:pt idx="3161">
                  <c:v>40387</c:v>
                </c:pt>
                <c:pt idx="3162">
                  <c:v>40388</c:v>
                </c:pt>
                <c:pt idx="3163">
                  <c:v>40389</c:v>
                </c:pt>
                <c:pt idx="3164">
                  <c:v>40392</c:v>
                </c:pt>
                <c:pt idx="3165">
                  <c:v>40393</c:v>
                </c:pt>
                <c:pt idx="3166">
                  <c:v>40394</c:v>
                </c:pt>
                <c:pt idx="3167">
                  <c:v>40395</c:v>
                </c:pt>
                <c:pt idx="3168">
                  <c:v>40396</c:v>
                </c:pt>
                <c:pt idx="3169">
                  <c:v>40399</c:v>
                </c:pt>
                <c:pt idx="3170">
                  <c:v>40400</c:v>
                </c:pt>
                <c:pt idx="3171">
                  <c:v>40401</c:v>
                </c:pt>
                <c:pt idx="3172">
                  <c:v>40402</c:v>
                </c:pt>
                <c:pt idx="3173">
                  <c:v>40403</c:v>
                </c:pt>
                <c:pt idx="3174">
                  <c:v>40406</c:v>
                </c:pt>
                <c:pt idx="3175">
                  <c:v>40407</c:v>
                </c:pt>
                <c:pt idx="3176">
                  <c:v>40408</c:v>
                </c:pt>
                <c:pt idx="3177">
                  <c:v>40409</c:v>
                </c:pt>
                <c:pt idx="3178">
                  <c:v>40410</c:v>
                </c:pt>
                <c:pt idx="3179">
                  <c:v>40413</c:v>
                </c:pt>
                <c:pt idx="3180">
                  <c:v>40414</c:v>
                </c:pt>
                <c:pt idx="3181">
                  <c:v>40415</c:v>
                </c:pt>
                <c:pt idx="3182">
                  <c:v>40416</c:v>
                </c:pt>
                <c:pt idx="3183">
                  <c:v>40417</c:v>
                </c:pt>
                <c:pt idx="3184">
                  <c:v>40420</c:v>
                </c:pt>
                <c:pt idx="3185">
                  <c:v>40421</c:v>
                </c:pt>
                <c:pt idx="3186">
                  <c:v>40422</c:v>
                </c:pt>
                <c:pt idx="3187">
                  <c:v>40423</c:v>
                </c:pt>
                <c:pt idx="3188">
                  <c:v>40424</c:v>
                </c:pt>
                <c:pt idx="3189">
                  <c:v>40428</c:v>
                </c:pt>
                <c:pt idx="3190">
                  <c:v>40429</c:v>
                </c:pt>
                <c:pt idx="3191">
                  <c:v>40430</c:v>
                </c:pt>
                <c:pt idx="3192">
                  <c:v>40431</c:v>
                </c:pt>
                <c:pt idx="3193">
                  <c:v>40434</c:v>
                </c:pt>
                <c:pt idx="3194">
                  <c:v>40435</c:v>
                </c:pt>
                <c:pt idx="3195">
                  <c:v>40436</c:v>
                </c:pt>
                <c:pt idx="3196">
                  <c:v>40437</c:v>
                </c:pt>
                <c:pt idx="3197">
                  <c:v>40438</c:v>
                </c:pt>
                <c:pt idx="3198">
                  <c:v>40441</c:v>
                </c:pt>
                <c:pt idx="3199">
                  <c:v>40442</c:v>
                </c:pt>
                <c:pt idx="3200">
                  <c:v>40443</c:v>
                </c:pt>
                <c:pt idx="3201">
                  <c:v>40444</c:v>
                </c:pt>
                <c:pt idx="3202">
                  <c:v>40445</c:v>
                </c:pt>
                <c:pt idx="3203">
                  <c:v>40448</c:v>
                </c:pt>
                <c:pt idx="3204">
                  <c:v>40449</c:v>
                </c:pt>
                <c:pt idx="3205">
                  <c:v>40450</c:v>
                </c:pt>
                <c:pt idx="3206">
                  <c:v>40451</c:v>
                </c:pt>
                <c:pt idx="3207">
                  <c:v>40452</c:v>
                </c:pt>
                <c:pt idx="3208">
                  <c:v>40455</c:v>
                </c:pt>
                <c:pt idx="3209">
                  <c:v>40456</c:v>
                </c:pt>
                <c:pt idx="3210">
                  <c:v>40457</c:v>
                </c:pt>
                <c:pt idx="3211">
                  <c:v>40458</c:v>
                </c:pt>
                <c:pt idx="3212">
                  <c:v>40459</c:v>
                </c:pt>
                <c:pt idx="3213">
                  <c:v>40462</c:v>
                </c:pt>
                <c:pt idx="3214">
                  <c:v>40463</c:v>
                </c:pt>
                <c:pt idx="3215">
                  <c:v>40464</c:v>
                </c:pt>
                <c:pt idx="3216">
                  <c:v>40465</c:v>
                </c:pt>
                <c:pt idx="3217">
                  <c:v>40466</c:v>
                </c:pt>
                <c:pt idx="3218">
                  <c:v>40469</c:v>
                </c:pt>
                <c:pt idx="3219">
                  <c:v>40470</c:v>
                </c:pt>
                <c:pt idx="3220">
                  <c:v>40471</c:v>
                </c:pt>
                <c:pt idx="3221">
                  <c:v>40472</c:v>
                </c:pt>
                <c:pt idx="3222">
                  <c:v>40473</c:v>
                </c:pt>
                <c:pt idx="3223">
                  <c:v>40476</c:v>
                </c:pt>
                <c:pt idx="3224">
                  <c:v>40477</c:v>
                </c:pt>
                <c:pt idx="3225">
                  <c:v>40478</c:v>
                </c:pt>
                <c:pt idx="3226">
                  <c:v>40479</c:v>
                </c:pt>
                <c:pt idx="3227">
                  <c:v>40480</c:v>
                </c:pt>
                <c:pt idx="3228">
                  <c:v>40483</c:v>
                </c:pt>
                <c:pt idx="3229">
                  <c:v>40484</c:v>
                </c:pt>
                <c:pt idx="3230">
                  <c:v>40485</c:v>
                </c:pt>
                <c:pt idx="3231">
                  <c:v>40486</c:v>
                </c:pt>
                <c:pt idx="3232">
                  <c:v>40487</c:v>
                </c:pt>
                <c:pt idx="3233">
                  <c:v>40490</c:v>
                </c:pt>
                <c:pt idx="3234">
                  <c:v>40491</c:v>
                </c:pt>
                <c:pt idx="3235">
                  <c:v>40492</c:v>
                </c:pt>
                <c:pt idx="3236">
                  <c:v>40493</c:v>
                </c:pt>
                <c:pt idx="3237">
                  <c:v>40494</c:v>
                </c:pt>
                <c:pt idx="3238">
                  <c:v>40497</c:v>
                </c:pt>
                <c:pt idx="3239">
                  <c:v>40498</c:v>
                </c:pt>
                <c:pt idx="3240">
                  <c:v>40499</c:v>
                </c:pt>
                <c:pt idx="3241">
                  <c:v>40500</c:v>
                </c:pt>
                <c:pt idx="3242">
                  <c:v>40501</c:v>
                </c:pt>
                <c:pt idx="3243">
                  <c:v>40504</c:v>
                </c:pt>
                <c:pt idx="3244">
                  <c:v>40505</c:v>
                </c:pt>
                <c:pt idx="3245">
                  <c:v>40506</c:v>
                </c:pt>
                <c:pt idx="3246">
                  <c:v>40508</c:v>
                </c:pt>
                <c:pt idx="3247">
                  <c:v>40511</c:v>
                </c:pt>
                <c:pt idx="3248">
                  <c:v>40512</c:v>
                </c:pt>
                <c:pt idx="3249">
                  <c:v>40513</c:v>
                </c:pt>
                <c:pt idx="3250">
                  <c:v>40514</c:v>
                </c:pt>
                <c:pt idx="3251">
                  <c:v>40515</c:v>
                </c:pt>
                <c:pt idx="3252">
                  <c:v>40518</c:v>
                </c:pt>
                <c:pt idx="3253">
                  <c:v>40519</c:v>
                </c:pt>
                <c:pt idx="3254">
                  <c:v>40520</c:v>
                </c:pt>
                <c:pt idx="3255">
                  <c:v>40521</c:v>
                </c:pt>
                <c:pt idx="3256">
                  <c:v>40522</c:v>
                </c:pt>
                <c:pt idx="3257">
                  <c:v>40525</c:v>
                </c:pt>
                <c:pt idx="3258">
                  <c:v>40526</c:v>
                </c:pt>
                <c:pt idx="3259">
                  <c:v>40527</c:v>
                </c:pt>
                <c:pt idx="3260">
                  <c:v>40528</c:v>
                </c:pt>
                <c:pt idx="3261">
                  <c:v>40529</c:v>
                </c:pt>
                <c:pt idx="3262">
                  <c:v>40532</c:v>
                </c:pt>
                <c:pt idx="3263">
                  <c:v>40533</c:v>
                </c:pt>
                <c:pt idx="3264">
                  <c:v>40534</c:v>
                </c:pt>
                <c:pt idx="3265">
                  <c:v>40535</c:v>
                </c:pt>
                <c:pt idx="3266">
                  <c:v>40539</c:v>
                </c:pt>
                <c:pt idx="3267">
                  <c:v>40540</c:v>
                </c:pt>
                <c:pt idx="3268">
                  <c:v>40541</c:v>
                </c:pt>
                <c:pt idx="3269">
                  <c:v>40542</c:v>
                </c:pt>
                <c:pt idx="3270">
                  <c:v>40543</c:v>
                </c:pt>
                <c:pt idx="3271">
                  <c:v>40546</c:v>
                </c:pt>
                <c:pt idx="3272">
                  <c:v>40547</c:v>
                </c:pt>
                <c:pt idx="3273">
                  <c:v>40548</c:v>
                </c:pt>
                <c:pt idx="3274">
                  <c:v>40549</c:v>
                </c:pt>
                <c:pt idx="3275">
                  <c:v>40550</c:v>
                </c:pt>
                <c:pt idx="3276">
                  <c:v>40553</c:v>
                </c:pt>
                <c:pt idx="3277">
                  <c:v>40554</c:v>
                </c:pt>
                <c:pt idx="3278">
                  <c:v>40555</c:v>
                </c:pt>
                <c:pt idx="3279">
                  <c:v>40556</c:v>
                </c:pt>
                <c:pt idx="3280">
                  <c:v>40557</c:v>
                </c:pt>
                <c:pt idx="3281">
                  <c:v>40561</c:v>
                </c:pt>
                <c:pt idx="3282">
                  <c:v>40562</c:v>
                </c:pt>
                <c:pt idx="3283">
                  <c:v>40563</c:v>
                </c:pt>
                <c:pt idx="3284">
                  <c:v>40564</c:v>
                </c:pt>
                <c:pt idx="3285">
                  <c:v>40567</c:v>
                </c:pt>
                <c:pt idx="3286">
                  <c:v>40568</c:v>
                </c:pt>
                <c:pt idx="3287">
                  <c:v>40569</c:v>
                </c:pt>
                <c:pt idx="3288">
                  <c:v>40570</c:v>
                </c:pt>
                <c:pt idx="3289">
                  <c:v>40571</c:v>
                </c:pt>
                <c:pt idx="3290">
                  <c:v>40574</c:v>
                </c:pt>
                <c:pt idx="3291">
                  <c:v>40575</c:v>
                </c:pt>
                <c:pt idx="3292">
                  <c:v>40576</c:v>
                </c:pt>
                <c:pt idx="3293">
                  <c:v>40577</c:v>
                </c:pt>
                <c:pt idx="3294">
                  <c:v>40578</c:v>
                </c:pt>
                <c:pt idx="3295">
                  <c:v>40581</c:v>
                </c:pt>
                <c:pt idx="3296">
                  <c:v>40582</c:v>
                </c:pt>
                <c:pt idx="3297">
                  <c:v>40583</c:v>
                </c:pt>
                <c:pt idx="3298">
                  <c:v>40584</c:v>
                </c:pt>
                <c:pt idx="3299">
                  <c:v>40585</c:v>
                </c:pt>
                <c:pt idx="3300">
                  <c:v>40588</c:v>
                </c:pt>
                <c:pt idx="3301">
                  <c:v>40589</c:v>
                </c:pt>
                <c:pt idx="3302">
                  <c:v>40590</c:v>
                </c:pt>
                <c:pt idx="3303">
                  <c:v>40591</c:v>
                </c:pt>
                <c:pt idx="3304">
                  <c:v>40592</c:v>
                </c:pt>
                <c:pt idx="3305">
                  <c:v>40596</c:v>
                </c:pt>
                <c:pt idx="3306">
                  <c:v>40597</c:v>
                </c:pt>
                <c:pt idx="3307">
                  <c:v>40598</c:v>
                </c:pt>
                <c:pt idx="3308">
                  <c:v>40599</c:v>
                </c:pt>
                <c:pt idx="3309">
                  <c:v>40602</c:v>
                </c:pt>
                <c:pt idx="3310">
                  <c:v>40603</c:v>
                </c:pt>
                <c:pt idx="3311">
                  <c:v>40604</c:v>
                </c:pt>
                <c:pt idx="3312">
                  <c:v>40605</c:v>
                </c:pt>
                <c:pt idx="3313">
                  <c:v>40606</c:v>
                </c:pt>
                <c:pt idx="3314">
                  <c:v>40609</c:v>
                </c:pt>
                <c:pt idx="3315">
                  <c:v>40610</c:v>
                </c:pt>
                <c:pt idx="3316">
                  <c:v>40611</c:v>
                </c:pt>
                <c:pt idx="3317">
                  <c:v>40612</c:v>
                </c:pt>
                <c:pt idx="3318">
                  <c:v>40613</c:v>
                </c:pt>
                <c:pt idx="3319">
                  <c:v>40616</c:v>
                </c:pt>
                <c:pt idx="3320">
                  <c:v>40617</c:v>
                </c:pt>
                <c:pt idx="3321">
                  <c:v>40618</c:v>
                </c:pt>
                <c:pt idx="3322">
                  <c:v>40619</c:v>
                </c:pt>
                <c:pt idx="3323">
                  <c:v>40620</c:v>
                </c:pt>
                <c:pt idx="3324">
                  <c:v>40623</c:v>
                </c:pt>
                <c:pt idx="3325">
                  <c:v>40624</c:v>
                </c:pt>
                <c:pt idx="3326">
                  <c:v>40625</c:v>
                </c:pt>
                <c:pt idx="3327">
                  <c:v>40626</c:v>
                </c:pt>
                <c:pt idx="3328">
                  <c:v>40627</c:v>
                </c:pt>
                <c:pt idx="3329">
                  <c:v>40630</c:v>
                </c:pt>
                <c:pt idx="3330">
                  <c:v>40631</c:v>
                </c:pt>
                <c:pt idx="3331">
                  <c:v>40632</c:v>
                </c:pt>
                <c:pt idx="3332">
                  <c:v>40633</c:v>
                </c:pt>
                <c:pt idx="3333">
                  <c:v>40634</c:v>
                </c:pt>
                <c:pt idx="3334">
                  <c:v>40637</c:v>
                </c:pt>
                <c:pt idx="3335">
                  <c:v>40638</c:v>
                </c:pt>
                <c:pt idx="3336">
                  <c:v>40639</c:v>
                </c:pt>
                <c:pt idx="3337">
                  <c:v>40640</c:v>
                </c:pt>
                <c:pt idx="3338">
                  <c:v>40641</c:v>
                </c:pt>
                <c:pt idx="3339">
                  <c:v>40644</c:v>
                </c:pt>
                <c:pt idx="3340">
                  <c:v>40645</c:v>
                </c:pt>
                <c:pt idx="3341">
                  <c:v>40646</c:v>
                </c:pt>
                <c:pt idx="3342">
                  <c:v>40647</c:v>
                </c:pt>
                <c:pt idx="3343">
                  <c:v>40648</c:v>
                </c:pt>
                <c:pt idx="3344">
                  <c:v>40651</c:v>
                </c:pt>
                <c:pt idx="3345">
                  <c:v>40652</c:v>
                </c:pt>
                <c:pt idx="3346">
                  <c:v>40653</c:v>
                </c:pt>
                <c:pt idx="3347">
                  <c:v>40654</c:v>
                </c:pt>
                <c:pt idx="3348">
                  <c:v>40658</c:v>
                </c:pt>
                <c:pt idx="3349">
                  <c:v>40659</c:v>
                </c:pt>
                <c:pt idx="3350">
                  <c:v>40660</c:v>
                </c:pt>
                <c:pt idx="3351">
                  <c:v>40661</c:v>
                </c:pt>
                <c:pt idx="3352">
                  <c:v>40662</c:v>
                </c:pt>
                <c:pt idx="3353">
                  <c:v>40665</c:v>
                </c:pt>
                <c:pt idx="3354">
                  <c:v>40666</c:v>
                </c:pt>
                <c:pt idx="3355">
                  <c:v>40667</c:v>
                </c:pt>
                <c:pt idx="3356">
                  <c:v>40668</c:v>
                </c:pt>
                <c:pt idx="3357">
                  <c:v>40669</c:v>
                </c:pt>
                <c:pt idx="3358">
                  <c:v>40672</c:v>
                </c:pt>
                <c:pt idx="3359">
                  <c:v>40673</c:v>
                </c:pt>
                <c:pt idx="3360">
                  <c:v>40674</c:v>
                </c:pt>
                <c:pt idx="3361">
                  <c:v>40675</c:v>
                </c:pt>
                <c:pt idx="3362">
                  <c:v>40676</c:v>
                </c:pt>
                <c:pt idx="3363">
                  <c:v>40679</c:v>
                </c:pt>
                <c:pt idx="3364">
                  <c:v>40680</c:v>
                </c:pt>
                <c:pt idx="3365">
                  <c:v>40681</c:v>
                </c:pt>
                <c:pt idx="3366">
                  <c:v>40682</c:v>
                </c:pt>
                <c:pt idx="3367">
                  <c:v>40683</c:v>
                </c:pt>
                <c:pt idx="3368">
                  <c:v>40686</c:v>
                </c:pt>
                <c:pt idx="3369">
                  <c:v>40687</c:v>
                </c:pt>
                <c:pt idx="3370">
                  <c:v>40688</c:v>
                </c:pt>
                <c:pt idx="3371">
                  <c:v>40689</c:v>
                </c:pt>
                <c:pt idx="3372">
                  <c:v>40690</c:v>
                </c:pt>
                <c:pt idx="3373">
                  <c:v>40694</c:v>
                </c:pt>
                <c:pt idx="3374">
                  <c:v>40695</c:v>
                </c:pt>
                <c:pt idx="3375">
                  <c:v>40696</c:v>
                </c:pt>
                <c:pt idx="3376">
                  <c:v>40697</c:v>
                </c:pt>
                <c:pt idx="3377">
                  <c:v>40700</c:v>
                </c:pt>
                <c:pt idx="3378">
                  <c:v>40701</c:v>
                </c:pt>
                <c:pt idx="3379">
                  <c:v>40702</c:v>
                </c:pt>
                <c:pt idx="3380">
                  <c:v>40703</c:v>
                </c:pt>
                <c:pt idx="3381">
                  <c:v>40704</c:v>
                </c:pt>
                <c:pt idx="3382">
                  <c:v>40707</c:v>
                </c:pt>
                <c:pt idx="3383">
                  <c:v>40708</c:v>
                </c:pt>
                <c:pt idx="3384">
                  <c:v>40709</c:v>
                </c:pt>
                <c:pt idx="3385">
                  <c:v>40710</c:v>
                </c:pt>
                <c:pt idx="3386">
                  <c:v>40711</c:v>
                </c:pt>
                <c:pt idx="3387">
                  <c:v>40714</c:v>
                </c:pt>
                <c:pt idx="3388">
                  <c:v>40715</c:v>
                </c:pt>
                <c:pt idx="3389">
                  <c:v>40716</c:v>
                </c:pt>
                <c:pt idx="3390">
                  <c:v>40717</c:v>
                </c:pt>
                <c:pt idx="3391">
                  <c:v>40718</c:v>
                </c:pt>
                <c:pt idx="3392">
                  <c:v>40721</c:v>
                </c:pt>
                <c:pt idx="3393">
                  <c:v>40722</c:v>
                </c:pt>
                <c:pt idx="3394">
                  <c:v>40723</c:v>
                </c:pt>
                <c:pt idx="3395">
                  <c:v>40724</c:v>
                </c:pt>
                <c:pt idx="3396">
                  <c:v>40725</c:v>
                </c:pt>
                <c:pt idx="3397">
                  <c:v>40729</c:v>
                </c:pt>
                <c:pt idx="3398">
                  <c:v>40730</c:v>
                </c:pt>
                <c:pt idx="3399">
                  <c:v>40731</c:v>
                </c:pt>
                <c:pt idx="3400">
                  <c:v>40732</c:v>
                </c:pt>
                <c:pt idx="3401">
                  <c:v>40735</c:v>
                </c:pt>
                <c:pt idx="3402">
                  <c:v>40736</c:v>
                </c:pt>
                <c:pt idx="3403">
                  <c:v>40737</c:v>
                </c:pt>
                <c:pt idx="3404">
                  <c:v>40738</c:v>
                </c:pt>
                <c:pt idx="3405">
                  <c:v>40739</c:v>
                </c:pt>
                <c:pt idx="3406">
                  <c:v>40742</c:v>
                </c:pt>
                <c:pt idx="3407">
                  <c:v>40743</c:v>
                </c:pt>
                <c:pt idx="3408">
                  <c:v>40744</c:v>
                </c:pt>
                <c:pt idx="3409">
                  <c:v>40745</c:v>
                </c:pt>
                <c:pt idx="3410">
                  <c:v>40746</c:v>
                </c:pt>
                <c:pt idx="3411">
                  <c:v>40749</c:v>
                </c:pt>
                <c:pt idx="3412">
                  <c:v>40750</c:v>
                </c:pt>
                <c:pt idx="3413">
                  <c:v>40751</c:v>
                </c:pt>
                <c:pt idx="3414">
                  <c:v>40752</c:v>
                </c:pt>
                <c:pt idx="3415">
                  <c:v>40753</c:v>
                </c:pt>
                <c:pt idx="3416">
                  <c:v>40756</c:v>
                </c:pt>
                <c:pt idx="3417">
                  <c:v>40757</c:v>
                </c:pt>
                <c:pt idx="3418">
                  <c:v>40758</c:v>
                </c:pt>
                <c:pt idx="3419">
                  <c:v>40759</c:v>
                </c:pt>
                <c:pt idx="3420">
                  <c:v>40760</c:v>
                </c:pt>
                <c:pt idx="3421">
                  <c:v>40763</c:v>
                </c:pt>
                <c:pt idx="3422">
                  <c:v>40764</c:v>
                </c:pt>
                <c:pt idx="3423">
                  <c:v>40765</c:v>
                </c:pt>
                <c:pt idx="3424">
                  <c:v>40766</c:v>
                </c:pt>
                <c:pt idx="3425">
                  <c:v>40767</c:v>
                </c:pt>
                <c:pt idx="3426">
                  <c:v>40770</c:v>
                </c:pt>
                <c:pt idx="3427">
                  <c:v>40771</c:v>
                </c:pt>
                <c:pt idx="3428">
                  <c:v>40772</c:v>
                </c:pt>
                <c:pt idx="3429">
                  <c:v>40773</c:v>
                </c:pt>
                <c:pt idx="3430">
                  <c:v>40774</c:v>
                </c:pt>
                <c:pt idx="3431">
                  <c:v>40777</c:v>
                </c:pt>
                <c:pt idx="3432">
                  <c:v>40778</c:v>
                </c:pt>
                <c:pt idx="3433">
                  <c:v>40779</c:v>
                </c:pt>
                <c:pt idx="3434">
                  <c:v>40780</c:v>
                </c:pt>
                <c:pt idx="3435">
                  <c:v>40781</c:v>
                </c:pt>
                <c:pt idx="3436">
                  <c:v>40784</c:v>
                </c:pt>
                <c:pt idx="3437">
                  <c:v>40785</c:v>
                </c:pt>
                <c:pt idx="3438">
                  <c:v>40786</c:v>
                </c:pt>
                <c:pt idx="3439">
                  <c:v>40787</c:v>
                </c:pt>
                <c:pt idx="3440">
                  <c:v>40788</c:v>
                </c:pt>
                <c:pt idx="3441">
                  <c:v>40792</c:v>
                </c:pt>
                <c:pt idx="3442">
                  <c:v>40793</c:v>
                </c:pt>
                <c:pt idx="3443">
                  <c:v>40794</c:v>
                </c:pt>
                <c:pt idx="3444">
                  <c:v>40795</c:v>
                </c:pt>
                <c:pt idx="3445">
                  <c:v>40798</c:v>
                </c:pt>
                <c:pt idx="3446">
                  <c:v>40799</c:v>
                </c:pt>
                <c:pt idx="3447">
                  <c:v>40800</c:v>
                </c:pt>
                <c:pt idx="3448">
                  <c:v>40801</c:v>
                </c:pt>
                <c:pt idx="3449">
                  <c:v>40802</c:v>
                </c:pt>
                <c:pt idx="3450">
                  <c:v>40805</c:v>
                </c:pt>
                <c:pt idx="3451">
                  <c:v>40806</c:v>
                </c:pt>
                <c:pt idx="3452">
                  <c:v>40807</c:v>
                </c:pt>
                <c:pt idx="3453">
                  <c:v>40808</c:v>
                </c:pt>
                <c:pt idx="3454">
                  <c:v>40809</c:v>
                </c:pt>
                <c:pt idx="3455">
                  <c:v>40812</c:v>
                </c:pt>
                <c:pt idx="3456">
                  <c:v>40813</c:v>
                </c:pt>
                <c:pt idx="3457">
                  <c:v>40814</c:v>
                </c:pt>
                <c:pt idx="3458">
                  <c:v>40815</c:v>
                </c:pt>
                <c:pt idx="3459">
                  <c:v>40816</c:v>
                </c:pt>
                <c:pt idx="3460">
                  <c:v>40819</c:v>
                </c:pt>
                <c:pt idx="3461">
                  <c:v>40820</c:v>
                </c:pt>
                <c:pt idx="3462">
                  <c:v>40821</c:v>
                </c:pt>
                <c:pt idx="3463">
                  <c:v>40822</c:v>
                </c:pt>
                <c:pt idx="3464">
                  <c:v>40823</c:v>
                </c:pt>
                <c:pt idx="3465">
                  <c:v>40826</c:v>
                </c:pt>
                <c:pt idx="3466">
                  <c:v>40827</c:v>
                </c:pt>
                <c:pt idx="3467">
                  <c:v>40828</c:v>
                </c:pt>
                <c:pt idx="3468">
                  <c:v>40829</c:v>
                </c:pt>
                <c:pt idx="3469">
                  <c:v>40830</c:v>
                </c:pt>
                <c:pt idx="3470">
                  <c:v>40833</c:v>
                </c:pt>
                <c:pt idx="3471">
                  <c:v>40834</c:v>
                </c:pt>
                <c:pt idx="3472">
                  <c:v>40835</c:v>
                </c:pt>
                <c:pt idx="3473">
                  <c:v>40836</c:v>
                </c:pt>
                <c:pt idx="3474">
                  <c:v>40837</c:v>
                </c:pt>
                <c:pt idx="3475">
                  <c:v>40840</c:v>
                </c:pt>
                <c:pt idx="3476">
                  <c:v>40841</c:v>
                </c:pt>
                <c:pt idx="3477">
                  <c:v>40842</c:v>
                </c:pt>
                <c:pt idx="3478">
                  <c:v>40843</c:v>
                </c:pt>
                <c:pt idx="3479">
                  <c:v>40844</c:v>
                </c:pt>
                <c:pt idx="3480">
                  <c:v>40847</c:v>
                </c:pt>
                <c:pt idx="3481">
                  <c:v>40848</c:v>
                </c:pt>
                <c:pt idx="3482">
                  <c:v>40849</c:v>
                </c:pt>
                <c:pt idx="3483">
                  <c:v>40850</c:v>
                </c:pt>
                <c:pt idx="3484">
                  <c:v>40851</c:v>
                </c:pt>
                <c:pt idx="3485">
                  <c:v>40854</c:v>
                </c:pt>
                <c:pt idx="3486">
                  <c:v>40855</c:v>
                </c:pt>
                <c:pt idx="3487">
                  <c:v>40856</c:v>
                </c:pt>
                <c:pt idx="3488">
                  <c:v>40857</c:v>
                </c:pt>
                <c:pt idx="3489">
                  <c:v>40858</c:v>
                </c:pt>
                <c:pt idx="3490">
                  <c:v>40861</c:v>
                </c:pt>
                <c:pt idx="3491">
                  <c:v>40862</c:v>
                </c:pt>
                <c:pt idx="3492">
                  <c:v>40863</c:v>
                </c:pt>
                <c:pt idx="3493">
                  <c:v>40864</c:v>
                </c:pt>
                <c:pt idx="3494">
                  <c:v>40865</c:v>
                </c:pt>
                <c:pt idx="3495">
                  <c:v>40868</c:v>
                </c:pt>
                <c:pt idx="3496">
                  <c:v>40869</c:v>
                </c:pt>
                <c:pt idx="3497">
                  <c:v>40870</c:v>
                </c:pt>
                <c:pt idx="3498">
                  <c:v>40872</c:v>
                </c:pt>
                <c:pt idx="3499">
                  <c:v>40875</c:v>
                </c:pt>
                <c:pt idx="3500">
                  <c:v>40876</c:v>
                </c:pt>
                <c:pt idx="3501">
                  <c:v>40877</c:v>
                </c:pt>
                <c:pt idx="3502">
                  <c:v>40878</c:v>
                </c:pt>
                <c:pt idx="3503">
                  <c:v>40879</c:v>
                </c:pt>
                <c:pt idx="3504">
                  <c:v>40882</c:v>
                </c:pt>
                <c:pt idx="3505">
                  <c:v>40883</c:v>
                </c:pt>
                <c:pt idx="3506">
                  <c:v>40884</c:v>
                </c:pt>
                <c:pt idx="3507">
                  <c:v>40885</c:v>
                </c:pt>
                <c:pt idx="3508">
                  <c:v>40886</c:v>
                </c:pt>
                <c:pt idx="3509">
                  <c:v>40889</c:v>
                </c:pt>
                <c:pt idx="3510">
                  <c:v>40890</c:v>
                </c:pt>
                <c:pt idx="3511">
                  <c:v>40891</c:v>
                </c:pt>
                <c:pt idx="3512">
                  <c:v>40892</c:v>
                </c:pt>
                <c:pt idx="3513">
                  <c:v>40893</c:v>
                </c:pt>
                <c:pt idx="3514">
                  <c:v>40896</c:v>
                </c:pt>
                <c:pt idx="3515">
                  <c:v>40897</c:v>
                </c:pt>
                <c:pt idx="3516">
                  <c:v>40898</c:v>
                </c:pt>
                <c:pt idx="3517">
                  <c:v>40899</c:v>
                </c:pt>
                <c:pt idx="3518">
                  <c:v>40900</c:v>
                </c:pt>
                <c:pt idx="3519">
                  <c:v>40904</c:v>
                </c:pt>
                <c:pt idx="3520">
                  <c:v>40905</c:v>
                </c:pt>
                <c:pt idx="3521">
                  <c:v>40906</c:v>
                </c:pt>
                <c:pt idx="3522">
                  <c:v>40907</c:v>
                </c:pt>
                <c:pt idx="3523">
                  <c:v>40911</c:v>
                </c:pt>
                <c:pt idx="3524">
                  <c:v>40912</c:v>
                </c:pt>
                <c:pt idx="3525">
                  <c:v>40913</c:v>
                </c:pt>
                <c:pt idx="3526">
                  <c:v>40914</c:v>
                </c:pt>
                <c:pt idx="3527">
                  <c:v>40917</c:v>
                </c:pt>
                <c:pt idx="3528">
                  <c:v>40918</c:v>
                </c:pt>
                <c:pt idx="3529">
                  <c:v>40919</c:v>
                </c:pt>
                <c:pt idx="3530">
                  <c:v>40920</c:v>
                </c:pt>
                <c:pt idx="3531">
                  <c:v>40921</c:v>
                </c:pt>
                <c:pt idx="3532">
                  <c:v>40925</c:v>
                </c:pt>
                <c:pt idx="3533">
                  <c:v>40926</c:v>
                </c:pt>
                <c:pt idx="3534">
                  <c:v>40927</c:v>
                </c:pt>
                <c:pt idx="3535">
                  <c:v>40928</c:v>
                </c:pt>
                <c:pt idx="3536">
                  <c:v>40931</c:v>
                </c:pt>
                <c:pt idx="3537">
                  <c:v>40932</c:v>
                </c:pt>
                <c:pt idx="3538">
                  <c:v>40933</c:v>
                </c:pt>
                <c:pt idx="3539">
                  <c:v>40934</c:v>
                </c:pt>
                <c:pt idx="3540">
                  <c:v>40935</c:v>
                </c:pt>
                <c:pt idx="3541">
                  <c:v>40938</c:v>
                </c:pt>
                <c:pt idx="3542">
                  <c:v>40939</c:v>
                </c:pt>
                <c:pt idx="3543">
                  <c:v>40940</c:v>
                </c:pt>
                <c:pt idx="3544">
                  <c:v>40941</c:v>
                </c:pt>
                <c:pt idx="3545">
                  <c:v>40942</c:v>
                </c:pt>
                <c:pt idx="3546">
                  <c:v>40945</c:v>
                </c:pt>
                <c:pt idx="3547">
                  <c:v>40946</c:v>
                </c:pt>
                <c:pt idx="3548">
                  <c:v>40947</c:v>
                </c:pt>
                <c:pt idx="3549">
                  <c:v>40948</c:v>
                </c:pt>
                <c:pt idx="3550">
                  <c:v>40949</c:v>
                </c:pt>
                <c:pt idx="3551">
                  <c:v>40952</c:v>
                </c:pt>
                <c:pt idx="3552">
                  <c:v>40953</c:v>
                </c:pt>
                <c:pt idx="3553">
                  <c:v>40954</c:v>
                </c:pt>
                <c:pt idx="3554">
                  <c:v>40955</c:v>
                </c:pt>
                <c:pt idx="3555">
                  <c:v>40956</c:v>
                </c:pt>
                <c:pt idx="3556">
                  <c:v>40960</c:v>
                </c:pt>
                <c:pt idx="3557">
                  <c:v>40961</c:v>
                </c:pt>
                <c:pt idx="3558">
                  <c:v>40962</c:v>
                </c:pt>
                <c:pt idx="3559">
                  <c:v>40963</c:v>
                </c:pt>
                <c:pt idx="3560">
                  <c:v>40966</c:v>
                </c:pt>
                <c:pt idx="3561">
                  <c:v>40967</c:v>
                </c:pt>
                <c:pt idx="3562">
                  <c:v>40968</c:v>
                </c:pt>
                <c:pt idx="3563">
                  <c:v>40969</c:v>
                </c:pt>
                <c:pt idx="3564">
                  <c:v>40970</c:v>
                </c:pt>
                <c:pt idx="3565">
                  <c:v>40973</c:v>
                </c:pt>
                <c:pt idx="3566">
                  <c:v>40974</c:v>
                </c:pt>
                <c:pt idx="3567">
                  <c:v>40975</c:v>
                </c:pt>
                <c:pt idx="3568">
                  <c:v>40976</c:v>
                </c:pt>
                <c:pt idx="3569">
                  <c:v>40977</c:v>
                </c:pt>
                <c:pt idx="3570">
                  <c:v>40980</c:v>
                </c:pt>
                <c:pt idx="3571">
                  <c:v>40981</c:v>
                </c:pt>
                <c:pt idx="3572">
                  <c:v>40982</c:v>
                </c:pt>
                <c:pt idx="3573">
                  <c:v>40983</c:v>
                </c:pt>
                <c:pt idx="3574">
                  <c:v>40984</c:v>
                </c:pt>
                <c:pt idx="3575">
                  <c:v>40987</c:v>
                </c:pt>
                <c:pt idx="3576">
                  <c:v>40988</c:v>
                </c:pt>
                <c:pt idx="3577">
                  <c:v>40989</c:v>
                </c:pt>
                <c:pt idx="3578">
                  <c:v>40990</c:v>
                </c:pt>
                <c:pt idx="3579">
                  <c:v>40991</c:v>
                </c:pt>
                <c:pt idx="3580">
                  <c:v>40994</c:v>
                </c:pt>
                <c:pt idx="3581">
                  <c:v>40995</c:v>
                </c:pt>
                <c:pt idx="3582">
                  <c:v>40996</c:v>
                </c:pt>
                <c:pt idx="3583">
                  <c:v>40997</c:v>
                </c:pt>
                <c:pt idx="3584">
                  <c:v>40998</c:v>
                </c:pt>
                <c:pt idx="3585">
                  <c:v>41001</c:v>
                </c:pt>
                <c:pt idx="3586">
                  <c:v>41002</c:v>
                </c:pt>
                <c:pt idx="3587">
                  <c:v>41003</c:v>
                </c:pt>
                <c:pt idx="3588">
                  <c:v>41004</c:v>
                </c:pt>
                <c:pt idx="3589">
                  <c:v>41008</c:v>
                </c:pt>
                <c:pt idx="3590">
                  <c:v>41009</c:v>
                </c:pt>
                <c:pt idx="3591">
                  <c:v>41010</c:v>
                </c:pt>
                <c:pt idx="3592">
                  <c:v>41011</c:v>
                </c:pt>
                <c:pt idx="3593">
                  <c:v>41012</c:v>
                </c:pt>
                <c:pt idx="3594">
                  <c:v>41015</c:v>
                </c:pt>
                <c:pt idx="3595">
                  <c:v>41016</c:v>
                </c:pt>
                <c:pt idx="3596">
                  <c:v>41017</c:v>
                </c:pt>
                <c:pt idx="3597">
                  <c:v>41018</c:v>
                </c:pt>
                <c:pt idx="3598">
                  <c:v>41019</c:v>
                </c:pt>
                <c:pt idx="3599">
                  <c:v>41022</c:v>
                </c:pt>
                <c:pt idx="3600">
                  <c:v>41023</c:v>
                </c:pt>
                <c:pt idx="3601">
                  <c:v>41024</c:v>
                </c:pt>
                <c:pt idx="3602">
                  <c:v>41025</c:v>
                </c:pt>
                <c:pt idx="3603">
                  <c:v>41026</c:v>
                </c:pt>
                <c:pt idx="3604">
                  <c:v>41029</c:v>
                </c:pt>
                <c:pt idx="3605">
                  <c:v>41030</c:v>
                </c:pt>
                <c:pt idx="3606">
                  <c:v>41031</c:v>
                </c:pt>
                <c:pt idx="3607">
                  <c:v>41032</c:v>
                </c:pt>
                <c:pt idx="3608">
                  <c:v>41033</c:v>
                </c:pt>
                <c:pt idx="3609">
                  <c:v>41036</c:v>
                </c:pt>
                <c:pt idx="3610">
                  <c:v>41037</c:v>
                </c:pt>
                <c:pt idx="3611">
                  <c:v>41038</c:v>
                </c:pt>
                <c:pt idx="3612">
                  <c:v>41039</c:v>
                </c:pt>
                <c:pt idx="3613">
                  <c:v>41040</c:v>
                </c:pt>
                <c:pt idx="3614">
                  <c:v>41043</c:v>
                </c:pt>
                <c:pt idx="3615">
                  <c:v>41044</c:v>
                </c:pt>
                <c:pt idx="3616">
                  <c:v>41045</c:v>
                </c:pt>
                <c:pt idx="3617">
                  <c:v>41046</c:v>
                </c:pt>
                <c:pt idx="3618">
                  <c:v>41047</c:v>
                </c:pt>
                <c:pt idx="3619">
                  <c:v>41050</c:v>
                </c:pt>
                <c:pt idx="3620">
                  <c:v>41051</c:v>
                </c:pt>
                <c:pt idx="3621">
                  <c:v>41052</c:v>
                </c:pt>
                <c:pt idx="3622">
                  <c:v>41053</c:v>
                </c:pt>
                <c:pt idx="3623">
                  <c:v>41054</c:v>
                </c:pt>
                <c:pt idx="3624">
                  <c:v>41058</c:v>
                </c:pt>
                <c:pt idx="3625">
                  <c:v>41059</c:v>
                </c:pt>
                <c:pt idx="3626">
                  <c:v>41060</c:v>
                </c:pt>
                <c:pt idx="3627">
                  <c:v>41061</c:v>
                </c:pt>
                <c:pt idx="3628">
                  <c:v>41064</c:v>
                </c:pt>
                <c:pt idx="3629">
                  <c:v>41065</c:v>
                </c:pt>
                <c:pt idx="3630">
                  <c:v>41066</c:v>
                </c:pt>
                <c:pt idx="3631">
                  <c:v>41067</c:v>
                </c:pt>
                <c:pt idx="3632">
                  <c:v>41068</c:v>
                </c:pt>
                <c:pt idx="3633">
                  <c:v>41071</c:v>
                </c:pt>
                <c:pt idx="3634">
                  <c:v>41072</c:v>
                </c:pt>
                <c:pt idx="3635">
                  <c:v>41073</c:v>
                </c:pt>
                <c:pt idx="3636">
                  <c:v>41074</c:v>
                </c:pt>
                <c:pt idx="3637">
                  <c:v>41075</c:v>
                </c:pt>
                <c:pt idx="3638">
                  <c:v>41078</c:v>
                </c:pt>
                <c:pt idx="3639">
                  <c:v>41079</c:v>
                </c:pt>
                <c:pt idx="3640">
                  <c:v>41080</c:v>
                </c:pt>
                <c:pt idx="3641">
                  <c:v>41081</c:v>
                </c:pt>
                <c:pt idx="3642">
                  <c:v>41082</c:v>
                </c:pt>
                <c:pt idx="3643">
                  <c:v>41085</c:v>
                </c:pt>
                <c:pt idx="3644">
                  <c:v>41086</c:v>
                </c:pt>
                <c:pt idx="3645">
                  <c:v>41087</c:v>
                </c:pt>
                <c:pt idx="3646">
                  <c:v>41088</c:v>
                </c:pt>
                <c:pt idx="3647">
                  <c:v>41089</c:v>
                </c:pt>
                <c:pt idx="3648">
                  <c:v>41092</c:v>
                </c:pt>
                <c:pt idx="3649">
                  <c:v>41093</c:v>
                </c:pt>
                <c:pt idx="3650">
                  <c:v>41095</c:v>
                </c:pt>
                <c:pt idx="3651">
                  <c:v>41096</c:v>
                </c:pt>
                <c:pt idx="3652">
                  <c:v>41099</c:v>
                </c:pt>
                <c:pt idx="3653">
                  <c:v>41100</c:v>
                </c:pt>
                <c:pt idx="3654">
                  <c:v>41101</c:v>
                </c:pt>
                <c:pt idx="3655">
                  <c:v>41102</c:v>
                </c:pt>
                <c:pt idx="3656">
                  <c:v>41103</c:v>
                </c:pt>
                <c:pt idx="3657">
                  <c:v>41106</c:v>
                </c:pt>
                <c:pt idx="3658">
                  <c:v>41107</c:v>
                </c:pt>
                <c:pt idx="3659">
                  <c:v>41108</c:v>
                </c:pt>
                <c:pt idx="3660">
                  <c:v>41109</c:v>
                </c:pt>
                <c:pt idx="3661">
                  <c:v>41110</c:v>
                </c:pt>
                <c:pt idx="3662">
                  <c:v>41113</c:v>
                </c:pt>
                <c:pt idx="3663">
                  <c:v>41114</c:v>
                </c:pt>
                <c:pt idx="3664">
                  <c:v>41115</c:v>
                </c:pt>
                <c:pt idx="3665">
                  <c:v>41116</c:v>
                </c:pt>
                <c:pt idx="3666">
                  <c:v>41117</c:v>
                </c:pt>
                <c:pt idx="3667">
                  <c:v>41120</c:v>
                </c:pt>
                <c:pt idx="3668">
                  <c:v>41121</c:v>
                </c:pt>
                <c:pt idx="3669">
                  <c:v>41122</c:v>
                </c:pt>
                <c:pt idx="3670">
                  <c:v>41123</c:v>
                </c:pt>
                <c:pt idx="3671">
                  <c:v>41124</c:v>
                </c:pt>
                <c:pt idx="3672">
                  <c:v>41127</c:v>
                </c:pt>
                <c:pt idx="3673">
                  <c:v>41128</c:v>
                </c:pt>
                <c:pt idx="3674">
                  <c:v>41129</c:v>
                </c:pt>
                <c:pt idx="3675">
                  <c:v>41130</c:v>
                </c:pt>
                <c:pt idx="3676">
                  <c:v>41131</c:v>
                </c:pt>
                <c:pt idx="3677">
                  <c:v>41134</c:v>
                </c:pt>
                <c:pt idx="3678">
                  <c:v>41135</c:v>
                </c:pt>
                <c:pt idx="3679">
                  <c:v>41136</c:v>
                </c:pt>
                <c:pt idx="3680">
                  <c:v>41137</c:v>
                </c:pt>
                <c:pt idx="3681">
                  <c:v>41138</c:v>
                </c:pt>
                <c:pt idx="3682">
                  <c:v>41141</c:v>
                </c:pt>
                <c:pt idx="3683">
                  <c:v>41142</c:v>
                </c:pt>
                <c:pt idx="3684">
                  <c:v>41143</c:v>
                </c:pt>
                <c:pt idx="3685">
                  <c:v>41144</c:v>
                </c:pt>
                <c:pt idx="3686">
                  <c:v>41145</c:v>
                </c:pt>
                <c:pt idx="3687">
                  <c:v>41148</c:v>
                </c:pt>
                <c:pt idx="3688">
                  <c:v>41149</c:v>
                </c:pt>
                <c:pt idx="3689">
                  <c:v>41150</c:v>
                </c:pt>
                <c:pt idx="3690">
                  <c:v>41151</c:v>
                </c:pt>
                <c:pt idx="3691">
                  <c:v>41152</c:v>
                </c:pt>
                <c:pt idx="3692">
                  <c:v>41156</c:v>
                </c:pt>
                <c:pt idx="3693">
                  <c:v>41157</c:v>
                </c:pt>
                <c:pt idx="3694">
                  <c:v>41158</c:v>
                </c:pt>
                <c:pt idx="3695">
                  <c:v>41159</c:v>
                </c:pt>
                <c:pt idx="3696">
                  <c:v>41162</c:v>
                </c:pt>
                <c:pt idx="3697">
                  <c:v>41163</c:v>
                </c:pt>
                <c:pt idx="3698">
                  <c:v>41164</c:v>
                </c:pt>
                <c:pt idx="3699">
                  <c:v>41165</c:v>
                </c:pt>
                <c:pt idx="3700">
                  <c:v>41166</c:v>
                </c:pt>
                <c:pt idx="3701">
                  <c:v>41169</c:v>
                </c:pt>
                <c:pt idx="3702">
                  <c:v>41170</c:v>
                </c:pt>
                <c:pt idx="3703">
                  <c:v>41171</c:v>
                </c:pt>
                <c:pt idx="3704">
                  <c:v>41172</c:v>
                </c:pt>
                <c:pt idx="3705">
                  <c:v>41173</c:v>
                </c:pt>
                <c:pt idx="3706">
                  <c:v>41176</c:v>
                </c:pt>
                <c:pt idx="3707">
                  <c:v>41177</c:v>
                </c:pt>
                <c:pt idx="3708">
                  <c:v>41178</c:v>
                </c:pt>
                <c:pt idx="3709">
                  <c:v>41179</c:v>
                </c:pt>
                <c:pt idx="3710">
                  <c:v>41180</c:v>
                </c:pt>
                <c:pt idx="3711">
                  <c:v>41183</c:v>
                </c:pt>
                <c:pt idx="3712">
                  <c:v>41184</c:v>
                </c:pt>
                <c:pt idx="3713">
                  <c:v>41185</c:v>
                </c:pt>
                <c:pt idx="3714">
                  <c:v>41186</c:v>
                </c:pt>
                <c:pt idx="3715">
                  <c:v>41187</c:v>
                </c:pt>
                <c:pt idx="3716">
                  <c:v>41190</c:v>
                </c:pt>
                <c:pt idx="3717">
                  <c:v>41191</c:v>
                </c:pt>
                <c:pt idx="3718">
                  <c:v>41192</c:v>
                </c:pt>
                <c:pt idx="3719">
                  <c:v>41193</c:v>
                </c:pt>
                <c:pt idx="3720">
                  <c:v>41194</c:v>
                </c:pt>
                <c:pt idx="3721">
                  <c:v>41197</c:v>
                </c:pt>
                <c:pt idx="3722">
                  <c:v>41198</c:v>
                </c:pt>
                <c:pt idx="3723">
                  <c:v>41199</c:v>
                </c:pt>
                <c:pt idx="3724">
                  <c:v>41200</c:v>
                </c:pt>
                <c:pt idx="3725">
                  <c:v>41201</c:v>
                </c:pt>
                <c:pt idx="3726">
                  <c:v>41204</c:v>
                </c:pt>
                <c:pt idx="3727">
                  <c:v>41205</c:v>
                </c:pt>
                <c:pt idx="3728">
                  <c:v>41206</c:v>
                </c:pt>
                <c:pt idx="3729">
                  <c:v>41207</c:v>
                </c:pt>
                <c:pt idx="3730">
                  <c:v>41208</c:v>
                </c:pt>
                <c:pt idx="3731">
                  <c:v>41213</c:v>
                </c:pt>
                <c:pt idx="3732">
                  <c:v>41214</c:v>
                </c:pt>
                <c:pt idx="3733">
                  <c:v>41215</c:v>
                </c:pt>
                <c:pt idx="3734">
                  <c:v>41218</c:v>
                </c:pt>
                <c:pt idx="3735">
                  <c:v>41219</c:v>
                </c:pt>
                <c:pt idx="3736">
                  <c:v>41220</c:v>
                </c:pt>
                <c:pt idx="3737">
                  <c:v>41221</c:v>
                </c:pt>
                <c:pt idx="3738">
                  <c:v>41222</c:v>
                </c:pt>
                <c:pt idx="3739">
                  <c:v>41225</c:v>
                </c:pt>
                <c:pt idx="3740">
                  <c:v>41226</c:v>
                </c:pt>
                <c:pt idx="3741">
                  <c:v>41227</c:v>
                </c:pt>
                <c:pt idx="3742">
                  <c:v>41228</c:v>
                </c:pt>
                <c:pt idx="3743">
                  <c:v>41229</c:v>
                </c:pt>
                <c:pt idx="3744">
                  <c:v>41232</c:v>
                </c:pt>
                <c:pt idx="3745">
                  <c:v>41233</c:v>
                </c:pt>
                <c:pt idx="3746">
                  <c:v>41234</c:v>
                </c:pt>
                <c:pt idx="3747">
                  <c:v>41236</c:v>
                </c:pt>
                <c:pt idx="3748">
                  <c:v>41239</c:v>
                </c:pt>
                <c:pt idx="3749">
                  <c:v>41240</c:v>
                </c:pt>
                <c:pt idx="3750">
                  <c:v>41241</c:v>
                </c:pt>
                <c:pt idx="3751">
                  <c:v>41242</c:v>
                </c:pt>
                <c:pt idx="3752">
                  <c:v>41243</c:v>
                </c:pt>
                <c:pt idx="3753">
                  <c:v>41246</c:v>
                </c:pt>
                <c:pt idx="3754">
                  <c:v>41247</c:v>
                </c:pt>
                <c:pt idx="3755">
                  <c:v>41248</c:v>
                </c:pt>
                <c:pt idx="3756">
                  <c:v>41249</c:v>
                </c:pt>
                <c:pt idx="3757">
                  <c:v>41250</c:v>
                </c:pt>
                <c:pt idx="3758">
                  <c:v>41253</c:v>
                </c:pt>
                <c:pt idx="3759">
                  <c:v>41254</c:v>
                </c:pt>
                <c:pt idx="3760">
                  <c:v>41255</c:v>
                </c:pt>
                <c:pt idx="3761">
                  <c:v>41256</c:v>
                </c:pt>
                <c:pt idx="3762">
                  <c:v>41257</c:v>
                </c:pt>
                <c:pt idx="3763">
                  <c:v>41260</c:v>
                </c:pt>
                <c:pt idx="3764">
                  <c:v>41261</c:v>
                </c:pt>
                <c:pt idx="3765">
                  <c:v>41262</c:v>
                </c:pt>
                <c:pt idx="3766">
                  <c:v>41263</c:v>
                </c:pt>
                <c:pt idx="3767">
                  <c:v>41264</c:v>
                </c:pt>
                <c:pt idx="3768">
                  <c:v>41267</c:v>
                </c:pt>
                <c:pt idx="3769">
                  <c:v>41269</c:v>
                </c:pt>
                <c:pt idx="3770">
                  <c:v>41270</c:v>
                </c:pt>
                <c:pt idx="3771">
                  <c:v>41271</c:v>
                </c:pt>
                <c:pt idx="3772">
                  <c:v>41274</c:v>
                </c:pt>
                <c:pt idx="3773">
                  <c:v>41276</c:v>
                </c:pt>
                <c:pt idx="3774">
                  <c:v>41277</c:v>
                </c:pt>
                <c:pt idx="3775">
                  <c:v>41278</c:v>
                </c:pt>
                <c:pt idx="3776">
                  <c:v>41281</c:v>
                </c:pt>
                <c:pt idx="3777">
                  <c:v>41282</c:v>
                </c:pt>
                <c:pt idx="3778">
                  <c:v>41283</c:v>
                </c:pt>
                <c:pt idx="3779">
                  <c:v>41284</c:v>
                </c:pt>
                <c:pt idx="3780">
                  <c:v>41285</c:v>
                </c:pt>
                <c:pt idx="3781">
                  <c:v>41288</c:v>
                </c:pt>
                <c:pt idx="3782">
                  <c:v>41289</c:v>
                </c:pt>
                <c:pt idx="3783">
                  <c:v>41290</c:v>
                </c:pt>
                <c:pt idx="3784">
                  <c:v>41291</c:v>
                </c:pt>
                <c:pt idx="3785">
                  <c:v>41292</c:v>
                </c:pt>
                <c:pt idx="3786">
                  <c:v>41296</c:v>
                </c:pt>
                <c:pt idx="3787">
                  <c:v>41297</c:v>
                </c:pt>
                <c:pt idx="3788">
                  <c:v>41298</c:v>
                </c:pt>
                <c:pt idx="3789">
                  <c:v>41299</c:v>
                </c:pt>
                <c:pt idx="3790">
                  <c:v>41302</c:v>
                </c:pt>
                <c:pt idx="3791">
                  <c:v>41303</c:v>
                </c:pt>
                <c:pt idx="3792">
                  <c:v>41304</c:v>
                </c:pt>
                <c:pt idx="3793">
                  <c:v>41305</c:v>
                </c:pt>
                <c:pt idx="3794">
                  <c:v>41306</c:v>
                </c:pt>
                <c:pt idx="3795">
                  <c:v>41309</c:v>
                </c:pt>
                <c:pt idx="3796">
                  <c:v>41310</c:v>
                </c:pt>
                <c:pt idx="3797">
                  <c:v>41311</c:v>
                </c:pt>
                <c:pt idx="3798">
                  <c:v>41312</c:v>
                </c:pt>
                <c:pt idx="3799">
                  <c:v>41313</c:v>
                </c:pt>
                <c:pt idx="3800">
                  <c:v>41316</c:v>
                </c:pt>
                <c:pt idx="3801">
                  <c:v>41317</c:v>
                </c:pt>
                <c:pt idx="3802">
                  <c:v>41318</c:v>
                </c:pt>
                <c:pt idx="3803">
                  <c:v>41319</c:v>
                </c:pt>
                <c:pt idx="3804">
                  <c:v>41320</c:v>
                </c:pt>
                <c:pt idx="3805">
                  <c:v>41324</c:v>
                </c:pt>
                <c:pt idx="3806">
                  <c:v>41325</c:v>
                </c:pt>
                <c:pt idx="3807">
                  <c:v>41326</c:v>
                </c:pt>
                <c:pt idx="3808">
                  <c:v>41327</c:v>
                </c:pt>
                <c:pt idx="3809">
                  <c:v>41330</c:v>
                </c:pt>
                <c:pt idx="3810">
                  <c:v>41331</c:v>
                </c:pt>
                <c:pt idx="3811">
                  <c:v>41332</c:v>
                </c:pt>
                <c:pt idx="3812">
                  <c:v>41333</c:v>
                </c:pt>
                <c:pt idx="3813">
                  <c:v>41334</c:v>
                </c:pt>
                <c:pt idx="3814">
                  <c:v>41337</c:v>
                </c:pt>
                <c:pt idx="3815">
                  <c:v>41338</c:v>
                </c:pt>
                <c:pt idx="3816">
                  <c:v>41339</c:v>
                </c:pt>
                <c:pt idx="3817">
                  <c:v>41340</c:v>
                </c:pt>
                <c:pt idx="3818">
                  <c:v>41341</c:v>
                </c:pt>
                <c:pt idx="3819">
                  <c:v>41344</c:v>
                </c:pt>
                <c:pt idx="3820">
                  <c:v>41345</c:v>
                </c:pt>
                <c:pt idx="3821">
                  <c:v>41346</c:v>
                </c:pt>
                <c:pt idx="3822">
                  <c:v>41347</c:v>
                </c:pt>
                <c:pt idx="3823">
                  <c:v>41348</c:v>
                </c:pt>
                <c:pt idx="3824">
                  <c:v>41351</c:v>
                </c:pt>
                <c:pt idx="3825">
                  <c:v>41352</c:v>
                </c:pt>
                <c:pt idx="3826">
                  <c:v>41353</c:v>
                </c:pt>
                <c:pt idx="3827">
                  <c:v>41354</c:v>
                </c:pt>
                <c:pt idx="3828">
                  <c:v>41355</c:v>
                </c:pt>
                <c:pt idx="3829">
                  <c:v>41358</c:v>
                </c:pt>
                <c:pt idx="3830">
                  <c:v>41359</c:v>
                </c:pt>
                <c:pt idx="3831">
                  <c:v>41360</c:v>
                </c:pt>
                <c:pt idx="3832">
                  <c:v>41361</c:v>
                </c:pt>
                <c:pt idx="3833">
                  <c:v>41365</c:v>
                </c:pt>
                <c:pt idx="3834">
                  <c:v>41366</c:v>
                </c:pt>
                <c:pt idx="3835">
                  <c:v>41367</c:v>
                </c:pt>
                <c:pt idx="3836">
                  <c:v>41368</c:v>
                </c:pt>
                <c:pt idx="3837">
                  <c:v>41369</c:v>
                </c:pt>
                <c:pt idx="3838">
                  <c:v>41372</c:v>
                </c:pt>
                <c:pt idx="3839">
                  <c:v>41373</c:v>
                </c:pt>
                <c:pt idx="3840">
                  <c:v>41374</c:v>
                </c:pt>
                <c:pt idx="3841">
                  <c:v>41375</c:v>
                </c:pt>
                <c:pt idx="3842">
                  <c:v>41376</c:v>
                </c:pt>
                <c:pt idx="3843">
                  <c:v>41379</c:v>
                </c:pt>
                <c:pt idx="3844">
                  <c:v>41380</c:v>
                </c:pt>
                <c:pt idx="3845">
                  <c:v>41381</c:v>
                </c:pt>
                <c:pt idx="3846">
                  <c:v>41382</c:v>
                </c:pt>
                <c:pt idx="3847">
                  <c:v>41383</c:v>
                </c:pt>
                <c:pt idx="3848">
                  <c:v>41386</c:v>
                </c:pt>
                <c:pt idx="3849">
                  <c:v>41387</c:v>
                </c:pt>
                <c:pt idx="3850">
                  <c:v>41388</c:v>
                </c:pt>
                <c:pt idx="3851">
                  <c:v>41389</c:v>
                </c:pt>
                <c:pt idx="3852">
                  <c:v>41390</c:v>
                </c:pt>
                <c:pt idx="3853">
                  <c:v>41393</c:v>
                </c:pt>
                <c:pt idx="3854">
                  <c:v>41394</c:v>
                </c:pt>
                <c:pt idx="3855">
                  <c:v>41395</c:v>
                </c:pt>
                <c:pt idx="3856">
                  <c:v>41396</c:v>
                </c:pt>
                <c:pt idx="3857">
                  <c:v>41397</c:v>
                </c:pt>
                <c:pt idx="3858">
                  <c:v>41400</c:v>
                </c:pt>
                <c:pt idx="3859">
                  <c:v>41401</c:v>
                </c:pt>
                <c:pt idx="3860">
                  <c:v>41402</c:v>
                </c:pt>
                <c:pt idx="3861">
                  <c:v>41403</c:v>
                </c:pt>
                <c:pt idx="3862">
                  <c:v>41404</c:v>
                </c:pt>
                <c:pt idx="3863">
                  <c:v>41407</c:v>
                </c:pt>
                <c:pt idx="3864">
                  <c:v>41408</c:v>
                </c:pt>
                <c:pt idx="3865">
                  <c:v>41409</c:v>
                </c:pt>
                <c:pt idx="3866">
                  <c:v>41410</c:v>
                </c:pt>
                <c:pt idx="3867">
                  <c:v>41411</c:v>
                </c:pt>
                <c:pt idx="3868">
                  <c:v>41414</c:v>
                </c:pt>
                <c:pt idx="3869">
                  <c:v>41415</c:v>
                </c:pt>
                <c:pt idx="3870">
                  <c:v>41416</c:v>
                </c:pt>
                <c:pt idx="3871">
                  <c:v>41417</c:v>
                </c:pt>
                <c:pt idx="3872">
                  <c:v>41418</c:v>
                </c:pt>
                <c:pt idx="3873">
                  <c:v>41422</c:v>
                </c:pt>
                <c:pt idx="3874">
                  <c:v>41423</c:v>
                </c:pt>
                <c:pt idx="3875">
                  <c:v>41424</c:v>
                </c:pt>
                <c:pt idx="3876">
                  <c:v>41425</c:v>
                </c:pt>
                <c:pt idx="3877">
                  <c:v>41428</c:v>
                </c:pt>
                <c:pt idx="3878">
                  <c:v>41429</c:v>
                </c:pt>
                <c:pt idx="3879">
                  <c:v>41430</c:v>
                </c:pt>
                <c:pt idx="3880">
                  <c:v>41431</c:v>
                </c:pt>
                <c:pt idx="3881">
                  <c:v>41432</c:v>
                </c:pt>
                <c:pt idx="3882">
                  <c:v>41435</c:v>
                </c:pt>
                <c:pt idx="3883">
                  <c:v>41436</c:v>
                </c:pt>
                <c:pt idx="3884">
                  <c:v>41437</c:v>
                </c:pt>
                <c:pt idx="3885">
                  <c:v>41438</c:v>
                </c:pt>
                <c:pt idx="3886">
                  <c:v>41439</c:v>
                </c:pt>
                <c:pt idx="3887">
                  <c:v>41442</c:v>
                </c:pt>
                <c:pt idx="3888">
                  <c:v>41443</c:v>
                </c:pt>
                <c:pt idx="3889">
                  <c:v>41444</c:v>
                </c:pt>
                <c:pt idx="3890">
                  <c:v>41445</c:v>
                </c:pt>
                <c:pt idx="3891">
                  <c:v>41446</c:v>
                </c:pt>
                <c:pt idx="3892">
                  <c:v>41449</c:v>
                </c:pt>
                <c:pt idx="3893">
                  <c:v>41450</c:v>
                </c:pt>
                <c:pt idx="3894">
                  <c:v>41451</c:v>
                </c:pt>
                <c:pt idx="3895">
                  <c:v>41452</c:v>
                </c:pt>
                <c:pt idx="3896">
                  <c:v>41453</c:v>
                </c:pt>
                <c:pt idx="3897">
                  <c:v>41456</c:v>
                </c:pt>
                <c:pt idx="3898">
                  <c:v>41457</c:v>
                </c:pt>
                <c:pt idx="3899">
                  <c:v>41458</c:v>
                </c:pt>
                <c:pt idx="3900">
                  <c:v>41460</c:v>
                </c:pt>
                <c:pt idx="3901">
                  <c:v>41463</c:v>
                </c:pt>
                <c:pt idx="3902">
                  <c:v>41464</c:v>
                </c:pt>
                <c:pt idx="3903">
                  <c:v>41465</c:v>
                </c:pt>
                <c:pt idx="3904">
                  <c:v>41466</c:v>
                </c:pt>
                <c:pt idx="3905">
                  <c:v>41467</c:v>
                </c:pt>
                <c:pt idx="3906">
                  <c:v>41470</c:v>
                </c:pt>
                <c:pt idx="3907">
                  <c:v>41471</c:v>
                </c:pt>
                <c:pt idx="3908">
                  <c:v>41472</c:v>
                </c:pt>
                <c:pt idx="3909">
                  <c:v>41473</c:v>
                </c:pt>
                <c:pt idx="3910">
                  <c:v>41474</c:v>
                </c:pt>
                <c:pt idx="3911">
                  <c:v>41477</c:v>
                </c:pt>
                <c:pt idx="3912">
                  <c:v>41478</c:v>
                </c:pt>
                <c:pt idx="3913">
                  <c:v>41479</c:v>
                </c:pt>
                <c:pt idx="3914">
                  <c:v>41480</c:v>
                </c:pt>
                <c:pt idx="3915">
                  <c:v>41481</c:v>
                </c:pt>
                <c:pt idx="3916">
                  <c:v>41484</c:v>
                </c:pt>
                <c:pt idx="3917">
                  <c:v>41485</c:v>
                </c:pt>
                <c:pt idx="3918">
                  <c:v>41486</c:v>
                </c:pt>
                <c:pt idx="3919">
                  <c:v>41487</c:v>
                </c:pt>
                <c:pt idx="3920">
                  <c:v>41488</c:v>
                </c:pt>
                <c:pt idx="3921">
                  <c:v>41491</c:v>
                </c:pt>
                <c:pt idx="3922">
                  <c:v>41492</c:v>
                </c:pt>
                <c:pt idx="3923">
                  <c:v>41493</c:v>
                </c:pt>
                <c:pt idx="3924">
                  <c:v>41494</c:v>
                </c:pt>
                <c:pt idx="3925">
                  <c:v>41495</c:v>
                </c:pt>
                <c:pt idx="3926">
                  <c:v>41498</c:v>
                </c:pt>
                <c:pt idx="3927">
                  <c:v>41499</c:v>
                </c:pt>
                <c:pt idx="3928">
                  <c:v>41500</c:v>
                </c:pt>
                <c:pt idx="3929">
                  <c:v>41501</c:v>
                </c:pt>
                <c:pt idx="3930">
                  <c:v>41502</c:v>
                </c:pt>
                <c:pt idx="3931">
                  <c:v>41505</c:v>
                </c:pt>
                <c:pt idx="3932">
                  <c:v>41506</c:v>
                </c:pt>
                <c:pt idx="3933">
                  <c:v>41507</c:v>
                </c:pt>
                <c:pt idx="3934">
                  <c:v>41508</c:v>
                </c:pt>
                <c:pt idx="3935">
                  <c:v>41509</c:v>
                </c:pt>
                <c:pt idx="3936">
                  <c:v>41512</c:v>
                </c:pt>
                <c:pt idx="3937">
                  <c:v>41513</c:v>
                </c:pt>
                <c:pt idx="3938">
                  <c:v>41514</c:v>
                </c:pt>
                <c:pt idx="3939">
                  <c:v>41515</c:v>
                </c:pt>
                <c:pt idx="3940">
                  <c:v>41516</c:v>
                </c:pt>
                <c:pt idx="3941">
                  <c:v>41520</c:v>
                </c:pt>
                <c:pt idx="3942">
                  <c:v>41521</c:v>
                </c:pt>
                <c:pt idx="3943">
                  <c:v>41522</c:v>
                </c:pt>
                <c:pt idx="3944">
                  <c:v>41523</c:v>
                </c:pt>
                <c:pt idx="3945">
                  <c:v>41526</c:v>
                </c:pt>
                <c:pt idx="3946">
                  <c:v>41527</c:v>
                </c:pt>
                <c:pt idx="3947">
                  <c:v>41528</c:v>
                </c:pt>
                <c:pt idx="3948">
                  <c:v>41529</c:v>
                </c:pt>
                <c:pt idx="3949">
                  <c:v>41530</c:v>
                </c:pt>
                <c:pt idx="3950">
                  <c:v>41533</c:v>
                </c:pt>
                <c:pt idx="3951">
                  <c:v>41534</c:v>
                </c:pt>
                <c:pt idx="3952">
                  <c:v>41535</c:v>
                </c:pt>
                <c:pt idx="3953">
                  <c:v>41536</c:v>
                </c:pt>
                <c:pt idx="3954">
                  <c:v>41537</c:v>
                </c:pt>
                <c:pt idx="3955">
                  <c:v>41540</c:v>
                </c:pt>
                <c:pt idx="3956">
                  <c:v>41541</c:v>
                </c:pt>
                <c:pt idx="3957">
                  <c:v>41542</c:v>
                </c:pt>
                <c:pt idx="3958">
                  <c:v>41543</c:v>
                </c:pt>
                <c:pt idx="3959">
                  <c:v>41544</c:v>
                </c:pt>
                <c:pt idx="3960">
                  <c:v>41547</c:v>
                </c:pt>
                <c:pt idx="3961">
                  <c:v>41548</c:v>
                </c:pt>
                <c:pt idx="3962">
                  <c:v>41549</c:v>
                </c:pt>
                <c:pt idx="3963">
                  <c:v>41550</c:v>
                </c:pt>
                <c:pt idx="3964">
                  <c:v>41551</c:v>
                </c:pt>
                <c:pt idx="3965">
                  <c:v>41554</c:v>
                </c:pt>
                <c:pt idx="3966">
                  <c:v>41555</c:v>
                </c:pt>
                <c:pt idx="3967">
                  <c:v>41556</c:v>
                </c:pt>
                <c:pt idx="3968">
                  <c:v>41557</c:v>
                </c:pt>
                <c:pt idx="3969">
                  <c:v>41558</c:v>
                </c:pt>
                <c:pt idx="3970">
                  <c:v>41561</c:v>
                </c:pt>
                <c:pt idx="3971">
                  <c:v>41562</c:v>
                </c:pt>
                <c:pt idx="3972">
                  <c:v>41563</c:v>
                </c:pt>
                <c:pt idx="3973">
                  <c:v>41564</c:v>
                </c:pt>
                <c:pt idx="3974">
                  <c:v>41565</c:v>
                </c:pt>
                <c:pt idx="3975">
                  <c:v>41568</c:v>
                </c:pt>
                <c:pt idx="3976">
                  <c:v>41569</c:v>
                </c:pt>
                <c:pt idx="3977">
                  <c:v>41570</c:v>
                </c:pt>
                <c:pt idx="3978">
                  <c:v>41571</c:v>
                </c:pt>
                <c:pt idx="3979">
                  <c:v>41572</c:v>
                </c:pt>
                <c:pt idx="3980">
                  <c:v>41575</c:v>
                </c:pt>
                <c:pt idx="3981">
                  <c:v>41576</c:v>
                </c:pt>
                <c:pt idx="3982">
                  <c:v>41577</c:v>
                </c:pt>
                <c:pt idx="3983">
                  <c:v>41578</c:v>
                </c:pt>
                <c:pt idx="3984">
                  <c:v>41579</c:v>
                </c:pt>
                <c:pt idx="3985">
                  <c:v>41582</c:v>
                </c:pt>
                <c:pt idx="3986">
                  <c:v>41583</c:v>
                </c:pt>
                <c:pt idx="3987">
                  <c:v>41584</c:v>
                </c:pt>
                <c:pt idx="3988">
                  <c:v>41585</c:v>
                </c:pt>
                <c:pt idx="3989">
                  <c:v>41586</c:v>
                </c:pt>
                <c:pt idx="3990">
                  <c:v>41589</c:v>
                </c:pt>
                <c:pt idx="3991">
                  <c:v>41590</c:v>
                </c:pt>
                <c:pt idx="3992">
                  <c:v>41591</c:v>
                </c:pt>
                <c:pt idx="3993">
                  <c:v>41592</c:v>
                </c:pt>
                <c:pt idx="3994">
                  <c:v>41593</c:v>
                </c:pt>
                <c:pt idx="3995">
                  <c:v>41596</c:v>
                </c:pt>
                <c:pt idx="3996">
                  <c:v>41597</c:v>
                </c:pt>
                <c:pt idx="3997">
                  <c:v>41598</c:v>
                </c:pt>
                <c:pt idx="3998">
                  <c:v>41599</c:v>
                </c:pt>
                <c:pt idx="3999">
                  <c:v>41600</c:v>
                </c:pt>
                <c:pt idx="4000">
                  <c:v>41603</c:v>
                </c:pt>
                <c:pt idx="4001">
                  <c:v>41604</c:v>
                </c:pt>
                <c:pt idx="4002">
                  <c:v>41605</c:v>
                </c:pt>
                <c:pt idx="4003">
                  <c:v>41607</c:v>
                </c:pt>
                <c:pt idx="4004">
                  <c:v>41610</c:v>
                </c:pt>
                <c:pt idx="4005">
                  <c:v>41611</c:v>
                </c:pt>
                <c:pt idx="4006">
                  <c:v>41612</c:v>
                </c:pt>
                <c:pt idx="4007">
                  <c:v>41613</c:v>
                </c:pt>
                <c:pt idx="4008">
                  <c:v>41614</c:v>
                </c:pt>
                <c:pt idx="4009">
                  <c:v>41617</c:v>
                </c:pt>
                <c:pt idx="4010">
                  <c:v>41618</c:v>
                </c:pt>
                <c:pt idx="4011">
                  <c:v>41619</c:v>
                </c:pt>
                <c:pt idx="4012">
                  <c:v>41620</c:v>
                </c:pt>
                <c:pt idx="4013">
                  <c:v>41621</c:v>
                </c:pt>
                <c:pt idx="4014">
                  <c:v>41624</c:v>
                </c:pt>
                <c:pt idx="4015">
                  <c:v>41625</c:v>
                </c:pt>
                <c:pt idx="4016">
                  <c:v>41626</c:v>
                </c:pt>
                <c:pt idx="4017">
                  <c:v>41627</c:v>
                </c:pt>
                <c:pt idx="4018">
                  <c:v>41628</c:v>
                </c:pt>
                <c:pt idx="4019">
                  <c:v>41631</c:v>
                </c:pt>
                <c:pt idx="4020">
                  <c:v>41632</c:v>
                </c:pt>
                <c:pt idx="4021">
                  <c:v>41634</c:v>
                </c:pt>
                <c:pt idx="4022">
                  <c:v>41635</c:v>
                </c:pt>
                <c:pt idx="4023">
                  <c:v>41638</c:v>
                </c:pt>
                <c:pt idx="4024">
                  <c:v>41639</c:v>
                </c:pt>
                <c:pt idx="4025">
                  <c:v>41641</c:v>
                </c:pt>
                <c:pt idx="4026">
                  <c:v>41642</c:v>
                </c:pt>
                <c:pt idx="4027">
                  <c:v>41645</c:v>
                </c:pt>
                <c:pt idx="4028">
                  <c:v>41646</c:v>
                </c:pt>
                <c:pt idx="4029">
                  <c:v>41647</c:v>
                </c:pt>
                <c:pt idx="4030">
                  <c:v>41648</c:v>
                </c:pt>
                <c:pt idx="4031">
                  <c:v>41649</c:v>
                </c:pt>
                <c:pt idx="4032">
                  <c:v>41652</c:v>
                </c:pt>
                <c:pt idx="4033">
                  <c:v>41653</c:v>
                </c:pt>
                <c:pt idx="4034">
                  <c:v>41654</c:v>
                </c:pt>
                <c:pt idx="4035">
                  <c:v>41655</c:v>
                </c:pt>
                <c:pt idx="4036">
                  <c:v>41656</c:v>
                </c:pt>
                <c:pt idx="4037">
                  <c:v>41660</c:v>
                </c:pt>
                <c:pt idx="4038">
                  <c:v>41661</c:v>
                </c:pt>
                <c:pt idx="4039">
                  <c:v>41662</c:v>
                </c:pt>
                <c:pt idx="4040">
                  <c:v>41663</c:v>
                </c:pt>
                <c:pt idx="4041">
                  <c:v>41666</c:v>
                </c:pt>
                <c:pt idx="4042">
                  <c:v>41667</c:v>
                </c:pt>
                <c:pt idx="4043">
                  <c:v>41668</c:v>
                </c:pt>
                <c:pt idx="4044">
                  <c:v>41669</c:v>
                </c:pt>
                <c:pt idx="4045">
                  <c:v>41670</c:v>
                </c:pt>
                <c:pt idx="4046">
                  <c:v>41673</c:v>
                </c:pt>
                <c:pt idx="4047">
                  <c:v>41674</c:v>
                </c:pt>
                <c:pt idx="4048">
                  <c:v>41675</c:v>
                </c:pt>
                <c:pt idx="4049">
                  <c:v>41676</c:v>
                </c:pt>
                <c:pt idx="4050">
                  <c:v>41677</c:v>
                </c:pt>
                <c:pt idx="4051">
                  <c:v>41680</c:v>
                </c:pt>
                <c:pt idx="4052">
                  <c:v>41681</c:v>
                </c:pt>
                <c:pt idx="4053">
                  <c:v>41682</c:v>
                </c:pt>
                <c:pt idx="4054">
                  <c:v>41683</c:v>
                </c:pt>
                <c:pt idx="4055">
                  <c:v>41684</c:v>
                </c:pt>
                <c:pt idx="4056">
                  <c:v>41688</c:v>
                </c:pt>
                <c:pt idx="4057">
                  <c:v>41689</c:v>
                </c:pt>
                <c:pt idx="4058">
                  <c:v>41690</c:v>
                </c:pt>
                <c:pt idx="4059">
                  <c:v>41691</c:v>
                </c:pt>
                <c:pt idx="4060">
                  <c:v>41694</c:v>
                </c:pt>
                <c:pt idx="4061">
                  <c:v>41695</c:v>
                </c:pt>
                <c:pt idx="4062">
                  <c:v>41696</c:v>
                </c:pt>
                <c:pt idx="4063">
                  <c:v>41697</c:v>
                </c:pt>
                <c:pt idx="4064">
                  <c:v>41698</c:v>
                </c:pt>
                <c:pt idx="4065">
                  <c:v>41701</c:v>
                </c:pt>
                <c:pt idx="4066">
                  <c:v>41702</c:v>
                </c:pt>
                <c:pt idx="4067">
                  <c:v>41703</c:v>
                </c:pt>
                <c:pt idx="4068">
                  <c:v>41704</c:v>
                </c:pt>
                <c:pt idx="4069">
                  <c:v>41705</c:v>
                </c:pt>
                <c:pt idx="4070">
                  <c:v>41708</c:v>
                </c:pt>
                <c:pt idx="4071">
                  <c:v>41709</c:v>
                </c:pt>
                <c:pt idx="4072">
                  <c:v>41710</c:v>
                </c:pt>
                <c:pt idx="4073">
                  <c:v>41711</c:v>
                </c:pt>
                <c:pt idx="4074">
                  <c:v>41712</c:v>
                </c:pt>
                <c:pt idx="4075">
                  <c:v>41715</c:v>
                </c:pt>
                <c:pt idx="4076">
                  <c:v>41716</c:v>
                </c:pt>
                <c:pt idx="4077">
                  <c:v>41717</c:v>
                </c:pt>
                <c:pt idx="4078">
                  <c:v>41718</c:v>
                </c:pt>
                <c:pt idx="4079">
                  <c:v>41719</c:v>
                </c:pt>
                <c:pt idx="4080">
                  <c:v>41722</c:v>
                </c:pt>
                <c:pt idx="4081">
                  <c:v>41723</c:v>
                </c:pt>
                <c:pt idx="4082">
                  <c:v>41724</c:v>
                </c:pt>
                <c:pt idx="4083">
                  <c:v>41725</c:v>
                </c:pt>
                <c:pt idx="4084">
                  <c:v>41726</c:v>
                </c:pt>
                <c:pt idx="4085">
                  <c:v>41729</c:v>
                </c:pt>
                <c:pt idx="4086">
                  <c:v>41730</c:v>
                </c:pt>
                <c:pt idx="4087">
                  <c:v>41731</c:v>
                </c:pt>
                <c:pt idx="4088">
                  <c:v>41732</c:v>
                </c:pt>
                <c:pt idx="4089">
                  <c:v>41733</c:v>
                </c:pt>
                <c:pt idx="4090">
                  <c:v>41736</c:v>
                </c:pt>
                <c:pt idx="4091">
                  <c:v>41737</c:v>
                </c:pt>
                <c:pt idx="4092">
                  <c:v>41738</c:v>
                </c:pt>
                <c:pt idx="4093">
                  <c:v>41739</c:v>
                </c:pt>
                <c:pt idx="4094">
                  <c:v>41740</c:v>
                </c:pt>
                <c:pt idx="4095">
                  <c:v>41743</c:v>
                </c:pt>
                <c:pt idx="4096">
                  <c:v>41744</c:v>
                </c:pt>
                <c:pt idx="4097">
                  <c:v>41745</c:v>
                </c:pt>
                <c:pt idx="4098">
                  <c:v>41746</c:v>
                </c:pt>
                <c:pt idx="4099">
                  <c:v>41750</c:v>
                </c:pt>
                <c:pt idx="4100">
                  <c:v>41751</c:v>
                </c:pt>
                <c:pt idx="4101">
                  <c:v>41752</c:v>
                </c:pt>
                <c:pt idx="4102">
                  <c:v>41753</c:v>
                </c:pt>
                <c:pt idx="4103">
                  <c:v>41754</c:v>
                </c:pt>
                <c:pt idx="4104">
                  <c:v>41757</c:v>
                </c:pt>
                <c:pt idx="4105">
                  <c:v>41758</c:v>
                </c:pt>
                <c:pt idx="4106">
                  <c:v>41759</c:v>
                </c:pt>
                <c:pt idx="4107">
                  <c:v>41760</c:v>
                </c:pt>
                <c:pt idx="4108">
                  <c:v>41761</c:v>
                </c:pt>
                <c:pt idx="4109">
                  <c:v>41764</c:v>
                </c:pt>
                <c:pt idx="4110">
                  <c:v>41765</c:v>
                </c:pt>
                <c:pt idx="4111">
                  <c:v>41766</c:v>
                </c:pt>
                <c:pt idx="4112">
                  <c:v>41767</c:v>
                </c:pt>
                <c:pt idx="4113">
                  <c:v>41768</c:v>
                </c:pt>
                <c:pt idx="4114">
                  <c:v>41771</c:v>
                </c:pt>
                <c:pt idx="4115">
                  <c:v>41772</c:v>
                </c:pt>
                <c:pt idx="4116">
                  <c:v>41773</c:v>
                </c:pt>
                <c:pt idx="4117">
                  <c:v>41774</c:v>
                </c:pt>
                <c:pt idx="4118">
                  <c:v>41775</c:v>
                </c:pt>
                <c:pt idx="4119">
                  <c:v>41778</c:v>
                </c:pt>
                <c:pt idx="4120">
                  <c:v>41779</c:v>
                </c:pt>
                <c:pt idx="4121">
                  <c:v>41780</c:v>
                </c:pt>
                <c:pt idx="4122">
                  <c:v>41781</c:v>
                </c:pt>
                <c:pt idx="4123">
                  <c:v>41782</c:v>
                </c:pt>
                <c:pt idx="4124">
                  <c:v>41786</c:v>
                </c:pt>
                <c:pt idx="4125">
                  <c:v>41787</c:v>
                </c:pt>
                <c:pt idx="4126">
                  <c:v>41788</c:v>
                </c:pt>
                <c:pt idx="4127">
                  <c:v>41789</c:v>
                </c:pt>
                <c:pt idx="4128">
                  <c:v>41792</c:v>
                </c:pt>
                <c:pt idx="4129">
                  <c:v>41793</c:v>
                </c:pt>
                <c:pt idx="4130">
                  <c:v>41794</c:v>
                </c:pt>
                <c:pt idx="4131">
                  <c:v>41795</c:v>
                </c:pt>
                <c:pt idx="4132">
                  <c:v>41796</c:v>
                </c:pt>
                <c:pt idx="4133">
                  <c:v>41799</c:v>
                </c:pt>
                <c:pt idx="4134">
                  <c:v>41800</c:v>
                </c:pt>
                <c:pt idx="4135">
                  <c:v>41801</c:v>
                </c:pt>
                <c:pt idx="4136">
                  <c:v>41802</c:v>
                </c:pt>
                <c:pt idx="4137">
                  <c:v>41803</c:v>
                </c:pt>
                <c:pt idx="4138">
                  <c:v>41806</c:v>
                </c:pt>
                <c:pt idx="4139">
                  <c:v>41807</c:v>
                </c:pt>
                <c:pt idx="4140">
                  <c:v>41808</c:v>
                </c:pt>
                <c:pt idx="4141">
                  <c:v>41809</c:v>
                </c:pt>
                <c:pt idx="4142">
                  <c:v>41810</c:v>
                </c:pt>
                <c:pt idx="4143">
                  <c:v>41813</c:v>
                </c:pt>
                <c:pt idx="4144">
                  <c:v>41814</c:v>
                </c:pt>
                <c:pt idx="4145">
                  <c:v>41815</c:v>
                </c:pt>
                <c:pt idx="4146">
                  <c:v>41816</c:v>
                </c:pt>
                <c:pt idx="4147">
                  <c:v>41817</c:v>
                </c:pt>
                <c:pt idx="4148">
                  <c:v>41820</c:v>
                </c:pt>
                <c:pt idx="4149">
                  <c:v>41821</c:v>
                </c:pt>
                <c:pt idx="4150">
                  <c:v>41822</c:v>
                </c:pt>
                <c:pt idx="4151">
                  <c:v>41823</c:v>
                </c:pt>
                <c:pt idx="4152">
                  <c:v>41827</c:v>
                </c:pt>
                <c:pt idx="4153">
                  <c:v>41828</c:v>
                </c:pt>
                <c:pt idx="4154">
                  <c:v>41829</c:v>
                </c:pt>
                <c:pt idx="4155">
                  <c:v>41830</c:v>
                </c:pt>
                <c:pt idx="4156">
                  <c:v>41831</c:v>
                </c:pt>
                <c:pt idx="4157">
                  <c:v>41834</c:v>
                </c:pt>
                <c:pt idx="4158">
                  <c:v>41835</c:v>
                </c:pt>
                <c:pt idx="4159">
                  <c:v>41836</c:v>
                </c:pt>
                <c:pt idx="4160">
                  <c:v>41837</c:v>
                </c:pt>
                <c:pt idx="4161">
                  <c:v>41838</c:v>
                </c:pt>
                <c:pt idx="4162">
                  <c:v>41841</c:v>
                </c:pt>
                <c:pt idx="4163">
                  <c:v>41842</c:v>
                </c:pt>
                <c:pt idx="4164">
                  <c:v>41843</c:v>
                </c:pt>
                <c:pt idx="4165">
                  <c:v>41844</c:v>
                </c:pt>
                <c:pt idx="4166">
                  <c:v>41845</c:v>
                </c:pt>
                <c:pt idx="4167">
                  <c:v>41848</c:v>
                </c:pt>
                <c:pt idx="4168">
                  <c:v>41849</c:v>
                </c:pt>
                <c:pt idx="4169">
                  <c:v>41850</c:v>
                </c:pt>
                <c:pt idx="4170">
                  <c:v>41851</c:v>
                </c:pt>
                <c:pt idx="4171">
                  <c:v>41852</c:v>
                </c:pt>
                <c:pt idx="4172">
                  <c:v>41855</c:v>
                </c:pt>
                <c:pt idx="4173">
                  <c:v>41856</c:v>
                </c:pt>
                <c:pt idx="4174">
                  <c:v>41857</c:v>
                </c:pt>
                <c:pt idx="4175">
                  <c:v>41858</c:v>
                </c:pt>
                <c:pt idx="4176">
                  <c:v>41859</c:v>
                </c:pt>
                <c:pt idx="4177">
                  <c:v>41862</c:v>
                </c:pt>
                <c:pt idx="4178">
                  <c:v>41863</c:v>
                </c:pt>
                <c:pt idx="4179">
                  <c:v>41864</c:v>
                </c:pt>
                <c:pt idx="4180">
                  <c:v>41865</c:v>
                </c:pt>
                <c:pt idx="4181">
                  <c:v>41866</c:v>
                </c:pt>
                <c:pt idx="4182">
                  <c:v>41869</c:v>
                </c:pt>
                <c:pt idx="4183">
                  <c:v>41870</c:v>
                </c:pt>
                <c:pt idx="4184">
                  <c:v>41871</c:v>
                </c:pt>
                <c:pt idx="4185">
                  <c:v>41872</c:v>
                </c:pt>
                <c:pt idx="4186">
                  <c:v>41873</c:v>
                </c:pt>
                <c:pt idx="4187">
                  <c:v>41876</c:v>
                </c:pt>
                <c:pt idx="4188">
                  <c:v>41877</c:v>
                </c:pt>
                <c:pt idx="4189">
                  <c:v>41878</c:v>
                </c:pt>
                <c:pt idx="4190">
                  <c:v>41879</c:v>
                </c:pt>
                <c:pt idx="4191">
                  <c:v>41880</c:v>
                </c:pt>
                <c:pt idx="4192">
                  <c:v>41884</c:v>
                </c:pt>
                <c:pt idx="4193">
                  <c:v>41885</c:v>
                </c:pt>
                <c:pt idx="4194">
                  <c:v>41886</c:v>
                </c:pt>
                <c:pt idx="4195">
                  <c:v>41887</c:v>
                </c:pt>
                <c:pt idx="4196">
                  <c:v>41890</c:v>
                </c:pt>
                <c:pt idx="4197">
                  <c:v>41891</c:v>
                </c:pt>
                <c:pt idx="4198">
                  <c:v>41892</c:v>
                </c:pt>
                <c:pt idx="4199">
                  <c:v>41893</c:v>
                </c:pt>
                <c:pt idx="4200">
                  <c:v>41894</c:v>
                </c:pt>
                <c:pt idx="4201">
                  <c:v>41897</c:v>
                </c:pt>
                <c:pt idx="4202">
                  <c:v>41898</c:v>
                </c:pt>
                <c:pt idx="4203">
                  <c:v>41899</c:v>
                </c:pt>
                <c:pt idx="4204">
                  <c:v>41900</c:v>
                </c:pt>
                <c:pt idx="4205">
                  <c:v>41901</c:v>
                </c:pt>
                <c:pt idx="4206">
                  <c:v>41904</c:v>
                </c:pt>
                <c:pt idx="4207">
                  <c:v>41905</c:v>
                </c:pt>
                <c:pt idx="4208">
                  <c:v>41906</c:v>
                </c:pt>
                <c:pt idx="4209">
                  <c:v>41907</c:v>
                </c:pt>
                <c:pt idx="4210">
                  <c:v>41908</c:v>
                </c:pt>
                <c:pt idx="4211">
                  <c:v>41911</c:v>
                </c:pt>
                <c:pt idx="4212">
                  <c:v>41912</c:v>
                </c:pt>
                <c:pt idx="4213">
                  <c:v>41913</c:v>
                </c:pt>
                <c:pt idx="4214">
                  <c:v>41914</c:v>
                </c:pt>
                <c:pt idx="4215">
                  <c:v>41915</c:v>
                </c:pt>
                <c:pt idx="4216">
                  <c:v>41918</c:v>
                </c:pt>
                <c:pt idx="4217">
                  <c:v>41919</c:v>
                </c:pt>
                <c:pt idx="4218">
                  <c:v>41920</c:v>
                </c:pt>
                <c:pt idx="4219">
                  <c:v>41921</c:v>
                </c:pt>
                <c:pt idx="4220">
                  <c:v>41922</c:v>
                </c:pt>
                <c:pt idx="4221">
                  <c:v>41925</c:v>
                </c:pt>
                <c:pt idx="4222">
                  <c:v>41926</c:v>
                </c:pt>
                <c:pt idx="4223">
                  <c:v>41927</c:v>
                </c:pt>
                <c:pt idx="4224">
                  <c:v>41928</c:v>
                </c:pt>
                <c:pt idx="4225">
                  <c:v>41929</c:v>
                </c:pt>
                <c:pt idx="4226">
                  <c:v>41932</c:v>
                </c:pt>
                <c:pt idx="4227">
                  <c:v>41933</c:v>
                </c:pt>
                <c:pt idx="4228">
                  <c:v>41934</c:v>
                </c:pt>
                <c:pt idx="4229">
                  <c:v>41935</c:v>
                </c:pt>
                <c:pt idx="4230">
                  <c:v>41936</c:v>
                </c:pt>
                <c:pt idx="4231">
                  <c:v>41939</c:v>
                </c:pt>
                <c:pt idx="4232">
                  <c:v>41940</c:v>
                </c:pt>
                <c:pt idx="4233">
                  <c:v>41941</c:v>
                </c:pt>
                <c:pt idx="4234">
                  <c:v>41942</c:v>
                </c:pt>
                <c:pt idx="4235">
                  <c:v>41943</c:v>
                </c:pt>
                <c:pt idx="4236">
                  <c:v>41946</c:v>
                </c:pt>
                <c:pt idx="4237">
                  <c:v>41947</c:v>
                </c:pt>
                <c:pt idx="4238">
                  <c:v>41948</c:v>
                </c:pt>
                <c:pt idx="4239">
                  <c:v>41949</c:v>
                </c:pt>
                <c:pt idx="4240">
                  <c:v>41950</c:v>
                </c:pt>
                <c:pt idx="4241">
                  <c:v>41953</c:v>
                </c:pt>
                <c:pt idx="4242">
                  <c:v>41954</c:v>
                </c:pt>
                <c:pt idx="4243">
                  <c:v>41955</c:v>
                </c:pt>
                <c:pt idx="4244">
                  <c:v>41956</c:v>
                </c:pt>
                <c:pt idx="4245">
                  <c:v>41957</c:v>
                </c:pt>
                <c:pt idx="4246">
                  <c:v>41960</c:v>
                </c:pt>
                <c:pt idx="4247">
                  <c:v>41961</c:v>
                </c:pt>
                <c:pt idx="4248">
                  <c:v>41962</c:v>
                </c:pt>
                <c:pt idx="4249">
                  <c:v>41963</c:v>
                </c:pt>
                <c:pt idx="4250">
                  <c:v>41964</c:v>
                </c:pt>
                <c:pt idx="4251">
                  <c:v>41967</c:v>
                </c:pt>
                <c:pt idx="4252">
                  <c:v>41968</c:v>
                </c:pt>
                <c:pt idx="4253">
                  <c:v>41969</c:v>
                </c:pt>
                <c:pt idx="4254">
                  <c:v>41971</c:v>
                </c:pt>
                <c:pt idx="4255">
                  <c:v>41974</c:v>
                </c:pt>
                <c:pt idx="4256">
                  <c:v>41975</c:v>
                </c:pt>
                <c:pt idx="4257">
                  <c:v>41976</c:v>
                </c:pt>
                <c:pt idx="4258">
                  <c:v>41977</c:v>
                </c:pt>
                <c:pt idx="4259">
                  <c:v>41978</c:v>
                </c:pt>
                <c:pt idx="4260">
                  <c:v>41981</c:v>
                </c:pt>
                <c:pt idx="4261">
                  <c:v>41982</c:v>
                </c:pt>
                <c:pt idx="4262">
                  <c:v>41983</c:v>
                </c:pt>
                <c:pt idx="4263">
                  <c:v>41984</c:v>
                </c:pt>
                <c:pt idx="4264">
                  <c:v>41985</c:v>
                </c:pt>
                <c:pt idx="4265">
                  <c:v>41988</c:v>
                </c:pt>
                <c:pt idx="4266">
                  <c:v>41989</c:v>
                </c:pt>
                <c:pt idx="4267">
                  <c:v>41990</c:v>
                </c:pt>
                <c:pt idx="4268">
                  <c:v>41991</c:v>
                </c:pt>
                <c:pt idx="4269">
                  <c:v>41992</c:v>
                </c:pt>
                <c:pt idx="4270">
                  <c:v>41995</c:v>
                </c:pt>
                <c:pt idx="4271">
                  <c:v>41996</c:v>
                </c:pt>
                <c:pt idx="4272">
                  <c:v>41997</c:v>
                </c:pt>
                <c:pt idx="4273">
                  <c:v>41999</c:v>
                </c:pt>
                <c:pt idx="4274">
                  <c:v>42002</c:v>
                </c:pt>
                <c:pt idx="4275">
                  <c:v>42003</c:v>
                </c:pt>
                <c:pt idx="4276">
                  <c:v>42004</c:v>
                </c:pt>
                <c:pt idx="4277">
                  <c:v>42006</c:v>
                </c:pt>
                <c:pt idx="4278">
                  <c:v>42009</c:v>
                </c:pt>
                <c:pt idx="4279">
                  <c:v>42010</c:v>
                </c:pt>
                <c:pt idx="4280">
                  <c:v>42011</c:v>
                </c:pt>
                <c:pt idx="4281">
                  <c:v>42012</c:v>
                </c:pt>
                <c:pt idx="4282">
                  <c:v>42013</c:v>
                </c:pt>
                <c:pt idx="4283">
                  <c:v>42016</c:v>
                </c:pt>
                <c:pt idx="4284">
                  <c:v>42017</c:v>
                </c:pt>
                <c:pt idx="4285">
                  <c:v>42018</c:v>
                </c:pt>
                <c:pt idx="4286">
                  <c:v>42019</c:v>
                </c:pt>
                <c:pt idx="4287">
                  <c:v>42020</c:v>
                </c:pt>
                <c:pt idx="4288">
                  <c:v>42024</c:v>
                </c:pt>
                <c:pt idx="4289">
                  <c:v>42025</c:v>
                </c:pt>
                <c:pt idx="4290">
                  <c:v>42026</c:v>
                </c:pt>
                <c:pt idx="4291">
                  <c:v>42027</c:v>
                </c:pt>
                <c:pt idx="4292">
                  <c:v>42030</c:v>
                </c:pt>
                <c:pt idx="4293">
                  <c:v>42031</c:v>
                </c:pt>
                <c:pt idx="4294">
                  <c:v>42032</c:v>
                </c:pt>
                <c:pt idx="4295">
                  <c:v>42033</c:v>
                </c:pt>
                <c:pt idx="4296">
                  <c:v>42034</c:v>
                </c:pt>
                <c:pt idx="4297">
                  <c:v>42037</c:v>
                </c:pt>
                <c:pt idx="4298">
                  <c:v>42038</c:v>
                </c:pt>
                <c:pt idx="4299">
                  <c:v>42039</c:v>
                </c:pt>
                <c:pt idx="4300">
                  <c:v>42040</c:v>
                </c:pt>
                <c:pt idx="4301">
                  <c:v>42041</c:v>
                </c:pt>
                <c:pt idx="4302">
                  <c:v>42044</c:v>
                </c:pt>
                <c:pt idx="4303">
                  <c:v>42045</c:v>
                </c:pt>
                <c:pt idx="4304">
                  <c:v>42046</c:v>
                </c:pt>
                <c:pt idx="4305">
                  <c:v>42047</c:v>
                </c:pt>
                <c:pt idx="4306">
                  <c:v>42048</c:v>
                </c:pt>
                <c:pt idx="4307">
                  <c:v>42052</c:v>
                </c:pt>
                <c:pt idx="4308">
                  <c:v>42053</c:v>
                </c:pt>
                <c:pt idx="4309">
                  <c:v>42054</c:v>
                </c:pt>
                <c:pt idx="4310">
                  <c:v>42055</c:v>
                </c:pt>
                <c:pt idx="4311">
                  <c:v>42058</c:v>
                </c:pt>
                <c:pt idx="4312">
                  <c:v>42059</c:v>
                </c:pt>
                <c:pt idx="4313">
                  <c:v>42060</c:v>
                </c:pt>
                <c:pt idx="4314">
                  <c:v>42061</c:v>
                </c:pt>
                <c:pt idx="4315">
                  <c:v>42062</c:v>
                </c:pt>
                <c:pt idx="4316">
                  <c:v>42065</c:v>
                </c:pt>
                <c:pt idx="4317">
                  <c:v>42066</c:v>
                </c:pt>
                <c:pt idx="4318">
                  <c:v>42067</c:v>
                </c:pt>
                <c:pt idx="4319">
                  <c:v>42068</c:v>
                </c:pt>
                <c:pt idx="4320">
                  <c:v>42069</c:v>
                </c:pt>
                <c:pt idx="4321">
                  <c:v>42072</c:v>
                </c:pt>
                <c:pt idx="4322">
                  <c:v>42073</c:v>
                </c:pt>
                <c:pt idx="4323">
                  <c:v>42074</c:v>
                </c:pt>
                <c:pt idx="4324">
                  <c:v>42075</c:v>
                </c:pt>
                <c:pt idx="4325">
                  <c:v>42076</c:v>
                </c:pt>
                <c:pt idx="4326">
                  <c:v>42079</c:v>
                </c:pt>
                <c:pt idx="4327">
                  <c:v>42080</c:v>
                </c:pt>
                <c:pt idx="4328">
                  <c:v>42081</c:v>
                </c:pt>
                <c:pt idx="4329">
                  <c:v>42082</c:v>
                </c:pt>
                <c:pt idx="4330">
                  <c:v>42083</c:v>
                </c:pt>
                <c:pt idx="4331">
                  <c:v>42086</c:v>
                </c:pt>
                <c:pt idx="4332">
                  <c:v>42087</c:v>
                </c:pt>
                <c:pt idx="4333">
                  <c:v>42088</c:v>
                </c:pt>
                <c:pt idx="4334">
                  <c:v>42089</c:v>
                </c:pt>
                <c:pt idx="4335">
                  <c:v>42090</c:v>
                </c:pt>
                <c:pt idx="4336">
                  <c:v>42093</c:v>
                </c:pt>
                <c:pt idx="4337">
                  <c:v>42094</c:v>
                </c:pt>
                <c:pt idx="4338">
                  <c:v>42095</c:v>
                </c:pt>
                <c:pt idx="4339">
                  <c:v>42096</c:v>
                </c:pt>
                <c:pt idx="4340">
                  <c:v>42100</c:v>
                </c:pt>
                <c:pt idx="4341">
                  <c:v>42101</c:v>
                </c:pt>
                <c:pt idx="4342">
                  <c:v>42102</c:v>
                </c:pt>
                <c:pt idx="4343">
                  <c:v>42103</c:v>
                </c:pt>
                <c:pt idx="4344">
                  <c:v>42104</c:v>
                </c:pt>
                <c:pt idx="4345">
                  <c:v>42107</c:v>
                </c:pt>
                <c:pt idx="4346">
                  <c:v>42108</c:v>
                </c:pt>
                <c:pt idx="4347">
                  <c:v>42109</c:v>
                </c:pt>
                <c:pt idx="4348">
                  <c:v>42110</c:v>
                </c:pt>
                <c:pt idx="4349">
                  <c:v>42111</c:v>
                </c:pt>
                <c:pt idx="4350">
                  <c:v>42114</c:v>
                </c:pt>
                <c:pt idx="4351">
                  <c:v>42115</c:v>
                </c:pt>
                <c:pt idx="4352">
                  <c:v>42116</c:v>
                </c:pt>
                <c:pt idx="4353">
                  <c:v>42117</c:v>
                </c:pt>
                <c:pt idx="4354">
                  <c:v>42118</c:v>
                </c:pt>
                <c:pt idx="4355">
                  <c:v>42121</c:v>
                </c:pt>
                <c:pt idx="4356">
                  <c:v>42122</c:v>
                </c:pt>
                <c:pt idx="4357">
                  <c:v>42123</c:v>
                </c:pt>
                <c:pt idx="4358">
                  <c:v>42124</c:v>
                </c:pt>
                <c:pt idx="4359">
                  <c:v>42125</c:v>
                </c:pt>
                <c:pt idx="4360">
                  <c:v>42128</c:v>
                </c:pt>
                <c:pt idx="4361">
                  <c:v>42129</c:v>
                </c:pt>
                <c:pt idx="4362">
                  <c:v>42130</c:v>
                </c:pt>
                <c:pt idx="4363">
                  <c:v>42131</c:v>
                </c:pt>
                <c:pt idx="4364">
                  <c:v>42132</c:v>
                </c:pt>
                <c:pt idx="4365">
                  <c:v>42135</c:v>
                </c:pt>
                <c:pt idx="4366">
                  <c:v>42136</c:v>
                </c:pt>
                <c:pt idx="4367">
                  <c:v>42137</c:v>
                </c:pt>
                <c:pt idx="4368">
                  <c:v>42138</c:v>
                </c:pt>
                <c:pt idx="4369">
                  <c:v>42139</c:v>
                </c:pt>
                <c:pt idx="4370">
                  <c:v>42142</c:v>
                </c:pt>
                <c:pt idx="4371">
                  <c:v>42143</c:v>
                </c:pt>
                <c:pt idx="4372">
                  <c:v>42144</c:v>
                </c:pt>
                <c:pt idx="4373">
                  <c:v>42145</c:v>
                </c:pt>
                <c:pt idx="4374">
                  <c:v>42146</c:v>
                </c:pt>
                <c:pt idx="4375">
                  <c:v>42150</c:v>
                </c:pt>
                <c:pt idx="4376">
                  <c:v>42151</c:v>
                </c:pt>
                <c:pt idx="4377">
                  <c:v>42152</c:v>
                </c:pt>
                <c:pt idx="4378">
                  <c:v>42153</c:v>
                </c:pt>
                <c:pt idx="4379">
                  <c:v>42156</c:v>
                </c:pt>
                <c:pt idx="4380">
                  <c:v>42157</c:v>
                </c:pt>
                <c:pt idx="4381">
                  <c:v>42158</c:v>
                </c:pt>
                <c:pt idx="4382">
                  <c:v>42159</c:v>
                </c:pt>
                <c:pt idx="4383">
                  <c:v>42160</c:v>
                </c:pt>
                <c:pt idx="4384">
                  <c:v>42163</c:v>
                </c:pt>
                <c:pt idx="4385">
                  <c:v>42164</c:v>
                </c:pt>
                <c:pt idx="4386">
                  <c:v>42165</c:v>
                </c:pt>
                <c:pt idx="4387">
                  <c:v>42166</c:v>
                </c:pt>
                <c:pt idx="4388">
                  <c:v>42167</c:v>
                </c:pt>
                <c:pt idx="4389">
                  <c:v>42170</c:v>
                </c:pt>
                <c:pt idx="4390">
                  <c:v>42171</c:v>
                </c:pt>
                <c:pt idx="4391">
                  <c:v>42172</c:v>
                </c:pt>
                <c:pt idx="4392">
                  <c:v>42173</c:v>
                </c:pt>
                <c:pt idx="4393">
                  <c:v>42174</c:v>
                </c:pt>
                <c:pt idx="4394">
                  <c:v>42177</c:v>
                </c:pt>
                <c:pt idx="4395">
                  <c:v>42178</c:v>
                </c:pt>
                <c:pt idx="4396">
                  <c:v>42179</c:v>
                </c:pt>
                <c:pt idx="4397">
                  <c:v>42180</c:v>
                </c:pt>
                <c:pt idx="4398">
                  <c:v>42181</c:v>
                </c:pt>
                <c:pt idx="4399">
                  <c:v>42184</c:v>
                </c:pt>
                <c:pt idx="4400">
                  <c:v>42185</c:v>
                </c:pt>
                <c:pt idx="4401">
                  <c:v>42186</c:v>
                </c:pt>
                <c:pt idx="4402">
                  <c:v>42187</c:v>
                </c:pt>
                <c:pt idx="4403">
                  <c:v>42191</c:v>
                </c:pt>
                <c:pt idx="4404">
                  <c:v>42192</c:v>
                </c:pt>
                <c:pt idx="4405">
                  <c:v>42193</c:v>
                </c:pt>
                <c:pt idx="4406">
                  <c:v>42194</c:v>
                </c:pt>
                <c:pt idx="4407">
                  <c:v>42195</c:v>
                </c:pt>
                <c:pt idx="4408">
                  <c:v>42198</c:v>
                </c:pt>
                <c:pt idx="4409">
                  <c:v>42199</c:v>
                </c:pt>
                <c:pt idx="4410">
                  <c:v>42200</c:v>
                </c:pt>
                <c:pt idx="4411">
                  <c:v>42201</c:v>
                </c:pt>
                <c:pt idx="4412">
                  <c:v>42202</c:v>
                </c:pt>
                <c:pt idx="4413">
                  <c:v>42205</c:v>
                </c:pt>
                <c:pt idx="4414">
                  <c:v>42206</c:v>
                </c:pt>
                <c:pt idx="4415">
                  <c:v>42207</c:v>
                </c:pt>
                <c:pt idx="4416">
                  <c:v>42208</c:v>
                </c:pt>
                <c:pt idx="4417">
                  <c:v>42209</c:v>
                </c:pt>
                <c:pt idx="4418">
                  <c:v>42212</c:v>
                </c:pt>
                <c:pt idx="4419">
                  <c:v>42213</c:v>
                </c:pt>
                <c:pt idx="4420">
                  <c:v>42214</c:v>
                </c:pt>
                <c:pt idx="4421">
                  <c:v>42215</c:v>
                </c:pt>
                <c:pt idx="4422">
                  <c:v>42216</c:v>
                </c:pt>
                <c:pt idx="4423">
                  <c:v>42219</c:v>
                </c:pt>
                <c:pt idx="4424">
                  <c:v>42220</c:v>
                </c:pt>
                <c:pt idx="4425">
                  <c:v>42221</c:v>
                </c:pt>
                <c:pt idx="4426">
                  <c:v>42222</c:v>
                </c:pt>
                <c:pt idx="4427">
                  <c:v>42223</c:v>
                </c:pt>
                <c:pt idx="4428">
                  <c:v>42226</c:v>
                </c:pt>
                <c:pt idx="4429">
                  <c:v>42227</c:v>
                </c:pt>
                <c:pt idx="4430">
                  <c:v>42228</c:v>
                </c:pt>
                <c:pt idx="4431">
                  <c:v>42229</c:v>
                </c:pt>
                <c:pt idx="4432">
                  <c:v>42230</c:v>
                </c:pt>
                <c:pt idx="4433">
                  <c:v>42233</c:v>
                </c:pt>
                <c:pt idx="4434">
                  <c:v>42234</c:v>
                </c:pt>
                <c:pt idx="4435">
                  <c:v>42235</c:v>
                </c:pt>
                <c:pt idx="4436">
                  <c:v>42236</c:v>
                </c:pt>
                <c:pt idx="4437">
                  <c:v>42237</c:v>
                </c:pt>
                <c:pt idx="4438">
                  <c:v>42240</c:v>
                </c:pt>
                <c:pt idx="4439">
                  <c:v>42241</c:v>
                </c:pt>
                <c:pt idx="4440">
                  <c:v>42242</c:v>
                </c:pt>
                <c:pt idx="4441">
                  <c:v>42243</c:v>
                </c:pt>
                <c:pt idx="4442">
                  <c:v>42244</c:v>
                </c:pt>
                <c:pt idx="4443">
                  <c:v>42247</c:v>
                </c:pt>
                <c:pt idx="4444">
                  <c:v>42248</c:v>
                </c:pt>
                <c:pt idx="4445">
                  <c:v>42249</c:v>
                </c:pt>
                <c:pt idx="4446">
                  <c:v>42250</c:v>
                </c:pt>
                <c:pt idx="4447">
                  <c:v>42251</c:v>
                </c:pt>
                <c:pt idx="4448">
                  <c:v>42255</c:v>
                </c:pt>
                <c:pt idx="4449">
                  <c:v>42256</c:v>
                </c:pt>
                <c:pt idx="4450">
                  <c:v>42257</c:v>
                </c:pt>
                <c:pt idx="4451">
                  <c:v>42258</c:v>
                </c:pt>
                <c:pt idx="4452">
                  <c:v>42261</c:v>
                </c:pt>
                <c:pt idx="4453">
                  <c:v>42262</c:v>
                </c:pt>
                <c:pt idx="4454">
                  <c:v>42263</c:v>
                </c:pt>
                <c:pt idx="4455">
                  <c:v>42264</c:v>
                </c:pt>
                <c:pt idx="4456">
                  <c:v>42265</c:v>
                </c:pt>
                <c:pt idx="4457">
                  <c:v>42268</c:v>
                </c:pt>
                <c:pt idx="4458">
                  <c:v>42269</c:v>
                </c:pt>
                <c:pt idx="4459">
                  <c:v>42270</c:v>
                </c:pt>
                <c:pt idx="4460">
                  <c:v>42271</c:v>
                </c:pt>
                <c:pt idx="4461">
                  <c:v>42272</c:v>
                </c:pt>
                <c:pt idx="4462">
                  <c:v>42275</c:v>
                </c:pt>
                <c:pt idx="4463">
                  <c:v>42276</c:v>
                </c:pt>
                <c:pt idx="4464">
                  <c:v>42277</c:v>
                </c:pt>
                <c:pt idx="4465">
                  <c:v>42278</c:v>
                </c:pt>
                <c:pt idx="4466">
                  <c:v>42279</c:v>
                </c:pt>
                <c:pt idx="4467">
                  <c:v>42282</c:v>
                </c:pt>
                <c:pt idx="4468">
                  <c:v>42283</c:v>
                </c:pt>
                <c:pt idx="4469">
                  <c:v>42284</c:v>
                </c:pt>
                <c:pt idx="4470">
                  <c:v>42285</c:v>
                </c:pt>
                <c:pt idx="4471">
                  <c:v>42286</c:v>
                </c:pt>
                <c:pt idx="4472">
                  <c:v>42289</c:v>
                </c:pt>
                <c:pt idx="4473">
                  <c:v>42290</c:v>
                </c:pt>
                <c:pt idx="4474">
                  <c:v>42291</c:v>
                </c:pt>
                <c:pt idx="4475">
                  <c:v>42292</c:v>
                </c:pt>
                <c:pt idx="4476">
                  <c:v>42293</c:v>
                </c:pt>
                <c:pt idx="4477">
                  <c:v>42296</c:v>
                </c:pt>
                <c:pt idx="4478">
                  <c:v>42297</c:v>
                </c:pt>
                <c:pt idx="4479">
                  <c:v>42298</c:v>
                </c:pt>
                <c:pt idx="4480">
                  <c:v>42299</c:v>
                </c:pt>
                <c:pt idx="4481">
                  <c:v>42300</c:v>
                </c:pt>
                <c:pt idx="4482">
                  <c:v>42303</c:v>
                </c:pt>
                <c:pt idx="4483">
                  <c:v>42304</c:v>
                </c:pt>
                <c:pt idx="4484">
                  <c:v>42305</c:v>
                </c:pt>
                <c:pt idx="4485">
                  <c:v>42306</c:v>
                </c:pt>
                <c:pt idx="4486">
                  <c:v>42307</c:v>
                </c:pt>
                <c:pt idx="4487">
                  <c:v>42310</c:v>
                </c:pt>
                <c:pt idx="4488">
                  <c:v>42311</c:v>
                </c:pt>
                <c:pt idx="4489">
                  <c:v>42312</c:v>
                </c:pt>
                <c:pt idx="4490">
                  <c:v>42313</c:v>
                </c:pt>
                <c:pt idx="4491">
                  <c:v>42314</c:v>
                </c:pt>
                <c:pt idx="4492">
                  <c:v>42317</c:v>
                </c:pt>
                <c:pt idx="4493">
                  <c:v>42318</c:v>
                </c:pt>
                <c:pt idx="4494">
                  <c:v>42319</c:v>
                </c:pt>
                <c:pt idx="4495">
                  <c:v>42320</c:v>
                </c:pt>
                <c:pt idx="4496">
                  <c:v>42321</c:v>
                </c:pt>
                <c:pt idx="4497">
                  <c:v>42324</c:v>
                </c:pt>
                <c:pt idx="4498">
                  <c:v>42325</c:v>
                </c:pt>
                <c:pt idx="4499">
                  <c:v>42326</c:v>
                </c:pt>
                <c:pt idx="4500">
                  <c:v>42327</c:v>
                </c:pt>
                <c:pt idx="4501">
                  <c:v>42328</c:v>
                </c:pt>
                <c:pt idx="4502">
                  <c:v>42331</c:v>
                </c:pt>
                <c:pt idx="4503">
                  <c:v>42332</c:v>
                </c:pt>
                <c:pt idx="4504">
                  <c:v>42333</c:v>
                </c:pt>
                <c:pt idx="4505">
                  <c:v>42335</c:v>
                </c:pt>
                <c:pt idx="4506">
                  <c:v>42338</c:v>
                </c:pt>
                <c:pt idx="4507">
                  <c:v>42339</c:v>
                </c:pt>
                <c:pt idx="4508">
                  <c:v>42340</c:v>
                </c:pt>
                <c:pt idx="4509">
                  <c:v>42341</c:v>
                </c:pt>
                <c:pt idx="4510">
                  <c:v>42342</c:v>
                </c:pt>
                <c:pt idx="4511">
                  <c:v>42345</c:v>
                </c:pt>
                <c:pt idx="4512">
                  <c:v>42346</c:v>
                </c:pt>
                <c:pt idx="4513">
                  <c:v>42347</c:v>
                </c:pt>
                <c:pt idx="4514">
                  <c:v>42348</c:v>
                </c:pt>
                <c:pt idx="4515">
                  <c:v>42349</c:v>
                </c:pt>
                <c:pt idx="4516">
                  <c:v>42352</c:v>
                </c:pt>
                <c:pt idx="4517">
                  <c:v>42353</c:v>
                </c:pt>
                <c:pt idx="4518">
                  <c:v>42354</c:v>
                </c:pt>
                <c:pt idx="4519">
                  <c:v>42355</c:v>
                </c:pt>
                <c:pt idx="4520">
                  <c:v>42356</c:v>
                </c:pt>
                <c:pt idx="4521">
                  <c:v>42359</c:v>
                </c:pt>
                <c:pt idx="4522">
                  <c:v>42360</c:v>
                </c:pt>
                <c:pt idx="4523">
                  <c:v>42361</c:v>
                </c:pt>
                <c:pt idx="4524">
                  <c:v>42362</c:v>
                </c:pt>
                <c:pt idx="4525">
                  <c:v>42366</c:v>
                </c:pt>
                <c:pt idx="4526">
                  <c:v>42367</c:v>
                </c:pt>
                <c:pt idx="4527">
                  <c:v>42368</c:v>
                </c:pt>
                <c:pt idx="4528">
                  <c:v>42369</c:v>
                </c:pt>
                <c:pt idx="4529">
                  <c:v>42373</c:v>
                </c:pt>
                <c:pt idx="4530">
                  <c:v>42374</c:v>
                </c:pt>
                <c:pt idx="4531">
                  <c:v>42375</c:v>
                </c:pt>
                <c:pt idx="4532">
                  <c:v>42376</c:v>
                </c:pt>
                <c:pt idx="4533">
                  <c:v>42377</c:v>
                </c:pt>
                <c:pt idx="4534">
                  <c:v>42380</c:v>
                </c:pt>
                <c:pt idx="4535">
                  <c:v>42381</c:v>
                </c:pt>
                <c:pt idx="4536">
                  <c:v>42382</c:v>
                </c:pt>
                <c:pt idx="4537">
                  <c:v>42383</c:v>
                </c:pt>
                <c:pt idx="4538">
                  <c:v>42384</c:v>
                </c:pt>
                <c:pt idx="4539">
                  <c:v>42388</c:v>
                </c:pt>
                <c:pt idx="4540">
                  <c:v>42389</c:v>
                </c:pt>
                <c:pt idx="4541">
                  <c:v>42390</c:v>
                </c:pt>
                <c:pt idx="4542">
                  <c:v>42391</c:v>
                </c:pt>
                <c:pt idx="4543">
                  <c:v>42394</c:v>
                </c:pt>
                <c:pt idx="4544">
                  <c:v>42395</c:v>
                </c:pt>
                <c:pt idx="4545">
                  <c:v>42396</c:v>
                </c:pt>
                <c:pt idx="4546">
                  <c:v>42397</c:v>
                </c:pt>
                <c:pt idx="4547">
                  <c:v>42398</c:v>
                </c:pt>
                <c:pt idx="4548">
                  <c:v>42401</c:v>
                </c:pt>
                <c:pt idx="4549">
                  <c:v>42402</c:v>
                </c:pt>
                <c:pt idx="4550">
                  <c:v>42403</c:v>
                </c:pt>
                <c:pt idx="4551">
                  <c:v>42404</c:v>
                </c:pt>
                <c:pt idx="4552">
                  <c:v>42405</c:v>
                </c:pt>
                <c:pt idx="4553">
                  <c:v>42408</c:v>
                </c:pt>
                <c:pt idx="4554">
                  <c:v>42409</c:v>
                </c:pt>
                <c:pt idx="4555">
                  <c:v>42410</c:v>
                </c:pt>
                <c:pt idx="4556">
                  <c:v>42411</c:v>
                </c:pt>
                <c:pt idx="4557">
                  <c:v>42412</c:v>
                </c:pt>
                <c:pt idx="4558">
                  <c:v>42416</c:v>
                </c:pt>
                <c:pt idx="4559">
                  <c:v>42417</c:v>
                </c:pt>
                <c:pt idx="4560">
                  <c:v>42418</c:v>
                </c:pt>
                <c:pt idx="4561">
                  <c:v>42419</c:v>
                </c:pt>
                <c:pt idx="4562">
                  <c:v>42422</c:v>
                </c:pt>
                <c:pt idx="4563">
                  <c:v>42423</c:v>
                </c:pt>
                <c:pt idx="4564">
                  <c:v>42424</c:v>
                </c:pt>
                <c:pt idx="4565">
                  <c:v>42425</c:v>
                </c:pt>
                <c:pt idx="4566">
                  <c:v>42426</c:v>
                </c:pt>
                <c:pt idx="4567">
                  <c:v>42429</c:v>
                </c:pt>
                <c:pt idx="4568">
                  <c:v>42430</c:v>
                </c:pt>
                <c:pt idx="4569">
                  <c:v>42431</c:v>
                </c:pt>
                <c:pt idx="4570">
                  <c:v>42432</c:v>
                </c:pt>
                <c:pt idx="4571">
                  <c:v>42433</c:v>
                </c:pt>
                <c:pt idx="4572">
                  <c:v>42436</c:v>
                </c:pt>
                <c:pt idx="4573">
                  <c:v>42437</c:v>
                </c:pt>
                <c:pt idx="4574">
                  <c:v>42438</c:v>
                </c:pt>
                <c:pt idx="4575">
                  <c:v>42439</c:v>
                </c:pt>
                <c:pt idx="4576">
                  <c:v>42440</c:v>
                </c:pt>
                <c:pt idx="4577">
                  <c:v>42443</c:v>
                </c:pt>
                <c:pt idx="4578">
                  <c:v>42444</c:v>
                </c:pt>
                <c:pt idx="4579">
                  <c:v>42445</c:v>
                </c:pt>
                <c:pt idx="4580">
                  <c:v>42446</c:v>
                </c:pt>
                <c:pt idx="4581">
                  <c:v>42447</c:v>
                </c:pt>
                <c:pt idx="4582">
                  <c:v>42450</c:v>
                </c:pt>
                <c:pt idx="4583">
                  <c:v>42451</c:v>
                </c:pt>
                <c:pt idx="4584">
                  <c:v>42452</c:v>
                </c:pt>
                <c:pt idx="4585">
                  <c:v>42453</c:v>
                </c:pt>
                <c:pt idx="4586">
                  <c:v>42457</c:v>
                </c:pt>
                <c:pt idx="4587">
                  <c:v>42458</c:v>
                </c:pt>
                <c:pt idx="4588">
                  <c:v>42459</c:v>
                </c:pt>
                <c:pt idx="4589">
                  <c:v>42460</c:v>
                </c:pt>
                <c:pt idx="4590">
                  <c:v>42461</c:v>
                </c:pt>
                <c:pt idx="4591">
                  <c:v>42464</c:v>
                </c:pt>
                <c:pt idx="4592">
                  <c:v>42465</c:v>
                </c:pt>
                <c:pt idx="4593">
                  <c:v>42466</c:v>
                </c:pt>
                <c:pt idx="4594">
                  <c:v>42467</c:v>
                </c:pt>
                <c:pt idx="4595">
                  <c:v>42468</c:v>
                </c:pt>
                <c:pt idx="4596">
                  <c:v>42471</c:v>
                </c:pt>
                <c:pt idx="4597">
                  <c:v>42472</c:v>
                </c:pt>
                <c:pt idx="4598">
                  <c:v>42473</c:v>
                </c:pt>
                <c:pt idx="4599">
                  <c:v>42474</c:v>
                </c:pt>
                <c:pt idx="4600">
                  <c:v>42475</c:v>
                </c:pt>
                <c:pt idx="4601">
                  <c:v>42478</c:v>
                </c:pt>
                <c:pt idx="4602">
                  <c:v>42479</c:v>
                </c:pt>
                <c:pt idx="4603">
                  <c:v>42480</c:v>
                </c:pt>
                <c:pt idx="4604">
                  <c:v>42481</c:v>
                </c:pt>
                <c:pt idx="4605">
                  <c:v>42482</c:v>
                </c:pt>
                <c:pt idx="4606">
                  <c:v>42485</c:v>
                </c:pt>
                <c:pt idx="4607">
                  <c:v>42486</c:v>
                </c:pt>
                <c:pt idx="4608">
                  <c:v>42487</c:v>
                </c:pt>
                <c:pt idx="4609">
                  <c:v>42488</c:v>
                </c:pt>
                <c:pt idx="4610">
                  <c:v>42489</c:v>
                </c:pt>
                <c:pt idx="4611">
                  <c:v>42492</c:v>
                </c:pt>
                <c:pt idx="4612">
                  <c:v>42493</c:v>
                </c:pt>
                <c:pt idx="4613">
                  <c:v>42494</c:v>
                </c:pt>
                <c:pt idx="4614">
                  <c:v>42495</c:v>
                </c:pt>
                <c:pt idx="4615">
                  <c:v>42496</c:v>
                </c:pt>
                <c:pt idx="4616">
                  <c:v>42499</c:v>
                </c:pt>
                <c:pt idx="4617">
                  <c:v>42500</c:v>
                </c:pt>
                <c:pt idx="4618">
                  <c:v>42501</c:v>
                </c:pt>
                <c:pt idx="4619">
                  <c:v>42502</c:v>
                </c:pt>
                <c:pt idx="4620">
                  <c:v>42503</c:v>
                </c:pt>
                <c:pt idx="4621">
                  <c:v>42506</c:v>
                </c:pt>
                <c:pt idx="4622">
                  <c:v>42507</c:v>
                </c:pt>
                <c:pt idx="4623">
                  <c:v>42508</c:v>
                </c:pt>
                <c:pt idx="4624">
                  <c:v>42509</c:v>
                </c:pt>
                <c:pt idx="4625">
                  <c:v>42510</c:v>
                </c:pt>
                <c:pt idx="4626">
                  <c:v>42513</c:v>
                </c:pt>
                <c:pt idx="4627">
                  <c:v>42514</c:v>
                </c:pt>
                <c:pt idx="4628">
                  <c:v>42515</c:v>
                </c:pt>
                <c:pt idx="4629">
                  <c:v>42516</c:v>
                </c:pt>
                <c:pt idx="4630">
                  <c:v>42517</c:v>
                </c:pt>
                <c:pt idx="4631">
                  <c:v>42521</c:v>
                </c:pt>
                <c:pt idx="4632">
                  <c:v>42522</c:v>
                </c:pt>
                <c:pt idx="4633">
                  <c:v>42523</c:v>
                </c:pt>
                <c:pt idx="4634">
                  <c:v>42524</c:v>
                </c:pt>
                <c:pt idx="4635">
                  <c:v>42527</c:v>
                </c:pt>
                <c:pt idx="4636">
                  <c:v>42528</c:v>
                </c:pt>
                <c:pt idx="4637">
                  <c:v>42529</c:v>
                </c:pt>
                <c:pt idx="4638">
                  <c:v>42530</c:v>
                </c:pt>
                <c:pt idx="4639">
                  <c:v>42531</c:v>
                </c:pt>
                <c:pt idx="4640">
                  <c:v>42534</c:v>
                </c:pt>
                <c:pt idx="4641">
                  <c:v>42535</c:v>
                </c:pt>
                <c:pt idx="4642">
                  <c:v>42536</c:v>
                </c:pt>
                <c:pt idx="4643">
                  <c:v>42537</c:v>
                </c:pt>
                <c:pt idx="4644">
                  <c:v>42538</c:v>
                </c:pt>
                <c:pt idx="4645">
                  <c:v>42541</c:v>
                </c:pt>
                <c:pt idx="4646">
                  <c:v>42542</c:v>
                </c:pt>
                <c:pt idx="4647">
                  <c:v>42543</c:v>
                </c:pt>
                <c:pt idx="4648">
                  <c:v>42544</c:v>
                </c:pt>
                <c:pt idx="4649">
                  <c:v>42545</c:v>
                </c:pt>
                <c:pt idx="4650">
                  <c:v>42548</c:v>
                </c:pt>
                <c:pt idx="4651">
                  <c:v>42549</c:v>
                </c:pt>
                <c:pt idx="4652">
                  <c:v>42550</c:v>
                </c:pt>
                <c:pt idx="4653">
                  <c:v>42551</c:v>
                </c:pt>
                <c:pt idx="4654">
                  <c:v>42552</c:v>
                </c:pt>
                <c:pt idx="4655">
                  <c:v>42556</c:v>
                </c:pt>
                <c:pt idx="4656">
                  <c:v>42557</c:v>
                </c:pt>
                <c:pt idx="4657">
                  <c:v>42558</c:v>
                </c:pt>
                <c:pt idx="4658">
                  <c:v>42559</c:v>
                </c:pt>
                <c:pt idx="4659">
                  <c:v>42562</c:v>
                </c:pt>
                <c:pt idx="4660">
                  <c:v>42563</c:v>
                </c:pt>
                <c:pt idx="4661">
                  <c:v>42564</c:v>
                </c:pt>
                <c:pt idx="4662">
                  <c:v>42565</c:v>
                </c:pt>
                <c:pt idx="4663">
                  <c:v>42566</c:v>
                </c:pt>
                <c:pt idx="4664">
                  <c:v>42569</c:v>
                </c:pt>
                <c:pt idx="4665">
                  <c:v>42570</c:v>
                </c:pt>
                <c:pt idx="4666">
                  <c:v>42571</c:v>
                </c:pt>
                <c:pt idx="4667">
                  <c:v>42572</c:v>
                </c:pt>
                <c:pt idx="4668">
                  <c:v>42573</c:v>
                </c:pt>
                <c:pt idx="4669">
                  <c:v>42576</c:v>
                </c:pt>
                <c:pt idx="4670">
                  <c:v>42577</c:v>
                </c:pt>
                <c:pt idx="4671">
                  <c:v>42578</c:v>
                </c:pt>
                <c:pt idx="4672">
                  <c:v>42579</c:v>
                </c:pt>
                <c:pt idx="4673">
                  <c:v>42580</c:v>
                </c:pt>
                <c:pt idx="4674">
                  <c:v>42583</c:v>
                </c:pt>
                <c:pt idx="4675">
                  <c:v>42584</c:v>
                </c:pt>
                <c:pt idx="4676">
                  <c:v>42585</c:v>
                </c:pt>
                <c:pt idx="4677">
                  <c:v>42586</c:v>
                </c:pt>
                <c:pt idx="4678">
                  <c:v>42587</c:v>
                </c:pt>
                <c:pt idx="4679">
                  <c:v>42590</c:v>
                </c:pt>
                <c:pt idx="4680">
                  <c:v>42591</c:v>
                </c:pt>
                <c:pt idx="4681">
                  <c:v>42592</c:v>
                </c:pt>
                <c:pt idx="4682">
                  <c:v>42593</c:v>
                </c:pt>
                <c:pt idx="4683">
                  <c:v>42594</c:v>
                </c:pt>
                <c:pt idx="4684">
                  <c:v>42597</c:v>
                </c:pt>
                <c:pt idx="4685">
                  <c:v>42598</c:v>
                </c:pt>
                <c:pt idx="4686">
                  <c:v>42599</c:v>
                </c:pt>
                <c:pt idx="4687">
                  <c:v>42600</c:v>
                </c:pt>
                <c:pt idx="4688">
                  <c:v>42601</c:v>
                </c:pt>
                <c:pt idx="4689">
                  <c:v>42604</c:v>
                </c:pt>
                <c:pt idx="4690">
                  <c:v>42605</c:v>
                </c:pt>
                <c:pt idx="4691">
                  <c:v>42606</c:v>
                </c:pt>
                <c:pt idx="4692">
                  <c:v>42607</c:v>
                </c:pt>
                <c:pt idx="4693">
                  <c:v>42608</c:v>
                </c:pt>
                <c:pt idx="4694">
                  <c:v>42611</c:v>
                </c:pt>
                <c:pt idx="4695">
                  <c:v>42612</c:v>
                </c:pt>
                <c:pt idx="4696">
                  <c:v>42613</c:v>
                </c:pt>
                <c:pt idx="4697">
                  <c:v>42614</c:v>
                </c:pt>
                <c:pt idx="4698">
                  <c:v>42615</c:v>
                </c:pt>
                <c:pt idx="4699">
                  <c:v>42619</c:v>
                </c:pt>
                <c:pt idx="4700">
                  <c:v>42620</c:v>
                </c:pt>
                <c:pt idx="4701">
                  <c:v>42621</c:v>
                </c:pt>
                <c:pt idx="4702">
                  <c:v>42622</c:v>
                </c:pt>
                <c:pt idx="4703">
                  <c:v>42625</c:v>
                </c:pt>
                <c:pt idx="4704">
                  <c:v>42626</c:v>
                </c:pt>
                <c:pt idx="4705">
                  <c:v>42627</c:v>
                </c:pt>
                <c:pt idx="4706">
                  <c:v>42628</c:v>
                </c:pt>
                <c:pt idx="4707">
                  <c:v>42629</c:v>
                </c:pt>
                <c:pt idx="4708">
                  <c:v>42632</c:v>
                </c:pt>
                <c:pt idx="4709">
                  <c:v>42633</c:v>
                </c:pt>
                <c:pt idx="4710">
                  <c:v>42634</c:v>
                </c:pt>
                <c:pt idx="4711">
                  <c:v>42635</c:v>
                </c:pt>
                <c:pt idx="4712">
                  <c:v>42636</c:v>
                </c:pt>
                <c:pt idx="4713">
                  <c:v>42639</c:v>
                </c:pt>
                <c:pt idx="4714">
                  <c:v>42640</c:v>
                </c:pt>
                <c:pt idx="4715">
                  <c:v>42641</c:v>
                </c:pt>
                <c:pt idx="4716">
                  <c:v>42642</c:v>
                </c:pt>
                <c:pt idx="4717">
                  <c:v>42643</c:v>
                </c:pt>
                <c:pt idx="4718">
                  <c:v>42646</c:v>
                </c:pt>
                <c:pt idx="4719">
                  <c:v>42647</c:v>
                </c:pt>
                <c:pt idx="4720">
                  <c:v>42648</c:v>
                </c:pt>
                <c:pt idx="4721">
                  <c:v>42649</c:v>
                </c:pt>
                <c:pt idx="4722">
                  <c:v>42650</c:v>
                </c:pt>
                <c:pt idx="4723">
                  <c:v>42653</c:v>
                </c:pt>
                <c:pt idx="4724">
                  <c:v>42654</c:v>
                </c:pt>
                <c:pt idx="4725">
                  <c:v>42655</c:v>
                </c:pt>
                <c:pt idx="4726">
                  <c:v>42656</c:v>
                </c:pt>
                <c:pt idx="4727">
                  <c:v>42657</c:v>
                </c:pt>
                <c:pt idx="4728">
                  <c:v>42660</c:v>
                </c:pt>
                <c:pt idx="4729">
                  <c:v>42661</c:v>
                </c:pt>
                <c:pt idx="4730">
                  <c:v>42662</c:v>
                </c:pt>
                <c:pt idx="4731">
                  <c:v>42663</c:v>
                </c:pt>
                <c:pt idx="4732">
                  <c:v>42664</c:v>
                </c:pt>
                <c:pt idx="4733">
                  <c:v>42667</c:v>
                </c:pt>
                <c:pt idx="4734">
                  <c:v>42668</c:v>
                </c:pt>
                <c:pt idx="4735">
                  <c:v>42669</c:v>
                </c:pt>
                <c:pt idx="4736">
                  <c:v>42670</c:v>
                </c:pt>
                <c:pt idx="4737">
                  <c:v>42671</c:v>
                </c:pt>
                <c:pt idx="4738">
                  <c:v>42674</c:v>
                </c:pt>
                <c:pt idx="4739">
                  <c:v>42675</c:v>
                </c:pt>
                <c:pt idx="4740">
                  <c:v>42676</c:v>
                </c:pt>
                <c:pt idx="4741">
                  <c:v>42677</c:v>
                </c:pt>
                <c:pt idx="4742">
                  <c:v>42678</c:v>
                </c:pt>
                <c:pt idx="4743">
                  <c:v>42681</c:v>
                </c:pt>
                <c:pt idx="4744">
                  <c:v>42682</c:v>
                </c:pt>
                <c:pt idx="4745">
                  <c:v>42683</c:v>
                </c:pt>
                <c:pt idx="4746">
                  <c:v>42684</c:v>
                </c:pt>
                <c:pt idx="4747">
                  <c:v>42685</c:v>
                </c:pt>
                <c:pt idx="4748">
                  <c:v>42688</c:v>
                </c:pt>
                <c:pt idx="4749">
                  <c:v>42689</c:v>
                </c:pt>
                <c:pt idx="4750">
                  <c:v>42690</c:v>
                </c:pt>
                <c:pt idx="4751">
                  <c:v>42691</c:v>
                </c:pt>
                <c:pt idx="4752">
                  <c:v>42692</c:v>
                </c:pt>
                <c:pt idx="4753">
                  <c:v>42695</c:v>
                </c:pt>
                <c:pt idx="4754">
                  <c:v>42696</c:v>
                </c:pt>
                <c:pt idx="4755">
                  <c:v>42697</c:v>
                </c:pt>
                <c:pt idx="4756">
                  <c:v>42699</c:v>
                </c:pt>
                <c:pt idx="4757">
                  <c:v>42702</c:v>
                </c:pt>
                <c:pt idx="4758">
                  <c:v>42703</c:v>
                </c:pt>
                <c:pt idx="4759">
                  <c:v>42704</c:v>
                </c:pt>
                <c:pt idx="4760">
                  <c:v>42705</c:v>
                </c:pt>
                <c:pt idx="4761">
                  <c:v>42706</c:v>
                </c:pt>
                <c:pt idx="4762">
                  <c:v>42709</c:v>
                </c:pt>
                <c:pt idx="4763">
                  <c:v>42710</c:v>
                </c:pt>
                <c:pt idx="4764">
                  <c:v>42711</c:v>
                </c:pt>
                <c:pt idx="4765">
                  <c:v>42712</c:v>
                </c:pt>
                <c:pt idx="4766">
                  <c:v>42713</c:v>
                </c:pt>
                <c:pt idx="4767">
                  <c:v>42716</c:v>
                </c:pt>
                <c:pt idx="4768">
                  <c:v>42717</c:v>
                </c:pt>
                <c:pt idx="4769">
                  <c:v>42718</c:v>
                </c:pt>
                <c:pt idx="4770">
                  <c:v>42719</c:v>
                </c:pt>
                <c:pt idx="4771">
                  <c:v>42720</c:v>
                </c:pt>
                <c:pt idx="4772">
                  <c:v>42723</c:v>
                </c:pt>
                <c:pt idx="4773">
                  <c:v>42724</c:v>
                </c:pt>
                <c:pt idx="4774">
                  <c:v>42725</c:v>
                </c:pt>
                <c:pt idx="4775">
                  <c:v>42726</c:v>
                </c:pt>
                <c:pt idx="4776">
                  <c:v>42727</c:v>
                </c:pt>
                <c:pt idx="4777">
                  <c:v>42731</c:v>
                </c:pt>
                <c:pt idx="4778">
                  <c:v>42732</c:v>
                </c:pt>
                <c:pt idx="4779">
                  <c:v>42733</c:v>
                </c:pt>
                <c:pt idx="4780">
                  <c:v>42734</c:v>
                </c:pt>
                <c:pt idx="4781">
                  <c:v>42738</c:v>
                </c:pt>
                <c:pt idx="4782">
                  <c:v>42739</c:v>
                </c:pt>
                <c:pt idx="4783">
                  <c:v>42740</c:v>
                </c:pt>
                <c:pt idx="4784">
                  <c:v>42741</c:v>
                </c:pt>
                <c:pt idx="4785">
                  <c:v>42744</c:v>
                </c:pt>
                <c:pt idx="4786">
                  <c:v>42745</c:v>
                </c:pt>
                <c:pt idx="4787">
                  <c:v>42746</c:v>
                </c:pt>
                <c:pt idx="4788">
                  <c:v>42747</c:v>
                </c:pt>
                <c:pt idx="4789">
                  <c:v>42748</c:v>
                </c:pt>
                <c:pt idx="4790">
                  <c:v>42752</c:v>
                </c:pt>
                <c:pt idx="4791">
                  <c:v>42753</c:v>
                </c:pt>
                <c:pt idx="4792">
                  <c:v>42754</c:v>
                </c:pt>
                <c:pt idx="4793">
                  <c:v>42755</c:v>
                </c:pt>
                <c:pt idx="4794">
                  <c:v>42758</c:v>
                </c:pt>
                <c:pt idx="4795">
                  <c:v>42759</c:v>
                </c:pt>
                <c:pt idx="4796">
                  <c:v>42760</c:v>
                </c:pt>
                <c:pt idx="4797">
                  <c:v>42761</c:v>
                </c:pt>
                <c:pt idx="4798">
                  <c:v>42762</c:v>
                </c:pt>
                <c:pt idx="4799">
                  <c:v>42765</c:v>
                </c:pt>
                <c:pt idx="4800">
                  <c:v>42766</c:v>
                </c:pt>
                <c:pt idx="4801">
                  <c:v>42767</c:v>
                </c:pt>
                <c:pt idx="4802">
                  <c:v>42768</c:v>
                </c:pt>
                <c:pt idx="4803">
                  <c:v>42769</c:v>
                </c:pt>
                <c:pt idx="4804">
                  <c:v>42772</c:v>
                </c:pt>
                <c:pt idx="4805">
                  <c:v>42773</c:v>
                </c:pt>
                <c:pt idx="4806">
                  <c:v>42774</c:v>
                </c:pt>
                <c:pt idx="4807">
                  <c:v>42775</c:v>
                </c:pt>
                <c:pt idx="4808">
                  <c:v>42776</c:v>
                </c:pt>
                <c:pt idx="4809">
                  <c:v>42779</c:v>
                </c:pt>
                <c:pt idx="4810">
                  <c:v>42780</c:v>
                </c:pt>
                <c:pt idx="4811">
                  <c:v>42781</c:v>
                </c:pt>
                <c:pt idx="4812">
                  <c:v>42782</c:v>
                </c:pt>
                <c:pt idx="4813">
                  <c:v>42783</c:v>
                </c:pt>
                <c:pt idx="4814">
                  <c:v>42787</c:v>
                </c:pt>
                <c:pt idx="4815">
                  <c:v>42788</c:v>
                </c:pt>
                <c:pt idx="4816">
                  <c:v>42789</c:v>
                </c:pt>
                <c:pt idx="4817">
                  <c:v>42790</c:v>
                </c:pt>
                <c:pt idx="4818">
                  <c:v>42793</c:v>
                </c:pt>
                <c:pt idx="4819">
                  <c:v>42794</c:v>
                </c:pt>
                <c:pt idx="4820">
                  <c:v>42795</c:v>
                </c:pt>
                <c:pt idx="4821">
                  <c:v>42796</c:v>
                </c:pt>
                <c:pt idx="4822">
                  <c:v>42797</c:v>
                </c:pt>
                <c:pt idx="4823">
                  <c:v>42800</c:v>
                </c:pt>
                <c:pt idx="4824">
                  <c:v>42801</c:v>
                </c:pt>
                <c:pt idx="4825">
                  <c:v>42802</c:v>
                </c:pt>
                <c:pt idx="4826">
                  <c:v>42803</c:v>
                </c:pt>
                <c:pt idx="4827">
                  <c:v>42804</c:v>
                </c:pt>
                <c:pt idx="4828">
                  <c:v>42807</c:v>
                </c:pt>
                <c:pt idx="4829">
                  <c:v>42808</c:v>
                </c:pt>
                <c:pt idx="4830">
                  <c:v>42809</c:v>
                </c:pt>
                <c:pt idx="4831">
                  <c:v>42810</c:v>
                </c:pt>
                <c:pt idx="4832">
                  <c:v>42811</c:v>
                </c:pt>
                <c:pt idx="4833">
                  <c:v>42814</c:v>
                </c:pt>
                <c:pt idx="4834">
                  <c:v>42815</c:v>
                </c:pt>
                <c:pt idx="4835">
                  <c:v>42816</c:v>
                </c:pt>
                <c:pt idx="4836">
                  <c:v>42817</c:v>
                </c:pt>
                <c:pt idx="4837">
                  <c:v>42818</c:v>
                </c:pt>
                <c:pt idx="4838">
                  <c:v>42821</c:v>
                </c:pt>
                <c:pt idx="4839">
                  <c:v>42822</c:v>
                </c:pt>
                <c:pt idx="4840">
                  <c:v>42823</c:v>
                </c:pt>
                <c:pt idx="4841">
                  <c:v>42824</c:v>
                </c:pt>
                <c:pt idx="4842">
                  <c:v>42825</c:v>
                </c:pt>
                <c:pt idx="4843">
                  <c:v>42828</c:v>
                </c:pt>
                <c:pt idx="4844">
                  <c:v>42829</c:v>
                </c:pt>
                <c:pt idx="4845">
                  <c:v>42830</c:v>
                </c:pt>
                <c:pt idx="4846">
                  <c:v>42831</c:v>
                </c:pt>
                <c:pt idx="4847">
                  <c:v>42832</c:v>
                </c:pt>
                <c:pt idx="4848">
                  <c:v>42835</c:v>
                </c:pt>
                <c:pt idx="4849">
                  <c:v>42836</c:v>
                </c:pt>
                <c:pt idx="4850">
                  <c:v>42837</c:v>
                </c:pt>
                <c:pt idx="4851">
                  <c:v>42838</c:v>
                </c:pt>
                <c:pt idx="4852">
                  <c:v>42842</c:v>
                </c:pt>
                <c:pt idx="4853">
                  <c:v>42843</c:v>
                </c:pt>
                <c:pt idx="4854">
                  <c:v>42844</c:v>
                </c:pt>
                <c:pt idx="4855">
                  <c:v>42845</c:v>
                </c:pt>
                <c:pt idx="4856">
                  <c:v>42846</c:v>
                </c:pt>
                <c:pt idx="4857">
                  <c:v>42849</c:v>
                </c:pt>
                <c:pt idx="4858">
                  <c:v>42850</c:v>
                </c:pt>
                <c:pt idx="4859">
                  <c:v>42851</c:v>
                </c:pt>
                <c:pt idx="4860">
                  <c:v>42852</c:v>
                </c:pt>
                <c:pt idx="4861">
                  <c:v>42853</c:v>
                </c:pt>
                <c:pt idx="4862">
                  <c:v>42856</c:v>
                </c:pt>
                <c:pt idx="4863">
                  <c:v>42857</c:v>
                </c:pt>
                <c:pt idx="4864">
                  <c:v>42858</c:v>
                </c:pt>
                <c:pt idx="4865">
                  <c:v>42859</c:v>
                </c:pt>
                <c:pt idx="4866">
                  <c:v>42860</c:v>
                </c:pt>
                <c:pt idx="4867">
                  <c:v>42863</c:v>
                </c:pt>
                <c:pt idx="4868">
                  <c:v>42864</c:v>
                </c:pt>
                <c:pt idx="4869">
                  <c:v>42865</c:v>
                </c:pt>
                <c:pt idx="4870">
                  <c:v>42866</c:v>
                </c:pt>
                <c:pt idx="4871">
                  <c:v>42867</c:v>
                </c:pt>
                <c:pt idx="4872">
                  <c:v>42870</c:v>
                </c:pt>
                <c:pt idx="4873">
                  <c:v>42871</c:v>
                </c:pt>
                <c:pt idx="4874">
                  <c:v>42872</c:v>
                </c:pt>
                <c:pt idx="4875">
                  <c:v>42873</c:v>
                </c:pt>
                <c:pt idx="4876">
                  <c:v>42874</c:v>
                </c:pt>
                <c:pt idx="4877">
                  <c:v>42877</c:v>
                </c:pt>
                <c:pt idx="4878">
                  <c:v>42878</c:v>
                </c:pt>
                <c:pt idx="4879">
                  <c:v>42879</c:v>
                </c:pt>
                <c:pt idx="4880">
                  <c:v>42880</c:v>
                </c:pt>
                <c:pt idx="4881">
                  <c:v>42881</c:v>
                </c:pt>
                <c:pt idx="4882">
                  <c:v>42885</c:v>
                </c:pt>
                <c:pt idx="4883">
                  <c:v>42886</c:v>
                </c:pt>
                <c:pt idx="4884">
                  <c:v>42887</c:v>
                </c:pt>
                <c:pt idx="4885">
                  <c:v>42888</c:v>
                </c:pt>
                <c:pt idx="4886">
                  <c:v>42891</c:v>
                </c:pt>
                <c:pt idx="4887">
                  <c:v>42892</c:v>
                </c:pt>
                <c:pt idx="4888">
                  <c:v>42893</c:v>
                </c:pt>
                <c:pt idx="4889">
                  <c:v>42894</c:v>
                </c:pt>
                <c:pt idx="4890">
                  <c:v>42895</c:v>
                </c:pt>
                <c:pt idx="4891">
                  <c:v>42898</c:v>
                </c:pt>
                <c:pt idx="4892">
                  <c:v>42899</c:v>
                </c:pt>
                <c:pt idx="4893">
                  <c:v>42900</c:v>
                </c:pt>
                <c:pt idx="4894">
                  <c:v>42901</c:v>
                </c:pt>
                <c:pt idx="4895">
                  <c:v>42902</c:v>
                </c:pt>
                <c:pt idx="4896">
                  <c:v>42905</c:v>
                </c:pt>
                <c:pt idx="4897">
                  <c:v>42906</c:v>
                </c:pt>
                <c:pt idx="4898">
                  <c:v>42907</c:v>
                </c:pt>
                <c:pt idx="4899">
                  <c:v>42908</c:v>
                </c:pt>
                <c:pt idx="4900">
                  <c:v>42909</c:v>
                </c:pt>
                <c:pt idx="4901">
                  <c:v>42912</c:v>
                </c:pt>
                <c:pt idx="4902">
                  <c:v>42913</c:v>
                </c:pt>
                <c:pt idx="4903">
                  <c:v>42914</c:v>
                </c:pt>
                <c:pt idx="4904">
                  <c:v>42915</c:v>
                </c:pt>
                <c:pt idx="4905">
                  <c:v>42916</c:v>
                </c:pt>
                <c:pt idx="4906">
                  <c:v>42919</c:v>
                </c:pt>
                <c:pt idx="4907">
                  <c:v>42921</c:v>
                </c:pt>
                <c:pt idx="4908">
                  <c:v>42922</c:v>
                </c:pt>
                <c:pt idx="4909">
                  <c:v>42923</c:v>
                </c:pt>
                <c:pt idx="4910">
                  <c:v>42926</c:v>
                </c:pt>
                <c:pt idx="4911">
                  <c:v>42927</c:v>
                </c:pt>
                <c:pt idx="4912">
                  <c:v>42928</c:v>
                </c:pt>
                <c:pt idx="4913">
                  <c:v>42929</c:v>
                </c:pt>
                <c:pt idx="4914">
                  <c:v>42930</c:v>
                </c:pt>
                <c:pt idx="4915">
                  <c:v>42933</c:v>
                </c:pt>
                <c:pt idx="4916">
                  <c:v>42934</c:v>
                </c:pt>
                <c:pt idx="4917">
                  <c:v>42935</c:v>
                </c:pt>
                <c:pt idx="4918">
                  <c:v>42936</c:v>
                </c:pt>
                <c:pt idx="4919">
                  <c:v>42937</c:v>
                </c:pt>
                <c:pt idx="4920">
                  <c:v>42940</c:v>
                </c:pt>
                <c:pt idx="4921">
                  <c:v>42941</c:v>
                </c:pt>
                <c:pt idx="4922">
                  <c:v>42942</c:v>
                </c:pt>
                <c:pt idx="4923">
                  <c:v>42943</c:v>
                </c:pt>
                <c:pt idx="4924">
                  <c:v>42944</c:v>
                </c:pt>
                <c:pt idx="4925">
                  <c:v>42947</c:v>
                </c:pt>
                <c:pt idx="4926">
                  <c:v>42948</c:v>
                </c:pt>
                <c:pt idx="4927">
                  <c:v>42949</c:v>
                </c:pt>
                <c:pt idx="4928">
                  <c:v>42950</c:v>
                </c:pt>
                <c:pt idx="4929">
                  <c:v>42951</c:v>
                </c:pt>
                <c:pt idx="4930">
                  <c:v>42954</c:v>
                </c:pt>
                <c:pt idx="4931">
                  <c:v>42955</c:v>
                </c:pt>
                <c:pt idx="4932">
                  <c:v>42956</c:v>
                </c:pt>
                <c:pt idx="4933">
                  <c:v>42957</c:v>
                </c:pt>
                <c:pt idx="4934">
                  <c:v>42958</c:v>
                </c:pt>
                <c:pt idx="4935">
                  <c:v>42961</c:v>
                </c:pt>
                <c:pt idx="4936">
                  <c:v>42962</c:v>
                </c:pt>
                <c:pt idx="4937">
                  <c:v>42963</c:v>
                </c:pt>
                <c:pt idx="4938">
                  <c:v>42964</c:v>
                </c:pt>
                <c:pt idx="4939">
                  <c:v>42965</c:v>
                </c:pt>
                <c:pt idx="4940">
                  <c:v>42968</c:v>
                </c:pt>
                <c:pt idx="4941">
                  <c:v>42969</c:v>
                </c:pt>
                <c:pt idx="4942">
                  <c:v>42970</c:v>
                </c:pt>
                <c:pt idx="4943">
                  <c:v>42971</c:v>
                </c:pt>
                <c:pt idx="4944">
                  <c:v>42972</c:v>
                </c:pt>
                <c:pt idx="4945">
                  <c:v>42975</c:v>
                </c:pt>
                <c:pt idx="4946">
                  <c:v>42976</c:v>
                </c:pt>
                <c:pt idx="4947">
                  <c:v>42977</c:v>
                </c:pt>
                <c:pt idx="4948">
                  <c:v>42978</c:v>
                </c:pt>
                <c:pt idx="4949">
                  <c:v>42979</c:v>
                </c:pt>
                <c:pt idx="4950">
                  <c:v>42983</c:v>
                </c:pt>
                <c:pt idx="4951">
                  <c:v>42984</c:v>
                </c:pt>
                <c:pt idx="4952">
                  <c:v>42985</c:v>
                </c:pt>
                <c:pt idx="4953">
                  <c:v>42986</c:v>
                </c:pt>
                <c:pt idx="4954">
                  <c:v>42989</c:v>
                </c:pt>
                <c:pt idx="4955">
                  <c:v>42990</c:v>
                </c:pt>
                <c:pt idx="4956">
                  <c:v>42991</c:v>
                </c:pt>
                <c:pt idx="4957">
                  <c:v>42992</c:v>
                </c:pt>
                <c:pt idx="4958">
                  <c:v>42993</c:v>
                </c:pt>
                <c:pt idx="4959">
                  <c:v>42996</c:v>
                </c:pt>
                <c:pt idx="4960">
                  <c:v>42997</c:v>
                </c:pt>
                <c:pt idx="4961">
                  <c:v>42998</c:v>
                </c:pt>
                <c:pt idx="4962">
                  <c:v>42999</c:v>
                </c:pt>
                <c:pt idx="4963">
                  <c:v>43000</c:v>
                </c:pt>
                <c:pt idx="4964">
                  <c:v>43003</c:v>
                </c:pt>
                <c:pt idx="4965">
                  <c:v>43004</c:v>
                </c:pt>
                <c:pt idx="4966">
                  <c:v>43005</c:v>
                </c:pt>
                <c:pt idx="4967">
                  <c:v>43006</c:v>
                </c:pt>
                <c:pt idx="4968">
                  <c:v>43007</c:v>
                </c:pt>
                <c:pt idx="4969">
                  <c:v>43010</c:v>
                </c:pt>
                <c:pt idx="4970">
                  <c:v>43011</c:v>
                </c:pt>
                <c:pt idx="4971">
                  <c:v>43012</c:v>
                </c:pt>
                <c:pt idx="4972">
                  <c:v>43013</c:v>
                </c:pt>
                <c:pt idx="4973">
                  <c:v>43014</c:v>
                </c:pt>
                <c:pt idx="4974">
                  <c:v>43017</c:v>
                </c:pt>
                <c:pt idx="4975">
                  <c:v>43018</c:v>
                </c:pt>
                <c:pt idx="4976">
                  <c:v>43019</c:v>
                </c:pt>
                <c:pt idx="4977">
                  <c:v>43020</c:v>
                </c:pt>
                <c:pt idx="4978">
                  <c:v>43021</c:v>
                </c:pt>
                <c:pt idx="4979">
                  <c:v>43024</c:v>
                </c:pt>
                <c:pt idx="4980">
                  <c:v>43025</c:v>
                </c:pt>
                <c:pt idx="4981">
                  <c:v>43026</c:v>
                </c:pt>
                <c:pt idx="4982">
                  <c:v>43027</c:v>
                </c:pt>
                <c:pt idx="4983">
                  <c:v>43028</c:v>
                </c:pt>
                <c:pt idx="4984">
                  <c:v>43031</c:v>
                </c:pt>
                <c:pt idx="4985">
                  <c:v>43032</c:v>
                </c:pt>
                <c:pt idx="4986">
                  <c:v>43033</c:v>
                </c:pt>
                <c:pt idx="4987">
                  <c:v>43034</c:v>
                </c:pt>
                <c:pt idx="4988">
                  <c:v>43035</c:v>
                </c:pt>
                <c:pt idx="4989">
                  <c:v>43038</c:v>
                </c:pt>
                <c:pt idx="4990">
                  <c:v>43039</c:v>
                </c:pt>
                <c:pt idx="4991">
                  <c:v>43040</c:v>
                </c:pt>
                <c:pt idx="4992">
                  <c:v>43041</c:v>
                </c:pt>
                <c:pt idx="4993">
                  <c:v>43042</c:v>
                </c:pt>
                <c:pt idx="4994">
                  <c:v>43045</c:v>
                </c:pt>
                <c:pt idx="4995">
                  <c:v>43046</c:v>
                </c:pt>
                <c:pt idx="4996">
                  <c:v>43047</c:v>
                </c:pt>
                <c:pt idx="4997">
                  <c:v>43048</c:v>
                </c:pt>
                <c:pt idx="4998">
                  <c:v>43049</c:v>
                </c:pt>
                <c:pt idx="4999">
                  <c:v>43052</c:v>
                </c:pt>
                <c:pt idx="5000">
                  <c:v>43053</c:v>
                </c:pt>
                <c:pt idx="5001">
                  <c:v>43054</c:v>
                </c:pt>
                <c:pt idx="5002">
                  <c:v>43055</c:v>
                </c:pt>
                <c:pt idx="5003">
                  <c:v>43056</c:v>
                </c:pt>
                <c:pt idx="5004">
                  <c:v>43059</c:v>
                </c:pt>
                <c:pt idx="5005">
                  <c:v>43060</c:v>
                </c:pt>
                <c:pt idx="5006">
                  <c:v>43061</c:v>
                </c:pt>
                <c:pt idx="5007">
                  <c:v>43063</c:v>
                </c:pt>
                <c:pt idx="5008">
                  <c:v>43066</c:v>
                </c:pt>
                <c:pt idx="5009">
                  <c:v>43067</c:v>
                </c:pt>
                <c:pt idx="5010">
                  <c:v>43068</c:v>
                </c:pt>
                <c:pt idx="5011">
                  <c:v>43069</c:v>
                </c:pt>
                <c:pt idx="5012">
                  <c:v>43070</c:v>
                </c:pt>
                <c:pt idx="5013">
                  <c:v>43073</c:v>
                </c:pt>
                <c:pt idx="5014">
                  <c:v>43074</c:v>
                </c:pt>
                <c:pt idx="5015">
                  <c:v>43075</c:v>
                </c:pt>
                <c:pt idx="5016">
                  <c:v>43076</c:v>
                </c:pt>
                <c:pt idx="5017">
                  <c:v>43077</c:v>
                </c:pt>
                <c:pt idx="5018">
                  <c:v>43080</c:v>
                </c:pt>
                <c:pt idx="5019">
                  <c:v>43081</c:v>
                </c:pt>
                <c:pt idx="5020">
                  <c:v>43082</c:v>
                </c:pt>
                <c:pt idx="5021">
                  <c:v>43083</c:v>
                </c:pt>
                <c:pt idx="5022">
                  <c:v>43084</c:v>
                </c:pt>
                <c:pt idx="5023">
                  <c:v>43087</c:v>
                </c:pt>
                <c:pt idx="5024">
                  <c:v>43088</c:v>
                </c:pt>
                <c:pt idx="5025">
                  <c:v>43089</c:v>
                </c:pt>
                <c:pt idx="5026">
                  <c:v>43090</c:v>
                </c:pt>
                <c:pt idx="5027">
                  <c:v>43091</c:v>
                </c:pt>
                <c:pt idx="5028">
                  <c:v>43095</c:v>
                </c:pt>
                <c:pt idx="5029">
                  <c:v>43096</c:v>
                </c:pt>
                <c:pt idx="5030">
                  <c:v>43097</c:v>
                </c:pt>
                <c:pt idx="5031">
                  <c:v>43098</c:v>
                </c:pt>
                <c:pt idx="5032">
                  <c:v>43102</c:v>
                </c:pt>
                <c:pt idx="5033">
                  <c:v>43103</c:v>
                </c:pt>
                <c:pt idx="5034">
                  <c:v>43104</c:v>
                </c:pt>
                <c:pt idx="5035">
                  <c:v>43105</c:v>
                </c:pt>
                <c:pt idx="5036">
                  <c:v>43108</c:v>
                </c:pt>
                <c:pt idx="5037">
                  <c:v>43109</c:v>
                </c:pt>
                <c:pt idx="5038">
                  <c:v>43110</c:v>
                </c:pt>
                <c:pt idx="5039">
                  <c:v>43111</c:v>
                </c:pt>
                <c:pt idx="5040">
                  <c:v>43112</c:v>
                </c:pt>
                <c:pt idx="5041">
                  <c:v>43116</c:v>
                </c:pt>
                <c:pt idx="5042">
                  <c:v>43117</c:v>
                </c:pt>
                <c:pt idx="5043">
                  <c:v>43118</c:v>
                </c:pt>
                <c:pt idx="5044">
                  <c:v>43119</c:v>
                </c:pt>
                <c:pt idx="5045">
                  <c:v>43122</c:v>
                </c:pt>
                <c:pt idx="5046">
                  <c:v>43123</c:v>
                </c:pt>
                <c:pt idx="5047">
                  <c:v>43124</c:v>
                </c:pt>
                <c:pt idx="5048">
                  <c:v>43125</c:v>
                </c:pt>
                <c:pt idx="5049">
                  <c:v>43126</c:v>
                </c:pt>
                <c:pt idx="5050">
                  <c:v>43129</c:v>
                </c:pt>
                <c:pt idx="5051">
                  <c:v>43130</c:v>
                </c:pt>
                <c:pt idx="5052">
                  <c:v>43131</c:v>
                </c:pt>
                <c:pt idx="5053">
                  <c:v>43132</c:v>
                </c:pt>
                <c:pt idx="5054">
                  <c:v>43133</c:v>
                </c:pt>
                <c:pt idx="5055">
                  <c:v>43136</c:v>
                </c:pt>
                <c:pt idx="5056">
                  <c:v>43137</c:v>
                </c:pt>
                <c:pt idx="5057">
                  <c:v>43138</c:v>
                </c:pt>
                <c:pt idx="5058">
                  <c:v>43139</c:v>
                </c:pt>
                <c:pt idx="5059">
                  <c:v>43140</c:v>
                </c:pt>
                <c:pt idx="5060">
                  <c:v>43143</c:v>
                </c:pt>
                <c:pt idx="5061">
                  <c:v>43144</c:v>
                </c:pt>
                <c:pt idx="5062">
                  <c:v>43145</c:v>
                </c:pt>
                <c:pt idx="5063">
                  <c:v>43146</c:v>
                </c:pt>
                <c:pt idx="5064">
                  <c:v>43147</c:v>
                </c:pt>
                <c:pt idx="5065">
                  <c:v>43151</c:v>
                </c:pt>
                <c:pt idx="5066">
                  <c:v>43152</c:v>
                </c:pt>
                <c:pt idx="5067">
                  <c:v>43153</c:v>
                </c:pt>
                <c:pt idx="5068">
                  <c:v>43154</c:v>
                </c:pt>
                <c:pt idx="5069">
                  <c:v>43157</c:v>
                </c:pt>
                <c:pt idx="5070">
                  <c:v>43158</c:v>
                </c:pt>
                <c:pt idx="5071">
                  <c:v>43159</c:v>
                </c:pt>
                <c:pt idx="5072">
                  <c:v>43160</c:v>
                </c:pt>
                <c:pt idx="5073">
                  <c:v>43161</c:v>
                </c:pt>
                <c:pt idx="5074">
                  <c:v>43164</c:v>
                </c:pt>
                <c:pt idx="5075">
                  <c:v>43165</c:v>
                </c:pt>
                <c:pt idx="5076">
                  <c:v>43166</c:v>
                </c:pt>
                <c:pt idx="5077">
                  <c:v>43167</c:v>
                </c:pt>
                <c:pt idx="5078">
                  <c:v>43168</c:v>
                </c:pt>
                <c:pt idx="5079">
                  <c:v>43171</c:v>
                </c:pt>
                <c:pt idx="5080">
                  <c:v>43172</c:v>
                </c:pt>
                <c:pt idx="5081">
                  <c:v>43173</c:v>
                </c:pt>
                <c:pt idx="5082">
                  <c:v>43174</c:v>
                </c:pt>
                <c:pt idx="5083">
                  <c:v>43175</c:v>
                </c:pt>
                <c:pt idx="5084">
                  <c:v>43178</c:v>
                </c:pt>
                <c:pt idx="5085">
                  <c:v>43179</c:v>
                </c:pt>
                <c:pt idx="5086">
                  <c:v>43180</c:v>
                </c:pt>
                <c:pt idx="5087">
                  <c:v>43181</c:v>
                </c:pt>
                <c:pt idx="5088">
                  <c:v>43182</c:v>
                </c:pt>
                <c:pt idx="5089">
                  <c:v>43185</c:v>
                </c:pt>
                <c:pt idx="5090">
                  <c:v>43186</c:v>
                </c:pt>
                <c:pt idx="5091">
                  <c:v>43187</c:v>
                </c:pt>
                <c:pt idx="5092">
                  <c:v>43188</c:v>
                </c:pt>
                <c:pt idx="5093">
                  <c:v>43192</c:v>
                </c:pt>
                <c:pt idx="5094">
                  <c:v>43193</c:v>
                </c:pt>
                <c:pt idx="5095">
                  <c:v>43194</c:v>
                </c:pt>
                <c:pt idx="5096">
                  <c:v>43195</c:v>
                </c:pt>
                <c:pt idx="5097">
                  <c:v>43196</c:v>
                </c:pt>
                <c:pt idx="5098">
                  <c:v>43199</c:v>
                </c:pt>
                <c:pt idx="5099">
                  <c:v>43200</c:v>
                </c:pt>
                <c:pt idx="5100">
                  <c:v>43201</c:v>
                </c:pt>
                <c:pt idx="5101">
                  <c:v>43202</c:v>
                </c:pt>
                <c:pt idx="5102">
                  <c:v>43203</c:v>
                </c:pt>
                <c:pt idx="5103">
                  <c:v>43206</c:v>
                </c:pt>
                <c:pt idx="5104">
                  <c:v>43207</c:v>
                </c:pt>
                <c:pt idx="5105">
                  <c:v>43208</c:v>
                </c:pt>
                <c:pt idx="5106">
                  <c:v>43209</c:v>
                </c:pt>
                <c:pt idx="5107">
                  <c:v>43210</c:v>
                </c:pt>
                <c:pt idx="5108">
                  <c:v>43213</c:v>
                </c:pt>
                <c:pt idx="5109">
                  <c:v>43214</c:v>
                </c:pt>
                <c:pt idx="5110">
                  <c:v>43215</c:v>
                </c:pt>
                <c:pt idx="5111">
                  <c:v>43216</c:v>
                </c:pt>
                <c:pt idx="5112">
                  <c:v>43217</c:v>
                </c:pt>
                <c:pt idx="5113">
                  <c:v>43220</c:v>
                </c:pt>
                <c:pt idx="5114">
                  <c:v>43221</c:v>
                </c:pt>
                <c:pt idx="5115">
                  <c:v>43222</c:v>
                </c:pt>
                <c:pt idx="5116">
                  <c:v>43223</c:v>
                </c:pt>
                <c:pt idx="5117">
                  <c:v>43224</c:v>
                </c:pt>
                <c:pt idx="5118">
                  <c:v>43227</c:v>
                </c:pt>
                <c:pt idx="5119">
                  <c:v>43228</c:v>
                </c:pt>
                <c:pt idx="5120">
                  <c:v>43229</c:v>
                </c:pt>
                <c:pt idx="5121">
                  <c:v>43230</c:v>
                </c:pt>
                <c:pt idx="5122">
                  <c:v>43231</c:v>
                </c:pt>
                <c:pt idx="5123">
                  <c:v>43234</c:v>
                </c:pt>
                <c:pt idx="5124">
                  <c:v>43235</c:v>
                </c:pt>
                <c:pt idx="5125">
                  <c:v>43236</c:v>
                </c:pt>
                <c:pt idx="5126">
                  <c:v>43237</c:v>
                </c:pt>
                <c:pt idx="5127">
                  <c:v>43238</c:v>
                </c:pt>
                <c:pt idx="5128">
                  <c:v>43241</c:v>
                </c:pt>
                <c:pt idx="5129">
                  <c:v>43242</c:v>
                </c:pt>
                <c:pt idx="5130">
                  <c:v>43243</c:v>
                </c:pt>
                <c:pt idx="5131">
                  <c:v>43244</c:v>
                </c:pt>
                <c:pt idx="5132">
                  <c:v>43245</c:v>
                </c:pt>
                <c:pt idx="5133">
                  <c:v>43249</c:v>
                </c:pt>
                <c:pt idx="5134">
                  <c:v>43250</c:v>
                </c:pt>
                <c:pt idx="5135">
                  <c:v>43251</c:v>
                </c:pt>
                <c:pt idx="5136">
                  <c:v>43252</c:v>
                </c:pt>
                <c:pt idx="5137">
                  <c:v>43255</c:v>
                </c:pt>
                <c:pt idx="5138">
                  <c:v>43256</c:v>
                </c:pt>
                <c:pt idx="5139">
                  <c:v>43257</c:v>
                </c:pt>
                <c:pt idx="5140">
                  <c:v>43258</c:v>
                </c:pt>
                <c:pt idx="5141">
                  <c:v>43259</c:v>
                </c:pt>
                <c:pt idx="5142">
                  <c:v>43262</c:v>
                </c:pt>
                <c:pt idx="5143">
                  <c:v>43263</c:v>
                </c:pt>
                <c:pt idx="5144">
                  <c:v>43264</c:v>
                </c:pt>
                <c:pt idx="5145">
                  <c:v>43265</c:v>
                </c:pt>
                <c:pt idx="5146">
                  <c:v>43266</c:v>
                </c:pt>
                <c:pt idx="5147">
                  <c:v>43269</c:v>
                </c:pt>
                <c:pt idx="5148">
                  <c:v>43270</c:v>
                </c:pt>
                <c:pt idx="5149">
                  <c:v>43271</c:v>
                </c:pt>
                <c:pt idx="5150">
                  <c:v>43272</c:v>
                </c:pt>
                <c:pt idx="5151">
                  <c:v>43273</c:v>
                </c:pt>
                <c:pt idx="5152">
                  <c:v>43276</c:v>
                </c:pt>
                <c:pt idx="5153">
                  <c:v>43277</c:v>
                </c:pt>
                <c:pt idx="5154">
                  <c:v>43278</c:v>
                </c:pt>
                <c:pt idx="5155">
                  <c:v>43279</c:v>
                </c:pt>
                <c:pt idx="5156">
                  <c:v>43280</c:v>
                </c:pt>
                <c:pt idx="5157">
                  <c:v>43283</c:v>
                </c:pt>
                <c:pt idx="5158">
                  <c:v>43284</c:v>
                </c:pt>
                <c:pt idx="5159">
                  <c:v>43286</c:v>
                </c:pt>
                <c:pt idx="5160">
                  <c:v>43287</c:v>
                </c:pt>
                <c:pt idx="5161">
                  <c:v>43290</c:v>
                </c:pt>
                <c:pt idx="5162">
                  <c:v>43291</c:v>
                </c:pt>
                <c:pt idx="5163">
                  <c:v>43292</c:v>
                </c:pt>
                <c:pt idx="5164">
                  <c:v>43293</c:v>
                </c:pt>
                <c:pt idx="5165">
                  <c:v>43294</c:v>
                </c:pt>
                <c:pt idx="5166">
                  <c:v>43297</c:v>
                </c:pt>
                <c:pt idx="5167">
                  <c:v>43298</c:v>
                </c:pt>
                <c:pt idx="5168">
                  <c:v>43299</c:v>
                </c:pt>
                <c:pt idx="5169">
                  <c:v>43300</c:v>
                </c:pt>
                <c:pt idx="5170">
                  <c:v>43301</c:v>
                </c:pt>
                <c:pt idx="5171">
                  <c:v>43304</c:v>
                </c:pt>
                <c:pt idx="5172">
                  <c:v>43305</c:v>
                </c:pt>
                <c:pt idx="5173">
                  <c:v>43306</c:v>
                </c:pt>
                <c:pt idx="5174">
                  <c:v>43307</c:v>
                </c:pt>
                <c:pt idx="5175">
                  <c:v>43308</c:v>
                </c:pt>
                <c:pt idx="5176">
                  <c:v>43311</c:v>
                </c:pt>
                <c:pt idx="5177">
                  <c:v>43312</c:v>
                </c:pt>
                <c:pt idx="5178">
                  <c:v>43313</c:v>
                </c:pt>
                <c:pt idx="5179">
                  <c:v>43314</c:v>
                </c:pt>
                <c:pt idx="5180">
                  <c:v>43315</c:v>
                </c:pt>
                <c:pt idx="5181">
                  <c:v>43318</c:v>
                </c:pt>
                <c:pt idx="5182">
                  <c:v>43319</c:v>
                </c:pt>
                <c:pt idx="5183">
                  <c:v>43320</c:v>
                </c:pt>
                <c:pt idx="5184">
                  <c:v>43321</c:v>
                </c:pt>
                <c:pt idx="5185">
                  <c:v>43322</c:v>
                </c:pt>
                <c:pt idx="5186">
                  <c:v>43325</c:v>
                </c:pt>
                <c:pt idx="5187">
                  <c:v>43326</c:v>
                </c:pt>
                <c:pt idx="5188">
                  <c:v>43327</c:v>
                </c:pt>
                <c:pt idx="5189">
                  <c:v>43328</c:v>
                </c:pt>
                <c:pt idx="5190">
                  <c:v>43329</c:v>
                </c:pt>
                <c:pt idx="5191">
                  <c:v>43332</c:v>
                </c:pt>
                <c:pt idx="5192">
                  <c:v>43333</c:v>
                </c:pt>
                <c:pt idx="5193">
                  <c:v>43334</c:v>
                </c:pt>
                <c:pt idx="5194">
                  <c:v>43335</c:v>
                </c:pt>
                <c:pt idx="5195">
                  <c:v>43336</c:v>
                </c:pt>
                <c:pt idx="5196">
                  <c:v>43339</c:v>
                </c:pt>
                <c:pt idx="5197">
                  <c:v>43340</c:v>
                </c:pt>
                <c:pt idx="5198">
                  <c:v>43341</c:v>
                </c:pt>
                <c:pt idx="5199">
                  <c:v>43342</c:v>
                </c:pt>
                <c:pt idx="5200">
                  <c:v>43343</c:v>
                </c:pt>
                <c:pt idx="5201">
                  <c:v>43347</c:v>
                </c:pt>
                <c:pt idx="5202">
                  <c:v>43348</c:v>
                </c:pt>
                <c:pt idx="5203">
                  <c:v>43349</c:v>
                </c:pt>
                <c:pt idx="5204">
                  <c:v>43350</c:v>
                </c:pt>
                <c:pt idx="5205">
                  <c:v>43353</c:v>
                </c:pt>
                <c:pt idx="5206">
                  <c:v>43354</c:v>
                </c:pt>
                <c:pt idx="5207">
                  <c:v>43355</c:v>
                </c:pt>
                <c:pt idx="5208">
                  <c:v>43356</c:v>
                </c:pt>
                <c:pt idx="5209">
                  <c:v>43357</c:v>
                </c:pt>
                <c:pt idx="5210">
                  <c:v>43360</c:v>
                </c:pt>
                <c:pt idx="5211">
                  <c:v>43361</c:v>
                </c:pt>
                <c:pt idx="5212">
                  <c:v>43362</c:v>
                </c:pt>
                <c:pt idx="5213">
                  <c:v>43363</c:v>
                </c:pt>
                <c:pt idx="5214">
                  <c:v>43364</c:v>
                </c:pt>
                <c:pt idx="5215">
                  <c:v>43367</c:v>
                </c:pt>
                <c:pt idx="5216">
                  <c:v>43368</c:v>
                </c:pt>
                <c:pt idx="5217">
                  <c:v>43369</c:v>
                </c:pt>
                <c:pt idx="5218">
                  <c:v>43370</c:v>
                </c:pt>
                <c:pt idx="5219">
                  <c:v>43371</c:v>
                </c:pt>
                <c:pt idx="5220">
                  <c:v>43374</c:v>
                </c:pt>
                <c:pt idx="5221">
                  <c:v>43375</c:v>
                </c:pt>
                <c:pt idx="5222">
                  <c:v>43376</c:v>
                </c:pt>
                <c:pt idx="5223">
                  <c:v>43377</c:v>
                </c:pt>
                <c:pt idx="5224">
                  <c:v>43378</c:v>
                </c:pt>
                <c:pt idx="5225">
                  <c:v>43381</c:v>
                </c:pt>
                <c:pt idx="5226">
                  <c:v>43382</c:v>
                </c:pt>
                <c:pt idx="5227">
                  <c:v>43383</c:v>
                </c:pt>
                <c:pt idx="5228">
                  <c:v>43384</c:v>
                </c:pt>
                <c:pt idx="5229">
                  <c:v>43385</c:v>
                </c:pt>
                <c:pt idx="5230">
                  <c:v>43388</c:v>
                </c:pt>
                <c:pt idx="5231">
                  <c:v>43389</c:v>
                </c:pt>
                <c:pt idx="5232">
                  <c:v>43390</c:v>
                </c:pt>
                <c:pt idx="5233">
                  <c:v>43391</c:v>
                </c:pt>
                <c:pt idx="5234">
                  <c:v>43392</c:v>
                </c:pt>
                <c:pt idx="5235">
                  <c:v>43395</c:v>
                </c:pt>
                <c:pt idx="5236">
                  <c:v>43396</c:v>
                </c:pt>
                <c:pt idx="5237">
                  <c:v>43397</c:v>
                </c:pt>
                <c:pt idx="5238">
                  <c:v>43398</c:v>
                </c:pt>
                <c:pt idx="5239">
                  <c:v>43399</c:v>
                </c:pt>
                <c:pt idx="5240">
                  <c:v>43402</c:v>
                </c:pt>
                <c:pt idx="5241">
                  <c:v>43403</c:v>
                </c:pt>
                <c:pt idx="5242">
                  <c:v>43404</c:v>
                </c:pt>
                <c:pt idx="5243">
                  <c:v>43405</c:v>
                </c:pt>
                <c:pt idx="5244">
                  <c:v>43406</c:v>
                </c:pt>
                <c:pt idx="5245">
                  <c:v>43409</c:v>
                </c:pt>
                <c:pt idx="5246">
                  <c:v>43410</c:v>
                </c:pt>
                <c:pt idx="5247">
                  <c:v>43411</c:v>
                </c:pt>
                <c:pt idx="5248">
                  <c:v>43412</c:v>
                </c:pt>
                <c:pt idx="5249">
                  <c:v>43413</c:v>
                </c:pt>
                <c:pt idx="5250">
                  <c:v>43416</c:v>
                </c:pt>
                <c:pt idx="5251">
                  <c:v>43417</c:v>
                </c:pt>
                <c:pt idx="5252">
                  <c:v>43418</c:v>
                </c:pt>
                <c:pt idx="5253">
                  <c:v>43419</c:v>
                </c:pt>
                <c:pt idx="5254">
                  <c:v>43420</c:v>
                </c:pt>
                <c:pt idx="5255">
                  <c:v>43423</c:v>
                </c:pt>
                <c:pt idx="5256">
                  <c:v>43424</c:v>
                </c:pt>
                <c:pt idx="5257">
                  <c:v>43425</c:v>
                </c:pt>
                <c:pt idx="5258">
                  <c:v>43427</c:v>
                </c:pt>
                <c:pt idx="5259">
                  <c:v>43430</c:v>
                </c:pt>
                <c:pt idx="5260">
                  <c:v>43431</c:v>
                </c:pt>
                <c:pt idx="5261">
                  <c:v>43432</c:v>
                </c:pt>
                <c:pt idx="5262">
                  <c:v>43433</c:v>
                </c:pt>
                <c:pt idx="5263">
                  <c:v>43434</c:v>
                </c:pt>
                <c:pt idx="5264">
                  <c:v>43437</c:v>
                </c:pt>
                <c:pt idx="5265">
                  <c:v>43438</c:v>
                </c:pt>
                <c:pt idx="5266">
                  <c:v>43440</c:v>
                </c:pt>
                <c:pt idx="5267">
                  <c:v>43441</c:v>
                </c:pt>
                <c:pt idx="5268">
                  <c:v>43444</c:v>
                </c:pt>
                <c:pt idx="5269">
                  <c:v>43445</c:v>
                </c:pt>
                <c:pt idx="5270">
                  <c:v>43446</c:v>
                </c:pt>
                <c:pt idx="5271">
                  <c:v>43447</c:v>
                </c:pt>
                <c:pt idx="5272">
                  <c:v>43448</c:v>
                </c:pt>
                <c:pt idx="5273">
                  <c:v>43451</c:v>
                </c:pt>
                <c:pt idx="5274">
                  <c:v>43452</c:v>
                </c:pt>
                <c:pt idx="5275">
                  <c:v>43453</c:v>
                </c:pt>
                <c:pt idx="5276">
                  <c:v>43454</c:v>
                </c:pt>
                <c:pt idx="5277">
                  <c:v>43455</c:v>
                </c:pt>
                <c:pt idx="5278">
                  <c:v>43458</c:v>
                </c:pt>
                <c:pt idx="5279">
                  <c:v>43460</c:v>
                </c:pt>
                <c:pt idx="5280">
                  <c:v>43461</c:v>
                </c:pt>
                <c:pt idx="5281">
                  <c:v>43462</c:v>
                </c:pt>
              </c:numCache>
            </c:numRef>
          </c:cat>
          <c:val>
            <c:numRef>
              <c:f>'SnP 1998-2018.11'!$B$2:$B$5283</c:f>
            </c:numRef>
          </c:val>
          <c:smooth val="0"/>
          <c:extLst>
            <c:ext xmlns:c16="http://schemas.microsoft.com/office/drawing/2014/chart" uri="{C3380CC4-5D6E-409C-BE32-E72D297353CC}">
              <c16:uniqueId val="{00000000-0527-1D40-BAE5-3B95A87184BA}"/>
            </c:ext>
          </c:extLst>
        </c:ser>
        <c:ser>
          <c:idx val="1"/>
          <c:order val="1"/>
          <c:tx>
            <c:strRef>
              <c:f>'SnP 1998-2018.11'!$C$1</c:f>
              <c:strCache>
                <c:ptCount val="1"/>
                <c:pt idx="0">
                  <c:v>High</c:v>
                </c:pt>
              </c:strCache>
            </c:strRef>
          </c:tx>
          <c:cat>
            <c:numRef>
              <c:f>'SnP 1998-2018.11'!$A$2:$A$5283</c:f>
              <c:numCache>
                <c:formatCode>m/d/yyyy</c:formatCode>
                <c:ptCount val="5282"/>
                <c:pt idx="0">
                  <c:v>35797</c:v>
                </c:pt>
                <c:pt idx="1">
                  <c:v>35800</c:v>
                </c:pt>
                <c:pt idx="2">
                  <c:v>35801</c:v>
                </c:pt>
                <c:pt idx="3">
                  <c:v>35802</c:v>
                </c:pt>
                <c:pt idx="4">
                  <c:v>35803</c:v>
                </c:pt>
                <c:pt idx="5">
                  <c:v>35804</c:v>
                </c:pt>
                <c:pt idx="6">
                  <c:v>35807</c:v>
                </c:pt>
                <c:pt idx="7">
                  <c:v>35808</c:v>
                </c:pt>
                <c:pt idx="8">
                  <c:v>35809</c:v>
                </c:pt>
                <c:pt idx="9">
                  <c:v>35810</c:v>
                </c:pt>
                <c:pt idx="10">
                  <c:v>35811</c:v>
                </c:pt>
                <c:pt idx="11">
                  <c:v>35815</c:v>
                </c:pt>
                <c:pt idx="12">
                  <c:v>35816</c:v>
                </c:pt>
                <c:pt idx="13">
                  <c:v>35817</c:v>
                </c:pt>
                <c:pt idx="14">
                  <c:v>35818</c:v>
                </c:pt>
                <c:pt idx="15">
                  <c:v>35821</c:v>
                </c:pt>
                <c:pt idx="16">
                  <c:v>35822</c:v>
                </c:pt>
                <c:pt idx="17">
                  <c:v>35823</c:v>
                </c:pt>
                <c:pt idx="18">
                  <c:v>35824</c:v>
                </c:pt>
                <c:pt idx="19">
                  <c:v>35825</c:v>
                </c:pt>
                <c:pt idx="20">
                  <c:v>35828</c:v>
                </c:pt>
                <c:pt idx="21">
                  <c:v>35829</c:v>
                </c:pt>
                <c:pt idx="22">
                  <c:v>35830</c:v>
                </c:pt>
                <c:pt idx="23">
                  <c:v>35831</c:v>
                </c:pt>
                <c:pt idx="24">
                  <c:v>35832</c:v>
                </c:pt>
                <c:pt idx="25">
                  <c:v>35835</c:v>
                </c:pt>
                <c:pt idx="26">
                  <c:v>35836</c:v>
                </c:pt>
                <c:pt idx="27">
                  <c:v>35837</c:v>
                </c:pt>
                <c:pt idx="28">
                  <c:v>35838</c:v>
                </c:pt>
                <c:pt idx="29">
                  <c:v>35839</c:v>
                </c:pt>
                <c:pt idx="30">
                  <c:v>35843</c:v>
                </c:pt>
                <c:pt idx="31">
                  <c:v>35844</c:v>
                </c:pt>
                <c:pt idx="32">
                  <c:v>35845</c:v>
                </c:pt>
                <c:pt idx="33">
                  <c:v>35846</c:v>
                </c:pt>
                <c:pt idx="34">
                  <c:v>35849</c:v>
                </c:pt>
                <c:pt idx="35">
                  <c:v>35850</c:v>
                </c:pt>
                <c:pt idx="36">
                  <c:v>35851</c:v>
                </c:pt>
                <c:pt idx="37">
                  <c:v>35852</c:v>
                </c:pt>
                <c:pt idx="38">
                  <c:v>35853</c:v>
                </c:pt>
                <c:pt idx="39">
                  <c:v>35856</c:v>
                </c:pt>
                <c:pt idx="40">
                  <c:v>35857</c:v>
                </c:pt>
                <c:pt idx="41">
                  <c:v>35858</c:v>
                </c:pt>
                <c:pt idx="42">
                  <c:v>35859</c:v>
                </c:pt>
                <c:pt idx="43">
                  <c:v>35860</c:v>
                </c:pt>
                <c:pt idx="44">
                  <c:v>35863</c:v>
                </c:pt>
                <c:pt idx="45">
                  <c:v>35864</c:v>
                </c:pt>
                <c:pt idx="46">
                  <c:v>35865</c:v>
                </c:pt>
                <c:pt idx="47">
                  <c:v>35866</c:v>
                </c:pt>
                <c:pt idx="48">
                  <c:v>35867</c:v>
                </c:pt>
                <c:pt idx="49">
                  <c:v>35870</c:v>
                </c:pt>
                <c:pt idx="50">
                  <c:v>35871</c:v>
                </c:pt>
                <c:pt idx="51">
                  <c:v>35872</c:v>
                </c:pt>
                <c:pt idx="52">
                  <c:v>35873</c:v>
                </c:pt>
                <c:pt idx="53">
                  <c:v>35874</c:v>
                </c:pt>
                <c:pt idx="54">
                  <c:v>35877</c:v>
                </c:pt>
                <c:pt idx="55">
                  <c:v>35878</c:v>
                </c:pt>
                <c:pt idx="56">
                  <c:v>35879</c:v>
                </c:pt>
                <c:pt idx="57">
                  <c:v>35880</c:v>
                </c:pt>
                <c:pt idx="58">
                  <c:v>35881</c:v>
                </c:pt>
                <c:pt idx="59">
                  <c:v>35884</c:v>
                </c:pt>
                <c:pt idx="60">
                  <c:v>35885</c:v>
                </c:pt>
                <c:pt idx="61">
                  <c:v>35886</c:v>
                </c:pt>
                <c:pt idx="62">
                  <c:v>35887</c:v>
                </c:pt>
                <c:pt idx="63">
                  <c:v>35888</c:v>
                </c:pt>
                <c:pt idx="64">
                  <c:v>35891</c:v>
                </c:pt>
                <c:pt idx="65">
                  <c:v>35892</c:v>
                </c:pt>
                <c:pt idx="66">
                  <c:v>35893</c:v>
                </c:pt>
                <c:pt idx="67">
                  <c:v>35894</c:v>
                </c:pt>
                <c:pt idx="68">
                  <c:v>35898</c:v>
                </c:pt>
                <c:pt idx="69">
                  <c:v>35899</c:v>
                </c:pt>
                <c:pt idx="70">
                  <c:v>35900</c:v>
                </c:pt>
                <c:pt idx="71">
                  <c:v>35901</c:v>
                </c:pt>
                <c:pt idx="72">
                  <c:v>35902</c:v>
                </c:pt>
                <c:pt idx="73">
                  <c:v>35905</c:v>
                </c:pt>
                <c:pt idx="74">
                  <c:v>35906</c:v>
                </c:pt>
                <c:pt idx="75">
                  <c:v>35907</c:v>
                </c:pt>
                <c:pt idx="76">
                  <c:v>35908</c:v>
                </c:pt>
                <c:pt idx="77">
                  <c:v>35909</c:v>
                </c:pt>
                <c:pt idx="78">
                  <c:v>35912</c:v>
                </c:pt>
                <c:pt idx="79">
                  <c:v>35913</c:v>
                </c:pt>
                <c:pt idx="80">
                  <c:v>35914</c:v>
                </c:pt>
                <c:pt idx="81">
                  <c:v>35915</c:v>
                </c:pt>
                <c:pt idx="82">
                  <c:v>35916</c:v>
                </c:pt>
                <c:pt idx="83">
                  <c:v>35919</c:v>
                </c:pt>
                <c:pt idx="84">
                  <c:v>35920</c:v>
                </c:pt>
                <c:pt idx="85">
                  <c:v>35921</c:v>
                </c:pt>
                <c:pt idx="86">
                  <c:v>35922</c:v>
                </c:pt>
                <c:pt idx="87">
                  <c:v>35923</c:v>
                </c:pt>
                <c:pt idx="88">
                  <c:v>35926</c:v>
                </c:pt>
                <c:pt idx="89">
                  <c:v>35927</c:v>
                </c:pt>
                <c:pt idx="90">
                  <c:v>35928</c:v>
                </c:pt>
                <c:pt idx="91">
                  <c:v>35929</c:v>
                </c:pt>
                <c:pt idx="92">
                  <c:v>35930</c:v>
                </c:pt>
                <c:pt idx="93">
                  <c:v>35933</c:v>
                </c:pt>
                <c:pt idx="94">
                  <c:v>35934</c:v>
                </c:pt>
                <c:pt idx="95">
                  <c:v>35935</c:v>
                </c:pt>
                <c:pt idx="96">
                  <c:v>35936</c:v>
                </c:pt>
                <c:pt idx="97">
                  <c:v>35937</c:v>
                </c:pt>
                <c:pt idx="98">
                  <c:v>35941</c:v>
                </c:pt>
                <c:pt idx="99">
                  <c:v>35942</c:v>
                </c:pt>
                <c:pt idx="100">
                  <c:v>35943</c:v>
                </c:pt>
                <c:pt idx="101">
                  <c:v>35944</c:v>
                </c:pt>
                <c:pt idx="102">
                  <c:v>35947</c:v>
                </c:pt>
                <c:pt idx="103">
                  <c:v>35948</c:v>
                </c:pt>
                <c:pt idx="104">
                  <c:v>35949</c:v>
                </c:pt>
                <c:pt idx="105">
                  <c:v>35950</c:v>
                </c:pt>
                <c:pt idx="106">
                  <c:v>35951</c:v>
                </c:pt>
                <c:pt idx="107">
                  <c:v>35954</c:v>
                </c:pt>
                <c:pt idx="108">
                  <c:v>35955</c:v>
                </c:pt>
                <c:pt idx="109">
                  <c:v>35956</c:v>
                </c:pt>
                <c:pt idx="110">
                  <c:v>35957</c:v>
                </c:pt>
                <c:pt idx="111">
                  <c:v>35958</c:v>
                </c:pt>
                <c:pt idx="112">
                  <c:v>35961</c:v>
                </c:pt>
                <c:pt idx="113">
                  <c:v>35962</c:v>
                </c:pt>
                <c:pt idx="114">
                  <c:v>35963</c:v>
                </c:pt>
                <c:pt idx="115">
                  <c:v>35964</c:v>
                </c:pt>
                <c:pt idx="116">
                  <c:v>35965</c:v>
                </c:pt>
                <c:pt idx="117">
                  <c:v>35968</c:v>
                </c:pt>
                <c:pt idx="118">
                  <c:v>35969</c:v>
                </c:pt>
                <c:pt idx="119">
                  <c:v>35970</c:v>
                </c:pt>
                <c:pt idx="120">
                  <c:v>35971</c:v>
                </c:pt>
                <c:pt idx="121">
                  <c:v>35972</c:v>
                </c:pt>
                <c:pt idx="122">
                  <c:v>35975</c:v>
                </c:pt>
                <c:pt idx="123">
                  <c:v>35976</c:v>
                </c:pt>
                <c:pt idx="124">
                  <c:v>35977</c:v>
                </c:pt>
                <c:pt idx="125">
                  <c:v>35978</c:v>
                </c:pt>
                <c:pt idx="126">
                  <c:v>35982</c:v>
                </c:pt>
                <c:pt idx="127">
                  <c:v>35983</c:v>
                </c:pt>
                <c:pt idx="128">
                  <c:v>35984</c:v>
                </c:pt>
                <c:pt idx="129">
                  <c:v>35985</c:v>
                </c:pt>
                <c:pt idx="130">
                  <c:v>35986</c:v>
                </c:pt>
                <c:pt idx="131">
                  <c:v>35989</c:v>
                </c:pt>
                <c:pt idx="132">
                  <c:v>35990</c:v>
                </c:pt>
                <c:pt idx="133">
                  <c:v>35991</c:v>
                </c:pt>
                <c:pt idx="134">
                  <c:v>35992</c:v>
                </c:pt>
                <c:pt idx="135">
                  <c:v>35993</c:v>
                </c:pt>
                <c:pt idx="136">
                  <c:v>35996</c:v>
                </c:pt>
                <c:pt idx="137">
                  <c:v>35997</c:v>
                </c:pt>
                <c:pt idx="138">
                  <c:v>35998</c:v>
                </c:pt>
                <c:pt idx="139">
                  <c:v>35999</c:v>
                </c:pt>
                <c:pt idx="140">
                  <c:v>36000</c:v>
                </c:pt>
                <c:pt idx="141">
                  <c:v>36003</c:v>
                </c:pt>
                <c:pt idx="142">
                  <c:v>36004</c:v>
                </c:pt>
                <c:pt idx="143">
                  <c:v>36005</c:v>
                </c:pt>
                <c:pt idx="144">
                  <c:v>36006</c:v>
                </c:pt>
                <c:pt idx="145">
                  <c:v>36007</c:v>
                </c:pt>
                <c:pt idx="146">
                  <c:v>36010</c:v>
                </c:pt>
                <c:pt idx="147">
                  <c:v>36011</c:v>
                </c:pt>
                <c:pt idx="148">
                  <c:v>36012</c:v>
                </c:pt>
                <c:pt idx="149">
                  <c:v>36013</c:v>
                </c:pt>
                <c:pt idx="150">
                  <c:v>36014</c:v>
                </c:pt>
                <c:pt idx="151">
                  <c:v>36017</c:v>
                </c:pt>
                <c:pt idx="152">
                  <c:v>36018</c:v>
                </c:pt>
                <c:pt idx="153">
                  <c:v>36019</c:v>
                </c:pt>
                <c:pt idx="154">
                  <c:v>36020</c:v>
                </c:pt>
                <c:pt idx="155">
                  <c:v>36021</c:v>
                </c:pt>
                <c:pt idx="156">
                  <c:v>36024</c:v>
                </c:pt>
                <c:pt idx="157">
                  <c:v>36025</c:v>
                </c:pt>
                <c:pt idx="158">
                  <c:v>36026</c:v>
                </c:pt>
                <c:pt idx="159">
                  <c:v>36027</c:v>
                </c:pt>
                <c:pt idx="160">
                  <c:v>36028</c:v>
                </c:pt>
                <c:pt idx="161">
                  <c:v>36031</c:v>
                </c:pt>
                <c:pt idx="162">
                  <c:v>36032</c:v>
                </c:pt>
                <c:pt idx="163">
                  <c:v>36033</c:v>
                </c:pt>
                <c:pt idx="164">
                  <c:v>36034</c:v>
                </c:pt>
                <c:pt idx="165">
                  <c:v>36035</c:v>
                </c:pt>
                <c:pt idx="166">
                  <c:v>36038</c:v>
                </c:pt>
                <c:pt idx="167">
                  <c:v>36039</c:v>
                </c:pt>
                <c:pt idx="168">
                  <c:v>36040</c:v>
                </c:pt>
                <c:pt idx="169">
                  <c:v>36041</c:v>
                </c:pt>
                <c:pt idx="170">
                  <c:v>36042</c:v>
                </c:pt>
                <c:pt idx="171">
                  <c:v>36046</c:v>
                </c:pt>
                <c:pt idx="172">
                  <c:v>36047</c:v>
                </c:pt>
                <c:pt idx="173">
                  <c:v>36048</c:v>
                </c:pt>
                <c:pt idx="174">
                  <c:v>36049</c:v>
                </c:pt>
                <c:pt idx="175">
                  <c:v>36052</c:v>
                </c:pt>
                <c:pt idx="176">
                  <c:v>36053</c:v>
                </c:pt>
                <c:pt idx="177">
                  <c:v>36054</c:v>
                </c:pt>
                <c:pt idx="178">
                  <c:v>36055</c:v>
                </c:pt>
                <c:pt idx="179">
                  <c:v>36056</c:v>
                </c:pt>
                <c:pt idx="180">
                  <c:v>36059</c:v>
                </c:pt>
                <c:pt idx="181">
                  <c:v>36060</c:v>
                </c:pt>
                <c:pt idx="182">
                  <c:v>36061</c:v>
                </c:pt>
                <c:pt idx="183">
                  <c:v>36062</c:v>
                </c:pt>
                <c:pt idx="184">
                  <c:v>36063</c:v>
                </c:pt>
                <c:pt idx="185">
                  <c:v>36066</c:v>
                </c:pt>
                <c:pt idx="186">
                  <c:v>36067</c:v>
                </c:pt>
                <c:pt idx="187">
                  <c:v>36068</c:v>
                </c:pt>
                <c:pt idx="188">
                  <c:v>36069</c:v>
                </c:pt>
                <c:pt idx="189">
                  <c:v>36070</c:v>
                </c:pt>
                <c:pt idx="190">
                  <c:v>36073</c:v>
                </c:pt>
                <c:pt idx="191">
                  <c:v>36074</c:v>
                </c:pt>
                <c:pt idx="192">
                  <c:v>36075</c:v>
                </c:pt>
                <c:pt idx="193">
                  <c:v>36076</c:v>
                </c:pt>
                <c:pt idx="194">
                  <c:v>36077</c:v>
                </c:pt>
                <c:pt idx="195">
                  <c:v>36080</c:v>
                </c:pt>
                <c:pt idx="196">
                  <c:v>36081</c:v>
                </c:pt>
                <c:pt idx="197">
                  <c:v>36082</c:v>
                </c:pt>
                <c:pt idx="198">
                  <c:v>36083</c:v>
                </c:pt>
                <c:pt idx="199">
                  <c:v>36084</c:v>
                </c:pt>
                <c:pt idx="200">
                  <c:v>36087</c:v>
                </c:pt>
                <c:pt idx="201">
                  <c:v>36088</c:v>
                </c:pt>
                <c:pt idx="202">
                  <c:v>36089</c:v>
                </c:pt>
                <c:pt idx="203">
                  <c:v>36090</c:v>
                </c:pt>
                <c:pt idx="204">
                  <c:v>36091</c:v>
                </c:pt>
                <c:pt idx="205">
                  <c:v>36094</c:v>
                </c:pt>
                <c:pt idx="206">
                  <c:v>36095</c:v>
                </c:pt>
                <c:pt idx="207">
                  <c:v>36096</c:v>
                </c:pt>
                <c:pt idx="208">
                  <c:v>36097</c:v>
                </c:pt>
                <c:pt idx="209">
                  <c:v>36098</c:v>
                </c:pt>
                <c:pt idx="210">
                  <c:v>36101</c:v>
                </c:pt>
                <c:pt idx="211">
                  <c:v>36102</c:v>
                </c:pt>
                <c:pt idx="212">
                  <c:v>36103</c:v>
                </c:pt>
                <c:pt idx="213">
                  <c:v>36104</c:v>
                </c:pt>
                <c:pt idx="214">
                  <c:v>36105</c:v>
                </c:pt>
                <c:pt idx="215">
                  <c:v>36108</c:v>
                </c:pt>
                <c:pt idx="216">
                  <c:v>36109</c:v>
                </c:pt>
                <c:pt idx="217">
                  <c:v>36110</c:v>
                </c:pt>
                <c:pt idx="218">
                  <c:v>36111</c:v>
                </c:pt>
                <c:pt idx="219">
                  <c:v>36112</c:v>
                </c:pt>
                <c:pt idx="220">
                  <c:v>36115</c:v>
                </c:pt>
                <c:pt idx="221">
                  <c:v>36116</c:v>
                </c:pt>
                <c:pt idx="222">
                  <c:v>36117</c:v>
                </c:pt>
                <c:pt idx="223">
                  <c:v>36118</c:v>
                </c:pt>
                <c:pt idx="224">
                  <c:v>36119</c:v>
                </c:pt>
                <c:pt idx="225">
                  <c:v>36122</c:v>
                </c:pt>
                <c:pt idx="226">
                  <c:v>36123</c:v>
                </c:pt>
                <c:pt idx="227">
                  <c:v>36124</c:v>
                </c:pt>
                <c:pt idx="228">
                  <c:v>36126</c:v>
                </c:pt>
                <c:pt idx="229">
                  <c:v>36129</c:v>
                </c:pt>
                <c:pt idx="230">
                  <c:v>36130</c:v>
                </c:pt>
                <c:pt idx="231">
                  <c:v>36131</c:v>
                </c:pt>
                <c:pt idx="232">
                  <c:v>36132</c:v>
                </c:pt>
                <c:pt idx="233">
                  <c:v>36133</c:v>
                </c:pt>
                <c:pt idx="234">
                  <c:v>36136</c:v>
                </c:pt>
                <c:pt idx="235">
                  <c:v>36137</c:v>
                </c:pt>
                <c:pt idx="236">
                  <c:v>36138</c:v>
                </c:pt>
                <c:pt idx="237">
                  <c:v>36139</c:v>
                </c:pt>
                <c:pt idx="238">
                  <c:v>36140</c:v>
                </c:pt>
                <c:pt idx="239">
                  <c:v>36143</c:v>
                </c:pt>
                <c:pt idx="240">
                  <c:v>36144</c:v>
                </c:pt>
                <c:pt idx="241">
                  <c:v>36145</c:v>
                </c:pt>
                <c:pt idx="242">
                  <c:v>36146</c:v>
                </c:pt>
                <c:pt idx="243">
                  <c:v>36147</c:v>
                </c:pt>
                <c:pt idx="244">
                  <c:v>36150</c:v>
                </c:pt>
                <c:pt idx="245">
                  <c:v>36151</c:v>
                </c:pt>
                <c:pt idx="246">
                  <c:v>36152</c:v>
                </c:pt>
                <c:pt idx="247">
                  <c:v>36153</c:v>
                </c:pt>
                <c:pt idx="248">
                  <c:v>36157</c:v>
                </c:pt>
                <c:pt idx="249">
                  <c:v>36158</c:v>
                </c:pt>
                <c:pt idx="250">
                  <c:v>36159</c:v>
                </c:pt>
                <c:pt idx="251">
                  <c:v>36160</c:v>
                </c:pt>
                <c:pt idx="252">
                  <c:v>36164</c:v>
                </c:pt>
                <c:pt idx="253">
                  <c:v>36165</c:v>
                </c:pt>
                <c:pt idx="254">
                  <c:v>36166</c:v>
                </c:pt>
                <c:pt idx="255">
                  <c:v>36167</c:v>
                </c:pt>
                <c:pt idx="256">
                  <c:v>36168</c:v>
                </c:pt>
                <c:pt idx="257">
                  <c:v>36171</c:v>
                </c:pt>
                <c:pt idx="258">
                  <c:v>36172</c:v>
                </c:pt>
                <c:pt idx="259">
                  <c:v>36173</c:v>
                </c:pt>
                <c:pt idx="260">
                  <c:v>36174</c:v>
                </c:pt>
                <c:pt idx="261">
                  <c:v>36175</c:v>
                </c:pt>
                <c:pt idx="262">
                  <c:v>36179</c:v>
                </c:pt>
                <c:pt idx="263">
                  <c:v>36180</c:v>
                </c:pt>
                <c:pt idx="264">
                  <c:v>36181</c:v>
                </c:pt>
                <c:pt idx="265">
                  <c:v>36182</c:v>
                </c:pt>
                <c:pt idx="266">
                  <c:v>36185</c:v>
                </c:pt>
                <c:pt idx="267">
                  <c:v>36186</c:v>
                </c:pt>
                <c:pt idx="268">
                  <c:v>36187</c:v>
                </c:pt>
                <c:pt idx="269">
                  <c:v>36188</c:v>
                </c:pt>
                <c:pt idx="270">
                  <c:v>36189</c:v>
                </c:pt>
                <c:pt idx="271">
                  <c:v>36192</c:v>
                </c:pt>
                <c:pt idx="272">
                  <c:v>36193</c:v>
                </c:pt>
                <c:pt idx="273">
                  <c:v>36194</c:v>
                </c:pt>
                <c:pt idx="274">
                  <c:v>36195</c:v>
                </c:pt>
                <c:pt idx="275">
                  <c:v>36196</c:v>
                </c:pt>
                <c:pt idx="276">
                  <c:v>36199</c:v>
                </c:pt>
                <c:pt idx="277">
                  <c:v>36200</c:v>
                </c:pt>
                <c:pt idx="278">
                  <c:v>36201</c:v>
                </c:pt>
                <c:pt idx="279">
                  <c:v>36202</c:v>
                </c:pt>
                <c:pt idx="280">
                  <c:v>36203</c:v>
                </c:pt>
                <c:pt idx="281">
                  <c:v>36207</c:v>
                </c:pt>
                <c:pt idx="282">
                  <c:v>36208</c:v>
                </c:pt>
                <c:pt idx="283">
                  <c:v>36209</c:v>
                </c:pt>
                <c:pt idx="284">
                  <c:v>36210</c:v>
                </c:pt>
                <c:pt idx="285">
                  <c:v>36213</c:v>
                </c:pt>
                <c:pt idx="286">
                  <c:v>36214</c:v>
                </c:pt>
                <c:pt idx="287">
                  <c:v>36215</c:v>
                </c:pt>
                <c:pt idx="288">
                  <c:v>36216</c:v>
                </c:pt>
                <c:pt idx="289">
                  <c:v>36217</c:v>
                </c:pt>
                <c:pt idx="290">
                  <c:v>36220</c:v>
                </c:pt>
                <c:pt idx="291">
                  <c:v>36221</c:v>
                </c:pt>
                <c:pt idx="292">
                  <c:v>36222</c:v>
                </c:pt>
                <c:pt idx="293">
                  <c:v>36223</c:v>
                </c:pt>
                <c:pt idx="294">
                  <c:v>36224</c:v>
                </c:pt>
                <c:pt idx="295">
                  <c:v>36227</c:v>
                </c:pt>
                <c:pt idx="296">
                  <c:v>36228</c:v>
                </c:pt>
                <c:pt idx="297">
                  <c:v>36229</c:v>
                </c:pt>
                <c:pt idx="298">
                  <c:v>36230</c:v>
                </c:pt>
                <c:pt idx="299">
                  <c:v>36231</c:v>
                </c:pt>
                <c:pt idx="300">
                  <c:v>36234</c:v>
                </c:pt>
                <c:pt idx="301">
                  <c:v>36235</c:v>
                </c:pt>
                <c:pt idx="302">
                  <c:v>36236</c:v>
                </c:pt>
                <c:pt idx="303">
                  <c:v>36237</c:v>
                </c:pt>
                <c:pt idx="304">
                  <c:v>36238</c:v>
                </c:pt>
                <c:pt idx="305">
                  <c:v>36241</c:v>
                </c:pt>
                <c:pt idx="306">
                  <c:v>36242</c:v>
                </c:pt>
                <c:pt idx="307">
                  <c:v>36243</c:v>
                </c:pt>
                <c:pt idx="308">
                  <c:v>36244</c:v>
                </c:pt>
                <c:pt idx="309">
                  <c:v>36245</c:v>
                </c:pt>
                <c:pt idx="310">
                  <c:v>36248</c:v>
                </c:pt>
                <c:pt idx="311">
                  <c:v>36249</c:v>
                </c:pt>
                <c:pt idx="312">
                  <c:v>36250</c:v>
                </c:pt>
                <c:pt idx="313">
                  <c:v>36251</c:v>
                </c:pt>
                <c:pt idx="314">
                  <c:v>36255</c:v>
                </c:pt>
                <c:pt idx="315">
                  <c:v>36256</c:v>
                </c:pt>
                <c:pt idx="316">
                  <c:v>36257</c:v>
                </c:pt>
                <c:pt idx="317">
                  <c:v>36258</c:v>
                </c:pt>
                <c:pt idx="318">
                  <c:v>36259</c:v>
                </c:pt>
                <c:pt idx="319">
                  <c:v>36262</c:v>
                </c:pt>
                <c:pt idx="320">
                  <c:v>36263</c:v>
                </c:pt>
                <c:pt idx="321">
                  <c:v>36264</c:v>
                </c:pt>
                <c:pt idx="322">
                  <c:v>36265</c:v>
                </c:pt>
                <c:pt idx="323">
                  <c:v>36266</c:v>
                </c:pt>
                <c:pt idx="324">
                  <c:v>36269</c:v>
                </c:pt>
                <c:pt idx="325">
                  <c:v>36270</c:v>
                </c:pt>
                <c:pt idx="326">
                  <c:v>36271</c:v>
                </c:pt>
                <c:pt idx="327">
                  <c:v>36272</c:v>
                </c:pt>
                <c:pt idx="328">
                  <c:v>36273</c:v>
                </c:pt>
                <c:pt idx="329">
                  <c:v>36276</c:v>
                </c:pt>
                <c:pt idx="330">
                  <c:v>36277</c:v>
                </c:pt>
                <c:pt idx="331">
                  <c:v>36278</c:v>
                </c:pt>
                <c:pt idx="332">
                  <c:v>36279</c:v>
                </c:pt>
                <c:pt idx="333">
                  <c:v>36280</c:v>
                </c:pt>
                <c:pt idx="334">
                  <c:v>36283</c:v>
                </c:pt>
                <c:pt idx="335">
                  <c:v>36284</c:v>
                </c:pt>
                <c:pt idx="336">
                  <c:v>36285</c:v>
                </c:pt>
                <c:pt idx="337">
                  <c:v>36286</c:v>
                </c:pt>
                <c:pt idx="338">
                  <c:v>36287</c:v>
                </c:pt>
                <c:pt idx="339">
                  <c:v>36290</c:v>
                </c:pt>
                <c:pt idx="340">
                  <c:v>36291</c:v>
                </c:pt>
                <c:pt idx="341">
                  <c:v>36292</c:v>
                </c:pt>
                <c:pt idx="342">
                  <c:v>36293</c:v>
                </c:pt>
                <c:pt idx="343">
                  <c:v>36294</c:v>
                </c:pt>
                <c:pt idx="344">
                  <c:v>36297</c:v>
                </c:pt>
                <c:pt idx="345">
                  <c:v>36298</c:v>
                </c:pt>
                <c:pt idx="346">
                  <c:v>36299</c:v>
                </c:pt>
                <c:pt idx="347">
                  <c:v>36300</c:v>
                </c:pt>
                <c:pt idx="348">
                  <c:v>36301</c:v>
                </c:pt>
                <c:pt idx="349">
                  <c:v>36304</c:v>
                </c:pt>
                <c:pt idx="350">
                  <c:v>36305</c:v>
                </c:pt>
                <c:pt idx="351">
                  <c:v>36306</c:v>
                </c:pt>
                <c:pt idx="352">
                  <c:v>36307</c:v>
                </c:pt>
                <c:pt idx="353">
                  <c:v>36308</c:v>
                </c:pt>
                <c:pt idx="354">
                  <c:v>36312</c:v>
                </c:pt>
                <c:pt idx="355">
                  <c:v>36313</c:v>
                </c:pt>
                <c:pt idx="356">
                  <c:v>36314</c:v>
                </c:pt>
                <c:pt idx="357">
                  <c:v>36315</c:v>
                </c:pt>
                <c:pt idx="358">
                  <c:v>36318</c:v>
                </c:pt>
                <c:pt idx="359">
                  <c:v>36319</c:v>
                </c:pt>
                <c:pt idx="360">
                  <c:v>36320</c:v>
                </c:pt>
                <c:pt idx="361">
                  <c:v>36321</c:v>
                </c:pt>
                <c:pt idx="362">
                  <c:v>36322</c:v>
                </c:pt>
                <c:pt idx="363">
                  <c:v>36325</c:v>
                </c:pt>
                <c:pt idx="364">
                  <c:v>36326</c:v>
                </c:pt>
                <c:pt idx="365">
                  <c:v>36327</c:v>
                </c:pt>
                <c:pt idx="366">
                  <c:v>36328</c:v>
                </c:pt>
                <c:pt idx="367">
                  <c:v>36329</c:v>
                </c:pt>
                <c:pt idx="368">
                  <c:v>36332</c:v>
                </c:pt>
                <c:pt idx="369">
                  <c:v>36333</c:v>
                </c:pt>
                <c:pt idx="370">
                  <c:v>36334</c:v>
                </c:pt>
                <c:pt idx="371">
                  <c:v>36335</c:v>
                </c:pt>
                <c:pt idx="372">
                  <c:v>36336</c:v>
                </c:pt>
                <c:pt idx="373">
                  <c:v>36339</c:v>
                </c:pt>
                <c:pt idx="374">
                  <c:v>36340</c:v>
                </c:pt>
                <c:pt idx="375">
                  <c:v>36341</c:v>
                </c:pt>
                <c:pt idx="376">
                  <c:v>36342</c:v>
                </c:pt>
                <c:pt idx="377">
                  <c:v>36343</c:v>
                </c:pt>
                <c:pt idx="378">
                  <c:v>36347</c:v>
                </c:pt>
                <c:pt idx="379">
                  <c:v>36348</c:v>
                </c:pt>
                <c:pt idx="380">
                  <c:v>36349</c:v>
                </c:pt>
                <c:pt idx="381">
                  <c:v>36350</c:v>
                </c:pt>
                <c:pt idx="382">
                  <c:v>36353</c:v>
                </c:pt>
                <c:pt idx="383">
                  <c:v>36354</c:v>
                </c:pt>
                <c:pt idx="384">
                  <c:v>36355</c:v>
                </c:pt>
                <c:pt idx="385">
                  <c:v>36356</c:v>
                </c:pt>
                <c:pt idx="386">
                  <c:v>36357</c:v>
                </c:pt>
                <c:pt idx="387">
                  <c:v>36360</c:v>
                </c:pt>
                <c:pt idx="388">
                  <c:v>36361</c:v>
                </c:pt>
                <c:pt idx="389">
                  <c:v>36362</c:v>
                </c:pt>
                <c:pt idx="390">
                  <c:v>36363</c:v>
                </c:pt>
                <c:pt idx="391">
                  <c:v>36364</c:v>
                </c:pt>
                <c:pt idx="392">
                  <c:v>36367</c:v>
                </c:pt>
                <c:pt idx="393">
                  <c:v>36368</c:v>
                </c:pt>
                <c:pt idx="394">
                  <c:v>36369</c:v>
                </c:pt>
                <c:pt idx="395">
                  <c:v>36370</c:v>
                </c:pt>
                <c:pt idx="396">
                  <c:v>36371</c:v>
                </c:pt>
                <c:pt idx="397">
                  <c:v>36374</c:v>
                </c:pt>
                <c:pt idx="398">
                  <c:v>36375</c:v>
                </c:pt>
                <c:pt idx="399">
                  <c:v>36376</c:v>
                </c:pt>
                <c:pt idx="400">
                  <c:v>36377</c:v>
                </c:pt>
                <c:pt idx="401">
                  <c:v>36378</c:v>
                </c:pt>
                <c:pt idx="402">
                  <c:v>36381</c:v>
                </c:pt>
                <c:pt idx="403">
                  <c:v>36382</c:v>
                </c:pt>
                <c:pt idx="404">
                  <c:v>36383</c:v>
                </c:pt>
                <c:pt idx="405">
                  <c:v>36384</c:v>
                </c:pt>
                <c:pt idx="406">
                  <c:v>36385</c:v>
                </c:pt>
                <c:pt idx="407">
                  <c:v>36388</c:v>
                </c:pt>
                <c:pt idx="408">
                  <c:v>36389</c:v>
                </c:pt>
                <c:pt idx="409">
                  <c:v>36390</c:v>
                </c:pt>
                <c:pt idx="410">
                  <c:v>36391</c:v>
                </c:pt>
                <c:pt idx="411">
                  <c:v>36392</c:v>
                </c:pt>
                <c:pt idx="412">
                  <c:v>36395</c:v>
                </c:pt>
                <c:pt idx="413">
                  <c:v>36396</c:v>
                </c:pt>
                <c:pt idx="414">
                  <c:v>36397</c:v>
                </c:pt>
                <c:pt idx="415">
                  <c:v>36398</c:v>
                </c:pt>
                <c:pt idx="416">
                  <c:v>36399</c:v>
                </c:pt>
                <c:pt idx="417">
                  <c:v>36402</c:v>
                </c:pt>
                <c:pt idx="418">
                  <c:v>36403</c:v>
                </c:pt>
                <c:pt idx="419">
                  <c:v>36404</c:v>
                </c:pt>
                <c:pt idx="420">
                  <c:v>36405</c:v>
                </c:pt>
                <c:pt idx="421">
                  <c:v>36406</c:v>
                </c:pt>
                <c:pt idx="422">
                  <c:v>36410</c:v>
                </c:pt>
                <c:pt idx="423">
                  <c:v>36411</c:v>
                </c:pt>
                <c:pt idx="424">
                  <c:v>36412</c:v>
                </c:pt>
                <c:pt idx="425">
                  <c:v>36413</c:v>
                </c:pt>
                <c:pt idx="426">
                  <c:v>36416</c:v>
                </c:pt>
                <c:pt idx="427">
                  <c:v>36417</c:v>
                </c:pt>
                <c:pt idx="428">
                  <c:v>36418</c:v>
                </c:pt>
                <c:pt idx="429">
                  <c:v>36419</c:v>
                </c:pt>
                <c:pt idx="430">
                  <c:v>36420</c:v>
                </c:pt>
                <c:pt idx="431">
                  <c:v>36423</c:v>
                </c:pt>
                <c:pt idx="432">
                  <c:v>36424</c:v>
                </c:pt>
                <c:pt idx="433">
                  <c:v>36425</c:v>
                </c:pt>
                <c:pt idx="434">
                  <c:v>36426</c:v>
                </c:pt>
                <c:pt idx="435">
                  <c:v>36427</c:v>
                </c:pt>
                <c:pt idx="436">
                  <c:v>36430</c:v>
                </c:pt>
                <c:pt idx="437">
                  <c:v>36431</c:v>
                </c:pt>
                <c:pt idx="438">
                  <c:v>36432</c:v>
                </c:pt>
                <c:pt idx="439">
                  <c:v>36433</c:v>
                </c:pt>
                <c:pt idx="440">
                  <c:v>36434</c:v>
                </c:pt>
                <c:pt idx="441">
                  <c:v>36437</c:v>
                </c:pt>
                <c:pt idx="442">
                  <c:v>36438</c:v>
                </c:pt>
                <c:pt idx="443">
                  <c:v>36439</c:v>
                </c:pt>
                <c:pt idx="444">
                  <c:v>36440</c:v>
                </c:pt>
                <c:pt idx="445">
                  <c:v>36441</c:v>
                </c:pt>
                <c:pt idx="446">
                  <c:v>36444</c:v>
                </c:pt>
                <c:pt idx="447">
                  <c:v>36445</c:v>
                </c:pt>
                <c:pt idx="448">
                  <c:v>36446</c:v>
                </c:pt>
                <c:pt idx="449">
                  <c:v>36447</c:v>
                </c:pt>
                <c:pt idx="450">
                  <c:v>36448</c:v>
                </c:pt>
                <c:pt idx="451">
                  <c:v>36451</c:v>
                </c:pt>
                <c:pt idx="452">
                  <c:v>36452</c:v>
                </c:pt>
                <c:pt idx="453">
                  <c:v>36453</c:v>
                </c:pt>
                <c:pt idx="454">
                  <c:v>36454</c:v>
                </c:pt>
                <c:pt idx="455">
                  <c:v>36455</c:v>
                </c:pt>
                <c:pt idx="456">
                  <c:v>36458</c:v>
                </c:pt>
                <c:pt idx="457">
                  <c:v>36459</c:v>
                </c:pt>
                <c:pt idx="458">
                  <c:v>36460</c:v>
                </c:pt>
                <c:pt idx="459">
                  <c:v>36461</c:v>
                </c:pt>
                <c:pt idx="460">
                  <c:v>36462</c:v>
                </c:pt>
                <c:pt idx="461">
                  <c:v>36465</c:v>
                </c:pt>
                <c:pt idx="462">
                  <c:v>36466</c:v>
                </c:pt>
                <c:pt idx="463">
                  <c:v>36467</c:v>
                </c:pt>
                <c:pt idx="464">
                  <c:v>36468</c:v>
                </c:pt>
                <c:pt idx="465">
                  <c:v>36469</c:v>
                </c:pt>
                <c:pt idx="466">
                  <c:v>36472</c:v>
                </c:pt>
                <c:pt idx="467">
                  <c:v>36473</c:v>
                </c:pt>
                <c:pt idx="468">
                  <c:v>36474</c:v>
                </c:pt>
                <c:pt idx="469">
                  <c:v>36475</c:v>
                </c:pt>
                <c:pt idx="470">
                  <c:v>36476</c:v>
                </c:pt>
                <c:pt idx="471">
                  <c:v>36479</c:v>
                </c:pt>
                <c:pt idx="472">
                  <c:v>36480</c:v>
                </c:pt>
                <c:pt idx="473">
                  <c:v>36481</c:v>
                </c:pt>
                <c:pt idx="474">
                  <c:v>36482</c:v>
                </c:pt>
                <c:pt idx="475">
                  <c:v>36483</c:v>
                </c:pt>
                <c:pt idx="476">
                  <c:v>36486</c:v>
                </c:pt>
                <c:pt idx="477">
                  <c:v>36487</c:v>
                </c:pt>
                <c:pt idx="478">
                  <c:v>36488</c:v>
                </c:pt>
                <c:pt idx="479">
                  <c:v>36490</c:v>
                </c:pt>
                <c:pt idx="480">
                  <c:v>36493</c:v>
                </c:pt>
                <c:pt idx="481">
                  <c:v>36494</c:v>
                </c:pt>
                <c:pt idx="482">
                  <c:v>36495</c:v>
                </c:pt>
                <c:pt idx="483">
                  <c:v>36496</c:v>
                </c:pt>
                <c:pt idx="484">
                  <c:v>36497</c:v>
                </c:pt>
                <c:pt idx="485">
                  <c:v>36500</c:v>
                </c:pt>
                <c:pt idx="486">
                  <c:v>36501</c:v>
                </c:pt>
                <c:pt idx="487">
                  <c:v>36502</c:v>
                </c:pt>
                <c:pt idx="488">
                  <c:v>36503</c:v>
                </c:pt>
                <c:pt idx="489">
                  <c:v>36504</c:v>
                </c:pt>
                <c:pt idx="490">
                  <c:v>36507</c:v>
                </c:pt>
                <c:pt idx="491">
                  <c:v>36508</c:v>
                </c:pt>
                <c:pt idx="492">
                  <c:v>36509</c:v>
                </c:pt>
                <c:pt idx="493">
                  <c:v>36510</c:v>
                </c:pt>
                <c:pt idx="494">
                  <c:v>36511</c:v>
                </c:pt>
                <c:pt idx="495">
                  <c:v>36514</c:v>
                </c:pt>
                <c:pt idx="496">
                  <c:v>36515</c:v>
                </c:pt>
                <c:pt idx="497">
                  <c:v>36516</c:v>
                </c:pt>
                <c:pt idx="498">
                  <c:v>36517</c:v>
                </c:pt>
                <c:pt idx="499">
                  <c:v>36521</c:v>
                </c:pt>
                <c:pt idx="500">
                  <c:v>36522</c:v>
                </c:pt>
                <c:pt idx="501">
                  <c:v>36523</c:v>
                </c:pt>
                <c:pt idx="502">
                  <c:v>36524</c:v>
                </c:pt>
                <c:pt idx="503">
                  <c:v>36525</c:v>
                </c:pt>
                <c:pt idx="504">
                  <c:v>36528</c:v>
                </c:pt>
                <c:pt idx="505">
                  <c:v>36529</c:v>
                </c:pt>
                <c:pt idx="506">
                  <c:v>36530</c:v>
                </c:pt>
                <c:pt idx="507">
                  <c:v>36531</c:v>
                </c:pt>
                <c:pt idx="508">
                  <c:v>36532</c:v>
                </c:pt>
                <c:pt idx="509">
                  <c:v>36535</c:v>
                </c:pt>
                <c:pt idx="510">
                  <c:v>36536</c:v>
                </c:pt>
                <c:pt idx="511">
                  <c:v>36537</c:v>
                </c:pt>
                <c:pt idx="512">
                  <c:v>36538</c:v>
                </c:pt>
                <c:pt idx="513">
                  <c:v>36539</c:v>
                </c:pt>
                <c:pt idx="514">
                  <c:v>36543</c:v>
                </c:pt>
                <c:pt idx="515">
                  <c:v>36544</c:v>
                </c:pt>
                <c:pt idx="516">
                  <c:v>36545</c:v>
                </c:pt>
                <c:pt idx="517">
                  <c:v>36546</c:v>
                </c:pt>
                <c:pt idx="518">
                  <c:v>36549</c:v>
                </c:pt>
                <c:pt idx="519">
                  <c:v>36550</c:v>
                </c:pt>
                <c:pt idx="520">
                  <c:v>36551</c:v>
                </c:pt>
                <c:pt idx="521">
                  <c:v>36552</c:v>
                </c:pt>
                <c:pt idx="522">
                  <c:v>36553</c:v>
                </c:pt>
                <c:pt idx="523">
                  <c:v>36556</c:v>
                </c:pt>
                <c:pt idx="524">
                  <c:v>36557</c:v>
                </c:pt>
                <c:pt idx="525">
                  <c:v>36558</c:v>
                </c:pt>
                <c:pt idx="526">
                  <c:v>36559</c:v>
                </c:pt>
                <c:pt idx="527">
                  <c:v>36560</c:v>
                </c:pt>
                <c:pt idx="528">
                  <c:v>36563</c:v>
                </c:pt>
                <c:pt idx="529">
                  <c:v>36564</c:v>
                </c:pt>
                <c:pt idx="530">
                  <c:v>36565</c:v>
                </c:pt>
                <c:pt idx="531">
                  <c:v>36566</c:v>
                </c:pt>
                <c:pt idx="532">
                  <c:v>36567</c:v>
                </c:pt>
                <c:pt idx="533">
                  <c:v>36570</c:v>
                </c:pt>
                <c:pt idx="534">
                  <c:v>36571</c:v>
                </c:pt>
                <c:pt idx="535">
                  <c:v>36572</c:v>
                </c:pt>
                <c:pt idx="536">
                  <c:v>36573</c:v>
                </c:pt>
                <c:pt idx="537">
                  <c:v>36574</c:v>
                </c:pt>
                <c:pt idx="538">
                  <c:v>36578</c:v>
                </c:pt>
                <c:pt idx="539">
                  <c:v>36579</c:v>
                </c:pt>
                <c:pt idx="540">
                  <c:v>36580</c:v>
                </c:pt>
                <c:pt idx="541">
                  <c:v>36581</c:v>
                </c:pt>
                <c:pt idx="542">
                  <c:v>36584</c:v>
                </c:pt>
                <c:pt idx="543">
                  <c:v>36585</c:v>
                </c:pt>
                <c:pt idx="544">
                  <c:v>36586</c:v>
                </c:pt>
                <c:pt idx="545">
                  <c:v>36587</c:v>
                </c:pt>
                <c:pt idx="546">
                  <c:v>36588</c:v>
                </c:pt>
                <c:pt idx="547">
                  <c:v>36591</c:v>
                </c:pt>
                <c:pt idx="548">
                  <c:v>36592</c:v>
                </c:pt>
                <c:pt idx="549">
                  <c:v>36593</c:v>
                </c:pt>
                <c:pt idx="550">
                  <c:v>36594</c:v>
                </c:pt>
                <c:pt idx="551">
                  <c:v>36595</c:v>
                </c:pt>
                <c:pt idx="552">
                  <c:v>36598</c:v>
                </c:pt>
                <c:pt idx="553">
                  <c:v>36599</c:v>
                </c:pt>
                <c:pt idx="554">
                  <c:v>36600</c:v>
                </c:pt>
                <c:pt idx="555">
                  <c:v>36601</c:v>
                </c:pt>
                <c:pt idx="556">
                  <c:v>36602</c:v>
                </c:pt>
                <c:pt idx="557">
                  <c:v>36605</c:v>
                </c:pt>
                <c:pt idx="558">
                  <c:v>36606</c:v>
                </c:pt>
                <c:pt idx="559">
                  <c:v>36607</c:v>
                </c:pt>
                <c:pt idx="560">
                  <c:v>36608</c:v>
                </c:pt>
                <c:pt idx="561">
                  <c:v>36609</c:v>
                </c:pt>
                <c:pt idx="562">
                  <c:v>36612</c:v>
                </c:pt>
                <c:pt idx="563">
                  <c:v>36613</c:v>
                </c:pt>
                <c:pt idx="564">
                  <c:v>36614</c:v>
                </c:pt>
                <c:pt idx="565">
                  <c:v>36615</c:v>
                </c:pt>
                <c:pt idx="566">
                  <c:v>36616</c:v>
                </c:pt>
                <c:pt idx="567">
                  <c:v>36619</c:v>
                </c:pt>
                <c:pt idx="568">
                  <c:v>36620</c:v>
                </c:pt>
                <c:pt idx="569">
                  <c:v>36621</c:v>
                </c:pt>
                <c:pt idx="570">
                  <c:v>36622</c:v>
                </c:pt>
                <c:pt idx="571">
                  <c:v>36623</c:v>
                </c:pt>
                <c:pt idx="572">
                  <c:v>36626</c:v>
                </c:pt>
                <c:pt idx="573">
                  <c:v>36627</c:v>
                </c:pt>
                <c:pt idx="574">
                  <c:v>36628</c:v>
                </c:pt>
                <c:pt idx="575">
                  <c:v>36629</c:v>
                </c:pt>
                <c:pt idx="576">
                  <c:v>36630</c:v>
                </c:pt>
                <c:pt idx="577">
                  <c:v>36633</c:v>
                </c:pt>
                <c:pt idx="578">
                  <c:v>36634</c:v>
                </c:pt>
                <c:pt idx="579">
                  <c:v>36635</c:v>
                </c:pt>
                <c:pt idx="580">
                  <c:v>36636</c:v>
                </c:pt>
                <c:pt idx="581">
                  <c:v>36640</c:v>
                </c:pt>
                <c:pt idx="582">
                  <c:v>36641</c:v>
                </c:pt>
                <c:pt idx="583">
                  <c:v>36642</c:v>
                </c:pt>
                <c:pt idx="584">
                  <c:v>36643</c:v>
                </c:pt>
                <c:pt idx="585">
                  <c:v>36644</c:v>
                </c:pt>
                <c:pt idx="586">
                  <c:v>36647</c:v>
                </c:pt>
                <c:pt idx="587">
                  <c:v>36648</c:v>
                </c:pt>
                <c:pt idx="588">
                  <c:v>36649</c:v>
                </c:pt>
                <c:pt idx="589">
                  <c:v>36650</c:v>
                </c:pt>
                <c:pt idx="590">
                  <c:v>36651</c:v>
                </c:pt>
                <c:pt idx="591">
                  <c:v>36654</c:v>
                </c:pt>
                <c:pt idx="592">
                  <c:v>36655</c:v>
                </c:pt>
                <c:pt idx="593">
                  <c:v>36656</c:v>
                </c:pt>
                <c:pt idx="594">
                  <c:v>36657</c:v>
                </c:pt>
                <c:pt idx="595">
                  <c:v>36658</c:v>
                </c:pt>
                <c:pt idx="596">
                  <c:v>36661</c:v>
                </c:pt>
                <c:pt idx="597">
                  <c:v>36662</c:v>
                </c:pt>
                <c:pt idx="598">
                  <c:v>36663</c:v>
                </c:pt>
                <c:pt idx="599">
                  <c:v>36664</c:v>
                </c:pt>
                <c:pt idx="600">
                  <c:v>36665</c:v>
                </c:pt>
                <c:pt idx="601">
                  <c:v>36668</c:v>
                </c:pt>
                <c:pt idx="602">
                  <c:v>36669</c:v>
                </c:pt>
                <c:pt idx="603">
                  <c:v>36670</c:v>
                </c:pt>
                <c:pt idx="604">
                  <c:v>36671</c:v>
                </c:pt>
                <c:pt idx="605">
                  <c:v>36672</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36712</c:v>
                </c:pt>
                <c:pt idx="632">
                  <c:v>36713</c:v>
                </c:pt>
                <c:pt idx="633">
                  <c:v>36714</c:v>
                </c:pt>
                <c:pt idx="634">
                  <c:v>36717</c:v>
                </c:pt>
                <c:pt idx="635">
                  <c:v>36718</c:v>
                </c:pt>
                <c:pt idx="636">
                  <c:v>36719</c:v>
                </c:pt>
                <c:pt idx="637">
                  <c:v>36720</c:v>
                </c:pt>
                <c:pt idx="638">
                  <c:v>36721</c:v>
                </c:pt>
                <c:pt idx="639">
                  <c:v>36724</c:v>
                </c:pt>
                <c:pt idx="640">
                  <c:v>36725</c:v>
                </c:pt>
                <c:pt idx="641">
                  <c:v>36726</c:v>
                </c:pt>
                <c:pt idx="642">
                  <c:v>36727</c:v>
                </c:pt>
                <c:pt idx="643">
                  <c:v>36728</c:v>
                </c:pt>
                <c:pt idx="644">
                  <c:v>36731</c:v>
                </c:pt>
                <c:pt idx="645">
                  <c:v>36732</c:v>
                </c:pt>
                <c:pt idx="646">
                  <c:v>36733</c:v>
                </c:pt>
                <c:pt idx="647">
                  <c:v>36734</c:v>
                </c:pt>
                <c:pt idx="648">
                  <c:v>36735</c:v>
                </c:pt>
                <c:pt idx="649">
                  <c:v>36738</c:v>
                </c:pt>
                <c:pt idx="650">
                  <c:v>36739</c:v>
                </c:pt>
                <c:pt idx="651">
                  <c:v>36740</c:v>
                </c:pt>
                <c:pt idx="652">
                  <c:v>36741</c:v>
                </c:pt>
                <c:pt idx="653">
                  <c:v>36742</c:v>
                </c:pt>
                <c:pt idx="654">
                  <c:v>36745</c:v>
                </c:pt>
                <c:pt idx="655">
                  <c:v>36746</c:v>
                </c:pt>
                <c:pt idx="656">
                  <c:v>36747</c:v>
                </c:pt>
                <c:pt idx="657">
                  <c:v>36748</c:v>
                </c:pt>
                <c:pt idx="658">
                  <c:v>36749</c:v>
                </c:pt>
                <c:pt idx="659">
                  <c:v>36752</c:v>
                </c:pt>
                <c:pt idx="660">
                  <c:v>36753</c:v>
                </c:pt>
                <c:pt idx="661">
                  <c:v>36754</c:v>
                </c:pt>
                <c:pt idx="662">
                  <c:v>36755</c:v>
                </c:pt>
                <c:pt idx="663">
                  <c:v>36756</c:v>
                </c:pt>
                <c:pt idx="664">
                  <c:v>36759</c:v>
                </c:pt>
                <c:pt idx="665">
                  <c:v>36760</c:v>
                </c:pt>
                <c:pt idx="666">
                  <c:v>36761</c:v>
                </c:pt>
                <c:pt idx="667">
                  <c:v>36762</c:v>
                </c:pt>
                <c:pt idx="668">
                  <c:v>36763</c:v>
                </c:pt>
                <c:pt idx="669">
                  <c:v>36766</c:v>
                </c:pt>
                <c:pt idx="670">
                  <c:v>36767</c:v>
                </c:pt>
                <c:pt idx="671">
                  <c:v>36768</c:v>
                </c:pt>
                <c:pt idx="672">
                  <c:v>36769</c:v>
                </c:pt>
                <c:pt idx="673">
                  <c:v>36770</c:v>
                </c:pt>
                <c:pt idx="674">
                  <c:v>36774</c:v>
                </c:pt>
                <c:pt idx="675">
                  <c:v>36775</c:v>
                </c:pt>
                <c:pt idx="676">
                  <c:v>36776</c:v>
                </c:pt>
                <c:pt idx="677">
                  <c:v>36777</c:v>
                </c:pt>
                <c:pt idx="678">
                  <c:v>36780</c:v>
                </c:pt>
                <c:pt idx="679">
                  <c:v>36781</c:v>
                </c:pt>
                <c:pt idx="680">
                  <c:v>36782</c:v>
                </c:pt>
                <c:pt idx="681">
                  <c:v>36783</c:v>
                </c:pt>
                <c:pt idx="682">
                  <c:v>36784</c:v>
                </c:pt>
                <c:pt idx="683">
                  <c:v>36787</c:v>
                </c:pt>
                <c:pt idx="684">
                  <c:v>36788</c:v>
                </c:pt>
                <c:pt idx="685">
                  <c:v>36789</c:v>
                </c:pt>
                <c:pt idx="686">
                  <c:v>36790</c:v>
                </c:pt>
                <c:pt idx="687">
                  <c:v>36791</c:v>
                </c:pt>
                <c:pt idx="688">
                  <c:v>36794</c:v>
                </c:pt>
                <c:pt idx="689">
                  <c:v>36795</c:v>
                </c:pt>
                <c:pt idx="690">
                  <c:v>36796</c:v>
                </c:pt>
                <c:pt idx="691">
                  <c:v>36797</c:v>
                </c:pt>
                <c:pt idx="692">
                  <c:v>36798</c:v>
                </c:pt>
                <c:pt idx="693">
                  <c:v>36801</c:v>
                </c:pt>
                <c:pt idx="694">
                  <c:v>36802</c:v>
                </c:pt>
                <c:pt idx="695">
                  <c:v>36803</c:v>
                </c:pt>
                <c:pt idx="696">
                  <c:v>36804</c:v>
                </c:pt>
                <c:pt idx="697">
                  <c:v>36805</c:v>
                </c:pt>
                <c:pt idx="698">
                  <c:v>36808</c:v>
                </c:pt>
                <c:pt idx="699">
                  <c:v>36809</c:v>
                </c:pt>
                <c:pt idx="700">
                  <c:v>36810</c:v>
                </c:pt>
                <c:pt idx="701">
                  <c:v>36811</c:v>
                </c:pt>
                <c:pt idx="702">
                  <c:v>36812</c:v>
                </c:pt>
                <c:pt idx="703">
                  <c:v>36815</c:v>
                </c:pt>
                <c:pt idx="704">
                  <c:v>36816</c:v>
                </c:pt>
                <c:pt idx="705">
                  <c:v>36817</c:v>
                </c:pt>
                <c:pt idx="706">
                  <c:v>36818</c:v>
                </c:pt>
                <c:pt idx="707">
                  <c:v>36819</c:v>
                </c:pt>
                <c:pt idx="708">
                  <c:v>36822</c:v>
                </c:pt>
                <c:pt idx="709">
                  <c:v>36823</c:v>
                </c:pt>
                <c:pt idx="710">
                  <c:v>36824</c:v>
                </c:pt>
                <c:pt idx="711">
                  <c:v>36825</c:v>
                </c:pt>
                <c:pt idx="712">
                  <c:v>36826</c:v>
                </c:pt>
                <c:pt idx="713">
                  <c:v>36829</c:v>
                </c:pt>
                <c:pt idx="714">
                  <c:v>36830</c:v>
                </c:pt>
                <c:pt idx="715">
                  <c:v>36831</c:v>
                </c:pt>
                <c:pt idx="716">
                  <c:v>36832</c:v>
                </c:pt>
                <c:pt idx="717">
                  <c:v>36833</c:v>
                </c:pt>
                <c:pt idx="718">
                  <c:v>36836</c:v>
                </c:pt>
                <c:pt idx="719">
                  <c:v>36837</c:v>
                </c:pt>
                <c:pt idx="720">
                  <c:v>36838</c:v>
                </c:pt>
                <c:pt idx="721">
                  <c:v>36839</c:v>
                </c:pt>
                <c:pt idx="722">
                  <c:v>36840</c:v>
                </c:pt>
                <c:pt idx="723">
                  <c:v>36843</c:v>
                </c:pt>
                <c:pt idx="724">
                  <c:v>36844</c:v>
                </c:pt>
                <c:pt idx="725">
                  <c:v>36845</c:v>
                </c:pt>
                <c:pt idx="726">
                  <c:v>36846</c:v>
                </c:pt>
                <c:pt idx="727">
                  <c:v>36847</c:v>
                </c:pt>
                <c:pt idx="728">
                  <c:v>36850</c:v>
                </c:pt>
                <c:pt idx="729">
                  <c:v>36851</c:v>
                </c:pt>
                <c:pt idx="730">
                  <c:v>36852</c:v>
                </c:pt>
                <c:pt idx="731">
                  <c:v>36854</c:v>
                </c:pt>
                <c:pt idx="732">
                  <c:v>36857</c:v>
                </c:pt>
                <c:pt idx="733">
                  <c:v>36858</c:v>
                </c:pt>
                <c:pt idx="734">
                  <c:v>36859</c:v>
                </c:pt>
                <c:pt idx="735">
                  <c:v>36860</c:v>
                </c:pt>
                <c:pt idx="736">
                  <c:v>36861</c:v>
                </c:pt>
                <c:pt idx="737">
                  <c:v>36864</c:v>
                </c:pt>
                <c:pt idx="738">
                  <c:v>36865</c:v>
                </c:pt>
                <c:pt idx="739">
                  <c:v>36866</c:v>
                </c:pt>
                <c:pt idx="740">
                  <c:v>36867</c:v>
                </c:pt>
                <c:pt idx="741">
                  <c:v>36868</c:v>
                </c:pt>
                <c:pt idx="742">
                  <c:v>36871</c:v>
                </c:pt>
                <c:pt idx="743">
                  <c:v>36872</c:v>
                </c:pt>
                <c:pt idx="744">
                  <c:v>36873</c:v>
                </c:pt>
                <c:pt idx="745">
                  <c:v>36874</c:v>
                </c:pt>
                <c:pt idx="746">
                  <c:v>36875</c:v>
                </c:pt>
                <c:pt idx="747">
                  <c:v>36878</c:v>
                </c:pt>
                <c:pt idx="748">
                  <c:v>36879</c:v>
                </c:pt>
                <c:pt idx="749">
                  <c:v>36880</c:v>
                </c:pt>
                <c:pt idx="750">
                  <c:v>36881</c:v>
                </c:pt>
                <c:pt idx="751">
                  <c:v>36882</c:v>
                </c:pt>
                <c:pt idx="752">
                  <c:v>36886</c:v>
                </c:pt>
                <c:pt idx="753">
                  <c:v>36887</c:v>
                </c:pt>
                <c:pt idx="754">
                  <c:v>36888</c:v>
                </c:pt>
                <c:pt idx="755">
                  <c:v>36889</c:v>
                </c:pt>
                <c:pt idx="756">
                  <c:v>36893</c:v>
                </c:pt>
                <c:pt idx="757">
                  <c:v>36894</c:v>
                </c:pt>
                <c:pt idx="758">
                  <c:v>36895</c:v>
                </c:pt>
                <c:pt idx="759">
                  <c:v>36896</c:v>
                </c:pt>
                <c:pt idx="760">
                  <c:v>36899</c:v>
                </c:pt>
                <c:pt idx="761">
                  <c:v>36900</c:v>
                </c:pt>
                <c:pt idx="762">
                  <c:v>36901</c:v>
                </c:pt>
                <c:pt idx="763">
                  <c:v>36902</c:v>
                </c:pt>
                <c:pt idx="764">
                  <c:v>36903</c:v>
                </c:pt>
                <c:pt idx="765">
                  <c:v>36907</c:v>
                </c:pt>
                <c:pt idx="766">
                  <c:v>36908</c:v>
                </c:pt>
                <c:pt idx="767">
                  <c:v>36909</c:v>
                </c:pt>
                <c:pt idx="768">
                  <c:v>36910</c:v>
                </c:pt>
                <c:pt idx="769">
                  <c:v>36913</c:v>
                </c:pt>
                <c:pt idx="770">
                  <c:v>36914</c:v>
                </c:pt>
                <c:pt idx="771">
                  <c:v>36915</c:v>
                </c:pt>
                <c:pt idx="772">
                  <c:v>36916</c:v>
                </c:pt>
                <c:pt idx="773">
                  <c:v>36917</c:v>
                </c:pt>
                <c:pt idx="774">
                  <c:v>36920</c:v>
                </c:pt>
                <c:pt idx="775">
                  <c:v>36921</c:v>
                </c:pt>
                <c:pt idx="776">
                  <c:v>36922</c:v>
                </c:pt>
                <c:pt idx="777">
                  <c:v>36923</c:v>
                </c:pt>
                <c:pt idx="778">
                  <c:v>36924</c:v>
                </c:pt>
                <c:pt idx="779">
                  <c:v>36927</c:v>
                </c:pt>
                <c:pt idx="780">
                  <c:v>36928</c:v>
                </c:pt>
                <c:pt idx="781">
                  <c:v>36929</c:v>
                </c:pt>
                <c:pt idx="782">
                  <c:v>36930</c:v>
                </c:pt>
                <c:pt idx="783">
                  <c:v>36931</c:v>
                </c:pt>
                <c:pt idx="784">
                  <c:v>36934</c:v>
                </c:pt>
                <c:pt idx="785">
                  <c:v>36935</c:v>
                </c:pt>
                <c:pt idx="786">
                  <c:v>36936</c:v>
                </c:pt>
                <c:pt idx="787">
                  <c:v>36937</c:v>
                </c:pt>
                <c:pt idx="788">
                  <c:v>36938</c:v>
                </c:pt>
                <c:pt idx="789">
                  <c:v>36942</c:v>
                </c:pt>
                <c:pt idx="790">
                  <c:v>36943</c:v>
                </c:pt>
                <c:pt idx="791">
                  <c:v>36944</c:v>
                </c:pt>
                <c:pt idx="792">
                  <c:v>36945</c:v>
                </c:pt>
                <c:pt idx="793">
                  <c:v>36948</c:v>
                </c:pt>
                <c:pt idx="794">
                  <c:v>36949</c:v>
                </c:pt>
                <c:pt idx="795">
                  <c:v>36950</c:v>
                </c:pt>
                <c:pt idx="796">
                  <c:v>36951</c:v>
                </c:pt>
                <c:pt idx="797">
                  <c:v>36952</c:v>
                </c:pt>
                <c:pt idx="798">
                  <c:v>36955</c:v>
                </c:pt>
                <c:pt idx="799">
                  <c:v>36956</c:v>
                </c:pt>
                <c:pt idx="800">
                  <c:v>36957</c:v>
                </c:pt>
                <c:pt idx="801">
                  <c:v>36958</c:v>
                </c:pt>
                <c:pt idx="802">
                  <c:v>36959</c:v>
                </c:pt>
                <c:pt idx="803">
                  <c:v>36962</c:v>
                </c:pt>
                <c:pt idx="804">
                  <c:v>36963</c:v>
                </c:pt>
                <c:pt idx="805">
                  <c:v>36964</c:v>
                </c:pt>
                <c:pt idx="806">
                  <c:v>36965</c:v>
                </c:pt>
                <c:pt idx="807">
                  <c:v>36966</c:v>
                </c:pt>
                <c:pt idx="808">
                  <c:v>36969</c:v>
                </c:pt>
                <c:pt idx="809">
                  <c:v>36970</c:v>
                </c:pt>
                <c:pt idx="810">
                  <c:v>36971</c:v>
                </c:pt>
                <c:pt idx="811">
                  <c:v>36972</c:v>
                </c:pt>
                <c:pt idx="812">
                  <c:v>36973</c:v>
                </c:pt>
                <c:pt idx="813">
                  <c:v>36976</c:v>
                </c:pt>
                <c:pt idx="814">
                  <c:v>36977</c:v>
                </c:pt>
                <c:pt idx="815">
                  <c:v>36978</c:v>
                </c:pt>
                <c:pt idx="816">
                  <c:v>36979</c:v>
                </c:pt>
                <c:pt idx="817">
                  <c:v>36980</c:v>
                </c:pt>
                <c:pt idx="818">
                  <c:v>36983</c:v>
                </c:pt>
                <c:pt idx="819">
                  <c:v>36984</c:v>
                </c:pt>
                <c:pt idx="820">
                  <c:v>36985</c:v>
                </c:pt>
                <c:pt idx="821">
                  <c:v>36986</c:v>
                </c:pt>
                <c:pt idx="822">
                  <c:v>36987</c:v>
                </c:pt>
                <c:pt idx="823">
                  <c:v>36990</c:v>
                </c:pt>
                <c:pt idx="824">
                  <c:v>36991</c:v>
                </c:pt>
                <c:pt idx="825">
                  <c:v>36992</c:v>
                </c:pt>
                <c:pt idx="826">
                  <c:v>36993</c:v>
                </c:pt>
                <c:pt idx="827">
                  <c:v>36997</c:v>
                </c:pt>
                <c:pt idx="828">
                  <c:v>36998</c:v>
                </c:pt>
                <c:pt idx="829">
                  <c:v>36999</c:v>
                </c:pt>
                <c:pt idx="830">
                  <c:v>37000</c:v>
                </c:pt>
                <c:pt idx="831">
                  <c:v>37001</c:v>
                </c:pt>
                <c:pt idx="832">
                  <c:v>37004</c:v>
                </c:pt>
                <c:pt idx="833">
                  <c:v>37005</c:v>
                </c:pt>
                <c:pt idx="834">
                  <c:v>37006</c:v>
                </c:pt>
                <c:pt idx="835">
                  <c:v>37007</c:v>
                </c:pt>
                <c:pt idx="836">
                  <c:v>37008</c:v>
                </c:pt>
                <c:pt idx="837">
                  <c:v>37011</c:v>
                </c:pt>
                <c:pt idx="838">
                  <c:v>37012</c:v>
                </c:pt>
                <c:pt idx="839">
                  <c:v>37013</c:v>
                </c:pt>
                <c:pt idx="840">
                  <c:v>37014</c:v>
                </c:pt>
                <c:pt idx="841">
                  <c:v>37015</c:v>
                </c:pt>
                <c:pt idx="842">
                  <c:v>37018</c:v>
                </c:pt>
                <c:pt idx="843">
                  <c:v>37019</c:v>
                </c:pt>
                <c:pt idx="844">
                  <c:v>37020</c:v>
                </c:pt>
                <c:pt idx="845">
                  <c:v>37021</c:v>
                </c:pt>
                <c:pt idx="846">
                  <c:v>37022</c:v>
                </c:pt>
                <c:pt idx="847">
                  <c:v>37025</c:v>
                </c:pt>
                <c:pt idx="848">
                  <c:v>37026</c:v>
                </c:pt>
                <c:pt idx="849">
                  <c:v>37027</c:v>
                </c:pt>
                <c:pt idx="850">
                  <c:v>37028</c:v>
                </c:pt>
                <c:pt idx="851">
                  <c:v>37029</c:v>
                </c:pt>
                <c:pt idx="852">
                  <c:v>37032</c:v>
                </c:pt>
                <c:pt idx="853">
                  <c:v>37033</c:v>
                </c:pt>
                <c:pt idx="854">
                  <c:v>37034</c:v>
                </c:pt>
                <c:pt idx="855">
                  <c:v>37035</c:v>
                </c:pt>
                <c:pt idx="856">
                  <c:v>37036</c:v>
                </c:pt>
                <c:pt idx="857">
                  <c:v>37040</c:v>
                </c:pt>
                <c:pt idx="858">
                  <c:v>37041</c:v>
                </c:pt>
                <c:pt idx="859">
                  <c:v>37042</c:v>
                </c:pt>
                <c:pt idx="860">
                  <c:v>37043</c:v>
                </c:pt>
                <c:pt idx="861">
                  <c:v>37046</c:v>
                </c:pt>
                <c:pt idx="862">
                  <c:v>37047</c:v>
                </c:pt>
                <c:pt idx="863">
                  <c:v>37048</c:v>
                </c:pt>
                <c:pt idx="864">
                  <c:v>37049</c:v>
                </c:pt>
                <c:pt idx="865">
                  <c:v>37050</c:v>
                </c:pt>
                <c:pt idx="866">
                  <c:v>37053</c:v>
                </c:pt>
                <c:pt idx="867">
                  <c:v>37054</c:v>
                </c:pt>
                <c:pt idx="868">
                  <c:v>37055</c:v>
                </c:pt>
                <c:pt idx="869">
                  <c:v>37056</c:v>
                </c:pt>
                <c:pt idx="870">
                  <c:v>37057</c:v>
                </c:pt>
                <c:pt idx="871">
                  <c:v>37060</c:v>
                </c:pt>
                <c:pt idx="872">
                  <c:v>37061</c:v>
                </c:pt>
                <c:pt idx="873">
                  <c:v>37062</c:v>
                </c:pt>
                <c:pt idx="874">
                  <c:v>37063</c:v>
                </c:pt>
                <c:pt idx="875">
                  <c:v>37064</c:v>
                </c:pt>
                <c:pt idx="876">
                  <c:v>37067</c:v>
                </c:pt>
                <c:pt idx="877">
                  <c:v>37068</c:v>
                </c:pt>
                <c:pt idx="878">
                  <c:v>37069</c:v>
                </c:pt>
                <c:pt idx="879">
                  <c:v>37070</c:v>
                </c:pt>
                <c:pt idx="880">
                  <c:v>37071</c:v>
                </c:pt>
                <c:pt idx="881">
                  <c:v>37074</c:v>
                </c:pt>
                <c:pt idx="882">
                  <c:v>37075</c:v>
                </c:pt>
                <c:pt idx="883">
                  <c:v>37077</c:v>
                </c:pt>
                <c:pt idx="884">
                  <c:v>37078</c:v>
                </c:pt>
                <c:pt idx="885">
                  <c:v>37081</c:v>
                </c:pt>
                <c:pt idx="886">
                  <c:v>37082</c:v>
                </c:pt>
                <c:pt idx="887">
                  <c:v>37083</c:v>
                </c:pt>
                <c:pt idx="888">
                  <c:v>37084</c:v>
                </c:pt>
                <c:pt idx="889">
                  <c:v>37085</c:v>
                </c:pt>
                <c:pt idx="890">
                  <c:v>37088</c:v>
                </c:pt>
                <c:pt idx="891">
                  <c:v>37089</c:v>
                </c:pt>
                <c:pt idx="892">
                  <c:v>37090</c:v>
                </c:pt>
                <c:pt idx="893">
                  <c:v>37091</c:v>
                </c:pt>
                <c:pt idx="894">
                  <c:v>37092</c:v>
                </c:pt>
                <c:pt idx="895">
                  <c:v>37095</c:v>
                </c:pt>
                <c:pt idx="896">
                  <c:v>37096</c:v>
                </c:pt>
                <c:pt idx="897">
                  <c:v>37097</c:v>
                </c:pt>
                <c:pt idx="898">
                  <c:v>37098</c:v>
                </c:pt>
                <c:pt idx="899">
                  <c:v>37099</c:v>
                </c:pt>
                <c:pt idx="900">
                  <c:v>37102</c:v>
                </c:pt>
                <c:pt idx="901">
                  <c:v>37103</c:v>
                </c:pt>
                <c:pt idx="902">
                  <c:v>37104</c:v>
                </c:pt>
                <c:pt idx="903">
                  <c:v>37105</c:v>
                </c:pt>
                <c:pt idx="904">
                  <c:v>37106</c:v>
                </c:pt>
                <c:pt idx="905">
                  <c:v>37109</c:v>
                </c:pt>
                <c:pt idx="906">
                  <c:v>37110</c:v>
                </c:pt>
                <c:pt idx="907">
                  <c:v>37111</c:v>
                </c:pt>
                <c:pt idx="908">
                  <c:v>37112</c:v>
                </c:pt>
                <c:pt idx="909">
                  <c:v>37113</c:v>
                </c:pt>
                <c:pt idx="910">
                  <c:v>37116</c:v>
                </c:pt>
                <c:pt idx="911">
                  <c:v>37117</c:v>
                </c:pt>
                <c:pt idx="912">
                  <c:v>37118</c:v>
                </c:pt>
                <c:pt idx="913">
                  <c:v>37119</c:v>
                </c:pt>
                <c:pt idx="914">
                  <c:v>37120</c:v>
                </c:pt>
                <c:pt idx="915">
                  <c:v>37123</c:v>
                </c:pt>
                <c:pt idx="916">
                  <c:v>37124</c:v>
                </c:pt>
                <c:pt idx="917">
                  <c:v>37125</c:v>
                </c:pt>
                <c:pt idx="918">
                  <c:v>37126</c:v>
                </c:pt>
                <c:pt idx="919">
                  <c:v>37127</c:v>
                </c:pt>
                <c:pt idx="920">
                  <c:v>37130</c:v>
                </c:pt>
                <c:pt idx="921">
                  <c:v>37131</c:v>
                </c:pt>
                <c:pt idx="922">
                  <c:v>37132</c:v>
                </c:pt>
                <c:pt idx="923">
                  <c:v>37133</c:v>
                </c:pt>
                <c:pt idx="924">
                  <c:v>37134</c:v>
                </c:pt>
                <c:pt idx="925">
                  <c:v>37138</c:v>
                </c:pt>
                <c:pt idx="926">
                  <c:v>37139</c:v>
                </c:pt>
                <c:pt idx="927">
                  <c:v>37140</c:v>
                </c:pt>
                <c:pt idx="928">
                  <c:v>37141</c:v>
                </c:pt>
                <c:pt idx="929">
                  <c:v>37144</c:v>
                </c:pt>
                <c:pt idx="930">
                  <c:v>37151</c:v>
                </c:pt>
                <c:pt idx="931">
                  <c:v>37152</c:v>
                </c:pt>
                <c:pt idx="932">
                  <c:v>37153</c:v>
                </c:pt>
                <c:pt idx="933">
                  <c:v>37154</c:v>
                </c:pt>
                <c:pt idx="934">
                  <c:v>37155</c:v>
                </c:pt>
                <c:pt idx="935">
                  <c:v>37158</c:v>
                </c:pt>
                <c:pt idx="936">
                  <c:v>37159</c:v>
                </c:pt>
                <c:pt idx="937">
                  <c:v>37160</c:v>
                </c:pt>
                <c:pt idx="938">
                  <c:v>37161</c:v>
                </c:pt>
                <c:pt idx="939">
                  <c:v>37162</c:v>
                </c:pt>
                <c:pt idx="940">
                  <c:v>37165</c:v>
                </c:pt>
                <c:pt idx="941">
                  <c:v>37166</c:v>
                </c:pt>
                <c:pt idx="942">
                  <c:v>37167</c:v>
                </c:pt>
                <c:pt idx="943">
                  <c:v>37168</c:v>
                </c:pt>
                <c:pt idx="944">
                  <c:v>37169</c:v>
                </c:pt>
                <c:pt idx="945">
                  <c:v>37172</c:v>
                </c:pt>
                <c:pt idx="946">
                  <c:v>37173</c:v>
                </c:pt>
                <c:pt idx="947">
                  <c:v>37174</c:v>
                </c:pt>
                <c:pt idx="948">
                  <c:v>37175</c:v>
                </c:pt>
                <c:pt idx="949">
                  <c:v>37176</c:v>
                </c:pt>
                <c:pt idx="950">
                  <c:v>37179</c:v>
                </c:pt>
                <c:pt idx="951">
                  <c:v>37180</c:v>
                </c:pt>
                <c:pt idx="952">
                  <c:v>37181</c:v>
                </c:pt>
                <c:pt idx="953">
                  <c:v>37182</c:v>
                </c:pt>
                <c:pt idx="954">
                  <c:v>37183</c:v>
                </c:pt>
                <c:pt idx="955">
                  <c:v>37186</c:v>
                </c:pt>
                <c:pt idx="956">
                  <c:v>37187</c:v>
                </c:pt>
                <c:pt idx="957">
                  <c:v>37188</c:v>
                </c:pt>
                <c:pt idx="958">
                  <c:v>37189</c:v>
                </c:pt>
                <c:pt idx="959">
                  <c:v>37190</c:v>
                </c:pt>
                <c:pt idx="960">
                  <c:v>37193</c:v>
                </c:pt>
                <c:pt idx="961">
                  <c:v>37194</c:v>
                </c:pt>
                <c:pt idx="962">
                  <c:v>37195</c:v>
                </c:pt>
                <c:pt idx="963">
                  <c:v>37196</c:v>
                </c:pt>
                <c:pt idx="964">
                  <c:v>37197</c:v>
                </c:pt>
                <c:pt idx="965">
                  <c:v>37200</c:v>
                </c:pt>
                <c:pt idx="966">
                  <c:v>37201</c:v>
                </c:pt>
                <c:pt idx="967">
                  <c:v>37202</c:v>
                </c:pt>
                <c:pt idx="968">
                  <c:v>37203</c:v>
                </c:pt>
                <c:pt idx="969">
                  <c:v>37204</c:v>
                </c:pt>
                <c:pt idx="970">
                  <c:v>37207</c:v>
                </c:pt>
                <c:pt idx="971">
                  <c:v>37208</c:v>
                </c:pt>
                <c:pt idx="972">
                  <c:v>37209</c:v>
                </c:pt>
                <c:pt idx="973">
                  <c:v>37210</c:v>
                </c:pt>
                <c:pt idx="974">
                  <c:v>37211</c:v>
                </c:pt>
                <c:pt idx="975">
                  <c:v>37214</c:v>
                </c:pt>
                <c:pt idx="976">
                  <c:v>37215</c:v>
                </c:pt>
                <c:pt idx="977">
                  <c:v>37216</c:v>
                </c:pt>
                <c:pt idx="978">
                  <c:v>37218</c:v>
                </c:pt>
                <c:pt idx="979">
                  <c:v>37221</c:v>
                </c:pt>
                <c:pt idx="980">
                  <c:v>37222</c:v>
                </c:pt>
                <c:pt idx="981">
                  <c:v>37223</c:v>
                </c:pt>
                <c:pt idx="982">
                  <c:v>37224</c:v>
                </c:pt>
                <c:pt idx="983">
                  <c:v>37225</c:v>
                </c:pt>
                <c:pt idx="984">
                  <c:v>37228</c:v>
                </c:pt>
                <c:pt idx="985">
                  <c:v>37229</c:v>
                </c:pt>
                <c:pt idx="986">
                  <c:v>37230</c:v>
                </c:pt>
                <c:pt idx="987">
                  <c:v>37231</c:v>
                </c:pt>
                <c:pt idx="988">
                  <c:v>37232</c:v>
                </c:pt>
                <c:pt idx="989">
                  <c:v>37235</c:v>
                </c:pt>
                <c:pt idx="990">
                  <c:v>37236</c:v>
                </c:pt>
                <c:pt idx="991">
                  <c:v>37237</c:v>
                </c:pt>
                <c:pt idx="992">
                  <c:v>37238</c:v>
                </c:pt>
                <c:pt idx="993">
                  <c:v>37239</c:v>
                </c:pt>
                <c:pt idx="994">
                  <c:v>37242</c:v>
                </c:pt>
                <c:pt idx="995">
                  <c:v>37243</c:v>
                </c:pt>
                <c:pt idx="996">
                  <c:v>37244</c:v>
                </c:pt>
                <c:pt idx="997">
                  <c:v>37245</c:v>
                </c:pt>
                <c:pt idx="998">
                  <c:v>37246</c:v>
                </c:pt>
                <c:pt idx="999">
                  <c:v>37249</c:v>
                </c:pt>
                <c:pt idx="1000">
                  <c:v>37251</c:v>
                </c:pt>
                <c:pt idx="1001">
                  <c:v>37252</c:v>
                </c:pt>
                <c:pt idx="1002">
                  <c:v>37253</c:v>
                </c:pt>
                <c:pt idx="1003">
                  <c:v>37256</c:v>
                </c:pt>
                <c:pt idx="1004">
                  <c:v>37258</c:v>
                </c:pt>
                <c:pt idx="1005">
                  <c:v>37259</c:v>
                </c:pt>
                <c:pt idx="1006">
                  <c:v>37260</c:v>
                </c:pt>
                <c:pt idx="1007">
                  <c:v>37263</c:v>
                </c:pt>
                <c:pt idx="1008">
                  <c:v>37264</c:v>
                </c:pt>
                <c:pt idx="1009">
                  <c:v>37265</c:v>
                </c:pt>
                <c:pt idx="1010">
                  <c:v>37266</c:v>
                </c:pt>
                <c:pt idx="1011">
                  <c:v>37267</c:v>
                </c:pt>
                <c:pt idx="1012">
                  <c:v>37270</c:v>
                </c:pt>
                <c:pt idx="1013">
                  <c:v>37271</c:v>
                </c:pt>
                <c:pt idx="1014">
                  <c:v>37272</c:v>
                </c:pt>
                <c:pt idx="1015">
                  <c:v>37273</c:v>
                </c:pt>
                <c:pt idx="1016">
                  <c:v>37274</c:v>
                </c:pt>
                <c:pt idx="1017">
                  <c:v>37278</c:v>
                </c:pt>
                <c:pt idx="1018">
                  <c:v>37279</c:v>
                </c:pt>
                <c:pt idx="1019">
                  <c:v>37280</c:v>
                </c:pt>
                <c:pt idx="1020">
                  <c:v>37281</c:v>
                </c:pt>
                <c:pt idx="1021">
                  <c:v>37284</c:v>
                </c:pt>
                <c:pt idx="1022">
                  <c:v>37285</c:v>
                </c:pt>
                <c:pt idx="1023">
                  <c:v>37286</c:v>
                </c:pt>
                <c:pt idx="1024">
                  <c:v>37287</c:v>
                </c:pt>
                <c:pt idx="1025">
                  <c:v>37288</c:v>
                </c:pt>
                <c:pt idx="1026">
                  <c:v>37291</c:v>
                </c:pt>
                <c:pt idx="1027">
                  <c:v>37292</c:v>
                </c:pt>
                <c:pt idx="1028">
                  <c:v>37293</c:v>
                </c:pt>
                <c:pt idx="1029">
                  <c:v>37294</c:v>
                </c:pt>
                <c:pt idx="1030">
                  <c:v>37295</c:v>
                </c:pt>
                <c:pt idx="1031">
                  <c:v>37298</c:v>
                </c:pt>
                <c:pt idx="1032">
                  <c:v>37299</c:v>
                </c:pt>
                <c:pt idx="1033">
                  <c:v>37300</c:v>
                </c:pt>
                <c:pt idx="1034">
                  <c:v>37301</c:v>
                </c:pt>
                <c:pt idx="1035">
                  <c:v>37302</c:v>
                </c:pt>
                <c:pt idx="1036">
                  <c:v>37306</c:v>
                </c:pt>
                <c:pt idx="1037">
                  <c:v>37307</c:v>
                </c:pt>
                <c:pt idx="1038">
                  <c:v>37308</c:v>
                </c:pt>
                <c:pt idx="1039">
                  <c:v>37309</c:v>
                </c:pt>
                <c:pt idx="1040">
                  <c:v>37312</c:v>
                </c:pt>
                <c:pt idx="1041">
                  <c:v>37313</c:v>
                </c:pt>
                <c:pt idx="1042">
                  <c:v>37314</c:v>
                </c:pt>
                <c:pt idx="1043">
                  <c:v>37315</c:v>
                </c:pt>
                <c:pt idx="1044">
                  <c:v>37316</c:v>
                </c:pt>
                <c:pt idx="1045">
                  <c:v>37319</c:v>
                </c:pt>
                <c:pt idx="1046">
                  <c:v>37320</c:v>
                </c:pt>
                <c:pt idx="1047">
                  <c:v>37321</c:v>
                </c:pt>
                <c:pt idx="1048">
                  <c:v>37322</c:v>
                </c:pt>
                <c:pt idx="1049">
                  <c:v>37323</c:v>
                </c:pt>
                <c:pt idx="1050">
                  <c:v>37326</c:v>
                </c:pt>
                <c:pt idx="1051">
                  <c:v>37327</c:v>
                </c:pt>
                <c:pt idx="1052">
                  <c:v>37328</c:v>
                </c:pt>
                <c:pt idx="1053">
                  <c:v>37329</c:v>
                </c:pt>
                <c:pt idx="1054">
                  <c:v>37330</c:v>
                </c:pt>
                <c:pt idx="1055">
                  <c:v>37333</c:v>
                </c:pt>
                <c:pt idx="1056">
                  <c:v>37334</c:v>
                </c:pt>
                <c:pt idx="1057">
                  <c:v>37335</c:v>
                </c:pt>
                <c:pt idx="1058">
                  <c:v>37336</c:v>
                </c:pt>
                <c:pt idx="1059">
                  <c:v>37337</c:v>
                </c:pt>
                <c:pt idx="1060">
                  <c:v>37340</c:v>
                </c:pt>
                <c:pt idx="1061">
                  <c:v>37341</c:v>
                </c:pt>
                <c:pt idx="1062">
                  <c:v>37342</c:v>
                </c:pt>
                <c:pt idx="1063">
                  <c:v>37343</c:v>
                </c:pt>
                <c:pt idx="1064">
                  <c:v>37347</c:v>
                </c:pt>
                <c:pt idx="1065">
                  <c:v>37348</c:v>
                </c:pt>
                <c:pt idx="1066">
                  <c:v>37349</c:v>
                </c:pt>
                <c:pt idx="1067">
                  <c:v>37350</c:v>
                </c:pt>
                <c:pt idx="1068">
                  <c:v>37351</c:v>
                </c:pt>
                <c:pt idx="1069">
                  <c:v>37354</c:v>
                </c:pt>
                <c:pt idx="1070">
                  <c:v>37355</c:v>
                </c:pt>
                <c:pt idx="1071">
                  <c:v>37356</c:v>
                </c:pt>
                <c:pt idx="1072">
                  <c:v>37357</c:v>
                </c:pt>
                <c:pt idx="1073">
                  <c:v>37358</c:v>
                </c:pt>
                <c:pt idx="1074">
                  <c:v>37361</c:v>
                </c:pt>
                <c:pt idx="1075">
                  <c:v>37362</c:v>
                </c:pt>
                <c:pt idx="1076">
                  <c:v>37363</c:v>
                </c:pt>
                <c:pt idx="1077">
                  <c:v>37364</c:v>
                </c:pt>
                <c:pt idx="1078">
                  <c:v>37365</c:v>
                </c:pt>
                <c:pt idx="1079">
                  <c:v>37368</c:v>
                </c:pt>
                <c:pt idx="1080">
                  <c:v>37369</c:v>
                </c:pt>
                <c:pt idx="1081">
                  <c:v>37370</c:v>
                </c:pt>
                <c:pt idx="1082">
                  <c:v>37371</c:v>
                </c:pt>
                <c:pt idx="1083">
                  <c:v>37372</c:v>
                </c:pt>
                <c:pt idx="1084">
                  <c:v>37375</c:v>
                </c:pt>
                <c:pt idx="1085">
                  <c:v>37376</c:v>
                </c:pt>
                <c:pt idx="1086">
                  <c:v>37377</c:v>
                </c:pt>
                <c:pt idx="1087">
                  <c:v>37378</c:v>
                </c:pt>
                <c:pt idx="1088">
                  <c:v>37379</c:v>
                </c:pt>
                <c:pt idx="1089">
                  <c:v>37382</c:v>
                </c:pt>
                <c:pt idx="1090">
                  <c:v>37383</c:v>
                </c:pt>
                <c:pt idx="1091">
                  <c:v>37384</c:v>
                </c:pt>
                <c:pt idx="1092">
                  <c:v>37385</c:v>
                </c:pt>
                <c:pt idx="1093">
                  <c:v>37386</c:v>
                </c:pt>
                <c:pt idx="1094">
                  <c:v>37389</c:v>
                </c:pt>
                <c:pt idx="1095">
                  <c:v>37390</c:v>
                </c:pt>
                <c:pt idx="1096">
                  <c:v>37391</c:v>
                </c:pt>
                <c:pt idx="1097">
                  <c:v>37392</c:v>
                </c:pt>
                <c:pt idx="1098">
                  <c:v>37393</c:v>
                </c:pt>
                <c:pt idx="1099">
                  <c:v>37396</c:v>
                </c:pt>
                <c:pt idx="1100">
                  <c:v>37397</c:v>
                </c:pt>
                <c:pt idx="1101">
                  <c:v>37398</c:v>
                </c:pt>
                <c:pt idx="1102">
                  <c:v>37399</c:v>
                </c:pt>
                <c:pt idx="1103">
                  <c:v>37400</c:v>
                </c:pt>
                <c:pt idx="1104">
                  <c:v>37404</c:v>
                </c:pt>
                <c:pt idx="1105">
                  <c:v>37405</c:v>
                </c:pt>
                <c:pt idx="1106">
                  <c:v>37406</c:v>
                </c:pt>
                <c:pt idx="1107">
                  <c:v>37407</c:v>
                </c:pt>
                <c:pt idx="1108">
                  <c:v>37410</c:v>
                </c:pt>
                <c:pt idx="1109">
                  <c:v>37411</c:v>
                </c:pt>
                <c:pt idx="1110">
                  <c:v>37412</c:v>
                </c:pt>
                <c:pt idx="1111">
                  <c:v>37413</c:v>
                </c:pt>
                <c:pt idx="1112">
                  <c:v>37414</c:v>
                </c:pt>
                <c:pt idx="1113">
                  <c:v>37417</c:v>
                </c:pt>
                <c:pt idx="1114">
                  <c:v>37418</c:v>
                </c:pt>
                <c:pt idx="1115">
                  <c:v>37419</c:v>
                </c:pt>
                <c:pt idx="1116">
                  <c:v>37420</c:v>
                </c:pt>
                <c:pt idx="1117">
                  <c:v>37421</c:v>
                </c:pt>
                <c:pt idx="1118">
                  <c:v>37424</c:v>
                </c:pt>
                <c:pt idx="1119">
                  <c:v>37425</c:v>
                </c:pt>
                <c:pt idx="1120">
                  <c:v>37426</c:v>
                </c:pt>
                <c:pt idx="1121">
                  <c:v>37427</c:v>
                </c:pt>
                <c:pt idx="1122">
                  <c:v>37428</c:v>
                </c:pt>
                <c:pt idx="1123">
                  <c:v>37431</c:v>
                </c:pt>
                <c:pt idx="1124">
                  <c:v>37432</c:v>
                </c:pt>
                <c:pt idx="1125">
                  <c:v>37433</c:v>
                </c:pt>
                <c:pt idx="1126">
                  <c:v>37434</c:v>
                </c:pt>
                <c:pt idx="1127">
                  <c:v>37435</c:v>
                </c:pt>
                <c:pt idx="1128">
                  <c:v>37438</c:v>
                </c:pt>
                <c:pt idx="1129">
                  <c:v>37439</c:v>
                </c:pt>
                <c:pt idx="1130">
                  <c:v>37440</c:v>
                </c:pt>
                <c:pt idx="1131">
                  <c:v>37442</c:v>
                </c:pt>
                <c:pt idx="1132">
                  <c:v>37445</c:v>
                </c:pt>
                <c:pt idx="1133">
                  <c:v>37446</c:v>
                </c:pt>
                <c:pt idx="1134">
                  <c:v>37447</c:v>
                </c:pt>
                <c:pt idx="1135">
                  <c:v>37448</c:v>
                </c:pt>
                <c:pt idx="1136">
                  <c:v>37449</c:v>
                </c:pt>
                <c:pt idx="1137">
                  <c:v>37452</c:v>
                </c:pt>
                <c:pt idx="1138">
                  <c:v>37453</c:v>
                </c:pt>
                <c:pt idx="1139">
                  <c:v>37454</c:v>
                </c:pt>
                <c:pt idx="1140">
                  <c:v>37455</c:v>
                </c:pt>
                <c:pt idx="1141">
                  <c:v>37456</c:v>
                </c:pt>
                <c:pt idx="1142">
                  <c:v>37459</c:v>
                </c:pt>
                <c:pt idx="1143">
                  <c:v>37460</c:v>
                </c:pt>
                <c:pt idx="1144">
                  <c:v>37461</c:v>
                </c:pt>
                <c:pt idx="1145">
                  <c:v>37462</c:v>
                </c:pt>
                <c:pt idx="1146">
                  <c:v>37463</c:v>
                </c:pt>
                <c:pt idx="1147">
                  <c:v>37466</c:v>
                </c:pt>
                <c:pt idx="1148">
                  <c:v>37467</c:v>
                </c:pt>
                <c:pt idx="1149">
                  <c:v>37468</c:v>
                </c:pt>
                <c:pt idx="1150">
                  <c:v>37469</c:v>
                </c:pt>
                <c:pt idx="1151">
                  <c:v>37470</c:v>
                </c:pt>
                <c:pt idx="1152">
                  <c:v>37473</c:v>
                </c:pt>
                <c:pt idx="1153">
                  <c:v>37474</c:v>
                </c:pt>
                <c:pt idx="1154">
                  <c:v>37475</c:v>
                </c:pt>
                <c:pt idx="1155">
                  <c:v>37476</c:v>
                </c:pt>
                <c:pt idx="1156">
                  <c:v>37477</c:v>
                </c:pt>
                <c:pt idx="1157">
                  <c:v>37480</c:v>
                </c:pt>
                <c:pt idx="1158">
                  <c:v>37481</c:v>
                </c:pt>
                <c:pt idx="1159">
                  <c:v>37482</c:v>
                </c:pt>
                <c:pt idx="1160">
                  <c:v>37483</c:v>
                </c:pt>
                <c:pt idx="1161">
                  <c:v>37484</c:v>
                </c:pt>
                <c:pt idx="1162">
                  <c:v>37487</c:v>
                </c:pt>
                <c:pt idx="1163">
                  <c:v>37488</c:v>
                </c:pt>
                <c:pt idx="1164">
                  <c:v>37489</c:v>
                </c:pt>
                <c:pt idx="1165">
                  <c:v>37490</c:v>
                </c:pt>
                <c:pt idx="1166">
                  <c:v>37491</c:v>
                </c:pt>
                <c:pt idx="1167">
                  <c:v>37494</c:v>
                </c:pt>
                <c:pt idx="1168">
                  <c:v>37495</c:v>
                </c:pt>
                <c:pt idx="1169">
                  <c:v>37496</c:v>
                </c:pt>
                <c:pt idx="1170">
                  <c:v>37497</c:v>
                </c:pt>
                <c:pt idx="1171">
                  <c:v>37498</c:v>
                </c:pt>
                <c:pt idx="1172">
                  <c:v>37502</c:v>
                </c:pt>
                <c:pt idx="1173">
                  <c:v>37503</c:v>
                </c:pt>
                <c:pt idx="1174">
                  <c:v>37504</c:v>
                </c:pt>
                <c:pt idx="1175">
                  <c:v>37505</c:v>
                </c:pt>
                <c:pt idx="1176">
                  <c:v>37508</c:v>
                </c:pt>
                <c:pt idx="1177">
                  <c:v>37509</c:v>
                </c:pt>
                <c:pt idx="1178">
                  <c:v>37510</c:v>
                </c:pt>
                <c:pt idx="1179">
                  <c:v>37511</c:v>
                </c:pt>
                <c:pt idx="1180">
                  <c:v>37512</c:v>
                </c:pt>
                <c:pt idx="1181">
                  <c:v>37515</c:v>
                </c:pt>
                <c:pt idx="1182">
                  <c:v>37516</c:v>
                </c:pt>
                <c:pt idx="1183">
                  <c:v>37517</c:v>
                </c:pt>
                <c:pt idx="1184">
                  <c:v>37518</c:v>
                </c:pt>
                <c:pt idx="1185">
                  <c:v>37519</c:v>
                </c:pt>
                <c:pt idx="1186">
                  <c:v>37522</c:v>
                </c:pt>
                <c:pt idx="1187">
                  <c:v>37523</c:v>
                </c:pt>
                <c:pt idx="1188">
                  <c:v>37524</c:v>
                </c:pt>
                <c:pt idx="1189">
                  <c:v>37525</c:v>
                </c:pt>
                <c:pt idx="1190">
                  <c:v>37526</c:v>
                </c:pt>
                <c:pt idx="1191">
                  <c:v>37529</c:v>
                </c:pt>
                <c:pt idx="1192">
                  <c:v>37530</c:v>
                </c:pt>
                <c:pt idx="1193">
                  <c:v>37531</c:v>
                </c:pt>
                <c:pt idx="1194">
                  <c:v>37532</c:v>
                </c:pt>
                <c:pt idx="1195">
                  <c:v>37533</c:v>
                </c:pt>
                <c:pt idx="1196">
                  <c:v>37536</c:v>
                </c:pt>
                <c:pt idx="1197">
                  <c:v>37537</c:v>
                </c:pt>
                <c:pt idx="1198">
                  <c:v>37538</c:v>
                </c:pt>
                <c:pt idx="1199">
                  <c:v>37539</c:v>
                </c:pt>
                <c:pt idx="1200">
                  <c:v>37540</c:v>
                </c:pt>
                <c:pt idx="1201">
                  <c:v>37543</c:v>
                </c:pt>
                <c:pt idx="1202">
                  <c:v>37544</c:v>
                </c:pt>
                <c:pt idx="1203">
                  <c:v>37545</c:v>
                </c:pt>
                <c:pt idx="1204">
                  <c:v>37546</c:v>
                </c:pt>
                <c:pt idx="1205">
                  <c:v>37547</c:v>
                </c:pt>
                <c:pt idx="1206">
                  <c:v>37550</c:v>
                </c:pt>
                <c:pt idx="1207">
                  <c:v>37551</c:v>
                </c:pt>
                <c:pt idx="1208">
                  <c:v>37552</c:v>
                </c:pt>
                <c:pt idx="1209">
                  <c:v>37553</c:v>
                </c:pt>
                <c:pt idx="1210">
                  <c:v>37554</c:v>
                </c:pt>
                <c:pt idx="1211">
                  <c:v>37557</c:v>
                </c:pt>
                <c:pt idx="1212">
                  <c:v>37558</c:v>
                </c:pt>
                <c:pt idx="1213">
                  <c:v>37559</c:v>
                </c:pt>
                <c:pt idx="1214">
                  <c:v>37560</c:v>
                </c:pt>
                <c:pt idx="1215">
                  <c:v>37561</c:v>
                </c:pt>
                <c:pt idx="1216">
                  <c:v>37564</c:v>
                </c:pt>
                <c:pt idx="1217">
                  <c:v>37565</c:v>
                </c:pt>
                <c:pt idx="1218">
                  <c:v>37566</c:v>
                </c:pt>
                <c:pt idx="1219">
                  <c:v>37567</c:v>
                </c:pt>
                <c:pt idx="1220">
                  <c:v>37568</c:v>
                </c:pt>
                <c:pt idx="1221">
                  <c:v>37571</c:v>
                </c:pt>
                <c:pt idx="1222">
                  <c:v>37572</c:v>
                </c:pt>
                <c:pt idx="1223">
                  <c:v>37573</c:v>
                </c:pt>
                <c:pt idx="1224">
                  <c:v>37574</c:v>
                </c:pt>
                <c:pt idx="1225">
                  <c:v>37575</c:v>
                </c:pt>
                <c:pt idx="1226">
                  <c:v>37578</c:v>
                </c:pt>
                <c:pt idx="1227">
                  <c:v>37579</c:v>
                </c:pt>
                <c:pt idx="1228">
                  <c:v>37580</c:v>
                </c:pt>
                <c:pt idx="1229">
                  <c:v>37581</c:v>
                </c:pt>
                <c:pt idx="1230">
                  <c:v>37582</c:v>
                </c:pt>
                <c:pt idx="1231">
                  <c:v>37585</c:v>
                </c:pt>
                <c:pt idx="1232">
                  <c:v>37586</c:v>
                </c:pt>
                <c:pt idx="1233">
                  <c:v>37587</c:v>
                </c:pt>
                <c:pt idx="1234">
                  <c:v>37589</c:v>
                </c:pt>
                <c:pt idx="1235">
                  <c:v>37592</c:v>
                </c:pt>
                <c:pt idx="1236">
                  <c:v>37593</c:v>
                </c:pt>
                <c:pt idx="1237">
                  <c:v>37594</c:v>
                </c:pt>
                <c:pt idx="1238">
                  <c:v>37595</c:v>
                </c:pt>
                <c:pt idx="1239">
                  <c:v>37596</c:v>
                </c:pt>
                <c:pt idx="1240">
                  <c:v>37599</c:v>
                </c:pt>
                <c:pt idx="1241">
                  <c:v>37600</c:v>
                </c:pt>
                <c:pt idx="1242">
                  <c:v>37601</c:v>
                </c:pt>
                <c:pt idx="1243">
                  <c:v>37602</c:v>
                </c:pt>
                <c:pt idx="1244">
                  <c:v>37603</c:v>
                </c:pt>
                <c:pt idx="1245">
                  <c:v>37606</c:v>
                </c:pt>
                <c:pt idx="1246">
                  <c:v>37607</c:v>
                </c:pt>
                <c:pt idx="1247">
                  <c:v>37608</c:v>
                </c:pt>
                <c:pt idx="1248">
                  <c:v>37609</c:v>
                </c:pt>
                <c:pt idx="1249">
                  <c:v>37610</c:v>
                </c:pt>
                <c:pt idx="1250">
                  <c:v>37613</c:v>
                </c:pt>
                <c:pt idx="1251">
                  <c:v>37614</c:v>
                </c:pt>
                <c:pt idx="1252">
                  <c:v>37616</c:v>
                </c:pt>
                <c:pt idx="1253">
                  <c:v>37617</c:v>
                </c:pt>
                <c:pt idx="1254">
                  <c:v>37620</c:v>
                </c:pt>
                <c:pt idx="1255">
                  <c:v>37621</c:v>
                </c:pt>
                <c:pt idx="1256">
                  <c:v>37623</c:v>
                </c:pt>
                <c:pt idx="1257">
                  <c:v>37624</c:v>
                </c:pt>
                <c:pt idx="1258">
                  <c:v>37627</c:v>
                </c:pt>
                <c:pt idx="1259">
                  <c:v>37628</c:v>
                </c:pt>
                <c:pt idx="1260">
                  <c:v>37629</c:v>
                </c:pt>
                <c:pt idx="1261">
                  <c:v>37630</c:v>
                </c:pt>
                <c:pt idx="1262">
                  <c:v>37631</c:v>
                </c:pt>
                <c:pt idx="1263">
                  <c:v>37634</c:v>
                </c:pt>
                <c:pt idx="1264">
                  <c:v>37635</c:v>
                </c:pt>
                <c:pt idx="1265">
                  <c:v>37636</c:v>
                </c:pt>
                <c:pt idx="1266">
                  <c:v>37637</c:v>
                </c:pt>
                <c:pt idx="1267">
                  <c:v>37638</c:v>
                </c:pt>
                <c:pt idx="1268">
                  <c:v>37642</c:v>
                </c:pt>
                <c:pt idx="1269">
                  <c:v>37643</c:v>
                </c:pt>
                <c:pt idx="1270">
                  <c:v>37644</c:v>
                </c:pt>
                <c:pt idx="1271">
                  <c:v>37645</c:v>
                </c:pt>
                <c:pt idx="1272">
                  <c:v>37648</c:v>
                </c:pt>
                <c:pt idx="1273">
                  <c:v>37649</c:v>
                </c:pt>
                <c:pt idx="1274">
                  <c:v>37650</c:v>
                </c:pt>
                <c:pt idx="1275">
                  <c:v>37651</c:v>
                </c:pt>
                <c:pt idx="1276">
                  <c:v>37652</c:v>
                </c:pt>
                <c:pt idx="1277">
                  <c:v>37655</c:v>
                </c:pt>
                <c:pt idx="1278">
                  <c:v>37656</c:v>
                </c:pt>
                <c:pt idx="1279">
                  <c:v>37657</c:v>
                </c:pt>
                <c:pt idx="1280">
                  <c:v>37658</c:v>
                </c:pt>
                <c:pt idx="1281">
                  <c:v>37659</c:v>
                </c:pt>
                <c:pt idx="1282">
                  <c:v>37662</c:v>
                </c:pt>
                <c:pt idx="1283">
                  <c:v>37663</c:v>
                </c:pt>
                <c:pt idx="1284">
                  <c:v>37664</c:v>
                </c:pt>
                <c:pt idx="1285">
                  <c:v>37665</c:v>
                </c:pt>
                <c:pt idx="1286">
                  <c:v>37666</c:v>
                </c:pt>
                <c:pt idx="1287">
                  <c:v>37670</c:v>
                </c:pt>
                <c:pt idx="1288">
                  <c:v>37671</c:v>
                </c:pt>
                <c:pt idx="1289">
                  <c:v>37672</c:v>
                </c:pt>
                <c:pt idx="1290">
                  <c:v>37673</c:v>
                </c:pt>
                <c:pt idx="1291">
                  <c:v>37676</c:v>
                </c:pt>
                <c:pt idx="1292">
                  <c:v>37677</c:v>
                </c:pt>
                <c:pt idx="1293">
                  <c:v>37678</c:v>
                </c:pt>
                <c:pt idx="1294">
                  <c:v>37679</c:v>
                </c:pt>
                <c:pt idx="1295">
                  <c:v>37680</c:v>
                </c:pt>
                <c:pt idx="1296">
                  <c:v>37683</c:v>
                </c:pt>
                <c:pt idx="1297">
                  <c:v>37684</c:v>
                </c:pt>
                <c:pt idx="1298">
                  <c:v>37685</c:v>
                </c:pt>
                <c:pt idx="1299">
                  <c:v>37686</c:v>
                </c:pt>
                <c:pt idx="1300">
                  <c:v>37687</c:v>
                </c:pt>
                <c:pt idx="1301">
                  <c:v>37690</c:v>
                </c:pt>
                <c:pt idx="1302">
                  <c:v>37691</c:v>
                </c:pt>
                <c:pt idx="1303">
                  <c:v>37692</c:v>
                </c:pt>
                <c:pt idx="1304">
                  <c:v>37693</c:v>
                </c:pt>
                <c:pt idx="1305">
                  <c:v>37694</c:v>
                </c:pt>
                <c:pt idx="1306">
                  <c:v>37697</c:v>
                </c:pt>
                <c:pt idx="1307">
                  <c:v>37698</c:v>
                </c:pt>
                <c:pt idx="1308">
                  <c:v>37699</c:v>
                </c:pt>
                <c:pt idx="1309">
                  <c:v>37700</c:v>
                </c:pt>
                <c:pt idx="1310">
                  <c:v>37701</c:v>
                </c:pt>
                <c:pt idx="1311">
                  <c:v>37704</c:v>
                </c:pt>
                <c:pt idx="1312">
                  <c:v>37705</c:v>
                </c:pt>
                <c:pt idx="1313">
                  <c:v>37706</c:v>
                </c:pt>
                <c:pt idx="1314">
                  <c:v>37707</c:v>
                </c:pt>
                <c:pt idx="1315">
                  <c:v>37708</c:v>
                </c:pt>
                <c:pt idx="1316">
                  <c:v>37711</c:v>
                </c:pt>
                <c:pt idx="1317">
                  <c:v>37712</c:v>
                </c:pt>
                <c:pt idx="1318">
                  <c:v>37713</c:v>
                </c:pt>
                <c:pt idx="1319">
                  <c:v>37714</c:v>
                </c:pt>
                <c:pt idx="1320">
                  <c:v>37715</c:v>
                </c:pt>
                <c:pt idx="1321">
                  <c:v>37718</c:v>
                </c:pt>
                <c:pt idx="1322">
                  <c:v>37719</c:v>
                </c:pt>
                <c:pt idx="1323">
                  <c:v>37720</c:v>
                </c:pt>
                <c:pt idx="1324">
                  <c:v>37721</c:v>
                </c:pt>
                <c:pt idx="1325">
                  <c:v>37722</c:v>
                </c:pt>
                <c:pt idx="1326">
                  <c:v>37725</c:v>
                </c:pt>
                <c:pt idx="1327">
                  <c:v>37726</c:v>
                </c:pt>
                <c:pt idx="1328">
                  <c:v>37727</c:v>
                </c:pt>
                <c:pt idx="1329">
                  <c:v>37728</c:v>
                </c:pt>
                <c:pt idx="1330">
                  <c:v>37732</c:v>
                </c:pt>
                <c:pt idx="1331">
                  <c:v>37733</c:v>
                </c:pt>
                <c:pt idx="1332">
                  <c:v>37734</c:v>
                </c:pt>
                <c:pt idx="1333">
                  <c:v>37735</c:v>
                </c:pt>
                <c:pt idx="1334">
                  <c:v>37736</c:v>
                </c:pt>
                <c:pt idx="1335">
                  <c:v>37739</c:v>
                </c:pt>
                <c:pt idx="1336">
                  <c:v>37740</c:v>
                </c:pt>
                <c:pt idx="1337">
                  <c:v>37741</c:v>
                </c:pt>
                <c:pt idx="1338">
                  <c:v>37742</c:v>
                </c:pt>
                <c:pt idx="1339">
                  <c:v>37743</c:v>
                </c:pt>
                <c:pt idx="1340">
                  <c:v>37746</c:v>
                </c:pt>
                <c:pt idx="1341">
                  <c:v>37747</c:v>
                </c:pt>
                <c:pt idx="1342">
                  <c:v>37748</c:v>
                </c:pt>
                <c:pt idx="1343">
                  <c:v>37749</c:v>
                </c:pt>
                <c:pt idx="1344">
                  <c:v>37750</c:v>
                </c:pt>
                <c:pt idx="1345">
                  <c:v>37753</c:v>
                </c:pt>
                <c:pt idx="1346">
                  <c:v>37754</c:v>
                </c:pt>
                <c:pt idx="1347">
                  <c:v>37755</c:v>
                </c:pt>
                <c:pt idx="1348">
                  <c:v>37756</c:v>
                </c:pt>
                <c:pt idx="1349">
                  <c:v>37757</c:v>
                </c:pt>
                <c:pt idx="1350">
                  <c:v>37760</c:v>
                </c:pt>
                <c:pt idx="1351">
                  <c:v>37761</c:v>
                </c:pt>
                <c:pt idx="1352">
                  <c:v>37762</c:v>
                </c:pt>
                <c:pt idx="1353">
                  <c:v>37763</c:v>
                </c:pt>
                <c:pt idx="1354">
                  <c:v>37764</c:v>
                </c:pt>
                <c:pt idx="1355">
                  <c:v>37768</c:v>
                </c:pt>
                <c:pt idx="1356">
                  <c:v>37769</c:v>
                </c:pt>
                <c:pt idx="1357">
                  <c:v>37770</c:v>
                </c:pt>
                <c:pt idx="1358">
                  <c:v>37771</c:v>
                </c:pt>
                <c:pt idx="1359">
                  <c:v>37774</c:v>
                </c:pt>
                <c:pt idx="1360">
                  <c:v>37775</c:v>
                </c:pt>
                <c:pt idx="1361">
                  <c:v>37776</c:v>
                </c:pt>
                <c:pt idx="1362">
                  <c:v>37777</c:v>
                </c:pt>
                <c:pt idx="1363">
                  <c:v>37778</c:v>
                </c:pt>
                <c:pt idx="1364">
                  <c:v>37781</c:v>
                </c:pt>
                <c:pt idx="1365">
                  <c:v>37782</c:v>
                </c:pt>
                <c:pt idx="1366">
                  <c:v>37783</c:v>
                </c:pt>
                <c:pt idx="1367">
                  <c:v>37784</c:v>
                </c:pt>
                <c:pt idx="1368">
                  <c:v>37785</c:v>
                </c:pt>
                <c:pt idx="1369">
                  <c:v>37788</c:v>
                </c:pt>
                <c:pt idx="1370">
                  <c:v>37789</c:v>
                </c:pt>
                <c:pt idx="1371">
                  <c:v>37790</c:v>
                </c:pt>
                <c:pt idx="1372">
                  <c:v>37791</c:v>
                </c:pt>
                <c:pt idx="1373">
                  <c:v>37792</c:v>
                </c:pt>
                <c:pt idx="1374">
                  <c:v>37795</c:v>
                </c:pt>
                <c:pt idx="1375">
                  <c:v>37796</c:v>
                </c:pt>
                <c:pt idx="1376">
                  <c:v>37797</c:v>
                </c:pt>
                <c:pt idx="1377">
                  <c:v>37798</c:v>
                </c:pt>
                <c:pt idx="1378">
                  <c:v>37799</c:v>
                </c:pt>
                <c:pt idx="1379">
                  <c:v>37802</c:v>
                </c:pt>
                <c:pt idx="1380">
                  <c:v>37803</c:v>
                </c:pt>
                <c:pt idx="1381">
                  <c:v>37804</c:v>
                </c:pt>
                <c:pt idx="1382">
                  <c:v>37805</c:v>
                </c:pt>
                <c:pt idx="1383">
                  <c:v>37809</c:v>
                </c:pt>
                <c:pt idx="1384">
                  <c:v>37810</c:v>
                </c:pt>
                <c:pt idx="1385">
                  <c:v>37811</c:v>
                </c:pt>
                <c:pt idx="1386">
                  <c:v>37812</c:v>
                </c:pt>
                <c:pt idx="1387">
                  <c:v>37813</c:v>
                </c:pt>
                <c:pt idx="1388">
                  <c:v>37816</c:v>
                </c:pt>
                <c:pt idx="1389">
                  <c:v>37817</c:v>
                </c:pt>
                <c:pt idx="1390">
                  <c:v>37818</c:v>
                </c:pt>
                <c:pt idx="1391">
                  <c:v>37819</c:v>
                </c:pt>
                <c:pt idx="1392">
                  <c:v>37820</c:v>
                </c:pt>
                <c:pt idx="1393">
                  <c:v>37823</c:v>
                </c:pt>
                <c:pt idx="1394">
                  <c:v>37824</c:v>
                </c:pt>
                <c:pt idx="1395">
                  <c:v>37825</c:v>
                </c:pt>
                <c:pt idx="1396">
                  <c:v>37826</c:v>
                </c:pt>
                <c:pt idx="1397">
                  <c:v>37827</c:v>
                </c:pt>
                <c:pt idx="1398">
                  <c:v>37830</c:v>
                </c:pt>
                <c:pt idx="1399">
                  <c:v>37831</c:v>
                </c:pt>
                <c:pt idx="1400">
                  <c:v>37832</c:v>
                </c:pt>
                <c:pt idx="1401">
                  <c:v>37833</c:v>
                </c:pt>
                <c:pt idx="1402">
                  <c:v>37834</c:v>
                </c:pt>
                <c:pt idx="1403">
                  <c:v>37837</c:v>
                </c:pt>
                <c:pt idx="1404">
                  <c:v>37838</c:v>
                </c:pt>
                <c:pt idx="1405">
                  <c:v>37839</c:v>
                </c:pt>
                <c:pt idx="1406">
                  <c:v>37840</c:v>
                </c:pt>
                <c:pt idx="1407">
                  <c:v>37841</c:v>
                </c:pt>
                <c:pt idx="1408">
                  <c:v>37844</c:v>
                </c:pt>
                <c:pt idx="1409">
                  <c:v>37845</c:v>
                </c:pt>
                <c:pt idx="1410">
                  <c:v>37846</c:v>
                </c:pt>
                <c:pt idx="1411">
                  <c:v>37847</c:v>
                </c:pt>
                <c:pt idx="1412">
                  <c:v>37848</c:v>
                </c:pt>
                <c:pt idx="1413">
                  <c:v>37851</c:v>
                </c:pt>
                <c:pt idx="1414">
                  <c:v>37852</c:v>
                </c:pt>
                <c:pt idx="1415">
                  <c:v>37853</c:v>
                </c:pt>
                <c:pt idx="1416">
                  <c:v>37854</c:v>
                </c:pt>
                <c:pt idx="1417">
                  <c:v>37855</c:v>
                </c:pt>
                <c:pt idx="1418">
                  <c:v>37858</c:v>
                </c:pt>
                <c:pt idx="1419">
                  <c:v>37859</c:v>
                </c:pt>
                <c:pt idx="1420">
                  <c:v>37860</c:v>
                </c:pt>
                <c:pt idx="1421">
                  <c:v>37861</c:v>
                </c:pt>
                <c:pt idx="1422">
                  <c:v>37862</c:v>
                </c:pt>
                <c:pt idx="1423">
                  <c:v>37866</c:v>
                </c:pt>
                <c:pt idx="1424">
                  <c:v>37867</c:v>
                </c:pt>
                <c:pt idx="1425">
                  <c:v>37868</c:v>
                </c:pt>
                <c:pt idx="1426">
                  <c:v>37869</c:v>
                </c:pt>
                <c:pt idx="1427">
                  <c:v>37872</c:v>
                </c:pt>
                <c:pt idx="1428">
                  <c:v>37873</c:v>
                </c:pt>
                <c:pt idx="1429">
                  <c:v>37874</c:v>
                </c:pt>
                <c:pt idx="1430">
                  <c:v>37875</c:v>
                </c:pt>
                <c:pt idx="1431">
                  <c:v>37876</c:v>
                </c:pt>
                <c:pt idx="1432">
                  <c:v>37879</c:v>
                </c:pt>
                <c:pt idx="1433">
                  <c:v>37880</c:v>
                </c:pt>
                <c:pt idx="1434">
                  <c:v>37881</c:v>
                </c:pt>
                <c:pt idx="1435">
                  <c:v>37882</c:v>
                </c:pt>
                <c:pt idx="1436">
                  <c:v>37883</c:v>
                </c:pt>
                <c:pt idx="1437">
                  <c:v>37886</c:v>
                </c:pt>
                <c:pt idx="1438">
                  <c:v>37887</c:v>
                </c:pt>
                <c:pt idx="1439">
                  <c:v>37888</c:v>
                </c:pt>
                <c:pt idx="1440">
                  <c:v>37889</c:v>
                </c:pt>
                <c:pt idx="1441">
                  <c:v>37890</c:v>
                </c:pt>
                <c:pt idx="1442">
                  <c:v>37893</c:v>
                </c:pt>
                <c:pt idx="1443">
                  <c:v>37894</c:v>
                </c:pt>
                <c:pt idx="1444">
                  <c:v>37895</c:v>
                </c:pt>
                <c:pt idx="1445">
                  <c:v>37896</c:v>
                </c:pt>
                <c:pt idx="1446">
                  <c:v>37897</c:v>
                </c:pt>
                <c:pt idx="1447">
                  <c:v>37900</c:v>
                </c:pt>
                <c:pt idx="1448">
                  <c:v>37901</c:v>
                </c:pt>
                <c:pt idx="1449">
                  <c:v>37902</c:v>
                </c:pt>
                <c:pt idx="1450">
                  <c:v>37903</c:v>
                </c:pt>
                <c:pt idx="1451">
                  <c:v>37904</c:v>
                </c:pt>
                <c:pt idx="1452">
                  <c:v>37907</c:v>
                </c:pt>
                <c:pt idx="1453">
                  <c:v>37908</c:v>
                </c:pt>
                <c:pt idx="1454">
                  <c:v>37909</c:v>
                </c:pt>
                <c:pt idx="1455">
                  <c:v>37910</c:v>
                </c:pt>
                <c:pt idx="1456">
                  <c:v>37911</c:v>
                </c:pt>
                <c:pt idx="1457">
                  <c:v>37914</c:v>
                </c:pt>
                <c:pt idx="1458">
                  <c:v>37915</c:v>
                </c:pt>
                <c:pt idx="1459">
                  <c:v>37916</c:v>
                </c:pt>
                <c:pt idx="1460">
                  <c:v>37917</c:v>
                </c:pt>
                <c:pt idx="1461">
                  <c:v>37918</c:v>
                </c:pt>
                <c:pt idx="1462">
                  <c:v>37921</c:v>
                </c:pt>
                <c:pt idx="1463">
                  <c:v>37922</c:v>
                </c:pt>
                <c:pt idx="1464">
                  <c:v>37923</c:v>
                </c:pt>
                <c:pt idx="1465">
                  <c:v>37924</c:v>
                </c:pt>
                <c:pt idx="1466">
                  <c:v>37925</c:v>
                </c:pt>
                <c:pt idx="1467">
                  <c:v>37928</c:v>
                </c:pt>
                <c:pt idx="1468">
                  <c:v>37929</c:v>
                </c:pt>
                <c:pt idx="1469">
                  <c:v>37930</c:v>
                </c:pt>
                <c:pt idx="1470">
                  <c:v>37931</c:v>
                </c:pt>
                <c:pt idx="1471">
                  <c:v>37932</c:v>
                </c:pt>
                <c:pt idx="1472">
                  <c:v>37935</c:v>
                </c:pt>
                <c:pt idx="1473">
                  <c:v>37936</c:v>
                </c:pt>
                <c:pt idx="1474">
                  <c:v>37937</c:v>
                </c:pt>
                <c:pt idx="1475">
                  <c:v>37938</c:v>
                </c:pt>
                <c:pt idx="1476">
                  <c:v>37939</c:v>
                </c:pt>
                <c:pt idx="1477">
                  <c:v>37942</c:v>
                </c:pt>
                <c:pt idx="1478">
                  <c:v>37943</c:v>
                </c:pt>
                <c:pt idx="1479">
                  <c:v>37944</c:v>
                </c:pt>
                <c:pt idx="1480">
                  <c:v>37945</c:v>
                </c:pt>
                <c:pt idx="1481">
                  <c:v>37946</c:v>
                </c:pt>
                <c:pt idx="1482">
                  <c:v>37949</c:v>
                </c:pt>
                <c:pt idx="1483">
                  <c:v>37950</c:v>
                </c:pt>
                <c:pt idx="1484">
                  <c:v>37951</c:v>
                </c:pt>
                <c:pt idx="1485">
                  <c:v>37953</c:v>
                </c:pt>
                <c:pt idx="1486">
                  <c:v>37956</c:v>
                </c:pt>
                <c:pt idx="1487">
                  <c:v>37957</c:v>
                </c:pt>
                <c:pt idx="1488">
                  <c:v>37958</c:v>
                </c:pt>
                <c:pt idx="1489">
                  <c:v>37959</c:v>
                </c:pt>
                <c:pt idx="1490">
                  <c:v>37960</c:v>
                </c:pt>
                <c:pt idx="1491">
                  <c:v>37963</c:v>
                </c:pt>
                <c:pt idx="1492">
                  <c:v>37964</c:v>
                </c:pt>
                <c:pt idx="1493">
                  <c:v>37965</c:v>
                </c:pt>
                <c:pt idx="1494">
                  <c:v>37966</c:v>
                </c:pt>
                <c:pt idx="1495">
                  <c:v>37967</c:v>
                </c:pt>
                <c:pt idx="1496">
                  <c:v>37970</c:v>
                </c:pt>
                <c:pt idx="1497">
                  <c:v>37971</c:v>
                </c:pt>
                <c:pt idx="1498">
                  <c:v>37972</c:v>
                </c:pt>
                <c:pt idx="1499">
                  <c:v>37973</c:v>
                </c:pt>
                <c:pt idx="1500">
                  <c:v>37974</c:v>
                </c:pt>
                <c:pt idx="1501">
                  <c:v>37977</c:v>
                </c:pt>
                <c:pt idx="1502">
                  <c:v>37978</c:v>
                </c:pt>
                <c:pt idx="1503">
                  <c:v>37979</c:v>
                </c:pt>
                <c:pt idx="1504">
                  <c:v>37981</c:v>
                </c:pt>
                <c:pt idx="1505">
                  <c:v>37984</c:v>
                </c:pt>
                <c:pt idx="1506">
                  <c:v>37985</c:v>
                </c:pt>
                <c:pt idx="1507">
                  <c:v>37986</c:v>
                </c:pt>
                <c:pt idx="1508">
                  <c:v>37988</c:v>
                </c:pt>
                <c:pt idx="1509">
                  <c:v>37991</c:v>
                </c:pt>
                <c:pt idx="1510">
                  <c:v>37992</c:v>
                </c:pt>
                <c:pt idx="1511">
                  <c:v>37993</c:v>
                </c:pt>
                <c:pt idx="1512">
                  <c:v>37994</c:v>
                </c:pt>
                <c:pt idx="1513">
                  <c:v>37995</c:v>
                </c:pt>
                <c:pt idx="1514">
                  <c:v>37998</c:v>
                </c:pt>
                <c:pt idx="1515">
                  <c:v>37999</c:v>
                </c:pt>
                <c:pt idx="1516">
                  <c:v>38000</c:v>
                </c:pt>
                <c:pt idx="1517">
                  <c:v>38001</c:v>
                </c:pt>
                <c:pt idx="1518">
                  <c:v>38002</c:v>
                </c:pt>
                <c:pt idx="1519">
                  <c:v>38006</c:v>
                </c:pt>
                <c:pt idx="1520">
                  <c:v>38007</c:v>
                </c:pt>
                <c:pt idx="1521">
                  <c:v>38008</c:v>
                </c:pt>
                <c:pt idx="1522">
                  <c:v>38009</c:v>
                </c:pt>
                <c:pt idx="1523">
                  <c:v>38012</c:v>
                </c:pt>
                <c:pt idx="1524">
                  <c:v>38013</c:v>
                </c:pt>
                <c:pt idx="1525">
                  <c:v>38014</c:v>
                </c:pt>
                <c:pt idx="1526">
                  <c:v>38015</c:v>
                </c:pt>
                <c:pt idx="1527">
                  <c:v>38016</c:v>
                </c:pt>
                <c:pt idx="1528">
                  <c:v>38019</c:v>
                </c:pt>
                <c:pt idx="1529">
                  <c:v>38020</c:v>
                </c:pt>
                <c:pt idx="1530">
                  <c:v>38021</c:v>
                </c:pt>
                <c:pt idx="1531">
                  <c:v>38022</c:v>
                </c:pt>
                <c:pt idx="1532">
                  <c:v>38023</c:v>
                </c:pt>
                <c:pt idx="1533">
                  <c:v>38026</c:v>
                </c:pt>
                <c:pt idx="1534">
                  <c:v>38027</c:v>
                </c:pt>
                <c:pt idx="1535">
                  <c:v>38028</c:v>
                </c:pt>
                <c:pt idx="1536">
                  <c:v>38029</c:v>
                </c:pt>
                <c:pt idx="1537">
                  <c:v>38030</c:v>
                </c:pt>
                <c:pt idx="1538">
                  <c:v>38034</c:v>
                </c:pt>
                <c:pt idx="1539">
                  <c:v>38035</c:v>
                </c:pt>
                <c:pt idx="1540">
                  <c:v>38036</c:v>
                </c:pt>
                <c:pt idx="1541">
                  <c:v>38037</c:v>
                </c:pt>
                <c:pt idx="1542">
                  <c:v>38040</c:v>
                </c:pt>
                <c:pt idx="1543">
                  <c:v>38041</c:v>
                </c:pt>
                <c:pt idx="1544">
                  <c:v>38042</c:v>
                </c:pt>
                <c:pt idx="1545">
                  <c:v>38043</c:v>
                </c:pt>
                <c:pt idx="1546">
                  <c:v>38044</c:v>
                </c:pt>
                <c:pt idx="1547">
                  <c:v>38047</c:v>
                </c:pt>
                <c:pt idx="1548">
                  <c:v>38048</c:v>
                </c:pt>
                <c:pt idx="1549">
                  <c:v>38049</c:v>
                </c:pt>
                <c:pt idx="1550">
                  <c:v>38050</c:v>
                </c:pt>
                <c:pt idx="1551">
                  <c:v>38051</c:v>
                </c:pt>
                <c:pt idx="1552">
                  <c:v>38054</c:v>
                </c:pt>
                <c:pt idx="1553">
                  <c:v>38055</c:v>
                </c:pt>
                <c:pt idx="1554">
                  <c:v>38056</c:v>
                </c:pt>
                <c:pt idx="1555">
                  <c:v>38057</c:v>
                </c:pt>
                <c:pt idx="1556">
                  <c:v>38058</c:v>
                </c:pt>
                <c:pt idx="1557">
                  <c:v>38061</c:v>
                </c:pt>
                <c:pt idx="1558">
                  <c:v>38062</c:v>
                </c:pt>
                <c:pt idx="1559">
                  <c:v>38063</c:v>
                </c:pt>
                <c:pt idx="1560">
                  <c:v>38064</c:v>
                </c:pt>
                <c:pt idx="1561">
                  <c:v>38065</c:v>
                </c:pt>
                <c:pt idx="1562">
                  <c:v>38068</c:v>
                </c:pt>
                <c:pt idx="1563">
                  <c:v>38069</c:v>
                </c:pt>
                <c:pt idx="1564">
                  <c:v>38070</c:v>
                </c:pt>
                <c:pt idx="1565">
                  <c:v>38071</c:v>
                </c:pt>
                <c:pt idx="1566">
                  <c:v>38072</c:v>
                </c:pt>
                <c:pt idx="1567">
                  <c:v>38075</c:v>
                </c:pt>
                <c:pt idx="1568">
                  <c:v>38076</c:v>
                </c:pt>
                <c:pt idx="1569">
                  <c:v>38077</c:v>
                </c:pt>
                <c:pt idx="1570">
                  <c:v>38078</c:v>
                </c:pt>
                <c:pt idx="1571">
                  <c:v>38079</c:v>
                </c:pt>
                <c:pt idx="1572">
                  <c:v>38082</c:v>
                </c:pt>
                <c:pt idx="1573">
                  <c:v>38083</c:v>
                </c:pt>
                <c:pt idx="1574">
                  <c:v>38084</c:v>
                </c:pt>
                <c:pt idx="1575">
                  <c:v>38085</c:v>
                </c:pt>
                <c:pt idx="1576">
                  <c:v>38089</c:v>
                </c:pt>
                <c:pt idx="1577">
                  <c:v>38090</c:v>
                </c:pt>
                <c:pt idx="1578">
                  <c:v>38091</c:v>
                </c:pt>
                <c:pt idx="1579">
                  <c:v>38092</c:v>
                </c:pt>
                <c:pt idx="1580">
                  <c:v>38093</c:v>
                </c:pt>
                <c:pt idx="1581">
                  <c:v>38096</c:v>
                </c:pt>
                <c:pt idx="1582">
                  <c:v>38097</c:v>
                </c:pt>
                <c:pt idx="1583">
                  <c:v>38098</c:v>
                </c:pt>
                <c:pt idx="1584">
                  <c:v>38099</c:v>
                </c:pt>
                <c:pt idx="1585">
                  <c:v>38100</c:v>
                </c:pt>
                <c:pt idx="1586">
                  <c:v>38103</c:v>
                </c:pt>
                <c:pt idx="1587">
                  <c:v>38104</c:v>
                </c:pt>
                <c:pt idx="1588">
                  <c:v>38105</c:v>
                </c:pt>
                <c:pt idx="1589">
                  <c:v>38106</c:v>
                </c:pt>
                <c:pt idx="1590">
                  <c:v>38107</c:v>
                </c:pt>
                <c:pt idx="1591">
                  <c:v>38110</c:v>
                </c:pt>
                <c:pt idx="1592">
                  <c:v>38111</c:v>
                </c:pt>
                <c:pt idx="1593">
                  <c:v>38112</c:v>
                </c:pt>
                <c:pt idx="1594">
                  <c:v>38113</c:v>
                </c:pt>
                <c:pt idx="1595">
                  <c:v>38114</c:v>
                </c:pt>
                <c:pt idx="1596">
                  <c:v>38117</c:v>
                </c:pt>
                <c:pt idx="1597">
                  <c:v>38118</c:v>
                </c:pt>
                <c:pt idx="1598">
                  <c:v>38119</c:v>
                </c:pt>
                <c:pt idx="1599">
                  <c:v>38120</c:v>
                </c:pt>
                <c:pt idx="1600">
                  <c:v>38121</c:v>
                </c:pt>
                <c:pt idx="1601">
                  <c:v>38124</c:v>
                </c:pt>
                <c:pt idx="1602">
                  <c:v>38125</c:v>
                </c:pt>
                <c:pt idx="1603">
                  <c:v>38126</c:v>
                </c:pt>
                <c:pt idx="1604">
                  <c:v>38127</c:v>
                </c:pt>
                <c:pt idx="1605">
                  <c:v>38128</c:v>
                </c:pt>
                <c:pt idx="1606">
                  <c:v>38131</c:v>
                </c:pt>
                <c:pt idx="1607">
                  <c:v>38132</c:v>
                </c:pt>
                <c:pt idx="1608">
                  <c:v>38133</c:v>
                </c:pt>
                <c:pt idx="1609">
                  <c:v>38134</c:v>
                </c:pt>
                <c:pt idx="1610">
                  <c:v>38135</c:v>
                </c:pt>
                <c:pt idx="1611">
                  <c:v>38139</c:v>
                </c:pt>
                <c:pt idx="1612">
                  <c:v>38140</c:v>
                </c:pt>
                <c:pt idx="1613">
                  <c:v>38141</c:v>
                </c:pt>
                <c:pt idx="1614">
                  <c:v>38142</c:v>
                </c:pt>
                <c:pt idx="1615">
                  <c:v>38145</c:v>
                </c:pt>
                <c:pt idx="1616">
                  <c:v>38146</c:v>
                </c:pt>
                <c:pt idx="1617">
                  <c:v>38147</c:v>
                </c:pt>
                <c:pt idx="1618">
                  <c:v>38148</c:v>
                </c:pt>
                <c:pt idx="1619">
                  <c:v>38152</c:v>
                </c:pt>
                <c:pt idx="1620">
                  <c:v>38153</c:v>
                </c:pt>
                <c:pt idx="1621">
                  <c:v>38154</c:v>
                </c:pt>
                <c:pt idx="1622">
                  <c:v>38155</c:v>
                </c:pt>
                <c:pt idx="1623">
                  <c:v>38156</c:v>
                </c:pt>
                <c:pt idx="1624">
                  <c:v>38159</c:v>
                </c:pt>
                <c:pt idx="1625">
                  <c:v>38160</c:v>
                </c:pt>
                <c:pt idx="1626">
                  <c:v>38161</c:v>
                </c:pt>
                <c:pt idx="1627">
                  <c:v>38162</c:v>
                </c:pt>
                <c:pt idx="1628">
                  <c:v>38163</c:v>
                </c:pt>
                <c:pt idx="1629">
                  <c:v>38166</c:v>
                </c:pt>
                <c:pt idx="1630">
                  <c:v>38167</c:v>
                </c:pt>
                <c:pt idx="1631">
                  <c:v>38168</c:v>
                </c:pt>
                <c:pt idx="1632">
                  <c:v>38169</c:v>
                </c:pt>
                <c:pt idx="1633">
                  <c:v>38170</c:v>
                </c:pt>
                <c:pt idx="1634">
                  <c:v>38174</c:v>
                </c:pt>
                <c:pt idx="1635">
                  <c:v>38175</c:v>
                </c:pt>
                <c:pt idx="1636">
                  <c:v>38176</c:v>
                </c:pt>
                <c:pt idx="1637">
                  <c:v>38177</c:v>
                </c:pt>
                <c:pt idx="1638">
                  <c:v>38180</c:v>
                </c:pt>
                <c:pt idx="1639">
                  <c:v>38181</c:v>
                </c:pt>
                <c:pt idx="1640">
                  <c:v>38182</c:v>
                </c:pt>
                <c:pt idx="1641">
                  <c:v>38183</c:v>
                </c:pt>
                <c:pt idx="1642">
                  <c:v>38184</c:v>
                </c:pt>
                <c:pt idx="1643">
                  <c:v>38187</c:v>
                </c:pt>
                <c:pt idx="1644">
                  <c:v>38188</c:v>
                </c:pt>
                <c:pt idx="1645">
                  <c:v>38189</c:v>
                </c:pt>
                <c:pt idx="1646">
                  <c:v>38190</c:v>
                </c:pt>
                <c:pt idx="1647">
                  <c:v>38191</c:v>
                </c:pt>
                <c:pt idx="1648">
                  <c:v>38194</c:v>
                </c:pt>
                <c:pt idx="1649">
                  <c:v>38195</c:v>
                </c:pt>
                <c:pt idx="1650">
                  <c:v>38196</c:v>
                </c:pt>
                <c:pt idx="1651">
                  <c:v>38197</c:v>
                </c:pt>
                <c:pt idx="1652">
                  <c:v>38198</c:v>
                </c:pt>
                <c:pt idx="1653">
                  <c:v>38201</c:v>
                </c:pt>
                <c:pt idx="1654">
                  <c:v>38202</c:v>
                </c:pt>
                <c:pt idx="1655">
                  <c:v>38203</c:v>
                </c:pt>
                <c:pt idx="1656">
                  <c:v>38204</c:v>
                </c:pt>
                <c:pt idx="1657">
                  <c:v>38205</c:v>
                </c:pt>
                <c:pt idx="1658">
                  <c:v>38208</c:v>
                </c:pt>
                <c:pt idx="1659">
                  <c:v>38209</c:v>
                </c:pt>
                <c:pt idx="1660">
                  <c:v>38210</c:v>
                </c:pt>
                <c:pt idx="1661">
                  <c:v>38211</c:v>
                </c:pt>
                <c:pt idx="1662">
                  <c:v>38212</c:v>
                </c:pt>
                <c:pt idx="1663">
                  <c:v>38215</c:v>
                </c:pt>
                <c:pt idx="1664">
                  <c:v>38216</c:v>
                </c:pt>
                <c:pt idx="1665">
                  <c:v>38217</c:v>
                </c:pt>
                <c:pt idx="1666">
                  <c:v>38218</c:v>
                </c:pt>
                <c:pt idx="1667">
                  <c:v>38219</c:v>
                </c:pt>
                <c:pt idx="1668">
                  <c:v>38222</c:v>
                </c:pt>
                <c:pt idx="1669">
                  <c:v>38223</c:v>
                </c:pt>
                <c:pt idx="1670">
                  <c:v>38224</c:v>
                </c:pt>
                <c:pt idx="1671">
                  <c:v>38225</c:v>
                </c:pt>
                <c:pt idx="1672">
                  <c:v>38226</c:v>
                </c:pt>
                <c:pt idx="1673">
                  <c:v>38229</c:v>
                </c:pt>
                <c:pt idx="1674">
                  <c:v>38230</c:v>
                </c:pt>
                <c:pt idx="1675">
                  <c:v>38231</c:v>
                </c:pt>
                <c:pt idx="1676">
                  <c:v>38232</c:v>
                </c:pt>
                <c:pt idx="1677">
                  <c:v>38233</c:v>
                </c:pt>
                <c:pt idx="1678">
                  <c:v>38237</c:v>
                </c:pt>
                <c:pt idx="1679">
                  <c:v>38238</c:v>
                </c:pt>
                <c:pt idx="1680">
                  <c:v>38239</c:v>
                </c:pt>
                <c:pt idx="1681">
                  <c:v>38240</c:v>
                </c:pt>
                <c:pt idx="1682">
                  <c:v>38243</c:v>
                </c:pt>
                <c:pt idx="1683">
                  <c:v>38244</c:v>
                </c:pt>
                <c:pt idx="1684">
                  <c:v>38245</c:v>
                </c:pt>
                <c:pt idx="1685">
                  <c:v>38246</c:v>
                </c:pt>
                <c:pt idx="1686">
                  <c:v>38247</c:v>
                </c:pt>
                <c:pt idx="1687">
                  <c:v>38250</c:v>
                </c:pt>
                <c:pt idx="1688">
                  <c:v>38251</c:v>
                </c:pt>
                <c:pt idx="1689">
                  <c:v>38252</c:v>
                </c:pt>
                <c:pt idx="1690">
                  <c:v>38253</c:v>
                </c:pt>
                <c:pt idx="1691">
                  <c:v>38254</c:v>
                </c:pt>
                <c:pt idx="1692">
                  <c:v>38257</c:v>
                </c:pt>
                <c:pt idx="1693">
                  <c:v>38258</c:v>
                </c:pt>
                <c:pt idx="1694">
                  <c:v>38259</c:v>
                </c:pt>
                <c:pt idx="1695">
                  <c:v>38260</c:v>
                </c:pt>
                <c:pt idx="1696">
                  <c:v>38261</c:v>
                </c:pt>
                <c:pt idx="1697">
                  <c:v>38264</c:v>
                </c:pt>
                <c:pt idx="1698">
                  <c:v>38265</c:v>
                </c:pt>
                <c:pt idx="1699">
                  <c:v>38266</c:v>
                </c:pt>
                <c:pt idx="1700">
                  <c:v>38267</c:v>
                </c:pt>
                <c:pt idx="1701">
                  <c:v>38268</c:v>
                </c:pt>
                <c:pt idx="1702">
                  <c:v>38271</c:v>
                </c:pt>
                <c:pt idx="1703">
                  <c:v>38272</c:v>
                </c:pt>
                <c:pt idx="1704">
                  <c:v>38273</c:v>
                </c:pt>
                <c:pt idx="1705">
                  <c:v>38274</c:v>
                </c:pt>
                <c:pt idx="1706">
                  <c:v>38275</c:v>
                </c:pt>
                <c:pt idx="1707">
                  <c:v>38278</c:v>
                </c:pt>
                <c:pt idx="1708">
                  <c:v>38279</c:v>
                </c:pt>
                <c:pt idx="1709">
                  <c:v>38280</c:v>
                </c:pt>
                <c:pt idx="1710">
                  <c:v>38281</c:v>
                </c:pt>
                <c:pt idx="1711">
                  <c:v>38282</c:v>
                </c:pt>
                <c:pt idx="1712">
                  <c:v>38285</c:v>
                </c:pt>
                <c:pt idx="1713">
                  <c:v>38286</c:v>
                </c:pt>
                <c:pt idx="1714">
                  <c:v>38287</c:v>
                </c:pt>
                <c:pt idx="1715">
                  <c:v>38288</c:v>
                </c:pt>
                <c:pt idx="1716">
                  <c:v>38289</c:v>
                </c:pt>
                <c:pt idx="1717">
                  <c:v>38292</c:v>
                </c:pt>
                <c:pt idx="1718">
                  <c:v>38293</c:v>
                </c:pt>
                <c:pt idx="1719">
                  <c:v>38294</c:v>
                </c:pt>
                <c:pt idx="1720">
                  <c:v>38295</c:v>
                </c:pt>
                <c:pt idx="1721">
                  <c:v>38296</c:v>
                </c:pt>
                <c:pt idx="1722">
                  <c:v>38299</c:v>
                </c:pt>
                <c:pt idx="1723">
                  <c:v>38300</c:v>
                </c:pt>
                <c:pt idx="1724">
                  <c:v>38301</c:v>
                </c:pt>
                <c:pt idx="1725">
                  <c:v>38302</c:v>
                </c:pt>
                <c:pt idx="1726">
                  <c:v>38303</c:v>
                </c:pt>
                <c:pt idx="1727">
                  <c:v>38306</c:v>
                </c:pt>
                <c:pt idx="1728">
                  <c:v>38307</c:v>
                </c:pt>
                <c:pt idx="1729">
                  <c:v>38308</c:v>
                </c:pt>
                <c:pt idx="1730">
                  <c:v>38309</c:v>
                </c:pt>
                <c:pt idx="1731">
                  <c:v>38310</c:v>
                </c:pt>
                <c:pt idx="1732">
                  <c:v>38313</c:v>
                </c:pt>
                <c:pt idx="1733">
                  <c:v>38314</c:v>
                </c:pt>
                <c:pt idx="1734">
                  <c:v>38315</c:v>
                </c:pt>
                <c:pt idx="1735">
                  <c:v>38317</c:v>
                </c:pt>
                <c:pt idx="1736">
                  <c:v>38320</c:v>
                </c:pt>
                <c:pt idx="1737">
                  <c:v>38321</c:v>
                </c:pt>
                <c:pt idx="1738">
                  <c:v>38322</c:v>
                </c:pt>
                <c:pt idx="1739">
                  <c:v>38323</c:v>
                </c:pt>
                <c:pt idx="1740">
                  <c:v>38324</c:v>
                </c:pt>
                <c:pt idx="1741">
                  <c:v>38327</c:v>
                </c:pt>
                <c:pt idx="1742">
                  <c:v>38328</c:v>
                </c:pt>
                <c:pt idx="1743">
                  <c:v>38329</c:v>
                </c:pt>
                <c:pt idx="1744">
                  <c:v>38330</c:v>
                </c:pt>
                <c:pt idx="1745">
                  <c:v>38331</c:v>
                </c:pt>
                <c:pt idx="1746">
                  <c:v>38334</c:v>
                </c:pt>
                <c:pt idx="1747">
                  <c:v>38335</c:v>
                </c:pt>
                <c:pt idx="1748">
                  <c:v>38336</c:v>
                </c:pt>
                <c:pt idx="1749">
                  <c:v>38337</c:v>
                </c:pt>
                <c:pt idx="1750">
                  <c:v>38338</c:v>
                </c:pt>
                <c:pt idx="1751">
                  <c:v>38341</c:v>
                </c:pt>
                <c:pt idx="1752">
                  <c:v>38342</c:v>
                </c:pt>
                <c:pt idx="1753">
                  <c:v>38343</c:v>
                </c:pt>
                <c:pt idx="1754">
                  <c:v>38344</c:v>
                </c:pt>
                <c:pt idx="1755">
                  <c:v>38348</c:v>
                </c:pt>
                <c:pt idx="1756">
                  <c:v>38349</c:v>
                </c:pt>
                <c:pt idx="1757">
                  <c:v>38350</c:v>
                </c:pt>
                <c:pt idx="1758">
                  <c:v>38351</c:v>
                </c:pt>
                <c:pt idx="1759">
                  <c:v>38352</c:v>
                </c:pt>
                <c:pt idx="1760">
                  <c:v>38355</c:v>
                </c:pt>
                <c:pt idx="1761">
                  <c:v>38356</c:v>
                </c:pt>
                <c:pt idx="1762">
                  <c:v>38357</c:v>
                </c:pt>
                <c:pt idx="1763">
                  <c:v>38358</c:v>
                </c:pt>
                <c:pt idx="1764">
                  <c:v>38359</c:v>
                </c:pt>
                <c:pt idx="1765">
                  <c:v>38362</c:v>
                </c:pt>
                <c:pt idx="1766">
                  <c:v>38363</c:v>
                </c:pt>
                <c:pt idx="1767">
                  <c:v>38364</c:v>
                </c:pt>
                <c:pt idx="1768">
                  <c:v>38365</c:v>
                </c:pt>
                <c:pt idx="1769">
                  <c:v>38366</c:v>
                </c:pt>
                <c:pt idx="1770">
                  <c:v>38370</c:v>
                </c:pt>
                <c:pt idx="1771">
                  <c:v>38371</c:v>
                </c:pt>
                <c:pt idx="1772">
                  <c:v>38372</c:v>
                </c:pt>
                <c:pt idx="1773">
                  <c:v>38373</c:v>
                </c:pt>
                <c:pt idx="1774">
                  <c:v>38376</c:v>
                </c:pt>
                <c:pt idx="1775">
                  <c:v>38377</c:v>
                </c:pt>
                <c:pt idx="1776">
                  <c:v>38378</c:v>
                </c:pt>
                <c:pt idx="1777">
                  <c:v>38379</c:v>
                </c:pt>
                <c:pt idx="1778">
                  <c:v>38380</c:v>
                </c:pt>
                <c:pt idx="1779">
                  <c:v>38383</c:v>
                </c:pt>
                <c:pt idx="1780">
                  <c:v>38384</c:v>
                </c:pt>
                <c:pt idx="1781">
                  <c:v>38385</c:v>
                </c:pt>
                <c:pt idx="1782">
                  <c:v>38386</c:v>
                </c:pt>
                <c:pt idx="1783">
                  <c:v>38387</c:v>
                </c:pt>
                <c:pt idx="1784">
                  <c:v>38390</c:v>
                </c:pt>
                <c:pt idx="1785">
                  <c:v>38391</c:v>
                </c:pt>
                <c:pt idx="1786">
                  <c:v>38392</c:v>
                </c:pt>
                <c:pt idx="1787">
                  <c:v>38393</c:v>
                </c:pt>
                <c:pt idx="1788">
                  <c:v>38394</c:v>
                </c:pt>
                <c:pt idx="1789">
                  <c:v>38397</c:v>
                </c:pt>
                <c:pt idx="1790">
                  <c:v>38398</c:v>
                </c:pt>
                <c:pt idx="1791">
                  <c:v>38399</c:v>
                </c:pt>
                <c:pt idx="1792">
                  <c:v>38400</c:v>
                </c:pt>
                <c:pt idx="1793">
                  <c:v>38401</c:v>
                </c:pt>
                <c:pt idx="1794">
                  <c:v>38405</c:v>
                </c:pt>
                <c:pt idx="1795">
                  <c:v>38406</c:v>
                </c:pt>
                <c:pt idx="1796">
                  <c:v>38407</c:v>
                </c:pt>
                <c:pt idx="1797">
                  <c:v>38408</c:v>
                </c:pt>
                <c:pt idx="1798">
                  <c:v>38411</c:v>
                </c:pt>
                <c:pt idx="1799">
                  <c:v>38412</c:v>
                </c:pt>
                <c:pt idx="1800">
                  <c:v>38413</c:v>
                </c:pt>
                <c:pt idx="1801">
                  <c:v>38414</c:v>
                </c:pt>
                <c:pt idx="1802">
                  <c:v>38415</c:v>
                </c:pt>
                <c:pt idx="1803">
                  <c:v>38418</c:v>
                </c:pt>
                <c:pt idx="1804">
                  <c:v>38419</c:v>
                </c:pt>
                <c:pt idx="1805">
                  <c:v>38420</c:v>
                </c:pt>
                <c:pt idx="1806">
                  <c:v>38421</c:v>
                </c:pt>
                <c:pt idx="1807">
                  <c:v>38422</c:v>
                </c:pt>
                <c:pt idx="1808">
                  <c:v>38425</c:v>
                </c:pt>
                <c:pt idx="1809">
                  <c:v>38426</c:v>
                </c:pt>
                <c:pt idx="1810">
                  <c:v>38427</c:v>
                </c:pt>
                <c:pt idx="1811">
                  <c:v>38428</c:v>
                </c:pt>
                <c:pt idx="1812">
                  <c:v>38429</c:v>
                </c:pt>
                <c:pt idx="1813">
                  <c:v>38432</c:v>
                </c:pt>
                <c:pt idx="1814">
                  <c:v>38433</c:v>
                </c:pt>
                <c:pt idx="1815">
                  <c:v>38434</c:v>
                </c:pt>
                <c:pt idx="1816">
                  <c:v>38435</c:v>
                </c:pt>
                <c:pt idx="1817">
                  <c:v>38439</c:v>
                </c:pt>
                <c:pt idx="1818">
                  <c:v>38440</c:v>
                </c:pt>
                <c:pt idx="1819">
                  <c:v>38441</c:v>
                </c:pt>
                <c:pt idx="1820">
                  <c:v>38442</c:v>
                </c:pt>
                <c:pt idx="1821">
                  <c:v>38443</c:v>
                </c:pt>
                <c:pt idx="1822">
                  <c:v>38446</c:v>
                </c:pt>
                <c:pt idx="1823">
                  <c:v>38447</c:v>
                </c:pt>
                <c:pt idx="1824">
                  <c:v>38448</c:v>
                </c:pt>
                <c:pt idx="1825">
                  <c:v>38449</c:v>
                </c:pt>
                <c:pt idx="1826">
                  <c:v>38450</c:v>
                </c:pt>
                <c:pt idx="1827">
                  <c:v>38453</c:v>
                </c:pt>
                <c:pt idx="1828">
                  <c:v>38454</c:v>
                </c:pt>
                <c:pt idx="1829">
                  <c:v>38455</c:v>
                </c:pt>
                <c:pt idx="1830">
                  <c:v>38456</c:v>
                </c:pt>
                <c:pt idx="1831">
                  <c:v>38457</c:v>
                </c:pt>
                <c:pt idx="1832">
                  <c:v>38460</c:v>
                </c:pt>
                <c:pt idx="1833">
                  <c:v>38461</c:v>
                </c:pt>
                <c:pt idx="1834">
                  <c:v>38462</c:v>
                </c:pt>
                <c:pt idx="1835">
                  <c:v>38463</c:v>
                </c:pt>
                <c:pt idx="1836">
                  <c:v>38464</c:v>
                </c:pt>
                <c:pt idx="1837">
                  <c:v>38467</c:v>
                </c:pt>
                <c:pt idx="1838">
                  <c:v>38468</c:v>
                </c:pt>
                <c:pt idx="1839">
                  <c:v>38469</c:v>
                </c:pt>
                <c:pt idx="1840">
                  <c:v>38470</c:v>
                </c:pt>
                <c:pt idx="1841">
                  <c:v>38471</c:v>
                </c:pt>
                <c:pt idx="1842">
                  <c:v>38474</c:v>
                </c:pt>
                <c:pt idx="1843">
                  <c:v>38475</c:v>
                </c:pt>
                <c:pt idx="1844">
                  <c:v>38476</c:v>
                </c:pt>
                <c:pt idx="1845">
                  <c:v>38477</c:v>
                </c:pt>
                <c:pt idx="1846">
                  <c:v>38478</c:v>
                </c:pt>
                <c:pt idx="1847">
                  <c:v>38481</c:v>
                </c:pt>
                <c:pt idx="1848">
                  <c:v>38482</c:v>
                </c:pt>
                <c:pt idx="1849">
                  <c:v>38483</c:v>
                </c:pt>
                <c:pt idx="1850">
                  <c:v>38484</c:v>
                </c:pt>
                <c:pt idx="1851">
                  <c:v>38485</c:v>
                </c:pt>
                <c:pt idx="1852">
                  <c:v>38488</c:v>
                </c:pt>
                <c:pt idx="1853">
                  <c:v>38489</c:v>
                </c:pt>
                <c:pt idx="1854">
                  <c:v>38490</c:v>
                </c:pt>
                <c:pt idx="1855">
                  <c:v>38491</c:v>
                </c:pt>
                <c:pt idx="1856">
                  <c:v>38492</c:v>
                </c:pt>
                <c:pt idx="1857">
                  <c:v>38495</c:v>
                </c:pt>
                <c:pt idx="1858">
                  <c:v>38496</c:v>
                </c:pt>
                <c:pt idx="1859">
                  <c:v>38497</c:v>
                </c:pt>
                <c:pt idx="1860">
                  <c:v>38498</c:v>
                </c:pt>
                <c:pt idx="1861">
                  <c:v>38499</c:v>
                </c:pt>
                <c:pt idx="1862">
                  <c:v>38503</c:v>
                </c:pt>
                <c:pt idx="1863">
                  <c:v>38504</c:v>
                </c:pt>
                <c:pt idx="1864">
                  <c:v>38505</c:v>
                </c:pt>
                <c:pt idx="1865">
                  <c:v>38506</c:v>
                </c:pt>
                <c:pt idx="1866">
                  <c:v>38509</c:v>
                </c:pt>
                <c:pt idx="1867">
                  <c:v>38510</c:v>
                </c:pt>
                <c:pt idx="1868">
                  <c:v>38511</c:v>
                </c:pt>
                <c:pt idx="1869">
                  <c:v>38512</c:v>
                </c:pt>
                <c:pt idx="1870">
                  <c:v>38513</c:v>
                </c:pt>
                <c:pt idx="1871">
                  <c:v>38516</c:v>
                </c:pt>
                <c:pt idx="1872">
                  <c:v>38517</c:v>
                </c:pt>
                <c:pt idx="1873">
                  <c:v>38518</c:v>
                </c:pt>
                <c:pt idx="1874">
                  <c:v>38519</c:v>
                </c:pt>
                <c:pt idx="1875">
                  <c:v>38520</c:v>
                </c:pt>
                <c:pt idx="1876">
                  <c:v>38523</c:v>
                </c:pt>
                <c:pt idx="1877">
                  <c:v>38524</c:v>
                </c:pt>
                <c:pt idx="1878">
                  <c:v>38525</c:v>
                </c:pt>
                <c:pt idx="1879">
                  <c:v>38526</c:v>
                </c:pt>
                <c:pt idx="1880">
                  <c:v>38527</c:v>
                </c:pt>
                <c:pt idx="1881">
                  <c:v>38530</c:v>
                </c:pt>
                <c:pt idx="1882">
                  <c:v>38531</c:v>
                </c:pt>
                <c:pt idx="1883">
                  <c:v>38532</c:v>
                </c:pt>
                <c:pt idx="1884">
                  <c:v>38533</c:v>
                </c:pt>
                <c:pt idx="1885">
                  <c:v>38534</c:v>
                </c:pt>
                <c:pt idx="1886">
                  <c:v>38538</c:v>
                </c:pt>
                <c:pt idx="1887">
                  <c:v>38539</c:v>
                </c:pt>
                <c:pt idx="1888">
                  <c:v>38540</c:v>
                </c:pt>
                <c:pt idx="1889">
                  <c:v>38541</c:v>
                </c:pt>
                <c:pt idx="1890">
                  <c:v>38544</c:v>
                </c:pt>
                <c:pt idx="1891">
                  <c:v>38545</c:v>
                </c:pt>
                <c:pt idx="1892">
                  <c:v>38546</c:v>
                </c:pt>
                <c:pt idx="1893">
                  <c:v>38547</c:v>
                </c:pt>
                <c:pt idx="1894">
                  <c:v>38548</c:v>
                </c:pt>
                <c:pt idx="1895">
                  <c:v>38551</c:v>
                </c:pt>
                <c:pt idx="1896">
                  <c:v>38552</c:v>
                </c:pt>
                <c:pt idx="1897">
                  <c:v>38553</c:v>
                </c:pt>
                <c:pt idx="1898">
                  <c:v>38554</c:v>
                </c:pt>
                <c:pt idx="1899">
                  <c:v>38555</c:v>
                </c:pt>
                <c:pt idx="1900">
                  <c:v>38558</c:v>
                </c:pt>
                <c:pt idx="1901">
                  <c:v>38559</c:v>
                </c:pt>
                <c:pt idx="1902">
                  <c:v>38560</c:v>
                </c:pt>
                <c:pt idx="1903">
                  <c:v>38561</c:v>
                </c:pt>
                <c:pt idx="1904">
                  <c:v>38562</c:v>
                </c:pt>
                <c:pt idx="1905">
                  <c:v>38565</c:v>
                </c:pt>
                <c:pt idx="1906">
                  <c:v>38566</c:v>
                </c:pt>
                <c:pt idx="1907">
                  <c:v>38567</c:v>
                </c:pt>
                <c:pt idx="1908">
                  <c:v>38568</c:v>
                </c:pt>
                <c:pt idx="1909">
                  <c:v>38569</c:v>
                </c:pt>
                <c:pt idx="1910">
                  <c:v>38572</c:v>
                </c:pt>
                <c:pt idx="1911">
                  <c:v>38573</c:v>
                </c:pt>
                <c:pt idx="1912">
                  <c:v>38574</c:v>
                </c:pt>
                <c:pt idx="1913">
                  <c:v>38575</c:v>
                </c:pt>
                <c:pt idx="1914">
                  <c:v>38576</c:v>
                </c:pt>
                <c:pt idx="1915">
                  <c:v>38579</c:v>
                </c:pt>
                <c:pt idx="1916">
                  <c:v>38580</c:v>
                </c:pt>
                <c:pt idx="1917">
                  <c:v>38581</c:v>
                </c:pt>
                <c:pt idx="1918">
                  <c:v>38582</c:v>
                </c:pt>
                <c:pt idx="1919">
                  <c:v>38583</c:v>
                </c:pt>
                <c:pt idx="1920">
                  <c:v>38586</c:v>
                </c:pt>
                <c:pt idx="1921">
                  <c:v>38587</c:v>
                </c:pt>
                <c:pt idx="1922">
                  <c:v>38588</c:v>
                </c:pt>
                <c:pt idx="1923">
                  <c:v>38589</c:v>
                </c:pt>
                <c:pt idx="1924">
                  <c:v>38590</c:v>
                </c:pt>
                <c:pt idx="1925">
                  <c:v>38593</c:v>
                </c:pt>
                <c:pt idx="1926">
                  <c:v>38594</c:v>
                </c:pt>
                <c:pt idx="1927">
                  <c:v>38595</c:v>
                </c:pt>
                <c:pt idx="1928">
                  <c:v>38596</c:v>
                </c:pt>
                <c:pt idx="1929">
                  <c:v>38597</c:v>
                </c:pt>
                <c:pt idx="1930">
                  <c:v>38601</c:v>
                </c:pt>
                <c:pt idx="1931">
                  <c:v>38602</c:v>
                </c:pt>
                <c:pt idx="1932">
                  <c:v>38603</c:v>
                </c:pt>
                <c:pt idx="1933">
                  <c:v>38604</c:v>
                </c:pt>
                <c:pt idx="1934">
                  <c:v>38607</c:v>
                </c:pt>
                <c:pt idx="1935">
                  <c:v>38608</c:v>
                </c:pt>
                <c:pt idx="1936">
                  <c:v>38609</c:v>
                </c:pt>
                <c:pt idx="1937">
                  <c:v>38610</c:v>
                </c:pt>
                <c:pt idx="1938">
                  <c:v>38611</c:v>
                </c:pt>
                <c:pt idx="1939">
                  <c:v>38614</c:v>
                </c:pt>
                <c:pt idx="1940">
                  <c:v>38615</c:v>
                </c:pt>
                <c:pt idx="1941">
                  <c:v>38616</c:v>
                </c:pt>
                <c:pt idx="1942">
                  <c:v>38617</c:v>
                </c:pt>
                <c:pt idx="1943">
                  <c:v>38618</c:v>
                </c:pt>
                <c:pt idx="1944">
                  <c:v>38621</c:v>
                </c:pt>
                <c:pt idx="1945">
                  <c:v>38622</c:v>
                </c:pt>
                <c:pt idx="1946">
                  <c:v>38623</c:v>
                </c:pt>
                <c:pt idx="1947">
                  <c:v>38624</c:v>
                </c:pt>
                <c:pt idx="1948">
                  <c:v>38625</c:v>
                </c:pt>
                <c:pt idx="1949">
                  <c:v>38628</c:v>
                </c:pt>
                <c:pt idx="1950">
                  <c:v>38629</c:v>
                </c:pt>
                <c:pt idx="1951">
                  <c:v>38630</c:v>
                </c:pt>
                <c:pt idx="1952">
                  <c:v>38631</c:v>
                </c:pt>
                <c:pt idx="1953">
                  <c:v>38632</c:v>
                </c:pt>
                <c:pt idx="1954">
                  <c:v>38635</c:v>
                </c:pt>
                <c:pt idx="1955">
                  <c:v>38636</c:v>
                </c:pt>
                <c:pt idx="1956">
                  <c:v>38637</c:v>
                </c:pt>
                <c:pt idx="1957">
                  <c:v>38638</c:v>
                </c:pt>
                <c:pt idx="1958">
                  <c:v>38639</c:v>
                </c:pt>
                <c:pt idx="1959">
                  <c:v>38642</c:v>
                </c:pt>
                <c:pt idx="1960">
                  <c:v>38643</c:v>
                </c:pt>
                <c:pt idx="1961">
                  <c:v>38644</c:v>
                </c:pt>
                <c:pt idx="1962">
                  <c:v>38645</c:v>
                </c:pt>
                <c:pt idx="1963">
                  <c:v>38646</c:v>
                </c:pt>
                <c:pt idx="1964">
                  <c:v>38649</c:v>
                </c:pt>
                <c:pt idx="1965">
                  <c:v>38650</c:v>
                </c:pt>
                <c:pt idx="1966">
                  <c:v>38651</c:v>
                </c:pt>
                <c:pt idx="1967">
                  <c:v>38652</c:v>
                </c:pt>
                <c:pt idx="1968">
                  <c:v>38653</c:v>
                </c:pt>
                <c:pt idx="1969">
                  <c:v>38656</c:v>
                </c:pt>
                <c:pt idx="1970">
                  <c:v>38657</c:v>
                </c:pt>
                <c:pt idx="1971">
                  <c:v>38658</c:v>
                </c:pt>
                <c:pt idx="1972">
                  <c:v>38659</c:v>
                </c:pt>
                <c:pt idx="1973">
                  <c:v>38660</c:v>
                </c:pt>
                <c:pt idx="1974">
                  <c:v>38663</c:v>
                </c:pt>
                <c:pt idx="1975">
                  <c:v>38664</c:v>
                </c:pt>
                <c:pt idx="1976">
                  <c:v>38665</c:v>
                </c:pt>
                <c:pt idx="1977">
                  <c:v>38666</c:v>
                </c:pt>
                <c:pt idx="1978">
                  <c:v>38667</c:v>
                </c:pt>
                <c:pt idx="1979">
                  <c:v>38670</c:v>
                </c:pt>
                <c:pt idx="1980">
                  <c:v>38671</c:v>
                </c:pt>
                <c:pt idx="1981">
                  <c:v>38672</c:v>
                </c:pt>
                <c:pt idx="1982">
                  <c:v>38673</c:v>
                </c:pt>
                <c:pt idx="1983">
                  <c:v>38674</c:v>
                </c:pt>
                <c:pt idx="1984">
                  <c:v>38677</c:v>
                </c:pt>
                <c:pt idx="1985">
                  <c:v>38678</c:v>
                </c:pt>
                <c:pt idx="1986">
                  <c:v>38679</c:v>
                </c:pt>
                <c:pt idx="1987">
                  <c:v>38681</c:v>
                </c:pt>
                <c:pt idx="1988">
                  <c:v>38684</c:v>
                </c:pt>
                <c:pt idx="1989">
                  <c:v>38685</c:v>
                </c:pt>
                <c:pt idx="1990">
                  <c:v>38686</c:v>
                </c:pt>
                <c:pt idx="1991">
                  <c:v>38687</c:v>
                </c:pt>
                <c:pt idx="1992">
                  <c:v>38688</c:v>
                </c:pt>
                <c:pt idx="1993">
                  <c:v>38691</c:v>
                </c:pt>
                <c:pt idx="1994">
                  <c:v>38692</c:v>
                </c:pt>
                <c:pt idx="1995">
                  <c:v>38693</c:v>
                </c:pt>
                <c:pt idx="1996">
                  <c:v>38694</c:v>
                </c:pt>
                <c:pt idx="1997">
                  <c:v>38695</c:v>
                </c:pt>
                <c:pt idx="1998">
                  <c:v>38698</c:v>
                </c:pt>
                <c:pt idx="1999">
                  <c:v>38699</c:v>
                </c:pt>
                <c:pt idx="2000">
                  <c:v>38700</c:v>
                </c:pt>
                <c:pt idx="2001">
                  <c:v>38701</c:v>
                </c:pt>
                <c:pt idx="2002">
                  <c:v>38702</c:v>
                </c:pt>
                <c:pt idx="2003">
                  <c:v>38705</c:v>
                </c:pt>
                <c:pt idx="2004">
                  <c:v>38706</c:v>
                </c:pt>
                <c:pt idx="2005">
                  <c:v>38707</c:v>
                </c:pt>
                <c:pt idx="2006">
                  <c:v>38708</c:v>
                </c:pt>
                <c:pt idx="2007">
                  <c:v>38709</c:v>
                </c:pt>
                <c:pt idx="2008">
                  <c:v>38713</c:v>
                </c:pt>
                <c:pt idx="2009">
                  <c:v>38714</c:v>
                </c:pt>
                <c:pt idx="2010">
                  <c:v>38715</c:v>
                </c:pt>
                <c:pt idx="2011">
                  <c:v>38716</c:v>
                </c:pt>
                <c:pt idx="2012">
                  <c:v>38720</c:v>
                </c:pt>
                <c:pt idx="2013">
                  <c:v>38721</c:v>
                </c:pt>
                <c:pt idx="2014">
                  <c:v>38722</c:v>
                </c:pt>
                <c:pt idx="2015">
                  <c:v>38723</c:v>
                </c:pt>
                <c:pt idx="2016">
                  <c:v>38726</c:v>
                </c:pt>
                <c:pt idx="2017">
                  <c:v>38727</c:v>
                </c:pt>
                <c:pt idx="2018">
                  <c:v>38728</c:v>
                </c:pt>
                <c:pt idx="2019">
                  <c:v>38729</c:v>
                </c:pt>
                <c:pt idx="2020">
                  <c:v>38730</c:v>
                </c:pt>
                <c:pt idx="2021">
                  <c:v>38734</c:v>
                </c:pt>
                <c:pt idx="2022">
                  <c:v>38735</c:v>
                </c:pt>
                <c:pt idx="2023">
                  <c:v>38736</c:v>
                </c:pt>
                <c:pt idx="2024">
                  <c:v>38737</c:v>
                </c:pt>
                <c:pt idx="2025">
                  <c:v>38740</c:v>
                </c:pt>
                <c:pt idx="2026">
                  <c:v>38741</c:v>
                </c:pt>
                <c:pt idx="2027">
                  <c:v>38742</c:v>
                </c:pt>
                <c:pt idx="2028">
                  <c:v>38743</c:v>
                </c:pt>
                <c:pt idx="2029">
                  <c:v>38744</c:v>
                </c:pt>
                <c:pt idx="2030">
                  <c:v>38747</c:v>
                </c:pt>
                <c:pt idx="2031">
                  <c:v>38748</c:v>
                </c:pt>
                <c:pt idx="2032">
                  <c:v>38749</c:v>
                </c:pt>
                <c:pt idx="2033">
                  <c:v>38750</c:v>
                </c:pt>
                <c:pt idx="2034">
                  <c:v>38751</c:v>
                </c:pt>
                <c:pt idx="2035">
                  <c:v>38754</c:v>
                </c:pt>
                <c:pt idx="2036">
                  <c:v>38755</c:v>
                </c:pt>
                <c:pt idx="2037">
                  <c:v>38756</c:v>
                </c:pt>
                <c:pt idx="2038">
                  <c:v>38757</c:v>
                </c:pt>
                <c:pt idx="2039">
                  <c:v>38758</c:v>
                </c:pt>
                <c:pt idx="2040">
                  <c:v>38761</c:v>
                </c:pt>
                <c:pt idx="2041">
                  <c:v>38762</c:v>
                </c:pt>
                <c:pt idx="2042">
                  <c:v>38763</c:v>
                </c:pt>
                <c:pt idx="2043">
                  <c:v>38764</c:v>
                </c:pt>
                <c:pt idx="2044">
                  <c:v>38765</c:v>
                </c:pt>
                <c:pt idx="2045">
                  <c:v>38769</c:v>
                </c:pt>
                <c:pt idx="2046">
                  <c:v>38770</c:v>
                </c:pt>
                <c:pt idx="2047">
                  <c:v>38771</c:v>
                </c:pt>
                <c:pt idx="2048">
                  <c:v>38772</c:v>
                </c:pt>
                <c:pt idx="2049">
                  <c:v>38775</c:v>
                </c:pt>
                <c:pt idx="2050">
                  <c:v>38776</c:v>
                </c:pt>
                <c:pt idx="2051">
                  <c:v>38777</c:v>
                </c:pt>
                <c:pt idx="2052">
                  <c:v>38778</c:v>
                </c:pt>
                <c:pt idx="2053">
                  <c:v>38779</c:v>
                </c:pt>
                <c:pt idx="2054">
                  <c:v>38782</c:v>
                </c:pt>
                <c:pt idx="2055">
                  <c:v>38783</c:v>
                </c:pt>
                <c:pt idx="2056">
                  <c:v>38784</c:v>
                </c:pt>
                <c:pt idx="2057">
                  <c:v>38785</c:v>
                </c:pt>
                <c:pt idx="2058">
                  <c:v>38786</c:v>
                </c:pt>
                <c:pt idx="2059">
                  <c:v>38789</c:v>
                </c:pt>
                <c:pt idx="2060">
                  <c:v>38790</c:v>
                </c:pt>
                <c:pt idx="2061">
                  <c:v>38791</c:v>
                </c:pt>
                <c:pt idx="2062">
                  <c:v>38792</c:v>
                </c:pt>
                <c:pt idx="2063">
                  <c:v>38793</c:v>
                </c:pt>
                <c:pt idx="2064">
                  <c:v>38796</c:v>
                </c:pt>
                <c:pt idx="2065">
                  <c:v>38797</c:v>
                </c:pt>
                <c:pt idx="2066">
                  <c:v>38798</c:v>
                </c:pt>
                <c:pt idx="2067">
                  <c:v>38799</c:v>
                </c:pt>
                <c:pt idx="2068">
                  <c:v>38800</c:v>
                </c:pt>
                <c:pt idx="2069">
                  <c:v>38803</c:v>
                </c:pt>
                <c:pt idx="2070">
                  <c:v>38804</c:v>
                </c:pt>
                <c:pt idx="2071">
                  <c:v>38805</c:v>
                </c:pt>
                <c:pt idx="2072">
                  <c:v>38806</c:v>
                </c:pt>
                <c:pt idx="2073">
                  <c:v>38807</c:v>
                </c:pt>
                <c:pt idx="2074">
                  <c:v>38810</c:v>
                </c:pt>
                <c:pt idx="2075">
                  <c:v>38811</c:v>
                </c:pt>
                <c:pt idx="2076">
                  <c:v>38812</c:v>
                </c:pt>
                <c:pt idx="2077">
                  <c:v>38813</c:v>
                </c:pt>
                <c:pt idx="2078">
                  <c:v>38814</c:v>
                </c:pt>
                <c:pt idx="2079">
                  <c:v>38817</c:v>
                </c:pt>
                <c:pt idx="2080">
                  <c:v>38818</c:v>
                </c:pt>
                <c:pt idx="2081">
                  <c:v>38819</c:v>
                </c:pt>
                <c:pt idx="2082">
                  <c:v>38820</c:v>
                </c:pt>
                <c:pt idx="2083">
                  <c:v>38824</c:v>
                </c:pt>
                <c:pt idx="2084">
                  <c:v>38825</c:v>
                </c:pt>
                <c:pt idx="2085">
                  <c:v>38826</c:v>
                </c:pt>
                <c:pt idx="2086">
                  <c:v>38827</c:v>
                </c:pt>
                <c:pt idx="2087">
                  <c:v>38828</c:v>
                </c:pt>
                <c:pt idx="2088">
                  <c:v>38831</c:v>
                </c:pt>
                <c:pt idx="2089">
                  <c:v>38832</c:v>
                </c:pt>
                <c:pt idx="2090">
                  <c:v>38833</c:v>
                </c:pt>
                <c:pt idx="2091">
                  <c:v>38834</c:v>
                </c:pt>
                <c:pt idx="2092">
                  <c:v>38835</c:v>
                </c:pt>
                <c:pt idx="2093">
                  <c:v>38838</c:v>
                </c:pt>
                <c:pt idx="2094">
                  <c:v>38839</c:v>
                </c:pt>
                <c:pt idx="2095">
                  <c:v>38840</c:v>
                </c:pt>
                <c:pt idx="2096">
                  <c:v>38841</c:v>
                </c:pt>
                <c:pt idx="2097">
                  <c:v>38842</c:v>
                </c:pt>
                <c:pt idx="2098">
                  <c:v>38845</c:v>
                </c:pt>
                <c:pt idx="2099">
                  <c:v>38846</c:v>
                </c:pt>
                <c:pt idx="2100">
                  <c:v>38847</c:v>
                </c:pt>
                <c:pt idx="2101">
                  <c:v>38848</c:v>
                </c:pt>
                <c:pt idx="2102">
                  <c:v>38849</c:v>
                </c:pt>
                <c:pt idx="2103">
                  <c:v>38852</c:v>
                </c:pt>
                <c:pt idx="2104">
                  <c:v>38853</c:v>
                </c:pt>
                <c:pt idx="2105">
                  <c:v>38854</c:v>
                </c:pt>
                <c:pt idx="2106">
                  <c:v>38855</c:v>
                </c:pt>
                <c:pt idx="2107">
                  <c:v>38856</c:v>
                </c:pt>
                <c:pt idx="2108">
                  <c:v>38859</c:v>
                </c:pt>
                <c:pt idx="2109">
                  <c:v>38860</c:v>
                </c:pt>
                <c:pt idx="2110">
                  <c:v>38861</c:v>
                </c:pt>
                <c:pt idx="2111">
                  <c:v>38862</c:v>
                </c:pt>
                <c:pt idx="2112">
                  <c:v>38863</c:v>
                </c:pt>
                <c:pt idx="2113">
                  <c:v>38867</c:v>
                </c:pt>
                <c:pt idx="2114">
                  <c:v>38868</c:v>
                </c:pt>
                <c:pt idx="2115">
                  <c:v>38869</c:v>
                </c:pt>
                <c:pt idx="2116">
                  <c:v>38870</c:v>
                </c:pt>
                <c:pt idx="2117">
                  <c:v>38873</c:v>
                </c:pt>
                <c:pt idx="2118">
                  <c:v>38874</c:v>
                </c:pt>
                <c:pt idx="2119">
                  <c:v>38875</c:v>
                </c:pt>
                <c:pt idx="2120">
                  <c:v>38876</c:v>
                </c:pt>
                <c:pt idx="2121">
                  <c:v>38877</c:v>
                </c:pt>
                <c:pt idx="2122">
                  <c:v>38880</c:v>
                </c:pt>
                <c:pt idx="2123">
                  <c:v>38881</c:v>
                </c:pt>
                <c:pt idx="2124">
                  <c:v>38882</c:v>
                </c:pt>
                <c:pt idx="2125">
                  <c:v>38883</c:v>
                </c:pt>
                <c:pt idx="2126">
                  <c:v>38884</c:v>
                </c:pt>
                <c:pt idx="2127">
                  <c:v>38887</c:v>
                </c:pt>
                <c:pt idx="2128">
                  <c:v>38888</c:v>
                </c:pt>
                <c:pt idx="2129">
                  <c:v>38889</c:v>
                </c:pt>
                <c:pt idx="2130">
                  <c:v>38890</c:v>
                </c:pt>
                <c:pt idx="2131">
                  <c:v>38891</c:v>
                </c:pt>
                <c:pt idx="2132">
                  <c:v>38894</c:v>
                </c:pt>
                <c:pt idx="2133">
                  <c:v>38895</c:v>
                </c:pt>
                <c:pt idx="2134">
                  <c:v>38896</c:v>
                </c:pt>
                <c:pt idx="2135">
                  <c:v>38897</c:v>
                </c:pt>
                <c:pt idx="2136">
                  <c:v>38898</c:v>
                </c:pt>
                <c:pt idx="2137">
                  <c:v>38901</c:v>
                </c:pt>
                <c:pt idx="2138">
                  <c:v>38903</c:v>
                </c:pt>
                <c:pt idx="2139">
                  <c:v>38904</c:v>
                </c:pt>
                <c:pt idx="2140">
                  <c:v>38905</c:v>
                </c:pt>
                <c:pt idx="2141">
                  <c:v>38908</c:v>
                </c:pt>
                <c:pt idx="2142">
                  <c:v>38909</c:v>
                </c:pt>
                <c:pt idx="2143">
                  <c:v>38910</c:v>
                </c:pt>
                <c:pt idx="2144">
                  <c:v>38911</c:v>
                </c:pt>
                <c:pt idx="2145">
                  <c:v>38912</c:v>
                </c:pt>
                <c:pt idx="2146">
                  <c:v>38915</c:v>
                </c:pt>
                <c:pt idx="2147">
                  <c:v>38916</c:v>
                </c:pt>
                <c:pt idx="2148">
                  <c:v>38917</c:v>
                </c:pt>
                <c:pt idx="2149">
                  <c:v>38918</c:v>
                </c:pt>
                <c:pt idx="2150">
                  <c:v>38919</c:v>
                </c:pt>
                <c:pt idx="2151">
                  <c:v>38922</c:v>
                </c:pt>
                <c:pt idx="2152">
                  <c:v>38923</c:v>
                </c:pt>
                <c:pt idx="2153">
                  <c:v>38924</c:v>
                </c:pt>
                <c:pt idx="2154">
                  <c:v>38925</c:v>
                </c:pt>
                <c:pt idx="2155">
                  <c:v>38926</c:v>
                </c:pt>
                <c:pt idx="2156">
                  <c:v>38929</c:v>
                </c:pt>
                <c:pt idx="2157">
                  <c:v>38930</c:v>
                </c:pt>
                <c:pt idx="2158">
                  <c:v>38931</c:v>
                </c:pt>
                <c:pt idx="2159">
                  <c:v>38932</c:v>
                </c:pt>
                <c:pt idx="2160">
                  <c:v>38933</c:v>
                </c:pt>
                <c:pt idx="2161">
                  <c:v>38936</c:v>
                </c:pt>
                <c:pt idx="2162">
                  <c:v>38937</c:v>
                </c:pt>
                <c:pt idx="2163">
                  <c:v>38938</c:v>
                </c:pt>
                <c:pt idx="2164">
                  <c:v>38939</c:v>
                </c:pt>
                <c:pt idx="2165">
                  <c:v>38940</c:v>
                </c:pt>
                <c:pt idx="2166">
                  <c:v>38943</c:v>
                </c:pt>
                <c:pt idx="2167">
                  <c:v>38944</c:v>
                </c:pt>
                <c:pt idx="2168">
                  <c:v>38945</c:v>
                </c:pt>
                <c:pt idx="2169">
                  <c:v>38946</c:v>
                </c:pt>
                <c:pt idx="2170">
                  <c:v>38947</c:v>
                </c:pt>
                <c:pt idx="2171">
                  <c:v>38950</c:v>
                </c:pt>
                <c:pt idx="2172">
                  <c:v>38951</c:v>
                </c:pt>
                <c:pt idx="2173">
                  <c:v>38952</c:v>
                </c:pt>
                <c:pt idx="2174">
                  <c:v>38953</c:v>
                </c:pt>
                <c:pt idx="2175">
                  <c:v>38954</c:v>
                </c:pt>
                <c:pt idx="2176">
                  <c:v>38957</c:v>
                </c:pt>
                <c:pt idx="2177">
                  <c:v>38958</c:v>
                </c:pt>
                <c:pt idx="2178">
                  <c:v>38959</c:v>
                </c:pt>
                <c:pt idx="2179">
                  <c:v>38960</c:v>
                </c:pt>
                <c:pt idx="2180">
                  <c:v>38961</c:v>
                </c:pt>
                <c:pt idx="2181">
                  <c:v>38965</c:v>
                </c:pt>
                <c:pt idx="2182">
                  <c:v>38966</c:v>
                </c:pt>
                <c:pt idx="2183">
                  <c:v>38967</c:v>
                </c:pt>
                <c:pt idx="2184">
                  <c:v>38968</c:v>
                </c:pt>
                <c:pt idx="2185">
                  <c:v>38971</c:v>
                </c:pt>
                <c:pt idx="2186">
                  <c:v>38972</c:v>
                </c:pt>
                <c:pt idx="2187">
                  <c:v>38973</c:v>
                </c:pt>
                <c:pt idx="2188">
                  <c:v>38974</c:v>
                </c:pt>
                <c:pt idx="2189">
                  <c:v>38975</c:v>
                </c:pt>
                <c:pt idx="2190">
                  <c:v>38978</c:v>
                </c:pt>
                <c:pt idx="2191">
                  <c:v>38979</c:v>
                </c:pt>
                <c:pt idx="2192">
                  <c:v>38980</c:v>
                </c:pt>
                <c:pt idx="2193">
                  <c:v>38981</c:v>
                </c:pt>
                <c:pt idx="2194">
                  <c:v>38982</c:v>
                </c:pt>
                <c:pt idx="2195">
                  <c:v>38985</c:v>
                </c:pt>
                <c:pt idx="2196">
                  <c:v>38986</c:v>
                </c:pt>
                <c:pt idx="2197">
                  <c:v>38987</c:v>
                </c:pt>
                <c:pt idx="2198">
                  <c:v>38988</c:v>
                </c:pt>
                <c:pt idx="2199">
                  <c:v>38989</c:v>
                </c:pt>
                <c:pt idx="2200">
                  <c:v>38992</c:v>
                </c:pt>
                <c:pt idx="2201">
                  <c:v>38993</c:v>
                </c:pt>
                <c:pt idx="2202">
                  <c:v>38994</c:v>
                </c:pt>
                <c:pt idx="2203">
                  <c:v>38995</c:v>
                </c:pt>
                <c:pt idx="2204">
                  <c:v>38996</c:v>
                </c:pt>
                <c:pt idx="2205">
                  <c:v>38999</c:v>
                </c:pt>
                <c:pt idx="2206">
                  <c:v>39000</c:v>
                </c:pt>
                <c:pt idx="2207">
                  <c:v>39001</c:v>
                </c:pt>
                <c:pt idx="2208">
                  <c:v>39002</c:v>
                </c:pt>
                <c:pt idx="2209">
                  <c:v>39003</c:v>
                </c:pt>
                <c:pt idx="2210">
                  <c:v>39006</c:v>
                </c:pt>
                <c:pt idx="2211">
                  <c:v>39007</c:v>
                </c:pt>
                <c:pt idx="2212">
                  <c:v>39008</c:v>
                </c:pt>
                <c:pt idx="2213">
                  <c:v>39009</c:v>
                </c:pt>
                <c:pt idx="2214">
                  <c:v>39010</c:v>
                </c:pt>
                <c:pt idx="2215">
                  <c:v>39013</c:v>
                </c:pt>
                <c:pt idx="2216">
                  <c:v>39014</c:v>
                </c:pt>
                <c:pt idx="2217">
                  <c:v>39015</c:v>
                </c:pt>
                <c:pt idx="2218">
                  <c:v>39016</c:v>
                </c:pt>
                <c:pt idx="2219">
                  <c:v>39017</c:v>
                </c:pt>
                <c:pt idx="2220">
                  <c:v>39020</c:v>
                </c:pt>
                <c:pt idx="2221">
                  <c:v>39021</c:v>
                </c:pt>
                <c:pt idx="2222">
                  <c:v>39022</c:v>
                </c:pt>
                <c:pt idx="2223">
                  <c:v>39023</c:v>
                </c:pt>
                <c:pt idx="2224">
                  <c:v>39024</c:v>
                </c:pt>
                <c:pt idx="2225">
                  <c:v>39027</c:v>
                </c:pt>
                <c:pt idx="2226">
                  <c:v>39028</c:v>
                </c:pt>
                <c:pt idx="2227">
                  <c:v>39029</c:v>
                </c:pt>
                <c:pt idx="2228">
                  <c:v>39030</c:v>
                </c:pt>
                <c:pt idx="2229">
                  <c:v>39031</c:v>
                </c:pt>
                <c:pt idx="2230">
                  <c:v>39034</c:v>
                </c:pt>
                <c:pt idx="2231">
                  <c:v>39035</c:v>
                </c:pt>
                <c:pt idx="2232">
                  <c:v>39036</c:v>
                </c:pt>
                <c:pt idx="2233">
                  <c:v>39037</c:v>
                </c:pt>
                <c:pt idx="2234">
                  <c:v>39038</c:v>
                </c:pt>
                <c:pt idx="2235">
                  <c:v>39041</c:v>
                </c:pt>
                <c:pt idx="2236">
                  <c:v>39042</c:v>
                </c:pt>
                <c:pt idx="2237">
                  <c:v>39043</c:v>
                </c:pt>
                <c:pt idx="2238">
                  <c:v>39045</c:v>
                </c:pt>
                <c:pt idx="2239">
                  <c:v>39048</c:v>
                </c:pt>
                <c:pt idx="2240">
                  <c:v>39049</c:v>
                </c:pt>
                <c:pt idx="2241">
                  <c:v>39050</c:v>
                </c:pt>
                <c:pt idx="2242">
                  <c:v>39051</c:v>
                </c:pt>
                <c:pt idx="2243">
                  <c:v>39052</c:v>
                </c:pt>
                <c:pt idx="2244">
                  <c:v>39055</c:v>
                </c:pt>
                <c:pt idx="2245">
                  <c:v>39056</c:v>
                </c:pt>
                <c:pt idx="2246">
                  <c:v>39057</c:v>
                </c:pt>
                <c:pt idx="2247">
                  <c:v>39058</c:v>
                </c:pt>
                <c:pt idx="2248">
                  <c:v>39059</c:v>
                </c:pt>
                <c:pt idx="2249">
                  <c:v>39062</c:v>
                </c:pt>
                <c:pt idx="2250">
                  <c:v>39063</c:v>
                </c:pt>
                <c:pt idx="2251">
                  <c:v>39064</c:v>
                </c:pt>
                <c:pt idx="2252">
                  <c:v>39065</c:v>
                </c:pt>
                <c:pt idx="2253">
                  <c:v>39066</c:v>
                </c:pt>
                <c:pt idx="2254">
                  <c:v>39069</c:v>
                </c:pt>
                <c:pt idx="2255">
                  <c:v>39070</c:v>
                </c:pt>
                <c:pt idx="2256">
                  <c:v>39071</c:v>
                </c:pt>
                <c:pt idx="2257">
                  <c:v>39072</c:v>
                </c:pt>
                <c:pt idx="2258">
                  <c:v>39073</c:v>
                </c:pt>
                <c:pt idx="2259">
                  <c:v>39077</c:v>
                </c:pt>
                <c:pt idx="2260">
                  <c:v>39078</c:v>
                </c:pt>
                <c:pt idx="2261">
                  <c:v>39079</c:v>
                </c:pt>
                <c:pt idx="2262">
                  <c:v>39080</c:v>
                </c:pt>
                <c:pt idx="2263">
                  <c:v>39085</c:v>
                </c:pt>
                <c:pt idx="2264">
                  <c:v>39086</c:v>
                </c:pt>
                <c:pt idx="2265">
                  <c:v>39087</c:v>
                </c:pt>
                <c:pt idx="2266">
                  <c:v>39090</c:v>
                </c:pt>
                <c:pt idx="2267">
                  <c:v>39091</c:v>
                </c:pt>
                <c:pt idx="2268">
                  <c:v>39092</c:v>
                </c:pt>
                <c:pt idx="2269">
                  <c:v>39093</c:v>
                </c:pt>
                <c:pt idx="2270">
                  <c:v>39094</c:v>
                </c:pt>
                <c:pt idx="2271">
                  <c:v>39098</c:v>
                </c:pt>
                <c:pt idx="2272">
                  <c:v>39099</c:v>
                </c:pt>
                <c:pt idx="2273">
                  <c:v>39100</c:v>
                </c:pt>
                <c:pt idx="2274">
                  <c:v>39101</c:v>
                </c:pt>
                <c:pt idx="2275">
                  <c:v>39104</c:v>
                </c:pt>
                <c:pt idx="2276">
                  <c:v>39105</c:v>
                </c:pt>
                <c:pt idx="2277">
                  <c:v>39106</c:v>
                </c:pt>
                <c:pt idx="2278">
                  <c:v>39107</c:v>
                </c:pt>
                <c:pt idx="2279">
                  <c:v>39108</c:v>
                </c:pt>
                <c:pt idx="2280">
                  <c:v>39111</c:v>
                </c:pt>
                <c:pt idx="2281">
                  <c:v>39112</c:v>
                </c:pt>
                <c:pt idx="2282">
                  <c:v>39113</c:v>
                </c:pt>
                <c:pt idx="2283">
                  <c:v>39114</c:v>
                </c:pt>
                <c:pt idx="2284">
                  <c:v>39115</c:v>
                </c:pt>
                <c:pt idx="2285">
                  <c:v>39118</c:v>
                </c:pt>
                <c:pt idx="2286">
                  <c:v>39119</c:v>
                </c:pt>
                <c:pt idx="2287">
                  <c:v>39120</c:v>
                </c:pt>
                <c:pt idx="2288">
                  <c:v>39121</c:v>
                </c:pt>
                <c:pt idx="2289">
                  <c:v>39122</c:v>
                </c:pt>
                <c:pt idx="2290">
                  <c:v>39125</c:v>
                </c:pt>
                <c:pt idx="2291">
                  <c:v>39126</c:v>
                </c:pt>
                <c:pt idx="2292">
                  <c:v>39127</c:v>
                </c:pt>
                <c:pt idx="2293">
                  <c:v>39128</c:v>
                </c:pt>
                <c:pt idx="2294">
                  <c:v>39129</c:v>
                </c:pt>
                <c:pt idx="2295">
                  <c:v>39133</c:v>
                </c:pt>
                <c:pt idx="2296">
                  <c:v>39134</c:v>
                </c:pt>
                <c:pt idx="2297">
                  <c:v>39135</c:v>
                </c:pt>
                <c:pt idx="2298">
                  <c:v>39136</c:v>
                </c:pt>
                <c:pt idx="2299">
                  <c:v>39139</c:v>
                </c:pt>
                <c:pt idx="2300">
                  <c:v>39140</c:v>
                </c:pt>
                <c:pt idx="2301">
                  <c:v>39141</c:v>
                </c:pt>
                <c:pt idx="2302">
                  <c:v>39142</c:v>
                </c:pt>
                <c:pt idx="2303">
                  <c:v>39143</c:v>
                </c:pt>
                <c:pt idx="2304">
                  <c:v>39146</c:v>
                </c:pt>
                <c:pt idx="2305">
                  <c:v>39147</c:v>
                </c:pt>
                <c:pt idx="2306">
                  <c:v>39148</c:v>
                </c:pt>
                <c:pt idx="2307">
                  <c:v>39149</c:v>
                </c:pt>
                <c:pt idx="2308">
                  <c:v>39150</c:v>
                </c:pt>
                <c:pt idx="2309">
                  <c:v>39153</c:v>
                </c:pt>
                <c:pt idx="2310">
                  <c:v>39154</c:v>
                </c:pt>
                <c:pt idx="2311">
                  <c:v>39155</c:v>
                </c:pt>
                <c:pt idx="2312">
                  <c:v>39156</c:v>
                </c:pt>
                <c:pt idx="2313">
                  <c:v>39157</c:v>
                </c:pt>
                <c:pt idx="2314">
                  <c:v>39160</c:v>
                </c:pt>
                <c:pt idx="2315">
                  <c:v>39161</c:v>
                </c:pt>
                <c:pt idx="2316">
                  <c:v>39162</c:v>
                </c:pt>
                <c:pt idx="2317">
                  <c:v>39163</c:v>
                </c:pt>
                <c:pt idx="2318">
                  <c:v>39164</c:v>
                </c:pt>
                <c:pt idx="2319">
                  <c:v>39167</c:v>
                </c:pt>
                <c:pt idx="2320">
                  <c:v>39168</c:v>
                </c:pt>
                <c:pt idx="2321">
                  <c:v>39169</c:v>
                </c:pt>
                <c:pt idx="2322">
                  <c:v>39170</c:v>
                </c:pt>
                <c:pt idx="2323">
                  <c:v>39171</c:v>
                </c:pt>
                <c:pt idx="2324">
                  <c:v>39174</c:v>
                </c:pt>
                <c:pt idx="2325">
                  <c:v>39175</c:v>
                </c:pt>
                <c:pt idx="2326">
                  <c:v>39176</c:v>
                </c:pt>
                <c:pt idx="2327">
                  <c:v>39177</c:v>
                </c:pt>
                <c:pt idx="2328">
                  <c:v>39181</c:v>
                </c:pt>
                <c:pt idx="2329">
                  <c:v>39182</c:v>
                </c:pt>
                <c:pt idx="2330">
                  <c:v>39183</c:v>
                </c:pt>
                <c:pt idx="2331">
                  <c:v>39184</c:v>
                </c:pt>
                <c:pt idx="2332">
                  <c:v>39185</c:v>
                </c:pt>
                <c:pt idx="2333">
                  <c:v>39188</c:v>
                </c:pt>
                <c:pt idx="2334">
                  <c:v>39189</c:v>
                </c:pt>
                <c:pt idx="2335">
                  <c:v>39190</c:v>
                </c:pt>
                <c:pt idx="2336">
                  <c:v>39191</c:v>
                </c:pt>
                <c:pt idx="2337">
                  <c:v>39192</c:v>
                </c:pt>
                <c:pt idx="2338">
                  <c:v>39195</c:v>
                </c:pt>
                <c:pt idx="2339">
                  <c:v>39196</c:v>
                </c:pt>
                <c:pt idx="2340">
                  <c:v>39197</c:v>
                </c:pt>
                <c:pt idx="2341">
                  <c:v>39198</c:v>
                </c:pt>
                <c:pt idx="2342">
                  <c:v>39199</c:v>
                </c:pt>
                <c:pt idx="2343">
                  <c:v>39202</c:v>
                </c:pt>
                <c:pt idx="2344">
                  <c:v>39203</c:v>
                </c:pt>
                <c:pt idx="2345">
                  <c:v>39204</c:v>
                </c:pt>
                <c:pt idx="2346">
                  <c:v>39205</c:v>
                </c:pt>
                <c:pt idx="2347">
                  <c:v>39206</c:v>
                </c:pt>
                <c:pt idx="2348">
                  <c:v>39209</c:v>
                </c:pt>
                <c:pt idx="2349">
                  <c:v>39210</c:v>
                </c:pt>
                <c:pt idx="2350">
                  <c:v>39211</c:v>
                </c:pt>
                <c:pt idx="2351">
                  <c:v>39212</c:v>
                </c:pt>
                <c:pt idx="2352">
                  <c:v>39213</c:v>
                </c:pt>
                <c:pt idx="2353">
                  <c:v>39216</c:v>
                </c:pt>
                <c:pt idx="2354">
                  <c:v>39217</c:v>
                </c:pt>
                <c:pt idx="2355">
                  <c:v>39218</c:v>
                </c:pt>
                <c:pt idx="2356">
                  <c:v>39219</c:v>
                </c:pt>
                <c:pt idx="2357">
                  <c:v>39220</c:v>
                </c:pt>
                <c:pt idx="2358">
                  <c:v>39223</c:v>
                </c:pt>
                <c:pt idx="2359">
                  <c:v>39224</c:v>
                </c:pt>
                <c:pt idx="2360">
                  <c:v>39225</c:v>
                </c:pt>
                <c:pt idx="2361">
                  <c:v>39226</c:v>
                </c:pt>
                <c:pt idx="2362">
                  <c:v>39227</c:v>
                </c:pt>
                <c:pt idx="2363">
                  <c:v>39231</c:v>
                </c:pt>
                <c:pt idx="2364">
                  <c:v>39232</c:v>
                </c:pt>
                <c:pt idx="2365">
                  <c:v>39233</c:v>
                </c:pt>
                <c:pt idx="2366">
                  <c:v>39234</c:v>
                </c:pt>
                <c:pt idx="2367">
                  <c:v>39237</c:v>
                </c:pt>
                <c:pt idx="2368">
                  <c:v>39238</c:v>
                </c:pt>
                <c:pt idx="2369">
                  <c:v>39239</c:v>
                </c:pt>
                <c:pt idx="2370">
                  <c:v>39240</c:v>
                </c:pt>
                <c:pt idx="2371">
                  <c:v>39241</c:v>
                </c:pt>
                <c:pt idx="2372">
                  <c:v>39244</c:v>
                </c:pt>
                <c:pt idx="2373">
                  <c:v>39245</c:v>
                </c:pt>
                <c:pt idx="2374">
                  <c:v>39246</c:v>
                </c:pt>
                <c:pt idx="2375">
                  <c:v>39247</c:v>
                </c:pt>
                <c:pt idx="2376">
                  <c:v>39248</c:v>
                </c:pt>
                <c:pt idx="2377">
                  <c:v>39251</c:v>
                </c:pt>
                <c:pt idx="2378">
                  <c:v>39252</c:v>
                </c:pt>
                <c:pt idx="2379">
                  <c:v>39253</c:v>
                </c:pt>
                <c:pt idx="2380">
                  <c:v>39254</c:v>
                </c:pt>
                <c:pt idx="2381">
                  <c:v>39255</c:v>
                </c:pt>
                <c:pt idx="2382">
                  <c:v>39258</c:v>
                </c:pt>
                <c:pt idx="2383">
                  <c:v>39259</c:v>
                </c:pt>
                <c:pt idx="2384">
                  <c:v>39260</c:v>
                </c:pt>
                <c:pt idx="2385">
                  <c:v>39261</c:v>
                </c:pt>
                <c:pt idx="2386">
                  <c:v>39262</c:v>
                </c:pt>
                <c:pt idx="2387">
                  <c:v>39265</c:v>
                </c:pt>
                <c:pt idx="2388">
                  <c:v>39266</c:v>
                </c:pt>
                <c:pt idx="2389">
                  <c:v>39268</c:v>
                </c:pt>
                <c:pt idx="2390">
                  <c:v>39269</c:v>
                </c:pt>
                <c:pt idx="2391">
                  <c:v>39272</c:v>
                </c:pt>
                <c:pt idx="2392">
                  <c:v>39273</c:v>
                </c:pt>
                <c:pt idx="2393">
                  <c:v>39274</c:v>
                </c:pt>
                <c:pt idx="2394">
                  <c:v>39275</c:v>
                </c:pt>
                <c:pt idx="2395">
                  <c:v>39276</c:v>
                </c:pt>
                <c:pt idx="2396">
                  <c:v>39279</c:v>
                </c:pt>
                <c:pt idx="2397">
                  <c:v>39280</c:v>
                </c:pt>
                <c:pt idx="2398">
                  <c:v>39281</c:v>
                </c:pt>
                <c:pt idx="2399">
                  <c:v>39282</c:v>
                </c:pt>
                <c:pt idx="2400">
                  <c:v>39283</c:v>
                </c:pt>
                <c:pt idx="2401">
                  <c:v>39286</c:v>
                </c:pt>
                <c:pt idx="2402">
                  <c:v>39287</c:v>
                </c:pt>
                <c:pt idx="2403">
                  <c:v>39288</c:v>
                </c:pt>
                <c:pt idx="2404">
                  <c:v>39289</c:v>
                </c:pt>
                <c:pt idx="2405">
                  <c:v>39290</c:v>
                </c:pt>
                <c:pt idx="2406">
                  <c:v>39293</c:v>
                </c:pt>
                <c:pt idx="2407">
                  <c:v>39294</c:v>
                </c:pt>
                <c:pt idx="2408">
                  <c:v>39295</c:v>
                </c:pt>
                <c:pt idx="2409">
                  <c:v>39296</c:v>
                </c:pt>
                <c:pt idx="2410">
                  <c:v>39297</c:v>
                </c:pt>
                <c:pt idx="2411">
                  <c:v>39300</c:v>
                </c:pt>
                <c:pt idx="2412">
                  <c:v>39301</c:v>
                </c:pt>
                <c:pt idx="2413">
                  <c:v>39302</c:v>
                </c:pt>
                <c:pt idx="2414">
                  <c:v>39303</c:v>
                </c:pt>
                <c:pt idx="2415">
                  <c:v>39304</c:v>
                </c:pt>
                <c:pt idx="2416">
                  <c:v>39307</c:v>
                </c:pt>
                <c:pt idx="2417">
                  <c:v>39308</c:v>
                </c:pt>
                <c:pt idx="2418">
                  <c:v>39309</c:v>
                </c:pt>
                <c:pt idx="2419">
                  <c:v>39310</c:v>
                </c:pt>
                <c:pt idx="2420">
                  <c:v>39311</c:v>
                </c:pt>
                <c:pt idx="2421">
                  <c:v>39314</c:v>
                </c:pt>
                <c:pt idx="2422">
                  <c:v>39315</c:v>
                </c:pt>
                <c:pt idx="2423">
                  <c:v>39316</c:v>
                </c:pt>
                <c:pt idx="2424">
                  <c:v>39317</c:v>
                </c:pt>
                <c:pt idx="2425">
                  <c:v>39318</c:v>
                </c:pt>
                <c:pt idx="2426">
                  <c:v>39321</c:v>
                </c:pt>
                <c:pt idx="2427">
                  <c:v>39322</c:v>
                </c:pt>
                <c:pt idx="2428">
                  <c:v>39323</c:v>
                </c:pt>
                <c:pt idx="2429">
                  <c:v>39324</c:v>
                </c:pt>
                <c:pt idx="2430">
                  <c:v>39325</c:v>
                </c:pt>
                <c:pt idx="2431">
                  <c:v>39329</c:v>
                </c:pt>
                <c:pt idx="2432">
                  <c:v>39330</c:v>
                </c:pt>
                <c:pt idx="2433">
                  <c:v>39331</c:v>
                </c:pt>
                <c:pt idx="2434">
                  <c:v>39332</c:v>
                </c:pt>
                <c:pt idx="2435">
                  <c:v>39335</c:v>
                </c:pt>
                <c:pt idx="2436">
                  <c:v>39336</c:v>
                </c:pt>
                <c:pt idx="2437">
                  <c:v>39337</c:v>
                </c:pt>
                <c:pt idx="2438">
                  <c:v>39338</c:v>
                </c:pt>
                <c:pt idx="2439">
                  <c:v>39339</c:v>
                </c:pt>
                <c:pt idx="2440">
                  <c:v>39342</c:v>
                </c:pt>
                <c:pt idx="2441">
                  <c:v>39343</c:v>
                </c:pt>
                <c:pt idx="2442">
                  <c:v>39344</c:v>
                </c:pt>
                <c:pt idx="2443">
                  <c:v>39345</c:v>
                </c:pt>
                <c:pt idx="2444">
                  <c:v>39346</c:v>
                </c:pt>
                <c:pt idx="2445">
                  <c:v>39349</c:v>
                </c:pt>
                <c:pt idx="2446">
                  <c:v>39350</c:v>
                </c:pt>
                <c:pt idx="2447">
                  <c:v>39351</c:v>
                </c:pt>
                <c:pt idx="2448">
                  <c:v>39352</c:v>
                </c:pt>
                <c:pt idx="2449">
                  <c:v>39353</c:v>
                </c:pt>
                <c:pt idx="2450">
                  <c:v>39356</c:v>
                </c:pt>
                <c:pt idx="2451">
                  <c:v>39357</c:v>
                </c:pt>
                <c:pt idx="2452">
                  <c:v>39358</c:v>
                </c:pt>
                <c:pt idx="2453">
                  <c:v>39359</c:v>
                </c:pt>
                <c:pt idx="2454">
                  <c:v>39360</c:v>
                </c:pt>
                <c:pt idx="2455">
                  <c:v>39363</c:v>
                </c:pt>
                <c:pt idx="2456">
                  <c:v>39364</c:v>
                </c:pt>
                <c:pt idx="2457">
                  <c:v>39365</c:v>
                </c:pt>
                <c:pt idx="2458">
                  <c:v>39366</c:v>
                </c:pt>
                <c:pt idx="2459">
                  <c:v>39367</c:v>
                </c:pt>
                <c:pt idx="2460">
                  <c:v>39370</c:v>
                </c:pt>
                <c:pt idx="2461">
                  <c:v>39371</c:v>
                </c:pt>
                <c:pt idx="2462">
                  <c:v>39372</c:v>
                </c:pt>
                <c:pt idx="2463">
                  <c:v>39373</c:v>
                </c:pt>
                <c:pt idx="2464">
                  <c:v>39374</c:v>
                </c:pt>
                <c:pt idx="2465">
                  <c:v>39377</c:v>
                </c:pt>
                <c:pt idx="2466">
                  <c:v>39378</c:v>
                </c:pt>
                <c:pt idx="2467">
                  <c:v>39379</c:v>
                </c:pt>
                <c:pt idx="2468">
                  <c:v>39380</c:v>
                </c:pt>
                <c:pt idx="2469">
                  <c:v>39381</c:v>
                </c:pt>
                <c:pt idx="2470">
                  <c:v>39384</c:v>
                </c:pt>
                <c:pt idx="2471">
                  <c:v>39385</c:v>
                </c:pt>
                <c:pt idx="2472">
                  <c:v>39386</c:v>
                </c:pt>
                <c:pt idx="2473">
                  <c:v>39387</c:v>
                </c:pt>
                <c:pt idx="2474">
                  <c:v>39388</c:v>
                </c:pt>
                <c:pt idx="2475">
                  <c:v>39391</c:v>
                </c:pt>
                <c:pt idx="2476">
                  <c:v>39392</c:v>
                </c:pt>
                <c:pt idx="2477">
                  <c:v>39393</c:v>
                </c:pt>
                <c:pt idx="2478">
                  <c:v>39394</c:v>
                </c:pt>
                <c:pt idx="2479">
                  <c:v>39395</c:v>
                </c:pt>
                <c:pt idx="2480">
                  <c:v>39398</c:v>
                </c:pt>
                <c:pt idx="2481">
                  <c:v>39399</c:v>
                </c:pt>
                <c:pt idx="2482">
                  <c:v>39400</c:v>
                </c:pt>
                <c:pt idx="2483">
                  <c:v>39401</c:v>
                </c:pt>
                <c:pt idx="2484">
                  <c:v>39402</c:v>
                </c:pt>
                <c:pt idx="2485">
                  <c:v>39405</c:v>
                </c:pt>
                <c:pt idx="2486">
                  <c:v>39406</c:v>
                </c:pt>
                <c:pt idx="2487">
                  <c:v>39407</c:v>
                </c:pt>
                <c:pt idx="2488">
                  <c:v>39409</c:v>
                </c:pt>
                <c:pt idx="2489">
                  <c:v>39412</c:v>
                </c:pt>
                <c:pt idx="2490">
                  <c:v>39413</c:v>
                </c:pt>
                <c:pt idx="2491">
                  <c:v>39414</c:v>
                </c:pt>
                <c:pt idx="2492">
                  <c:v>39415</c:v>
                </c:pt>
                <c:pt idx="2493">
                  <c:v>39416</c:v>
                </c:pt>
                <c:pt idx="2494">
                  <c:v>39419</c:v>
                </c:pt>
                <c:pt idx="2495">
                  <c:v>39420</c:v>
                </c:pt>
                <c:pt idx="2496">
                  <c:v>39421</c:v>
                </c:pt>
                <c:pt idx="2497">
                  <c:v>39422</c:v>
                </c:pt>
                <c:pt idx="2498">
                  <c:v>39423</c:v>
                </c:pt>
                <c:pt idx="2499">
                  <c:v>39426</c:v>
                </c:pt>
                <c:pt idx="2500">
                  <c:v>39427</c:v>
                </c:pt>
                <c:pt idx="2501">
                  <c:v>39428</c:v>
                </c:pt>
                <c:pt idx="2502">
                  <c:v>39429</c:v>
                </c:pt>
                <c:pt idx="2503">
                  <c:v>39430</c:v>
                </c:pt>
                <c:pt idx="2504">
                  <c:v>39433</c:v>
                </c:pt>
                <c:pt idx="2505">
                  <c:v>39434</c:v>
                </c:pt>
                <c:pt idx="2506">
                  <c:v>39435</c:v>
                </c:pt>
                <c:pt idx="2507">
                  <c:v>39436</c:v>
                </c:pt>
                <c:pt idx="2508">
                  <c:v>39437</c:v>
                </c:pt>
                <c:pt idx="2509">
                  <c:v>39440</c:v>
                </c:pt>
                <c:pt idx="2510">
                  <c:v>39442</c:v>
                </c:pt>
                <c:pt idx="2511">
                  <c:v>39443</c:v>
                </c:pt>
                <c:pt idx="2512">
                  <c:v>39444</c:v>
                </c:pt>
                <c:pt idx="2513">
                  <c:v>39447</c:v>
                </c:pt>
                <c:pt idx="2514">
                  <c:v>39449</c:v>
                </c:pt>
                <c:pt idx="2515">
                  <c:v>39450</c:v>
                </c:pt>
                <c:pt idx="2516">
                  <c:v>39451</c:v>
                </c:pt>
                <c:pt idx="2517">
                  <c:v>39454</c:v>
                </c:pt>
                <c:pt idx="2518">
                  <c:v>39455</c:v>
                </c:pt>
                <c:pt idx="2519">
                  <c:v>39456</c:v>
                </c:pt>
                <c:pt idx="2520">
                  <c:v>39457</c:v>
                </c:pt>
                <c:pt idx="2521">
                  <c:v>39458</c:v>
                </c:pt>
                <c:pt idx="2522">
                  <c:v>39461</c:v>
                </c:pt>
                <c:pt idx="2523">
                  <c:v>39462</c:v>
                </c:pt>
                <c:pt idx="2524">
                  <c:v>39463</c:v>
                </c:pt>
                <c:pt idx="2525">
                  <c:v>39464</c:v>
                </c:pt>
                <c:pt idx="2526">
                  <c:v>39465</c:v>
                </c:pt>
                <c:pt idx="2527">
                  <c:v>39469</c:v>
                </c:pt>
                <c:pt idx="2528">
                  <c:v>39470</c:v>
                </c:pt>
                <c:pt idx="2529">
                  <c:v>39471</c:v>
                </c:pt>
                <c:pt idx="2530">
                  <c:v>39472</c:v>
                </c:pt>
                <c:pt idx="2531">
                  <c:v>39475</c:v>
                </c:pt>
                <c:pt idx="2532">
                  <c:v>39476</c:v>
                </c:pt>
                <c:pt idx="2533">
                  <c:v>39477</c:v>
                </c:pt>
                <c:pt idx="2534">
                  <c:v>39478</c:v>
                </c:pt>
                <c:pt idx="2535">
                  <c:v>39479</c:v>
                </c:pt>
                <c:pt idx="2536">
                  <c:v>39482</c:v>
                </c:pt>
                <c:pt idx="2537">
                  <c:v>39483</c:v>
                </c:pt>
                <c:pt idx="2538">
                  <c:v>39484</c:v>
                </c:pt>
                <c:pt idx="2539">
                  <c:v>39485</c:v>
                </c:pt>
                <c:pt idx="2540">
                  <c:v>39486</c:v>
                </c:pt>
                <c:pt idx="2541">
                  <c:v>39489</c:v>
                </c:pt>
                <c:pt idx="2542">
                  <c:v>39490</c:v>
                </c:pt>
                <c:pt idx="2543">
                  <c:v>39491</c:v>
                </c:pt>
                <c:pt idx="2544">
                  <c:v>39492</c:v>
                </c:pt>
                <c:pt idx="2545">
                  <c:v>39493</c:v>
                </c:pt>
                <c:pt idx="2546">
                  <c:v>39497</c:v>
                </c:pt>
                <c:pt idx="2547">
                  <c:v>39498</c:v>
                </c:pt>
                <c:pt idx="2548">
                  <c:v>39499</c:v>
                </c:pt>
                <c:pt idx="2549">
                  <c:v>39500</c:v>
                </c:pt>
                <c:pt idx="2550">
                  <c:v>39503</c:v>
                </c:pt>
                <c:pt idx="2551">
                  <c:v>39504</c:v>
                </c:pt>
                <c:pt idx="2552">
                  <c:v>39505</c:v>
                </c:pt>
                <c:pt idx="2553">
                  <c:v>39506</c:v>
                </c:pt>
                <c:pt idx="2554">
                  <c:v>39507</c:v>
                </c:pt>
                <c:pt idx="2555">
                  <c:v>39510</c:v>
                </c:pt>
                <c:pt idx="2556">
                  <c:v>39511</c:v>
                </c:pt>
                <c:pt idx="2557">
                  <c:v>39512</c:v>
                </c:pt>
                <c:pt idx="2558">
                  <c:v>39513</c:v>
                </c:pt>
                <c:pt idx="2559">
                  <c:v>39514</c:v>
                </c:pt>
                <c:pt idx="2560">
                  <c:v>39517</c:v>
                </c:pt>
                <c:pt idx="2561">
                  <c:v>39518</c:v>
                </c:pt>
                <c:pt idx="2562">
                  <c:v>39519</c:v>
                </c:pt>
                <c:pt idx="2563">
                  <c:v>39520</c:v>
                </c:pt>
                <c:pt idx="2564">
                  <c:v>39521</c:v>
                </c:pt>
                <c:pt idx="2565">
                  <c:v>39524</c:v>
                </c:pt>
                <c:pt idx="2566">
                  <c:v>39525</c:v>
                </c:pt>
                <c:pt idx="2567">
                  <c:v>39526</c:v>
                </c:pt>
                <c:pt idx="2568">
                  <c:v>39527</c:v>
                </c:pt>
                <c:pt idx="2569">
                  <c:v>39531</c:v>
                </c:pt>
                <c:pt idx="2570">
                  <c:v>39532</c:v>
                </c:pt>
                <c:pt idx="2571">
                  <c:v>39533</c:v>
                </c:pt>
                <c:pt idx="2572">
                  <c:v>39534</c:v>
                </c:pt>
                <c:pt idx="2573">
                  <c:v>39535</c:v>
                </c:pt>
                <c:pt idx="2574">
                  <c:v>39538</c:v>
                </c:pt>
                <c:pt idx="2575">
                  <c:v>39539</c:v>
                </c:pt>
                <c:pt idx="2576">
                  <c:v>39540</c:v>
                </c:pt>
                <c:pt idx="2577">
                  <c:v>39541</c:v>
                </c:pt>
                <c:pt idx="2578">
                  <c:v>39542</c:v>
                </c:pt>
                <c:pt idx="2579">
                  <c:v>39545</c:v>
                </c:pt>
                <c:pt idx="2580">
                  <c:v>39546</c:v>
                </c:pt>
                <c:pt idx="2581">
                  <c:v>39547</c:v>
                </c:pt>
                <c:pt idx="2582">
                  <c:v>39548</c:v>
                </c:pt>
                <c:pt idx="2583">
                  <c:v>39549</c:v>
                </c:pt>
                <c:pt idx="2584">
                  <c:v>39552</c:v>
                </c:pt>
                <c:pt idx="2585">
                  <c:v>39553</c:v>
                </c:pt>
                <c:pt idx="2586">
                  <c:v>39554</c:v>
                </c:pt>
                <c:pt idx="2587">
                  <c:v>39555</c:v>
                </c:pt>
                <c:pt idx="2588">
                  <c:v>39556</c:v>
                </c:pt>
                <c:pt idx="2589">
                  <c:v>39559</c:v>
                </c:pt>
                <c:pt idx="2590">
                  <c:v>39560</c:v>
                </c:pt>
                <c:pt idx="2591">
                  <c:v>39561</c:v>
                </c:pt>
                <c:pt idx="2592">
                  <c:v>39562</c:v>
                </c:pt>
                <c:pt idx="2593">
                  <c:v>39563</c:v>
                </c:pt>
                <c:pt idx="2594">
                  <c:v>39566</c:v>
                </c:pt>
                <c:pt idx="2595">
                  <c:v>39567</c:v>
                </c:pt>
                <c:pt idx="2596">
                  <c:v>39568</c:v>
                </c:pt>
                <c:pt idx="2597">
                  <c:v>39569</c:v>
                </c:pt>
                <c:pt idx="2598">
                  <c:v>39570</c:v>
                </c:pt>
                <c:pt idx="2599">
                  <c:v>39573</c:v>
                </c:pt>
                <c:pt idx="2600">
                  <c:v>39574</c:v>
                </c:pt>
                <c:pt idx="2601">
                  <c:v>39575</c:v>
                </c:pt>
                <c:pt idx="2602">
                  <c:v>39576</c:v>
                </c:pt>
                <c:pt idx="2603">
                  <c:v>39577</c:v>
                </c:pt>
                <c:pt idx="2604">
                  <c:v>39580</c:v>
                </c:pt>
                <c:pt idx="2605">
                  <c:v>39581</c:v>
                </c:pt>
                <c:pt idx="2606">
                  <c:v>39582</c:v>
                </c:pt>
                <c:pt idx="2607">
                  <c:v>39583</c:v>
                </c:pt>
                <c:pt idx="2608">
                  <c:v>39584</c:v>
                </c:pt>
                <c:pt idx="2609">
                  <c:v>39587</c:v>
                </c:pt>
                <c:pt idx="2610">
                  <c:v>39588</c:v>
                </c:pt>
                <c:pt idx="2611">
                  <c:v>39589</c:v>
                </c:pt>
                <c:pt idx="2612">
                  <c:v>39590</c:v>
                </c:pt>
                <c:pt idx="2613">
                  <c:v>39591</c:v>
                </c:pt>
                <c:pt idx="2614">
                  <c:v>39595</c:v>
                </c:pt>
                <c:pt idx="2615">
                  <c:v>39596</c:v>
                </c:pt>
                <c:pt idx="2616">
                  <c:v>39597</c:v>
                </c:pt>
                <c:pt idx="2617">
                  <c:v>39598</c:v>
                </c:pt>
                <c:pt idx="2618">
                  <c:v>39601</c:v>
                </c:pt>
                <c:pt idx="2619">
                  <c:v>39602</c:v>
                </c:pt>
                <c:pt idx="2620">
                  <c:v>39603</c:v>
                </c:pt>
                <c:pt idx="2621">
                  <c:v>39604</c:v>
                </c:pt>
                <c:pt idx="2622">
                  <c:v>39605</c:v>
                </c:pt>
                <c:pt idx="2623">
                  <c:v>39608</c:v>
                </c:pt>
                <c:pt idx="2624">
                  <c:v>39609</c:v>
                </c:pt>
                <c:pt idx="2625">
                  <c:v>39610</c:v>
                </c:pt>
                <c:pt idx="2626">
                  <c:v>39611</c:v>
                </c:pt>
                <c:pt idx="2627">
                  <c:v>39612</c:v>
                </c:pt>
                <c:pt idx="2628">
                  <c:v>39615</c:v>
                </c:pt>
                <c:pt idx="2629">
                  <c:v>39616</c:v>
                </c:pt>
                <c:pt idx="2630">
                  <c:v>39617</c:v>
                </c:pt>
                <c:pt idx="2631">
                  <c:v>39618</c:v>
                </c:pt>
                <c:pt idx="2632">
                  <c:v>39619</c:v>
                </c:pt>
                <c:pt idx="2633">
                  <c:v>39622</c:v>
                </c:pt>
                <c:pt idx="2634">
                  <c:v>39623</c:v>
                </c:pt>
                <c:pt idx="2635">
                  <c:v>39624</c:v>
                </c:pt>
                <c:pt idx="2636">
                  <c:v>39625</c:v>
                </c:pt>
                <c:pt idx="2637">
                  <c:v>39626</c:v>
                </c:pt>
                <c:pt idx="2638">
                  <c:v>39629</c:v>
                </c:pt>
                <c:pt idx="2639">
                  <c:v>39630</c:v>
                </c:pt>
                <c:pt idx="2640">
                  <c:v>39631</c:v>
                </c:pt>
                <c:pt idx="2641">
                  <c:v>39632</c:v>
                </c:pt>
                <c:pt idx="2642">
                  <c:v>39636</c:v>
                </c:pt>
                <c:pt idx="2643">
                  <c:v>39637</c:v>
                </c:pt>
                <c:pt idx="2644">
                  <c:v>39638</c:v>
                </c:pt>
                <c:pt idx="2645">
                  <c:v>39639</c:v>
                </c:pt>
                <c:pt idx="2646">
                  <c:v>39640</c:v>
                </c:pt>
                <c:pt idx="2647">
                  <c:v>39643</c:v>
                </c:pt>
                <c:pt idx="2648">
                  <c:v>39644</c:v>
                </c:pt>
                <c:pt idx="2649">
                  <c:v>39645</c:v>
                </c:pt>
                <c:pt idx="2650">
                  <c:v>39646</c:v>
                </c:pt>
                <c:pt idx="2651">
                  <c:v>39647</c:v>
                </c:pt>
                <c:pt idx="2652">
                  <c:v>39650</c:v>
                </c:pt>
                <c:pt idx="2653">
                  <c:v>39651</c:v>
                </c:pt>
                <c:pt idx="2654">
                  <c:v>39652</c:v>
                </c:pt>
                <c:pt idx="2655">
                  <c:v>39653</c:v>
                </c:pt>
                <c:pt idx="2656">
                  <c:v>39654</c:v>
                </c:pt>
                <c:pt idx="2657">
                  <c:v>39657</c:v>
                </c:pt>
                <c:pt idx="2658">
                  <c:v>39658</c:v>
                </c:pt>
                <c:pt idx="2659">
                  <c:v>39659</c:v>
                </c:pt>
                <c:pt idx="2660">
                  <c:v>39660</c:v>
                </c:pt>
                <c:pt idx="2661">
                  <c:v>39661</c:v>
                </c:pt>
                <c:pt idx="2662">
                  <c:v>39664</c:v>
                </c:pt>
                <c:pt idx="2663">
                  <c:v>39665</c:v>
                </c:pt>
                <c:pt idx="2664">
                  <c:v>39666</c:v>
                </c:pt>
                <c:pt idx="2665">
                  <c:v>39667</c:v>
                </c:pt>
                <c:pt idx="2666">
                  <c:v>39668</c:v>
                </c:pt>
                <c:pt idx="2667">
                  <c:v>39671</c:v>
                </c:pt>
                <c:pt idx="2668">
                  <c:v>39672</c:v>
                </c:pt>
                <c:pt idx="2669">
                  <c:v>39673</c:v>
                </c:pt>
                <c:pt idx="2670">
                  <c:v>39674</c:v>
                </c:pt>
                <c:pt idx="2671">
                  <c:v>39675</c:v>
                </c:pt>
                <c:pt idx="2672">
                  <c:v>39678</c:v>
                </c:pt>
                <c:pt idx="2673">
                  <c:v>39679</c:v>
                </c:pt>
                <c:pt idx="2674">
                  <c:v>39680</c:v>
                </c:pt>
                <c:pt idx="2675">
                  <c:v>39681</c:v>
                </c:pt>
                <c:pt idx="2676">
                  <c:v>39682</c:v>
                </c:pt>
                <c:pt idx="2677">
                  <c:v>39685</c:v>
                </c:pt>
                <c:pt idx="2678">
                  <c:v>39686</c:v>
                </c:pt>
                <c:pt idx="2679">
                  <c:v>39687</c:v>
                </c:pt>
                <c:pt idx="2680">
                  <c:v>39688</c:v>
                </c:pt>
                <c:pt idx="2681">
                  <c:v>39689</c:v>
                </c:pt>
                <c:pt idx="2682">
                  <c:v>39693</c:v>
                </c:pt>
                <c:pt idx="2683">
                  <c:v>39694</c:v>
                </c:pt>
                <c:pt idx="2684">
                  <c:v>39695</c:v>
                </c:pt>
                <c:pt idx="2685">
                  <c:v>39696</c:v>
                </c:pt>
                <c:pt idx="2686">
                  <c:v>39699</c:v>
                </c:pt>
                <c:pt idx="2687">
                  <c:v>39700</c:v>
                </c:pt>
                <c:pt idx="2688">
                  <c:v>39701</c:v>
                </c:pt>
                <c:pt idx="2689">
                  <c:v>39702</c:v>
                </c:pt>
                <c:pt idx="2690">
                  <c:v>39703</c:v>
                </c:pt>
                <c:pt idx="2691">
                  <c:v>39706</c:v>
                </c:pt>
                <c:pt idx="2692">
                  <c:v>39707</c:v>
                </c:pt>
                <c:pt idx="2693">
                  <c:v>39708</c:v>
                </c:pt>
                <c:pt idx="2694">
                  <c:v>39709</c:v>
                </c:pt>
                <c:pt idx="2695">
                  <c:v>39710</c:v>
                </c:pt>
                <c:pt idx="2696">
                  <c:v>39713</c:v>
                </c:pt>
                <c:pt idx="2697">
                  <c:v>39714</c:v>
                </c:pt>
                <c:pt idx="2698">
                  <c:v>39715</c:v>
                </c:pt>
                <c:pt idx="2699">
                  <c:v>39716</c:v>
                </c:pt>
                <c:pt idx="2700">
                  <c:v>39717</c:v>
                </c:pt>
                <c:pt idx="2701">
                  <c:v>39720</c:v>
                </c:pt>
                <c:pt idx="2702">
                  <c:v>39721</c:v>
                </c:pt>
                <c:pt idx="2703">
                  <c:v>39722</c:v>
                </c:pt>
                <c:pt idx="2704">
                  <c:v>39723</c:v>
                </c:pt>
                <c:pt idx="2705">
                  <c:v>39724</c:v>
                </c:pt>
                <c:pt idx="2706">
                  <c:v>39727</c:v>
                </c:pt>
                <c:pt idx="2707">
                  <c:v>39728</c:v>
                </c:pt>
                <c:pt idx="2708">
                  <c:v>39729</c:v>
                </c:pt>
                <c:pt idx="2709">
                  <c:v>39730</c:v>
                </c:pt>
                <c:pt idx="2710">
                  <c:v>39731</c:v>
                </c:pt>
                <c:pt idx="2711">
                  <c:v>39734</c:v>
                </c:pt>
                <c:pt idx="2712">
                  <c:v>39735</c:v>
                </c:pt>
                <c:pt idx="2713">
                  <c:v>39736</c:v>
                </c:pt>
                <c:pt idx="2714">
                  <c:v>39737</c:v>
                </c:pt>
                <c:pt idx="2715">
                  <c:v>39738</c:v>
                </c:pt>
                <c:pt idx="2716">
                  <c:v>39741</c:v>
                </c:pt>
                <c:pt idx="2717">
                  <c:v>39742</c:v>
                </c:pt>
                <c:pt idx="2718">
                  <c:v>39743</c:v>
                </c:pt>
                <c:pt idx="2719">
                  <c:v>39744</c:v>
                </c:pt>
                <c:pt idx="2720">
                  <c:v>39745</c:v>
                </c:pt>
                <c:pt idx="2721">
                  <c:v>39748</c:v>
                </c:pt>
                <c:pt idx="2722">
                  <c:v>39749</c:v>
                </c:pt>
                <c:pt idx="2723">
                  <c:v>39750</c:v>
                </c:pt>
                <c:pt idx="2724">
                  <c:v>39751</c:v>
                </c:pt>
                <c:pt idx="2725">
                  <c:v>39752</c:v>
                </c:pt>
                <c:pt idx="2726">
                  <c:v>39755</c:v>
                </c:pt>
                <c:pt idx="2727">
                  <c:v>39756</c:v>
                </c:pt>
                <c:pt idx="2728">
                  <c:v>39757</c:v>
                </c:pt>
                <c:pt idx="2729">
                  <c:v>39758</c:v>
                </c:pt>
                <c:pt idx="2730">
                  <c:v>39759</c:v>
                </c:pt>
                <c:pt idx="2731">
                  <c:v>39762</c:v>
                </c:pt>
                <c:pt idx="2732">
                  <c:v>39763</c:v>
                </c:pt>
                <c:pt idx="2733">
                  <c:v>39764</c:v>
                </c:pt>
                <c:pt idx="2734">
                  <c:v>39765</c:v>
                </c:pt>
                <c:pt idx="2735">
                  <c:v>39766</c:v>
                </c:pt>
                <c:pt idx="2736">
                  <c:v>39769</c:v>
                </c:pt>
                <c:pt idx="2737">
                  <c:v>39770</c:v>
                </c:pt>
                <c:pt idx="2738">
                  <c:v>39771</c:v>
                </c:pt>
                <c:pt idx="2739">
                  <c:v>39772</c:v>
                </c:pt>
                <c:pt idx="2740">
                  <c:v>39773</c:v>
                </c:pt>
                <c:pt idx="2741">
                  <c:v>39776</c:v>
                </c:pt>
                <c:pt idx="2742">
                  <c:v>39777</c:v>
                </c:pt>
                <c:pt idx="2743">
                  <c:v>39778</c:v>
                </c:pt>
                <c:pt idx="2744">
                  <c:v>39780</c:v>
                </c:pt>
                <c:pt idx="2745">
                  <c:v>39783</c:v>
                </c:pt>
                <c:pt idx="2746">
                  <c:v>39784</c:v>
                </c:pt>
                <c:pt idx="2747">
                  <c:v>39785</c:v>
                </c:pt>
                <c:pt idx="2748">
                  <c:v>39786</c:v>
                </c:pt>
                <c:pt idx="2749">
                  <c:v>39787</c:v>
                </c:pt>
                <c:pt idx="2750">
                  <c:v>39790</c:v>
                </c:pt>
                <c:pt idx="2751">
                  <c:v>39791</c:v>
                </c:pt>
                <c:pt idx="2752">
                  <c:v>39792</c:v>
                </c:pt>
                <c:pt idx="2753">
                  <c:v>39793</c:v>
                </c:pt>
                <c:pt idx="2754">
                  <c:v>39794</c:v>
                </c:pt>
                <c:pt idx="2755">
                  <c:v>39797</c:v>
                </c:pt>
                <c:pt idx="2756">
                  <c:v>39798</c:v>
                </c:pt>
                <c:pt idx="2757">
                  <c:v>39799</c:v>
                </c:pt>
                <c:pt idx="2758">
                  <c:v>39800</c:v>
                </c:pt>
                <c:pt idx="2759">
                  <c:v>39801</c:v>
                </c:pt>
                <c:pt idx="2760">
                  <c:v>39804</c:v>
                </c:pt>
                <c:pt idx="2761">
                  <c:v>39805</c:v>
                </c:pt>
                <c:pt idx="2762">
                  <c:v>39806</c:v>
                </c:pt>
                <c:pt idx="2763">
                  <c:v>39808</c:v>
                </c:pt>
                <c:pt idx="2764">
                  <c:v>39811</c:v>
                </c:pt>
                <c:pt idx="2765">
                  <c:v>39812</c:v>
                </c:pt>
                <c:pt idx="2766">
                  <c:v>39813</c:v>
                </c:pt>
                <c:pt idx="2767">
                  <c:v>39815</c:v>
                </c:pt>
                <c:pt idx="2768">
                  <c:v>39818</c:v>
                </c:pt>
                <c:pt idx="2769">
                  <c:v>39819</c:v>
                </c:pt>
                <c:pt idx="2770">
                  <c:v>39820</c:v>
                </c:pt>
                <c:pt idx="2771">
                  <c:v>39821</c:v>
                </c:pt>
                <c:pt idx="2772">
                  <c:v>39822</c:v>
                </c:pt>
                <c:pt idx="2773">
                  <c:v>39825</c:v>
                </c:pt>
                <c:pt idx="2774">
                  <c:v>39826</c:v>
                </c:pt>
                <c:pt idx="2775">
                  <c:v>39827</c:v>
                </c:pt>
                <c:pt idx="2776">
                  <c:v>39828</c:v>
                </c:pt>
                <c:pt idx="2777">
                  <c:v>39829</c:v>
                </c:pt>
                <c:pt idx="2778">
                  <c:v>39833</c:v>
                </c:pt>
                <c:pt idx="2779">
                  <c:v>39834</c:v>
                </c:pt>
                <c:pt idx="2780">
                  <c:v>39835</c:v>
                </c:pt>
                <c:pt idx="2781">
                  <c:v>39836</c:v>
                </c:pt>
                <c:pt idx="2782">
                  <c:v>39839</c:v>
                </c:pt>
                <c:pt idx="2783">
                  <c:v>39840</c:v>
                </c:pt>
                <c:pt idx="2784">
                  <c:v>39841</c:v>
                </c:pt>
                <c:pt idx="2785">
                  <c:v>39842</c:v>
                </c:pt>
                <c:pt idx="2786">
                  <c:v>39843</c:v>
                </c:pt>
                <c:pt idx="2787">
                  <c:v>39846</c:v>
                </c:pt>
                <c:pt idx="2788">
                  <c:v>39847</c:v>
                </c:pt>
                <c:pt idx="2789">
                  <c:v>39848</c:v>
                </c:pt>
                <c:pt idx="2790">
                  <c:v>39849</c:v>
                </c:pt>
                <c:pt idx="2791">
                  <c:v>39850</c:v>
                </c:pt>
                <c:pt idx="2792">
                  <c:v>39853</c:v>
                </c:pt>
                <c:pt idx="2793">
                  <c:v>39854</c:v>
                </c:pt>
                <c:pt idx="2794">
                  <c:v>39855</c:v>
                </c:pt>
                <c:pt idx="2795">
                  <c:v>39856</c:v>
                </c:pt>
                <c:pt idx="2796">
                  <c:v>39857</c:v>
                </c:pt>
                <c:pt idx="2797">
                  <c:v>39861</c:v>
                </c:pt>
                <c:pt idx="2798">
                  <c:v>39862</c:v>
                </c:pt>
                <c:pt idx="2799">
                  <c:v>39863</c:v>
                </c:pt>
                <c:pt idx="2800">
                  <c:v>39864</c:v>
                </c:pt>
                <c:pt idx="2801">
                  <c:v>39867</c:v>
                </c:pt>
                <c:pt idx="2802">
                  <c:v>39868</c:v>
                </c:pt>
                <c:pt idx="2803">
                  <c:v>39869</c:v>
                </c:pt>
                <c:pt idx="2804">
                  <c:v>39870</c:v>
                </c:pt>
                <c:pt idx="2805">
                  <c:v>39871</c:v>
                </c:pt>
                <c:pt idx="2806">
                  <c:v>39874</c:v>
                </c:pt>
                <c:pt idx="2807">
                  <c:v>39875</c:v>
                </c:pt>
                <c:pt idx="2808">
                  <c:v>39876</c:v>
                </c:pt>
                <c:pt idx="2809">
                  <c:v>39877</c:v>
                </c:pt>
                <c:pt idx="2810">
                  <c:v>39878</c:v>
                </c:pt>
                <c:pt idx="2811">
                  <c:v>39881</c:v>
                </c:pt>
                <c:pt idx="2812">
                  <c:v>39882</c:v>
                </c:pt>
                <c:pt idx="2813">
                  <c:v>39883</c:v>
                </c:pt>
                <c:pt idx="2814">
                  <c:v>39884</c:v>
                </c:pt>
                <c:pt idx="2815">
                  <c:v>39885</c:v>
                </c:pt>
                <c:pt idx="2816">
                  <c:v>39888</c:v>
                </c:pt>
                <c:pt idx="2817">
                  <c:v>39889</c:v>
                </c:pt>
                <c:pt idx="2818">
                  <c:v>39890</c:v>
                </c:pt>
                <c:pt idx="2819">
                  <c:v>39891</c:v>
                </c:pt>
                <c:pt idx="2820">
                  <c:v>39892</c:v>
                </c:pt>
                <c:pt idx="2821">
                  <c:v>39895</c:v>
                </c:pt>
                <c:pt idx="2822">
                  <c:v>39896</c:v>
                </c:pt>
                <c:pt idx="2823">
                  <c:v>39897</c:v>
                </c:pt>
                <c:pt idx="2824">
                  <c:v>39898</c:v>
                </c:pt>
                <c:pt idx="2825">
                  <c:v>39899</c:v>
                </c:pt>
                <c:pt idx="2826">
                  <c:v>39902</c:v>
                </c:pt>
                <c:pt idx="2827">
                  <c:v>39903</c:v>
                </c:pt>
                <c:pt idx="2828">
                  <c:v>39904</c:v>
                </c:pt>
                <c:pt idx="2829">
                  <c:v>39905</c:v>
                </c:pt>
                <c:pt idx="2830">
                  <c:v>39906</c:v>
                </c:pt>
                <c:pt idx="2831">
                  <c:v>39909</c:v>
                </c:pt>
                <c:pt idx="2832">
                  <c:v>39910</c:v>
                </c:pt>
                <c:pt idx="2833">
                  <c:v>39911</c:v>
                </c:pt>
                <c:pt idx="2834">
                  <c:v>39912</c:v>
                </c:pt>
                <c:pt idx="2835">
                  <c:v>39916</c:v>
                </c:pt>
                <c:pt idx="2836">
                  <c:v>39917</c:v>
                </c:pt>
                <c:pt idx="2837">
                  <c:v>39918</c:v>
                </c:pt>
                <c:pt idx="2838">
                  <c:v>39919</c:v>
                </c:pt>
                <c:pt idx="2839">
                  <c:v>39920</c:v>
                </c:pt>
                <c:pt idx="2840">
                  <c:v>39923</c:v>
                </c:pt>
                <c:pt idx="2841">
                  <c:v>39924</c:v>
                </c:pt>
                <c:pt idx="2842">
                  <c:v>39925</c:v>
                </c:pt>
                <c:pt idx="2843">
                  <c:v>39926</c:v>
                </c:pt>
                <c:pt idx="2844">
                  <c:v>39927</c:v>
                </c:pt>
                <c:pt idx="2845">
                  <c:v>39930</c:v>
                </c:pt>
                <c:pt idx="2846">
                  <c:v>39931</c:v>
                </c:pt>
                <c:pt idx="2847">
                  <c:v>39932</c:v>
                </c:pt>
                <c:pt idx="2848">
                  <c:v>39933</c:v>
                </c:pt>
                <c:pt idx="2849">
                  <c:v>39934</c:v>
                </c:pt>
                <c:pt idx="2850">
                  <c:v>39937</c:v>
                </c:pt>
                <c:pt idx="2851">
                  <c:v>39938</c:v>
                </c:pt>
                <c:pt idx="2852">
                  <c:v>39939</c:v>
                </c:pt>
                <c:pt idx="2853">
                  <c:v>39940</c:v>
                </c:pt>
                <c:pt idx="2854">
                  <c:v>39941</c:v>
                </c:pt>
                <c:pt idx="2855">
                  <c:v>39944</c:v>
                </c:pt>
                <c:pt idx="2856">
                  <c:v>39945</c:v>
                </c:pt>
                <c:pt idx="2857">
                  <c:v>39946</c:v>
                </c:pt>
                <c:pt idx="2858">
                  <c:v>39947</c:v>
                </c:pt>
                <c:pt idx="2859">
                  <c:v>39948</c:v>
                </c:pt>
                <c:pt idx="2860">
                  <c:v>39951</c:v>
                </c:pt>
                <c:pt idx="2861">
                  <c:v>39952</c:v>
                </c:pt>
                <c:pt idx="2862">
                  <c:v>39953</c:v>
                </c:pt>
                <c:pt idx="2863">
                  <c:v>39954</c:v>
                </c:pt>
                <c:pt idx="2864">
                  <c:v>39955</c:v>
                </c:pt>
                <c:pt idx="2865">
                  <c:v>39959</c:v>
                </c:pt>
                <c:pt idx="2866">
                  <c:v>39960</c:v>
                </c:pt>
                <c:pt idx="2867">
                  <c:v>39961</c:v>
                </c:pt>
                <c:pt idx="2868">
                  <c:v>39962</c:v>
                </c:pt>
                <c:pt idx="2869">
                  <c:v>39965</c:v>
                </c:pt>
                <c:pt idx="2870">
                  <c:v>39966</c:v>
                </c:pt>
                <c:pt idx="2871">
                  <c:v>39967</c:v>
                </c:pt>
                <c:pt idx="2872">
                  <c:v>39968</c:v>
                </c:pt>
                <c:pt idx="2873">
                  <c:v>39969</c:v>
                </c:pt>
                <c:pt idx="2874">
                  <c:v>39972</c:v>
                </c:pt>
                <c:pt idx="2875">
                  <c:v>39973</c:v>
                </c:pt>
                <c:pt idx="2876">
                  <c:v>39974</c:v>
                </c:pt>
                <c:pt idx="2877">
                  <c:v>39975</c:v>
                </c:pt>
                <c:pt idx="2878">
                  <c:v>39976</c:v>
                </c:pt>
                <c:pt idx="2879">
                  <c:v>39979</c:v>
                </c:pt>
                <c:pt idx="2880">
                  <c:v>39980</c:v>
                </c:pt>
                <c:pt idx="2881">
                  <c:v>39981</c:v>
                </c:pt>
                <c:pt idx="2882">
                  <c:v>39982</c:v>
                </c:pt>
                <c:pt idx="2883">
                  <c:v>39983</c:v>
                </c:pt>
                <c:pt idx="2884">
                  <c:v>39986</c:v>
                </c:pt>
                <c:pt idx="2885">
                  <c:v>39987</c:v>
                </c:pt>
                <c:pt idx="2886">
                  <c:v>39988</c:v>
                </c:pt>
                <c:pt idx="2887">
                  <c:v>39989</c:v>
                </c:pt>
                <c:pt idx="2888">
                  <c:v>39990</c:v>
                </c:pt>
                <c:pt idx="2889">
                  <c:v>39993</c:v>
                </c:pt>
                <c:pt idx="2890">
                  <c:v>39994</c:v>
                </c:pt>
                <c:pt idx="2891">
                  <c:v>39995</c:v>
                </c:pt>
                <c:pt idx="2892">
                  <c:v>39996</c:v>
                </c:pt>
                <c:pt idx="2893">
                  <c:v>40000</c:v>
                </c:pt>
                <c:pt idx="2894">
                  <c:v>40001</c:v>
                </c:pt>
                <c:pt idx="2895">
                  <c:v>40002</c:v>
                </c:pt>
                <c:pt idx="2896">
                  <c:v>40003</c:v>
                </c:pt>
                <c:pt idx="2897">
                  <c:v>40004</c:v>
                </c:pt>
                <c:pt idx="2898">
                  <c:v>40007</c:v>
                </c:pt>
                <c:pt idx="2899">
                  <c:v>40008</c:v>
                </c:pt>
                <c:pt idx="2900">
                  <c:v>40009</c:v>
                </c:pt>
                <c:pt idx="2901">
                  <c:v>40010</c:v>
                </c:pt>
                <c:pt idx="2902">
                  <c:v>40011</c:v>
                </c:pt>
                <c:pt idx="2903">
                  <c:v>40014</c:v>
                </c:pt>
                <c:pt idx="2904">
                  <c:v>40015</c:v>
                </c:pt>
                <c:pt idx="2905">
                  <c:v>40016</c:v>
                </c:pt>
                <c:pt idx="2906">
                  <c:v>40017</c:v>
                </c:pt>
                <c:pt idx="2907">
                  <c:v>40018</c:v>
                </c:pt>
                <c:pt idx="2908">
                  <c:v>40021</c:v>
                </c:pt>
                <c:pt idx="2909">
                  <c:v>40022</c:v>
                </c:pt>
                <c:pt idx="2910">
                  <c:v>40023</c:v>
                </c:pt>
                <c:pt idx="2911">
                  <c:v>40024</c:v>
                </c:pt>
                <c:pt idx="2912">
                  <c:v>40025</c:v>
                </c:pt>
                <c:pt idx="2913">
                  <c:v>40028</c:v>
                </c:pt>
                <c:pt idx="2914">
                  <c:v>40029</c:v>
                </c:pt>
                <c:pt idx="2915">
                  <c:v>40030</c:v>
                </c:pt>
                <c:pt idx="2916">
                  <c:v>40031</c:v>
                </c:pt>
                <c:pt idx="2917">
                  <c:v>40032</c:v>
                </c:pt>
                <c:pt idx="2918">
                  <c:v>40035</c:v>
                </c:pt>
                <c:pt idx="2919">
                  <c:v>40036</c:v>
                </c:pt>
                <c:pt idx="2920">
                  <c:v>40037</c:v>
                </c:pt>
                <c:pt idx="2921">
                  <c:v>40038</c:v>
                </c:pt>
                <c:pt idx="2922">
                  <c:v>40039</c:v>
                </c:pt>
                <c:pt idx="2923">
                  <c:v>40042</c:v>
                </c:pt>
                <c:pt idx="2924">
                  <c:v>40043</c:v>
                </c:pt>
                <c:pt idx="2925">
                  <c:v>40044</c:v>
                </c:pt>
                <c:pt idx="2926">
                  <c:v>40045</c:v>
                </c:pt>
                <c:pt idx="2927">
                  <c:v>40046</c:v>
                </c:pt>
                <c:pt idx="2928">
                  <c:v>40049</c:v>
                </c:pt>
                <c:pt idx="2929">
                  <c:v>40050</c:v>
                </c:pt>
                <c:pt idx="2930">
                  <c:v>40051</c:v>
                </c:pt>
                <c:pt idx="2931">
                  <c:v>40052</c:v>
                </c:pt>
                <c:pt idx="2932">
                  <c:v>40053</c:v>
                </c:pt>
                <c:pt idx="2933">
                  <c:v>40056</c:v>
                </c:pt>
                <c:pt idx="2934">
                  <c:v>40057</c:v>
                </c:pt>
                <c:pt idx="2935">
                  <c:v>40058</c:v>
                </c:pt>
                <c:pt idx="2936">
                  <c:v>40059</c:v>
                </c:pt>
                <c:pt idx="2937">
                  <c:v>40060</c:v>
                </c:pt>
                <c:pt idx="2938">
                  <c:v>40064</c:v>
                </c:pt>
                <c:pt idx="2939">
                  <c:v>40065</c:v>
                </c:pt>
                <c:pt idx="2940">
                  <c:v>40066</c:v>
                </c:pt>
                <c:pt idx="2941">
                  <c:v>40067</c:v>
                </c:pt>
                <c:pt idx="2942">
                  <c:v>40070</c:v>
                </c:pt>
                <c:pt idx="2943">
                  <c:v>40071</c:v>
                </c:pt>
                <c:pt idx="2944">
                  <c:v>40072</c:v>
                </c:pt>
                <c:pt idx="2945">
                  <c:v>40073</c:v>
                </c:pt>
                <c:pt idx="2946">
                  <c:v>40074</c:v>
                </c:pt>
                <c:pt idx="2947">
                  <c:v>40077</c:v>
                </c:pt>
                <c:pt idx="2948">
                  <c:v>40078</c:v>
                </c:pt>
                <c:pt idx="2949">
                  <c:v>40079</c:v>
                </c:pt>
                <c:pt idx="2950">
                  <c:v>40080</c:v>
                </c:pt>
                <c:pt idx="2951">
                  <c:v>40081</c:v>
                </c:pt>
                <c:pt idx="2952">
                  <c:v>40084</c:v>
                </c:pt>
                <c:pt idx="2953">
                  <c:v>40085</c:v>
                </c:pt>
                <c:pt idx="2954">
                  <c:v>40086</c:v>
                </c:pt>
                <c:pt idx="2955">
                  <c:v>40087</c:v>
                </c:pt>
                <c:pt idx="2956">
                  <c:v>40088</c:v>
                </c:pt>
                <c:pt idx="2957">
                  <c:v>40091</c:v>
                </c:pt>
                <c:pt idx="2958">
                  <c:v>40092</c:v>
                </c:pt>
                <c:pt idx="2959">
                  <c:v>40093</c:v>
                </c:pt>
                <c:pt idx="2960">
                  <c:v>40094</c:v>
                </c:pt>
                <c:pt idx="2961">
                  <c:v>40095</c:v>
                </c:pt>
                <c:pt idx="2962">
                  <c:v>40098</c:v>
                </c:pt>
                <c:pt idx="2963">
                  <c:v>40099</c:v>
                </c:pt>
                <c:pt idx="2964">
                  <c:v>40100</c:v>
                </c:pt>
                <c:pt idx="2965">
                  <c:v>40101</c:v>
                </c:pt>
                <c:pt idx="2966">
                  <c:v>40102</c:v>
                </c:pt>
                <c:pt idx="2967">
                  <c:v>40105</c:v>
                </c:pt>
                <c:pt idx="2968">
                  <c:v>40106</c:v>
                </c:pt>
                <c:pt idx="2969">
                  <c:v>40107</c:v>
                </c:pt>
                <c:pt idx="2970">
                  <c:v>40108</c:v>
                </c:pt>
                <c:pt idx="2971">
                  <c:v>40109</c:v>
                </c:pt>
                <c:pt idx="2972">
                  <c:v>40112</c:v>
                </c:pt>
                <c:pt idx="2973">
                  <c:v>40113</c:v>
                </c:pt>
                <c:pt idx="2974">
                  <c:v>40114</c:v>
                </c:pt>
                <c:pt idx="2975">
                  <c:v>40115</c:v>
                </c:pt>
                <c:pt idx="2976">
                  <c:v>40116</c:v>
                </c:pt>
                <c:pt idx="2977">
                  <c:v>40119</c:v>
                </c:pt>
                <c:pt idx="2978">
                  <c:v>40120</c:v>
                </c:pt>
                <c:pt idx="2979">
                  <c:v>40121</c:v>
                </c:pt>
                <c:pt idx="2980">
                  <c:v>40122</c:v>
                </c:pt>
                <c:pt idx="2981">
                  <c:v>40123</c:v>
                </c:pt>
                <c:pt idx="2982">
                  <c:v>40126</c:v>
                </c:pt>
                <c:pt idx="2983">
                  <c:v>40127</c:v>
                </c:pt>
                <c:pt idx="2984">
                  <c:v>40128</c:v>
                </c:pt>
                <c:pt idx="2985">
                  <c:v>40129</c:v>
                </c:pt>
                <c:pt idx="2986">
                  <c:v>40130</c:v>
                </c:pt>
                <c:pt idx="2987">
                  <c:v>40133</c:v>
                </c:pt>
                <c:pt idx="2988">
                  <c:v>40134</c:v>
                </c:pt>
                <c:pt idx="2989">
                  <c:v>40135</c:v>
                </c:pt>
                <c:pt idx="2990">
                  <c:v>40136</c:v>
                </c:pt>
                <c:pt idx="2991">
                  <c:v>40137</c:v>
                </c:pt>
                <c:pt idx="2992">
                  <c:v>40140</c:v>
                </c:pt>
                <c:pt idx="2993">
                  <c:v>40141</c:v>
                </c:pt>
                <c:pt idx="2994">
                  <c:v>40142</c:v>
                </c:pt>
                <c:pt idx="2995">
                  <c:v>40144</c:v>
                </c:pt>
                <c:pt idx="2996">
                  <c:v>40147</c:v>
                </c:pt>
                <c:pt idx="2997">
                  <c:v>40148</c:v>
                </c:pt>
                <c:pt idx="2998">
                  <c:v>40149</c:v>
                </c:pt>
                <c:pt idx="2999">
                  <c:v>40150</c:v>
                </c:pt>
                <c:pt idx="3000">
                  <c:v>40151</c:v>
                </c:pt>
                <c:pt idx="3001">
                  <c:v>40154</c:v>
                </c:pt>
                <c:pt idx="3002">
                  <c:v>40155</c:v>
                </c:pt>
                <c:pt idx="3003">
                  <c:v>40156</c:v>
                </c:pt>
                <c:pt idx="3004">
                  <c:v>40157</c:v>
                </c:pt>
                <c:pt idx="3005">
                  <c:v>40158</c:v>
                </c:pt>
                <c:pt idx="3006">
                  <c:v>40161</c:v>
                </c:pt>
                <c:pt idx="3007">
                  <c:v>40162</c:v>
                </c:pt>
                <c:pt idx="3008">
                  <c:v>40163</c:v>
                </c:pt>
                <c:pt idx="3009">
                  <c:v>40164</c:v>
                </c:pt>
                <c:pt idx="3010">
                  <c:v>40165</c:v>
                </c:pt>
                <c:pt idx="3011">
                  <c:v>40168</c:v>
                </c:pt>
                <c:pt idx="3012">
                  <c:v>40169</c:v>
                </c:pt>
                <c:pt idx="3013">
                  <c:v>40170</c:v>
                </c:pt>
                <c:pt idx="3014">
                  <c:v>40171</c:v>
                </c:pt>
                <c:pt idx="3015">
                  <c:v>40175</c:v>
                </c:pt>
                <c:pt idx="3016">
                  <c:v>40176</c:v>
                </c:pt>
                <c:pt idx="3017">
                  <c:v>40177</c:v>
                </c:pt>
                <c:pt idx="3018">
                  <c:v>40178</c:v>
                </c:pt>
                <c:pt idx="3019">
                  <c:v>40182</c:v>
                </c:pt>
                <c:pt idx="3020">
                  <c:v>40183</c:v>
                </c:pt>
                <c:pt idx="3021">
                  <c:v>40184</c:v>
                </c:pt>
                <c:pt idx="3022">
                  <c:v>40185</c:v>
                </c:pt>
                <c:pt idx="3023">
                  <c:v>40186</c:v>
                </c:pt>
                <c:pt idx="3024">
                  <c:v>40189</c:v>
                </c:pt>
                <c:pt idx="3025">
                  <c:v>40190</c:v>
                </c:pt>
                <c:pt idx="3026">
                  <c:v>40191</c:v>
                </c:pt>
                <c:pt idx="3027">
                  <c:v>40192</c:v>
                </c:pt>
                <c:pt idx="3028">
                  <c:v>40193</c:v>
                </c:pt>
                <c:pt idx="3029">
                  <c:v>40197</c:v>
                </c:pt>
                <c:pt idx="3030">
                  <c:v>40198</c:v>
                </c:pt>
                <c:pt idx="3031">
                  <c:v>40199</c:v>
                </c:pt>
                <c:pt idx="3032">
                  <c:v>40200</c:v>
                </c:pt>
                <c:pt idx="3033">
                  <c:v>40203</c:v>
                </c:pt>
                <c:pt idx="3034">
                  <c:v>40204</c:v>
                </c:pt>
                <c:pt idx="3035">
                  <c:v>40205</c:v>
                </c:pt>
                <c:pt idx="3036">
                  <c:v>40206</c:v>
                </c:pt>
                <c:pt idx="3037">
                  <c:v>40207</c:v>
                </c:pt>
                <c:pt idx="3038">
                  <c:v>40210</c:v>
                </c:pt>
                <c:pt idx="3039">
                  <c:v>40211</c:v>
                </c:pt>
                <c:pt idx="3040">
                  <c:v>40212</c:v>
                </c:pt>
                <c:pt idx="3041">
                  <c:v>40213</c:v>
                </c:pt>
                <c:pt idx="3042">
                  <c:v>40214</c:v>
                </c:pt>
                <c:pt idx="3043">
                  <c:v>40217</c:v>
                </c:pt>
                <c:pt idx="3044">
                  <c:v>40218</c:v>
                </c:pt>
                <c:pt idx="3045">
                  <c:v>40219</c:v>
                </c:pt>
                <c:pt idx="3046">
                  <c:v>40220</c:v>
                </c:pt>
                <c:pt idx="3047">
                  <c:v>40221</c:v>
                </c:pt>
                <c:pt idx="3048">
                  <c:v>40225</c:v>
                </c:pt>
                <c:pt idx="3049">
                  <c:v>40226</c:v>
                </c:pt>
                <c:pt idx="3050">
                  <c:v>40227</c:v>
                </c:pt>
                <c:pt idx="3051">
                  <c:v>40228</c:v>
                </c:pt>
                <c:pt idx="3052">
                  <c:v>40231</c:v>
                </c:pt>
                <c:pt idx="3053">
                  <c:v>40232</c:v>
                </c:pt>
                <c:pt idx="3054">
                  <c:v>40233</c:v>
                </c:pt>
                <c:pt idx="3055">
                  <c:v>40234</c:v>
                </c:pt>
                <c:pt idx="3056">
                  <c:v>40235</c:v>
                </c:pt>
                <c:pt idx="3057">
                  <c:v>40238</c:v>
                </c:pt>
                <c:pt idx="3058">
                  <c:v>40239</c:v>
                </c:pt>
                <c:pt idx="3059">
                  <c:v>40240</c:v>
                </c:pt>
                <c:pt idx="3060">
                  <c:v>40241</c:v>
                </c:pt>
                <c:pt idx="3061">
                  <c:v>40242</c:v>
                </c:pt>
                <c:pt idx="3062">
                  <c:v>40245</c:v>
                </c:pt>
                <c:pt idx="3063">
                  <c:v>40246</c:v>
                </c:pt>
                <c:pt idx="3064">
                  <c:v>40247</c:v>
                </c:pt>
                <c:pt idx="3065">
                  <c:v>40248</c:v>
                </c:pt>
                <c:pt idx="3066">
                  <c:v>40249</c:v>
                </c:pt>
                <c:pt idx="3067">
                  <c:v>40252</c:v>
                </c:pt>
                <c:pt idx="3068">
                  <c:v>40253</c:v>
                </c:pt>
                <c:pt idx="3069">
                  <c:v>40254</c:v>
                </c:pt>
                <c:pt idx="3070">
                  <c:v>40255</c:v>
                </c:pt>
                <c:pt idx="3071">
                  <c:v>40256</c:v>
                </c:pt>
                <c:pt idx="3072">
                  <c:v>40259</c:v>
                </c:pt>
                <c:pt idx="3073">
                  <c:v>40260</c:v>
                </c:pt>
                <c:pt idx="3074">
                  <c:v>40261</c:v>
                </c:pt>
                <c:pt idx="3075">
                  <c:v>40262</c:v>
                </c:pt>
                <c:pt idx="3076">
                  <c:v>40263</c:v>
                </c:pt>
                <c:pt idx="3077">
                  <c:v>40266</c:v>
                </c:pt>
                <c:pt idx="3078">
                  <c:v>40267</c:v>
                </c:pt>
                <c:pt idx="3079">
                  <c:v>40268</c:v>
                </c:pt>
                <c:pt idx="3080">
                  <c:v>40269</c:v>
                </c:pt>
                <c:pt idx="3081">
                  <c:v>40273</c:v>
                </c:pt>
                <c:pt idx="3082">
                  <c:v>40274</c:v>
                </c:pt>
                <c:pt idx="3083">
                  <c:v>40275</c:v>
                </c:pt>
                <c:pt idx="3084">
                  <c:v>40276</c:v>
                </c:pt>
                <c:pt idx="3085">
                  <c:v>40277</c:v>
                </c:pt>
                <c:pt idx="3086">
                  <c:v>40280</c:v>
                </c:pt>
                <c:pt idx="3087">
                  <c:v>40281</c:v>
                </c:pt>
                <c:pt idx="3088">
                  <c:v>40282</c:v>
                </c:pt>
                <c:pt idx="3089">
                  <c:v>40283</c:v>
                </c:pt>
                <c:pt idx="3090">
                  <c:v>40284</c:v>
                </c:pt>
                <c:pt idx="3091">
                  <c:v>40287</c:v>
                </c:pt>
                <c:pt idx="3092">
                  <c:v>40288</c:v>
                </c:pt>
                <c:pt idx="3093">
                  <c:v>40289</c:v>
                </c:pt>
                <c:pt idx="3094">
                  <c:v>40290</c:v>
                </c:pt>
                <c:pt idx="3095">
                  <c:v>40291</c:v>
                </c:pt>
                <c:pt idx="3096">
                  <c:v>40294</c:v>
                </c:pt>
                <c:pt idx="3097">
                  <c:v>40295</c:v>
                </c:pt>
                <c:pt idx="3098">
                  <c:v>40296</c:v>
                </c:pt>
                <c:pt idx="3099">
                  <c:v>40297</c:v>
                </c:pt>
                <c:pt idx="3100">
                  <c:v>40298</c:v>
                </c:pt>
                <c:pt idx="3101">
                  <c:v>40301</c:v>
                </c:pt>
                <c:pt idx="3102">
                  <c:v>40302</c:v>
                </c:pt>
                <c:pt idx="3103">
                  <c:v>40303</c:v>
                </c:pt>
                <c:pt idx="3104">
                  <c:v>40304</c:v>
                </c:pt>
                <c:pt idx="3105">
                  <c:v>40305</c:v>
                </c:pt>
                <c:pt idx="3106">
                  <c:v>40308</c:v>
                </c:pt>
                <c:pt idx="3107">
                  <c:v>40309</c:v>
                </c:pt>
                <c:pt idx="3108">
                  <c:v>40310</c:v>
                </c:pt>
                <c:pt idx="3109">
                  <c:v>40311</c:v>
                </c:pt>
                <c:pt idx="3110">
                  <c:v>40312</c:v>
                </c:pt>
                <c:pt idx="3111">
                  <c:v>40315</c:v>
                </c:pt>
                <c:pt idx="3112">
                  <c:v>40316</c:v>
                </c:pt>
                <c:pt idx="3113">
                  <c:v>40317</c:v>
                </c:pt>
                <c:pt idx="3114">
                  <c:v>40318</c:v>
                </c:pt>
                <c:pt idx="3115">
                  <c:v>40319</c:v>
                </c:pt>
                <c:pt idx="3116">
                  <c:v>40322</c:v>
                </c:pt>
                <c:pt idx="3117">
                  <c:v>40323</c:v>
                </c:pt>
                <c:pt idx="3118">
                  <c:v>40324</c:v>
                </c:pt>
                <c:pt idx="3119">
                  <c:v>40325</c:v>
                </c:pt>
                <c:pt idx="3120">
                  <c:v>40326</c:v>
                </c:pt>
                <c:pt idx="3121">
                  <c:v>40330</c:v>
                </c:pt>
                <c:pt idx="3122">
                  <c:v>40331</c:v>
                </c:pt>
                <c:pt idx="3123">
                  <c:v>40332</c:v>
                </c:pt>
                <c:pt idx="3124">
                  <c:v>40333</c:v>
                </c:pt>
                <c:pt idx="3125">
                  <c:v>40336</c:v>
                </c:pt>
                <c:pt idx="3126">
                  <c:v>40337</c:v>
                </c:pt>
                <c:pt idx="3127">
                  <c:v>40338</c:v>
                </c:pt>
                <c:pt idx="3128">
                  <c:v>40339</c:v>
                </c:pt>
                <c:pt idx="3129">
                  <c:v>40340</c:v>
                </c:pt>
                <c:pt idx="3130">
                  <c:v>40343</c:v>
                </c:pt>
                <c:pt idx="3131">
                  <c:v>40344</c:v>
                </c:pt>
                <c:pt idx="3132">
                  <c:v>40345</c:v>
                </c:pt>
                <c:pt idx="3133">
                  <c:v>40346</c:v>
                </c:pt>
                <c:pt idx="3134">
                  <c:v>40347</c:v>
                </c:pt>
                <c:pt idx="3135">
                  <c:v>40350</c:v>
                </c:pt>
                <c:pt idx="3136">
                  <c:v>40351</c:v>
                </c:pt>
                <c:pt idx="3137">
                  <c:v>40352</c:v>
                </c:pt>
                <c:pt idx="3138">
                  <c:v>40353</c:v>
                </c:pt>
                <c:pt idx="3139">
                  <c:v>40354</c:v>
                </c:pt>
                <c:pt idx="3140">
                  <c:v>40357</c:v>
                </c:pt>
                <c:pt idx="3141">
                  <c:v>40358</c:v>
                </c:pt>
                <c:pt idx="3142">
                  <c:v>40359</c:v>
                </c:pt>
                <c:pt idx="3143">
                  <c:v>40360</c:v>
                </c:pt>
                <c:pt idx="3144">
                  <c:v>40361</c:v>
                </c:pt>
                <c:pt idx="3145">
                  <c:v>40365</c:v>
                </c:pt>
                <c:pt idx="3146">
                  <c:v>40366</c:v>
                </c:pt>
                <c:pt idx="3147">
                  <c:v>40367</c:v>
                </c:pt>
                <c:pt idx="3148">
                  <c:v>40368</c:v>
                </c:pt>
                <c:pt idx="3149">
                  <c:v>40371</c:v>
                </c:pt>
                <c:pt idx="3150">
                  <c:v>40372</c:v>
                </c:pt>
                <c:pt idx="3151">
                  <c:v>40373</c:v>
                </c:pt>
                <c:pt idx="3152">
                  <c:v>40374</c:v>
                </c:pt>
                <c:pt idx="3153">
                  <c:v>40375</c:v>
                </c:pt>
                <c:pt idx="3154">
                  <c:v>40378</c:v>
                </c:pt>
                <c:pt idx="3155">
                  <c:v>40379</c:v>
                </c:pt>
                <c:pt idx="3156">
                  <c:v>40380</c:v>
                </c:pt>
                <c:pt idx="3157">
                  <c:v>40381</c:v>
                </c:pt>
                <c:pt idx="3158">
                  <c:v>40382</c:v>
                </c:pt>
                <c:pt idx="3159">
                  <c:v>40385</c:v>
                </c:pt>
                <c:pt idx="3160">
                  <c:v>40386</c:v>
                </c:pt>
                <c:pt idx="3161">
                  <c:v>40387</c:v>
                </c:pt>
                <c:pt idx="3162">
                  <c:v>40388</c:v>
                </c:pt>
                <c:pt idx="3163">
                  <c:v>40389</c:v>
                </c:pt>
                <c:pt idx="3164">
                  <c:v>40392</c:v>
                </c:pt>
                <c:pt idx="3165">
                  <c:v>40393</c:v>
                </c:pt>
                <c:pt idx="3166">
                  <c:v>40394</c:v>
                </c:pt>
                <c:pt idx="3167">
                  <c:v>40395</c:v>
                </c:pt>
                <c:pt idx="3168">
                  <c:v>40396</c:v>
                </c:pt>
                <c:pt idx="3169">
                  <c:v>40399</c:v>
                </c:pt>
                <c:pt idx="3170">
                  <c:v>40400</c:v>
                </c:pt>
                <c:pt idx="3171">
                  <c:v>40401</c:v>
                </c:pt>
                <c:pt idx="3172">
                  <c:v>40402</c:v>
                </c:pt>
                <c:pt idx="3173">
                  <c:v>40403</c:v>
                </c:pt>
                <c:pt idx="3174">
                  <c:v>40406</c:v>
                </c:pt>
                <c:pt idx="3175">
                  <c:v>40407</c:v>
                </c:pt>
                <c:pt idx="3176">
                  <c:v>40408</c:v>
                </c:pt>
                <c:pt idx="3177">
                  <c:v>40409</c:v>
                </c:pt>
                <c:pt idx="3178">
                  <c:v>40410</c:v>
                </c:pt>
                <c:pt idx="3179">
                  <c:v>40413</c:v>
                </c:pt>
                <c:pt idx="3180">
                  <c:v>40414</c:v>
                </c:pt>
                <c:pt idx="3181">
                  <c:v>40415</c:v>
                </c:pt>
                <c:pt idx="3182">
                  <c:v>40416</c:v>
                </c:pt>
                <c:pt idx="3183">
                  <c:v>40417</c:v>
                </c:pt>
                <c:pt idx="3184">
                  <c:v>40420</c:v>
                </c:pt>
                <c:pt idx="3185">
                  <c:v>40421</c:v>
                </c:pt>
                <c:pt idx="3186">
                  <c:v>40422</c:v>
                </c:pt>
                <c:pt idx="3187">
                  <c:v>40423</c:v>
                </c:pt>
                <c:pt idx="3188">
                  <c:v>40424</c:v>
                </c:pt>
                <c:pt idx="3189">
                  <c:v>40428</c:v>
                </c:pt>
                <c:pt idx="3190">
                  <c:v>40429</c:v>
                </c:pt>
                <c:pt idx="3191">
                  <c:v>40430</c:v>
                </c:pt>
                <c:pt idx="3192">
                  <c:v>40431</c:v>
                </c:pt>
                <c:pt idx="3193">
                  <c:v>40434</c:v>
                </c:pt>
                <c:pt idx="3194">
                  <c:v>40435</c:v>
                </c:pt>
                <c:pt idx="3195">
                  <c:v>40436</c:v>
                </c:pt>
                <c:pt idx="3196">
                  <c:v>40437</c:v>
                </c:pt>
                <c:pt idx="3197">
                  <c:v>40438</c:v>
                </c:pt>
                <c:pt idx="3198">
                  <c:v>40441</c:v>
                </c:pt>
                <c:pt idx="3199">
                  <c:v>40442</c:v>
                </c:pt>
                <c:pt idx="3200">
                  <c:v>40443</c:v>
                </c:pt>
                <c:pt idx="3201">
                  <c:v>40444</c:v>
                </c:pt>
                <c:pt idx="3202">
                  <c:v>40445</c:v>
                </c:pt>
                <c:pt idx="3203">
                  <c:v>40448</c:v>
                </c:pt>
                <c:pt idx="3204">
                  <c:v>40449</c:v>
                </c:pt>
                <c:pt idx="3205">
                  <c:v>40450</c:v>
                </c:pt>
                <c:pt idx="3206">
                  <c:v>40451</c:v>
                </c:pt>
                <c:pt idx="3207">
                  <c:v>40452</c:v>
                </c:pt>
                <c:pt idx="3208">
                  <c:v>40455</c:v>
                </c:pt>
                <c:pt idx="3209">
                  <c:v>40456</c:v>
                </c:pt>
                <c:pt idx="3210">
                  <c:v>40457</c:v>
                </c:pt>
                <c:pt idx="3211">
                  <c:v>40458</c:v>
                </c:pt>
                <c:pt idx="3212">
                  <c:v>40459</c:v>
                </c:pt>
                <c:pt idx="3213">
                  <c:v>40462</c:v>
                </c:pt>
                <c:pt idx="3214">
                  <c:v>40463</c:v>
                </c:pt>
                <c:pt idx="3215">
                  <c:v>40464</c:v>
                </c:pt>
                <c:pt idx="3216">
                  <c:v>40465</c:v>
                </c:pt>
                <c:pt idx="3217">
                  <c:v>40466</c:v>
                </c:pt>
                <c:pt idx="3218">
                  <c:v>40469</c:v>
                </c:pt>
                <c:pt idx="3219">
                  <c:v>40470</c:v>
                </c:pt>
                <c:pt idx="3220">
                  <c:v>40471</c:v>
                </c:pt>
                <c:pt idx="3221">
                  <c:v>40472</c:v>
                </c:pt>
                <c:pt idx="3222">
                  <c:v>40473</c:v>
                </c:pt>
                <c:pt idx="3223">
                  <c:v>40476</c:v>
                </c:pt>
                <c:pt idx="3224">
                  <c:v>40477</c:v>
                </c:pt>
                <c:pt idx="3225">
                  <c:v>40478</c:v>
                </c:pt>
                <c:pt idx="3226">
                  <c:v>40479</c:v>
                </c:pt>
                <c:pt idx="3227">
                  <c:v>40480</c:v>
                </c:pt>
                <c:pt idx="3228">
                  <c:v>40483</c:v>
                </c:pt>
                <c:pt idx="3229">
                  <c:v>40484</c:v>
                </c:pt>
                <c:pt idx="3230">
                  <c:v>40485</c:v>
                </c:pt>
                <c:pt idx="3231">
                  <c:v>40486</c:v>
                </c:pt>
                <c:pt idx="3232">
                  <c:v>40487</c:v>
                </c:pt>
                <c:pt idx="3233">
                  <c:v>40490</c:v>
                </c:pt>
                <c:pt idx="3234">
                  <c:v>40491</c:v>
                </c:pt>
                <c:pt idx="3235">
                  <c:v>40492</c:v>
                </c:pt>
                <c:pt idx="3236">
                  <c:v>40493</c:v>
                </c:pt>
                <c:pt idx="3237">
                  <c:v>40494</c:v>
                </c:pt>
                <c:pt idx="3238">
                  <c:v>40497</c:v>
                </c:pt>
                <c:pt idx="3239">
                  <c:v>40498</c:v>
                </c:pt>
                <c:pt idx="3240">
                  <c:v>40499</c:v>
                </c:pt>
                <c:pt idx="3241">
                  <c:v>40500</c:v>
                </c:pt>
                <c:pt idx="3242">
                  <c:v>40501</c:v>
                </c:pt>
                <c:pt idx="3243">
                  <c:v>40504</c:v>
                </c:pt>
                <c:pt idx="3244">
                  <c:v>40505</c:v>
                </c:pt>
                <c:pt idx="3245">
                  <c:v>40506</c:v>
                </c:pt>
                <c:pt idx="3246">
                  <c:v>40508</c:v>
                </c:pt>
                <c:pt idx="3247">
                  <c:v>40511</c:v>
                </c:pt>
                <c:pt idx="3248">
                  <c:v>40512</c:v>
                </c:pt>
                <c:pt idx="3249">
                  <c:v>40513</c:v>
                </c:pt>
                <c:pt idx="3250">
                  <c:v>40514</c:v>
                </c:pt>
                <c:pt idx="3251">
                  <c:v>40515</c:v>
                </c:pt>
                <c:pt idx="3252">
                  <c:v>40518</c:v>
                </c:pt>
                <c:pt idx="3253">
                  <c:v>40519</c:v>
                </c:pt>
                <c:pt idx="3254">
                  <c:v>40520</c:v>
                </c:pt>
                <c:pt idx="3255">
                  <c:v>40521</c:v>
                </c:pt>
                <c:pt idx="3256">
                  <c:v>40522</c:v>
                </c:pt>
                <c:pt idx="3257">
                  <c:v>40525</c:v>
                </c:pt>
                <c:pt idx="3258">
                  <c:v>40526</c:v>
                </c:pt>
                <c:pt idx="3259">
                  <c:v>40527</c:v>
                </c:pt>
                <c:pt idx="3260">
                  <c:v>40528</c:v>
                </c:pt>
                <c:pt idx="3261">
                  <c:v>40529</c:v>
                </c:pt>
                <c:pt idx="3262">
                  <c:v>40532</c:v>
                </c:pt>
                <c:pt idx="3263">
                  <c:v>40533</c:v>
                </c:pt>
                <c:pt idx="3264">
                  <c:v>40534</c:v>
                </c:pt>
                <c:pt idx="3265">
                  <c:v>40535</c:v>
                </c:pt>
                <c:pt idx="3266">
                  <c:v>40539</c:v>
                </c:pt>
                <c:pt idx="3267">
                  <c:v>40540</c:v>
                </c:pt>
                <c:pt idx="3268">
                  <c:v>40541</c:v>
                </c:pt>
                <c:pt idx="3269">
                  <c:v>40542</c:v>
                </c:pt>
                <c:pt idx="3270">
                  <c:v>40543</c:v>
                </c:pt>
                <c:pt idx="3271">
                  <c:v>40546</c:v>
                </c:pt>
                <c:pt idx="3272">
                  <c:v>40547</c:v>
                </c:pt>
                <c:pt idx="3273">
                  <c:v>40548</c:v>
                </c:pt>
                <c:pt idx="3274">
                  <c:v>40549</c:v>
                </c:pt>
                <c:pt idx="3275">
                  <c:v>40550</c:v>
                </c:pt>
                <c:pt idx="3276">
                  <c:v>40553</c:v>
                </c:pt>
                <c:pt idx="3277">
                  <c:v>40554</c:v>
                </c:pt>
                <c:pt idx="3278">
                  <c:v>40555</c:v>
                </c:pt>
                <c:pt idx="3279">
                  <c:v>40556</c:v>
                </c:pt>
                <c:pt idx="3280">
                  <c:v>40557</c:v>
                </c:pt>
                <c:pt idx="3281">
                  <c:v>40561</c:v>
                </c:pt>
                <c:pt idx="3282">
                  <c:v>40562</c:v>
                </c:pt>
                <c:pt idx="3283">
                  <c:v>40563</c:v>
                </c:pt>
                <c:pt idx="3284">
                  <c:v>40564</c:v>
                </c:pt>
                <c:pt idx="3285">
                  <c:v>40567</c:v>
                </c:pt>
                <c:pt idx="3286">
                  <c:v>40568</c:v>
                </c:pt>
                <c:pt idx="3287">
                  <c:v>40569</c:v>
                </c:pt>
                <c:pt idx="3288">
                  <c:v>40570</c:v>
                </c:pt>
                <c:pt idx="3289">
                  <c:v>40571</c:v>
                </c:pt>
                <c:pt idx="3290">
                  <c:v>40574</c:v>
                </c:pt>
                <c:pt idx="3291">
                  <c:v>40575</c:v>
                </c:pt>
                <c:pt idx="3292">
                  <c:v>40576</c:v>
                </c:pt>
                <c:pt idx="3293">
                  <c:v>40577</c:v>
                </c:pt>
                <c:pt idx="3294">
                  <c:v>40578</c:v>
                </c:pt>
                <c:pt idx="3295">
                  <c:v>40581</c:v>
                </c:pt>
                <c:pt idx="3296">
                  <c:v>40582</c:v>
                </c:pt>
                <c:pt idx="3297">
                  <c:v>40583</c:v>
                </c:pt>
                <c:pt idx="3298">
                  <c:v>40584</c:v>
                </c:pt>
                <c:pt idx="3299">
                  <c:v>40585</c:v>
                </c:pt>
                <c:pt idx="3300">
                  <c:v>40588</c:v>
                </c:pt>
                <c:pt idx="3301">
                  <c:v>40589</c:v>
                </c:pt>
                <c:pt idx="3302">
                  <c:v>40590</c:v>
                </c:pt>
                <c:pt idx="3303">
                  <c:v>40591</c:v>
                </c:pt>
                <c:pt idx="3304">
                  <c:v>40592</c:v>
                </c:pt>
                <c:pt idx="3305">
                  <c:v>40596</c:v>
                </c:pt>
                <c:pt idx="3306">
                  <c:v>40597</c:v>
                </c:pt>
                <c:pt idx="3307">
                  <c:v>40598</c:v>
                </c:pt>
                <c:pt idx="3308">
                  <c:v>40599</c:v>
                </c:pt>
                <c:pt idx="3309">
                  <c:v>40602</c:v>
                </c:pt>
                <c:pt idx="3310">
                  <c:v>40603</c:v>
                </c:pt>
                <c:pt idx="3311">
                  <c:v>40604</c:v>
                </c:pt>
                <c:pt idx="3312">
                  <c:v>40605</c:v>
                </c:pt>
                <c:pt idx="3313">
                  <c:v>40606</c:v>
                </c:pt>
                <c:pt idx="3314">
                  <c:v>40609</c:v>
                </c:pt>
                <c:pt idx="3315">
                  <c:v>40610</c:v>
                </c:pt>
                <c:pt idx="3316">
                  <c:v>40611</c:v>
                </c:pt>
                <c:pt idx="3317">
                  <c:v>40612</c:v>
                </c:pt>
                <c:pt idx="3318">
                  <c:v>40613</c:v>
                </c:pt>
                <c:pt idx="3319">
                  <c:v>40616</c:v>
                </c:pt>
                <c:pt idx="3320">
                  <c:v>40617</c:v>
                </c:pt>
                <c:pt idx="3321">
                  <c:v>40618</c:v>
                </c:pt>
                <c:pt idx="3322">
                  <c:v>40619</c:v>
                </c:pt>
                <c:pt idx="3323">
                  <c:v>40620</c:v>
                </c:pt>
                <c:pt idx="3324">
                  <c:v>40623</c:v>
                </c:pt>
                <c:pt idx="3325">
                  <c:v>40624</c:v>
                </c:pt>
                <c:pt idx="3326">
                  <c:v>40625</c:v>
                </c:pt>
                <c:pt idx="3327">
                  <c:v>40626</c:v>
                </c:pt>
                <c:pt idx="3328">
                  <c:v>40627</c:v>
                </c:pt>
                <c:pt idx="3329">
                  <c:v>40630</c:v>
                </c:pt>
                <c:pt idx="3330">
                  <c:v>40631</c:v>
                </c:pt>
                <c:pt idx="3331">
                  <c:v>40632</c:v>
                </c:pt>
                <c:pt idx="3332">
                  <c:v>40633</c:v>
                </c:pt>
                <c:pt idx="3333">
                  <c:v>40634</c:v>
                </c:pt>
                <c:pt idx="3334">
                  <c:v>40637</c:v>
                </c:pt>
                <c:pt idx="3335">
                  <c:v>40638</c:v>
                </c:pt>
                <c:pt idx="3336">
                  <c:v>40639</c:v>
                </c:pt>
                <c:pt idx="3337">
                  <c:v>40640</c:v>
                </c:pt>
                <c:pt idx="3338">
                  <c:v>40641</c:v>
                </c:pt>
                <c:pt idx="3339">
                  <c:v>40644</c:v>
                </c:pt>
                <c:pt idx="3340">
                  <c:v>40645</c:v>
                </c:pt>
                <c:pt idx="3341">
                  <c:v>40646</c:v>
                </c:pt>
                <c:pt idx="3342">
                  <c:v>40647</c:v>
                </c:pt>
                <c:pt idx="3343">
                  <c:v>40648</c:v>
                </c:pt>
                <c:pt idx="3344">
                  <c:v>40651</c:v>
                </c:pt>
                <c:pt idx="3345">
                  <c:v>40652</c:v>
                </c:pt>
                <c:pt idx="3346">
                  <c:v>40653</c:v>
                </c:pt>
                <c:pt idx="3347">
                  <c:v>40654</c:v>
                </c:pt>
                <c:pt idx="3348">
                  <c:v>40658</c:v>
                </c:pt>
                <c:pt idx="3349">
                  <c:v>40659</c:v>
                </c:pt>
                <c:pt idx="3350">
                  <c:v>40660</c:v>
                </c:pt>
                <c:pt idx="3351">
                  <c:v>40661</c:v>
                </c:pt>
                <c:pt idx="3352">
                  <c:v>40662</c:v>
                </c:pt>
                <c:pt idx="3353">
                  <c:v>40665</c:v>
                </c:pt>
                <c:pt idx="3354">
                  <c:v>40666</c:v>
                </c:pt>
                <c:pt idx="3355">
                  <c:v>40667</c:v>
                </c:pt>
                <c:pt idx="3356">
                  <c:v>40668</c:v>
                </c:pt>
                <c:pt idx="3357">
                  <c:v>40669</c:v>
                </c:pt>
                <c:pt idx="3358">
                  <c:v>40672</c:v>
                </c:pt>
                <c:pt idx="3359">
                  <c:v>40673</c:v>
                </c:pt>
                <c:pt idx="3360">
                  <c:v>40674</c:v>
                </c:pt>
                <c:pt idx="3361">
                  <c:v>40675</c:v>
                </c:pt>
                <c:pt idx="3362">
                  <c:v>40676</c:v>
                </c:pt>
                <c:pt idx="3363">
                  <c:v>40679</c:v>
                </c:pt>
                <c:pt idx="3364">
                  <c:v>40680</c:v>
                </c:pt>
                <c:pt idx="3365">
                  <c:v>40681</c:v>
                </c:pt>
                <c:pt idx="3366">
                  <c:v>40682</c:v>
                </c:pt>
                <c:pt idx="3367">
                  <c:v>40683</c:v>
                </c:pt>
                <c:pt idx="3368">
                  <c:v>40686</c:v>
                </c:pt>
                <c:pt idx="3369">
                  <c:v>40687</c:v>
                </c:pt>
                <c:pt idx="3370">
                  <c:v>40688</c:v>
                </c:pt>
                <c:pt idx="3371">
                  <c:v>40689</c:v>
                </c:pt>
                <c:pt idx="3372">
                  <c:v>40690</c:v>
                </c:pt>
                <c:pt idx="3373">
                  <c:v>40694</c:v>
                </c:pt>
                <c:pt idx="3374">
                  <c:v>40695</c:v>
                </c:pt>
                <c:pt idx="3375">
                  <c:v>40696</c:v>
                </c:pt>
                <c:pt idx="3376">
                  <c:v>40697</c:v>
                </c:pt>
                <c:pt idx="3377">
                  <c:v>40700</c:v>
                </c:pt>
                <c:pt idx="3378">
                  <c:v>40701</c:v>
                </c:pt>
                <c:pt idx="3379">
                  <c:v>40702</c:v>
                </c:pt>
                <c:pt idx="3380">
                  <c:v>40703</c:v>
                </c:pt>
                <c:pt idx="3381">
                  <c:v>40704</c:v>
                </c:pt>
                <c:pt idx="3382">
                  <c:v>40707</c:v>
                </c:pt>
                <c:pt idx="3383">
                  <c:v>40708</c:v>
                </c:pt>
                <c:pt idx="3384">
                  <c:v>40709</c:v>
                </c:pt>
                <c:pt idx="3385">
                  <c:v>40710</c:v>
                </c:pt>
                <c:pt idx="3386">
                  <c:v>40711</c:v>
                </c:pt>
                <c:pt idx="3387">
                  <c:v>40714</c:v>
                </c:pt>
                <c:pt idx="3388">
                  <c:v>40715</c:v>
                </c:pt>
                <c:pt idx="3389">
                  <c:v>40716</c:v>
                </c:pt>
                <c:pt idx="3390">
                  <c:v>40717</c:v>
                </c:pt>
                <c:pt idx="3391">
                  <c:v>40718</c:v>
                </c:pt>
                <c:pt idx="3392">
                  <c:v>40721</c:v>
                </c:pt>
                <c:pt idx="3393">
                  <c:v>40722</c:v>
                </c:pt>
                <c:pt idx="3394">
                  <c:v>40723</c:v>
                </c:pt>
                <c:pt idx="3395">
                  <c:v>40724</c:v>
                </c:pt>
                <c:pt idx="3396">
                  <c:v>40725</c:v>
                </c:pt>
                <c:pt idx="3397">
                  <c:v>40729</c:v>
                </c:pt>
                <c:pt idx="3398">
                  <c:v>40730</c:v>
                </c:pt>
                <c:pt idx="3399">
                  <c:v>40731</c:v>
                </c:pt>
                <c:pt idx="3400">
                  <c:v>40732</c:v>
                </c:pt>
                <c:pt idx="3401">
                  <c:v>40735</c:v>
                </c:pt>
                <c:pt idx="3402">
                  <c:v>40736</c:v>
                </c:pt>
                <c:pt idx="3403">
                  <c:v>40737</c:v>
                </c:pt>
                <c:pt idx="3404">
                  <c:v>40738</c:v>
                </c:pt>
                <c:pt idx="3405">
                  <c:v>40739</c:v>
                </c:pt>
                <c:pt idx="3406">
                  <c:v>40742</c:v>
                </c:pt>
                <c:pt idx="3407">
                  <c:v>40743</c:v>
                </c:pt>
                <c:pt idx="3408">
                  <c:v>40744</c:v>
                </c:pt>
                <c:pt idx="3409">
                  <c:v>40745</c:v>
                </c:pt>
                <c:pt idx="3410">
                  <c:v>40746</c:v>
                </c:pt>
                <c:pt idx="3411">
                  <c:v>40749</c:v>
                </c:pt>
                <c:pt idx="3412">
                  <c:v>40750</c:v>
                </c:pt>
                <c:pt idx="3413">
                  <c:v>40751</c:v>
                </c:pt>
                <c:pt idx="3414">
                  <c:v>40752</c:v>
                </c:pt>
                <c:pt idx="3415">
                  <c:v>40753</c:v>
                </c:pt>
                <c:pt idx="3416">
                  <c:v>40756</c:v>
                </c:pt>
                <c:pt idx="3417">
                  <c:v>40757</c:v>
                </c:pt>
                <c:pt idx="3418">
                  <c:v>40758</c:v>
                </c:pt>
                <c:pt idx="3419">
                  <c:v>40759</c:v>
                </c:pt>
                <c:pt idx="3420">
                  <c:v>40760</c:v>
                </c:pt>
                <c:pt idx="3421">
                  <c:v>40763</c:v>
                </c:pt>
                <c:pt idx="3422">
                  <c:v>40764</c:v>
                </c:pt>
                <c:pt idx="3423">
                  <c:v>40765</c:v>
                </c:pt>
                <c:pt idx="3424">
                  <c:v>40766</c:v>
                </c:pt>
                <c:pt idx="3425">
                  <c:v>40767</c:v>
                </c:pt>
                <c:pt idx="3426">
                  <c:v>40770</c:v>
                </c:pt>
                <c:pt idx="3427">
                  <c:v>40771</c:v>
                </c:pt>
                <c:pt idx="3428">
                  <c:v>40772</c:v>
                </c:pt>
                <c:pt idx="3429">
                  <c:v>40773</c:v>
                </c:pt>
                <c:pt idx="3430">
                  <c:v>40774</c:v>
                </c:pt>
                <c:pt idx="3431">
                  <c:v>40777</c:v>
                </c:pt>
                <c:pt idx="3432">
                  <c:v>40778</c:v>
                </c:pt>
                <c:pt idx="3433">
                  <c:v>40779</c:v>
                </c:pt>
                <c:pt idx="3434">
                  <c:v>40780</c:v>
                </c:pt>
                <c:pt idx="3435">
                  <c:v>40781</c:v>
                </c:pt>
                <c:pt idx="3436">
                  <c:v>40784</c:v>
                </c:pt>
                <c:pt idx="3437">
                  <c:v>40785</c:v>
                </c:pt>
                <c:pt idx="3438">
                  <c:v>40786</c:v>
                </c:pt>
                <c:pt idx="3439">
                  <c:v>40787</c:v>
                </c:pt>
                <c:pt idx="3440">
                  <c:v>40788</c:v>
                </c:pt>
                <c:pt idx="3441">
                  <c:v>40792</c:v>
                </c:pt>
                <c:pt idx="3442">
                  <c:v>40793</c:v>
                </c:pt>
                <c:pt idx="3443">
                  <c:v>40794</c:v>
                </c:pt>
                <c:pt idx="3444">
                  <c:v>40795</c:v>
                </c:pt>
                <c:pt idx="3445">
                  <c:v>40798</c:v>
                </c:pt>
                <c:pt idx="3446">
                  <c:v>40799</c:v>
                </c:pt>
                <c:pt idx="3447">
                  <c:v>40800</c:v>
                </c:pt>
                <c:pt idx="3448">
                  <c:v>40801</c:v>
                </c:pt>
                <c:pt idx="3449">
                  <c:v>40802</c:v>
                </c:pt>
                <c:pt idx="3450">
                  <c:v>40805</c:v>
                </c:pt>
                <c:pt idx="3451">
                  <c:v>40806</c:v>
                </c:pt>
                <c:pt idx="3452">
                  <c:v>40807</c:v>
                </c:pt>
                <c:pt idx="3453">
                  <c:v>40808</c:v>
                </c:pt>
                <c:pt idx="3454">
                  <c:v>40809</c:v>
                </c:pt>
                <c:pt idx="3455">
                  <c:v>40812</c:v>
                </c:pt>
                <c:pt idx="3456">
                  <c:v>40813</c:v>
                </c:pt>
                <c:pt idx="3457">
                  <c:v>40814</c:v>
                </c:pt>
                <c:pt idx="3458">
                  <c:v>40815</c:v>
                </c:pt>
                <c:pt idx="3459">
                  <c:v>40816</c:v>
                </c:pt>
                <c:pt idx="3460">
                  <c:v>40819</c:v>
                </c:pt>
                <c:pt idx="3461">
                  <c:v>40820</c:v>
                </c:pt>
                <c:pt idx="3462">
                  <c:v>40821</c:v>
                </c:pt>
                <c:pt idx="3463">
                  <c:v>40822</c:v>
                </c:pt>
                <c:pt idx="3464">
                  <c:v>40823</c:v>
                </c:pt>
                <c:pt idx="3465">
                  <c:v>40826</c:v>
                </c:pt>
                <c:pt idx="3466">
                  <c:v>40827</c:v>
                </c:pt>
                <c:pt idx="3467">
                  <c:v>40828</c:v>
                </c:pt>
                <c:pt idx="3468">
                  <c:v>40829</c:v>
                </c:pt>
                <c:pt idx="3469">
                  <c:v>40830</c:v>
                </c:pt>
                <c:pt idx="3470">
                  <c:v>40833</c:v>
                </c:pt>
                <c:pt idx="3471">
                  <c:v>40834</c:v>
                </c:pt>
                <c:pt idx="3472">
                  <c:v>40835</c:v>
                </c:pt>
                <c:pt idx="3473">
                  <c:v>40836</c:v>
                </c:pt>
                <c:pt idx="3474">
                  <c:v>40837</c:v>
                </c:pt>
                <c:pt idx="3475">
                  <c:v>40840</c:v>
                </c:pt>
                <c:pt idx="3476">
                  <c:v>40841</c:v>
                </c:pt>
                <c:pt idx="3477">
                  <c:v>40842</c:v>
                </c:pt>
                <c:pt idx="3478">
                  <c:v>40843</c:v>
                </c:pt>
                <c:pt idx="3479">
                  <c:v>40844</c:v>
                </c:pt>
                <c:pt idx="3480">
                  <c:v>40847</c:v>
                </c:pt>
                <c:pt idx="3481">
                  <c:v>40848</c:v>
                </c:pt>
                <c:pt idx="3482">
                  <c:v>40849</c:v>
                </c:pt>
                <c:pt idx="3483">
                  <c:v>40850</c:v>
                </c:pt>
                <c:pt idx="3484">
                  <c:v>40851</c:v>
                </c:pt>
                <c:pt idx="3485">
                  <c:v>40854</c:v>
                </c:pt>
                <c:pt idx="3486">
                  <c:v>40855</c:v>
                </c:pt>
                <c:pt idx="3487">
                  <c:v>40856</c:v>
                </c:pt>
                <c:pt idx="3488">
                  <c:v>40857</c:v>
                </c:pt>
                <c:pt idx="3489">
                  <c:v>40858</c:v>
                </c:pt>
                <c:pt idx="3490">
                  <c:v>40861</c:v>
                </c:pt>
                <c:pt idx="3491">
                  <c:v>40862</c:v>
                </c:pt>
                <c:pt idx="3492">
                  <c:v>40863</c:v>
                </c:pt>
                <c:pt idx="3493">
                  <c:v>40864</c:v>
                </c:pt>
                <c:pt idx="3494">
                  <c:v>40865</c:v>
                </c:pt>
                <c:pt idx="3495">
                  <c:v>40868</c:v>
                </c:pt>
                <c:pt idx="3496">
                  <c:v>40869</c:v>
                </c:pt>
                <c:pt idx="3497">
                  <c:v>40870</c:v>
                </c:pt>
                <c:pt idx="3498">
                  <c:v>40872</c:v>
                </c:pt>
                <c:pt idx="3499">
                  <c:v>40875</c:v>
                </c:pt>
                <c:pt idx="3500">
                  <c:v>40876</c:v>
                </c:pt>
                <c:pt idx="3501">
                  <c:v>40877</c:v>
                </c:pt>
                <c:pt idx="3502">
                  <c:v>40878</c:v>
                </c:pt>
                <c:pt idx="3503">
                  <c:v>40879</c:v>
                </c:pt>
                <c:pt idx="3504">
                  <c:v>40882</c:v>
                </c:pt>
                <c:pt idx="3505">
                  <c:v>40883</c:v>
                </c:pt>
                <c:pt idx="3506">
                  <c:v>40884</c:v>
                </c:pt>
                <c:pt idx="3507">
                  <c:v>40885</c:v>
                </c:pt>
                <c:pt idx="3508">
                  <c:v>40886</c:v>
                </c:pt>
                <c:pt idx="3509">
                  <c:v>40889</c:v>
                </c:pt>
                <c:pt idx="3510">
                  <c:v>40890</c:v>
                </c:pt>
                <c:pt idx="3511">
                  <c:v>40891</c:v>
                </c:pt>
                <c:pt idx="3512">
                  <c:v>40892</c:v>
                </c:pt>
                <c:pt idx="3513">
                  <c:v>40893</c:v>
                </c:pt>
                <c:pt idx="3514">
                  <c:v>40896</c:v>
                </c:pt>
                <c:pt idx="3515">
                  <c:v>40897</c:v>
                </c:pt>
                <c:pt idx="3516">
                  <c:v>40898</c:v>
                </c:pt>
                <c:pt idx="3517">
                  <c:v>40899</c:v>
                </c:pt>
                <c:pt idx="3518">
                  <c:v>40900</c:v>
                </c:pt>
                <c:pt idx="3519">
                  <c:v>40904</c:v>
                </c:pt>
                <c:pt idx="3520">
                  <c:v>40905</c:v>
                </c:pt>
                <c:pt idx="3521">
                  <c:v>40906</c:v>
                </c:pt>
                <c:pt idx="3522">
                  <c:v>40907</c:v>
                </c:pt>
                <c:pt idx="3523">
                  <c:v>40911</c:v>
                </c:pt>
                <c:pt idx="3524">
                  <c:v>40912</c:v>
                </c:pt>
                <c:pt idx="3525">
                  <c:v>40913</c:v>
                </c:pt>
                <c:pt idx="3526">
                  <c:v>40914</c:v>
                </c:pt>
                <c:pt idx="3527">
                  <c:v>40917</c:v>
                </c:pt>
                <c:pt idx="3528">
                  <c:v>40918</c:v>
                </c:pt>
                <c:pt idx="3529">
                  <c:v>40919</c:v>
                </c:pt>
                <c:pt idx="3530">
                  <c:v>40920</c:v>
                </c:pt>
                <c:pt idx="3531">
                  <c:v>40921</c:v>
                </c:pt>
                <c:pt idx="3532">
                  <c:v>40925</c:v>
                </c:pt>
                <c:pt idx="3533">
                  <c:v>40926</c:v>
                </c:pt>
                <c:pt idx="3534">
                  <c:v>40927</c:v>
                </c:pt>
                <c:pt idx="3535">
                  <c:v>40928</c:v>
                </c:pt>
                <c:pt idx="3536">
                  <c:v>40931</c:v>
                </c:pt>
                <c:pt idx="3537">
                  <c:v>40932</c:v>
                </c:pt>
                <c:pt idx="3538">
                  <c:v>40933</c:v>
                </c:pt>
                <c:pt idx="3539">
                  <c:v>40934</c:v>
                </c:pt>
                <c:pt idx="3540">
                  <c:v>40935</c:v>
                </c:pt>
                <c:pt idx="3541">
                  <c:v>40938</c:v>
                </c:pt>
                <c:pt idx="3542">
                  <c:v>40939</c:v>
                </c:pt>
                <c:pt idx="3543">
                  <c:v>40940</c:v>
                </c:pt>
                <c:pt idx="3544">
                  <c:v>40941</c:v>
                </c:pt>
                <c:pt idx="3545">
                  <c:v>40942</c:v>
                </c:pt>
                <c:pt idx="3546">
                  <c:v>40945</c:v>
                </c:pt>
                <c:pt idx="3547">
                  <c:v>40946</c:v>
                </c:pt>
                <c:pt idx="3548">
                  <c:v>40947</c:v>
                </c:pt>
                <c:pt idx="3549">
                  <c:v>40948</c:v>
                </c:pt>
                <c:pt idx="3550">
                  <c:v>40949</c:v>
                </c:pt>
                <c:pt idx="3551">
                  <c:v>40952</c:v>
                </c:pt>
                <c:pt idx="3552">
                  <c:v>40953</c:v>
                </c:pt>
                <c:pt idx="3553">
                  <c:v>40954</c:v>
                </c:pt>
                <c:pt idx="3554">
                  <c:v>40955</c:v>
                </c:pt>
                <c:pt idx="3555">
                  <c:v>40956</c:v>
                </c:pt>
                <c:pt idx="3556">
                  <c:v>40960</c:v>
                </c:pt>
                <c:pt idx="3557">
                  <c:v>40961</c:v>
                </c:pt>
                <c:pt idx="3558">
                  <c:v>40962</c:v>
                </c:pt>
                <c:pt idx="3559">
                  <c:v>40963</c:v>
                </c:pt>
                <c:pt idx="3560">
                  <c:v>40966</c:v>
                </c:pt>
                <c:pt idx="3561">
                  <c:v>40967</c:v>
                </c:pt>
                <c:pt idx="3562">
                  <c:v>40968</c:v>
                </c:pt>
                <c:pt idx="3563">
                  <c:v>40969</c:v>
                </c:pt>
                <c:pt idx="3564">
                  <c:v>40970</c:v>
                </c:pt>
                <c:pt idx="3565">
                  <c:v>40973</c:v>
                </c:pt>
                <c:pt idx="3566">
                  <c:v>40974</c:v>
                </c:pt>
                <c:pt idx="3567">
                  <c:v>40975</c:v>
                </c:pt>
                <c:pt idx="3568">
                  <c:v>40976</c:v>
                </c:pt>
                <c:pt idx="3569">
                  <c:v>40977</c:v>
                </c:pt>
                <c:pt idx="3570">
                  <c:v>40980</c:v>
                </c:pt>
                <c:pt idx="3571">
                  <c:v>40981</c:v>
                </c:pt>
                <c:pt idx="3572">
                  <c:v>40982</c:v>
                </c:pt>
                <c:pt idx="3573">
                  <c:v>40983</c:v>
                </c:pt>
                <c:pt idx="3574">
                  <c:v>40984</c:v>
                </c:pt>
                <c:pt idx="3575">
                  <c:v>40987</c:v>
                </c:pt>
                <c:pt idx="3576">
                  <c:v>40988</c:v>
                </c:pt>
                <c:pt idx="3577">
                  <c:v>40989</c:v>
                </c:pt>
                <c:pt idx="3578">
                  <c:v>40990</c:v>
                </c:pt>
                <c:pt idx="3579">
                  <c:v>40991</c:v>
                </c:pt>
                <c:pt idx="3580">
                  <c:v>40994</c:v>
                </c:pt>
                <c:pt idx="3581">
                  <c:v>40995</c:v>
                </c:pt>
                <c:pt idx="3582">
                  <c:v>40996</c:v>
                </c:pt>
                <c:pt idx="3583">
                  <c:v>40997</c:v>
                </c:pt>
                <c:pt idx="3584">
                  <c:v>40998</c:v>
                </c:pt>
                <c:pt idx="3585">
                  <c:v>41001</c:v>
                </c:pt>
                <c:pt idx="3586">
                  <c:v>41002</c:v>
                </c:pt>
                <c:pt idx="3587">
                  <c:v>41003</c:v>
                </c:pt>
                <c:pt idx="3588">
                  <c:v>41004</c:v>
                </c:pt>
                <c:pt idx="3589">
                  <c:v>41008</c:v>
                </c:pt>
                <c:pt idx="3590">
                  <c:v>41009</c:v>
                </c:pt>
                <c:pt idx="3591">
                  <c:v>41010</c:v>
                </c:pt>
                <c:pt idx="3592">
                  <c:v>41011</c:v>
                </c:pt>
                <c:pt idx="3593">
                  <c:v>41012</c:v>
                </c:pt>
                <c:pt idx="3594">
                  <c:v>41015</c:v>
                </c:pt>
                <c:pt idx="3595">
                  <c:v>41016</c:v>
                </c:pt>
                <c:pt idx="3596">
                  <c:v>41017</c:v>
                </c:pt>
                <c:pt idx="3597">
                  <c:v>41018</c:v>
                </c:pt>
                <c:pt idx="3598">
                  <c:v>41019</c:v>
                </c:pt>
                <c:pt idx="3599">
                  <c:v>41022</c:v>
                </c:pt>
                <c:pt idx="3600">
                  <c:v>41023</c:v>
                </c:pt>
                <c:pt idx="3601">
                  <c:v>41024</c:v>
                </c:pt>
                <c:pt idx="3602">
                  <c:v>41025</c:v>
                </c:pt>
                <c:pt idx="3603">
                  <c:v>41026</c:v>
                </c:pt>
                <c:pt idx="3604">
                  <c:v>41029</c:v>
                </c:pt>
                <c:pt idx="3605">
                  <c:v>41030</c:v>
                </c:pt>
                <c:pt idx="3606">
                  <c:v>41031</c:v>
                </c:pt>
                <c:pt idx="3607">
                  <c:v>41032</c:v>
                </c:pt>
                <c:pt idx="3608">
                  <c:v>41033</c:v>
                </c:pt>
                <c:pt idx="3609">
                  <c:v>41036</c:v>
                </c:pt>
                <c:pt idx="3610">
                  <c:v>41037</c:v>
                </c:pt>
                <c:pt idx="3611">
                  <c:v>41038</c:v>
                </c:pt>
                <c:pt idx="3612">
                  <c:v>41039</c:v>
                </c:pt>
                <c:pt idx="3613">
                  <c:v>41040</c:v>
                </c:pt>
                <c:pt idx="3614">
                  <c:v>41043</c:v>
                </c:pt>
                <c:pt idx="3615">
                  <c:v>41044</c:v>
                </c:pt>
                <c:pt idx="3616">
                  <c:v>41045</c:v>
                </c:pt>
                <c:pt idx="3617">
                  <c:v>41046</c:v>
                </c:pt>
                <c:pt idx="3618">
                  <c:v>41047</c:v>
                </c:pt>
                <c:pt idx="3619">
                  <c:v>41050</c:v>
                </c:pt>
                <c:pt idx="3620">
                  <c:v>41051</c:v>
                </c:pt>
                <c:pt idx="3621">
                  <c:v>41052</c:v>
                </c:pt>
                <c:pt idx="3622">
                  <c:v>41053</c:v>
                </c:pt>
                <c:pt idx="3623">
                  <c:v>41054</c:v>
                </c:pt>
                <c:pt idx="3624">
                  <c:v>41058</c:v>
                </c:pt>
                <c:pt idx="3625">
                  <c:v>41059</c:v>
                </c:pt>
                <c:pt idx="3626">
                  <c:v>41060</c:v>
                </c:pt>
                <c:pt idx="3627">
                  <c:v>41061</c:v>
                </c:pt>
                <c:pt idx="3628">
                  <c:v>41064</c:v>
                </c:pt>
                <c:pt idx="3629">
                  <c:v>41065</c:v>
                </c:pt>
                <c:pt idx="3630">
                  <c:v>41066</c:v>
                </c:pt>
                <c:pt idx="3631">
                  <c:v>41067</c:v>
                </c:pt>
                <c:pt idx="3632">
                  <c:v>41068</c:v>
                </c:pt>
                <c:pt idx="3633">
                  <c:v>41071</c:v>
                </c:pt>
                <c:pt idx="3634">
                  <c:v>41072</c:v>
                </c:pt>
                <c:pt idx="3635">
                  <c:v>41073</c:v>
                </c:pt>
                <c:pt idx="3636">
                  <c:v>41074</c:v>
                </c:pt>
                <c:pt idx="3637">
                  <c:v>41075</c:v>
                </c:pt>
                <c:pt idx="3638">
                  <c:v>41078</c:v>
                </c:pt>
                <c:pt idx="3639">
                  <c:v>41079</c:v>
                </c:pt>
                <c:pt idx="3640">
                  <c:v>41080</c:v>
                </c:pt>
                <c:pt idx="3641">
                  <c:v>41081</c:v>
                </c:pt>
                <c:pt idx="3642">
                  <c:v>41082</c:v>
                </c:pt>
                <c:pt idx="3643">
                  <c:v>41085</c:v>
                </c:pt>
                <c:pt idx="3644">
                  <c:v>41086</c:v>
                </c:pt>
                <c:pt idx="3645">
                  <c:v>41087</c:v>
                </c:pt>
                <c:pt idx="3646">
                  <c:v>41088</c:v>
                </c:pt>
                <c:pt idx="3647">
                  <c:v>41089</c:v>
                </c:pt>
                <c:pt idx="3648">
                  <c:v>41092</c:v>
                </c:pt>
                <c:pt idx="3649">
                  <c:v>41093</c:v>
                </c:pt>
                <c:pt idx="3650">
                  <c:v>41095</c:v>
                </c:pt>
                <c:pt idx="3651">
                  <c:v>41096</c:v>
                </c:pt>
                <c:pt idx="3652">
                  <c:v>41099</c:v>
                </c:pt>
                <c:pt idx="3653">
                  <c:v>41100</c:v>
                </c:pt>
                <c:pt idx="3654">
                  <c:v>41101</c:v>
                </c:pt>
                <c:pt idx="3655">
                  <c:v>41102</c:v>
                </c:pt>
                <c:pt idx="3656">
                  <c:v>41103</c:v>
                </c:pt>
                <c:pt idx="3657">
                  <c:v>41106</c:v>
                </c:pt>
                <c:pt idx="3658">
                  <c:v>41107</c:v>
                </c:pt>
                <c:pt idx="3659">
                  <c:v>41108</c:v>
                </c:pt>
                <c:pt idx="3660">
                  <c:v>41109</c:v>
                </c:pt>
                <c:pt idx="3661">
                  <c:v>41110</c:v>
                </c:pt>
                <c:pt idx="3662">
                  <c:v>41113</c:v>
                </c:pt>
                <c:pt idx="3663">
                  <c:v>41114</c:v>
                </c:pt>
                <c:pt idx="3664">
                  <c:v>41115</c:v>
                </c:pt>
                <c:pt idx="3665">
                  <c:v>41116</c:v>
                </c:pt>
                <c:pt idx="3666">
                  <c:v>41117</c:v>
                </c:pt>
                <c:pt idx="3667">
                  <c:v>41120</c:v>
                </c:pt>
                <c:pt idx="3668">
                  <c:v>41121</c:v>
                </c:pt>
                <c:pt idx="3669">
                  <c:v>41122</c:v>
                </c:pt>
                <c:pt idx="3670">
                  <c:v>41123</c:v>
                </c:pt>
                <c:pt idx="3671">
                  <c:v>41124</c:v>
                </c:pt>
                <c:pt idx="3672">
                  <c:v>41127</c:v>
                </c:pt>
                <c:pt idx="3673">
                  <c:v>41128</c:v>
                </c:pt>
                <c:pt idx="3674">
                  <c:v>41129</c:v>
                </c:pt>
                <c:pt idx="3675">
                  <c:v>41130</c:v>
                </c:pt>
                <c:pt idx="3676">
                  <c:v>41131</c:v>
                </c:pt>
                <c:pt idx="3677">
                  <c:v>41134</c:v>
                </c:pt>
                <c:pt idx="3678">
                  <c:v>41135</c:v>
                </c:pt>
                <c:pt idx="3679">
                  <c:v>41136</c:v>
                </c:pt>
                <c:pt idx="3680">
                  <c:v>41137</c:v>
                </c:pt>
                <c:pt idx="3681">
                  <c:v>41138</c:v>
                </c:pt>
                <c:pt idx="3682">
                  <c:v>41141</c:v>
                </c:pt>
                <c:pt idx="3683">
                  <c:v>41142</c:v>
                </c:pt>
                <c:pt idx="3684">
                  <c:v>41143</c:v>
                </c:pt>
                <c:pt idx="3685">
                  <c:v>41144</c:v>
                </c:pt>
                <c:pt idx="3686">
                  <c:v>41145</c:v>
                </c:pt>
                <c:pt idx="3687">
                  <c:v>41148</c:v>
                </c:pt>
                <c:pt idx="3688">
                  <c:v>41149</c:v>
                </c:pt>
                <c:pt idx="3689">
                  <c:v>41150</c:v>
                </c:pt>
                <c:pt idx="3690">
                  <c:v>41151</c:v>
                </c:pt>
                <c:pt idx="3691">
                  <c:v>41152</c:v>
                </c:pt>
                <c:pt idx="3692">
                  <c:v>41156</c:v>
                </c:pt>
                <c:pt idx="3693">
                  <c:v>41157</c:v>
                </c:pt>
                <c:pt idx="3694">
                  <c:v>41158</c:v>
                </c:pt>
                <c:pt idx="3695">
                  <c:v>41159</c:v>
                </c:pt>
                <c:pt idx="3696">
                  <c:v>41162</c:v>
                </c:pt>
                <c:pt idx="3697">
                  <c:v>41163</c:v>
                </c:pt>
                <c:pt idx="3698">
                  <c:v>41164</c:v>
                </c:pt>
                <c:pt idx="3699">
                  <c:v>41165</c:v>
                </c:pt>
                <c:pt idx="3700">
                  <c:v>41166</c:v>
                </c:pt>
                <c:pt idx="3701">
                  <c:v>41169</c:v>
                </c:pt>
                <c:pt idx="3702">
                  <c:v>41170</c:v>
                </c:pt>
                <c:pt idx="3703">
                  <c:v>41171</c:v>
                </c:pt>
                <c:pt idx="3704">
                  <c:v>41172</c:v>
                </c:pt>
                <c:pt idx="3705">
                  <c:v>41173</c:v>
                </c:pt>
                <c:pt idx="3706">
                  <c:v>41176</c:v>
                </c:pt>
                <c:pt idx="3707">
                  <c:v>41177</c:v>
                </c:pt>
                <c:pt idx="3708">
                  <c:v>41178</c:v>
                </c:pt>
                <c:pt idx="3709">
                  <c:v>41179</c:v>
                </c:pt>
                <c:pt idx="3710">
                  <c:v>41180</c:v>
                </c:pt>
                <c:pt idx="3711">
                  <c:v>41183</c:v>
                </c:pt>
                <c:pt idx="3712">
                  <c:v>41184</c:v>
                </c:pt>
                <c:pt idx="3713">
                  <c:v>41185</c:v>
                </c:pt>
                <c:pt idx="3714">
                  <c:v>41186</c:v>
                </c:pt>
                <c:pt idx="3715">
                  <c:v>41187</c:v>
                </c:pt>
                <c:pt idx="3716">
                  <c:v>41190</c:v>
                </c:pt>
                <c:pt idx="3717">
                  <c:v>41191</c:v>
                </c:pt>
                <c:pt idx="3718">
                  <c:v>41192</c:v>
                </c:pt>
                <c:pt idx="3719">
                  <c:v>41193</c:v>
                </c:pt>
                <c:pt idx="3720">
                  <c:v>41194</c:v>
                </c:pt>
                <c:pt idx="3721">
                  <c:v>41197</c:v>
                </c:pt>
                <c:pt idx="3722">
                  <c:v>41198</c:v>
                </c:pt>
                <c:pt idx="3723">
                  <c:v>41199</c:v>
                </c:pt>
                <c:pt idx="3724">
                  <c:v>41200</c:v>
                </c:pt>
                <c:pt idx="3725">
                  <c:v>41201</c:v>
                </c:pt>
                <c:pt idx="3726">
                  <c:v>41204</c:v>
                </c:pt>
                <c:pt idx="3727">
                  <c:v>41205</c:v>
                </c:pt>
                <c:pt idx="3728">
                  <c:v>41206</c:v>
                </c:pt>
                <c:pt idx="3729">
                  <c:v>41207</c:v>
                </c:pt>
                <c:pt idx="3730">
                  <c:v>41208</c:v>
                </c:pt>
                <c:pt idx="3731">
                  <c:v>41213</c:v>
                </c:pt>
                <c:pt idx="3732">
                  <c:v>41214</c:v>
                </c:pt>
                <c:pt idx="3733">
                  <c:v>41215</c:v>
                </c:pt>
                <c:pt idx="3734">
                  <c:v>41218</c:v>
                </c:pt>
                <c:pt idx="3735">
                  <c:v>41219</c:v>
                </c:pt>
                <c:pt idx="3736">
                  <c:v>41220</c:v>
                </c:pt>
                <c:pt idx="3737">
                  <c:v>41221</c:v>
                </c:pt>
                <c:pt idx="3738">
                  <c:v>41222</c:v>
                </c:pt>
                <c:pt idx="3739">
                  <c:v>41225</c:v>
                </c:pt>
                <c:pt idx="3740">
                  <c:v>41226</c:v>
                </c:pt>
                <c:pt idx="3741">
                  <c:v>41227</c:v>
                </c:pt>
                <c:pt idx="3742">
                  <c:v>41228</c:v>
                </c:pt>
                <c:pt idx="3743">
                  <c:v>41229</c:v>
                </c:pt>
                <c:pt idx="3744">
                  <c:v>41232</c:v>
                </c:pt>
                <c:pt idx="3745">
                  <c:v>41233</c:v>
                </c:pt>
                <c:pt idx="3746">
                  <c:v>41234</c:v>
                </c:pt>
                <c:pt idx="3747">
                  <c:v>41236</c:v>
                </c:pt>
                <c:pt idx="3748">
                  <c:v>41239</c:v>
                </c:pt>
                <c:pt idx="3749">
                  <c:v>41240</c:v>
                </c:pt>
                <c:pt idx="3750">
                  <c:v>41241</c:v>
                </c:pt>
                <c:pt idx="3751">
                  <c:v>41242</c:v>
                </c:pt>
                <c:pt idx="3752">
                  <c:v>41243</c:v>
                </c:pt>
                <c:pt idx="3753">
                  <c:v>41246</c:v>
                </c:pt>
                <c:pt idx="3754">
                  <c:v>41247</c:v>
                </c:pt>
                <c:pt idx="3755">
                  <c:v>41248</c:v>
                </c:pt>
                <c:pt idx="3756">
                  <c:v>41249</c:v>
                </c:pt>
                <c:pt idx="3757">
                  <c:v>41250</c:v>
                </c:pt>
                <c:pt idx="3758">
                  <c:v>41253</c:v>
                </c:pt>
                <c:pt idx="3759">
                  <c:v>41254</c:v>
                </c:pt>
                <c:pt idx="3760">
                  <c:v>41255</c:v>
                </c:pt>
                <c:pt idx="3761">
                  <c:v>41256</c:v>
                </c:pt>
                <c:pt idx="3762">
                  <c:v>41257</c:v>
                </c:pt>
                <c:pt idx="3763">
                  <c:v>41260</c:v>
                </c:pt>
                <c:pt idx="3764">
                  <c:v>41261</c:v>
                </c:pt>
                <c:pt idx="3765">
                  <c:v>41262</c:v>
                </c:pt>
                <c:pt idx="3766">
                  <c:v>41263</c:v>
                </c:pt>
                <c:pt idx="3767">
                  <c:v>41264</c:v>
                </c:pt>
                <c:pt idx="3768">
                  <c:v>41267</c:v>
                </c:pt>
                <c:pt idx="3769">
                  <c:v>41269</c:v>
                </c:pt>
                <c:pt idx="3770">
                  <c:v>41270</c:v>
                </c:pt>
                <c:pt idx="3771">
                  <c:v>41271</c:v>
                </c:pt>
                <c:pt idx="3772">
                  <c:v>41274</c:v>
                </c:pt>
                <c:pt idx="3773">
                  <c:v>41276</c:v>
                </c:pt>
                <c:pt idx="3774">
                  <c:v>41277</c:v>
                </c:pt>
                <c:pt idx="3775">
                  <c:v>41278</c:v>
                </c:pt>
                <c:pt idx="3776">
                  <c:v>41281</c:v>
                </c:pt>
                <c:pt idx="3777">
                  <c:v>41282</c:v>
                </c:pt>
                <c:pt idx="3778">
                  <c:v>41283</c:v>
                </c:pt>
                <c:pt idx="3779">
                  <c:v>41284</c:v>
                </c:pt>
                <c:pt idx="3780">
                  <c:v>41285</c:v>
                </c:pt>
                <c:pt idx="3781">
                  <c:v>41288</c:v>
                </c:pt>
                <c:pt idx="3782">
                  <c:v>41289</c:v>
                </c:pt>
                <c:pt idx="3783">
                  <c:v>41290</c:v>
                </c:pt>
                <c:pt idx="3784">
                  <c:v>41291</c:v>
                </c:pt>
                <c:pt idx="3785">
                  <c:v>41292</c:v>
                </c:pt>
                <c:pt idx="3786">
                  <c:v>41296</c:v>
                </c:pt>
                <c:pt idx="3787">
                  <c:v>41297</c:v>
                </c:pt>
                <c:pt idx="3788">
                  <c:v>41298</c:v>
                </c:pt>
                <c:pt idx="3789">
                  <c:v>41299</c:v>
                </c:pt>
                <c:pt idx="3790">
                  <c:v>41302</c:v>
                </c:pt>
                <c:pt idx="3791">
                  <c:v>41303</c:v>
                </c:pt>
                <c:pt idx="3792">
                  <c:v>41304</c:v>
                </c:pt>
                <c:pt idx="3793">
                  <c:v>41305</c:v>
                </c:pt>
                <c:pt idx="3794">
                  <c:v>41306</c:v>
                </c:pt>
                <c:pt idx="3795">
                  <c:v>41309</c:v>
                </c:pt>
                <c:pt idx="3796">
                  <c:v>41310</c:v>
                </c:pt>
                <c:pt idx="3797">
                  <c:v>41311</c:v>
                </c:pt>
                <c:pt idx="3798">
                  <c:v>41312</c:v>
                </c:pt>
                <c:pt idx="3799">
                  <c:v>41313</c:v>
                </c:pt>
                <c:pt idx="3800">
                  <c:v>41316</c:v>
                </c:pt>
                <c:pt idx="3801">
                  <c:v>41317</c:v>
                </c:pt>
                <c:pt idx="3802">
                  <c:v>41318</c:v>
                </c:pt>
                <c:pt idx="3803">
                  <c:v>41319</c:v>
                </c:pt>
                <c:pt idx="3804">
                  <c:v>41320</c:v>
                </c:pt>
                <c:pt idx="3805">
                  <c:v>41324</c:v>
                </c:pt>
                <c:pt idx="3806">
                  <c:v>41325</c:v>
                </c:pt>
                <c:pt idx="3807">
                  <c:v>41326</c:v>
                </c:pt>
                <c:pt idx="3808">
                  <c:v>41327</c:v>
                </c:pt>
                <c:pt idx="3809">
                  <c:v>41330</c:v>
                </c:pt>
                <c:pt idx="3810">
                  <c:v>41331</c:v>
                </c:pt>
                <c:pt idx="3811">
                  <c:v>41332</c:v>
                </c:pt>
                <c:pt idx="3812">
                  <c:v>41333</c:v>
                </c:pt>
                <c:pt idx="3813">
                  <c:v>41334</c:v>
                </c:pt>
                <c:pt idx="3814">
                  <c:v>41337</c:v>
                </c:pt>
                <c:pt idx="3815">
                  <c:v>41338</c:v>
                </c:pt>
                <c:pt idx="3816">
                  <c:v>41339</c:v>
                </c:pt>
                <c:pt idx="3817">
                  <c:v>41340</c:v>
                </c:pt>
                <c:pt idx="3818">
                  <c:v>41341</c:v>
                </c:pt>
                <c:pt idx="3819">
                  <c:v>41344</c:v>
                </c:pt>
                <c:pt idx="3820">
                  <c:v>41345</c:v>
                </c:pt>
                <c:pt idx="3821">
                  <c:v>41346</c:v>
                </c:pt>
                <c:pt idx="3822">
                  <c:v>41347</c:v>
                </c:pt>
                <c:pt idx="3823">
                  <c:v>41348</c:v>
                </c:pt>
                <c:pt idx="3824">
                  <c:v>41351</c:v>
                </c:pt>
                <c:pt idx="3825">
                  <c:v>41352</c:v>
                </c:pt>
                <c:pt idx="3826">
                  <c:v>41353</c:v>
                </c:pt>
                <c:pt idx="3827">
                  <c:v>41354</c:v>
                </c:pt>
                <c:pt idx="3828">
                  <c:v>41355</c:v>
                </c:pt>
                <c:pt idx="3829">
                  <c:v>41358</c:v>
                </c:pt>
                <c:pt idx="3830">
                  <c:v>41359</c:v>
                </c:pt>
                <c:pt idx="3831">
                  <c:v>41360</c:v>
                </c:pt>
                <c:pt idx="3832">
                  <c:v>41361</c:v>
                </c:pt>
                <c:pt idx="3833">
                  <c:v>41365</c:v>
                </c:pt>
                <c:pt idx="3834">
                  <c:v>41366</c:v>
                </c:pt>
                <c:pt idx="3835">
                  <c:v>41367</c:v>
                </c:pt>
                <c:pt idx="3836">
                  <c:v>41368</c:v>
                </c:pt>
                <c:pt idx="3837">
                  <c:v>41369</c:v>
                </c:pt>
                <c:pt idx="3838">
                  <c:v>41372</c:v>
                </c:pt>
                <c:pt idx="3839">
                  <c:v>41373</c:v>
                </c:pt>
                <c:pt idx="3840">
                  <c:v>41374</c:v>
                </c:pt>
                <c:pt idx="3841">
                  <c:v>41375</c:v>
                </c:pt>
                <c:pt idx="3842">
                  <c:v>41376</c:v>
                </c:pt>
                <c:pt idx="3843">
                  <c:v>41379</c:v>
                </c:pt>
                <c:pt idx="3844">
                  <c:v>41380</c:v>
                </c:pt>
                <c:pt idx="3845">
                  <c:v>41381</c:v>
                </c:pt>
                <c:pt idx="3846">
                  <c:v>41382</c:v>
                </c:pt>
                <c:pt idx="3847">
                  <c:v>41383</c:v>
                </c:pt>
                <c:pt idx="3848">
                  <c:v>41386</c:v>
                </c:pt>
                <c:pt idx="3849">
                  <c:v>41387</c:v>
                </c:pt>
                <c:pt idx="3850">
                  <c:v>41388</c:v>
                </c:pt>
                <c:pt idx="3851">
                  <c:v>41389</c:v>
                </c:pt>
                <c:pt idx="3852">
                  <c:v>41390</c:v>
                </c:pt>
                <c:pt idx="3853">
                  <c:v>41393</c:v>
                </c:pt>
                <c:pt idx="3854">
                  <c:v>41394</c:v>
                </c:pt>
                <c:pt idx="3855">
                  <c:v>41395</c:v>
                </c:pt>
                <c:pt idx="3856">
                  <c:v>41396</c:v>
                </c:pt>
                <c:pt idx="3857">
                  <c:v>41397</c:v>
                </c:pt>
                <c:pt idx="3858">
                  <c:v>41400</c:v>
                </c:pt>
                <c:pt idx="3859">
                  <c:v>41401</c:v>
                </c:pt>
                <c:pt idx="3860">
                  <c:v>41402</c:v>
                </c:pt>
                <c:pt idx="3861">
                  <c:v>41403</c:v>
                </c:pt>
                <c:pt idx="3862">
                  <c:v>41404</c:v>
                </c:pt>
                <c:pt idx="3863">
                  <c:v>41407</c:v>
                </c:pt>
                <c:pt idx="3864">
                  <c:v>41408</c:v>
                </c:pt>
                <c:pt idx="3865">
                  <c:v>41409</c:v>
                </c:pt>
                <c:pt idx="3866">
                  <c:v>41410</c:v>
                </c:pt>
                <c:pt idx="3867">
                  <c:v>41411</c:v>
                </c:pt>
                <c:pt idx="3868">
                  <c:v>41414</c:v>
                </c:pt>
                <c:pt idx="3869">
                  <c:v>41415</c:v>
                </c:pt>
                <c:pt idx="3870">
                  <c:v>41416</c:v>
                </c:pt>
                <c:pt idx="3871">
                  <c:v>41417</c:v>
                </c:pt>
                <c:pt idx="3872">
                  <c:v>41418</c:v>
                </c:pt>
                <c:pt idx="3873">
                  <c:v>41422</c:v>
                </c:pt>
                <c:pt idx="3874">
                  <c:v>41423</c:v>
                </c:pt>
                <c:pt idx="3875">
                  <c:v>41424</c:v>
                </c:pt>
                <c:pt idx="3876">
                  <c:v>41425</c:v>
                </c:pt>
                <c:pt idx="3877">
                  <c:v>41428</c:v>
                </c:pt>
                <c:pt idx="3878">
                  <c:v>41429</c:v>
                </c:pt>
                <c:pt idx="3879">
                  <c:v>41430</c:v>
                </c:pt>
                <c:pt idx="3880">
                  <c:v>41431</c:v>
                </c:pt>
                <c:pt idx="3881">
                  <c:v>41432</c:v>
                </c:pt>
                <c:pt idx="3882">
                  <c:v>41435</c:v>
                </c:pt>
                <c:pt idx="3883">
                  <c:v>41436</c:v>
                </c:pt>
                <c:pt idx="3884">
                  <c:v>41437</c:v>
                </c:pt>
                <c:pt idx="3885">
                  <c:v>41438</c:v>
                </c:pt>
                <c:pt idx="3886">
                  <c:v>41439</c:v>
                </c:pt>
                <c:pt idx="3887">
                  <c:v>41442</c:v>
                </c:pt>
                <c:pt idx="3888">
                  <c:v>41443</c:v>
                </c:pt>
                <c:pt idx="3889">
                  <c:v>41444</c:v>
                </c:pt>
                <c:pt idx="3890">
                  <c:v>41445</c:v>
                </c:pt>
                <c:pt idx="3891">
                  <c:v>41446</c:v>
                </c:pt>
                <c:pt idx="3892">
                  <c:v>41449</c:v>
                </c:pt>
                <c:pt idx="3893">
                  <c:v>41450</c:v>
                </c:pt>
                <c:pt idx="3894">
                  <c:v>41451</c:v>
                </c:pt>
                <c:pt idx="3895">
                  <c:v>41452</c:v>
                </c:pt>
                <c:pt idx="3896">
                  <c:v>41453</c:v>
                </c:pt>
                <c:pt idx="3897">
                  <c:v>41456</c:v>
                </c:pt>
                <c:pt idx="3898">
                  <c:v>41457</c:v>
                </c:pt>
                <c:pt idx="3899">
                  <c:v>41458</c:v>
                </c:pt>
                <c:pt idx="3900">
                  <c:v>41460</c:v>
                </c:pt>
                <c:pt idx="3901">
                  <c:v>41463</c:v>
                </c:pt>
                <c:pt idx="3902">
                  <c:v>41464</c:v>
                </c:pt>
                <c:pt idx="3903">
                  <c:v>41465</c:v>
                </c:pt>
                <c:pt idx="3904">
                  <c:v>41466</c:v>
                </c:pt>
                <c:pt idx="3905">
                  <c:v>41467</c:v>
                </c:pt>
                <c:pt idx="3906">
                  <c:v>41470</c:v>
                </c:pt>
                <c:pt idx="3907">
                  <c:v>41471</c:v>
                </c:pt>
                <c:pt idx="3908">
                  <c:v>41472</c:v>
                </c:pt>
                <c:pt idx="3909">
                  <c:v>41473</c:v>
                </c:pt>
                <c:pt idx="3910">
                  <c:v>41474</c:v>
                </c:pt>
                <c:pt idx="3911">
                  <c:v>41477</c:v>
                </c:pt>
                <c:pt idx="3912">
                  <c:v>41478</c:v>
                </c:pt>
                <c:pt idx="3913">
                  <c:v>41479</c:v>
                </c:pt>
                <c:pt idx="3914">
                  <c:v>41480</c:v>
                </c:pt>
                <c:pt idx="3915">
                  <c:v>41481</c:v>
                </c:pt>
                <c:pt idx="3916">
                  <c:v>41484</c:v>
                </c:pt>
                <c:pt idx="3917">
                  <c:v>41485</c:v>
                </c:pt>
                <c:pt idx="3918">
                  <c:v>41486</c:v>
                </c:pt>
                <c:pt idx="3919">
                  <c:v>41487</c:v>
                </c:pt>
                <c:pt idx="3920">
                  <c:v>41488</c:v>
                </c:pt>
                <c:pt idx="3921">
                  <c:v>41491</c:v>
                </c:pt>
                <c:pt idx="3922">
                  <c:v>41492</c:v>
                </c:pt>
                <c:pt idx="3923">
                  <c:v>41493</c:v>
                </c:pt>
                <c:pt idx="3924">
                  <c:v>41494</c:v>
                </c:pt>
                <c:pt idx="3925">
                  <c:v>41495</c:v>
                </c:pt>
                <c:pt idx="3926">
                  <c:v>41498</c:v>
                </c:pt>
                <c:pt idx="3927">
                  <c:v>41499</c:v>
                </c:pt>
                <c:pt idx="3928">
                  <c:v>41500</c:v>
                </c:pt>
                <c:pt idx="3929">
                  <c:v>41501</c:v>
                </c:pt>
                <c:pt idx="3930">
                  <c:v>41502</c:v>
                </c:pt>
                <c:pt idx="3931">
                  <c:v>41505</c:v>
                </c:pt>
                <c:pt idx="3932">
                  <c:v>41506</c:v>
                </c:pt>
                <c:pt idx="3933">
                  <c:v>41507</c:v>
                </c:pt>
                <c:pt idx="3934">
                  <c:v>41508</c:v>
                </c:pt>
                <c:pt idx="3935">
                  <c:v>41509</c:v>
                </c:pt>
                <c:pt idx="3936">
                  <c:v>41512</c:v>
                </c:pt>
                <c:pt idx="3937">
                  <c:v>41513</c:v>
                </c:pt>
                <c:pt idx="3938">
                  <c:v>41514</c:v>
                </c:pt>
                <c:pt idx="3939">
                  <c:v>41515</c:v>
                </c:pt>
                <c:pt idx="3940">
                  <c:v>41516</c:v>
                </c:pt>
                <c:pt idx="3941">
                  <c:v>41520</c:v>
                </c:pt>
                <c:pt idx="3942">
                  <c:v>41521</c:v>
                </c:pt>
                <c:pt idx="3943">
                  <c:v>41522</c:v>
                </c:pt>
                <c:pt idx="3944">
                  <c:v>41523</c:v>
                </c:pt>
                <c:pt idx="3945">
                  <c:v>41526</c:v>
                </c:pt>
                <c:pt idx="3946">
                  <c:v>41527</c:v>
                </c:pt>
                <c:pt idx="3947">
                  <c:v>41528</c:v>
                </c:pt>
                <c:pt idx="3948">
                  <c:v>41529</c:v>
                </c:pt>
                <c:pt idx="3949">
                  <c:v>41530</c:v>
                </c:pt>
                <c:pt idx="3950">
                  <c:v>41533</c:v>
                </c:pt>
                <c:pt idx="3951">
                  <c:v>41534</c:v>
                </c:pt>
                <c:pt idx="3952">
                  <c:v>41535</c:v>
                </c:pt>
                <c:pt idx="3953">
                  <c:v>41536</c:v>
                </c:pt>
                <c:pt idx="3954">
                  <c:v>41537</c:v>
                </c:pt>
                <c:pt idx="3955">
                  <c:v>41540</c:v>
                </c:pt>
                <c:pt idx="3956">
                  <c:v>41541</c:v>
                </c:pt>
                <c:pt idx="3957">
                  <c:v>41542</c:v>
                </c:pt>
                <c:pt idx="3958">
                  <c:v>41543</c:v>
                </c:pt>
                <c:pt idx="3959">
                  <c:v>41544</c:v>
                </c:pt>
                <c:pt idx="3960">
                  <c:v>41547</c:v>
                </c:pt>
                <c:pt idx="3961">
                  <c:v>41548</c:v>
                </c:pt>
                <c:pt idx="3962">
                  <c:v>41549</c:v>
                </c:pt>
                <c:pt idx="3963">
                  <c:v>41550</c:v>
                </c:pt>
                <c:pt idx="3964">
                  <c:v>41551</c:v>
                </c:pt>
                <c:pt idx="3965">
                  <c:v>41554</c:v>
                </c:pt>
                <c:pt idx="3966">
                  <c:v>41555</c:v>
                </c:pt>
                <c:pt idx="3967">
                  <c:v>41556</c:v>
                </c:pt>
                <c:pt idx="3968">
                  <c:v>41557</c:v>
                </c:pt>
                <c:pt idx="3969">
                  <c:v>41558</c:v>
                </c:pt>
                <c:pt idx="3970">
                  <c:v>41561</c:v>
                </c:pt>
                <c:pt idx="3971">
                  <c:v>41562</c:v>
                </c:pt>
                <c:pt idx="3972">
                  <c:v>41563</c:v>
                </c:pt>
                <c:pt idx="3973">
                  <c:v>41564</c:v>
                </c:pt>
                <c:pt idx="3974">
                  <c:v>41565</c:v>
                </c:pt>
                <c:pt idx="3975">
                  <c:v>41568</c:v>
                </c:pt>
                <c:pt idx="3976">
                  <c:v>41569</c:v>
                </c:pt>
                <c:pt idx="3977">
                  <c:v>41570</c:v>
                </c:pt>
                <c:pt idx="3978">
                  <c:v>41571</c:v>
                </c:pt>
                <c:pt idx="3979">
                  <c:v>41572</c:v>
                </c:pt>
                <c:pt idx="3980">
                  <c:v>41575</c:v>
                </c:pt>
                <c:pt idx="3981">
                  <c:v>41576</c:v>
                </c:pt>
                <c:pt idx="3982">
                  <c:v>41577</c:v>
                </c:pt>
                <c:pt idx="3983">
                  <c:v>41578</c:v>
                </c:pt>
                <c:pt idx="3984">
                  <c:v>41579</c:v>
                </c:pt>
                <c:pt idx="3985">
                  <c:v>41582</c:v>
                </c:pt>
                <c:pt idx="3986">
                  <c:v>41583</c:v>
                </c:pt>
                <c:pt idx="3987">
                  <c:v>41584</c:v>
                </c:pt>
                <c:pt idx="3988">
                  <c:v>41585</c:v>
                </c:pt>
                <c:pt idx="3989">
                  <c:v>41586</c:v>
                </c:pt>
                <c:pt idx="3990">
                  <c:v>41589</c:v>
                </c:pt>
                <c:pt idx="3991">
                  <c:v>41590</c:v>
                </c:pt>
                <c:pt idx="3992">
                  <c:v>41591</c:v>
                </c:pt>
                <c:pt idx="3993">
                  <c:v>41592</c:v>
                </c:pt>
                <c:pt idx="3994">
                  <c:v>41593</c:v>
                </c:pt>
                <c:pt idx="3995">
                  <c:v>41596</c:v>
                </c:pt>
                <c:pt idx="3996">
                  <c:v>41597</c:v>
                </c:pt>
                <c:pt idx="3997">
                  <c:v>41598</c:v>
                </c:pt>
                <c:pt idx="3998">
                  <c:v>41599</c:v>
                </c:pt>
                <c:pt idx="3999">
                  <c:v>41600</c:v>
                </c:pt>
                <c:pt idx="4000">
                  <c:v>41603</c:v>
                </c:pt>
                <c:pt idx="4001">
                  <c:v>41604</c:v>
                </c:pt>
                <c:pt idx="4002">
                  <c:v>41605</c:v>
                </c:pt>
                <c:pt idx="4003">
                  <c:v>41607</c:v>
                </c:pt>
                <c:pt idx="4004">
                  <c:v>41610</c:v>
                </c:pt>
                <c:pt idx="4005">
                  <c:v>41611</c:v>
                </c:pt>
                <c:pt idx="4006">
                  <c:v>41612</c:v>
                </c:pt>
                <c:pt idx="4007">
                  <c:v>41613</c:v>
                </c:pt>
                <c:pt idx="4008">
                  <c:v>41614</c:v>
                </c:pt>
                <c:pt idx="4009">
                  <c:v>41617</c:v>
                </c:pt>
                <c:pt idx="4010">
                  <c:v>41618</c:v>
                </c:pt>
                <c:pt idx="4011">
                  <c:v>41619</c:v>
                </c:pt>
                <c:pt idx="4012">
                  <c:v>41620</c:v>
                </c:pt>
                <c:pt idx="4013">
                  <c:v>41621</c:v>
                </c:pt>
                <c:pt idx="4014">
                  <c:v>41624</c:v>
                </c:pt>
                <c:pt idx="4015">
                  <c:v>41625</c:v>
                </c:pt>
                <c:pt idx="4016">
                  <c:v>41626</c:v>
                </c:pt>
                <c:pt idx="4017">
                  <c:v>41627</c:v>
                </c:pt>
                <c:pt idx="4018">
                  <c:v>41628</c:v>
                </c:pt>
                <c:pt idx="4019">
                  <c:v>41631</c:v>
                </c:pt>
                <c:pt idx="4020">
                  <c:v>41632</c:v>
                </c:pt>
                <c:pt idx="4021">
                  <c:v>41634</c:v>
                </c:pt>
                <c:pt idx="4022">
                  <c:v>41635</c:v>
                </c:pt>
                <c:pt idx="4023">
                  <c:v>41638</c:v>
                </c:pt>
                <c:pt idx="4024">
                  <c:v>41639</c:v>
                </c:pt>
                <c:pt idx="4025">
                  <c:v>41641</c:v>
                </c:pt>
                <c:pt idx="4026">
                  <c:v>41642</c:v>
                </c:pt>
                <c:pt idx="4027">
                  <c:v>41645</c:v>
                </c:pt>
                <c:pt idx="4028">
                  <c:v>41646</c:v>
                </c:pt>
                <c:pt idx="4029">
                  <c:v>41647</c:v>
                </c:pt>
                <c:pt idx="4030">
                  <c:v>41648</c:v>
                </c:pt>
                <c:pt idx="4031">
                  <c:v>41649</c:v>
                </c:pt>
                <c:pt idx="4032">
                  <c:v>41652</c:v>
                </c:pt>
                <c:pt idx="4033">
                  <c:v>41653</c:v>
                </c:pt>
                <c:pt idx="4034">
                  <c:v>41654</c:v>
                </c:pt>
                <c:pt idx="4035">
                  <c:v>41655</c:v>
                </c:pt>
                <c:pt idx="4036">
                  <c:v>41656</c:v>
                </c:pt>
                <c:pt idx="4037">
                  <c:v>41660</c:v>
                </c:pt>
                <c:pt idx="4038">
                  <c:v>41661</c:v>
                </c:pt>
                <c:pt idx="4039">
                  <c:v>41662</c:v>
                </c:pt>
                <c:pt idx="4040">
                  <c:v>41663</c:v>
                </c:pt>
                <c:pt idx="4041">
                  <c:v>41666</c:v>
                </c:pt>
                <c:pt idx="4042">
                  <c:v>41667</c:v>
                </c:pt>
                <c:pt idx="4043">
                  <c:v>41668</c:v>
                </c:pt>
                <c:pt idx="4044">
                  <c:v>41669</c:v>
                </c:pt>
                <c:pt idx="4045">
                  <c:v>41670</c:v>
                </c:pt>
                <c:pt idx="4046">
                  <c:v>41673</c:v>
                </c:pt>
                <c:pt idx="4047">
                  <c:v>41674</c:v>
                </c:pt>
                <c:pt idx="4048">
                  <c:v>41675</c:v>
                </c:pt>
                <c:pt idx="4049">
                  <c:v>41676</c:v>
                </c:pt>
                <c:pt idx="4050">
                  <c:v>41677</c:v>
                </c:pt>
                <c:pt idx="4051">
                  <c:v>41680</c:v>
                </c:pt>
                <c:pt idx="4052">
                  <c:v>41681</c:v>
                </c:pt>
                <c:pt idx="4053">
                  <c:v>41682</c:v>
                </c:pt>
                <c:pt idx="4054">
                  <c:v>41683</c:v>
                </c:pt>
                <c:pt idx="4055">
                  <c:v>41684</c:v>
                </c:pt>
                <c:pt idx="4056">
                  <c:v>41688</c:v>
                </c:pt>
                <c:pt idx="4057">
                  <c:v>41689</c:v>
                </c:pt>
                <c:pt idx="4058">
                  <c:v>41690</c:v>
                </c:pt>
                <c:pt idx="4059">
                  <c:v>41691</c:v>
                </c:pt>
                <c:pt idx="4060">
                  <c:v>41694</c:v>
                </c:pt>
                <c:pt idx="4061">
                  <c:v>41695</c:v>
                </c:pt>
                <c:pt idx="4062">
                  <c:v>41696</c:v>
                </c:pt>
                <c:pt idx="4063">
                  <c:v>41697</c:v>
                </c:pt>
                <c:pt idx="4064">
                  <c:v>41698</c:v>
                </c:pt>
                <c:pt idx="4065">
                  <c:v>41701</c:v>
                </c:pt>
                <c:pt idx="4066">
                  <c:v>41702</c:v>
                </c:pt>
                <c:pt idx="4067">
                  <c:v>41703</c:v>
                </c:pt>
                <c:pt idx="4068">
                  <c:v>41704</c:v>
                </c:pt>
                <c:pt idx="4069">
                  <c:v>41705</c:v>
                </c:pt>
                <c:pt idx="4070">
                  <c:v>41708</c:v>
                </c:pt>
                <c:pt idx="4071">
                  <c:v>41709</c:v>
                </c:pt>
                <c:pt idx="4072">
                  <c:v>41710</c:v>
                </c:pt>
                <c:pt idx="4073">
                  <c:v>41711</c:v>
                </c:pt>
                <c:pt idx="4074">
                  <c:v>41712</c:v>
                </c:pt>
                <c:pt idx="4075">
                  <c:v>41715</c:v>
                </c:pt>
                <c:pt idx="4076">
                  <c:v>41716</c:v>
                </c:pt>
                <c:pt idx="4077">
                  <c:v>41717</c:v>
                </c:pt>
                <c:pt idx="4078">
                  <c:v>41718</c:v>
                </c:pt>
                <c:pt idx="4079">
                  <c:v>41719</c:v>
                </c:pt>
                <c:pt idx="4080">
                  <c:v>41722</c:v>
                </c:pt>
                <c:pt idx="4081">
                  <c:v>41723</c:v>
                </c:pt>
                <c:pt idx="4082">
                  <c:v>41724</c:v>
                </c:pt>
                <c:pt idx="4083">
                  <c:v>41725</c:v>
                </c:pt>
                <c:pt idx="4084">
                  <c:v>41726</c:v>
                </c:pt>
                <c:pt idx="4085">
                  <c:v>41729</c:v>
                </c:pt>
                <c:pt idx="4086">
                  <c:v>41730</c:v>
                </c:pt>
                <c:pt idx="4087">
                  <c:v>41731</c:v>
                </c:pt>
                <c:pt idx="4088">
                  <c:v>41732</c:v>
                </c:pt>
                <c:pt idx="4089">
                  <c:v>41733</c:v>
                </c:pt>
                <c:pt idx="4090">
                  <c:v>41736</c:v>
                </c:pt>
                <c:pt idx="4091">
                  <c:v>41737</c:v>
                </c:pt>
                <c:pt idx="4092">
                  <c:v>41738</c:v>
                </c:pt>
                <c:pt idx="4093">
                  <c:v>41739</c:v>
                </c:pt>
                <c:pt idx="4094">
                  <c:v>41740</c:v>
                </c:pt>
                <c:pt idx="4095">
                  <c:v>41743</c:v>
                </c:pt>
                <c:pt idx="4096">
                  <c:v>41744</c:v>
                </c:pt>
                <c:pt idx="4097">
                  <c:v>41745</c:v>
                </c:pt>
                <c:pt idx="4098">
                  <c:v>41746</c:v>
                </c:pt>
                <c:pt idx="4099">
                  <c:v>41750</c:v>
                </c:pt>
                <c:pt idx="4100">
                  <c:v>41751</c:v>
                </c:pt>
                <c:pt idx="4101">
                  <c:v>41752</c:v>
                </c:pt>
                <c:pt idx="4102">
                  <c:v>41753</c:v>
                </c:pt>
                <c:pt idx="4103">
                  <c:v>41754</c:v>
                </c:pt>
                <c:pt idx="4104">
                  <c:v>41757</c:v>
                </c:pt>
                <c:pt idx="4105">
                  <c:v>41758</c:v>
                </c:pt>
                <c:pt idx="4106">
                  <c:v>41759</c:v>
                </c:pt>
                <c:pt idx="4107">
                  <c:v>41760</c:v>
                </c:pt>
                <c:pt idx="4108">
                  <c:v>41761</c:v>
                </c:pt>
                <c:pt idx="4109">
                  <c:v>41764</c:v>
                </c:pt>
                <c:pt idx="4110">
                  <c:v>41765</c:v>
                </c:pt>
                <c:pt idx="4111">
                  <c:v>41766</c:v>
                </c:pt>
                <c:pt idx="4112">
                  <c:v>41767</c:v>
                </c:pt>
                <c:pt idx="4113">
                  <c:v>41768</c:v>
                </c:pt>
                <c:pt idx="4114">
                  <c:v>41771</c:v>
                </c:pt>
                <c:pt idx="4115">
                  <c:v>41772</c:v>
                </c:pt>
                <c:pt idx="4116">
                  <c:v>41773</c:v>
                </c:pt>
                <c:pt idx="4117">
                  <c:v>41774</c:v>
                </c:pt>
                <c:pt idx="4118">
                  <c:v>41775</c:v>
                </c:pt>
                <c:pt idx="4119">
                  <c:v>41778</c:v>
                </c:pt>
                <c:pt idx="4120">
                  <c:v>41779</c:v>
                </c:pt>
                <c:pt idx="4121">
                  <c:v>41780</c:v>
                </c:pt>
                <c:pt idx="4122">
                  <c:v>41781</c:v>
                </c:pt>
                <c:pt idx="4123">
                  <c:v>41782</c:v>
                </c:pt>
                <c:pt idx="4124">
                  <c:v>41786</c:v>
                </c:pt>
                <c:pt idx="4125">
                  <c:v>41787</c:v>
                </c:pt>
                <c:pt idx="4126">
                  <c:v>41788</c:v>
                </c:pt>
                <c:pt idx="4127">
                  <c:v>41789</c:v>
                </c:pt>
                <c:pt idx="4128">
                  <c:v>41792</c:v>
                </c:pt>
                <c:pt idx="4129">
                  <c:v>41793</c:v>
                </c:pt>
                <c:pt idx="4130">
                  <c:v>41794</c:v>
                </c:pt>
                <c:pt idx="4131">
                  <c:v>41795</c:v>
                </c:pt>
                <c:pt idx="4132">
                  <c:v>41796</c:v>
                </c:pt>
                <c:pt idx="4133">
                  <c:v>41799</c:v>
                </c:pt>
                <c:pt idx="4134">
                  <c:v>41800</c:v>
                </c:pt>
                <c:pt idx="4135">
                  <c:v>41801</c:v>
                </c:pt>
                <c:pt idx="4136">
                  <c:v>41802</c:v>
                </c:pt>
                <c:pt idx="4137">
                  <c:v>41803</c:v>
                </c:pt>
                <c:pt idx="4138">
                  <c:v>41806</c:v>
                </c:pt>
                <c:pt idx="4139">
                  <c:v>41807</c:v>
                </c:pt>
                <c:pt idx="4140">
                  <c:v>41808</c:v>
                </c:pt>
                <c:pt idx="4141">
                  <c:v>41809</c:v>
                </c:pt>
                <c:pt idx="4142">
                  <c:v>41810</c:v>
                </c:pt>
                <c:pt idx="4143">
                  <c:v>41813</c:v>
                </c:pt>
                <c:pt idx="4144">
                  <c:v>41814</c:v>
                </c:pt>
                <c:pt idx="4145">
                  <c:v>41815</c:v>
                </c:pt>
                <c:pt idx="4146">
                  <c:v>41816</c:v>
                </c:pt>
                <c:pt idx="4147">
                  <c:v>41817</c:v>
                </c:pt>
                <c:pt idx="4148">
                  <c:v>41820</c:v>
                </c:pt>
                <c:pt idx="4149">
                  <c:v>41821</c:v>
                </c:pt>
                <c:pt idx="4150">
                  <c:v>41822</c:v>
                </c:pt>
                <c:pt idx="4151">
                  <c:v>41823</c:v>
                </c:pt>
                <c:pt idx="4152">
                  <c:v>41827</c:v>
                </c:pt>
                <c:pt idx="4153">
                  <c:v>41828</c:v>
                </c:pt>
                <c:pt idx="4154">
                  <c:v>41829</c:v>
                </c:pt>
                <c:pt idx="4155">
                  <c:v>41830</c:v>
                </c:pt>
                <c:pt idx="4156">
                  <c:v>41831</c:v>
                </c:pt>
                <c:pt idx="4157">
                  <c:v>41834</c:v>
                </c:pt>
                <c:pt idx="4158">
                  <c:v>41835</c:v>
                </c:pt>
                <c:pt idx="4159">
                  <c:v>41836</c:v>
                </c:pt>
                <c:pt idx="4160">
                  <c:v>41837</c:v>
                </c:pt>
                <c:pt idx="4161">
                  <c:v>41838</c:v>
                </c:pt>
                <c:pt idx="4162">
                  <c:v>41841</c:v>
                </c:pt>
                <c:pt idx="4163">
                  <c:v>41842</c:v>
                </c:pt>
                <c:pt idx="4164">
                  <c:v>41843</c:v>
                </c:pt>
                <c:pt idx="4165">
                  <c:v>41844</c:v>
                </c:pt>
                <c:pt idx="4166">
                  <c:v>41845</c:v>
                </c:pt>
                <c:pt idx="4167">
                  <c:v>41848</c:v>
                </c:pt>
                <c:pt idx="4168">
                  <c:v>41849</c:v>
                </c:pt>
                <c:pt idx="4169">
                  <c:v>41850</c:v>
                </c:pt>
                <c:pt idx="4170">
                  <c:v>41851</c:v>
                </c:pt>
                <c:pt idx="4171">
                  <c:v>41852</c:v>
                </c:pt>
                <c:pt idx="4172">
                  <c:v>41855</c:v>
                </c:pt>
                <c:pt idx="4173">
                  <c:v>41856</c:v>
                </c:pt>
                <c:pt idx="4174">
                  <c:v>41857</c:v>
                </c:pt>
                <c:pt idx="4175">
                  <c:v>41858</c:v>
                </c:pt>
                <c:pt idx="4176">
                  <c:v>41859</c:v>
                </c:pt>
                <c:pt idx="4177">
                  <c:v>41862</c:v>
                </c:pt>
                <c:pt idx="4178">
                  <c:v>41863</c:v>
                </c:pt>
                <c:pt idx="4179">
                  <c:v>41864</c:v>
                </c:pt>
                <c:pt idx="4180">
                  <c:v>41865</c:v>
                </c:pt>
                <c:pt idx="4181">
                  <c:v>41866</c:v>
                </c:pt>
                <c:pt idx="4182">
                  <c:v>41869</c:v>
                </c:pt>
                <c:pt idx="4183">
                  <c:v>41870</c:v>
                </c:pt>
                <c:pt idx="4184">
                  <c:v>41871</c:v>
                </c:pt>
                <c:pt idx="4185">
                  <c:v>41872</c:v>
                </c:pt>
                <c:pt idx="4186">
                  <c:v>41873</c:v>
                </c:pt>
                <c:pt idx="4187">
                  <c:v>41876</c:v>
                </c:pt>
                <c:pt idx="4188">
                  <c:v>41877</c:v>
                </c:pt>
                <c:pt idx="4189">
                  <c:v>41878</c:v>
                </c:pt>
                <c:pt idx="4190">
                  <c:v>41879</c:v>
                </c:pt>
                <c:pt idx="4191">
                  <c:v>41880</c:v>
                </c:pt>
                <c:pt idx="4192">
                  <c:v>41884</c:v>
                </c:pt>
                <c:pt idx="4193">
                  <c:v>41885</c:v>
                </c:pt>
                <c:pt idx="4194">
                  <c:v>41886</c:v>
                </c:pt>
                <c:pt idx="4195">
                  <c:v>41887</c:v>
                </c:pt>
                <c:pt idx="4196">
                  <c:v>41890</c:v>
                </c:pt>
                <c:pt idx="4197">
                  <c:v>41891</c:v>
                </c:pt>
                <c:pt idx="4198">
                  <c:v>41892</c:v>
                </c:pt>
                <c:pt idx="4199">
                  <c:v>41893</c:v>
                </c:pt>
                <c:pt idx="4200">
                  <c:v>41894</c:v>
                </c:pt>
                <c:pt idx="4201">
                  <c:v>41897</c:v>
                </c:pt>
                <c:pt idx="4202">
                  <c:v>41898</c:v>
                </c:pt>
                <c:pt idx="4203">
                  <c:v>41899</c:v>
                </c:pt>
                <c:pt idx="4204">
                  <c:v>41900</c:v>
                </c:pt>
                <c:pt idx="4205">
                  <c:v>41901</c:v>
                </c:pt>
                <c:pt idx="4206">
                  <c:v>41904</c:v>
                </c:pt>
                <c:pt idx="4207">
                  <c:v>41905</c:v>
                </c:pt>
                <c:pt idx="4208">
                  <c:v>41906</c:v>
                </c:pt>
                <c:pt idx="4209">
                  <c:v>41907</c:v>
                </c:pt>
                <c:pt idx="4210">
                  <c:v>41908</c:v>
                </c:pt>
                <c:pt idx="4211">
                  <c:v>41911</c:v>
                </c:pt>
                <c:pt idx="4212">
                  <c:v>41912</c:v>
                </c:pt>
                <c:pt idx="4213">
                  <c:v>41913</c:v>
                </c:pt>
                <c:pt idx="4214">
                  <c:v>41914</c:v>
                </c:pt>
                <c:pt idx="4215">
                  <c:v>41915</c:v>
                </c:pt>
                <c:pt idx="4216">
                  <c:v>41918</c:v>
                </c:pt>
                <c:pt idx="4217">
                  <c:v>41919</c:v>
                </c:pt>
                <c:pt idx="4218">
                  <c:v>41920</c:v>
                </c:pt>
                <c:pt idx="4219">
                  <c:v>41921</c:v>
                </c:pt>
                <c:pt idx="4220">
                  <c:v>41922</c:v>
                </c:pt>
                <c:pt idx="4221">
                  <c:v>41925</c:v>
                </c:pt>
                <c:pt idx="4222">
                  <c:v>41926</c:v>
                </c:pt>
                <c:pt idx="4223">
                  <c:v>41927</c:v>
                </c:pt>
                <c:pt idx="4224">
                  <c:v>41928</c:v>
                </c:pt>
                <c:pt idx="4225">
                  <c:v>41929</c:v>
                </c:pt>
                <c:pt idx="4226">
                  <c:v>41932</c:v>
                </c:pt>
                <c:pt idx="4227">
                  <c:v>41933</c:v>
                </c:pt>
                <c:pt idx="4228">
                  <c:v>41934</c:v>
                </c:pt>
                <c:pt idx="4229">
                  <c:v>41935</c:v>
                </c:pt>
                <c:pt idx="4230">
                  <c:v>41936</c:v>
                </c:pt>
                <c:pt idx="4231">
                  <c:v>41939</c:v>
                </c:pt>
                <c:pt idx="4232">
                  <c:v>41940</c:v>
                </c:pt>
                <c:pt idx="4233">
                  <c:v>41941</c:v>
                </c:pt>
                <c:pt idx="4234">
                  <c:v>41942</c:v>
                </c:pt>
                <c:pt idx="4235">
                  <c:v>41943</c:v>
                </c:pt>
                <c:pt idx="4236">
                  <c:v>41946</c:v>
                </c:pt>
                <c:pt idx="4237">
                  <c:v>41947</c:v>
                </c:pt>
                <c:pt idx="4238">
                  <c:v>41948</c:v>
                </c:pt>
                <c:pt idx="4239">
                  <c:v>41949</c:v>
                </c:pt>
                <c:pt idx="4240">
                  <c:v>41950</c:v>
                </c:pt>
                <c:pt idx="4241">
                  <c:v>41953</c:v>
                </c:pt>
                <c:pt idx="4242">
                  <c:v>41954</c:v>
                </c:pt>
                <c:pt idx="4243">
                  <c:v>41955</c:v>
                </c:pt>
                <c:pt idx="4244">
                  <c:v>41956</c:v>
                </c:pt>
                <c:pt idx="4245">
                  <c:v>41957</c:v>
                </c:pt>
                <c:pt idx="4246">
                  <c:v>41960</c:v>
                </c:pt>
                <c:pt idx="4247">
                  <c:v>41961</c:v>
                </c:pt>
                <c:pt idx="4248">
                  <c:v>41962</c:v>
                </c:pt>
                <c:pt idx="4249">
                  <c:v>41963</c:v>
                </c:pt>
                <c:pt idx="4250">
                  <c:v>41964</c:v>
                </c:pt>
                <c:pt idx="4251">
                  <c:v>41967</c:v>
                </c:pt>
                <c:pt idx="4252">
                  <c:v>41968</c:v>
                </c:pt>
                <c:pt idx="4253">
                  <c:v>41969</c:v>
                </c:pt>
                <c:pt idx="4254">
                  <c:v>41971</c:v>
                </c:pt>
                <c:pt idx="4255">
                  <c:v>41974</c:v>
                </c:pt>
                <c:pt idx="4256">
                  <c:v>41975</c:v>
                </c:pt>
                <c:pt idx="4257">
                  <c:v>41976</c:v>
                </c:pt>
                <c:pt idx="4258">
                  <c:v>41977</c:v>
                </c:pt>
                <c:pt idx="4259">
                  <c:v>41978</c:v>
                </c:pt>
                <c:pt idx="4260">
                  <c:v>41981</c:v>
                </c:pt>
                <c:pt idx="4261">
                  <c:v>41982</c:v>
                </c:pt>
                <c:pt idx="4262">
                  <c:v>41983</c:v>
                </c:pt>
                <c:pt idx="4263">
                  <c:v>41984</c:v>
                </c:pt>
                <c:pt idx="4264">
                  <c:v>41985</c:v>
                </c:pt>
                <c:pt idx="4265">
                  <c:v>41988</c:v>
                </c:pt>
                <c:pt idx="4266">
                  <c:v>41989</c:v>
                </c:pt>
                <c:pt idx="4267">
                  <c:v>41990</c:v>
                </c:pt>
                <c:pt idx="4268">
                  <c:v>41991</c:v>
                </c:pt>
                <c:pt idx="4269">
                  <c:v>41992</c:v>
                </c:pt>
                <c:pt idx="4270">
                  <c:v>41995</c:v>
                </c:pt>
                <c:pt idx="4271">
                  <c:v>41996</c:v>
                </c:pt>
                <c:pt idx="4272">
                  <c:v>41997</c:v>
                </c:pt>
                <c:pt idx="4273">
                  <c:v>41999</c:v>
                </c:pt>
                <c:pt idx="4274">
                  <c:v>42002</c:v>
                </c:pt>
                <c:pt idx="4275">
                  <c:v>42003</c:v>
                </c:pt>
                <c:pt idx="4276">
                  <c:v>42004</c:v>
                </c:pt>
                <c:pt idx="4277">
                  <c:v>42006</c:v>
                </c:pt>
                <c:pt idx="4278">
                  <c:v>42009</c:v>
                </c:pt>
                <c:pt idx="4279">
                  <c:v>42010</c:v>
                </c:pt>
                <c:pt idx="4280">
                  <c:v>42011</c:v>
                </c:pt>
                <c:pt idx="4281">
                  <c:v>42012</c:v>
                </c:pt>
                <c:pt idx="4282">
                  <c:v>42013</c:v>
                </c:pt>
                <c:pt idx="4283">
                  <c:v>42016</c:v>
                </c:pt>
                <c:pt idx="4284">
                  <c:v>42017</c:v>
                </c:pt>
                <c:pt idx="4285">
                  <c:v>42018</c:v>
                </c:pt>
                <c:pt idx="4286">
                  <c:v>42019</c:v>
                </c:pt>
                <c:pt idx="4287">
                  <c:v>42020</c:v>
                </c:pt>
                <c:pt idx="4288">
                  <c:v>42024</c:v>
                </c:pt>
                <c:pt idx="4289">
                  <c:v>42025</c:v>
                </c:pt>
                <c:pt idx="4290">
                  <c:v>42026</c:v>
                </c:pt>
                <c:pt idx="4291">
                  <c:v>42027</c:v>
                </c:pt>
                <c:pt idx="4292">
                  <c:v>42030</c:v>
                </c:pt>
                <c:pt idx="4293">
                  <c:v>42031</c:v>
                </c:pt>
                <c:pt idx="4294">
                  <c:v>42032</c:v>
                </c:pt>
                <c:pt idx="4295">
                  <c:v>42033</c:v>
                </c:pt>
                <c:pt idx="4296">
                  <c:v>42034</c:v>
                </c:pt>
                <c:pt idx="4297">
                  <c:v>42037</c:v>
                </c:pt>
                <c:pt idx="4298">
                  <c:v>42038</c:v>
                </c:pt>
                <c:pt idx="4299">
                  <c:v>42039</c:v>
                </c:pt>
                <c:pt idx="4300">
                  <c:v>42040</c:v>
                </c:pt>
                <c:pt idx="4301">
                  <c:v>42041</c:v>
                </c:pt>
                <c:pt idx="4302">
                  <c:v>42044</c:v>
                </c:pt>
                <c:pt idx="4303">
                  <c:v>42045</c:v>
                </c:pt>
                <c:pt idx="4304">
                  <c:v>42046</c:v>
                </c:pt>
                <c:pt idx="4305">
                  <c:v>42047</c:v>
                </c:pt>
                <c:pt idx="4306">
                  <c:v>42048</c:v>
                </c:pt>
                <c:pt idx="4307">
                  <c:v>42052</c:v>
                </c:pt>
                <c:pt idx="4308">
                  <c:v>42053</c:v>
                </c:pt>
                <c:pt idx="4309">
                  <c:v>42054</c:v>
                </c:pt>
                <c:pt idx="4310">
                  <c:v>42055</c:v>
                </c:pt>
                <c:pt idx="4311">
                  <c:v>42058</c:v>
                </c:pt>
                <c:pt idx="4312">
                  <c:v>42059</c:v>
                </c:pt>
                <c:pt idx="4313">
                  <c:v>42060</c:v>
                </c:pt>
                <c:pt idx="4314">
                  <c:v>42061</c:v>
                </c:pt>
                <c:pt idx="4315">
                  <c:v>42062</c:v>
                </c:pt>
                <c:pt idx="4316">
                  <c:v>42065</c:v>
                </c:pt>
                <c:pt idx="4317">
                  <c:v>42066</c:v>
                </c:pt>
                <c:pt idx="4318">
                  <c:v>42067</c:v>
                </c:pt>
                <c:pt idx="4319">
                  <c:v>42068</c:v>
                </c:pt>
                <c:pt idx="4320">
                  <c:v>42069</c:v>
                </c:pt>
                <c:pt idx="4321">
                  <c:v>42072</c:v>
                </c:pt>
                <c:pt idx="4322">
                  <c:v>42073</c:v>
                </c:pt>
                <c:pt idx="4323">
                  <c:v>42074</c:v>
                </c:pt>
                <c:pt idx="4324">
                  <c:v>42075</c:v>
                </c:pt>
                <c:pt idx="4325">
                  <c:v>42076</c:v>
                </c:pt>
                <c:pt idx="4326">
                  <c:v>42079</c:v>
                </c:pt>
                <c:pt idx="4327">
                  <c:v>42080</c:v>
                </c:pt>
                <c:pt idx="4328">
                  <c:v>42081</c:v>
                </c:pt>
                <c:pt idx="4329">
                  <c:v>42082</c:v>
                </c:pt>
                <c:pt idx="4330">
                  <c:v>42083</c:v>
                </c:pt>
                <c:pt idx="4331">
                  <c:v>42086</c:v>
                </c:pt>
                <c:pt idx="4332">
                  <c:v>42087</c:v>
                </c:pt>
                <c:pt idx="4333">
                  <c:v>42088</c:v>
                </c:pt>
                <c:pt idx="4334">
                  <c:v>42089</c:v>
                </c:pt>
                <c:pt idx="4335">
                  <c:v>42090</c:v>
                </c:pt>
                <c:pt idx="4336">
                  <c:v>42093</c:v>
                </c:pt>
                <c:pt idx="4337">
                  <c:v>42094</c:v>
                </c:pt>
                <c:pt idx="4338">
                  <c:v>42095</c:v>
                </c:pt>
                <c:pt idx="4339">
                  <c:v>42096</c:v>
                </c:pt>
                <c:pt idx="4340">
                  <c:v>42100</c:v>
                </c:pt>
                <c:pt idx="4341">
                  <c:v>42101</c:v>
                </c:pt>
                <c:pt idx="4342">
                  <c:v>42102</c:v>
                </c:pt>
                <c:pt idx="4343">
                  <c:v>42103</c:v>
                </c:pt>
                <c:pt idx="4344">
                  <c:v>42104</c:v>
                </c:pt>
                <c:pt idx="4345">
                  <c:v>42107</c:v>
                </c:pt>
                <c:pt idx="4346">
                  <c:v>42108</c:v>
                </c:pt>
                <c:pt idx="4347">
                  <c:v>42109</c:v>
                </c:pt>
                <c:pt idx="4348">
                  <c:v>42110</c:v>
                </c:pt>
                <c:pt idx="4349">
                  <c:v>42111</c:v>
                </c:pt>
                <c:pt idx="4350">
                  <c:v>42114</c:v>
                </c:pt>
                <c:pt idx="4351">
                  <c:v>42115</c:v>
                </c:pt>
                <c:pt idx="4352">
                  <c:v>42116</c:v>
                </c:pt>
                <c:pt idx="4353">
                  <c:v>42117</c:v>
                </c:pt>
                <c:pt idx="4354">
                  <c:v>42118</c:v>
                </c:pt>
                <c:pt idx="4355">
                  <c:v>42121</c:v>
                </c:pt>
                <c:pt idx="4356">
                  <c:v>42122</c:v>
                </c:pt>
                <c:pt idx="4357">
                  <c:v>42123</c:v>
                </c:pt>
                <c:pt idx="4358">
                  <c:v>42124</c:v>
                </c:pt>
                <c:pt idx="4359">
                  <c:v>42125</c:v>
                </c:pt>
                <c:pt idx="4360">
                  <c:v>42128</c:v>
                </c:pt>
                <c:pt idx="4361">
                  <c:v>42129</c:v>
                </c:pt>
                <c:pt idx="4362">
                  <c:v>42130</c:v>
                </c:pt>
                <c:pt idx="4363">
                  <c:v>42131</c:v>
                </c:pt>
                <c:pt idx="4364">
                  <c:v>42132</c:v>
                </c:pt>
                <c:pt idx="4365">
                  <c:v>42135</c:v>
                </c:pt>
                <c:pt idx="4366">
                  <c:v>42136</c:v>
                </c:pt>
                <c:pt idx="4367">
                  <c:v>42137</c:v>
                </c:pt>
                <c:pt idx="4368">
                  <c:v>42138</c:v>
                </c:pt>
                <c:pt idx="4369">
                  <c:v>42139</c:v>
                </c:pt>
                <c:pt idx="4370">
                  <c:v>42142</c:v>
                </c:pt>
                <c:pt idx="4371">
                  <c:v>42143</c:v>
                </c:pt>
                <c:pt idx="4372">
                  <c:v>42144</c:v>
                </c:pt>
                <c:pt idx="4373">
                  <c:v>42145</c:v>
                </c:pt>
                <c:pt idx="4374">
                  <c:v>42146</c:v>
                </c:pt>
                <c:pt idx="4375">
                  <c:v>42150</c:v>
                </c:pt>
                <c:pt idx="4376">
                  <c:v>42151</c:v>
                </c:pt>
                <c:pt idx="4377">
                  <c:v>42152</c:v>
                </c:pt>
                <c:pt idx="4378">
                  <c:v>42153</c:v>
                </c:pt>
                <c:pt idx="4379">
                  <c:v>42156</c:v>
                </c:pt>
                <c:pt idx="4380">
                  <c:v>42157</c:v>
                </c:pt>
                <c:pt idx="4381">
                  <c:v>42158</c:v>
                </c:pt>
                <c:pt idx="4382">
                  <c:v>42159</c:v>
                </c:pt>
                <c:pt idx="4383">
                  <c:v>42160</c:v>
                </c:pt>
                <c:pt idx="4384">
                  <c:v>42163</c:v>
                </c:pt>
                <c:pt idx="4385">
                  <c:v>42164</c:v>
                </c:pt>
                <c:pt idx="4386">
                  <c:v>42165</c:v>
                </c:pt>
                <c:pt idx="4387">
                  <c:v>42166</c:v>
                </c:pt>
                <c:pt idx="4388">
                  <c:v>42167</c:v>
                </c:pt>
                <c:pt idx="4389">
                  <c:v>42170</c:v>
                </c:pt>
                <c:pt idx="4390">
                  <c:v>42171</c:v>
                </c:pt>
                <c:pt idx="4391">
                  <c:v>42172</c:v>
                </c:pt>
                <c:pt idx="4392">
                  <c:v>42173</c:v>
                </c:pt>
                <c:pt idx="4393">
                  <c:v>42174</c:v>
                </c:pt>
                <c:pt idx="4394">
                  <c:v>42177</c:v>
                </c:pt>
                <c:pt idx="4395">
                  <c:v>42178</c:v>
                </c:pt>
                <c:pt idx="4396">
                  <c:v>42179</c:v>
                </c:pt>
                <c:pt idx="4397">
                  <c:v>42180</c:v>
                </c:pt>
                <c:pt idx="4398">
                  <c:v>42181</c:v>
                </c:pt>
                <c:pt idx="4399">
                  <c:v>42184</c:v>
                </c:pt>
                <c:pt idx="4400">
                  <c:v>42185</c:v>
                </c:pt>
                <c:pt idx="4401">
                  <c:v>42186</c:v>
                </c:pt>
                <c:pt idx="4402">
                  <c:v>42187</c:v>
                </c:pt>
                <c:pt idx="4403">
                  <c:v>42191</c:v>
                </c:pt>
                <c:pt idx="4404">
                  <c:v>42192</c:v>
                </c:pt>
                <c:pt idx="4405">
                  <c:v>42193</c:v>
                </c:pt>
                <c:pt idx="4406">
                  <c:v>42194</c:v>
                </c:pt>
                <c:pt idx="4407">
                  <c:v>42195</c:v>
                </c:pt>
                <c:pt idx="4408">
                  <c:v>42198</c:v>
                </c:pt>
                <c:pt idx="4409">
                  <c:v>42199</c:v>
                </c:pt>
                <c:pt idx="4410">
                  <c:v>42200</c:v>
                </c:pt>
                <c:pt idx="4411">
                  <c:v>42201</c:v>
                </c:pt>
                <c:pt idx="4412">
                  <c:v>42202</c:v>
                </c:pt>
                <c:pt idx="4413">
                  <c:v>42205</c:v>
                </c:pt>
                <c:pt idx="4414">
                  <c:v>42206</c:v>
                </c:pt>
                <c:pt idx="4415">
                  <c:v>42207</c:v>
                </c:pt>
                <c:pt idx="4416">
                  <c:v>42208</c:v>
                </c:pt>
                <c:pt idx="4417">
                  <c:v>42209</c:v>
                </c:pt>
                <c:pt idx="4418">
                  <c:v>42212</c:v>
                </c:pt>
                <c:pt idx="4419">
                  <c:v>42213</c:v>
                </c:pt>
                <c:pt idx="4420">
                  <c:v>42214</c:v>
                </c:pt>
                <c:pt idx="4421">
                  <c:v>42215</c:v>
                </c:pt>
                <c:pt idx="4422">
                  <c:v>42216</c:v>
                </c:pt>
                <c:pt idx="4423">
                  <c:v>42219</c:v>
                </c:pt>
                <c:pt idx="4424">
                  <c:v>42220</c:v>
                </c:pt>
                <c:pt idx="4425">
                  <c:v>42221</c:v>
                </c:pt>
                <c:pt idx="4426">
                  <c:v>42222</c:v>
                </c:pt>
                <c:pt idx="4427">
                  <c:v>42223</c:v>
                </c:pt>
                <c:pt idx="4428">
                  <c:v>42226</c:v>
                </c:pt>
                <c:pt idx="4429">
                  <c:v>42227</c:v>
                </c:pt>
                <c:pt idx="4430">
                  <c:v>42228</c:v>
                </c:pt>
                <c:pt idx="4431">
                  <c:v>42229</c:v>
                </c:pt>
                <c:pt idx="4432">
                  <c:v>42230</c:v>
                </c:pt>
                <c:pt idx="4433">
                  <c:v>42233</c:v>
                </c:pt>
                <c:pt idx="4434">
                  <c:v>42234</c:v>
                </c:pt>
                <c:pt idx="4435">
                  <c:v>42235</c:v>
                </c:pt>
                <c:pt idx="4436">
                  <c:v>42236</c:v>
                </c:pt>
                <c:pt idx="4437">
                  <c:v>42237</c:v>
                </c:pt>
                <c:pt idx="4438">
                  <c:v>42240</c:v>
                </c:pt>
                <c:pt idx="4439">
                  <c:v>42241</c:v>
                </c:pt>
                <c:pt idx="4440">
                  <c:v>42242</c:v>
                </c:pt>
                <c:pt idx="4441">
                  <c:v>42243</c:v>
                </c:pt>
                <c:pt idx="4442">
                  <c:v>42244</c:v>
                </c:pt>
                <c:pt idx="4443">
                  <c:v>42247</c:v>
                </c:pt>
                <c:pt idx="4444">
                  <c:v>42248</c:v>
                </c:pt>
                <c:pt idx="4445">
                  <c:v>42249</c:v>
                </c:pt>
                <c:pt idx="4446">
                  <c:v>42250</c:v>
                </c:pt>
                <c:pt idx="4447">
                  <c:v>42251</c:v>
                </c:pt>
                <c:pt idx="4448">
                  <c:v>42255</c:v>
                </c:pt>
                <c:pt idx="4449">
                  <c:v>42256</c:v>
                </c:pt>
                <c:pt idx="4450">
                  <c:v>42257</c:v>
                </c:pt>
                <c:pt idx="4451">
                  <c:v>42258</c:v>
                </c:pt>
                <c:pt idx="4452">
                  <c:v>42261</c:v>
                </c:pt>
                <c:pt idx="4453">
                  <c:v>42262</c:v>
                </c:pt>
                <c:pt idx="4454">
                  <c:v>42263</c:v>
                </c:pt>
                <c:pt idx="4455">
                  <c:v>42264</c:v>
                </c:pt>
                <c:pt idx="4456">
                  <c:v>42265</c:v>
                </c:pt>
                <c:pt idx="4457">
                  <c:v>42268</c:v>
                </c:pt>
                <c:pt idx="4458">
                  <c:v>42269</c:v>
                </c:pt>
                <c:pt idx="4459">
                  <c:v>42270</c:v>
                </c:pt>
                <c:pt idx="4460">
                  <c:v>42271</c:v>
                </c:pt>
                <c:pt idx="4461">
                  <c:v>42272</c:v>
                </c:pt>
                <c:pt idx="4462">
                  <c:v>42275</c:v>
                </c:pt>
                <c:pt idx="4463">
                  <c:v>42276</c:v>
                </c:pt>
                <c:pt idx="4464">
                  <c:v>42277</c:v>
                </c:pt>
                <c:pt idx="4465">
                  <c:v>42278</c:v>
                </c:pt>
                <c:pt idx="4466">
                  <c:v>42279</c:v>
                </c:pt>
                <c:pt idx="4467">
                  <c:v>42282</c:v>
                </c:pt>
                <c:pt idx="4468">
                  <c:v>42283</c:v>
                </c:pt>
                <c:pt idx="4469">
                  <c:v>42284</c:v>
                </c:pt>
                <c:pt idx="4470">
                  <c:v>42285</c:v>
                </c:pt>
                <c:pt idx="4471">
                  <c:v>42286</c:v>
                </c:pt>
                <c:pt idx="4472">
                  <c:v>42289</c:v>
                </c:pt>
                <c:pt idx="4473">
                  <c:v>42290</c:v>
                </c:pt>
                <c:pt idx="4474">
                  <c:v>42291</c:v>
                </c:pt>
                <c:pt idx="4475">
                  <c:v>42292</c:v>
                </c:pt>
                <c:pt idx="4476">
                  <c:v>42293</c:v>
                </c:pt>
                <c:pt idx="4477">
                  <c:v>42296</c:v>
                </c:pt>
                <c:pt idx="4478">
                  <c:v>42297</c:v>
                </c:pt>
                <c:pt idx="4479">
                  <c:v>42298</c:v>
                </c:pt>
                <c:pt idx="4480">
                  <c:v>42299</c:v>
                </c:pt>
                <c:pt idx="4481">
                  <c:v>42300</c:v>
                </c:pt>
                <c:pt idx="4482">
                  <c:v>42303</c:v>
                </c:pt>
                <c:pt idx="4483">
                  <c:v>42304</c:v>
                </c:pt>
                <c:pt idx="4484">
                  <c:v>42305</c:v>
                </c:pt>
                <c:pt idx="4485">
                  <c:v>42306</c:v>
                </c:pt>
                <c:pt idx="4486">
                  <c:v>42307</c:v>
                </c:pt>
                <c:pt idx="4487">
                  <c:v>42310</c:v>
                </c:pt>
                <c:pt idx="4488">
                  <c:v>42311</c:v>
                </c:pt>
                <c:pt idx="4489">
                  <c:v>42312</c:v>
                </c:pt>
                <c:pt idx="4490">
                  <c:v>42313</c:v>
                </c:pt>
                <c:pt idx="4491">
                  <c:v>42314</c:v>
                </c:pt>
                <c:pt idx="4492">
                  <c:v>42317</c:v>
                </c:pt>
                <c:pt idx="4493">
                  <c:v>42318</c:v>
                </c:pt>
                <c:pt idx="4494">
                  <c:v>42319</c:v>
                </c:pt>
                <c:pt idx="4495">
                  <c:v>42320</c:v>
                </c:pt>
                <c:pt idx="4496">
                  <c:v>42321</c:v>
                </c:pt>
                <c:pt idx="4497">
                  <c:v>42324</c:v>
                </c:pt>
                <c:pt idx="4498">
                  <c:v>42325</c:v>
                </c:pt>
                <c:pt idx="4499">
                  <c:v>42326</c:v>
                </c:pt>
                <c:pt idx="4500">
                  <c:v>42327</c:v>
                </c:pt>
                <c:pt idx="4501">
                  <c:v>42328</c:v>
                </c:pt>
                <c:pt idx="4502">
                  <c:v>42331</c:v>
                </c:pt>
                <c:pt idx="4503">
                  <c:v>42332</c:v>
                </c:pt>
                <c:pt idx="4504">
                  <c:v>42333</c:v>
                </c:pt>
                <c:pt idx="4505">
                  <c:v>42335</c:v>
                </c:pt>
                <c:pt idx="4506">
                  <c:v>42338</c:v>
                </c:pt>
                <c:pt idx="4507">
                  <c:v>42339</c:v>
                </c:pt>
                <c:pt idx="4508">
                  <c:v>42340</c:v>
                </c:pt>
                <c:pt idx="4509">
                  <c:v>42341</c:v>
                </c:pt>
                <c:pt idx="4510">
                  <c:v>42342</c:v>
                </c:pt>
                <c:pt idx="4511">
                  <c:v>42345</c:v>
                </c:pt>
                <c:pt idx="4512">
                  <c:v>42346</c:v>
                </c:pt>
                <c:pt idx="4513">
                  <c:v>42347</c:v>
                </c:pt>
                <c:pt idx="4514">
                  <c:v>42348</c:v>
                </c:pt>
                <c:pt idx="4515">
                  <c:v>42349</c:v>
                </c:pt>
                <c:pt idx="4516">
                  <c:v>42352</c:v>
                </c:pt>
                <c:pt idx="4517">
                  <c:v>42353</c:v>
                </c:pt>
                <c:pt idx="4518">
                  <c:v>42354</c:v>
                </c:pt>
                <c:pt idx="4519">
                  <c:v>42355</c:v>
                </c:pt>
                <c:pt idx="4520">
                  <c:v>42356</c:v>
                </c:pt>
                <c:pt idx="4521">
                  <c:v>42359</c:v>
                </c:pt>
                <c:pt idx="4522">
                  <c:v>42360</c:v>
                </c:pt>
                <c:pt idx="4523">
                  <c:v>42361</c:v>
                </c:pt>
                <c:pt idx="4524">
                  <c:v>42362</c:v>
                </c:pt>
                <c:pt idx="4525">
                  <c:v>42366</c:v>
                </c:pt>
                <c:pt idx="4526">
                  <c:v>42367</c:v>
                </c:pt>
                <c:pt idx="4527">
                  <c:v>42368</c:v>
                </c:pt>
                <c:pt idx="4528">
                  <c:v>42369</c:v>
                </c:pt>
                <c:pt idx="4529">
                  <c:v>42373</c:v>
                </c:pt>
                <c:pt idx="4530">
                  <c:v>42374</c:v>
                </c:pt>
                <c:pt idx="4531">
                  <c:v>42375</c:v>
                </c:pt>
                <c:pt idx="4532">
                  <c:v>42376</c:v>
                </c:pt>
                <c:pt idx="4533">
                  <c:v>42377</c:v>
                </c:pt>
                <c:pt idx="4534">
                  <c:v>42380</c:v>
                </c:pt>
                <c:pt idx="4535">
                  <c:v>42381</c:v>
                </c:pt>
                <c:pt idx="4536">
                  <c:v>42382</c:v>
                </c:pt>
                <c:pt idx="4537">
                  <c:v>42383</c:v>
                </c:pt>
                <c:pt idx="4538">
                  <c:v>42384</c:v>
                </c:pt>
                <c:pt idx="4539">
                  <c:v>42388</c:v>
                </c:pt>
                <c:pt idx="4540">
                  <c:v>42389</c:v>
                </c:pt>
                <c:pt idx="4541">
                  <c:v>42390</c:v>
                </c:pt>
                <c:pt idx="4542">
                  <c:v>42391</c:v>
                </c:pt>
                <c:pt idx="4543">
                  <c:v>42394</c:v>
                </c:pt>
                <c:pt idx="4544">
                  <c:v>42395</c:v>
                </c:pt>
                <c:pt idx="4545">
                  <c:v>42396</c:v>
                </c:pt>
                <c:pt idx="4546">
                  <c:v>42397</c:v>
                </c:pt>
                <c:pt idx="4547">
                  <c:v>42398</c:v>
                </c:pt>
                <c:pt idx="4548">
                  <c:v>42401</c:v>
                </c:pt>
                <c:pt idx="4549">
                  <c:v>42402</c:v>
                </c:pt>
                <c:pt idx="4550">
                  <c:v>42403</c:v>
                </c:pt>
                <c:pt idx="4551">
                  <c:v>42404</c:v>
                </c:pt>
                <c:pt idx="4552">
                  <c:v>42405</c:v>
                </c:pt>
                <c:pt idx="4553">
                  <c:v>42408</c:v>
                </c:pt>
                <c:pt idx="4554">
                  <c:v>42409</c:v>
                </c:pt>
                <c:pt idx="4555">
                  <c:v>42410</c:v>
                </c:pt>
                <c:pt idx="4556">
                  <c:v>42411</c:v>
                </c:pt>
                <c:pt idx="4557">
                  <c:v>42412</c:v>
                </c:pt>
                <c:pt idx="4558">
                  <c:v>42416</c:v>
                </c:pt>
                <c:pt idx="4559">
                  <c:v>42417</c:v>
                </c:pt>
                <c:pt idx="4560">
                  <c:v>42418</c:v>
                </c:pt>
                <c:pt idx="4561">
                  <c:v>42419</c:v>
                </c:pt>
                <c:pt idx="4562">
                  <c:v>42422</c:v>
                </c:pt>
                <c:pt idx="4563">
                  <c:v>42423</c:v>
                </c:pt>
                <c:pt idx="4564">
                  <c:v>42424</c:v>
                </c:pt>
                <c:pt idx="4565">
                  <c:v>42425</c:v>
                </c:pt>
                <c:pt idx="4566">
                  <c:v>42426</c:v>
                </c:pt>
                <c:pt idx="4567">
                  <c:v>42429</c:v>
                </c:pt>
                <c:pt idx="4568">
                  <c:v>42430</c:v>
                </c:pt>
                <c:pt idx="4569">
                  <c:v>42431</c:v>
                </c:pt>
                <c:pt idx="4570">
                  <c:v>42432</c:v>
                </c:pt>
                <c:pt idx="4571">
                  <c:v>42433</c:v>
                </c:pt>
                <c:pt idx="4572">
                  <c:v>42436</c:v>
                </c:pt>
                <c:pt idx="4573">
                  <c:v>42437</c:v>
                </c:pt>
                <c:pt idx="4574">
                  <c:v>42438</c:v>
                </c:pt>
                <c:pt idx="4575">
                  <c:v>42439</c:v>
                </c:pt>
                <c:pt idx="4576">
                  <c:v>42440</c:v>
                </c:pt>
                <c:pt idx="4577">
                  <c:v>42443</c:v>
                </c:pt>
                <c:pt idx="4578">
                  <c:v>42444</c:v>
                </c:pt>
                <c:pt idx="4579">
                  <c:v>42445</c:v>
                </c:pt>
                <c:pt idx="4580">
                  <c:v>42446</c:v>
                </c:pt>
                <c:pt idx="4581">
                  <c:v>42447</c:v>
                </c:pt>
                <c:pt idx="4582">
                  <c:v>42450</c:v>
                </c:pt>
                <c:pt idx="4583">
                  <c:v>42451</c:v>
                </c:pt>
                <c:pt idx="4584">
                  <c:v>42452</c:v>
                </c:pt>
                <c:pt idx="4585">
                  <c:v>42453</c:v>
                </c:pt>
                <c:pt idx="4586">
                  <c:v>42457</c:v>
                </c:pt>
                <c:pt idx="4587">
                  <c:v>42458</c:v>
                </c:pt>
                <c:pt idx="4588">
                  <c:v>42459</c:v>
                </c:pt>
                <c:pt idx="4589">
                  <c:v>42460</c:v>
                </c:pt>
                <c:pt idx="4590">
                  <c:v>42461</c:v>
                </c:pt>
                <c:pt idx="4591">
                  <c:v>42464</c:v>
                </c:pt>
                <c:pt idx="4592">
                  <c:v>42465</c:v>
                </c:pt>
                <c:pt idx="4593">
                  <c:v>42466</c:v>
                </c:pt>
                <c:pt idx="4594">
                  <c:v>42467</c:v>
                </c:pt>
                <c:pt idx="4595">
                  <c:v>42468</c:v>
                </c:pt>
                <c:pt idx="4596">
                  <c:v>42471</c:v>
                </c:pt>
                <c:pt idx="4597">
                  <c:v>42472</c:v>
                </c:pt>
                <c:pt idx="4598">
                  <c:v>42473</c:v>
                </c:pt>
                <c:pt idx="4599">
                  <c:v>42474</c:v>
                </c:pt>
                <c:pt idx="4600">
                  <c:v>42475</c:v>
                </c:pt>
                <c:pt idx="4601">
                  <c:v>42478</c:v>
                </c:pt>
                <c:pt idx="4602">
                  <c:v>42479</c:v>
                </c:pt>
                <c:pt idx="4603">
                  <c:v>42480</c:v>
                </c:pt>
                <c:pt idx="4604">
                  <c:v>42481</c:v>
                </c:pt>
                <c:pt idx="4605">
                  <c:v>42482</c:v>
                </c:pt>
                <c:pt idx="4606">
                  <c:v>42485</c:v>
                </c:pt>
                <c:pt idx="4607">
                  <c:v>42486</c:v>
                </c:pt>
                <c:pt idx="4608">
                  <c:v>42487</c:v>
                </c:pt>
                <c:pt idx="4609">
                  <c:v>42488</c:v>
                </c:pt>
                <c:pt idx="4610">
                  <c:v>42489</c:v>
                </c:pt>
                <c:pt idx="4611">
                  <c:v>42492</c:v>
                </c:pt>
                <c:pt idx="4612">
                  <c:v>42493</c:v>
                </c:pt>
                <c:pt idx="4613">
                  <c:v>42494</c:v>
                </c:pt>
                <c:pt idx="4614">
                  <c:v>42495</c:v>
                </c:pt>
                <c:pt idx="4615">
                  <c:v>42496</c:v>
                </c:pt>
                <c:pt idx="4616">
                  <c:v>42499</c:v>
                </c:pt>
                <c:pt idx="4617">
                  <c:v>42500</c:v>
                </c:pt>
                <c:pt idx="4618">
                  <c:v>42501</c:v>
                </c:pt>
                <c:pt idx="4619">
                  <c:v>42502</c:v>
                </c:pt>
                <c:pt idx="4620">
                  <c:v>42503</c:v>
                </c:pt>
                <c:pt idx="4621">
                  <c:v>42506</c:v>
                </c:pt>
                <c:pt idx="4622">
                  <c:v>42507</c:v>
                </c:pt>
                <c:pt idx="4623">
                  <c:v>42508</c:v>
                </c:pt>
                <c:pt idx="4624">
                  <c:v>42509</c:v>
                </c:pt>
                <c:pt idx="4625">
                  <c:v>42510</c:v>
                </c:pt>
                <c:pt idx="4626">
                  <c:v>42513</c:v>
                </c:pt>
                <c:pt idx="4627">
                  <c:v>42514</c:v>
                </c:pt>
                <c:pt idx="4628">
                  <c:v>42515</c:v>
                </c:pt>
                <c:pt idx="4629">
                  <c:v>42516</c:v>
                </c:pt>
                <c:pt idx="4630">
                  <c:v>42517</c:v>
                </c:pt>
                <c:pt idx="4631">
                  <c:v>42521</c:v>
                </c:pt>
                <c:pt idx="4632">
                  <c:v>42522</c:v>
                </c:pt>
                <c:pt idx="4633">
                  <c:v>42523</c:v>
                </c:pt>
                <c:pt idx="4634">
                  <c:v>42524</c:v>
                </c:pt>
                <c:pt idx="4635">
                  <c:v>42527</c:v>
                </c:pt>
                <c:pt idx="4636">
                  <c:v>42528</c:v>
                </c:pt>
                <c:pt idx="4637">
                  <c:v>42529</c:v>
                </c:pt>
                <c:pt idx="4638">
                  <c:v>42530</c:v>
                </c:pt>
                <c:pt idx="4639">
                  <c:v>42531</c:v>
                </c:pt>
                <c:pt idx="4640">
                  <c:v>42534</c:v>
                </c:pt>
                <c:pt idx="4641">
                  <c:v>42535</c:v>
                </c:pt>
                <c:pt idx="4642">
                  <c:v>42536</c:v>
                </c:pt>
                <c:pt idx="4643">
                  <c:v>42537</c:v>
                </c:pt>
                <c:pt idx="4644">
                  <c:v>42538</c:v>
                </c:pt>
                <c:pt idx="4645">
                  <c:v>42541</c:v>
                </c:pt>
                <c:pt idx="4646">
                  <c:v>42542</c:v>
                </c:pt>
                <c:pt idx="4647">
                  <c:v>42543</c:v>
                </c:pt>
                <c:pt idx="4648">
                  <c:v>42544</c:v>
                </c:pt>
                <c:pt idx="4649">
                  <c:v>42545</c:v>
                </c:pt>
                <c:pt idx="4650">
                  <c:v>42548</c:v>
                </c:pt>
                <c:pt idx="4651">
                  <c:v>42549</c:v>
                </c:pt>
                <c:pt idx="4652">
                  <c:v>42550</c:v>
                </c:pt>
                <c:pt idx="4653">
                  <c:v>42551</c:v>
                </c:pt>
                <c:pt idx="4654">
                  <c:v>42552</c:v>
                </c:pt>
                <c:pt idx="4655">
                  <c:v>42556</c:v>
                </c:pt>
                <c:pt idx="4656">
                  <c:v>42557</c:v>
                </c:pt>
                <c:pt idx="4657">
                  <c:v>42558</c:v>
                </c:pt>
                <c:pt idx="4658">
                  <c:v>42559</c:v>
                </c:pt>
                <c:pt idx="4659">
                  <c:v>42562</c:v>
                </c:pt>
                <c:pt idx="4660">
                  <c:v>42563</c:v>
                </c:pt>
                <c:pt idx="4661">
                  <c:v>42564</c:v>
                </c:pt>
                <c:pt idx="4662">
                  <c:v>42565</c:v>
                </c:pt>
                <c:pt idx="4663">
                  <c:v>42566</c:v>
                </c:pt>
                <c:pt idx="4664">
                  <c:v>42569</c:v>
                </c:pt>
                <c:pt idx="4665">
                  <c:v>42570</c:v>
                </c:pt>
                <c:pt idx="4666">
                  <c:v>42571</c:v>
                </c:pt>
                <c:pt idx="4667">
                  <c:v>42572</c:v>
                </c:pt>
                <c:pt idx="4668">
                  <c:v>42573</c:v>
                </c:pt>
                <c:pt idx="4669">
                  <c:v>42576</c:v>
                </c:pt>
                <c:pt idx="4670">
                  <c:v>42577</c:v>
                </c:pt>
                <c:pt idx="4671">
                  <c:v>42578</c:v>
                </c:pt>
                <c:pt idx="4672">
                  <c:v>42579</c:v>
                </c:pt>
                <c:pt idx="4673">
                  <c:v>42580</c:v>
                </c:pt>
                <c:pt idx="4674">
                  <c:v>42583</c:v>
                </c:pt>
                <c:pt idx="4675">
                  <c:v>42584</c:v>
                </c:pt>
                <c:pt idx="4676">
                  <c:v>42585</c:v>
                </c:pt>
                <c:pt idx="4677">
                  <c:v>42586</c:v>
                </c:pt>
                <c:pt idx="4678">
                  <c:v>42587</c:v>
                </c:pt>
                <c:pt idx="4679">
                  <c:v>42590</c:v>
                </c:pt>
                <c:pt idx="4680">
                  <c:v>42591</c:v>
                </c:pt>
                <c:pt idx="4681">
                  <c:v>42592</c:v>
                </c:pt>
                <c:pt idx="4682">
                  <c:v>42593</c:v>
                </c:pt>
                <c:pt idx="4683">
                  <c:v>42594</c:v>
                </c:pt>
                <c:pt idx="4684">
                  <c:v>42597</c:v>
                </c:pt>
                <c:pt idx="4685">
                  <c:v>42598</c:v>
                </c:pt>
                <c:pt idx="4686">
                  <c:v>42599</c:v>
                </c:pt>
                <c:pt idx="4687">
                  <c:v>42600</c:v>
                </c:pt>
                <c:pt idx="4688">
                  <c:v>42601</c:v>
                </c:pt>
                <c:pt idx="4689">
                  <c:v>42604</c:v>
                </c:pt>
                <c:pt idx="4690">
                  <c:v>42605</c:v>
                </c:pt>
                <c:pt idx="4691">
                  <c:v>42606</c:v>
                </c:pt>
                <c:pt idx="4692">
                  <c:v>42607</c:v>
                </c:pt>
                <c:pt idx="4693">
                  <c:v>42608</c:v>
                </c:pt>
                <c:pt idx="4694">
                  <c:v>42611</c:v>
                </c:pt>
                <c:pt idx="4695">
                  <c:v>42612</c:v>
                </c:pt>
                <c:pt idx="4696">
                  <c:v>42613</c:v>
                </c:pt>
                <c:pt idx="4697">
                  <c:v>42614</c:v>
                </c:pt>
                <c:pt idx="4698">
                  <c:v>42615</c:v>
                </c:pt>
                <c:pt idx="4699">
                  <c:v>42619</c:v>
                </c:pt>
                <c:pt idx="4700">
                  <c:v>42620</c:v>
                </c:pt>
                <c:pt idx="4701">
                  <c:v>42621</c:v>
                </c:pt>
                <c:pt idx="4702">
                  <c:v>42622</c:v>
                </c:pt>
                <c:pt idx="4703">
                  <c:v>42625</c:v>
                </c:pt>
                <c:pt idx="4704">
                  <c:v>42626</c:v>
                </c:pt>
                <c:pt idx="4705">
                  <c:v>42627</c:v>
                </c:pt>
                <c:pt idx="4706">
                  <c:v>42628</c:v>
                </c:pt>
                <c:pt idx="4707">
                  <c:v>42629</c:v>
                </c:pt>
                <c:pt idx="4708">
                  <c:v>42632</c:v>
                </c:pt>
                <c:pt idx="4709">
                  <c:v>42633</c:v>
                </c:pt>
                <c:pt idx="4710">
                  <c:v>42634</c:v>
                </c:pt>
                <c:pt idx="4711">
                  <c:v>42635</c:v>
                </c:pt>
                <c:pt idx="4712">
                  <c:v>42636</c:v>
                </c:pt>
                <c:pt idx="4713">
                  <c:v>42639</c:v>
                </c:pt>
                <c:pt idx="4714">
                  <c:v>42640</c:v>
                </c:pt>
                <c:pt idx="4715">
                  <c:v>42641</c:v>
                </c:pt>
                <c:pt idx="4716">
                  <c:v>42642</c:v>
                </c:pt>
                <c:pt idx="4717">
                  <c:v>42643</c:v>
                </c:pt>
                <c:pt idx="4718">
                  <c:v>42646</c:v>
                </c:pt>
                <c:pt idx="4719">
                  <c:v>42647</c:v>
                </c:pt>
                <c:pt idx="4720">
                  <c:v>42648</c:v>
                </c:pt>
                <c:pt idx="4721">
                  <c:v>42649</c:v>
                </c:pt>
                <c:pt idx="4722">
                  <c:v>42650</c:v>
                </c:pt>
                <c:pt idx="4723">
                  <c:v>42653</c:v>
                </c:pt>
                <c:pt idx="4724">
                  <c:v>42654</c:v>
                </c:pt>
                <c:pt idx="4725">
                  <c:v>42655</c:v>
                </c:pt>
                <c:pt idx="4726">
                  <c:v>42656</c:v>
                </c:pt>
                <c:pt idx="4727">
                  <c:v>42657</c:v>
                </c:pt>
                <c:pt idx="4728">
                  <c:v>42660</c:v>
                </c:pt>
                <c:pt idx="4729">
                  <c:v>42661</c:v>
                </c:pt>
                <c:pt idx="4730">
                  <c:v>42662</c:v>
                </c:pt>
                <c:pt idx="4731">
                  <c:v>42663</c:v>
                </c:pt>
                <c:pt idx="4732">
                  <c:v>42664</c:v>
                </c:pt>
                <c:pt idx="4733">
                  <c:v>42667</c:v>
                </c:pt>
                <c:pt idx="4734">
                  <c:v>42668</c:v>
                </c:pt>
                <c:pt idx="4735">
                  <c:v>42669</c:v>
                </c:pt>
                <c:pt idx="4736">
                  <c:v>42670</c:v>
                </c:pt>
                <c:pt idx="4737">
                  <c:v>42671</c:v>
                </c:pt>
                <c:pt idx="4738">
                  <c:v>42674</c:v>
                </c:pt>
                <c:pt idx="4739">
                  <c:v>42675</c:v>
                </c:pt>
                <c:pt idx="4740">
                  <c:v>42676</c:v>
                </c:pt>
                <c:pt idx="4741">
                  <c:v>42677</c:v>
                </c:pt>
                <c:pt idx="4742">
                  <c:v>42678</c:v>
                </c:pt>
                <c:pt idx="4743">
                  <c:v>42681</c:v>
                </c:pt>
                <c:pt idx="4744">
                  <c:v>42682</c:v>
                </c:pt>
                <c:pt idx="4745">
                  <c:v>42683</c:v>
                </c:pt>
                <c:pt idx="4746">
                  <c:v>42684</c:v>
                </c:pt>
                <c:pt idx="4747">
                  <c:v>42685</c:v>
                </c:pt>
                <c:pt idx="4748">
                  <c:v>42688</c:v>
                </c:pt>
                <c:pt idx="4749">
                  <c:v>42689</c:v>
                </c:pt>
                <c:pt idx="4750">
                  <c:v>42690</c:v>
                </c:pt>
                <c:pt idx="4751">
                  <c:v>42691</c:v>
                </c:pt>
                <c:pt idx="4752">
                  <c:v>42692</c:v>
                </c:pt>
                <c:pt idx="4753">
                  <c:v>42695</c:v>
                </c:pt>
                <c:pt idx="4754">
                  <c:v>42696</c:v>
                </c:pt>
                <c:pt idx="4755">
                  <c:v>42697</c:v>
                </c:pt>
                <c:pt idx="4756">
                  <c:v>42699</c:v>
                </c:pt>
                <c:pt idx="4757">
                  <c:v>42702</c:v>
                </c:pt>
                <c:pt idx="4758">
                  <c:v>42703</c:v>
                </c:pt>
                <c:pt idx="4759">
                  <c:v>42704</c:v>
                </c:pt>
                <c:pt idx="4760">
                  <c:v>42705</c:v>
                </c:pt>
                <c:pt idx="4761">
                  <c:v>42706</c:v>
                </c:pt>
                <c:pt idx="4762">
                  <c:v>42709</c:v>
                </c:pt>
                <c:pt idx="4763">
                  <c:v>42710</c:v>
                </c:pt>
                <c:pt idx="4764">
                  <c:v>42711</c:v>
                </c:pt>
                <c:pt idx="4765">
                  <c:v>42712</c:v>
                </c:pt>
                <c:pt idx="4766">
                  <c:v>42713</c:v>
                </c:pt>
                <c:pt idx="4767">
                  <c:v>42716</c:v>
                </c:pt>
                <c:pt idx="4768">
                  <c:v>42717</c:v>
                </c:pt>
                <c:pt idx="4769">
                  <c:v>42718</c:v>
                </c:pt>
                <c:pt idx="4770">
                  <c:v>42719</c:v>
                </c:pt>
                <c:pt idx="4771">
                  <c:v>42720</c:v>
                </c:pt>
                <c:pt idx="4772">
                  <c:v>42723</c:v>
                </c:pt>
                <c:pt idx="4773">
                  <c:v>42724</c:v>
                </c:pt>
                <c:pt idx="4774">
                  <c:v>42725</c:v>
                </c:pt>
                <c:pt idx="4775">
                  <c:v>42726</c:v>
                </c:pt>
                <c:pt idx="4776">
                  <c:v>42727</c:v>
                </c:pt>
                <c:pt idx="4777">
                  <c:v>42731</c:v>
                </c:pt>
                <c:pt idx="4778">
                  <c:v>42732</c:v>
                </c:pt>
                <c:pt idx="4779">
                  <c:v>42733</c:v>
                </c:pt>
                <c:pt idx="4780">
                  <c:v>42734</c:v>
                </c:pt>
                <c:pt idx="4781">
                  <c:v>42738</c:v>
                </c:pt>
                <c:pt idx="4782">
                  <c:v>42739</c:v>
                </c:pt>
                <c:pt idx="4783">
                  <c:v>42740</c:v>
                </c:pt>
                <c:pt idx="4784">
                  <c:v>42741</c:v>
                </c:pt>
                <c:pt idx="4785">
                  <c:v>42744</c:v>
                </c:pt>
                <c:pt idx="4786">
                  <c:v>42745</c:v>
                </c:pt>
                <c:pt idx="4787">
                  <c:v>42746</c:v>
                </c:pt>
                <c:pt idx="4788">
                  <c:v>42747</c:v>
                </c:pt>
                <c:pt idx="4789">
                  <c:v>42748</c:v>
                </c:pt>
                <c:pt idx="4790">
                  <c:v>42752</c:v>
                </c:pt>
                <c:pt idx="4791">
                  <c:v>42753</c:v>
                </c:pt>
                <c:pt idx="4792">
                  <c:v>42754</c:v>
                </c:pt>
                <c:pt idx="4793">
                  <c:v>42755</c:v>
                </c:pt>
                <c:pt idx="4794">
                  <c:v>42758</c:v>
                </c:pt>
                <c:pt idx="4795">
                  <c:v>42759</c:v>
                </c:pt>
                <c:pt idx="4796">
                  <c:v>42760</c:v>
                </c:pt>
                <c:pt idx="4797">
                  <c:v>42761</c:v>
                </c:pt>
                <c:pt idx="4798">
                  <c:v>42762</c:v>
                </c:pt>
                <c:pt idx="4799">
                  <c:v>42765</c:v>
                </c:pt>
                <c:pt idx="4800">
                  <c:v>42766</c:v>
                </c:pt>
                <c:pt idx="4801">
                  <c:v>42767</c:v>
                </c:pt>
                <c:pt idx="4802">
                  <c:v>42768</c:v>
                </c:pt>
                <c:pt idx="4803">
                  <c:v>42769</c:v>
                </c:pt>
                <c:pt idx="4804">
                  <c:v>42772</c:v>
                </c:pt>
                <c:pt idx="4805">
                  <c:v>42773</c:v>
                </c:pt>
                <c:pt idx="4806">
                  <c:v>42774</c:v>
                </c:pt>
                <c:pt idx="4807">
                  <c:v>42775</c:v>
                </c:pt>
                <c:pt idx="4808">
                  <c:v>42776</c:v>
                </c:pt>
                <c:pt idx="4809">
                  <c:v>42779</c:v>
                </c:pt>
                <c:pt idx="4810">
                  <c:v>42780</c:v>
                </c:pt>
                <c:pt idx="4811">
                  <c:v>42781</c:v>
                </c:pt>
                <c:pt idx="4812">
                  <c:v>42782</c:v>
                </c:pt>
                <c:pt idx="4813">
                  <c:v>42783</c:v>
                </c:pt>
                <c:pt idx="4814">
                  <c:v>42787</c:v>
                </c:pt>
                <c:pt idx="4815">
                  <c:v>42788</c:v>
                </c:pt>
                <c:pt idx="4816">
                  <c:v>42789</c:v>
                </c:pt>
                <c:pt idx="4817">
                  <c:v>42790</c:v>
                </c:pt>
                <c:pt idx="4818">
                  <c:v>42793</c:v>
                </c:pt>
                <c:pt idx="4819">
                  <c:v>42794</c:v>
                </c:pt>
                <c:pt idx="4820">
                  <c:v>42795</c:v>
                </c:pt>
                <c:pt idx="4821">
                  <c:v>42796</c:v>
                </c:pt>
                <c:pt idx="4822">
                  <c:v>42797</c:v>
                </c:pt>
                <c:pt idx="4823">
                  <c:v>42800</c:v>
                </c:pt>
                <c:pt idx="4824">
                  <c:v>42801</c:v>
                </c:pt>
                <c:pt idx="4825">
                  <c:v>42802</c:v>
                </c:pt>
                <c:pt idx="4826">
                  <c:v>42803</c:v>
                </c:pt>
                <c:pt idx="4827">
                  <c:v>42804</c:v>
                </c:pt>
                <c:pt idx="4828">
                  <c:v>42807</c:v>
                </c:pt>
                <c:pt idx="4829">
                  <c:v>42808</c:v>
                </c:pt>
                <c:pt idx="4830">
                  <c:v>42809</c:v>
                </c:pt>
                <c:pt idx="4831">
                  <c:v>42810</c:v>
                </c:pt>
                <c:pt idx="4832">
                  <c:v>42811</c:v>
                </c:pt>
                <c:pt idx="4833">
                  <c:v>42814</c:v>
                </c:pt>
                <c:pt idx="4834">
                  <c:v>42815</c:v>
                </c:pt>
                <c:pt idx="4835">
                  <c:v>42816</c:v>
                </c:pt>
                <c:pt idx="4836">
                  <c:v>42817</c:v>
                </c:pt>
                <c:pt idx="4837">
                  <c:v>42818</c:v>
                </c:pt>
                <c:pt idx="4838">
                  <c:v>42821</c:v>
                </c:pt>
                <c:pt idx="4839">
                  <c:v>42822</c:v>
                </c:pt>
                <c:pt idx="4840">
                  <c:v>42823</c:v>
                </c:pt>
                <c:pt idx="4841">
                  <c:v>42824</c:v>
                </c:pt>
                <c:pt idx="4842">
                  <c:v>42825</c:v>
                </c:pt>
                <c:pt idx="4843">
                  <c:v>42828</c:v>
                </c:pt>
                <c:pt idx="4844">
                  <c:v>42829</c:v>
                </c:pt>
                <c:pt idx="4845">
                  <c:v>42830</c:v>
                </c:pt>
                <c:pt idx="4846">
                  <c:v>42831</c:v>
                </c:pt>
                <c:pt idx="4847">
                  <c:v>42832</c:v>
                </c:pt>
                <c:pt idx="4848">
                  <c:v>42835</c:v>
                </c:pt>
                <c:pt idx="4849">
                  <c:v>42836</c:v>
                </c:pt>
                <c:pt idx="4850">
                  <c:v>42837</c:v>
                </c:pt>
                <c:pt idx="4851">
                  <c:v>42838</c:v>
                </c:pt>
                <c:pt idx="4852">
                  <c:v>42842</c:v>
                </c:pt>
                <c:pt idx="4853">
                  <c:v>42843</c:v>
                </c:pt>
                <c:pt idx="4854">
                  <c:v>42844</c:v>
                </c:pt>
                <c:pt idx="4855">
                  <c:v>42845</c:v>
                </c:pt>
                <c:pt idx="4856">
                  <c:v>42846</c:v>
                </c:pt>
                <c:pt idx="4857">
                  <c:v>42849</c:v>
                </c:pt>
                <c:pt idx="4858">
                  <c:v>42850</c:v>
                </c:pt>
                <c:pt idx="4859">
                  <c:v>42851</c:v>
                </c:pt>
                <c:pt idx="4860">
                  <c:v>42852</c:v>
                </c:pt>
                <c:pt idx="4861">
                  <c:v>42853</c:v>
                </c:pt>
                <c:pt idx="4862">
                  <c:v>42856</c:v>
                </c:pt>
                <c:pt idx="4863">
                  <c:v>42857</c:v>
                </c:pt>
                <c:pt idx="4864">
                  <c:v>42858</c:v>
                </c:pt>
                <c:pt idx="4865">
                  <c:v>42859</c:v>
                </c:pt>
                <c:pt idx="4866">
                  <c:v>42860</c:v>
                </c:pt>
                <c:pt idx="4867">
                  <c:v>42863</c:v>
                </c:pt>
                <c:pt idx="4868">
                  <c:v>42864</c:v>
                </c:pt>
                <c:pt idx="4869">
                  <c:v>42865</c:v>
                </c:pt>
                <c:pt idx="4870">
                  <c:v>42866</c:v>
                </c:pt>
                <c:pt idx="4871">
                  <c:v>42867</c:v>
                </c:pt>
                <c:pt idx="4872">
                  <c:v>42870</c:v>
                </c:pt>
                <c:pt idx="4873">
                  <c:v>42871</c:v>
                </c:pt>
                <c:pt idx="4874">
                  <c:v>42872</c:v>
                </c:pt>
                <c:pt idx="4875">
                  <c:v>42873</c:v>
                </c:pt>
                <c:pt idx="4876">
                  <c:v>42874</c:v>
                </c:pt>
                <c:pt idx="4877">
                  <c:v>42877</c:v>
                </c:pt>
                <c:pt idx="4878">
                  <c:v>42878</c:v>
                </c:pt>
                <c:pt idx="4879">
                  <c:v>42879</c:v>
                </c:pt>
                <c:pt idx="4880">
                  <c:v>42880</c:v>
                </c:pt>
                <c:pt idx="4881">
                  <c:v>42881</c:v>
                </c:pt>
                <c:pt idx="4882">
                  <c:v>42885</c:v>
                </c:pt>
                <c:pt idx="4883">
                  <c:v>42886</c:v>
                </c:pt>
                <c:pt idx="4884">
                  <c:v>42887</c:v>
                </c:pt>
                <c:pt idx="4885">
                  <c:v>42888</c:v>
                </c:pt>
                <c:pt idx="4886">
                  <c:v>42891</c:v>
                </c:pt>
                <c:pt idx="4887">
                  <c:v>42892</c:v>
                </c:pt>
                <c:pt idx="4888">
                  <c:v>42893</c:v>
                </c:pt>
                <c:pt idx="4889">
                  <c:v>42894</c:v>
                </c:pt>
                <c:pt idx="4890">
                  <c:v>42895</c:v>
                </c:pt>
                <c:pt idx="4891">
                  <c:v>42898</c:v>
                </c:pt>
                <c:pt idx="4892">
                  <c:v>42899</c:v>
                </c:pt>
                <c:pt idx="4893">
                  <c:v>42900</c:v>
                </c:pt>
                <c:pt idx="4894">
                  <c:v>42901</c:v>
                </c:pt>
                <c:pt idx="4895">
                  <c:v>42902</c:v>
                </c:pt>
                <c:pt idx="4896">
                  <c:v>42905</c:v>
                </c:pt>
                <c:pt idx="4897">
                  <c:v>42906</c:v>
                </c:pt>
                <c:pt idx="4898">
                  <c:v>42907</c:v>
                </c:pt>
                <c:pt idx="4899">
                  <c:v>42908</c:v>
                </c:pt>
                <c:pt idx="4900">
                  <c:v>42909</c:v>
                </c:pt>
                <c:pt idx="4901">
                  <c:v>42912</c:v>
                </c:pt>
                <c:pt idx="4902">
                  <c:v>42913</c:v>
                </c:pt>
                <c:pt idx="4903">
                  <c:v>42914</c:v>
                </c:pt>
                <c:pt idx="4904">
                  <c:v>42915</c:v>
                </c:pt>
                <c:pt idx="4905">
                  <c:v>42916</c:v>
                </c:pt>
                <c:pt idx="4906">
                  <c:v>42919</c:v>
                </c:pt>
                <c:pt idx="4907">
                  <c:v>42921</c:v>
                </c:pt>
                <c:pt idx="4908">
                  <c:v>42922</c:v>
                </c:pt>
                <c:pt idx="4909">
                  <c:v>42923</c:v>
                </c:pt>
                <c:pt idx="4910">
                  <c:v>42926</c:v>
                </c:pt>
                <c:pt idx="4911">
                  <c:v>42927</c:v>
                </c:pt>
                <c:pt idx="4912">
                  <c:v>42928</c:v>
                </c:pt>
                <c:pt idx="4913">
                  <c:v>42929</c:v>
                </c:pt>
                <c:pt idx="4914">
                  <c:v>42930</c:v>
                </c:pt>
                <c:pt idx="4915">
                  <c:v>42933</c:v>
                </c:pt>
                <c:pt idx="4916">
                  <c:v>42934</c:v>
                </c:pt>
                <c:pt idx="4917">
                  <c:v>42935</c:v>
                </c:pt>
                <c:pt idx="4918">
                  <c:v>42936</c:v>
                </c:pt>
                <c:pt idx="4919">
                  <c:v>42937</c:v>
                </c:pt>
                <c:pt idx="4920">
                  <c:v>42940</c:v>
                </c:pt>
                <c:pt idx="4921">
                  <c:v>42941</c:v>
                </c:pt>
                <c:pt idx="4922">
                  <c:v>42942</c:v>
                </c:pt>
                <c:pt idx="4923">
                  <c:v>42943</c:v>
                </c:pt>
                <c:pt idx="4924">
                  <c:v>42944</c:v>
                </c:pt>
                <c:pt idx="4925">
                  <c:v>42947</c:v>
                </c:pt>
                <c:pt idx="4926">
                  <c:v>42948</c:v>
                </c:pt>
                <c:pt idx="4927">
                  <c:v>42949</c:v>
                </c:pt>
                <c:pt idx="4928">
                  <c:v>42950</c:v>
                </c:pt>
                <c:pt idx="4929">
                  <c:v>42951</c:v>
                </c:pt>
                <c:pt idx="4930">
                  <c:v>42954</c:v>
                </c:pt>
                <c:pt idx="4931">
                  <c:v>42955</c:v>
                </c:pt>
                <c:pt idx="4932">
                  <c:v>42956</c:v>
                </c:pt>
                <c:pt idx="4933">
                  <c:v>42957</c:v>
                </c:pt>
                <c:pt idx="4934">
                  <c:v>42958</c:v>
                </c:pt>
                <c:pt idx="4935">
                  <c:v>42961</c:v>
                </c:pt>
                <c:pt idx="4936">
                  <c:v>42962</c:v>
                </c:pt>
                <c:pt idx="4937">
                  <c:v>42963</c:v>
                </c:pt>
                <c:pt idx="4938">
                  <c:v>42964</c:v>
                </c:pt>
                <c:pt idx="4939">
                  <c:v>42965</c:v>
                </c:pt>
                <c:pt idx="4940">
                  <c:v>42968</c:v>
                </c:pt>
                <c:pt idx="4941">
                  <c:v>42969</c:v>
                </c:pt>
                <c:pt idx="4942">
                  <c:v>42970</c:v>
                </c:pt>
                <c:pt idx="4943">
                  <c:v>42971</c:v>
                </c:pt>
                <c:pt idx="4944">
                  <c:v>42972</c:v>
                </c:pt>
                <c:pt idx="4945">
                  <c:v>42975</c:v>
                </c:pt>
                <c:pt idx="4946">
                  <c:v>42976</c:v>
                </c:pt>
                <c:pt idx="4947">
                  <c:v>42977</c:v>
                </c:pt>
                <c:pt idx="4948">
                  <c:v>42978</c:v>
                </c:pt>
                <c:pt idx="4949">
                  <c:v>42979</c:v>
                </c:pt>
                <c:pt idx="4950">
                  <c:v>42983</c:v>
                </c:pt>
                <c:pt idx="4951">
                  <c:v>42984</c:v>
                </c:pt>
                <c:pt idx="4952">
                  <c:v>42985</c:v>
                </c:pt>
                <c:pt idx="4953">
                  <c:v>42986</c:v>
                </c:pt>
                <c:pt idx="4954">
                  <c:v>42989</c:v>
                </c:pt>
                <c:pt idx="4955">
                  <c:v>42990</c:v>
                </c:pt>
                <c:pt idx="4956">
                  <c:v>42991</c:v>
                </c:pt>
                <c:pt idx="4957">
                  <c:v>42992</c:v>
                </c:pt>
                <c:pt idx="4958">
                  <c:v>42993</c:v>
                </c:pt>
                <c:pt idx="4959">
                  <c:v>42996</c:v>
                </c:pt>
                <c:pt idx="4960">
                  <c:v>42997</c:v>
                </c:pt>
                <c:pt idx="4961">
                  <c:v>42998</c:v>
                </c:pt>
                <c:pt idx="4962">
                  <c:v>42999</c:v>
                </c:pt>
                <c:pt idx="4963">
                  <c:v>43000</c:v>
                </c:pt>
                <c:pt idx="4964">
                  <c:v>43003</c:v>
                </c:pt>
                <c:pt idx="4965">
                  <c:v>43004</c:v>
                </c:pt>
                <c:pt idx="4966">
                  <c:v>43005</c:v>
                </c:pt>
                <c:pt idx="4967">
                  <c:v>43006</c:v>
                </c:pt>
                <c:pt idx="4968">
                  <c:v>43007</c:v>
                </c:pt>
                <c:pt idx="4969">
                  <c:v>43010</c:v>
                </c:pt>
                <c:pt idx="4970">
                  <c:v>43011</c:v>
                </c:pt>
                <c:pt idx="4971">
                  <c:v>43012</c:v>
                </c:pt>
                <c:pt idx="4972">
                  <c:v>43013</c:v>
                </c:pt>
                <c:pt idx="4973">
                  <c:v>43014</c:v>
                </c:pt>
                <c:pt idx="4974">
                  <c:v>43017</c:v>
                </c:pt>
                <c:pt idx="4975">
                  <c:v>43018</c:v>
                </c:pt>
                <c:pt idx="4976">
                  <c:v>43019</c:v>
                </c:pt>
                <c:pt idx="4977">
                  <c:v>43020</c:v>
                </c:pt>
                <c:pt idx="4978">
                  <c:v>43021</c:v>
                </c:pt>
                <c:pt idx="4979">
                  <c:v>43024</c:v>
                </c:pt>
                <c:pt idx="4980">
                  <c:v>43025</c:v>
                </c:pt>
                <c:pt idx="4981">
                  <c:v>43026</c:v>
                </c:pt>
                <c:pt idx="4982">
                  <c:v>43027</c:v>
                </c:pt>
                <c:pt idx="4983">
                  <c:v>43028</c:v>
                </c:pt>
                <c:pt idx="4984">
                  <c:v>43031</c:v>
                </c:pt>
                <c:pt idx="4985">
                  <c:v>43032</c:v>
                </c:pt>
                <c:pt idx="4986">
                  <c:v>43033</c:v>
                </c:pt>
                <c:pt idx="4987">
                  <c:v>43034</c:v>
                </c:pt>
                <c:pt idx="4988">
                  <c:v>43035</c:v>
                </c:pt>
                <c:pt idx="4989">
                  <c:v>43038</c:v>
                </c:pt>
                <c:pt idx="4990">
                  <c:v>43039</c:v>
                </c:pt>
                <c:pt idx="4991">
                  <c:v>43040</c:v>
                </c:pt>
                <c:pt idx="4992">
                  <c:v>43041</c:v>
                </c:pt>
                <c:pt idx="4993">
                  <c:v>43042</c:v>
                </c:pt>
                <c:pt idx="4994">
                  <c:v>43045</c:v>
                </c:pt>
                <c:pt idx="4995">
                  <c:v>43046</c:v>
                </c:pt>
                <c:pt idx="4996">
                  <c:v>43047</c:v>
                </c:pt>
                <c:pt idx="4997">
                  <c:v>43048</c:v>
                </c:pt>
                <c:pt idx="4998">
                  <c:v>43049</c:v>
                </c:pt>
                <c:pt idx="4999">
                  <c:v>43052</c:v>
                </c:pt>
                <c:pt idx="5000">
                  <c:v>43053</c:v>
                </c:pt>
                <c:pt idx="5001">
                  <c:v>43054</c:v>
                </c:pt>
                <c:pt idx="5002">
                  <c:v>43055</c:v>
                </c:pt>
                <c:pt idx="5003">
                  <c:v>43056</c:v>
                </c:pt>
                <c:pt idx="5004">
                  <c:v>43059</c:v>
                </c:pt>
                <c:pt idx="5005">
                  <c:v>43060</c:v>
                </c:pt>
                <c:pt idx="5006">
                  <c:v>43061</c:v>
                </c:pt>
                <c:pt idx="5007">
                  <c:v>43063</c:v>
                </c:pt>
                <c:pt idx="5008">
                  <c:v>43066</c:v>
                </c:pt>
                <c:pt idx="5009">
                  <c:v>43067</c:v>
                </c:pt>
                <c:pt idx="5010">
                  <c:v>43068</c:v>
                </c:pt>
                <c:pt idx="5011">
                  <c:v>43069</c:v>
                </c:pt>
                <c:pt idx="5012">
                  <c:v>43070</c:v>
                </c:pt>
                <c:pt idx="5013">
                  <c:v>43073</c:v>
                </c:pt>
                <c:pt idx="5014">
                  <c:v>43074</c:v>
                </c:pt>
                <c:pt idx="5015">
                  <c:v>43075</c:v>
                </c:pt>
                <c:pt idx="5016">
                  <c:v>43076</c:v>
                </c:pt>
                <c:pt idx="5017">
                  <c:v>43077</c:v>
                </c:pt>
                <c:pt idx="5018">
                  <c:v>43080</c:v>
                </c:pt>
                <c:pt idx="5019">
                  <c:v>43081</c:v>
                </c:pt>
                <c:pt idx="5020">
                  <c:v>43082</c:v>
                </c:pt>
                <c:pt idx="5021">
                  <c:v>43083</c:v>
                </c:pt>
                <c:pt idx="5022">
                  <c:v>43084</c:v>
                </c:pt>
                <c:pt idx="5023">
                  <c:v>43087</c:v>
                </c:pt>
                <c:pt idx="5024">
                  <c:v>43088</c:v>
                </c:pt>
                <c:pt idx="5025">
                  <c:v>43089</c:v>
                </c:pt>
                <c:pt idx="5026">
                  <c:v>43090</c:v>
                </c:pt>
                <c:pt idx="5027">
                  <c:v>43091</c:v>
                </c:pt>
                <c:pt idx="5028">
                  <c:v>43095</c:v>
                </c:pt>
                <c:pt idx="5029">
                  <c:v>43096</c:v>
                </c:pt>
                <c:pt idx="5030">
                  <c:v>43097</c:v>
                </c:pt>
                <c:pt idx="5031">
                  <c:v>43098</c:v>
                </c:pt>
                <c:pt idx="5032">
                  <c:v>43102</c:v>
                </c:pt>
                <c:pt idx="5033">
                  <c:v>43103</c:v>
                </c:pt>
                <c:pt idx="5034">
                  <c:v>43104</c:v>
                </c:pt>
                <c:pt idx="5035">
                  <c:v>43105</c:v>
                </c:pt>
                <c:pt idx="5036">
                  <c:v>43108</c:v>
                </c:pt>
                <c:pt idx="5037">
                  <c:v>43109</c:v>
                </c:pt>
                <c:pt idx="5038">
                  <c:v>43110</c:v>
                </c:pt>
                <c:pt idx="5039">
                  <c:v>43111</c:v>
                </c:pt>
                <c:pt idx="5040">
                  <c:v>43112</c:v>
                </c:pt>
                <c:pt idx="5041">
                  <c:v>43116</c:v>
                </c:pt>
                <c:pt idx="5042">
                  <c:v>43117</c:v>
                </c:pt>
                <c:pt idx="5043">
                  <c:v>43118</c:v>
                </c:pt>
                <c:pt idx="5044">
                  <c:v>43119</c:v>
                </c:pt>
                <c:pt idx="5045">
                  <c:v>43122</c:v>
                </c:pt>
                <c:pt idx="5046">
                  <c:v>43123</c:v>
                </c:pt>
                <c:pt idx="5047">
                  <c:v>43124</c:v>
                </c:pt>
                <c:pt idx="5048">
                  <c:v>43125</c:v>
                </c:pt>
                <c:pt idx="5049">
                  <c:v>43126</c:v>
                </c:pt>
                <c:pt idx="5050">
                  <c:v>43129</c:v>
                </c:pt>
                <c:pt idx="5051">
                  <c:v>43130</c:v>
                </c:pt>
                <c:pt idx="5052">
                  <c:v>43131</c:v>
                </c:pt>
                <c:pt idx="5053">
                  <c:v>43132</c:v>
                </c:pt>
                <c:pt idx="5054">
                  <c:v>43133</c:v>
                </c:pt>
                <c:pt idx="5055">
                  <c:v>43136</c:v>
                </c:pt>
                <c:pt idx="5056">
                  <c:v>43137</c:v>
                </c:pt>
                <c:pt idx="5057">
                  <c:v>43138</c:v>
                </c:pt>
                <c:pt idx="5058">
                  <c:v>43139</c:v>
                </c:pt>
                <c:pt idx="5059">
                  <c:v>43140</c:v>
                </c:pt>
                <c:pt idx="5060">
                  <c:v>43143</c:v>
                </c:pt>
                <c:pt idx="5061">
                  <c:v>43144</c:v>
                </c:pt>
                <c:pt idx="5062">
                  <c:v>43145</c:v>
                </c:pt>
                <c:pt idx="5063">
                  <c:v>43146</c:v>
                </c:pt>
                <c:pt idx="5064">
                  <c:v>43147</c:v>
                </c:pt>
                <c:pt idx="5065">
                  <c:v>43151</c:v>
                </c:pt>
                <c:pt idx="5066">
                  <c:v>43152</c:v>
                </c:pt>
                <c:pt idx="5067">
                  <c:v>43153</c:v>
                </c:pt>
                <c:pt idx="5068">
                  <c:v>43154</c:v>
                </c:pt>
                <c:pt idx="5069">
                  <c:v>43157</c:v>
                </c:pt>
                <c:pt idx="5070">
                  <c:v>43158</c:v>
                </c:pt>
                <c:pt idx="5071">
                  <c:v>43159</c:v>
                </c:pt>
                <c:pt idx="5072">
                  <c:v>43160</c:v>
                </c:pt>
                <c:pt idx="5073">
                  <c:v>43161</c:v>
                </c:pt>
                <c:pt idx="5074">
                  <c:v>43164</c:v>
                </c:pt>
                <c:pt idx="5075">
                  <c:v>43165</c:v>
                </c:pt>
                <c:pt idx="5076">
                  <c:v>43166</c:v>
                </c:pt>
                <c:pt idx="5077">
                  <c:v>43167</c:v>
                </c:pt>
                <c:pt idx="5078">
                  <c:v>43168</c:v>
                </c:pt>
                <c:pt idx="5079">
                  <c:v>43171</c:v>
                </c:pt>
                <c:pt idx="5080">
                  <c:v>43172</c:v>
                </c:pt>
                <c:pt idx="5081">
                  <c:v>43173</c:v>
                </c:pt>
                <c:pt idx="5082">
                  <c:v>43174</c:v>
                </c:pt>
                <c:pt idx="5083">
                  <c:v>43175</c:v>
                </c:pt>
                <c:pt idx="5084">
                  <c:v>43178</c:v>
                </c:pt>
                <c:pt idx="5085">
                  <c:v>43179</c:v>
                </c:pt>
                <c:pt idx="5086">
                  <c:v>43180</c:v>
                </c:pt>
                <c:pt idx="5087">
                  <c:v>43181</c:v>
                </c:pt>
                <c:pt idx="5088">
                  <c:v>43182</c:v>
                </c:pt>
                <c:pt idx="5089">
                  <c:v>43185</c:v>
                </c:pt>
                <c:pt idx="5090">
                  <c:v>43186</c:v>
                </c:pt>
                <c:pt idx="5091">
                  <c:v>43187</c:v>
                </c:pt>
                <c:pt idx="5092">
                  <c:v>43188</c:v>
                </c:pt>
                <c:pt idx="5093">
                  <c:v>43192</c:v>
                </c:pt>
                <c:pt idx="5094">
                  <c:v>43193</c:v>
                </c:pt>
                <c:pt idx="5095">
                  <c:v>43194</c:v>
                </c:pt>
                <c:pt idx="5096">
                  <c:v>43195</c:v>
                </c:pt>
                <c:pt idx="5097">
                  <c:v>43196</c:v>
                </c:pt>
                <c:pt idx="5098">
                  <c:v>43199</c:v>
                </c:pt>
                <c:pt idx="5099">
                  <c:v>43200</c:v>
                </c:pt>
                <c:pt idx="5100">
                  <c:v>43201</c:v>
                </c:pt>
                <c:pt idx="5101">
                  <c:v>43202</c:v>
                </c:pt>
                <c:pt idx="5102">
                  <c:v>43203</c:v>
                </c:pt>
                <c:pt idx="5103">
                  <c:v>43206</c:v>
                </c:pt>
                <c:pt idx="5104">
                  <c:v>43207</c:v>
                </c:pt>
                <c:pt idx="5105">
                  <c:v>43208</c:v>
                </c:pt>
                <c:pt idx="5106">
                  <c:v>43209</c:v>
                </c:pt>
                <c:pt idx="5107">
                  <c:v>43210</c:v>
                </c:pt>
                <c:pt idx="5108">
                  <c:v>43213</c:v>
                </c:pt>
                <c:pt idx="5109">
                  <c:v>43214</c:v>
                </c:pt>
                <c:pt idx="5110">
                  <c:v>43215</c:v>
                </c:pt>
                <c:pt idx="5111">
                  <c:v>43216</c:v>
                </c:pt>
                <c:pt idx="5112">
                  <c:v>43217</c:v>
                </c:pt>
                <c:pt idx="5113">
                  <c:v>43220</c:v>
                </c:pt>
                <c:pt idx="5114">
                  <c:v>43221</c:v>
                </c:pt>
                <c:pt idx="5115">
                  <c:v>43222</c:v>
                </c:pt>
                <c:pt idx="5116">
                  <c:v>43223</c:v>
                </c:pt>
                <c:pt idx="5117">
                  <c:v>43224</c:v>
                </c:pt>
                <c:pt idx="5118">
                  <c:v>43227</c:v>
                </c:pt>
                <c:pt idx="5119">
                  <c:v>43228</c:v>
                </c:pt>
                <c:pt idx="5120">
                  <c:v>43229</c:v>
                </c:pt>
                <c:pt idx="5121">
                  <c:v>43230</c:v>
                </c:pt>
                <c:pt idx="5122">
                  <c:v>43231</c:v>
                </c:pt>
                <c:pt idx="5123">
                  <c:v>43234</c:v>
                </c:pt>
                <c:pt idx="5124">
                  <c:v>43235</c:v>
                </c:pt>
                <c:pt idx="5125">
                  <c:v>43236</c:v>
                </c:pt>
                <c:pt idx="5126">
                  <c:v>43237</c:v>
                </c:pt>
                <c:pt idx="5127">
                  <c:v>43238</c:v>
                </c:pt>
                <c:pt idx="5128">
                  <c:v>43241</c:v>
                </c:pt>
                <c:pt idx="5129">
                  <c:v>43242</c:v>
                </c:pt>
                <c:pt idx="5130">
                  <c:v>43243</c:v>
                </c:pt>
                <c:pt idx="5131">
                  <c:v>43244</c:v>
                </c:pt>
                <c:pt idx="5132">
                  <c:v>43245</c:v>
                </c:pt>
                <c:pt idx="5133">
                  <c:v>43249</c:v>
                </c:pt>
                <c:pt idx="5134">
                  <c:v>43250</c:v>
                </c:pt>
                <c:pt idx="5135">
                  <c:v>43251</c:v>
                </c:pt>
                <c:pt idx="5136">
                  <c:v>43252</c:v>
                </c:pt>
                <c:pt idx="5137">
                  <c:v>43255</c:v>
                </c:pt>
                <c:pt idx="5138">
                  <c:v>43256</c:v>
                </c:pt>
                <c:pt idx="5139">
                  <c:v>43257</c:v>
                </c:pt>
                <c:pt idx="5140">
                  <c:v>43258</c:v>
                </c:pt>
                <c:pt idx="5141">
                  <c:v>43259</c:v>
                </c:pt>
                <c:pt idx="5142">
                  <c:v>43262</c:v>
                </c:pt>
                <c:pt idx="5143">
                  <c:v>43263</c:v>
                </c:pt>
                <c:pt idx="5144">
                  <c:v>43264</c:v>
                </c:pt>
                <c:pt idx="5145">
                  <c:v>43265</c:v>
                </c:pt>
                <c:pt idx="5146">
                  <c:v>43266</c:v>
                </c:pt>
                <c:pt idx="5147">
                  <c:v>43269</c:v>
                </c:pt>
                <c:pt idx="5148">
                  <c:v>43270</c:v>
                </c:pt>
                <c:pt idx="5149">
                  <c:v>43271</c:v>
                </c:pt>
                <c:pt idx="5150">
                  <c:v>43272</c:v>
                </c:pt>
                <c:pt idx="5151">
                  <c:v>43273</c:v>
                </c:pt>
                <c:pt idx="5152">
                  <c:v>43276</c:v>
                </c:pt>
                <c:pt idx="5153">
                  <c:v>43277</c:v>
                </c:pt>
                <c:pt idx="5154">
                  <c:v>43278</c:v>
                </c:pt>
                <c:pt idx="5155">
                  <c:v>43279</c:v>
                </c:pt>
                <c:pt idx="5156">
                  <c:v>43280</c:v>
                </c:pt>
                <c:pt idx="5157">
                  <c:v>43283</c:v>
                </c:pt>
                <c:pt idx="5158">
                  <c:v>43284</c:v>
                </c:pt>
                <c:pt idx="5159">
                  <c:v>43286</c:v>
                </c:pt>
                <c:pt idx="5160">
                  <c:v>43287</c:v>
                </c:pt>
                <c:pt idx="5161">
                  <c:v>43290</c:v>
                </c:pt>
                <c:pt idx="5162">
                  <c:v>43291</c:v>
                </c:pt>
                <c:pt idx="5163">
                  <c:v>43292</c:v>
                </c:pt>
                <c:pt idx="5164">
                  <c:v>43293</c:v>
                </c:pt>
                <c:pt idx="5165">
                  <c:v>43294</c:v>
                </c:pt>
                <c:pt idx="5166">
                  <c:v>43297</c:v>
                </c:pt>
                <c:pt idx="5167">
                  <c:v>43298</c:v>
                </c:pt>
                <c:pt idx="5168">
                  <c:v>43299</c:v>
                </c:pt>
                <c:pt idx="5169">
                  <c:v>43300</c:v>
                </c:pt>
                <c:pt idx="5170">
                  <c:v>43301</c:v>
                </c:pt>
                <c:pt idx="5171">
                  <c:v>43304</c:v>
                </c:pt>
                <c:pt idx="5172">
                  <c:v>43305</c:v>
                </c:pt>
                <c:pt idx="5173">
                  <c:v>43306</c:v>
                </c:pt>
                <c:pt idx="5174">
                  <c:v>43307</c:v>
                </c:pt>
                <c:pt idx="5175">
                  <c:v>43308</c:v>
                </c:pt>
                <c:pt idx="5176">
                  <c:v>43311</c:v>
                </c:pt>
                <c:pt idx="5177">
                  <c:v>43312</c:v>
                </c:pt>
                <c:pt idx="5178">
                  <c:v>43313</c:v>
                </c:pt>
                <c:pt idx="5179">
                  <c:v>43314</c:v>
                </c:pt>
                <c:pt idx="5180">
                  <c:v>43315</c:v>
                </c:pt>
                <c:pt idx="5181">
                  <c:v>43318</c:v>
                </c:pt>
                <c:pt idx="5182">
                  <c:v>43319</c:v>
                </c:pt>
                <c:pt idx="5183">
                  <c:v>43320</c:v>
                </c:pt>
                <c:pt idx="5184">
                  <c:v>43321</c:v>
                </c:pt>
                <c:pt idx="5185">
                  <c:v>43322</c:v>
                </c:pt>
                <c:pt idx="5186">
                  <c:v>43325</c:v>
                </c:pt>
                <c:pt idx="5187">
                  <c:v>43326</c:v>
                </c:pt>
                <c:pt idx="5188">
                  <c:v>43327</c:v>
                </c:pt>
                <c:pt idx="5189">
                  <c:v>43328</c:v>
                </c:pt>
                <c:pt idx="5190">
                  <c:v>43329</c:v>
                </c:pt>
                <c:pt idx="5191">
                  <c:v>43332</c:v>
                </c:pt>
                <c:pt idx="5192">
                  <c:v>43333</c:v>
                </c:pt>
                <c:pt idx="5193">
                  <c:v>43334</c:v>
                </c:pt>
                <c:pt idx="5194">
                  <c:v>43335</c:v>
                </c:pt>
                <c:pt idx="5195">
                  <c:v>43336</c:v>
                </c:pt>
                <c:pt idx="5196">
                  <c:v>43339</c:v>
                </c:pt>
                <c:pt idx="5197">
                  <c:v>43340</c:v>
                </c:pt>
                <c:pt idx="5198">
                  <c:v>43341</c:v>
                </c:pt>
                <c:pt idx="5199">
                  <c:v>43342</c:v>
                </c:pt>
                <c:pt idx="5200">
                  <c:v>43343</c:v>
                </c:pt>
                <c:pt idx="5201">
                  <c:v>43347</c:v>
                </c:pt>
                <c:pt idx="5202">
                  <c:v>43348</c:v>
                </c:pt>
                <c:pt idx="5203">
                  <c:v>43349</c:v>
                </c:pt>
                <c:pt idx="5204">
                  <c:v>43350</c:v>
                </c:pt>
                <c:pt idx="5205">
                  <c:v>43353</c:v>
                </c:pt>
                <c:pt idx="5206">
                  <c:v>43354</c:v>
                </c:pt>
                <c:pt idx="5207">
                  <c:v>43355</c:v>
                </c:pt>
                <c:pt idx="5208">
                  <c:v>43356</c:v>
                </c:pt>
                <c:pt idx="5209">
                  <c:v>43357</c:v>
                </c:pt>
                <c:pt idx="5210">
                  <c:v>43360</c:v>
                </c:pt>
                <c:pt idx="5211">
                  <c:v>43361</c:v>
                </c:pt>
                <c:pt idx="5212">
                  <c:v>43362</c:v>
                </c:pt>
                <c:pt idx="5213">
                  <c:v>43363</c:v>
                </c:pt>
                <c:pt idx="5214">
                  <c:v>43364</c:v>
                </c:pt>
                <c:pt idx="5215">
                  <c:v>43367</c:v>
                </c:pt>
                <c:pt idx="5216">
                  <c:v>43368</c:v>
                </c:pt>
                <c:pt idx="5217">
                  <c:v>43369</c:v>
                </c:pt>
                <c:pt idx="5218">
                  <c:v>43370</c:v>
                </c:pt>
                <c:pt idx="5219">
                  <c:v>43371</c:v>
                </c:pt>
                <c:pt idx="5220">
                  <c:v>43374</c:v>
                </c:pt>
                <c:pt idx="5221">
                  <c:v>43375</c:v>
                </c:pt>
                <c:pt idx="5222">
                  <c:v>43376</c:v>
                </c:pt>
                <c:pt idx="5223">
                  <c:v>43377</c:v>
                </c:pt>
                <c:pt idx="5224">
                  <c:v>43378</c:v>
                </c:pt>
                <c:pt idx="5225">
                  <c:v>43381</c:v>
                </c:pt>
                <c:pt idx="5226">
                  <c:v>43382</c:v>
                </c:pt>
                <c:pt idx="5227">
                  <c:v>43383</c:v>
                </c:pt>
                <c:pt idx="5228">
                  <c:v>43384</c:v>
                </c:pt>
                <c:pt idx="5229">
                  <c:v>43385</c:v>
                </c:pt>
                <c:pt idx="5230">
                  <c:v>43388</c:v>
                </c:pt>
                <c:pt idx="5231">
                  <c:v>43389</c:v>
                </c:pt>
                <c:pt idx="5232">
                  <c:v>43390</c:v>
                </c:pt>
                <c:pt idx="5233">
                  <c:v>43391</c:v>
                </c:pt>
                <c:pt idx="5234">
                  <c:v>43392</c:v>
                </c:pt>
                <c:pt idx="5235">
                  <c:v>43395</c:v>
                </c:pt>
                <c:pt idx="5236">
                  <c:v>43396</c:v>
                </c:pt>
                <c:pt idx="5237">
                  <c:v>43397</c:v>
                </c:pt>
                <c:pt idx="5238">
                  <c:v>43398</c:v>
                </c:pt>
                <c:pt idx="5239">
                  <c:v>43399</c:v>
                </c:pt>
                <c:pt idx="5240">
                  <c:v>43402</c:v>
                </c:pt>
                <c:pt idx="5241">
                  <c:v>43403</c:v>
                </c:pt>
                <c:pt idx="5242">
                  <c:v>43404</c:v>
                </c:pt>
                <c:pt idx="5243">
                  <c:v>43405</c:v>
                </c:pt>
                <c:pt idx="5244">
                  <c:v>43406</c:v>
                </c:pt>
                <c:pt idx="5245">
                  <c:v>43409</c:v>
                </c:pt>
                <c:pt idx="5246">
                  <c:v>43410</c:v>
                </c:pt>
                <c:pt idx="5247">
                  <c:v>43411</c:v>
                </c:pt>
                <c:pt idx="5248">
                  <c:v>43412</c:v>
                </c:pt>
                <c:pt idx="5249">
                  <c:v>43413</c:v>
                </c:pt>
                <c:pt idx="5250">
                  <c:v>43416</c:v>
                </c:pt>
                <c:pt idx="5251">
                  <c:v>43417</c:v>
                </c:pt>
                <c:pt idx="5252">
                  <c:v>43418</c:v>
                </c:pt>
                <c:pt idx="5253">
                  <c:v>43419</c:v>
                </c:pt>
                <c:pt idx="5254">
                  <c:v>43420</c:v>
                </c:pt>
                <c:pt idx="5255">
                  <c:v>43423</c:v>
                </c:pt>
                <c:pt idx="5256">
                  <c:v>43424</c:v>
                </c:pt>
                <c:pt idx="5257">
                  <c:v>43425</c:v>
                </c:pt>
                <c:pt idx="5258">
                  <c:v>43427</c:v>
                </c:pt>
                <c:pt idx="5259">
                  <c:v>43430</c:v>
                </c:pt>
                <c:pt idx="5260">
                  <c:v>43431</c:v>
                </c:pt>
                <c:pt idx="5261">
                  <c:v>43432</c:v>
                </c:pt>
                <c:pt idx="5262">
                  <c:v>43433</c:v>
                </c:pt>
                <c:pt idx="5263">
                  <c:v>43434</c:v>
                </c:pt>
                <c:pt idx="5264">
                  <c:v>43437</c:v>
                </c:pt>
                <c:pt idx="5265">
                  <c:v>43438</c:v>
                </c:pt>
                <c:pt idx="5266">
                  <c:v>43440</c:v>
                </c:pt>
                <c:pt idx="5267">
                  <c:v>43441</c:v>
                </c:pt>
                <c:pt idx="5268">
                  <c:v>43444</c:v>
                </c:pt>
                <c:pt idx="5269">
                  <c:v>43445</c:v>
                </c:pt>
                <c:pt idx="5270">
                  <c:v>43446</c:v>
                </c:pt>
                <c:pt idx="5271">
                  <c:v>43447</c:v>
                </c:pt>
                <c:pt idx="5272">
                  <c:v>43448</c:v>
                </c:pt>
                <c:pt idx="5273">
                  <c:v>43451</c:v>
                </c:pt>
                <c:pt idx="5274">
                  <c:v>43452</c:v>
                </c:pt>
                <c:pt idx="5275">
                  <c:v>43453</c:v>
                </c:pt>
                <c:pt idx="5276">
                  <c:v>43454</c:v>
                </c:pt>
                <c:pt idx="5277">
                  <c:v>43455</c:v>
                </c:pt>
                <c:pt idx="5278">
                  <c:v>43458</c:v>
                </c:pt>
                <c:pt idx="5279">
                  <c:v>43460</c:v>
                </c:pt>
                <c:pt idx="5280">
                  <c:v>43461</c:v>
                </c:pt>
                <c:pt idx="5281">
                  <c:v>43462</c:v>
                </c:pt>
              </c:numCache>
            </c:numRef>
          </c:cat>
          <c:val>
            <c:numRef>
              <c:f>'SnP 1998-2018.11'!$C$2:$C$5283</c:f>
            </c:numRef>
          </c:val>
          <c:smooth val="0"/>
          <c:extLst>
            <c:ext xmlns:c16="http://schemas.microsoft.com/office/drawing/2014/chart" uri="{C3380CC4-5D6E-409C-BE32-E72D297353CC}">
              <c16:uniqueId val="{00000001-0527-1D40-BAE5-3B95A87184BA}"/>
            </c:ext>
          </c:extLst>
        </c:ser>
        <c:ser>
          <c:idx val="2"/>
          <c:order val="2"/>
          <c:tx>
            <c:strRef>
              <c:f>'SnP 1998-2018.11'!$D$1</c:f>
              <c:strCache>
                <c:ptCount val="1"/>
                <c:pt idx="0">
                  <c:v>Low</c:v>
                </c:pt>
              </c:strCache>
            </c:strRef>
          </c:tx>
          <c:cat>
            <c:numRef>
              <c:f>'SnP 1998-2018.11'!$A$2:$A$5283</c:f>
              <c:numCache>
                <c:formatCode>m/d/yyyy</c:formatCode>
                <c:ptCount val="5282"/>
                <c:pt idx="0">
                  <c:v>35797</c:v>
                </c:pt>
                <c:pt idx="1">
                  <c:v>35800</c:v>
                </c:pt>
                <c:pt idx="2">
                  <c:v>35801</c:v>
                </c:pt>
                <c:pt idx="3">
                  <c:v>35802</c:v>
                </c:pt>
                <c:pt idx="4">
                  <c:v>35803</c:v>
                </c:pt>
                <c:pt idx="5">
                  <c:v>35804</c:v>
                </c:pt>
                <c:pt idx="6">
                  <c:v>35807</c:v>
                </c:pt>
                <c:pt idx="7">
                  <c:v>35808</c:v>
                </c:pt>
                <c:pt idx="8">
                  <c:v>35809</c:v>
                </c:pt>
                <c:pt idx="9">
                  <c:v>35810</c:v>
                </c:pt>
                <c:pt idx="10">
                  <c:v>35811</c:v>
                </c:pt>
                <c:pt idx="11">
                  <c:v>35815</c:v>
                </c:pt>
                <c:pt idx="12">
                  <c:v>35816</c:v>
                </c:pt>
                <c:pt idx="13">
                  <c:v>35817</c:v>
                </c:pt>
                <c:pt idx="14">
                  <c:v>35818</c:v>
                </c:pt>
                <c:pt idx="15">
                  <c:v>35821</c:v>
                </c:pt>
                <c:pt idx="16">
                  <c:v>35822</c:v>
                </c:pt>
                <c:pt idx="17">
                  <c:v>35823</c:v>
                </c:pt>
                <c:pt idx="18">
                  <c:v>35824</c:v>
                </c:pt>
                <c:pt idx="19">
                  <c:v>35825</c:v>
                </c:pt>
                <c:pt idx="20">
                  <c:v>35828</c:v>
                </c:pt>
                <c:pt idx="21">
                  <c:v>35829</c:v>
                </c:pt>
                <c:pt idx="22">
                  <c:v>35830</c:v>
                </c:pt>
                <c:pt idx="23">
                  <c:v>35831</c:v>
                </c:pt>
                <c:pt idx="24">
                  <c:v>35832</c:v>
                </c:pt>
                <c:pt idx="25">
                  <c:v>35835</c:v>
                </c:pt>
                <c:pt idx="26">
                  <c:v>35836</c:v>
                </c:pt>
                <c:pt idx="27">
                  <c:v>35837</c:v>
                </c:pt>
                <c:pt idx="28">
                  <c:v>35838</c:v>
                </c:pt>
                <c:pt idx="29">
                  <c:v>35839</c:v>
                </c:pt>
                <c:pt idx="30">
                  <c:v>35843</c:v>
                </c:pt>
                <c:pt idx="31">
                  <c:v>35844</c:v>
                </c:pt>
                <c:pt idx="32">
                  <c:v>35845</c:v>
                </c:pt>
                <c:pt idx="33">
                  <c:v>35846</c:v>
                </c:pt>
                <c:pt idx="34">
                  <c:v>35849</c:v>
                </c:pt>
                <c:pt idx="35">
                  <c:v>35850</c:v>
                </c:pt>
                <c:pt idx="36">
                  <c:v>35851</c:v>
                </c:pt>
                <c:pt idx="37">
                  <c:v>35852</c:v>
                </c:pt>
                <c:pt idx="38">
                  <c:v>35853</c:v>
                </c:pt>
                <c:pt idx="39">
                  <c:v>35856</c:v>
                </c:pt>
                <c:pt idx="40">
                  <c:v>35857</c:v>
                </c:pt>
                <c:pt idx="41">
                  <c:v>35858</c:v>
                </c:pt>
                <c:pt idx="42">
                  <c:v>35859</c:v>
                </c:pt>
                <c:pt idx="43">
                  <c:v>35860</c:v>
                </c:pt>
                <c:pt idx="44">
                  <c:v>35863</c:v>
                </c:pt>
                <c:pt idx="45">
                  <c:v>35864</c:v>
                </c:pt>
                <c:pt idx="46">
                  <c:v>35865</c:v>
                </c:pt>
                <c:pt idx="47">
                  <c:v>35866</c:v>
                </c:pt>
                <c:pt idx="48">
                  <c:v>35867</c:v>
                </c:pt>
                <c:pt idx="49">
                  <c:v>35870</c:v>
                </c:pt>
                <c:pt idx="50">
                  <c:v>35871</c:v>
                </c:pt>
                <c:pt idx="51">
                  <c:v>35872</c:v>
                </c:pt>
                <c:pt idx="52">
                  <c:v>35873</c:v>
                </c:pt>
                <c:pt idx="53">
                  <c:v>35874</c:v>
                </c:pt>
                <c:pt idx="54">
                  <c:v>35877</c:v>
                </c:pt>
                <c:pt idx="55">
                  <c:v>35878</c:v>
                </c:pt>
                <c:pt idx="56">
                  <c:v>35879</c:v>
                </c:pt>
                <c:pt idx="57">
                  <c:v>35880</c:v>
                </c:pt>
                <c:pt idx="58">
                  <c:v>35881</c:v>
                </c:pt>
                <c:pt idx="59">
                  <c:v>35884</c:v>
                </c:pt>
                <c:pt idx="60">
                  <c:v>35885</c:v>
                </c:pt>
                <c:pt idx="61">
                  <c:v>35886</c:v>
                </c:pt>
                <c:pt idx="62">
                  <c:v>35887</c:v>
                </c:pt>
                <c:pt idx="63">
                  <c:v>35888</c:v>
                </c:pt>
                <c:pt idx="64">
                  <c:v>35891</c:v>
                </c:pt>
                <c:pt idx="65">
                  <c:v>35892</c:v>
                </c:pt>
                <c:pt idx="66">
                  <c:v>35893</c:v>
                </c:pt>
                <c:pt idx="67">
                  <c:v>35894</c:v>
                </c:pt>
                <c:pt idx="68">
                  <c:v>35898</c:v>
                </c:pt>
                <c:pt idx="69">
                  <c:v>35899</c:v>
                </c:pt>
                <c:pt idx="70">
                  <c:v>35900</c:v>
                </c:pt>
                <c:pt idx="71">
                  <c:v>35901</c:v>
                </c:pt>
                <c:pt idx="72">
                  <c:v>35902</c:v>
                </c:pt>
                <c:pt idx="73">
                  <c:v>35905</c:v>
                </c:pt>
                <c:pt idx="74">
                  <c:v>35906</c:v>
                </c:pt>
                <c:pt idx="75">
                  <c:v>35907</c:v>
                </c:pt>
                <c:pt idx="76">
                  <c:v>35908</c:v>
                </c:pt>
                <c:pt idx="77">
                  <c:v>35909</c:v>
                </c:pt>
                <c:pt idx="78">
                  <c:v>35912</c:v>
                </c:pt>
                <c:pt idx="79">
                  <c:v>35913</c:v>
                </c:pt>
                <c:pt idx="80">
                  <c:v>35914</c:v>
                </c:pt>
                <c:pt idx="81">
                  <c:v>35915</c:v>
                </c:pt>
                <c:pt idx="82">
                  <c:v>35916</c:v>
                </c:pt>
                <c:pt idx="83">
                  <c:v>35919</c:v>
                </c:pt>
                <c:pt idx="84">
                  <c:v>35920</c:v>
                </c:pt>
                <c:pt idx="85">
                  <c:v>35921</c:v>
                </c:pt>
                <c:pt idx="86">
                  <c:v>35922</c:v>
                </c:pt>
                <c:pt idx="87">
                  <c:v>35923</c:v>
                </c:pt>
                <c:pt idx="88">
                  <c:v>35926</c:v>
                </c:pt>
                <c:pt idx="89">
                  <c:v>35927</c:v>
                </c:pt>
                <c:pt idx="90">
                  <c:v>35928</c:v>
                </c:pt>
                <c:pt idx="91">
                  <c:v>35929</c:v>
                </c:pt>
                <c:pt idx="92">
                  <c:v>35930</c:v>
                </c:pt>
                <c:pt idx="93">
                  <c:v>35933</c:v>
                </c:pt>
                <c:pt idx="94">
                  <c:v>35934</c:v>
                </c:pt>
                <c:pt idx="95">
                  <c:v>35935</c:v>
                </c:pt>
                <c:pt idx="96">
                  <c:v>35936</c:v>
                </c:pt>
                <c:pt idx="97">
                  <c:v>35937</c:v>
                </c:pt>
                <c:pt idx="98">
                  <c:v>35941</c:v>
                </c:pt>
                <c:pt idx="99">
                  <c:v>35942</c:v>
                </c:pt>
                <c:pt idx="100">
                  <c:v>35943</c:v>
                </c:pt>
                <c:pt idx="101">
                  <c:v>35944</c:v>
                </c:pt>
                <c:pt idx="102">
                  <c:v>35947</c:v>
                </c:pt>
                <c:pt idx="103">
                  <c:v>35948</c:v>
                </c:pt>
                <c:pt idx="104">
                  <c:v>35949</c:v>
                </c:pt>
                <c:pt idx="105">
                  <c:v>35950</c:v>
                </c:pt>
                <c:pt idx="106">
                  <c:v>35951</c:v>
                </c:pt>
                <c:pt idx="107">
                  <c:v>35954</c:v>
                </c:pt>
                <c:pt idx="108">
                  <c:v>35955</c:v>
                </c:pt>
                <c:pt idx="109">
                  <c:v>35956</c:v>
                </c:pt>
                <c:pt idx="110">
                  <c:v>35957</c:v>
                </c:pt>
                <c:pt idx="111">
                  <c:v>35958</c:v>
                </c:pt>
                <c:pt idx="112">
                  <c:v>35961</c:v>
                </c:pt>
                <c:pt idx="113">
                  <c:v>35962</c:v>
                </c:pt>
                <c:pt idx="114">
                  <c:v>35963</c:v>
                </c:pt>
                <c:pt idx="115">
                  <c:v>35964</c:v>
                </c:pt>
                <c:pt idx="116">
                  <c:v>35965</c:v>
                </c:pt>
                <c:pt idx="117">
                  <c:v>35968</c:v>
                </c:pt>
                <c:pt idx="118">
                  <c:v>35969</c:v>
                </c:pt>
                <c:pt idx="119">
                  <c:v>35970</c:v>
                </c:pt>
                <c:pt idx="120">
                  <c:v>35971</c:v>
                </c:pt>
                <c:pt idx="121">
                  <c:v>35972</c:v>
                </c:pt>
                <c:pt idx="122">
                  <c:v>35975</c:v>
                </c:pt>
                <c:pt idx="123">
                  <c:v>35976</c:v>
                </c:pt>
                <c:pt idx="124">
                  <c:v>35977</c:v>
                </c:pt>
                <c:pt idx="125">
                  <c:v>35978</c:v>
                </c:pt>
                <c:pt idx="126">
                  <c:v>35982</c:v>
                </c:pt>
                <c:pt idx="127">
                  <c:v>35983</c:v>
                </c:pt>
                <c:pt idx="128">
                  <c:v>35984</c:v>
                </c:pt>
                <c:pt idx="129">
                  <c:v>35985</c:v>
                </c:pt>
                <c:pt idx="130">
                  <c:v>35986</c:v>
                </c:pt>
                <c:pt idx="131">
                  <c:v>35989</c:v>
                </c:pt>
                <c:pt idx="132">
                  <c:v>35990</c:v>
                </c:pt>
                <c:pt idx="133">
                  <c:v>35991</c:v>
                </c:pt>
                <c:pt idx="134">
                  <c:v>35992</c:v>
                </c:pt>
                <c:pt idx="135">
                  <c:v>35993</c:v>
                </c:pt>
                <c:pt idx="136">
                  <c:v>35996</c:v>
                </c:pt>
                <c:pt idx="137">
                  <c:v>35997</c:v>
                </c:pt>
                <c:pt idx="138">
                  <c:v>35998</c:v>
                </c:pt>
                <c:pt idx="139">
                  <c:v>35999</c:v>
                </c:pt>
                <c:pt idx="140">
                  <c:v>36000</c:v>
                </c:pt>
                <c:pt idx="141">
                  <c:v>36003</c:v>
                </c:pt>
                <c:pt idx="142">
                  <c:v>36004</c:v>
                </c:pt>
                <c:pt idx="143">
                  <c:v>36005</c:v>
                </c:pt>
                <c:pt idx="144">
                  <c:v>36006</c:v>
                </c:pt>
                <c:pt idx="145">
                  <c:v>36007</c:v>
                </c:pt>
                <c:pt idx="146">
                  <c:v>36010</c:v>
                </c:pt>
                <c:pt idx="147">
                  <c:v>36011</c:v>
                </c:pt>
                <c:pt idx="148">
                  <c:v>36012</c:v>
                </c:pt>
                <c:pt idx="149">
                  <c:v>36013</c:v>
                </c:pt>
                <c:pt idx="150">
                  <c:v>36014</c:v>
                </c:pt>
                <c:pt idx="151">
                  <c:v>36017</c:v>
                </c:pt>
                <c:pt idx="152">
                  <c:v>36018</c:v>
                </c:pt>
                <c:pt idx="153">
                  <c:v>36019</c:v>
                </c:pt>
                <c:pt idx="154">
                  <c:v>36020</c:v>
                </c:pt>
                <c:pt idx="155">
                  <c:v>36021</c:v>
                </c:pt>
                <c:pt idx="156">
                  <c:v>36024</c:v>
                </c:pt>
                <c:pt idx="157">
                  <c:v>36025</c:v>
                </c:pt>
                <c:pt idx="158">
                  <c:v>36026</c:v>
                </c:pt>
                <c:pt idx="159">
                  <c:v>36027</c:v>
                </c:pt>
                <c:pt idx="160">
                  <c:v>36028</c:v>
                </c:pt>
                <c:pt idx="161">
                  <c:v>36031</c:v>
                </c:pt>
                <c:pt idx="162">
                  <c:v>36032</c:v>
                </c:pt>
                <c:pt idx="163">
                  <c:v>36033</c:v>
                </c:pt>
                <c:pt idx="164">
                  <c:v>36034</c:v>
                </c:pt>
                <c:pt idx="165">
                  <c:v>36035</c:v>
                </c:pt>
                <c:pt idx="166">
                  <c:v>36038</c:v>
                </c:pt>
                <c:pt idx="167">
                  <c:v>36039</c:v>
                </c:pt>
                <c:pt idx="168">
                  <c:v>36040</c:v>
                </c:pt>
                <c:pt idx="169">
                  <c:v>36041</c:v>
                </c:pt>
                <c:pt idx="170">
                  <c:v>36042</c:v>
                </c:pt>
                <c:pt idx="171">
                  <c:v>36046</c:v>
                </c:pt>
                <c:pt idx="172">
                  <c:v>36047</c:v>
                </c:pt>
                <c:pt idx="173">
                  <c:v>36048</c:v>
                </c:pt>
                <c:pt idx="174">
                  <c:v>36049</c:v>
                </c:pt>
                <c:pt idx="175">
                  <c:v>36052</c:v>
                </c:pt>
                <c:pt idx="176">
                  <c:v>36053</c:v>
                </c:pt>
                <c:pt idx="177">
                  <c:v>36054</c:v>
                </c:pt>
                <c:pt idx="178">
                  <c:v>36055</c:v>
                </c:pt>
                <c:pt idx="179">
                  <c:v>36056</c:v>
                </c:pt>
                <c:pt idx="180">
                  <c:v>36059</c:v>
                </c:pt>
                <c:pt idx="181">
                  <c:v>36060</c:v>
                </c:pt>
                <c:pt idx="182">
                  <c:v>36061</c:v>
                </c:pt>
                <c:pt idx="183">
                  <c:v>36062</c:v>
                </c:pt>
                <c:pt idx="184">
                  <c:v>36063</c:v>
                </c:pt>
                <c:pt idx="185">
                  <c:v>36066</c:v>
                </c:pt>
                <c:pt idx="186">
                  <c:v>36067</c:v>
                </c:pt>
                <c:pt idx="187">
                  <c:v>36068</c:v>
                </c:pt>
                <c:pt idx="188">
                  <c:v>36069</c:v>
                </c:pt>
                <c:pt idx="189">
                  <c:v>36070</c:v>
                </c:pt>
                <c:pt idx="190">
                  <c:v>36073</c:v>
                </c:pt>
                <c:pt idx="191">
                  <c:v>36074</c:v>
                </c:pt>
                <c:pt idx="192">
                  <c:v>36075</c:v>
                </c:pt>
                <c:pt idx="193">
                  <c:v>36076</c:v>
                </c:pt>
                <c:pt idx="194">
                  <c:v>36077</c:v>
                </c:pt>
                <c:pt idx="195">
                  <c:v>36080</c:v>
                </c:pt>
                <c:pt idx="196">
                  <c:v>36081</c:v>
                </c:pt>
                <c:pt idx="197">
                  <c:v>36082</c:v>
                </c:pt>
                <c:pt idx="198">
                  <c:v>36083</c:v>
                </c:pt>
                <c:pt idx="199">
                  <c:v>36084</c:v>
                </c:pt>
                <c:pt idx="200">
                  <c:v>36087</c:v>
                </c:pt>
                <c:pt idx="201">
                  <c:v>36088</c:v>
                </c:pt>
                <c:pt idx="202">
                  <c:v>36089</c:v>
                </c:pt>
                <c:pt idx="203">
                  <c:v>36090</c:v>
                </c:pt>
                <c:pt idx="204">
                  <c:v>36091</c:v>
                </c:pt>
                <c:pt idx="205">
                  <c:v>36094</c:v>
                </c:pt>
                <c:pt idx="206">
                  <c:v>36095</c:v>
                </c:pt>
                <c:pt idx="207">
                  <c:v>36096</c:v>
                </c:pt>
                <c:pt idx="208">
                  <c:v>36097</c:v>
                </c:pt>
                <c:pt idx="209">
                  <c:v>36098</c:v>
                </c:pt>
                <c:pt idx="210">
                  <c:v>36101</c:v>
                </c:pt>
                <c:pt idx="211">
                  <c:v>36102</c:v>
                </c:pt>
                <c:pt idx="212">
                  <c:v>36103</c:v>
                </c:pt>
                <c:pt idx="213">
                  <c:v>36104</c:v>
                </c:pt>
                <c:pt idx="214">
                  <c:v>36105</c:v>
                </c:pt>
                <c:pt idx="215">
                  <c:v>36108</c:v>
                </c:pt>
                <c:pt idx="216">
                  <c:v>36109</c:v>
                </c:pt>
                <c:pt idx="217">
                  <c:v>36110</c:v>
                </c:pt>
                <c:pt idx="218">
                  <c:v>36111</c:v>
                </c:pt>
                <c:pt idx="219">
                  <c:v>36112</c:v>
                </c:pt>
                <c:pt idx="220">
                  <c:v>36115</c:v>
                </c:pt>
                <c:pt idx="221">
                  <c:v>36116</c:v>
                </c:pt>
                <c:pt idx="222">
                  <c:v>36117</c:v>
                </c:pt>
                <c:pt idx="223">
                  <c:v>36118</c:v>
                </c:pt>
                <c:pt idx="224">
                  <c:v>36119</c:v>
                </c:pt>
                <c:pt idx="225">
                  <c:v>36122</c:v>
                </c:pt>
                <c:pt idx="226">
                  <c:v>36123</c:v>
                </c:pt>
                <c:pt idx="227">
                  <c:v>36124</c:v>
                </c:pt>
                <c:pt idx="228">
                  <c:v>36126</c:v>
                </c:pt>
                <c:pt idx="229">
                  <c:v>36129</c:v>
                </c:pt>
                <c:pt idx="230">
                  <c:v>36130</c:v>
                </c:pt>
                <c:pt idx="231">
                  <c:v>36131</c:v>
                </c:pt>
                <c:pt idx="232">
                  <c:v>36132</c:v>
                </c:pt>
                <c:pt idx="233">
                  <c:v>36133</c:v>
                </c:pt>
                <c:pt idx="234">
                  <c:v>36136</c:v>
                </c:pt>
                <c:pt idx="235">
                  <c:v>36137</c:v>
                </c:pt>
                <c:pt idx="236">
                  <c:v>36138</c:v>
                </c:pt>
                <c:pt idx="237">
                  <c:v>36139</c:v>
                </c:pt>
                <c:pt idx="238">
                  <c:v>36140</c:v>
                </c:pt>
                <c:pt idx="239">
                  <c:v>36143</c:v>
                </c:pt>
                <c:pt idx="240">
                  <c:v>36144</c:v>
                </c:pt>
                <c:pt idx="241">
                  <c:v>36145</c:v>
                </c:pt>
                <c:pt idx="242">
                  <c:v>36146</c:v>
                </c:pt>
                <c:pt idx="243">
                  <c:v>36147</c:v>
                </c:pt>
                <c:pt idx="244">
                  <c:v>36150</c:v>
                </c:pt>
                <c:pt idx="245">
                  <c:v>36151</c:v>
                </c:pt>
                <c:pt idx="246">
                  <c:v>36152</c:v>
                </c:pt>
                <c:pt idx="247">
                  <c:v>36153</c:v>
                </c:pt>
                <c:pt idx="248">
                  <c:v>36157</c:v>
                </c:pt>
                <c:pt idx="249">
                  <c:v>36158</c:v>
                </c:pt>
                <c:pt idx="250">
                  <c:v>36159</c:v>
                </c:pt>
                <c:pt idx="251">
                  <c:v>36160</c:v>
                </c:pt>
                <c:pt idx="252">
                  <c:v>36164</c:v>
                </c:pt>
                <c:pt idx="253">
                  <c:v>36165</c:v>
                </c:pt>
                <c:pt idx="254">
                  <c:v>36166</c:v>
                </c:pt>
                <c:pt idx="255">
                  <c:v>36167</c:v>
                </c:pt>
                <c:pt idx="256">
                  <c:v>36168</c:v>
                </c:pt>
                <c:pt idx="257">
                  <c:v>36171</c:v>
                </c:pt>
                <c:pt idx="258">
                  <c:v>36172</c:v>
                </c:pt>
                <c:pt idx="259">
                  <c:v>36173</c:v>
                </c:pt>
                <c:pt idx="260">
                  <c:v>36174</c:v>
                </c:pt>
                <c:pt idx="261">
                  <c:v>36175</c:v>
                </c:pt>
                <c:pt idx="262">
                  <c:v>36179</c:v>
                </c:pt>
                <c:pt idx="263">
                  <c:v>36180</c:v>
                </c:pt>
                <c:pt idx="264">
                  <c:v>36181</c:v>
                </c:pt>
                <c:pt idx="265">
                  <c:v>36182</c:v>
                </c:pt>
                <c:pt idx="266">
                  <c:v>36185</c:v>
                </c:pt>
                <c:pt idx="267">
                  <c:v>36186</c:v>
                </c:pt>
                <c:pt idx="268">
                  <c:v>36187</c:v>
                </c:pt>
                <c:pt idx="269">
                  <c:v>36188</c:v>
                </c:pt>
                <c:pt idx="270">
                  <c:v>36189</c:v>
                </c:pt>
                <c:pt idx="271">
                  <c:v>36192</c:v>
                </c:pt>
                <c:pt idx="272">
                  <c:v>36193</c:v>
                </c:pt>
                <c:pt idx="273">
                  <c:v>36194</c:v>
                </c:pt>
                <c:pt idx="274">
                  <c:v>36195</c:v>
                </c:pt>
                <c:pt idx="275">
                  <c:v>36196</c:v>
                </c:pt>
                <c:pt idx="276">
                  <c:v>36199</c:v>
                </c:pt>
                <c:pt idx="277">
                  <c:v>36200</c:v>
                </c:pt>
                <c:pt idx="278">
                  <c:v>36201</c:v>
                </c:pt>
                <c:pt idx="279">
                  <c:v>36202</c:v>
                </c:pt>
                <c:pt idx="280">
                  <c:v>36203</c:v>
                </c:pt>
                <c:pt idx="281">
                  <c:v>36207</c:v>
                </c:pt>
                <c:pt idx="282">
                  <c:v>36208</c:v>
                </c:pt>
                <c:pt idx="283">
                  <c:v>36209</c:v>
                </c:pt>
                <c:pt idx="284">
                  <c:v>36210</c:v>
                </c:pt>
                <c:pt idx="285">
                  <c:v>36213</c:v>
                </c:pt>
                <c:pt idx="286">
                  <c:v>36214</c:v>
                </c:pt>
                <c:pt idx="287">
                  <c:v>36215</c:v>
                </c:pt>
                <c:pt idx="288">
                  <c:v>36216</c:v>
                </c:pt>
                <c:pt idx="289">
                  <c:v>36217</c:v>
                </c:pt>
                <c:pt idx="290">
                  <c:v>36220</c:v>
                </c:pt>
                <c:pt idx="291">
                  <c:v>36221</c:v>
                </c:pt>
                <c:pt idx="292">
                  <c:v>36222</c:v>
                </c:pt>
                <c:pt idx="293">
                  <c:v>36223</c:v>
                </c:pt>
                <c:pt idx="294">
                  <c:v>36224</c:v>
                </c:pt>
                <c:pt idx="295">
                  <c:v>36227</c:v>
                </c:pt>
                <c:pt idx="296">
                  <c:v>36228</c:v>
                </c:pt>
                <c:pt idx="297">
                  <c:v>36229</c:v>
                </c:pt>
                <c:pt idx="298">
                  <c:v>36230</c:v>
                </c:pt>
                <c:pt idx="299">
                  <c:v>36231</c:v>
                </c:pt>
                <c:pt idx="300">
                  <c:v>36234</c:v>
                </c:pt>
                <c:pt idx="301">
                  <c:v>36235</c:v>
                </c:pt>
                <c:pt idx="302">
                  <c:v>36236</c:v>
                </c:pt>
                <c:pt idx="303">
                  <c:v>36237</c:v>
                </c:pt>
                <c:pt idx="304">
                  <c:v>36238</c:v>
                </c:pt>
                <c:pt idx="305">
                  <c:v>36241</c:v>
                </c:pt>
                <c:pt idx="306">
                  <c:v>36242</c:v>
                </c:pt>
                <c:pt idx="307">
                  <c:v>36243</c:v>
                </c:pt>
                <c:pt idx="308">
                  <c:v>36244</c:v>
                </c:pt>
                <c:pt idx="309">
                  <c:v>36245</c:v>
                </c:pt>
                <c:pt idx="310">
                  <c:v>36248</c:v>
                </c:pt>
                <c:pt idx="311">
                  <c:v>36249</c:v>
                </c:pt>
                <c:pt idx="312">
                  <c:v>36250</c:v>
                </c:pt>
                <c:pt idx="313">
                  <c:v>36251</c:v>
                </c:pt>
                <c:pt idx="314">
                  <c:v>36255</c:v>
                </c:pt>
                <c:pt idx="315">
                  <c:v>36256</c:v>
                </c:pt>
                <c:pt idx="316">
                  <c:v>36257</c:v>
                </c:pt>
                <c:pt idx="317">
                  <c:v>36258</c:v>
                </c:pt>
                <c:pt idx="318">
                  <c:v>36259</c:v>
                </c:pt>
                <c:pt idx="319">
                  <c:v>36262</c:v>
                </c:pt>
                <c:pt idx="320">
                  <c:v>36263</c:v>
                </c:pt>
                <c:pt idx="321">
                  <c:v>36264</c:v>
                </c:pt>
                <c:pt idx="322">
                  <c:v>36265</c:v>
                </c:pt>
                <c:pt idx="323">
                  <c:v>36266</c:v>
                </c:pt>
                <c:pt idx="324">
                  <c:v>36269</c:v>
                </c:pt>
                <c:pt idx="325">
                  <c:v>36270</c:v>
                </c:pt>
                <c:pt idx="326">
                  <c:v>36271</c:v>
                </c:pt>
                <c:pt idx="327">
                  <c:v>36272</c:v>
                </c:pt>
                <c:pt idx="328">
                  <c:v>36273</c:v>
                </c:pt>
                <c:pt idx="329">
                  <c:v>36276</c:v>
                </c:pt>
                <c:pt idx="330">
                  <c:v>36277</c:v>
                </c:pt>
                <c:pt idx="331">
                  <c:v>36278</c:v>
                </c:pt>
                <c:pt idx="332">
                  <c:v>36279</c:v>
                </c:pt>
                <c:pt idx="333">
                  <c:v>36280</c:v>
                </c:pt>
                <c:pt idx="334">
                  <c:v>36283</c:v>
                </c:pt>
                <c:pt idx="335">
                  <c:v>36284</c:v>
                </c:pt>
                <c:pt idx="336">
                  <c:v>36285</c:v>
                </c:pt>
                <c:pt idx="337">
                  <c:v>36286</c:v>
                </c:pt>
                <c:pt idx="338">
                  <c:v>36287</c:v>
                </c:pt>
                <c:pt idx="339">
                  <c:v>36290</c:v>
                </c:pt>
                <c:pt idx="340">
                  <c:v>36291</c:v>
                </c:pt>
                <c:pt idx="341">
                  <c:v>36292</c:v>
                </c:pt>
                <c:pt idx="342">
                  <c:v>36293</c:v>
                </c:pt>
                <c:pt idx="343">
                  <c:v>36294</c:v>
                </c:pt>
                <c:pt idx="344">
                  <c:v>36297</c:v>
                </c:pt>
                <c:pt idx="345">
                  <c:v>36298</c:v>
                </c:pt>
                <c:pt idx="346">
                  <c:v>36299</c:v>
                </c:pt>
                <c:pt idx="347">
                  <c:v>36300</c:v>
                </c:pt>
                <c:pt idx="348">
                  <c:v>36301</c:v>
                </c:pt>
                <c:pt idx="349">
                  <c:v>36304</c:v>
                </c:pt>
                <c:pt idx="350">
                  <c:v>36305</c:v>
                </c:pt>
                <c:pt idx="351">
                  <c:v>36306</c:v>
                </c:pt>
                <c:pt idx="352">
                  <c:v>36307</c:v>
                </c:pt>
                <c:pt idx="353">
                  <c:v>36308</c:v>
                </c:pt>
                <c:pt idx="354">
                  <c:v>36312</c:v>
                </c:pt>
                <c:pt idx="355">
                  <c:v>36313</c:v>
                </c:pt>
                <c:pt idx="356">
                  <c:v>36314</c:v>
                </c:pt>
                <c:pt idx="357">
                  <c:v>36315</c:v>
                </c:pt>
                <c:pt idx="358">
                  <c:v>36318</c:v>
                </c:pt>
                <c:pt idx="359">
                  <c:v>36319</c:v>
                </c:pt>
                <c:pt idx="360">
                  <c:v>36320</c:v>
                </c:pt>
                <c:pt idx="361">
                  <c:v>36321</c:v>
                </c:pt>
                <c:pt idx="362">
                  <c:v>36322</c:v>
                </c:pt>
                <c:pt idx="363">
                  <c:v>36325</c:v>
                </c:pt>
                <c:pt idx="364">
                  <c:v>36326</c:v>
                </c:pt>
                <c:pt idx="365">
                  <c:v>36327</c:v>
                </c:pt>
                <c:pt idx="366">
                  <c:v>36328</c:v>
                </c:pt>
                <c:pt idx="367">
                  <c:v>36329</c:v>
                </c:pt>
                <c:pt idx="368">
                  <c:v>36332</c:v>
                </c:pt>
                <c:pt idx="369">
                  <c:v>36333</c:v>
                </c:pt>
                <c:pt idx="370">
                  <c:v>36334</c:v>
                </c:pt>
                <c:pt idx="371">
                  <c:v>36335</c:v>
                </c:pt>
                <c:pt idx="372">
                  <c:v>36336</c:v>
                </c:pt>
                <c:pt idx="373">
                  <c:v>36339</c:v>
                </c:pt>
                <c:pt idx="374">
                  <c:v>36340</c:v>
                </c:pt>
                <c:pt idx="375">
                  <c:v>36341</c:v>
                </c:pt>
                <c:pt idx="376">
                  <c:v>36342</c:v>
                </c:pt>
                <c:pt idx="377">
                  <c:v>36343</c:v>
                </c:pt>
                <c:pt idx="378">
                  <c:v>36347</c:v>
                </c:pt>
                <c:pt idx="379">
                  <c:v>36348</c:v>
                </c:pt>
                <c:pt idx="380">
                  <c:v>36349</c:v>
                </c:pt>
                <c:pt idx="381">
                  <c:v>36350</c:v>
                </c:pt>
                <c:pt idx="382">
                  <c:v>36353</c:v>
                </c:pt>
                <c:pt idx="383">
                  <c:v>36354</c:v>
                </c:pt>
                <c:pt idx="384">
                  <c:v>36355</c:v>
                </c:pt>
                <c:pt idx="385">
                  <c:v>36356</c:v>
                </c:pt>
                <c:pt idx="386">
                  <c:v>36357</c:v>
                </c:pt>
                <c:pt idx="387">
                  <c:v>36360</c:v>
                </c:pt>
                <c:pt idx="388">
                  <c:v>36361</c:v>
                </c:pt>
                <c:pt idx="389">
                  <c:v>36362</c:v>
                </c:pt>
                <c:pt idx="390">
                  <c:v>36363</c:v>
                </c:pt>
                <c:pt idx="391">
                  <c:v>36364</c:v>
                </c:pt>
                <c:pt idx="392">
                  <c:v>36367</c:v>
                </c:pt>
                <c:pt idx="393">
                  <c:v>36368</c:v>
                </c:pt>
                <c:pt idx="394">
                  <c:v>36369</c:v>
                </c:pt>
                <c:pt idx="395">
                  <c:v>36370</c:v>
                </c:pt>
                <c:pt idx="396">
                  <c:v>36371</c:v>
                </c:pt>
                <c:pt idx="397">
                  <c:v>36374</c:v>
                </c:pt>
                <c:pt idx="398">
                  <c:v>36375</c:v>
                </c:pt>
                <c:pt idx="399">
                  <c:v>36376</c:v>
                </c:pt>
                <c:pt idx="400">
                  <c:v>36377</c:v>
                </c:pt>
                <c:pt idx="401">
                  <c:v>36378</c:v>
                </c:pt>
                <c:pt idx="402">
                  <c:v>36381</c:v>
                </c:pt>
                <c:pt idx="403">
                  <c:v>36382</c:v>
                </c:pt>
                <c:pt idx="404">
                  <c:v>36383</c:v>
                </c:pt>
                <c:pt idx="405">
                  <c:v>36384</c:v>
                </c:pt>
                <c:pt idx="406">
                  <c:v>36385</c:v>
                </c:pt>
                <c:pt idx="407">
                  <c:v>36388</c:v>
                </c:pt>
                <c:pt idx="408">
                  <c:v>36389</c:v>
                </c:pt>
                <c:pt idx="409">
                  <c:v>36390</c:v>
                </c:pt>
                <c:pt idx="410">
                  <c:v>36391</c:v>
                </c:pt>
                <c:pt idx="411">
                  <c:v>36392</c:v>
                </c:pt>
                <c:pt idx="412">
                  <c:v>36395</c:v>
                </c:pt>
                <c:pt idx="413">
                  <c:v>36396</c:v>
                </c:pt>
                <c:pt idx="414">
                  <c:v>36397</c:v>
                </c:pt>
                <c:pt idx="415">
                  <c:v>36398</c:v>
                </c:pt>
                <c:pt idx="416">
                  <c:v>36399</c:v>
                </c:pt>
                <c:pt idx="417">
                  <c:v>36402</c:v>
                </c:pt>
                <c:pt idx="418">
                  <c:v>36403</c:v>
                </c:pt>
                <c:pt idx="419">
                  <c:v>36404</c:v>
                </c:pt>
                <c:pt idx="420">
                  <c:v>36405</c:v>
                </c:pt>
                <c:pt idx="421">
                  <c:v>36406</c:v>
                </c:pt>
                <c:pt idx="422">
                  <c:v>36410</c:v>
                </c:pt>
                <c:pt idx="423">
                  <c:v>36411</c:v>
                </c:pt>
                <c:pt idx="424">
                  <c:v>36412</c:v>
                </c:pt>
                <c:pt idx="425">
                  <c:v>36413</c:v>
                </c:pt>
                <c:pt idx="426">
                  <c:v>36416</c:v>
                </c:pt>
                <c:pt idx="427">
                  <c:v>36417</c:v>
                </c:pt>
                <c:pt idx="428">
                  <c:v>36418</c:v>
                </c:pt>
                <c:pt idx="429">
                  <c:v>36419</c:v>
                </c:pt>
                <c:pt idx="430">
                  <c:v>36420</c:v>
                </c:pt>
                <c:pt idx="431">
                  <c:v>36423</c:v>
                </c:pt>
                <c:pt idx="432">
                  <c:v>36424</c:v>
                </c:pt>
                <c:pt idx="433">
                  <c:v>36425</c:v>
                </c:pt>
                <c:pt idx="434">
                  <c:v>36426</c:v>
                </c:pt>
                <c:pt idx="435">
                  <c:v>36427</c:v>
                </c:pt>
                <c:pt idx="436">
                  <c:v>36430</c:v>
                </c:pt>
                <c:pt idx="437">
                  <c:v>36431</c:v>
                </c:pt>
                <c:pt idx="438">
                  <c:v>36432</c:v>
                </c:pt>
                <c:pt idx="439">
                  <c:v>36433</c:v>
                </c:pt>
                <c:pt idx="440">
                  <c:v>36434</c:v>
                </c:pt>
                <c:pt idx="441">
                  <c:v>36437</c:v>
                </c:pt>
                <c:pt idx="442">
                  <c:v>36438</c:v>
                </c:pt>
                <c:pt idx="443">
                  <c:v>36439</c:v>
                </c:pt>
                <c:pt idx="444">
                  <c:v>36440</c:v>
                </c:pt>
                <c:pt idx="445">
                  <c:v>36441</c:v>
                </c:pt>
                <c:pt idx="446">
                  <c:v>36444</c:v>
                </c:pt>
                <c:pt idx="447">
                  <c:v>36445</c:v>
                </c:pt>
                <c:pt idx="448">
                  <c:v>36446</c:v>
                </c:pt>
                <c:pt idx="449">
                  <c:v>36447</c:v>
                </c:pt>
                <c:pt idx="450">
                  <c:v>36448</c:v>
                </c:pt>
                <c:pt idx="451">
                  <c:v>36451</c:v>
                </c:pt>
                <c:pt idx="452">
                  <c:v>36452</c:v>
                </c:pt>
                <c:pt idx="453">
                  <c:v>36453</c:v>
                </c:pt>
                <c:pt idx="454">
                  <c:v>36454</c:v>
                </c:pt>
                <c:pt idx="455">
                  <c:v>36455</c:v>
                </c:pt>
                <c:pt idx="456">
                  <c:v>36458</c:v>
                </c:pt>
                <c:pt idx="457">
                  <c:v>36459</c:v>
                </c:pt>
                <c:pt idx="458">
                  <c:v>36460</c:v>
                </c:pt>
                <c:pt idx="459">
                  <c:v>36461</c:v>
                </c:pt>
                <c:pt idx="460">
                  <c:v>36462</c:v>
                </c:pt>
                <c:pt idx="461">
                  <c:v>36465</c:v>
                </c:pt>
                <c:pt idx="462">
                  <c:v>36466</c:v>
                </c:pt>
                <c:pt idx="463">
                  <c:v>36467</c:v>
                </c:pt>
                <c:pt idx="464">
                  <c:v>36468</c:v>
                </c:pt>
                <c:pt idx="465">
                  <c:v>36469</c:v>
                </c:pt>
                <c:pt idx="466">
                  <c:v>36472</c:v>
                </c:pt>
                <c:pt idx="467">
                  <c:v>36473</c:v>
                </c:pt>
                <c:pt idx="468">
                  <c:v>36474</c:v>
                </c:pt>
                <c:pt idx="469">
                  <c:v>36475</c:v>
                </c:pt>
                <c:pt idx="470">
                  <c:v>36476</c:v>
                </c:pt>
                <c:pt idx="471">
                  <c:v>36479</c:v>
                </c:pt>
                <c:pt idx="472">
                  <c:v>36480</c:v>
                </c:pt>
                <c:pt idx="473">
                  <c:v>36481</c:v>
                </c:pt>
                <c:pt idx="474">
                  <c:v>36482</c:v>
                </c:pt>
                <c:pt idx="475">
                  <c:v>36483</c:v>
                </c:pt>
                <c:pt idx="476">
                  <c:v>36486</c:v>
                </c:pt>
                <c:pt idx="477">
                  <c:v>36487</c:v>
                </c:pt>
                <c:pt idx="478">
                  <c:v>36488</c:v>
                </c:pt>
                <c:pt idx="479">
                  <c:v>36490</c:v>
                </c:pt>
                <c:pt idx="480">
                  <c:v>36493</c:v>
                </c:pt>
                <c:pt idx="481">
                  <c:v>36494</c:v>
                </c:pt>
                <c:pt idx="482">
                  <c:v>36495</c:v>
                </c:pt>
                <c:pt idx="483">
                  <c:v>36496</c:v>
                </c:pt>
                <c:pt idx="484">
                  <c:v>36497</c:v>
                </c:pt>
                <c:pt idx="485">
                  <c:v>36500</c:v>
                </c:pt>
                <c:pt idx="486">
                  <c:v>36501</c:v>
                </c:pt>
                <c:pt idx="487">
                  <c:v>36502</c:v>
                </c:pt>
                <c:pt idx="488">
                  <c:v>36503</c:v>
                </c:pt>
                <c:pt idx="489">
                  <c:v>36504</c:v>
                </c:pt>
                <c:pt idx="490">
                  <c:v>36507</c:v>
                </c:pt>
                <c:pt idx="491">
                  <c:v>36508</c:v>
                </c:pt>
                <c:pt idx="492">
                  <c:v>36509</c:v>
                </c:pt>
                <c:pt idx="493">
                  <c:v>36510</c:v>
                </c:pt>
                <c:pt idx="494">
                  <c:v>36511</c:v>
                </c:pt>
                <c:pt idx="495">
                  <c:v>36514</c:v>
                </c:pt>
                <c:pt idx="496">
                  <c:v>36515</c:v>
                </c:pt>
                <c:pt idx="497">
                  <c:v>36516</c:v>
                </c:pt>
                <c:pt idx="498">
                  <c:v>36517</c:v>
                </c:pt>
                <c:pt idx="499">
                  <c:v>36521</c:v>
                </c:pt>
                <c:pt idx="500">
                  <c:v>36522</c:v>
                </c:pt>
                <c:pt idx="501">
                  <c:v>36523</c:v>
                </c:pt>
                <c:pt idx="502">
                  <c:v>36524</c:v>
                </c:pt>
                <c:pt idx="503">
                  <c:v>36525</c:v>
                </c:pt>
                <c:pt idx="504">
                  <c:v>36528</c:v>
                </c:pt>
                <c:pt idx="505">
                  <c:v>36529</c:v>
                </c:pt>
                <c:pt idx="506">
                  <c:v>36530</c:v>
                </c:pt>
                <c:pt idx="507">
                  <c:v>36531</c:v>
                </c:pt>
                <c:pt idx="508">
                  <c:v>36532</c:v>
                </c:pt>
                <c:pt idx="509">
                  <c:v>36535</c:v>
                </c:pt>
                <c:pt idx="510">
                  <c:v>36536</c:v>
                </c:pt>
                <c:pt idx="511">
                  <c:v>36537</c:v>
                </c:pt>
                <c:pt idx="512">
                  <c:v>36538</c:v>
                </c:pt>
                <c:pt idx="513">
                  <c:v>36539</c:v>
                </c:pt>
                <c:pt idx="514">
                  <c:v>36543</c:v>
                </c:pt>
                <c:pt idx="515">
                  <c:v>36544</c:v>
                </c:pt>
                <c:pt idx="516">
                  <c:v>36545</c:v>
                </c:pt>
                <c:pt idx="517">
                  <c:v>36546</c:v>
                </c:pt>
                <c:pt idx="518">
                  <c:v>36549</c:v>
                </c:pt>
                <c:pt idx="519">
                  <c:v>36550</c:v>
                </c:pt>
                <c:pt idx="520">
                  <c:v>36551</c:v>
                </c:pt>
                <c:pt idx="521">
                  <c:v>36552</c:v>
                </c:pt>
                <c:pt idx="522">
                  <c:v>36553</c:v>
                </c:pt>
                <c:pt idx="523">
                  <c:v>36556</c:v>
                </c:pt>
                <c:pt idx="524">
                  <c:v>36557</c:v>
                </c:pt>
                <c:pt idx="525">
                  <c:v>36558</c:v>
                </c:pt>
                <c:pt idx="526">
                  <c:v>36559</c:v>
                </c:pt>
                <c:pt idx="527">
                  <c:v>36560</c:v>
                </c:pt>
                <c:pt idx="528">
                  <c:v>36563</c:v>
                </c:pt>
                <c:pt idx="529">
                  <c:v>36564</c:v>
                </c:pt>
                <c:pt idx="530">
                  <c:v>36565</c:v>
                </c:pt>
                <c:pt idx="531">
                  <c:v>36566</c:v>
                </c:pt>
                <c:pt idx="532">
                  <c:v>36567</c:v>
                </c:pt>
                <c:pt idx="533">
                  <c:v>36570</c:v>
                </c:pt>
                <c:pt idx="534">
                  <c:v>36571</c:v>
                </c:pt>
                <c:pt idx="535">
                  <c:v>36572</c:v>
                </c:pt>
                <c:pt idx="536">
                  <c:v>36573</c:v>
                </c:pt>
                <c:pt idx="537">
                  <c:v>36574</c:v>
                </c:pt>
                <c:pt idx="538">
                  <c:v>36578</c:v>
                </c:pt>
                <c:pt idx="539">
                  <c:v>36579</c:v>
                </c:pt>
                <c:pt idx="540">
                  <c:v>36580</c:v>
                </c:pt>
                <c:pt idx="541">
                  <c:v>36581</c:v>
                </c:pt>
                <c:pt idx="542">
                  <c:v>36584</c:v>
                </c:pt>
                <c:pt idx="543">
                  <c:v>36585</c:v>
                </c:pt>
                <c:pt idx="544">
                  <c:v>36586</c:v>
                </c:pt>
                <c:pt idx="545">
                  <c:v>36587</c:v>
                </c:pt>
                <c:pt idx="546">
                  <c:v>36588</c:v>
                </c:pt>
                <c:pt idx="547">
                  <c:v>36591</c:v>
                </c:pt>
                <c:pt idx="548">
                  <c:v>36592</c:v>
                </c:pt>
                <c:pt idx="549">
                  <c:v>36593</c:v>
                </c:pt>
                <c:pt idx="550">
                  <c:v>36594</c:v>
                </c:pt>
                <c:pt idx="551">
                  <c:v>36595</c:v>
                </c:pt>
                <c:pt idx="552">
                  <c:v>36598</c:v>
                </c:pt>
                <c:pt idx="553">
                  <c:v>36599</c:v>
                </c:pt>
                <c:pt idx="554">
                  <c:v>36600</c:v>
                </c:pt>
                <c:pt idx="555">
                  <c:v>36601</c:v>
                </c:pt>
                <c:pt idx="556">
                  <c:v>36602</c:v>
                </c:pt>
                <c:pt idx="557">
                  <c:v>36605</c:v>
                </c:pt>
                <c:pt idx="558">
                  <c:v>36606</c:v>
                </c:pt>
                <c:pt idx="559">
                  <c:v>36607</c:v>
                </c:pt>
                <c:pt idx="560">
                  <c:v>36608</c:v>
                </c:pt>
                <c:pt idx="561">
                  <c:v>36609</c:v>
                </c:pt>
                <c:pt idx="562">
                  <c:v>36612</c:v>
                </c:pt>
                <c:pt idx="563">
                  <c:v>36613</c:v>
                </c:pt>
                <c:pt idx="564">
                  <c:v>36614</c:v>
                </c:pt>
                <c:pt idx="565">
                  <c:v>36615</c:v>
                </c:pt>
                <c:pt idx="566">
                  <c:v>36616</c:v>
                </c:pt>
                <c:pt idx="567">
                  <c:v>36619</c:v>
                </c:pt>
                <c:pt idx="568">
                  <c:v>36620</c:v>
                </c:pt>
                <c:pt idx="569">
                  <c:v>36621</c:v>
                </c:pt>
                <c:pt idx="570">
                  <c:v>36622</c:v>
                </c:pt>
                <c:pt idx="571">
                  <c:v>36623</c:v>
                </c:pt>
                <c:pt idx="572">
                  <c:v>36626</c:v>
                </c:pt>
                <c:pt idx="573">
                  <c:v>36627</c:v>
                </c:pt>
                <c:pt idx="574">
                  <c:v>36628</c:v>
                </c:pt>
                <c:pt idx="575">
                  <c:v>36629</c:v>
                </c:pt>
                <c:pt idx="576">
                  <c:v>36630</c:v>
                </c:pt>
                <c:pt idx="577">
                  <c:v>36633</c:v>
                </c:pt>
                <c:pt idx="578">
                  <c:v>36634</c:v>
                </c:pt>
                <c:pt idx="579">
                  <c:v>36635</c:v>
                </c:pt>
                <c:pt idx="580">
                  <c:v>36636</c:v>
                </c:pt>
                <c:pt idx="581">
                  <c:v>36640</c:v>
                </c:pt>
                <c:pt idx="582">
                  <c:v>36641</c:v>
                </c:pt>
                <c:pt idx="583">
                  <c:v>36642</c:v>
                </c:pt>
                <c:pt idx="584">
                  <c:v>36643</c:v>
                </c:pt>
                <c:pt idx="585">
                  <c:v>36644</c:v>
                </c:pt>
                <c:pt idx="586">
                  <c:v>36647</c:v>
                </c:pt>
                <c:pt idx="587">
                  <c:v>36648</c:v>
                </c:pt>
                <c:pt idx="588">
                  <c:v>36649</c:v>
                </c:pt>
                <c:pt idx="589">
                  <c:v>36650</c:v>
                </c:pt>
                <c:pt idx="590">
                  <c:v>36651</c:v>
                </c:pt>
                <c:pt idx="591">
                  <c:v>36654</c:v>
                </c:pt>
                <c:pt idx="592">
                  <c:v>36655</c:v>
                </c:pt>
                <c:pt idx="593">
                  <c:v>36656</c:v>
                </c:pt>
                <c:pt idx="594">
                  <c:v>36657</c:v>
                </c:pt>
                <c:pt idx="595">
                  <c:v>36658</c:v>
                </c:pt>
                <c:pt idx="596">
                  <c:v>36661</c:v>
                </c:pt>
                <c:pt idx="597">
                  <c:v>36662</c:v>
                </c:pt>
                <c:pt idx="598">
                  <c:v>36663</c:v>
                </c:pt>
                <c:pt idx="599">
                  <c:v>36664</c:v>
                </c:pt>
                <c:pt idx="600">
                  <c:v>36665</c:v>
                </c:pt>
                <c:pt idx="601">
                  <c:v>36668</c:v>
                </c:pt>
                <c:pt idx="602">
                  <c:v>36669</c:v>
                </c:pt>
                <c:pt idx="603">
                  <c:v>36670</c:v>
                </c:pt>
                <c:pt idx="604">
                  <c:v>36671</c:v>
                </c:pt>
                <c:pt idx="605">
                  <c:v>36672</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36712</c:v>
                </c:pt>
                <c:pt idx="632">
                  <c:v>36713</c:v>
                </c:pt>
                <c:pt idx="633">
                  <c:v>36714</c:v>
                </c:pt>
                <c:pt idx="634">
                  <c:v>36717</c:v>
                </c:pt>
                <c:pt idx="635">
                  <c:v>36718</c:v>
                </c:pt>
                <c:pt idx="636">
                  <c:v>36719</c:v>
                </c:pt>
                <c:pt idx="637">
                  <c:v>36720</c:v>
                </c:pt>
                <c:pt idx="638">
                  <c:v>36721</c:v>
                </c:pt>
                <c:pt idx="639">
                  <c:v>36724</c:v>
                </c:pt>
                <c:pt idx="640">
                  <c:v>36725</c:v>
                </c:pt>
                <c:pt idx="641">
                  <c:v>36726</c:v>
                </c:pt>
                <c:pt idx="642">
                  <c:v>36727</c:v>
                </c:pt>
                <c:pt idx="643">
                  <c:v>36728</c:v>
                </c:pt>
                <c:pt idx="644">
                  <c:v>36731</c:v>
                </c:pt>
                <c:pt idx="645">
                  <c:v>36732</c:v>
                </c:pt>
                <c:pt idx="646">
                  <c:v>36733</c:v>
                </c:pt>
                <c:pt idx="647">
                  <c:v>36734</c:v>
                </c:pt>
                <c:pt idx="648">
                  <c:v>36735</c:v>
                </c:pt>
                <c:pt idx="649">
                  <c:v>36738</c:v>
                </c:pt>
                <c:pt idx="650">
                  <c:v>36739</c:v>
                </c:pt>
                <c:pt idx="651">
                  <c:v>36740</c:v>
                </c:pt>
                <c:pt idx="652">
                  <c:v>36741</c:v>
                </c:pt>
                <c:pt idx="653">
                  <c:v>36742</c:v>
                </c:pt>
                <c:pt idx="654">
                  <c:v>36745</c:v>
                </c:pt>
                <c:pt idx="655">
                  <c:v>36746</c:v>
                </c:pt>
                <c:pt idx="656">
                  <c:v>36747</c:v>
                </c:pt>
                <c:pt idx="657">
                  <c:v>36748</c:v>
                </c:pt>
                <c:pt idx="658">
                  <c:v>36749</c:v>
                </c:pt>
                <c:pt idx="659">
                  <c:v>36752</c:v>
                </c:pt>
                <c:pt idx="660">
                  <c:v>36753</c:v>
                </c:pt>
                <c:pt idx="661">
                  <c:v>36754</c:v>
                </c:pt>
                <c:pt idx="662">
                  <c:v>36755</c:v>
                </c:pt>
                <c:pt idx="663">
                  <c:v>36756</c:v>
                </c:pt>
                <c:pt idx="664">
                  <c:v>36759</c:v>
                </c:pt>
                <c:pt idx="665">
                  <c:v>36760</c:v>
                </c:pt>
                <c:pt idx="666">
                  <c:v>36761</c:v>
                </c:pt>
                <c:pt idx="667">
                  <c:v>36762</c:v>
                </c:pt>
                <c:pt idx="668">
                  <c:v>36763</c:v>
                </c:pt>
                <c:pt idx="669">
                  <c:v>36766</c:v>
                </c:pt>
                <c:pt idx="670">
                  <c:v>36767</c:v>
                </c:pt>
                <c:pt idx="671">
                  <c:v>36768</c:v>
                </c:pt>
                <c:pt idx="672">
                  <c:v>36769</c:v>
                </c:pt>
                <c:pt idx="673">
                  <c:v>36770</c:v>
                </c:pt>
                <c:pt idx="674">
                  <c:v>36774</c:v>
                </c:pt>
                <c:pt idx="675">
                  <c:v>36775</c:v>
                </c:pt>
                <c:pt idx="676">
                  <c:v>36776</c:v>
                </c:pt>
                <c:pt idx="677">
                  <c:v>36777</c:v>
                </c:pt>
                <c:pt idx="678">
                  <c:v>36780</c:v>
                </c:pt>
                <c:pt idx="679">
                  <c:v>36781</c:v>
                </c:pt>
                <c:pt idx="680">
                  <c:v>36782</c:v>
                </c:pt>
                <c:pt idx="681">
                  <c:v>36783</c:v>
                </c:pt>
                <c:pt idx="682">
                  <c:v>36784</c:v>
                </c:pt>
                <c:pt idx="683">
                  <c:v>36787</c:v>
                </c:pt>
                <c:pt idx="684">
                  <c:v>36788</c:v>
                </c:pt>
                <c:pt idx="685">
                  <c:v>36789</c:v>
                </c:pt>
                <c:pt idx="686">
                  <c:v>36790</c:v>
                </c:pt>
                <c:pt idx="687">
                  <c:v>36791</c:v>
                </c:pt>
                <c:pt idx="688">
                  <c:v>36794</c:v>
                </c:pt>
                <c:pt idx="689">
                  <c:v>36795</c:v>
                </c:pt>
                <c:pt idx="690">
                  <c:v>36796</c:v>
                </c:pt>
                <c:pt idx="691">
                  <c:v>36797</c:v>
                </c:pt>
                <c:pt idx="692">
                  <c:v>36798</c:v>
                </c:pt>
                <c:pt idx="693">
                  <c:v>36801</c:v>
                </c:pt>
                <c:pt idx="694">
                  <c:v>36802</c:v>
                </c:pt>
                <c:pt idx="695">
                  <c:v>36803</c:v>
                </c:pt>
                <c:pt idx="696">
                  <c:v>36804</c:v>
                </c:pt>
                <c:pt idx="697">
                  <c:v>36805</c:v>
                </c:pt>
                <c:pt idx="698">
                  <c:v>36808</c:v>
                </c:pt>
                <c:pt idx="699">
                  <c:v>36809</c:v>
                </c:pt>
                <c:pt idx="700">
                  <c:v>36810</c:v>
                </c:pt>
                <c:pt idx="701">
                  <c:v>36811</c:v>
                </c:pt>
                <c:pt idx="702">
                  <c:v>36812</c:v>
                </c:pt>
                <c:pt idx="703">
                  <c:v>36815</c:v>
                </c:pt>
                <c:pt idx="704">
                  <c:v>36816</c:v>
                </c:pt>
                <c:pt idx="705">
                  <c:v>36817</c:v>
                </c:pt>
                <c:pt idx="706">
                  <c:v>36818</c:v>
                </c:pt>
                <c:pt idx="707">
                  <c:v>36819</c:v>
                </c:pt>
                <c:pt idx="708">
                  <c:v>36822</c:v>
                </c:pt>
                <c:pt idx="709">
                  <c:v>36823</c:v>
                </c:pt>
                <c:pt idx="710">
                  <c:v>36824</c:v>
                </c:pt>
                <c:pt idx="711">
                  <c:v>36825</c:v>
                </c:pt>
                <c:pt idx="712">
                  <c:v>36826</c:v>
                </c:pt>
                <c:pt idx="713">
                  <c:v>36829</c:v>
                </c:pt>
                <c:pt idx="714">
                  <c:v>36830</c:v>
                </c:pt>
                <c:pt idx="715">
                  <c:v>36831</c:v>
                </c:pt>
                <c:pt idx="716">
                  <c:v>36832</c:v>
                </c:pt>
                <c:pt idx="717">
                  <c:v>36833</c:v>
                </c:pt>
                <c:pt idx="718">
                  <c:v>36836</c:v>
                </c:pt>
                <c:pt idx="719">
                  <c:v>36837</c:v>
                </c:pt>
                <c:pt idx="720">
                  <c:v>36838</c:v>
                </c:pt>
                <c:pt idx="721">
                  <c:v>36839</c:v>
                </c:pt>
                <c:pt idx="722">
                  <c:v>36840</c:v>
                </c:pt>
                <c:pt idx="723">
                  <c:v>36843</c:v>
                </c:pt>
                <c:pt idx="724">
                  <c:v>36844</c:v>
                </c:pt>
                <c:pt idx="725">
                  <c:v>36845</c:v>
                </c:pt>
                <c:pt idx="726">
                  <c:v>36846</c:v>
                </c:pt>
                <c:pt idx="727">
                  <c:v>36847</c:v>
                </c:pt>
                <c:pt idx="728">
                  <c:v>36850</c:v>
                </c:pt>
                <c:pt idx="729">
                  <c:v>36851</c:v>
                </c:pt>
                <c:pt idx="730">
                  <c:v>36852</c:v>
                </c:pt>
                <c:pt idx="731">
                  <c:v>36854</c:v>
                </c:pt>
                <c:pt idx="732">
                  <c:v>36857</c:v>
                </c:pt>
                <c:pt idx="733">
                  <c:v>36858</c:v>
                </c:pt>
                <c:pt idx="734">
                  <c:v>36859</c:v>
                </c:pt>
                <c:pt idx="735">
                  <c:v>36860</c:v>
                </c:pt>
                <c:pt idx="736">
                  <c:v>36861</c:v>
                </c:pt>
                <c:pt idx="737">
                  <c:v>36864</c:v>
                </c:pt>
                <c:pt idx="738">
                  <c:v>36865</c:v>
                </c:pt>
                <c:pt idx="739">
                  <c:v>36866</c:v>
                </c:pt>
                <c:pt idx="740">
                  <c:v>36867</c:v>
                </c:pt>
                <c:pt idx="741">
                  <c:v>36868</c:v>
                </c:pt>
                <c:pt idx="742">
                  <c:v>36871</c:v>
                </c:pt>
                <c:pt idx="743">
                  <c:v>36872</c:v>
                </c:pt>
                <c:pt idx="744">
                  <c:v>36873</c:v>
                </c:pt>
                <c:pt idx="745">
                  <c:v>36874</c:v>
                </c:pt>
                <c:pt idx="746">
                  <c:v>36875</c:v>
                </c:pt>
                <c:pt idx="747">
                  <c:v>36878</c:v>
                </c:pt>
                <c:pt idx="748">
                  <c:v>36879</c:v>
                </c:pt>
                <c:pt idx="749">
                  <c:v>36880</c:v>
                </c:pt>
                <c:pt idx="750">
                  <c:v>36881</c:v>
                </c:pt>
                <c:pt idx="751">
                  <c:v>36882</c:v>
                </c:pt>
                <c:pt idx="752">
                  <c:v>36886</c:v>
                </c:pt>
                <c:pt idx="753">
                  <c:v>36887</c:v>
                </c:pt>
                <c:pt idx="754">
                  <c:v>36888</c:v>
                </c:pt>
                <c:pt idx="755">
                  <c:v>36889</c:v>
                </c:pt>
                <c:pt idx="756">
                  <c:v>36893</c:v>
                </c:pt>
                <c:pt idx="757">
                  <c:v>36894</c:v>
                </c:pt>
                <c:pt idx="758">
                  <c:v>36895</c:v>
                </c:pt>
                <c:pt idx="759">
                  <c:v>36896</c:v>
                </c:pt>
                <c:pt idx="760">
                  <c:v>36899</c:v>
                </c:pt>
                <c:pt idx="761">
                  <c:v>36900</c:v>
                </c:pt>
                <c:pt idx="762">
                  <c:v>36901</c:v>
                </c:pt>
                <c:pt idx="763">
                  <c:v>36902</c:v>
                </c:pt>
                <c:pt idx="764">
                  <c:v>36903</c:v>
                </c:pt>
                <c:pt idx="765">
                  <c:v>36907</c:v>
                </c:pt>
                <c:pt idx="766">
                  <c:v>36908</c:v>
                </c:pt>
                <c:pt idx="767">
                  <c:v>36909</c:v>
                </c:pt>
                <c:pt idx="768">
                  <c:v>36910</c:v>
                </c:pt>
                <c:pt idx="769">
                  <c:v>36913</c:v>
                </c:pt>
                <c:pt idx="770">
                  <c:v>36914</c:v>
                </c:pt>
                <c:pt idx="771">
                  <c:v>36915</c:v>
                </c:pt>
                <c:pt idx="772">
                  <c:v>36916</c:v>
                </c:pt>
                <c:pt idx="773">
                  <c:v>36917</c:v>
                </c:pt>
                <c:pt idx="774">
                  <c:v>36920</c:v>
                </c:pt>
                <c:pt idx="775">
                  <c:v>36921</c:v>
                </c:pt>
                <c:pt idx="776">
                  <c:v>36922</c:v>
                </c:pt>
                <c:pt idx="777">
                  <c:v>36923</c:v>
                </c:pt>
                <c:pt idx="778">
                  <c:v>36924</c:v>
                </c:pt>
                <c:pt idx="779">
                  <c:v>36927</c:v>
                </c:pt>
                <c:pt idx="780">
                  <c:v>36928</c:v>
                </c:pt>
                <c:pt idx="781">
                  <c:v>36929</c:v>
                </c:pt>
                <c:pt idx="782">
                  <c:v>36930</c:v>
                </c:pt>
                <c:pt idx="783">
                  <c:v>36931</c:v>
                </c:pt>
                <c:pt idx="784">
                  <c:v>36934</c:v>
                </c:pt>
                <c:pt idx="785">
                  <c:v>36935</c:v>
                </c:pt>
                <c:pt idx="786">
                  <c:v>36936</c:v>
                </c:pt>
                <c:pt idx="787">
                  <c:v>36937</c:v>
                </c:pt>
                <c:pt idx="788">
                  <c:v>36938</c:v>
                </c:pt>
                <c:pt idx="789">
                  <c:v>36942</c:v>
                </c:pt>
                <c:pt idx="790">
                  <c:v>36943</c:v>
                </c:pt>
                <c:pt idx="791">
                  <c:v>36944</c:v>
                </c:pt>
                <c:pt idx="792">
                  <c:v>36945</c:v>
                </c:pt>
                <c:pt idx="793">
                  <c:v>36948</c:v>
                </c:pt>
                <c:pt idx="794">
                  <c:v>36949</c:v>
                </c:pt>
                <c:pt idx="795">
                  <c:v>36950</c:v>
                </c:pt>
                <c:pt idx="796">
                  <c:v>36951</c:v>
                </c:pt>
                <c:pt idx="797">
                  <c:v>36952</c:v>
                </c:pt>
                <c:pt idx="798">
                  <c:v>36955</c:v>
                </c:pt>
                <c:pt idx="799">
                  <c:v>36956</c:v>
                </c:pt>
                <c:pt idx="800">
                  <c:v>36957</c:v>
                </c:pt>
                <c:pt idx="801">
                  <c:v>36958</c:v>
                </c:pt>
                <c:pt idx="802">
                  <c:v>36959</c:v>
                </c:pt>
                <c:pt idx="803">
                  <c:v>36962</c:v>
                </c:pt>
                <c:pt idx="804">
                  <c:v>36963</c:v>
                </c:pt>
                <c:pt idx="805">
                  <c:v>36964</c:v>
                </c:pt>
                <c:pt idx="806">
                  <c:v>36965</c:v>
                </c:pt>
                <c:pt idx="807">
                  <c:v>36966</c:v>
                </c:pt>
                <c:pt idx="808">
                  <c:v>36969</c:v>
                </c:pt>
                <c:pt idx="809">
                  <c:v>36970</c:v>
                </c:pt>
                <c:pt idx="810">
                  <c:v>36971</c:v>
                </c:pt>
                <c:pt idx="811">
                  <c:v>36972</c:v>
                </c:pt>
                <c:pt idx="812">
                  <c:v>36973</c:v>
                </c:pt>
                <c:pt idx="813">
                  <c:v>36976</c:v>
                </c:pt>
                <c:pt idx="814">
                  <c:v>36977</c:v>
                </c:pt>
                <c:pt idx="815">
                  <c:v>36978</c:v>
                </c:pt>
                <c:pt idx="816">
                  <c:v>36979</c:v>
                </c:pt>
                <c:pt idx="817">
                  <c:v>36980</c:v>
                </c:pt>
                <c:pt idx="818">
                  <c:v>36983</c:v>
                </c:pt>
                <c:pt idx="819">
                  <c:v>36984</c:v>
                </c:pt>
                <c:pt idx="820">
                  <c:v>36985</c:v>
                </c:pt>
                <c:pt idx="821">
                  <c:v>36986</c:v>
                </c:pt>
                <c:pt idx="822">
                  <c:v>36987</c:v>
                </c:pt>
                <c:pt idx="823">
                  <c:v>36990</c:v>
                </c:pt>
                <c:pt idx="824">
                  <c:v>36991</c:v>
                </c:pt>
                <c:pt idx="825">
                  <c:v>36992</c:v>
                </c:pt>
                <c:pt idx="826">
                  <c:v>36993</c:v>
                </c:pt>
                <c:pt idx="827">
                  <c:v>36997</c:v>
                </c:pt>
                <c:pt idx="828">
                  <c:v>36998</c:v>
                </c:pt>
                <c:pt idx="829">
                  <c:v>36999</c:v>
                </c:pt>
                <c:pt idx="830">
                  <c:v>37000</c:v>
                </c:pt>
                <c:pt idx="831">
                  <c:v>37001</c:v>
                </c:pt>
                <c:pt idx="832">
                  <c:v>37004</c:v>
                </c:pt>
                <c:pt idx="833">
                  <c:v>37005</c:v>
                </c:pt>
                <c:pt idx="834">
                  <c:v>37006</c:v>
                </c:pt>
                <c:pt idx="835">
                  <c:v>37007</c:v>
                </c:pt>
                <c:pt idx="836">
                  <c:v>37008</c:v>
                </c:pt>
                <c:pt idx="837">
                  <c:v>37011</c:v>
                </c:pt>
                <c:pt idx="838">
                  <c:v>37012</c:v>
                </c:pt>
                <c:pt idx="839">
                  <c:v>37013</c:v>
                </c:pt>
                <c:pt idx="840">
                  <c:v>37014</c:v>
                </c:pt>
                <c:pt idx="841">
                  <c:v>37015</c:v>
                </c:pt>
                <c:pt idx="842">
                  <c:v>37018</c:v>
                </c:pt>
                <c:pt idx="843">
                  <c:v>37019</c:v>
                </c:pt>
                <c:pt idx="844">
                  <c:v>37020</c:v>
                </c:pt>
                <c:pt idx="845">
                  <c:v>37021</c:v>
                </c:pt>
                <c:pt idx="846">
                  <c:v>37022</c:v>
                </c:pt>
                <c:pt idx="847">
                  <c:v>37025</c:v>
                </c:pt>
                <c:pt idx="848">
                  <c:v>37026</c:v>
                </c:pt>
                <c:pt idx="849">
                  <c:v>37027</c:v>
                </c:pt>
                <c:pt idx="850">
                  <c:v>37028</c:v>
                </c:pt>
                <c:pt idx="851">
                  <c:v>37029</c:v>
                </c:pt>
                <c:pt idx="852">
                  <c:v>37032</c:v>
                </c:pt>
                <c:pt idx="853">
                  <c:v>37033</c:v>
                </c:pt>
                <c:pt idx="854">
                  <c:v>37034</c:v>
                </c:pt>
                <c:pt idx="855">
                  <c:v>37035</c:v>
                </c:pt>
                <c:pt idx="856">
                  <c:v>37036</c:v>
                </c:pt>
                <c:pt idx="857">
                  <c:v>37040</c:v>
                </c:pt>
                <c:pt idx="858">
                  <c:v>37041</c:v>
                </c:pt>
                <c:pt idx="859">
                  <c:v>37042</c:v>
                </c:pt>
                <c:pt idx="860">
                  <c:v>37043</c:v>
                </c:pt>
                <c:pt idx="861">
                  <c:v>37046</c:v>
                </c:pt>
                <c:pt idx="862">
                  <c:v>37047</c:v>
                </c:pt>
                <c:pt idx="863">
                  <c:v>37048</c:v>
                </c:pt>
                <c:pt idx="864">
                  <c:v>37049</c:v>
                </c:pt>
                <c:pt idx="865">
                  <c:v>37050</c:v>
                </c:pt>
                <c:pt idx="866">
                  <c:v>37053</c:v>
                </c:pt>
                <c:pt idx="867">
                  <c:v>37054</c:v>
                </c:pt>
                <c:pt idx="868">
                  <c:v>37055</c:v>
                </c:pt>
                <c:pt idx="869">
                  <c:v>37056</c:v>
                </c:pt>
                <c:pt idx="870">
                  <c:v>37057</c:v>
                </c:pt>
                <c:pt idx="871">
                  <c:v>37060</c:v>
                </c:pt>
                <c:pt idx="872">
                  <c:v>37061</c:v>
                </c:pt>
                <c:pt idx="873">
                  <c:v>37062</c:v>
                </c:pt>
                <c:pt idx="874">
                  <c:v>37063</c:v>
                </c:pt>
                <c:pt idx="875">
                  <c:v>37064</c:v>
                </c:pt>
                <c:pt idx="876">
                  <c:v>37067</c:v>
                </c:pt>
                <c:pt idx="877">
                  <c:v>37068</c:v>
                </c:pt>
                <c:pt idx="878">
                  <c:v>37069</c:v>
                </c:pt>
                <c:pt idx="879">
                  <c:v>37070</c:v>
                </c:pt>
                <c:pt idx="880">
                  <c:v>37071</c:v>
                </c:pt>
                <c:pt idx="881">
                  <c:v>37074</c:v>
                </c:pt>
                <c:pt idx="882">
                  <c:v>37075</c:v>
                </c:pt>
                <c:pt idx="883">
                  <c:v>37077</c:v>
                </c:pt>
                <c:pt idx="884">
                  <c:v>37078</c:v>
                </c:pt>
                <c:pt idx="885">
                  <c:v>37081</c:v>
                </c:pt>
                <c:pt idx="886">
                  <c:v>37082</c:v>
                </c:pt>
                <c:pt idx="887">
                  <c:v>37083</c:v>
                </c:pt>
                <c:pt idx="888">
                  <c:v>37084</c:v>
                </c:pt>
                <c:pt idx="889">
                  <c:v>37085</c:v>
                </c:pt>
                <c:pt idx="890">
                  <c:v>37088</c:v>
                </c:pt>
                <c:pt idx="891">
                  <c:v>37089</c:v>
                </c:pt>
                <c:pt idx="892">
                  <c:v>37090</c:v>
                </c:pt>
                <c:pt idx="893">
                  <c:v>37091</c:v>
                </c:pt>
                <c:pt idx="894">
                  <c:v>37092</c:v>
                </c:pt>
                <c:pt idx="895">
                  <c:v>37095</c:v>
                </c:pt>
                <c:pt idx="896">
                  <c:v>37096</c:v>
                </c:pt>
                <c:pt idx="897">
                  <c:v>37097</c:v>
                </c:pt>
                <c:pt idx="898">
                  <c:v>37098</c:v>
                </c:pt>
                <c:pt idx="899">
                  <c:v>37099</c:v>
                </c:pt>
                <c:pt idx="900">
                  <c:v>37102</c:v>
                </c:pt>
                <c:pt idx="901">
                  <c:v>37103</c:v>
                </c:pt>
                <c:pt idx="902">
                  <c:v>37104</c:v>
                </c:pt>
                <c:pt idx="903">
                  <c:v>37105</c:v>
                </c:pt>
                <c:pt idx="904">
                  <c:v>37106</c:v>
                </c:pt>
                <c:pt idx="905">
                  <c:v>37109</c:v>
                </c:pt>
                <c:pt idx="906">
                  <c:v>37110</c:v>
                </c:pt>
                <c:pt idx="907">
                  <c:v>37111</c:v>
                </c:pt>
                <c:pt idx="908">
                  <c:v>37112</c:v>
                </c:pt>
                <c:pt idx="909">
                  <c:v>37113</c:v>
                </c:pt>
                <c:pt idx="910">
                  <c:v>37116</c:v>
                </c:pt>
                <c:pt idx="911">
                  <c:v>37117</c:v>
                </c:pt>
                <c:pt idx="912">
                  <c:v>37118</c:v>
                </c:pt>
                <c:pt idx="913">
                  <c:v>37119</c:v>
                </c:pt>
                <c:pt idx="914">
                  <c:v>37120</c:v>
                </c:pt>
                <c:pt idx="915">
                  <c:v>37123</c:v>
                </c:pt>
                <c:pt idx="916">
                  <c:v>37124</c:v>
                </c:pt>
                <c:pt idx="917">
                  <c:v>37125</c:v>
                </c:pt>
                <c:pt idx="918">
                  <c:v>37126</c:v>
                </c:pt>
                <c:pt idx="919">
                  <c:v>37127</c:v>
                </c:pt>
                <c:pt idx="920">
                  <c:v>37130</c:v>
                </c:pt>
                <c:pt idx="921">
                  <c:v>37131</c:v>
                </c:pt>
                <c:pt idx="922">
                  <c:v>37132</c:v>
                </c:pt>
                <c:pt idx="923">
                  <c:v>37133</c:v>
                </c:pt>
                <c:pt idx="924">
                  <c:v>37134</c:v>
                </c:pt>
                <c:pt idx="925">
                  <c:v>37138</c:v>
                </c:pt>
                <c:pt idx="926">
                  <c:v>37139</c:v>
                </c:pt>
                <c:pt idx="927">
                  <c:v>37140</c:v>
                </c:pt>
                <c:pt idx="928">
                  <c:v>37141</c:v>
                </c:pt>
                <c:pt idx="929">
                  <c:v>37144</c:v>
                </c:pt>
                <c:pt idx="930">
                  <c:v>37151</c:v>
                </c:pt>
                <c:pt idx="931">
                  <c:v>37152</c:v>
                </c:pt>
                <c:pt idx="932">
                  <c:v>37153</c:v>
                </c:pt>
                <c:pt idx="933">
                  <c:v>37154</c:v>
                </c:pt>
                <c:pt idx="934">
                  <c:v>37155</c:v>
                </c:pt>
                <c:pt idx="935">
                  <c:v>37158</c:v>
                </c:pt>
                <c:pt idx="936">
                  <c:v>37159</c:v>
                </c:pt>
                <c:pt idx="937">
                  <c:v>37160</c:v>
                </c:pt>
                <c:pt idx="938">
                  <c:v>37161</c:v>
                </c:pt>
                <c:pt idx="939">
                  <c:v>37162</c:v>
                </c:pt>
                <c:pt idx="940">
                  <c:v>37165</c:v>
                </c:pt>
                <c:pt idx="941">
                  <c:v>37166</c:v>
                </c:pt>
                <c:pt idx="942">
                  <c:v>37167</c:v>
                </c:pt>
                <c:pt idx="943">
                  <c:v>37168</c:v>
                </c:pt>
                <c:pt idx="944">
                  <c:v>37169</c:v>
                </c:pt>
                <c:pt idx="945">
                  <c:v>37172</c:v>
                </c:pt>
                <c:pt idx="946">
                  <c:v>37173</c:v>
                </c:pt>
                <c:pt idx="947">
                  <c:v>37174</c:v>
                </c:pt>
                <c:pt idx="948">
                  <c:v>37175</c:v>
                </c:pt>
                <c:pt idx="949">
                  <c:v>37176</c:v>
                </c:pt>
                <c:pt idx="950">
                  <c:v>37179</c:v>
                </c:pt>
                <c:pt idx="951">
                  <c:v>37180</c:v>
                </c:pt>
                <c:pt idx="952">
                  <c:v>37181</c:v>
                </c:pt>
                <c:pt idx="953">
                  <c:v>37182</c:v>
                </c:pt>
                <c:pt idx="954">
                  <c:v>37183</c:v>
                </c:pt>
                <c:pt idx="955">
                  <c:v>37186</c:v>
                </c:pt>
                <c:pt idx="956">
                  <c:v>37187</c:v>
                </c:pt>
                <c:pt idx="957">
                  <c:v>37188</c:v>
                </c:pt>
                <c:pt idx="958">
                  <c:v>37189</c:v>
                </c:pt>
                <c:pt idx="959">
                  <c:v>37190</c:v>
                </c:pt>
                <c:pt idx="960">
                  <c:v>37193</c:v>
                </c:pt>
                <c:pt idx="961">
                  <c:v>37194</c:v>
                </c:pt>
                <c:pt idx="962">
                  <c:v>37195</c:v>
                </c:pt>
                <c:pt idx="963">
                  <c:v>37196</c:v>
                </c:pt>
                <c:pt idx="964">
                  <c:v>37197</c:v>
                </c:pt>
                <c:pt idx="965">
                  <c:v>37200</c:v>
                </c:pt>
                <c:pt idx="966">
                  <c:v>37201</c:v>
                </c:pt>
                <c:pt idx="967">
                  <c:v>37202</c:v>
                </c:pt>
                <c:pt idx="968">
                  <c:v>37203</c:v>
                </c:pt>
                <c:pt idx="969">
                  <c:v>37204</c:v>
                </c:pt>
                <c:pt idx="970">
                  <c:v>37207</c:v>
                </c:pt>
                <c:pt idx="971">
                  <c:v>37208</c:v>
                </c:pt>
                <c:pt idx="972">
                  <c:v>37209</c:v>
                </c:pt>
                <c:pt idx="973">
                  <c:v>37210</c:v>
                </c:pt>
                <c:pt idx="974">
                  <c:v>37211</c:v>
                </c:pt>
                <c:pt idx="975">
                  <c:v>37214</c:v>
                </c:pt>
                <c:pt idx="976">
                  <c:v>37215</c:v>
                </c:pt>
                <c:pt idx="977">
                  <c:v>37216</c:v>
                </c:pt>
                <c:pt idx="978">
                  <c:v>37218</c:v>
                </c:pt>
                <c:pt idx="979">
                  <c:v>37221</c:v>
                </c:pt>
                <c:pt idx="980">
                  <c:v>37222</c:v>
                </c:pt>
                <c:pt idx="981">
                  <c:v>37223</c:v>
                </c:pt>
                <c:pt idx="982">
                  <c:v>37224</c:v>
                </c:pt>
                <c:pt idx="983">
                  <c:v>37225</c:v>
                </c:pt>
                <c:pt idx="984">
                  <c:v>37228</c:v>
                </c:pt>
                <c:pt idx="985">
                  <c:v>37229</c:v>
                </c:pt>
                <c:pt idx="986">
                  <c:v>37230</c:v>
                </c:pt>
                <c:pt idx="987">
                  <c:v>37231</c:v>
                </c:pt>
                <c:pt idx="988">
                  <c:v>37232</c:v>
                </c:pt>
                <c:pt idx="989">
                  <c:v>37235</c:v>
                </c:pt>
                <c:pt idx="990">
                  <c:v>37236</c:v>
                </c:pt>
                <c:pt idx="991">
                  <c:v>37237</c:v>
                </c:pt>
                <c:pt idx="992">
                  <c:v>37238</c:v>
                </c:pt>
                <c:pt idx="993">
                  <c:v>37239</c:v>
                </c:pt>
                <c:pt idx="994">
                  <c:v>37242</c:v>
                </c:pt>
                <c:pt idx="995">
                  <c:v>37243</c:v>
                </c:pt>
                <c:pt idx="996">
                  <c:v>37244</c:v>
                </c:pt>
                <c:pt idx="997">
                  <c:v>37245</c:v>
                </c:pt>
                <c:pt idx="998">
                  <c:v>37246</c:v>
                </c:pt>
                <c:pt idx="999">
                  <c:v>37249</c:v>
                </c:pt>
                <c:pt idx="1000">
                  <c:v>37251</c:v>
                </c:pt>
                <c:pt idx="1001">
                  <c:v>37252</c:v>
                </c:pt>
                <c:pt idx="1002">
                  <c:v>37253</c:v>
                </c:pt>
                <c:pt idx="1003">
                  <c:v>37256</c:v>
                </c:pt>
                <c:pt idx="1004">
                  <c:v>37258</c:v>
                </c:pt>
                <c:pt idx="1005">
                  <c:v>37259</c:v>
                </c:pt>
                <c:pt idx="1006">
                  <c:v>37260</c:v>
                </c:pt>
                <c:pt idx="1007">
                  <c:v>37263</c:v>
                </c:pt>
                <c:pt idx="1008">
                  <c:v>37264</c:v>
                </c:pt>
                <c:pt idx="1009">
                  <c:v>37265</c:v>
                </c:pt>
                <c:pt idx="1010">
                  <c:v>37266</c:v>
                </c:pt>
                <c:pt idx="1011">
                  <c:v>37267</c:v>
                </c:pt>
                <c:pt idx="1012">
                  <c:v>37270</c:v>
                </c:pt>
                <c:pt idx="1013">
                  <c:v>37271</c:v>
                </c:pt>
                <c:pt idx="1014">
                  <c:v>37272</c:v>
                </c:pt>
                <c:pt idx="1015">
                  <c:v>37273</c:v>
                </c:pt>
                <c:pt idx="1016">
                  <c:v>37274</c:v>
                </c:pt>
                <c:pt idx="1017">
                  <c:v>37278</c:v>
                </c:pt>
                <c:pt idx="1018">
                  <c:v>37279</c:v>
                </c:pt>
                <c:pt idx="1019">
                  <c:v>37280</c:v>
                </c:pt>
                <c:pt idx="1020">
                  <c:v>37281</c:v>
                </c:pt>
                <c:pt idx="1021">
                  <c:v>37284</c:v>
                </c:pt>
                <c:pt idx="1022">
                  <c:v>37285</c:v>
                </c:pt>
                <c:pt idx="1023">
                  <c:v>37286</c:v>
                </c:pt>
                <c:pt idx="1024">
                  <c:v>37287</c:v>
                </c:pt>
                <c:pt idx="1025">
                  <c:v>37288</c:v>
                </c:pt>
                <c:pt idx="1026">
                  <c:v>37291</c:v>
                </c:pt>
                <c:pt idx="1027">
                  <c:v>37292</c:v>
                </c:pt>
                <c:pt idx="1028">
                  <c:v>37293</c:v>
                </c:pt>
                <c:pt idx="1029">
                  <c:v>37294</c:v>
                </c:pt>
                <c:pt idx="1030">
                  <c:v>37295</c:v>
                </c:pt>
                <c:pt idx="1031">
                  <c:v>37298</c:v>
                </c:pt>
                <c:pt idx="1032">
                  <c:v>37299</c:v>
                </c:pt>
                <c:pt idx="1033">
                  <c:v>37300</c:v>
                </c:pt>
                <c:pt idx="1034">
                  <c:v>37301</c:v>
                </c:pt>
                <c:pt idx="1035">
                  <c:v>37302</c:v>
                </c:pt>
                <c:pt idx="1036">
                  <c:v>37306</c:v>
                </c:pt>
                <c:pt idx="1037">
                  <c:v>37307</c:v>
                </c:pt>
                <c:pt idx="1038">
                  <c:v>37308</c:v>
                </c:pt>
                <c:pt idx="1039">
                  <c:v>37309</c:v>
                </c:pt>
                <c:pt idx="1040">
                  <c:v>37312</c:v>
                </c:pt>
                <c:pt idx="1041">
                  <c:v>37313</c:v>
                </c:pt>
                <c:pt idx="1042">
                  <c:v>37314</c:v>
                </c:pt>
                <c:pt idx="1043">
                  <c:v>37315</c:v>
                </c:pt>
                <c:pt idx="1044">
                  <c:v>37316</c:v>
                </c:pt>
                <c:pt idx="1045">
                  <c:v>37319</c:v>
                </c:pt>
                <c:pt idx="1046">
                  <c:v>37320</c:v>
                </c:pt>
                <c:pt idx="1047">
                  <c:v>37321</c:v>
                </c:pt>
                <c:pt idx="1048">
                  <c:v>37322</c:v>
                </c:pt>
                <c:pt idx="1049">
                  <c:v>37323</c:v>
                </c:pt>
                <c:pt idx="1050">
                  <c:v>37326</c:v>
                </c:pt>
                <c:pt idx="1051">
                  <c:v>37327</c:v>
                </c:pt>
                <c:pt idx="1052">
                  <c:v>37328</c:v>
                </c:pt>
                <c:pt idx="1053">
                  <c:v>37329</c:v>
                </c:pt>
                <c:pt idx="1054">
                  <c:v>37330</c:v>
                </c:pt>
                <c:pt idx="1055">
                  <c:v>37333</c:v>
                </c:pt>
                <c:pt idx="1056">
                  <c:v>37334</c:v>
                </c:pt>
                <c:pt idx="1057">
                  <c:v>37335</c:v>
                </c:pt>
                <c:pt idx="1058">
                  <c:v>37336</c:v>
                </c:pt>
                <c:pt idx="1059">
                  <c:v>37337</c:v>
                </c:pt>
                <c:pt idx="1060">
                  <c:v>37340</c:v>
                </c:pt>
                <c:pt idx="1061">
                  <c:v>37341</c:v>
                </c:pt>
                <c:pt idx="1062">
                  <c:v>37342</c:v>
                </c:pt>
                <c:pt idx="1063">
                  <c:v>37343</c:v>
                </c:pt>
                <c:pt idx="1064">
                  <c:v>37347</c:v>
                </c:pt>
                <c:pt idx="1065">
                  <c:v>37348</c:v>
                </c:pt>
                <c:pt idx="1066">
                  <c:v>37349</c:v>
                </c:pt>
                <c:pt idx="1067">
                  <c:v>37350</c:v>
                </c:pt>
                <c:pt idx="1068">
                  <c:v>37351</c:v>
                </c:pt>
                <c:pt idx="1069">
                  <c:v>37354</c:v>
                </c:pt>
                <c:pt idx="1070">
                  <c:v>37355</c:v>
                </c:pt>
                <c:pt idx="1071">
                  <c:v>37356</c:v>
                </c:pt>
                <c:pt idx="1072">
                  <c:v>37357</c:v>
                </c:pt>
                <c:pt idx="1073">
                  <c:v>37358</c:v>
                </c:pt>
                <c:pt idx="1074">
                  <c:v>37361</c:v>
                </c:pt>
                <c:pt idx="1075">
                  <c:v>37362</c:v>
                </c:pt>
                <c:pt idx="1076">
                  <c:v>37363</c:v>
                </c:pt>
                <c:pt idx="1077">
                  <c:v>37364</c:v>
                </c:pt>
                <c:pt idx="1078">
                  <c:v>37365</c:v>
                </c:pt>
                <c:pt idx="1079">
                  <c:v>37368</c:v>
                </c:pt>
                <c:pt idx="1080">
                  <c:v>37369</c:v>
                </c:pt>
                <c:pt idx="1081">
                  <c:v>37370</c:v>
                </c:pt>
                <c:pt idx="1082">
                  <c:v>37371</c:v>
                </c:pt>
                <c:pt idx="1083">
                  <c:v>37372</c:v>
                </c:pt>
                <c:pt idx="1084">
                  <c:v>37375</c:v>
                </c:pt>
                <c:pt idx="1085">
                  <c:v>37376</c:v>
                </c:pt>
                <c:pt idx="1086">
                  <c:v>37377</c:v>
                </c:pt>
                <c:pt idx="1087">
                  <c:v>37378</c:v>
                </c:pt>
                <c:pt idx="1088">
                  <c:v>37379</c:v>
                </c:pt>
                <c:pt idx="1089">
                  <c:v>37382</c:v>
                </c:pt>
                <c:pt idx="1090">
                  <c:v>37383</c:v>
                </c:pt>
                <c:pt idx="1091">
                  <c:v>37384</c:v>
                </c:pt>
                <c:pt idx="1092">
                  <c:v>37385</c:v>
                </c:pt>
                <c:pt idx="1093">
                  <c:v>37386</c:v>
                </c:pt>
                <c:pt idx="1094">
                  <c:v>37389</c:v>
                </c:pt>
                <c:pt idx="1095">
                  <c:v>37390</c:v>
                </c:pt>
                <c:pt idx="1096">
                  <c:v>37391</c:v>
                </c:pt>
                <c:pt idx="1097">
                  <c:v>37392</c:v>
                </c:pt>
                <c:pt idx="1098">
                  <c:v>37393</c:v>
                </c:pt>
                <c:pt idx="1099">
                  <c:v>37396</c:v>
                </c:pt>
                <c:pt idx="1100">
                  <c:v>37397</c:v>
                </c:pt>
                <c:pt idx="1101">
                  <c:v>37398</c:v>
                </c:pt>
                <c:pt idx="1102">
                  <c:v>37399</c:v>
                </c:pt>
                <c:pt idx="1103">
                  <c:v>37400</c:v>
                </c:pt>
                <c:pt idx="1104">
                  <c:v>37404</c:v>
                </c:pt>
                <c:pt idx="1105">
                  <c:v>37405</c:v>
                </c:pt>
                <c:pt idx="1106">
                  <c:v>37406</c:v>
                </c:pt>
                <c:pt idx="1107">
                  <c:v>37407</c:v>
                </c:pt>
                <c:pt idx="1108">
                  <c:v>37410</c:v>
                </c:pt>
                <c:pt idx="1109">
                  <c:v>37411</c:v>
                </c:pt>
                <c:pt idx="1110">
                  <c:v>37412</c:v>
                </c:pt>
                <c:pt idx="1111">
                  <c:v>37413</c:v>
                </c:pt>
                <c:pt idx="1112">
                  <c:v>37414</c:v>
                </c:pt>
                <c:pt idx="1113">
                  <c:v>37417</c:v>
                </c:pt>
                <c:pt idx="1114">
                  <c:v>37418</c:v>
                </c:pt>
                <c:pt idx="1115">
                  <c:v>37419</c:v>
                </c:pt>
                <c:pt idx="1116">
                  <c:v>37420</c:v>
                </c:pt>
                <c:pt idx="1117">
                  <c:v>37421</c:v>
                </c:pt>
                <c:pt idx="1118">
                  <c:v>37424</c:v>
                </c:pt>
                <c:pt idx="1119">
                  <c:v>37425</c:v>
                </c:pt>
                <c:pt idx="1120">
                  <c:v>37426</c:v>
                </c:pt>
                <c:pt idx="1121">
                  <c:v>37427</c:v>
                </c:pt>
                <c:pt idx="1122">
                  <c:v>37428</c:v>
                </c:pt>
                <c:pt idx="1123">
                  <c:v>37431</c:v>
                </c:pt>
                <c:pt idx="1124">
                  <c:v>37432</c:v>
                </c:pt>
                <c:pt idx="1125">
                  <c:v>37433</c:v>
                </c:pt>
                <c:pt idx="1126">
                  <c:v>37434</c:v>
                </c:pt>
                <c:pt idx="1127">
                  <c:v>37435</c:v>
                </c:pt>
                <c:pt idx="1128">
                  <c:v>37438</c:v>
                </c:pt>
                <c:pt idx="1129">
                  <c:v>37439</c:v>
                </c:pt>
                <c:pt idx="1130">
                  <c:v>37440</c:v>
                </c:pt>
                <c:pt idx="1131">
                  <c:v>37442</c:v>
                </c:pt>
                <c:pt idx="1132">
                  <c:v>37445</c:v>
                </c:pt>
                <c:pt idx="1133">
                  <c:v>37446</c:v>
                </c:pt>
                <c:pt idx="1134">
                  <c:v>37447</c:v>
                </c:pt>
                <c:pt idx="1135">
                  <c:v>37448</c:v>
                </c:pt>
                <c:pt idx="1136">
                  <c:v>37449</c:v>
                </c:pt>
                <c:pt idx="1137">
                  <c:v>37452</c:v>
                </c:pt>
                <c:pt idx="1138">
                  <c:v>37453</c:v>
                </c:pt>
                <c:pt idx="1139">
                  <c:v>37454</c:v>
                </c:pt>
                <c:pt idx="1140">
                  <c:v>37455</c:v>
                </c:pt>
                <c:pt idx="1141">
                  <c:v>37456</c:v>
                </c:pt>
                <c:pt idx="1142">
                  <c:v>37459</c:v>
                </c:pt>
                <c:pt idx="1143">
                  <c:v>37460</c:v>
                </c:pt>
                <c:pt idx="1144">
                  <c:v>37461</c:v>
                </c:pt>
                <c:pt idx="1145">
                  <c:v>37462</c:v>
                </c:pt>
                <c:pt idx="1146">
                  <c:v>37463</c:v>
                </c:pt>
                <c:pt idx="1147">
                  <c:v>37466</c:v>
                </c:pt>
                <c:pt idx="1148">
                  <c:v>37467</c:v>
                </c:pt>
                <c:pt idx="1149">
                  <c:v>37468</c:v>
                </c:pt>
                <c:pt idx="1150">
                  <c:v>37469</c:v>
                </c:pt>
                <c:pt idx="1151">
                  <c:v>37470</c:v>
                </c:pt>
                <c:pt idx="1152">
                  <c:v>37473</c:v>
                </c:pt>
                <c:pt idx="1153">
                  <c:v>37474</c:v>
                </c:pt>
                <c:pt idx="1154">
                  <c:v>37475</c:v>
                </c:pt>
                <c:pt idx="1155">
                  <c:v>37476</c:v>
                </c:pt>
                <c:pt idx="1156">
                  <c:v>37477</c:v>
                </c:pt>
                <c:pt idx="1157">
                  <c:v>37480</c:v>
                </c:pt>
                <c:pt idx="1158">
                  <c:v>37481</c:v>
                </c:pt>
                <c:pt idx="1159">
                  <c:v>37482</c:v>
                </c:pt>
                <c:pt idx="1160">
                  <c:v>37483</c:v>
                </c:pt>
                <c:pt idx="1161">
                  <c:v>37484</c:v>
                </c:pt>
                <c:pt idx="1162">
                  <c:v>37487</c:v>
                </c:pt>
                <c:pt idx="1163">
                  <c:v>37488</c:v>
                </c:pt>
                <c:pt idx="1164">
                  <c:v>37489</c:v>
                </c:pt>
                <c:pt idx="1165">
                  <c:v>37490</c:v>
                </c:pt>
                <c:pt idx="1166">
                  <c:v>37491</c:v>
                </c:pt>
                <c:pt idx="1167">
                  <c:v>37494</c:v>
                </c:pt>
                <c:pt idx="1168">
                  <c:v>37495</c:v>
                </c:pt>
                <c:pt idx="1169">
                  <c:v>37496</c:v>
                </c:pt>
                <c:pt idx="1170">
                  <c:v>37497</c:v>
                </c:pt>
                <c:pt idx="1171">
                  <c:v>37498</c:v>
                </c:pt>
                <c:pt idx="1172">
                  <c:v>37502</c:v>
                </c:pt>
                <c:pt idx="1173">
                  <c:v>37503</c:v>
                </c:pt>
                <c:pt idx="1174">
                  <c:v>37504</c:v>
                </c:pt>
                <c:pt idx="1175">
                  <c:v>37505</c:v>
                </c:pt>
                <c:pt idx="1176">
                  <c:v>37508</c:v>
                </c:pt>
                <c:pt idx="1177">
                  <c:v>37509</c:v>
                </c:pt>
                <c:pt idx="1178">
                  <c:v>37510</c:v>
                </c:pt>
                <c:pt idx="1179">
                  <c:v>37511</c:v>
                </c:pt>
                <c:pt idx="1180">
                  <c:v>37512</c:v>
                </c:pt>
                <c:pt idx="1181">
                  <c:v>37515</c:v>
                </c:pt>
                <c:pt idx="1182">
                  <c:v>37516</c:v>
                </c:pt>
                <c:pt idx="1183">
                  <c:v>37517</c:v>
                </c:pt>
                <c:pt idx="1184">
                  <c:v>37518</c:v>
                </c:pt>
                <c:pt idx="1185">
                  <c:v>37519</c:v>
                </c:pt>
                <c:pt idx="1186">
                  <c:v>37522</c:v>
                </c:pt>
                <c:pt idx="1187">
                  <c:v>37523</c:v>
                </c:pt>
                <c:pt idx="1188">
                  <c:v>37524</c:v>
                </c:pt>
                <c:pt idx="1189">
                  <c:v>37525</c:v>
                </c:pt>
                <c:pt idx="1190">
                  <c:v>37526</c:v>
                </c:pt>
                <c:pt idx="1191">
                  <c:v>37529</c:v>
                </c:pt>
                <c:pt idx="1192">
                  <c:v>37530</c:v>
                </c:pt>
                <c:pt idx="1193">
                  <c:v>37531</c:v>
                </c:pt>
                <c:pt idx="1194">
                  <c:v>37532</c:v>
                </c:pt>
                <c:pt idx="1195">
                  <c:v>37533</c:v>
                </c:pt>
                <c:pt idx="1196">
                  <c:v>37536</c:v>
                </c:pt>
                <c:pt idx="1197">
                  <c:v>37537</c:v>
                </c:pt>
                <c:pt idx="1198">
                  <c:v>37538</c:v>
                </c:pt>
                <c:pt idx="1199">
                  <c:v>37539</c:v>
                </c:pt>
                <c:pt idx="1200">
                  <c:v>37540</c:v>
                </c:pt>
                <c:pt idx="1201">
                  <c:v>37543</c:v>
                </c:pt>
                <c:pt idx="1202">
                  <c:v>37544</c:v>
                </c:pt>
                <c:pt idx="1203">
                  <c:v>37545</c:v>
                </c:pt>
                <c:pt idx="1204">
                  <c:v>37546</c:v>
                </c:pt>
                <c:pt idx="1205">
                  <c:v>37547</c:v>
                </c:pt>
                <c:pt idx="1206">
                  <c:v>37550</c:v>
                </c:pt>
                <c:pt idx="1207">
                  <c:v>37551</c:v>
                </c:pt>
                <c:pt idx="1208">
                  <c:v>37552</c:v>
                </c:pt>
                <c:pt idx="1209">
                  <c:v>37553</c:v>
                </c:pt>
                <c:pt idx="1210">
                  <c:v>37554</c:v>
                </c:pt>
                <c:pt idx="1211">
                  <c:v>37557</c:v>
                </c:pt>
                <c:pt idx="1212">
                  <c:v>37558</c:v>
                </c:pt>
                <c:pt idx="1213">
                  <c:v>37559</c:v>
                </c:pt>
                <c:pt idx="1214">
                  <c:v>37560</c:v>
                </c:pt>
                <c:pt idx="1215">
                  <c:v>37561</c:v>
                </c:pt>
                <c:pt idx="1216">
                  <c:v>37564</c:v>
                </c:pt>
                <c:pt idx="1217">
                  <c:v>37565</c:v>
                </c:pt>
                <c:pt idx="1218">
                  <c:v>37566</c:v>
                </c:pt>
                <c:pt idx="1219">
                  <c:v>37567</c:v>
                </c:pt>
                <c:pt idx="1220">
                  <c:v>37568</c:v>
                </c:pt>
                <c:pt idx="1221">
                  <c:v>37571</c:v>
                </c:pt>
                <c:pt idx="1222">
                  <c:v>37572</c:v>
                </c:pt>
                <c:pt idx="1223">
                  <c:v>37573</c:v>
                </c:pt>
                <c:pt idx="1224">
                  <c:v>37574</c:v>
                </c:pt>
                <c:pt idx="1225">
                  <c:v>37575</c:v>
                </c:pt>
                <c:pt idx="1226">
                  <c:v>37578</c:v>
                </c:pt>
                <c:pt idx="1227">
                  <c:v>37579</c:v>
                </c:pt>
                <c:pt idx="1228">
                  <c:v>37580</c:v>
                </c:pt>
                <c:pt idx="1229">
                  <c:v>37581</c:v>
                </c:pt>
                <c:pt idx="1230">
                  <c:v>37582</c:v>
                </c:pt>
                <c:pt idx="1231">
                  <c:v>37585</c:v>
                </c:pt>
                <c:pt idx="1232">
                  <c:v>37586</c:v>
                </c:pt>
                <c:pt idx="1233">
                  <c:v>37587</c:v>
                </c:pt>
                <c:pt idx="1234">
                  <c:v>37589</c:v>
                </c:pt>
                <c:pt idx="1235">
                  <c:v>37592</c:v>
                </c:pt>
                <c:pt idx="1236">
                  <c:v>37593</c:v>
                </c:pt>
                <c:pt idx="1237">
                  <c:v>37594</c:v>
                </c:pt>
                <c:pt idx="1238">
                  <c:v>37595</c:v>
                </c:pt>
                <c:pt idx="1239">
                  <c:v>37596</c:v>
                </c:pt>
                <c:pt idx="1240">
                  <c:v>37599</c:v>
                </c:pt>
                <c:pt idx="1241">
                  <c:v>37600</c:v>
                </c:pt>
                <c:pt idx="1242">
                  <c:v>37601</c:v>
                </c:pt>
                <c:pt idx="1243">
                  <c:v>37602</c:v>
                </c:pt>
                <c:pt idx="1244">
                  <c:v>37603</c:v>
                </c:pt>
                <c:pt idx="1245">
                  <c:v>37606</c:v>
                </c:pt>
                <c:pt idx="1246">
                  <c:v>37607</c:v>
                </c:pt>
                <c:pt idx="1247">
                  <c:v>37608</c:v>
                </c:pt>
                <c:pt idx="1248">
                  <c:v>37609</c:v>
                </c:pt>
                <c:pt idx="1249">
                  <c:v>37610</c:v>
                </c:pt>
                <c:pt idx="1250">
                  <c:v>37613</c:v>
                </c:pt>
                <c:pt idx="1251">
                  <c:v>37614</c:v>
                </c:pt>
                <c:pt idx="1252">
                  <c:v>37616</c:v>
                </c:pt>
                <c:pt idx="1253">
                  <c:v>37617</c:v>
                </c:pt>
                <c:pt idx="1254">
                  <c:v>37620</c:v>
                </c:pt>
                <c:pt idx="1255">
                  <c:v>37621</c:v>
                </c:pt>
                <c:pt idx="1256">
                  <c:v>37623</c:v>
                </c:pt>
                <c:pt idx="1257">
                  <c:v>37624</c:v>
                </c:pt>
                <c:pt idx="1258">
                  <c:v>37627</c:v>
                </c:pt>
                <c:pt idx="1259">
                  <c:v>37628</c:v>
                </c:pt>
                <c:pt idx="1260">
                  <c:v>37629</c:v>
                </c:pt>
                <c:pt idx="1261">
                  <c:v>37630</c:v>
                </c:pt>
                <c:pt idx="1262">
                  <c:v>37631</c:v>
                </c:pt>
                <c:pt idx="1263">
                  <c:v>37634</c:v>
                </c:pt>
                <c:pt idx="1264">
                  <c:v>37635</c:v>
                </c:pt>
                <c:pt idx="1265">
                  <c:v>37636</c:v>
                </c:pt>
                <c:pt idx="1266">
                  <c:v>37637</c:v>
                </c:pt>
                <c:pt idx="1267">
                  <c:v>37638</c:v>
                </c:pt>
                <c:pt idx="1268">
                  <c:v>37642</c:v>
                </c:pt>
                <c:pt idx="1269">
                  <c:v>37643</c:v>
                </c:pt>
                <c:pt idx="1270">
                  <c:v>37644</c:v>
                </c:pt>
                <c:pt idx="1271">
                  <c:v>37645</c:v>
                </c:pt>
                <c:pt idx="1272">
                  <c:v>37648</c:v>
                </c:pt>
                <c:pt idx="1273">
                  <c:v>37649</c:v>
                </c:pt>
                <c:pt idx="1274">
                  <c:v>37650</c:v>
                </c:pt>
                <c:pt idx="1275">
                  <c:v>37651</c:v>
                </c:pt>
                <c:pt idx="1276">
                  <c:v>37652</c:v>
                </c:pt>
                <c:pt idx="1277">
                  <c:v>37655</c:v>
                </c:pt>
                <c:pt idx="1278">
                  <c:v>37656</c:v>
                </c:pt>
                <c:pt idx="1279">
                  <c:v>37657</c:v>
                </c:pt>
                <c:pt idx="1280">
                  <c:v>37658</c:v>
                </c:pt>
                <c:pt idx="1281">
                  <c:v>37659</c:v>
                </c:pt>
                <c:pt idx="1282">
                  <c:v>37662</c:v>
                </c:pt>
                <c:pt idx="1283">
                  <c:v>37663</c:v>
                </c:pt>
                <c:pt idx="1284">
                  <c:v>37664</c:v>
                </c:pt>
                <c:pt idx="1285">
                  <c:v>37665</c:v>
                </c:pt>
                <c:pt idx="1286">
                  <c:v>37666</c:v>
                </c:pt>
                <c:pt idx="1287">
                  <c:v>37670</c:v>
                </c:pt>
                <c:pt idx="1288">
                  <c:v>37671</c:v>
                </c:pt>
                <c:pt idx="1289">
                  <c:v>37672</c:v>
                </c:pt>
                <c:pt idx="1290">
                  <c:v>37673</c:v>
                </c:pt>
                <c:pt idx="1291">
                  <c:v>37676</c:v>
                </c:pt>
                <c:pt idx="1292">
                  <c:v>37677</c:v>
                </c:pt>
                <c:pt idx="1293">
                  <c:v>37678</c:v>
                </c:pt>
                <c:pt idx="1294">
                  <c:v>37679</c:v>
                </c:pt>
                <c:pt idx="1295">
                  <c:v>37680</c:v>
                </c:pt>
                <c:pt idx="1296">
                  <c:v>37683</c:v>
                </c:pt>
                <c:pt idx="1297">
                  <c:v>37684</c:v>
                </c:pt>
                <c:pt idx="1298">
                  <c:v>37685</c:v>
                </c:pt>
                <c:pt idx="1299">
                  <c:v>37686</c:v>
                </c:pt>
                <c:pt idx="1300">
                  <c:v>37687</c:v>
                </c:pt>
                <c:pt idx="1301">
                  <c:v>37690</c:v>
                </c:pt>
                <c:pt idx="1302">
                  <c:v>37691</c:v>
                </c:pt>
                <c:pt idx="1303">
                  <c:v>37692</c:v>
                </c:pt>
                <c:pt idx="1304">
                  <c:v>37693</c:v>
                </c:pt>
                <c:pt idx="1305">
                  <c:v>37694</c:v>
                </c:pt>
                <c:pt idx="1306">
                  <c:v>37697</c:v>
                </c:pt>
                <c:pt idx="1307">
                  <c:v>37698</c:v>
                </c:pt>
                <c:pt idx="1308">
                  <c:v>37699</c:v>
                </c:pt>
                <c:pt idx="1309">
                  <c:v>37700</c:v>
                </c:pt>
                <c:pt idx="1310">
                  <c:v>37701</c:v>
                </c:pt>
                <c:pt idx="1311">
                  <c:v>37704</c:v>
                </c:pt>
                <c:pt idx="1312">
                  <c:v>37705</c:v>
                </c:pt>
                <c:pt idx="1313">
                  <c:v>37706</c:v>
                </c:pt>
                <c:pt idx="1314">
                  <c:v>37707</c:v>
                </c:pt>
                <c:pt idx="1315">
                  <c:v>37708</c:v>
                </c:pt>
                <c:pt idx="1316">
                  <c:v>37711</c:v>
                </c:pt>
                <c:pt idx="1317">
                  <c:v>37712</c:v>
                </c:pt>
                <c:pt idx="1318">
                  <c:v>37713</c:v>
                </c:pt>
                <c:pt idx="1319">
                  <c:v>37714</c:v>
                </c:pt>
                <c:pt idx="1320">
                  <c:v>37715</c:v>
                </c:pt>
                <c:pt idx="1321">
                  <c:v>37718</c:v>
                </c:pt>
                <c:pt idx="1322">
                  <c:v>37719</c:v>
                </c:pt>
                <c:pt idx="1323">
                  <c:v>37720</c:v>
                </c:pt>
                <c:pt idx="1324">
                  <c:v>37721</c:v>
                </c:pt>
                <c:pt idx="1325">
                  <c:v>37722</c:v>
                </c:pt>
                <c:pt idx="1326">
                  <c:v>37725</c:v>
                </c:pt>
                <c:pt idx="1327">
                  <c:v>37726</c:v>
                </c:pt>
                <c:pt idx="1328">
                  <c:v>37727</c:v>
                </c:pt>
                <c:pt idx="1329">
                  <c:v>37728</c:v>
                </c:pt>
                <c:pt idx="1330">
                  <c:v>37732</c:v>
                </c:pt>
                <c:pt idx="1331">
                  <c:v>37733</c:v>
                </c:pt>
                <c:pt idx="1332">
                  <c:v>37734</c:v>
                </c:pt>
                <c:pt idx="1333">
                  <c:v>37735</c:v>
                </c:pt>
                <c:pt idx="1334">
                  <c:v>37736</c:v>
                </c:pt>
                <c:pt idx="1335">
                  <c:v>37739</c:v>
                </c:pt>
                <c:pt idx="1336">
                  <c:v>37740</c:v>
                </c:pt>
                <c:pt idx="1337">
                  <c:v>37741</c:v>
                </c:pt>
                <c:pt idx="1338">
                  <c:v>37742</c:v>
                </c:pt>
                <c:pt idx="1339">
                  <c:v>37743</c:v>
                </c:pt>
                <c:pt idx="1340">
                  <c:v>37746</c:v>
                </c:pt>
                <c:pt idx="1341">
                  <c:v>37747</c:v>
                </c:pt>
                <c:pt idx="1342">
                  <c:v>37748</c:v>
                </c:pt>
                <c:pt idx="1343">
                  <c:v>37749</c:v>
                </c:pt>
                <c:pt idx="1344">
                  <c:v>37750</c:v>
                </c:pt>
                <c:pt idx="1345">
                  <c:v>37753</c:v>
                </c:pt>
                <c:pt idx="1346">
                  <c:v>37754</c:v>
                </c:pt>
                <c:pt idx="1347">
                  <c:v>37755</c:v>
                </c:pt>
                <c:pt idx="1348">
                  <c:v>37756</c:v>
                </c:pt>
                <c:pt idx="1349">
                  <c:v>37757</c:v>
                </c:pt>
                <c:pt idx="1350">
                  <c:v>37760</c:v>
                </c:pt>
                <c:pt idx="1351">
                  <c:v>37761</c:v>
                </c:pt>
                <c:pt idx="1352">
                  <c:v>37762</c:v>
                </c:pt>
                <c:pt idx="1353">
                  <c:v>37763</c:v>
                </c:pt>
                <c:pt idx="1354">
                  <c:v>37764</c:v>
                </c:pt>
                <c:pt idx="1355">
                  <c:v>37768</c:v>
                </c:pt>
                <c:pt idx="1356">
                  <c:v>37769</c:v>
                </c:pt>
                <c:pt idx="1357">
                  <c:v>37770</c:v>
                </c:pt>
                <c:pt idx="1358">
                  <c:v>37771</c:v>
                </c:pt>
                <c:pt idx="1359">
                  <c:v>37774</c:v>
                </c:pt>
                <c:pt idx="1360">
                  <c:v>37775</c:v>
                </c:pt>
                <c:pt idx="1361">
                  <c:v>37776</c:v>
                </c:pt>
                <c:pt idx="1362">
                  <c:v>37777</c:v>
                </c:pt>
                <c:pt idx="1363">
                  <c:v>37778</c:v>
                </c:pt>
                <c:pt idx="1364">
                  <c:v>37781</c:v>
                </c:pt>
                <c:pt idx="1365">
                  <c:v>37782</c:v>
                </c:pt>
                <c:pt idx="1366">
                  <c:v>37783</c:v>
                </c:pt>
                <c:pt idx="1367">
                  <c:v>37784</c:v>
                </c:pt>
                <c:pt idx="1368">
                  <c:v>37785</c:v>
                </c:pt>
                <c:pt idx="1369">
                  <c:v>37788</c:v>
                </c:pt>
                <c:pt idx="1370">
                  <c:v>37789</c:v>
                </c:pt>
                <c:pt idx="1371">
                  <c:v>37790</c:v>
                </c:pt>
                <c:pt idx="1372">
                  <c:v>37791</c:v>
                </c:pt>
                <c:pt idx="1373">
                  <c:v>37792</c:v>
                </c:pt>
                <c:pt idx="1374">
                  <c:v>37795</c:v>
                </c:pt>
                <c:pt idx="1375">
                  <c:v>37796</c:v>
                </c:pt>
                <c:pt idx="1376">
                  <c:v>37797</c:v>
                </c:pt>
                <c:pt idx="1377">
                  <c:v>37798</c:v>
                </c:pt>
                <c:pt idx="1378">
                  <c:v>37799</c:v>
                </c:pt>
                <c:pt idx="1379">
                  <c:v>37802</c:v>
                </c:pt>
                <c:pt idx="1380">
                  <c:v>37803</c:v>
                </c:pt>
                <c:pt idx="1381">
                  <c:v>37804</c:v>
                </c:pt>
                <c:pt idx="1382">
                  <c:v>37805</c:v>
                </c:pt>
                <c:pt idx="1383">
                  <c:v>37809</c:v>
                </c:pt>
                <c:pt idx="1384">
                  <c:v>37810</c:v>
                </c:pt>
                <c:pt idx="1385">
                  <c:v>37811</c:v>
                </c:pt>
                <c:pt idx="1386">
                  <c:v>37812</c:v>
                </c:pt>
                <c:pt idx="1387">
                  <c:v>37813</c:v>
                </c:pt>
                <c:pt idx="1388">
                  <c:v>37816</c:v>
                </c:pt>
                <c:pt idx="1389">
                  <c:v>37817</c:v>
                </c:pt>
                <c:pt idx="1390">
                  <c:v>37818</c:v>
                </c:pt>
                <c:pt idx="1391">
                  <c:v>37819</c:v>
                </c:pt>
                <c:pt idx="1392">
                  <c:v>37820</c:v>
                </c:pt>
                <c:pt idx="1393">
                  <c:v>37823</c:v>
                </c:pt>
                <c:pt idx="1394">
                  <c:v>37824</c:v>
                </c:pt>
                <c:pt idx="1395">
                  <c:v>37825</c:v>
                </c:pt>
                <c:pt idx="1396">
                  <c:v>37826</c:v>
                </c:pt>
                <c:pt idx="1397">
                  <c:v>37827</c:v>
                </c:pt>
                <c:pt idx="1398">
                  <c:v>37830</c:v>
                </c:pt>
                <c:pt idx="1399">
                  <c:v>37831</c:v>
                </c:pt>
                <c:pt idx="1400">
                  <c:v>37832</c:v>
                </c:pt>
                <c:pt idx="1401">
                  <c:v>37833</c:v>
                </c:pt>
                <c:pt idx="1402">
                  <c:v>37834</c:v>
                </c:pt>
                <c:pt idx="1403">
                  <c:v>37837</c:v>
                </c:pt>
                <c:pt idx="1404">
                  <c:v>37838</c:v>
                </c:pt>
                <c:pt idx="1405">
                  <c:v>37839</c:v>
                </c:pt>
                <c:pt idx="1406">
                  <c:v>37840</c:v>
                </c:pt>
                <c:pt idx="1407">
                  <c:v>37841</c:v>
                </c:pt>
                <c:pt idx="1408">
                  <c:v>37844</c:v>
                </c:pt>
                <c:pt idx="1409">
                  <c:v>37845</c:v>
                </c:pt>
                <c:pt idx="1410">
                  <c:v>37846</c:v>
                </c:pt>
                <c:pt idx="1411">
                  <c:v>37847</c:v>
                </c:pt>
                <c:pt idx="1412">
                  <c:v>37848</c:v>
                </c:pt>
                <c:pt idx="1413">
                  <c:v>37851</c:v>
                </c:pt>
                <c:pt idx="1414">
                  <c:v>37852</c:v>
                </c:pt>
                <c:pt idx="1415">
                  <c:v>37853</c:v>
                </c:pt>
                <c:pt idx="1416">
                  <c:v>37854</c:v>
                </c:pt>
                <c:pt idx="1417">
                  <c:v>37855</c:v>
                </c:pt>
                <c:pt idx="1418">
                  <c:v>37858</c:v>
                </c:pt>
                <c:pt idx="1419">
                  <c:v>37859</c:v>
                </c:pt>
                <c:pt idx="1420">
                  <c:v>37860</c:v>
                </c:pt>
                <c:pt idx="1421">
                  <c:v>37861</c:v>
                </c:pt>
                <c:pt idx="1422">
                  <c:v>37862</c:v>
                </c:pt>
                <c:pt idx="1423">
                  <c:v>37866</c:v>
                </c:pt>
                <c:pt idx="1424">
                  <c:v>37867</c:v>
                </c:pt>
                <c:pt idx="1425">
                  <c:v>37868</c:v>
                </c:pt>
                <c:pt idx="1426">
                  <c:v>37869</c:v>
                </c:pt>
                <c:pt idx="1427">
                  <c:v>37872</c:v>
                </c:pt>
                <c:pt idx="1428">
                  <c:v>37873</c:v>
                </c:pt>
                <c:pt idx="1429">
                  <c:v>37874</c:v>
                </c:pt>
                <c:pt idx="1430">
                  <c:v>37875</c:v>
                </c:pt>
                <c:pt idx="1431">
                  <c:v>37876</c:v>
                </c:pt>
                <c:pt idx="1432">
                  <c:v>37879</c:v>
                </c:pt>
                <c:pt idx="1433">
                  <c:v>37880</c:v>
                </c:pt>
                <c:pt idx="1434">
                  <c:v>37881</c:v>
                </c:pt>
                <c:pt idx="1435">
                  <c:v>37882</c:v>
                </c:pt>
                <c:pt idx="1436">
                  <c:v>37883</c:v>
                </c:pt>
                <c:pt idx="1437">
                  <c:v>37886</c:v>
                </c:pt>
                <c:pt idx="1438">
                  <c:v>37887</c:v>
                </c:pt>
                <c:pt idx="1439">
                  <c:v>37888</c:v>
                </c:pt>
                <c:pt idx="1440">
                  <c:v>37889</c:v>
                </c:pt>
                <c:pt idx="1441">
                  <c:v>37890</c:v>
                </c:pt>
                <c:pt idx="1442">
                  <c:v>37893</c:v>
                </c:pt>
                <c:pt idx="1443">
                  <c:v>37894</c:v>
                </c:pt>
                <c:pt idx="1444">
                  <c:v>37895</c:v>
                </c:pt>
                <c:pt idx="1445">
                  <c:v>37896</c:v>
                </c:pt>
                <c:pt idx="1446">
                  <c:v>37897</c:v>
                </c:pt>
                <c:pt idx="1447">
                  <c:v>37900</c:v>
                </c:pt>
                <c:pt idx="1448">
                  <c:v>37901</c:v>
                </c:pt>
                <c:pt idx="1449">
                  <c:v>37902</c:v>
                </c:pt>
                <c:pt idx="1450">
                  <c:v>37903</c:v>
                </c:pt>
                <c:pt idx="1451">
                  <c:v>37904</c:v>
                </c:pt>
                <c:pt idx="1452">
                  <c:v>37907</c:v>
                </c:pt>
                <c:pt idx="1453">
                  <c:v>37908</c:v>
                </c:pt>
                <c:pt idx="1454">
                  <c:v>37909</c:v>
                </c:pt>
                <c:pt idx="1455">
                  <c:v>37910</c:v>
                </c:pt>
                <c:pt idx="1456">
                  <c:v>37911</c:v>
                </c:pt>
                <c:pt idx="1457">
                  <c:v>37914</c:v>
                </c:pt>
                <c:pt idx="1458">
                  <c:v>37915</c:v>
                </c:pt>
                <c:pt idx="1459">
                  <c:v>37916</c:v>
                </c:pt>
                <c:pt idx="1460">
                  <c:v>37917</c:v>
                </c:pt>
                <c:pt idx="1461">
                  <c:v>37918</c:v>
                </c:pt>
                <c:pt idx="1462">
                  <c:v>37921</c:v>
                </c:pt>
                <c:pt idx="1463">
                  <c:v>37922</c:v>
                </c:pt>
                <c:pt idx="1464">
                  <c:v>37923</c:v>
                </c:pt>
                <c:pt idx="1465">
                  <c:v>37924</c:v>
                </c:pt>
                <c:pt idx="1466">
                  <c:v>37925</c:v>
                </c:pt>
                <c:pt idx="1467">
                  <c:v>37928</c:v>
                </c:pt>
                <c:pt idx="1468">
                  <c:v>37929</c:v>
                </c:pt>
                <c:pt idx="1469">
                  <c:v>37930</c:v>
                </c:pt>
                <c:pt idx="1470">
                  <c:v>37931</c:v>
                </c:pt>
                <c:pt idx="1471">
                  <c:v>37932</c:v>
                </c:pt>
                <c:pt idx="1472">
                  <c:v>37935</c:v>
                </c:pt>
                <c:pt idx="1473">
                  <c:v>37936</c:v>
                </c:pt>
                <c:pt idx="1474">
                  <c:v>37937</c:v>
                </c:pt>
                <c:pt idx="1475">
                  <c:v>37938</c:v>
                </c:pt>
                <c:pt idx="1476">
                  <c:v>37939</c:v>
                </c:pt>
                <c:pt idx="1477">
                  <c:v>37942</c:v>
                </c:pt>
                <c:pt idx="1478">
                  <c:v>37943</c:v>
                </c:pt>
                <c:pt idx="1479">
                  <c:v>37944</c:v>
                </c:pt>
                <c:pt idx="1480">
                  <c:v>37945</c:v>
                </c:pt>
                <c:pt idx="1481">
                  <c:v>37946</c:v>
                </c:pt>
                <c:pt idx="1482">
                  <c:v>37949</c:v>
                </c:pt>
                <c:pt idx="1483">
                  <c:v>37950</c:v>
                </c:pt>
                <c:pt idx="1484">
                  <c:v>37951</c:v>
                </c:pt>
                <c:pt idx="1485">
                  <c:v>37953</c:v>
                </c:pt>
                <c:pt idx="1486">
                  <c:v>37956</c:v>
                </c:pt>
                <c:pt idx="1487">
                  <c:v>37957</c:v>
                </c:pt>
                <c:pt idx="1488">
                  <c:v>37958</c:v>
                </c:pt>
                <c:pt idx="1489">
                  <c:v>37959</c:v>
                </c:pt>
                <c:pt idx="1490">
                  <c:v>37960</c:v>
                </c:pt>
                <c:pt idx="1491">
                  <c:v>37963</c:v>
                </c:pt>
                <c:pt idx="1492">
                  <c:v>37964</c:v>
                </c:pt>
                <c:pt idx="1493">
                  <c:v>37965</c:v>
                </c:pt>
                <c:pt idx="1494">
                  <c:v>37966</c:v>
                </c:pt>
                <c:pt idx="1495">
                  <c:v>37967</c:v>
                </c:pt>
                <c:pt idx="1496">
                  <c:v>37970</c:v>
                </c:pt>
                <c:pt idx="1497">
                  <c:v>37971</c:v>
                </c:pt>
                <c:pt idx="1498">
                  <c:v>37972</c:v>
                </c:pt>
                <c:pt idx="1499">
                  <c:v>37973</c:v>
                </c:pt>
                <c:pt idx="1500">
                  <c:v>37974</c:v>
                </c:pt>
                <c:pt idx="1501">
                  <c:v>37977</c:v>
                </c:pt>
                <c:pt idx="1502">
                  <c:v>37978</c:v>
                </c:pt>
                <c:pt idx="1503">
                  <c:v>37979</c:v>
                </c:pt>
                <c:pt idx="1504">
                  <c:v>37981</c:v>
                </c:pt>
                <c:pt idx="1505">
                  <c:v>37984</c:v>
                </c:pt>
                <c:pt idx="1506">
                  <c:v>37985</c:v>
                </c:pt>
                <c:pt idx="1507">
                  <c:v>37986</c:v>
                </c:pt>
                <c:pt idx="1508">
                  <c:v>37988</c:v>
                </c:pt>
                <c:pt idx="1509">
                  <c:v>37991</c:v>
                </c:pt>
                <c:pt idx="1510">
                  <c:v>37992</c:v>
                </c:pt>
                <c:pt idx="1511">
                  <c:v>37993</c:v>
                </c:pt>
                <c:pt idx="1512">
                  <c:v>37994</c:v>
                </c:pt>
                <c:pt idx="1513">
                  <c:v>37995</c:v>
                </c:pt>
                <c:pt idx="1514">
                  <c:v>37998</c:v>
                </c:pt>
                <c:pt idx="1515">
                  <c:v>37999</c:v>
                </c:pt>
                <c:pt idx="1516">
                  <c:v>38000</c:v>
                </c:pt>
                <c:pt idx="1517">
                  <c:v>38001</c:v>
                </c:pt>
                <c:pt idx="1518">
                  <c:v>38002</c:v>
                </c:pt>
                <c:pt idx="1519">
                  <c:v>38006</c:v>
                </c:pt>
                <c:pt idx="1520">
                  <c:v>38007</c:v>
                </c:pt>
                <c:pt idx="1521">
                  <c:v>38008</c:v>
                </c:pt>
                <c:pt idx="1522">
                  <c:v>38009</c:v>
                </c:pt>
                <c:pt idx="1523">
                  <c:v>38012</c:v>
                </c:pt>
                <c:pt idx="1524">
                  <c:v>38013</c:v>
                </c:pt>
                <c:pt idx="1525">
                  <c:v>38014</c:v>
                </c:pt>
                <c:pt idx="1526">
                  <c:v>38015</c:v>
                </c:pt>
                <c:pt idx="1527">
                  <c:v>38016</c:v>
                </c:pt>
                <c:pt idx="1528">
                  <c:v>38019</c:v>
                </c:pt>
                <c:pt idx="1529">
                  <c:v>38020</c:v>
                </c:pt>
                <c:pt idx="1530">
                  <c:v>38021</c:v>
                </c:pt>
                <c:pt idx="1531">
                  <c:v>38022</c:v>
                </c:pt>
                <c:pt idx="1532">
                  <c:v>38023</c:v>
                </c:pt>
                <c:pt idx="1533">
                  <c:v>38026</c:v>
                </c:pt>
                <c:pt idx="1534">
                  <c:v>38027</c:v>
                </c:pt>
                <c:pt idx="1535">
                  <c:v>38028</c:v>
                </c:pt>
                <c:pt idx="1536">
                  <c:v>38029</c:v>
                </c:pt>
                <c:pt idx="1537">
                  <c:v>38030</c:v>
                </c:pt>
                <c:pt idx="1538">
                  <c:v>38034</c:v>
                </c:pt>
                <c:pt idx="1539">
                  <c:v>38035</c:v>
                </c:pt>
                <c:pt idx="1540">
                  <c:v>38036</c:v>
                </c:pt>
                <c:pt idx="1541">
                  <c:v>38037</c:v>
                </c:pt>
                <c:pt idx="1542">
                  <c:v>38040</c:v>
                </c:pt>
                <c:pt idx="1543">
                  <c:v>38041</c:v>
                </c:pt>
                <c:pt idx="1544">
                  <c:v>38042</c:v>
                </c:pt>
                <c:pt idx="1545">
                  <c:v>38043</c:v>
                </c:pt>
                <c:pt idx="1546">
                  <c:v>38044</c:v>
                </c:pt>
                <c:pt idx="1547">
                  <c:v>38047</c:v>
                </c:pt>
                <c:pt idx="1548">
                  <c:v>38048</c:v>
                </c:pt>
                <c:pt idx="1549">
                  <c:v>38049</c:v>
                </c:pt>
                <c:pt idx="1550">
                  <c:v>38050</c:v>
                </c:pt>
                <c:pt idx="1551">
                  <c:v>38051</c:v>
                </c:pt>
                <c:pt idx="1552">
                  <c:v>38054</c:v>
                </c:pt>
                <c:pt idx="1553">
                  <c:v>38055</c:v>
                </c:pt>
                <c:pt idx="1554">
                  <c:v>38056</c:v>
                </c:pt>
                <c:pt idx="1555">
                  <c:v>38057</c:v>
                </c:pt>
                <c:pt idx="1556">
                  <c:v>38058</c:v>
                </c:pt>
                <c:pt idx="1557">
                  <c:v>38061</c:v>
                </c:pt>
                <c:pt idx="1558">
                  <c:v>38062</c:v>
                </c:pt>
                <c:pt idx="1559">
                  <c:v>38063</c:v>
                </c:pt>
                <c:pt idx="1560">
                  <c:v>38064</c:v>
                </c:pt>
                <c:pt idx="1561">
                  <c:v>38065</c:v>
                </c:pt>
                <c:pt idx="1562">
                  <c:v>38068</c:v>
                </c:pt>
                <c:pt idx="1563">
                  <c:v>38069</c:v>
                </c:pt>
                <c:pt idx="1564">
                  <c:v>38070</c:v>
                </c:pt>
                <c:pt idx="1565">
                  <c:v>38071</c:v>
                </c:pt>
                <c:pt idx="1566">
                  <c:v>38072</c:v>
                </c:pt>
                <c:pt idx="1567">
                  <c:v>38075</c:v>
                </c:pt>
                <c:pt idx="1568">
                  <c:v>38076</c:v>
                </c:pt>
                <c:pt idx="1569">
                  <c:v>38077</c:v>
                </c:pt>
                <c:pt idx="1570">
                  <c:v>38078</c:v>
                </c:pt>
                <c:pt idx="1571">
                  <c:v>38079</c:v>
                </c:pt>
                <c:pt idx="1572">
                  <c:v>38082</c:v>
                </c:pt>
                <c:pt idx="1573">
                  <c:v>38083</c:v>
                </c:pt>
                <c:pt idx="1574">
                  <c:v>38084</c:v>
                </c:pt>
                <c:pt idx="1575">
                  <c:v>38085</c:v>
                </c:pt>
                <c:pt idx="1576">
                  <c:v>38089</c:v>
                </c:pt>
                <c:pt idx="1577">
                  <c:v>38090</c:v>
                </c:pt>
                <c:pt idx="1578">
                  <c:v>38091</c:v>
                </c:pt>
                <c:pt idx="1579">
                  <c:v>38092</c:v>
                </c:pt>
                <c:pt idx="1580">
                  <c:v>38093</c:v>
                </c:pt>
                <c:pt idx="1581">
                  <c:v>38096</c:v>
                </c:pt>
                <c:pt idx="1582">
                  <c:v>38097</c:v>
                </c:pt>
                <c:pt idx="1583">
                  <c:v>38098</c:v>
                </c:pt>
                <c:pt idx="1584">
                  <c:v>38099</c:v>
                </c:pt>
                <c:pt idx="1585">
                  <c:v>38100</c:v>
                </c:pt>
                <c:pt idx="1586">
                  <c:v>38103</c:v>
                </c:pt>
                <c:pt idx="1587">
                  <c:v>38104</c:v>
                </c:pt>
                <c:pt idx="1588">
                  <c:v>38105</c:v>
                </c:pt>
                <c:pt idx="1589">
                  <c:v>38106</c:v>
                </c:pt>
                <c:pt idx="1590">
                  <c:v>38107</c:v>
                </c:pt>
                <c:pt idx="1591">
                  <c:v>38110</c:v>
                </c:pt>
                <c:pt idx="1592">
                  <c:v>38111</c:v>
                </c:pt>
                <c:pt idx="1593">
                  <c:v>38112</c:v>
                </c:pt>
                <c:pt idx="1594">
                  <c:v>38113</c:v>
                </c:pt>
                <c:pt idx="1595">
                  <c:v>38114</c:v>
                </c:pt>
                <c:pt idx="1596">
                  <c:v>38117</c:v>
                </c:pt>
                <c:pt idx="1597">
                  <c:v>38118</c:v>
                </c:pt>
                <c:pt idx="1598">
                  <c:v>38119</c:v>
                </c:pt>
                <c:pt idx="1599">
                  <c:v>38120</c:v>
                </c:pt>
                <c:pt idx="1600">
                  <c:v>38121</c:v>
                </c:pt>
                <c:pt idx="1601">
                  <c:v>38124</c:v>
                </c:pt>
                <c:pt idx="1602">
                  <c:v>38125</c:v>
                </c:pt>
                <c:pt idx="1603">
                  <c:v>38126</c:v>
                </c:pt>
                <c:pt idx="1604">
                  <c:v>38127</c:v>
                </c:pt>
                <c:pt idx="1605">
                  <c:v>38128</c:v>
                </c:pt>
                <c:pt idx="1606">
                  <c:v>38131</c:v>
                </c:pt>
                <c:pt idx="1607">
                  <c:v>38132</c:v>
                </c:pt>
                <c:pt idx="1608">
                  <c:v>38133</c:v>
                </c:pt>
                <c:pt idx="1609">
                  <c:v>38134</c:v>
                </c:pt>
                <c:pt idx="1610">
                  <c:v>38135</c:v>
                </c:pt>
                <c:pt idx="1611">
                  <c:v>38139</c:v>
                </c:pt>
                <c:pt idx="1612">
                  <c:v>38140</c:v>
                </c:pt>
                <c:pt idx="1613">
                  <c:v>38141</c:v>
                </c:pt>
                <c:pt idx="1614">
                  <c:v>38142</c:v>
                </c:pt>
                <c:pt idx="1615">
                  <c:v>38145</c:v>
                </c:pt>
                <c:pt idx="1616">
                  <c:v>38146</c:v>
                </c:pt>
                <c:pt idx="1617">
                  <c:v>38147</c:v>
                </c:pt>
                <c:pt idx="1618">
                  <c:v>38148</c:v>
                </c:pt>
                <c:pt idx="1619">
                  <c:v>38152</c:v>
                </c:pt>
                <c:pt idx="1620">
                  <c:v>38153</c:v>
                </c:pt>
                <c:pt idx="1621">
                  <c:v>38154</c:v>
                </c:pt>
                <c:pt idx="1622">
                  <c:v>38155</c:v>
                </c:pt>
                <c:pt idx="1623">
                  <c:v>38156</c:v>
                </c:pt>
                <c:pt idx="1624">
                  <c:v>38159</c:v>
                </c:pt>
                <c:pt idx="1625">
                  <c:v>38160</c:v>
                </c:pt>
                <c:pt idx="1626">
                  <c:v>38161</c:v>
                </c:pt>
                <c:pt idx="1627">
                  <c:v>38162</c:v>
                </c:pt>
                <c:pt idx="1628">
                  <c:v>38163</c:v>
                </c:pt>
                <c:pt idx="1629">
                  <c:v>38166</c:v>
                </c:pt>
                <c:pt idx="1630">
                  <c:v>38167</c:v>
                </c:pt>
                <c:pt idx="1631">
                  <c:v>38168</c:v>
                </c:pt>
                <c:pt idx="1632">
                  <c:v>38169</c:v>
                </c:pt>
                <c:pt idx="1633">
                  <c:v>38170</c:v>
                </c:pt>
                <c:pt idx="1634">
                  <c:v>38174</c:v>
                </c:pt>
                <c:pt idx="1635">
                  <c:v>38175</c:v>
                </c:pt>
                <c:pt idx="1636">
                  <c:v>38176</c:v>
                </c:pt>
                <c:pt idx="1637">
                  <c:v>38177</c:v>
                </c:pt>
                <c:pt idx="1638">
                  <c:v>38180</c:v>
                </c:pt>
                <c:pt idx="1639">
                  <c:v>38181</c:v>
                </c:pt>
                <c:pt idx="1640">
                  <c:v>38182</c:v>
                </c:pt>
                <c:pt idx="1641">
                  <c:v>38183</c:v>
                </c:pt>
                <c:pt idx="1642">
                  <c:v>38184</c:v>
                </c:pt>
                <c:pt idx="1643">
                  <c:v>38187</c:v>
                </c:pt>
                <c:pt idx="1644">
                  <c:v>38188</c:v>
                </c:pt>
                <c:pt idx="1645">
                  <c:v>38189</c:v>
                </c:pt>
                <c:pt idx="1646">
                  <c:v>38190</c:v>
                </c:pt>
                <c:pt idx="1647">
                  <c:v>38191</c:v>
                </c:pt>
                <c:pt idx="1648">
                  <c:v>38194</c:v>
                </c:pt>
                <c:pt idx="1649">
                  <c:v>38195</c:v>
                </c:pt>
                <c:pt idx="1650">
                  <c:v>38196</c:v>
                </c:pt>
                <c:pt idx="1651">
                  <c:v>38197</c:v>
                </c:pt>
                <c:pt idx="1652">
                  <c:v>38198</c:v>
                </c:pt>
                <c:pt idx="1653">
                  <c:v>38201</c:v>
                </c:pt>
                <c:pt idx="1654">
                  <c:v>38202</c:v>
                </c:pt>
                <c:pt idx="1655">
                  <c:v>38203</c:v>
                </c:pt>
                <c:pt idx="1656">
                  <c:v>38204</c:v>
                </c:pt>
                <c:pt idx="1657">
                  <c:v>38205</c:v>
                </c:pt>
                <c:pt idx="1658">
                  <c:v>38208</c:v>
                </c:pt>
                <c:pt idx="1659">
                  <c:v>38209</c:v>
                </c:pt>
                <c:pt idx="1660">
                  <c:v>38210</c:v>
                </c:pt>
                <c:pt idx="1661">
                  <c:v>38211</c:v>
                </c:pt>
                <c:pt idx="1662">
                  <c:v>38212</c:v>
                </c:pt>
                <c:pt idx="1663">
                  <c:v>38215</c:v>
                </c:pt>
                <c:pt idx="1664">
                  <c:v>38216</c:v>
                </c:pt>
                <c:pt idx="1665">
                  <c:v>38217</c:v>
                </c:pt>
                <c:pt idx="1666">
                  <c:v>38218</c:v>
                </c:pt>
                <c:pt idx="1667">
                  <c:v>38219</c:v>
                </c:pt>
                <c:pt idx="1668">
                  <c:v>38222</c:v>
                </c:pt>
                <c:pt idx="1669">
                  <c:v>38223</c:v>
                </c:pt>
                <c:pt idx="1670">
                  <c:v>38224</c:v>
                </c:pt>
                <c:pt idx="1671">
                  <c:v>38225</c:v>
                </c:pt>
                <c:pt idx="1672">
                  <c:v>38226</c:v>
                </c:pt>
                <c:pt idx="1673">
                  <c:v>38229</c:v>
                </c:pt>
                <c:pt idx="1674">
                  <c:v>38230</c:v>
                </c:pt>
                <c:pt idx="1675">
                  <c:v>38231</c:v>
                </c:pt>
                <c:pt idx="1676">
                  <c:v>38232</c:v>
                </c:pt>
                <c:pt idx="1677">
                  <c:v>38233</c:v>
                </c:pt>
                <c:pt idx="1678">
                  <c:v>38237</c:v>
                </c:pt>
                <c:pt idx="1679">
                  <c:v>38238</c:v>
                </c:pt>
                <c:pt idx="1680">
                  <c:v>38239</c:v>
                </c:pt>
                <c:pt idx="1681">
                  <c:v>38240</c:v>
                </c:pt>
                <c:pt idx="1682">
                  <c:v>38243</c:v>
                </c:pt>
                <c:pt idx="1683">
                  <c:v>38244</c:v>
                </c:pt>
                <c:pt idx="1684">
                  <c:v>38245</c:v>
                </c:pt>
                <c:pt idx="1685">
                  <c:v>38246</c:v>
                </c:pt>
                <c:pt idx="1686">
                  <c:v>38247</c:v>
                </c:pt>
                <c:pt idx="1687">
                  <c:v>38250</c:v>
                </c:pt>
                <c:pt idx="1688">
                  <c:v>38251</c:v>
                </c:pt>
                <c:pt idx="1689">
                  <c:v>38252</c:v>
                </c:pt>
                <c:pt idx="1690">
                  <c:v>38253</c:v>
                </c:pt>
                <c:pt idx="1691">
                  <c:v>38254</c:v>
                </c:pt>
                <c:pt idx="1692">
                  <c:v>38257</c:v>
                </c:pt>
                <c:pt idx="1693">
                  <c:v>38258</c:v>
                </c:pt>
                <c:pt idx="1694">
                  <c:v>38259</c:v>
                </c:pt>
                <c:pt idx="1695">
                  <c:v>38260</c:v>
                </c:pt>
                <c:pt idx="1696">
                  <c:v>38261</c:v>
                </c:pt>
                <c:pt idx="1697">
                  <c:v>38264</c:v>
                </c:pt>
                <c:pt idx="1698">
                  <c:v>38265</c:v>
                </c:pt>
                <c:pt idx="1699">
                  <c:v>38266</c:v>
                </c:pt>
                <c:pt idx="1700">
                  <c:v>38267</c:v>
                </c:pt>
                <c:pt idx="1701">
                  <c:v>38268</c:v>
                </c:pt>
                <c:pt idx="1702">
                  <c:v>38271</c:v>
                </c:pt>
                <c:pt idx="1703">
                  <c:v>38272</c:v>
                </c:pt>
                <c:pt idx="1704">
                  <c:v>38273</c:v>
                </c:pt>
                <c:pt idx="1705">
                  <c:v>38274</c:v>
                </c:pt>
                <c:pt idx="1706">
                  <c:v>38275</c:v>
                </c:pt>
                <c:pt idx="1707">
                  <c:v>38278</c:v>
                </c:pt>
                <c:pt idx="1708">
                  <c:v>38279</c:v>
                </c:pt>
                <c:pt idx="1709">
                  <c:v>38280</c:v>
                </c:pt>
                <c:pt idx="1710">
                  <c:v>38281</c:v>
                </c:pt>
                <c:pt idx="1711">
                  <c:v>38282</c:v>
                </c:pt>
                <c:pt idx="1712">
                  <c:v>38285</c:v>
                </c:pt>
                <c:pt idx="1713">
                  <c:v>38286</c:v>
                </c:pt>
                <c:pt idx="1714">
                  <c:v>38287</c:v>
                </c:pt>
                <c:pt idx="1715">
                  <c:v>38288</c:v>
                </c:pt>
                <c:pt idx="1716">
                  <c:v>38289</c:v>
                </c:pt>
                <c:pt idx="1717">
                  <c:v>38292</c:v>
                </c:pt>
                <c:pt idx="1718">
                  <c:v>38293</c:v>
                </c:pt>
                <c:pt idx="1719">
                  <c:v>38294</c:v>
                </c:pt>
                <c:pt idx="1720">
                  <c:v>38295</c:v>
                </c:pt>
                <c:pt idx="1721">
                  <c:v>38296</c:v>
                </c:pt>
                <c:pt idx="1722">
                  <c:v>38299</c:v>
                </c:pt>
                <c:pt idx="1723">
                  <c:v>38300</c:v>
                </c:pt>
                <c:pt idx="1724">
                  <c:v>38301</c:v>
                </c:pt>
                <c:pt idx="1725">
                  <c:v>38302</c:v>
                </c:pt>
                <c:pt idx="1726">
                  <c:v>38303</c:v>
                </c:pt>
                <c:pt idx="1727">
                  <c:v>38306</c:v>
                </c:pt>
                <c:pt idx="1728">
                  <c:v>38307</c:v>
                </c:pt>
                <c:pt idx="1729">
                  <c:v>38308</c:v>
                </c:pt>
                <c:pt idx="1730">
                  <c:v>38309</c:v>
                </c:pt>
                <c:pt idx="1731">
                  <c:v>38310</c:v>
                </c:pt>
                <c:pt idx="1732">
                  <c:v>38313</c:v>
                </c:pt>
                <c:pt idx="1733">
                  <c:v>38314</c:v>
                </c:pt>
                <c:pt idx="1734">
                  <c:v>38315</c:v>
                </c:pt>
                <c:pt idx="1735">
                  <c:v>38317</c:v>
                </c:pt>
                <c:pt idx="1736">
                  <c:v>38320</c:v>
                </c:pt>
                <c:pt idx="1737">
                  <c:v>38321</c:v>
                </c:pt>
                <c:pt idx="1738">
                  <c:v>38322</c:v>
                </c:pt>
                <c:pt idx="1739">
                  <c:v>38323</c:v>
                </c:pt>
                <c:pt idx="1740">
                  <c:v>38324</c:v>
                </c:pt>
                <c:pt idx="1741">
                  <c:v>38327</c:v>
                </c:pt>
                <c:pt idx="1742">
                  <c:v>38328</c:v>
                </c:pt>
                <c:pt idx="1743">
                  <c:v>38329</c:v>
                </c:pt>
                <c:pt idx="1744">
                  <c:v>38330</c:v>
                </c:pt>
                <c:pt idx="1745">
                  <c:v>38331</c:v>
                </c:pt>
                <c:pt idx="1746">
                  <c:v>38334</c:v>
                </c:pt>
                <c:pt idx="1747">
                  <c:v>38335</c:v>
                </c:pt>
                <c:pt idx="1748">
                  <c:v>38336</c:v>
                </c:pt>
                <c:pt idx="1749">
                  <c:v>38337</c:v>
                </c:pt>
                <c:pt idx="1750">
                  <c:v>38338</c:v>
                </c:pt>
                <c:pt idx="1751">
                  <c:v>38341</c:v>
                </c:pt>
                <c:pt idx="1752">
                  <c:v>38342</c:v>
                </c:pt>
                <c:pt idx="1753">
                  <c:v>38343</c:v>
                </c:pt>
                <c:pt idx="1754">
                  <c:v>38344</c:v>
                </c:pt>
                <c:pt idx="1755">
                  <c:v>38348</c:v>
                </c:pt>
                <c:pt idx="1756">
                  <c:v>38349</c:v>
                </c:pt>
                <c:pt idx="1757">
                  <c:v>38350</c:v>
                </c:pt>
                <c:pt idx="1758">
                  <c:v>38351</c:v>
                </c:pt>
                <c:pt idx="1759">
                  <c:v>38352</c:v>
                </c:pt>
                <c:pt idx="1760">
                  <c:v>38355</c:v>
                </c:pt>
                <c:pt idx="1761">
                  <c:v>38356</c:v>
                </c:pt>
                <c:pt idx="1762">
                  <c:v>38357</c:v>
                </c:pt>
                <c:pt idx="1763">
                  <c:v>38358</c:v>
                </c:pt>
                <c:pt idx="1764">
                  <c:v>38359</c:v>
                </c:pt>
                <c:pt idx="1765">
                  <c:v>38362</c:v>
                </c:pt>
                <c:pt idx="1766">
                  <c:v>38363</c:v>
                </c:pt>
                <c:pt idx="1767">
                  <c:v>38364</c:v>
                </c:pt>
                <c:pt idx="1768">
                  <c:v>38365</c:v>
                </c:pt>
                <c:pt idx="1769">
                  <c:v>38366</c:v>
                </c:pt>
                <c:pt idx="1770">
                  <c:v>38370</c:v>
                </c:pt>
                <c:pt idx="1771">
                  <c:v>38371</c:v>
                </c:pt>
                <c:pt idx="1772">
                  <c:v>38372</c:v>
                </c:pt>
                <c:pt idx="1773">
                  <c:v>38373</c:v>
                </c:pt>
                <c:pt idx="1774">
                  <c:v>38376</c:v>
                </c:pt>
                <c:pt idx="1775">
                  <c:v>38377</c:v>
                </c:pt>
                <c:pt idx="1776">
                  <c:v>38378</c:v>
                </c:pt>
                <c:pt idx="1777">
                  <c:v>38379</c:v>
                </c:pt>
                <c:pt idx="1778">
                  <c:v>38380</c:v>
                </c:pt>
                <c:pt idx="1779">
                  <c:v>38383</c:v>
                </c:pt>
                <c:pt idx="1780">
                  <c:v>38384</c:v>
                </c:pt>
                <c:pt idx="1781">
                  <c:v>38385</c:v>
                </c:pt>
                <c:pt idx="1782">
                  <c:v>38386</c:v>
                </c:pt>
                <c:pt idx="1783">
                  <c:v>38387</c:v>
                </c:pt>
                <c:pt idx="1784">
                  <c:v>38390</c:v>
                </c:pt>
                <c:pt idx="1785">
                  <c:v>38391</c:v>
                </c:pt>
                <c:pt idx="1786">
                  <c:v>38392</c:v>
                </c:pt>
                <c:pt idx="1787">
                  <c:v>38393</c:v>
                </c:pt>
                <c:pt idx="1788">
                  <c:v>38394</c:v>
                </c:pt>
                <c:pt idx="1789">
                  <c:v>38397</c:v>
                </c:pt>
                <c:pt idx="1790">
                  <c:v>38398</c:v>
                </c:pt>
                <c:pt idx="1791">
                  <c:v>38399</c:v>
                </c:pt>
                <c:pt idx="1792">
                  <c:v>38400</c:v>
                </c:pt>
                <c:pt idx="1793">
                  <c:v>38401</c:v>
                </c:pt>
                <c:pt idx="1794">
                  <c:v>38405</c:v>
                </c:pt>
                <c:pt idx="1795">
                  <c:v>38406</c:v>
                </c:pt>
                <c:pt idx="1796">
                  <c:v>38407</c:v>
                </c:pt>
                <c:pt idx="1797">
                  <c:v>38408</c:v>
                </c:pt>
                <c:pt idx="1798">
                  <c:v>38411</c:v>
                </c:pt>
                <c:pt idx="1799">
                  <c:v>38412</c:v>
                </c:pt>
                <c:pt idx="1800">
                  <c:v>38413</c:v>
                </c:pt>
                <c:pt idx="1801">
                  <c:v>38414</c:v>
                </c:pt>
                <c:pt idx="1802">
                  <c:v>38415</c:v>
                </c:pt>
                <c:pt idx="1803">
                  <c:v>38418</c:v>
                </c:pt>
                <c:pt idx="1804">
                  <c:v>38419</c:v>
                </c:pt>
                <c:pt idx="1805">
                  <c:v>38420</c:v>
                </c:pt>
                <c:pt idx="1806">
                  <c:v>38421</c:v>
                </c:pt>
                <c:pt idx="1807">
                  <c:v>38422</c:v>
                </c:pt>
                <c:pt idx="1808">
                  <c:v>38425</c:v>
                </c:pt>
                <c:pt idx="1809">
                  <c:v>38426</c:v>
                </c:pt>
                <c:pt idx="1810">
                  <c:v>38427</c:v>
                </c:pt>
                <c:pt idx="1811">
                  <c:v>38428</c:v>
                </c:pt>
                <c:pt idx="1812">
                  <c:v>38429</c:v>
                </c:pt>
                <c:pt idx="1813">
                  <c:v>38432</c:v>
                </c:pt>
                <c:pt idx="1814">
                  <c:v>38433</c:v>
                </c:pt>
                <c:pt idx="1815">
                  <c:v>38434</c:v>
                </c:pt>
                <c:pt idx="1816">
                  <c:v>38435</c:v>
                </c:pt>
                <c:pt idx="1817">
                  <c:v>38439</c:v>
                </c:pt>
                <c:pt idx="1818">
                  <c:v>38440</c:v>
                </c:pt>
                <c:pt idx="1819">
                  <c:v>38441</c:v>
                </c:pt>
                <c:pt idx="1820">
                  <c:v>38442</c:v>
                </c:pt>
                <c:pt idx="1821">
                  <c:v>38443</c:v>
                </c:pt>
                <c:pt idx="1822">
                  <c:v>38446</c:v>
                </c:pt>
                <c:pt idx="1823">
                  <c:v>38447</c:v>
                </c:pt>
                <c:pt idx="1824">
                  <c:v>38448</c:v>
                </c:pt>
                <c:pt idx="1825">
                  <c:v>38449</c:v>
                </c:pt>
                <c:pt idx="1826">
                  <c:v>38450</c:v>
                </c:pt>
                <c:pt idx="1827">
                  <c:v>38453</c:v>
                </c:pt>
                <c:pt idx="1828">
                  <c:v>38454</c:v>
                </c:pt>
                <c:pt idx="1829">
                  <c:v>38455</c:v>
                </c:pt>
                <c:pt idx="1830">
                  <c:v>38456</c:v>
                </c:pt>
                <c:pt idx="1831">
                  <c:v>38457</c:v>
                </c:pt>
                <c:pt idx="1832">
                  <c:v>38460</c:v>
                </c:pt>
                <c:pt idx="1833">
                  <c:v>38461</c:v>
                </c:pt>
                <c:pt idx="1834">
                  <c:v>38462</c:v>
                </c:pt>
                <c:pt idx="1835">
                  <c:v>38463</c:v>
                </c:pt>
                <c:pt idx="1836">
                  <c:v>38464</c:v>
                </c:pt>
                <c:pt idx="1837">
                  <c:v>38467</c:v>
                </c:pt>
                <c:pt idx="1838">
                  <c:v>38468</c:v>
                </c:pt>
                <c:pt idx="1839">
                  <c:v>38469</c:v>
                </c:pt>
                <c:pt idx="1840">
                  <c:v>38470</c:v>
                </c:pt>
                <c:pt idx="1841">
                  <c:v>38471</c:v>
                </c:pt>
                <c:pt idx="1842">
                  <c:v>38474</c:v>
                </c:pt>
                <c:pt idx="1843">
                  <c:v>38475</c:v>
                </c:pt>
                <c:pt idx="1844">
                  <c:v>38476</c:v>
                </c:pt>
                <c:pt idx="1845">
                  <c:v>38477</c:v>
                </c:pt>
                <c:pt idx="1846">
                  <c:v>38478</c:v>
                </c:pt>
                <c:pt idx="1847">
                  <c:v>38481</c:v>
                </c:pt>
                <c:pt idx="1848">
                  <c:v>38482</c:v>
                </c:pt>
                <c:pt idx="1849">
                  <c:v>38483</c:v>
                </c:pt>
                <c:pt idx="1850">
                  <c:v>38484</c:v>
                </c:pt>
                <c:pt idx="1851">
                  <c:v>38485</c:v>
                </c:pt>
                <c:pt idx="1852">
                  <c:v>38488</c:v>
                </c:pt>
                <c:pt idx="1853">
                  <c:v>38489</c:v>
                </c:pt>
                <c:pt idx="1854">
                  <c:v>38490</c:v>
                </c:pt>
                <c:pt idx="1855">
                  <c:v>38491</c:v>
                </c:pt>
                <c:pt idx="1856">
                  <c:v>38492</c:v>
                </c:pt>
                <c:pt idx="1857">
                  <c:v>38495</c:v>
                </c:pt>
                <c:pt idx="1858">
                  <c:v>38496</c:v>
                </c:pt>
                <c:pt idx="1859">
                  <c:v>38497</c:v>
                </c:pt>
                <c:pt idx="1860">
                  <c:v>38498</c:v>
                </c:pt>
                <c:pt idx="1861">
                  <c:v>38499</c:v>
                </c:pt>
                <c:pt idx="1862">
                  <c:v>38503</c:v>
                </c:pt>
                <c:pt idx="1863">
                  <c:v>38504</c:v>
                </c:pt>
                <c:pt idx="1864">
                  <c:v>38505</c:v>
                </c:pt>
                <c:pt idx="1865">
                  <c:v>38506</c:v>
                </c:pt>
                <c:pt idx="1866">
                  <c:v>38509</c:v>
                </c:pt>
                <c:pt idx="1867">
                  <c:v>38510</c:v>
                </c:pt>
                <c:pt idx="1868">
                  <c:v>38511</c:v>
                </c:pt>
                <c:pt idx="1869">
                  <c:v>38512</c:v>
                </c:pt>
                <c:pt idx="1870">
                  <c:v>38513</c:v>
                </c:pt>
                <c:pt idx="1871">
                  <c:v>38516</c:v>
                </c:pt>
                <c:pt idx="1872">
                  <c:v>38517</c:v>
                </c:pt>
                <c:pt idx="1873">
                  <c:v>38518</c:v>
                </c:pt>
                <c:pt idx="1874">
                  <c:v>38519</c:v>
                </c:pt>
                <c:pt idx="1875">
                  <c:v>38520</c:v>
                </c:pt>
                <c:pt idx="1876">
                  <c:v>38523</c:v>
                </c:pt>
                <c:pt idx="1877">
                  <c:v>38524</c:v>
                </c:pt>
                <c:pt idx="1878">
                  <c:v>38525</c:v>
                </c:pt>
                <c:pt idx="1879">
                  <c:v>38526</c:v>
                </c:pt>
                <c:pt idx="1880">
                  <c:v>38527</c:v>
                </c:pt>
                <c:pt idx="1881">
                  <c:v>38530</c:v>
                </c:pt>
                <c:pt idx="1882">
                  <c:v>38531</c:v>
                </c:pt>
                <c:pt idx="1883">
                  <c:v>38532</c:v>
                </c:pt>
                <c:pt idx="1884">
                  <c:v>38533</c:v>
                </c:pt>
                <c:pt idx="1885">
                  <c:v>38534</c:v>
                </c:pt>
                <c:pt idx="1886">
                  <c:v>38538</c:v>
                </c:pt>
                <c:pt idx="1887">
                  <c:v>38539</c:v>
                </c:pt>
                <c:pt idx="1888">
                  <c:v>38540</c:v>
                </c:pt>
                <c:pt idx="1889">
                  <c:v>38541</c:v>
                </c:pt>
                <c:pt idx="1890">
                  <c:v>38544</c:v>
                </c:pt>
                <c:pt idx="1891">
                  <c:v>38545</c:v>
                </c:pt>
                <c:pt idx="1892">
                  <c:v>38546</c:v>
                </c:pt>
                <c:pt idx="1893">
                  <c:v>38547</c:v>
                </c:pt>
                <c:pt idx="1894">
                  <c:v>38548</c:v>
                </c:pt>
                <c:pt idx="1895">
                  <c:v>38551</c:v>
                </c:pt>
                <c:pt idx="1896">
                  <c:v>38552</c:v>
                </c:pt>
                <c:pt idx="1897">
                  <c:v>38553</c:v>
                </c:pt>
                <c:pt idx="1898">
                  <c:v>38554</c:v>
                </c:pt>
                <c:pt idx="1899">
                  <c:v>38555</c:v>
                </c:pt>
                <c:pt idx="1900">
                  <c:v>38558</c:v>
                </c:pt>
                <c:pt idx="1901">
                  <c:v>38559</c:v>
                </c:pt>
                <c:pt idx="1902">
                  <c:v>38560</c:v>
                </c:pt>
                <c:pt idx="1903">
                  <c:v>38561</c:v>
                </c:pt>
                <c:pt idx="1904">
                  <c:v>38562</c:v>
                </c:pt>
                <c:pt idx="1905">
                  <c:v>38565</c:v>
                </c:pt>
                <c:pt idx="1906">
                  <c:v>38566</c:v>
                </c:pt>
                <c:pt idx="1907">
                  <c:v>38567</c:v>
                </c:pt>
                <c:pt idx="1908">
                  <c:v>38568</c:v>
                </c:pt>
                <c:pt idx="1909">
                  <c:v>38569</c:v>
                </c:pt>
                <c:pt idx="1910">
                  <c:v>38572</c:v>
                </c:pt>
                <c:pt idx="1911">
                  <c:v>38573</c:v>
                </c:pt>
                <c:pt idx="1912">
                  <c:v>38574</c:v>
                </c:pt>
                <c:pt idx="1913">
                  <c:v>38575</c:v>
                </c:pt>
                <c:pt idx="1914">
                  <c:v>38576</c:v>
                </c:pt>
                <c:pt idx="1915">
                  <c:v>38579</c:v>
                </c:pt>
                <c:pt idx="1916">
                  <c:v>38580</c:v>
                </c:pt>
                <c:pt idx="1917">
                  <c:v>38581</c:v>
                </c:pt>
                <c:pt idx="1918">
                  <c:v>38582</c:v>
                </c:pt>
                <c:pt idx="1919">
                  <c:v>38583</c:v>
                </c:pt>
                <c:pt idx="1920">
                  <c:v>38586</c:v>
                </c:pt>
                <c:pt idx="1921">
                  <c:v>38587</c:v>
                </c:pt>
                <c:pt idx="1922">
                  <c:v>38588</c:v>
                </c:pt>
                <c:pt idx="1923">
                  <c:v>38589</c:v>
                </c:pt>
                <c:pt idx="1924">
                  <c:v>38590</c:v>
                </c:pt>
                <c:pt idx="1925">
                  <c:v>38593</c:v>
                </c:pt>
                <c:pt idx="1926">
                  <c:v>38594</c:v>
                </c:pt>
                <c:pt idx="1927">
                  <c:v>38595</c:v>
                </c:pt>
                <c:pt idx="1928">
                  <c:v>38596</c:v>
                </c:pt>
                <c:pt idx="1929">
                  <c:v>38597</c:v>
                </c:pt>
                <c:pt idx="1930">
                  <c:v>38601</c:v>
                </c:pt>
                <c:pt idx="1931">
                  <c:v>38602</c:v>
                </c:pt>
                <c:pt idx="1932">
                  <c:v>38603</c:v>
                </c:pt>
                <c:pt idx="1933">
                  <c:v>38604</c:v>
                </c:pt>
                <c:pt idx="1934">
                  <c:v>38607</c:v>
                </c:pt>
                <c:pt idx="1935">
                  <c:v>38608</c:v>
                </c:pt>
                <c:pt idx="1936">
                  <c:v>38609</c:v>
                </c:pt>
                <c:pt idx="1937">
                  <c:v>38610</c:v>
                </c:pt>
                <c:pt idx="1938">
                  <c:v>38611</c:v>
                </c:pt>
                <c:pt idx="1939">
                  <c:v>38614</c:v>
                </c:pt>
                <c:pt idx="1940">
                  <c:v>38615</c:v>
                </c:pt>
                <c:pt idx="1941">
                  <c:v>38616</c:v>
                </c:pt>
                <c:pt idx="1942">
                  <c:v>38617</c:v>
                </c:pt>
                <c:pt idx="1943">
                  <c:v>38618</c:v>
                </c:pt>
                <c:pt idx="1944">
                  <c:v>38621</c:v>
                </c:pt>
                <c:pt idx="1945">
                  <c:v>38622</c:v>
                </c:pt>
                <c:pt idx="1946">
                  <c:v>38623</c:v>
                </c:pt>
                <c:pt idx="1947">
                  <c:v>38624</c:v>
                </c:pt>
                <c:pt idx="1948">
                  <c:v>38625</c:v>
                </c:pt>
                <c:pt idx="1949">
                  <c:v>38628</c:v>
                </c:pt>
                <c:pt idx="1950">
                  <c:v>38629</c:v>
                </c:pt>
                <c:pt idx="1951">
                  <c:v>38630</c:v>
                </c:pt>
                <c:pt idx="1952">
                  <c:v>38631</c:v>
                </c:pt>
                <c:pt idx="1953">
                  <c:v>38632</c:v>
                </c:pt>
                <c:pt idx="1954">
                  <c:v>38635</c:v>
                </c:pt>
                <c:pt idx="1955">
                  <c:v>38636</c:v>
                </c:pt>
                <c:pt idx="1956">
                  <c:v>38637</c:v>
                </c:pt>
                <c:pt idx="1957">
                  <c:v>38638</c:v>
                </c:pt>
                <c:pt idx="1958">
                  <c:v>38639</c:v>
                </c:pt>
                <c:pt idx="1959">
                  <c:v>38642</c:v>
                </c:pt>
                <c:pt idx="1960">
                  <c:v>38643</c:v>
                </c:pt>
                <c:pt idx="1961">
                  <c:v>38644</c:v>
                </c:pt>
                <c:pt idx="1962">
                  <c:v>38645</c:v>
                </c:pt>
                <c:pt idx="1963">
                  <c:v>38646</c:v>
                </c:pt>
                <c:pt idx="1964">
                  <c:v>38649</c:v>
                </c:pt>
                <c:pt idx="1965">
                  <c:v>38650</c:v>
                </c:pt>
                <c:pt idx="1966">
                  <c:v>38651</c:v>
                </c:pt>
                <c:pt idx="1967">
                  <c:v>38652</c:v>
                </c:pt>
                <c:pt idx="1968">
                  <c:v>38653</c:v>
                </c:pt>
                <c:pt idx="1969">
                  <c:v>38656</c:v>
                </c:pt>
                <c:pt idx="1970">
                  <c:v>38657</c:v>
                </c:pt>
                <c:pt idx="1971">
                  <c:v>38658</c:v>
                </c:pt>
                <c:pt idx="1972">
                  <c:v>38659</c:v>
                </c:pt>
                <c:pt idx="1973">
                  <c:v>38660</c:v>
                </c:pt>
                <c:pt idx="1974">
                  <c:v>38663</c:v>
                </c:pt>
                <c:pt idx="1975">
                  <c:v>38664</c:v>
                </c:pt>
                <c:pt idx="1976">
                  <c:v>38665</c:v>
                </c:pt>
                <c:pt idx="1977">
                  <c:v>38666</c:v>
                </c:pt>
                <c:pt idx="1978">
                  <c:v>38667</c:v>
                </c:pt>
                <c:pt idx="1979">
                  <c:v>38670</c:v>
                </c:pt>
                <c:pt idx="1980">
                  <c:v>38671</c:v>
                </c:pt>
                <c:pt idx="1981">
                  <c:v>38672</c:v>
                </c:pt>
                <c:pt idx="1982">
                  <c:v>38673</c:v>
                </c:pt>
                <c:pt idx="1983">
                  <c:v>38674</c:v>
                </c:pt>
                <c:pt idx="1984">
                  <c:v>38677</c:v>
                </c:pt>
                <c:pt idx="1985">
                  <c:v>38678</c:v>
                </c:pt>
                <c:pt idx="1986">
                  <c:v>38679</c:v>
                </c:pt>
                <c:pt idx="1987">
                  <c:v>38681</c:v>
                </c:pt>
                <c:pt idx="1988">
                  <c:v>38684</c:v>
                </c:pt>
                <c:pt idx="1989">
                  <c:v>38685</c:v>
                </c:pt>
                <c:pt idx="1990">
                  <c:v>38686</c:v>
                </c:pt>
                <c:pt idx="1991">
                  <c:v>38687</c:v>
                </c:pt>
                <c:pt idx="1992">
                  <c:v>38688</c:v>
                </c:pt>
                <c:pt idx="1993">
                  <c:v>38691</c:v>
                </c:pt>
                <c:pt idx="1994">
                  <c:v>38692</c:v>
                </c:pt>
                <c:pt idx="1995">
                  <c:v>38693</c:v>
                </c:pt>
                <c:pt idx="1996">
                  <c:v>38694</c:v>
                </c:pt>
                <c:pt idx="1997">
                  <c:v>38695</c:v>
                </c:pt>
                <c:pt idx="1998">
                  <c:v>38698</c:v>
                </c:pt>
                <c:pt idx="1999">
                  <c:v>38699</c:v>
                </c:pt>
                <c:pt idx="2000">
                  <c:v>38700</c:v>
                </c:pt>
                <c:pt idx="2001">
                  <c:v>38701</c:v>
                </c:pt>
                <c:pt idx="2002">
                  <c:v>38702</c:v>
                </c:pt>
                <c:pt idx="2003">
                  <c:v>38705</c:v>
                </c:pt>
                <c:pt idx="2004">
                  <c:v>38706</c:v>
                </c:pt>
                <c:pt idx="2005">
                  <c:v>38707</c:v>
                </c:pt>
                <c:pt idx="2006">
                  <c:v>38708</c:v>
                </c:pt>
                <c:pt idx="2007">
                  <c:v>38709</c:v>
                </c:pt>
                <c:pt idx="2008">
                  <c:v>38713</c:v>
                </c:pt>
                <c:pt idx="2009">
                  <c:v>38714</c:v>
                </c:pt>
                <c:pt idx="2010">
                  <c:v>38715</c:v>
                </c:pt>
                <c:pt idx="2011">
                  <c:v>38716</c:v>
                </c:pt>
                <c:pt idx="2012">
                  <c:v>38720</c:v>
                </c:pt>
                <c:pt idx="2013">
                  <c:v>38721</c:v>
                </c:pt>
                <c:pt idx="2014">
                  <c:v>38722</c:v>
                </c:pt>
                <c:pt idx="2015">
                  <c:v>38723</c:v>
                </c:pt>
                <c:pt idx="2016">
                  <c:v>38726</c:v>
                </c:pt>
                <c:pt idx="2017">
                  <c:v>38727</c:v>
                </c:pt>
                <c:pt idx="2018">
                  <c:v>38728</c:v>
                </c:pt>
                <c:pt idx="2019">
                  <c:v>38729</c:v>
                </c:pt>
                <c:pt idx="2020">
                  <c:v>38730</c:v>
                </c:pt>
                <c:pt idx="2021">
                  <c:v>38734</c:v>
                </c:pt>
                <c:pt idx="2022">
                  <c:v>38735</c:v>
                </c:pt>
                <c:pt idx="2023">
                  <c:v>38736</c:v>
                </c:pt>
                <c:pt idx="2024">
                  <c:v>38737</c:v>
                </c:pt>
                <c:pt idx="2025">
                  <c:v>38740</c:v>
                </c:pt>
                <c:pt idx="2026">
                  <c:v>38741</c:v>
                </c:pt>
                <c:pt idx="2027">
                  <c:v>38742</c:v>
                </c:pt>
                <c:pt idx="2028">
                  <c:v>38743</c:v>
                </c:pt>
                <c:pt idx="2029">
                  <c:v>38744</c:v>
                </c:pt>
                <c:pt idx="2030">
                  <c:v>38747</c:v>
                </c:pt>
                <c:pt idx="2031">
                  <c:v>38748</c:v>
                </c:pt>
                <c:pt idx="2032">
                  <c:v>38749</c:v>
                </c:pt>
                <c:pt idx="2033">
                  <c:v>38750</c:v>
                </c:pt>
                <c:pt idx="2034">
                  <c:v>38751</c:v>
                </c:pt>
                <c:pt idx="2035">
                  <c:v>38754</c:v>
                </c:pt>
                <c:pt idx="2036">
                  <c:v>38755</c:v>
                </c:pt>
                <c:pt idx="2037">
                  <c:v>38756</c:v>
                </c:pt>
                <c:pt idx="2038">
                  <c:v>38757</c:v>
                </c:pt>
                <c:pt idx="2039">
                  <c:v>38758</c:v>
                </c:pt>
                <c:pt idx="2040">
                  <c:v>38761</c:v>
                </c:pt>
                <c:pt idx="2041">
                  <c:v>38762</c:v>
                </c:pt>
                <c:pt idx="2042">
                  <c:v>38763</c:v>
                </c:pt>
                <c:pt idx="2043">
                  <c:v>38764</c:v>
                </c:pt>
                <c:pt idx="2044">
                  <c:v>38765</c:v>
                </c:pt>
                <c:pt idx="2045">
                  <c:v>38769</c:v>
                </c:pt>
                <c:pt idx="2046">
                  <c:v>38770</c:v>
                </c:pt>
                <c:pt idx="2047">
                  <c:v>38771</c:v>
                </c:pt>
                <c:pt idx="2048">
                  <c:v>38772</c:v>
                </c:pt>
                <c:pt idx="2049">
                  <c:v>38775</c:v>
                </c:pt>
                <c:pt idx="2050">
                  <c:v>38776</c:v>
                </c:pt>
                <c:pt idx="2051">
                  <c:v>38777</c:v>
                </c:pt>
                <c:pt idx="2052">
                  <c:v>38778</c:v>
                </c:pt>
                <c:pt idx="2053">
                  <c:v>38779</c:v>
                </c:pt>
                <c:pt idx="2054">
                  <c:v>38782</c:v>
                </c:pt>
                <c:pt idx="2055">
                  <c:v>38783</c:v>
                </c:pt>
                <c:pt idx="2056">
                  <c:v>38784</c:v>
                </c:pt>
                <c:pt idx="2057">
                  <c:v>38785</c:v>
                </c:pt>
                <c:pt idx="2058">
                  <c:v>38786</c:v>
                </c:pt>
                <c:pt idx="2059">
                  <c:v>38789</c:v>
                </c:pt>
                <c:pt idx="2060">
                  <c:v>38790</c:v>
                </c:pt>
                <c:pt idx="2061">
                  <c:v>38791</c:v>
                </c:pt>
                <c:pt idx="2062">
                  <c:v>38792</c:v>
                </c:pt>
                <c:pt idx="2063">
                  <c:v>38793</c:v>
                </c:pt>
                <c:pt idx="2064">
                  <c:v>38796</c:v>
                </c:pt>
                <c:pt idx="2065">
                  <c:v>38797</c:v>
                </c:pt>
                <c:pt idx="2066">
                  <c:v>38798</c:v>
                </c:pt>
                <c:pt idx="2067">
                  <c:v>38799</c:v>
                </c:pt>
                <c:pt idx="2068">
                  <c:v>38800</c:v>
                </c:pt>
                <c:pt idx="2069">
                  <c:v>38803</c:v>
                </c:pt>
                <c:pt idx="2070">
                  <c:v>38804</c:v>
                </c:pt>
                <c:pt idx="2071">
                  <c:v>38805</c:v>
                </c:pt>
                <c:pt idx="2072">
                  <c:v>38806</c:v>
                </c:pt>
                <c:pt idx="2073">
                  <c:v>38807</c:v>
                </c:pt>
                <c:pt idx="2074">
                  <c:v>38810</c:v>
                </c:pt>
                <c:pt idx="2075">
                  <c:v>38811</c:v>
                </c:pt>
                <c:pt idx="2076">
                  <c:v>38812</c:v>
                </c:pt>
                <c:pt idx="2077">
                  <c:v>38813</c:v>
                </c:pt>
                <c:pt idx="2078">
                  <c:v>38814</c:v>
                </c:pt>
                <c:pt idx="2079">
                  <c:v>38817</c:v>
                </c:pt>
                <c:pt idx="2080">
                  <c:v>38818</c:v>
                </c:pt>
                <c:pt idx="2081">
                  <c:v>38819</c:v>
                </c:pt>
                <c:pt idx="2082">
                  <c:v>38820</c:v>
                </c:pt>
                <c:pt idx="2083">
                  <c:v>38824</c:v>
                </c:pt>
                <c:pt idx="2084">
                  <c:v>38825</c:v>
                </c:pt>
                <c:pt idx="2085">
                  <c:v>38826</c:v>
                </c:pt>
                <c:pt idx="2086">
                  <c:v>38827</c:v>
                </c:pt>
                <c:pt idx="2087">
                  <c:v>38828</c:v>
                </c:pt>
                <c:pt idx="2088">
                  <c:v>38831</c:v>
                </c:pt>
                <c:pt idx="2089">
                  <c:v>38832</c:v>
                </c:pt>
                <c:pt idx="2090">
                  <c:v>38833</c:v>
                </c:pt>
                <c:pt idx="2091">
                  <c:v>38834</c:v>
                </c:pt>
                <c:pt idx="2092">
                  <c:v>38835</c:v>
                </c:pt>
                <c:pt idx="2093">
                  <c:v>38838</c:v>
                </c:pt>
                <c:pt idx="2094">
                  <c:v>38839</c:v>
                </c:pt>
                <c:pt idx="2095">
                  <c:v>38840</c:v>
                </c:pt>
                <c:pt idx="2096">
                  <c:v>38841</c:v>
                </c:pt>
                <c:pt idx="2097">
                  <c:v>38842</c:v>
                </c:pt>
                <c:pt idx="2098">
                  <c:v>38845</c:v>
                </c:pt>
                <c:pt idx="2099">
                  <c:v>38846</c:v>
                </c:pt>
                <c:pt idx="2100">
                  <c:v>38847</c:v>
                </c:pt>
                <c:pt idx="2101">
                  <c:v>38848</c:v>
                </c:pt>
                <c:pt idx="2102">
                  <c:v>38849</c:v>
                </c:pt>
                <c:pt idx="2103">
                  <c:v>38852</c:v>
                </c:pt>
                <c:pt idx="2104">
                  <c:v>38853</c:v>
                </c:pt>
                <c:pt idx="2105">
                  <c:v>38854</c:v>
                </c:pt>
                <c:pt idx="2106">
                  <c:v>38855</c:v>
                </c:pt>
                <c:pt idx="2107">
                  <c:v>38856</c:v>
                </c:pt>
                <c:pt idx="2108">
                  <c:v>38859</c:v>
                </c:pt>
                <c:pt idx="2109">
                  <c:v>38860</c:v>
                </c:pt>
                <c:pt idx="2110">
                  <c:v>38861</c:v>
                </c:pt>
                <c:pt idx="2111">
                  <c:v>38862</c:v>
                </c:pt>
                <c:pt idx="2112">
                  <c:v>38863</c:v>
                </c:pt>
                <c:pt idx="2113">
                  <c:v>38867</c:v>
                </c:pt>
                <c:pt idx="2114">
                  <c:v>38868</c:v>
                </c:pt>
                <c:pt idx="2115">
                  <c:v>38869</c:v>
                </c:pt>
                <c:pt idx="2116">
                  <c:v>38870</c:v>
                </c:pt>
                <c:pt idx="2117">
                  <c:v>38873</c:v>
                </c:pt>
                <c:pt idx="2118">
                  <c:v>38874</c:v>
                </c:pt>
                <c:pt idx="2119">
                  <c:v>38875</c:v>
                </c:pt>
                <c:pt idx="2120">
                  <c:v>38876</c:v>
                </c:pt>
                <c:pt idx="2121">
                  <c:v>38877</c:v>
                </c:pt>
                <c:pt idx="2122">
                  <c:v>38880</c:v>
                </c:pt>
                <c:pt idx="2123">
                  <c:v>38881</c:v>
                </c:pt>
                <c:pt idx="2124">
                  <c:v>38882</c:v>
                </c:pt>
                <c:pt idx="2125">
                  <c:v>38883</c:v>
                </c:pt>
                <c:pt idx="2126">
                  <c:v>38884</c:v>
                </c:pt>
                <c:pt idx="2127">
                  <c:v>38887</c:v>
                </c:pt>
                <c:pt idx="2128">
                  <c:v>38888</c:v>
                </c:pt>
                <c:pt idx="2129">
                  <c:v>38889</c:v>
                </c:pt>
                <c:pt idx="2130">
                  <c:v>38890</c:v>
                </c:pt>
                <c:pt idx="2131">
                  <c:v>38891</c:v>
                </c:pt>
                <c:pt idx="2132">
                  <c:v>38894</c:v>
                </c:pt>
                <c:pt idx="2133">
                  <c:v>38895</c:v>
                </c:pt>
                <c:pt idx="2134">
                  <c:v>38896</c:v>
                </c:pt>
                <c:pt idx="2135">
                  <c:v>38897</c:v>
                </c:pt>
                <c:pt idx="2136">
                  <c:v>38898</c:v>
                </c:pt>
                <c:pt idx="2137">
                  <c:v>38901</c:v>
                </c:pt>
                <c:pt idx="2138">
                  <c:v>38903</c:v>
                </c:pt>
                <c:pt idx="2139">
                  <c:v>38904</c:v>
                </c:pt>
                <c:pt idx="2140">
                  <c:v>38905</c:v>
                </c:pt>
                <c:pt idx="2141">
                  <c:v>38908</c:v>
                </c:pt>
                <c:pt idx="2142">
                  <c:v>38909</c:v>
                </c:pt>
                <c:pt idx="2143">
                  <c:v>38910</c:v>
                </c:pt>
                <c:pt idx="2144">
                  <c:v>38911</c:v>
                </c:pt>
                <c:pt idx="2145">
                  <c:v>38912</c:v>
                </c:pt>
                <c:pt idx="2146">
                  <c:v>38915</c:v>
                </c:pt>
                <c:pt idx="2147">
                  <c:v>38916</c:v>
                </c:pt>
                <c:pt idx="2148">
                  <c:v>38917</c:v>
                </c:pt>
                <c:pt idx="2149">
                  <c:v>38918</c:v>
                </c:pt>
                <c:pt idx="2150">
                  <c:v>38919</c:v>
                </c:pt>
                <c:pt idx="2151">
                  <c:v>38922</c:v>
                </c:pt>
                <c:pt idx="2152">
                  <c:v>38923</c:v>
                </c:pt>
                <c:pt idx="2153">
                  <c:v>38924</c:v>
                </c:pt>
                <c:pt idx="2154">
                  <c:v>38925</c:v>
                </c:pt>
                <c:pt idx="2155">
                  <c:v>38926</c:v>
                </c:pt>
                <c:pt idx="2156">
                  <c:v>38929</c:v>
                </c:pt>
                <c:pt idx="2157">
                  <c:v>38930</c:v>
                </c:pt>
                <c:pt idx="2158">
                  <c:v>38931</c:v>
                </c:pt>
                <c:pt idx="2159">
                  <c:v>38932</c:v>
                </c:pt>
                <c:pt idx="2160">
                  <c:v>38933</c:v>
                </c:pt>
                <c:pt idx="2161">
                  <c:v>38936</c:v>
                </c:pt>
                <c:pt idx="2162">
                  <c:v>38937</c:v>
                </c:pt>
                <c:pt idx="2163">
                  <c:v>38938</c:v>
                </c:pt>
                <c:pt idx="2164">
                  <c:v>38939</c:v>
                </c:pt>
                <c:pt idx="2165">
                  <c:v>38940</c:v>
                </c:pt>
                <c:pt idx="2166">
                  <c:v>38943</c:v>
                </c:pt>
                <c:pt idx="2167">
                  <c:v>38944</c:v>
                </c:pt>
                <c:pt idx="2168">
                  <c:v>38945</c:v>
                </c:pt>
                <c:pt idx="2169">
                  <c:v>38946</c:v>
                </c:pt>
                <c:pt idx="2170">
                  <c:v>38947</c:v>
                </c:pt>
                <c:pt idx="2171">
                  <c:v>38950</c:v>
                </c:pt>
                <c:pt idx="2172">
                  <c:v>38951</c:v>
                </c:pt>
                <c:pt idx="2173">
                  <c:v>38952</c:v>
                </c:pt>
                <c:pt idx="2174">
                  <c:v>38953</c:v>
                </c:pt>
                <c:pt idx="2175">
                  <c:v>38954</c:v>
                </c:pt>
                <c:pt idx="2176">
                  <c:v>38957</c:v>
                </c:pt>
                <c:pt idx="2177">
                  <c:v>38958</c:v>
                </c:pt>
                <c:pt idx="2178">
                  <c:v>38959</c:v>
                </c:pt>
                <c:pt idx="2179">
                  <c:v>38960</c:v>
                </c:pt>
                <c:pt idx="2180">
                  <c:v>38961</c:v>
                </c:pt>
                <c:pt idx="2181">
                  <c:v>38965</c:v>
                </c:pt>
                <c:pt idx="2182">
                  <c:v>38966</c:v>
                </c:pt>
                <c:pt idx="2183">
                  <c:v>38967</c:v>
                </c:pt>
                <c:pt idx="2184">
                  <c:v>38968</c:v>
                </c:pt>
                <c:pt idx="2185">
                  <c:v>38971</c:v>
                </c:pt>
                <c:pt idx="2186">
                  <c:v>38972</c:v>
                </c:pt>
                <c:pt idx="2187">
                  <c:v>38973</c:v>
                </c:pt>
                <c:pt idx="2188">
                  <c:v>38974</c:v>
                </c:pt>
                <c:pt idx="2189">
                  <c:v>38975</c:v>
                </c:pt>
                <c:pt idx="2190">
                  <c:v>38978</c:v>
                </c:pt>
                <c:pt idx="2191">
                  <c:v>38979</c:v>
                </c:pt>
                <c:pt idx="2192">
                  <c:v>38980</c:v>
                </c:pt>
                <c:pt idx="2193">
                  <c:v>38981</c:v>
                </c:pt>
                <c:pt idx="2194">
                  <c:v>38982</c:v>
                </c:pt>
                <c:pt idx="2195">
                  <c:v>38985</c:v>
                </c:pt>
                <c:pt idx="2196">
                  <c:v>38986</c:v>
                </c:pt>
                <c:pt idx="2197">
                  <c:v>38987</c:v>
                </c:pt>
                <c:pt idx="2198">
                  <c:v>38988</c:v>
                </c:pt>
                <c:pt idx="2199">
                  <c:v>38989</c:v>
                </c:pt>
                <c:pt idx="2200">
                  <c:v>38992</c:v>
                </c:pt>
                <c:pt idx="2201">
                  <c:v>38993</c:v>
                </c:pt>
                <c:pt idx="2202">
                  <c:v>38994</c:v>
                </c:pt>
                <c:pt idx="2203">
                  <c:v>38995</c:v>
                </c:pt>
                <c:pt idx="2204">
                  <c:v>38996</c:v>
                </c:pt>
                <c:pt idx="2205">
                  <c:v>38999</c:v>
                </c:pt>
                <c:pt idx="2206">
                  <c:v>39000</c:v>
                </c:pt>
                <c:pt idx="2207">
                  <c:v>39001</c:v>
                </c:pt>
                <c:pt idx="2208">
                  <c:v>39002</c:v>
                </c:pt>
                <c:pt idx="2209">
                  <c:v>39003</c:v>
                </c:pt>
                <c:pt idx="2210">
                  <c:v>39006</c:v>
                </c:pt>
                <c:pt idx="2211">
                  <c:v>39007</c:v>
                </c:pt>
                <c:pt idx="2212">
                  <c:v>39008</c:v>
                </c:pt>
                <c:pt idx="2213">
                  <c:v>39009</c:v>
                </c:pt>
                <c:pt idx="2214">
                  <c:v>39010</c:v>
                </c:pt>
                <c:pt idx="2215">
                  <c:v>39013</c:v>
                </c:pt>
                <c:pt idx="2216">
                  <c:v>39014</c:v>
                </c:pt>
                <c:pt idx="2217">
                  <c:v>39015</c:v>
                </c:pt>
                <c:pt idx="2218">
                  <c:v>39016</c:v>
                </c:pt>
                <c:pt idx="2219">
                  <c:v>39017</c:v>
                </c:pt>
                <c:pt idx="2220">
                  <c:v>39020</c:v>
                </c:pt>
                <c:pt idx="2221">
                  <c:v>39021</c:v>
                </c:pt>
                <c:pt idx="2222">
                  <c:v>39022</c:v>
                </c:pt>
                <c:pt idx="2223">
                  <c:v>39023</c:v>
                </c:pt>
                <c:pt idx="2224">
                  <c:v>39024</c:v>
                </c:pt>
                <c:pt idx="2225">
                  <c:v>39027</c:v>
                </c:pt>
                <c:pt idx="2226">
                  <c:v>39028</c:v>
                </c:pt>
                <c:pt idx="2227">
                  <c:v>39029</c:v>
                </c:pt>
                <c:pt idx="2228">
                  <c:v>39030</c:v>
                </c:pt>
                <c:pt idx="2229">
                  <c:v>39031</c:v>
                </c:pt>
                <c:pt idx="2230">
                  <c:v>39034</c:v>
                </c:pt>
                <c:pt idx="2231">
                  <c:v>39035</c:v>
                </c:pt>
                <c:pt idx="2232">
                  <c:v>39036</c:v>
                </c:pt>
                <c:pt idx="2233">
                  <c:v>39037</c:v>
                </c:pt>
                <c:pt idx="2234">
                  <c:v>39038</c:v>
                </c:pt>
                <c:pt idx="2235">
                  <c:v>39041</c:v>
                </c:pt>
                <c:pt idx="2236">
                  <c:v>39042</c:v>
                </c:pt>
                <c:pt idx="2237">
                  <c:v>39043</c:v>
                </c:pt>
                <c:pt idx="2238">
                  <c:v>39045</c:v>
                </c:pt>
                <c:pt idx="2239">
                  <c:v>39048</c:v>
                </c:pt>
                <c:pt idx="2240">
                  <c:v>39049</c:v>
                </c:pt>
                <c:pt idx="2241">
                  <c:v>39050</c:v>
                </c:pt>
                <c:pt idx="2242">
                  <c:v>39051</c:v>
                </c:pt>
                <c:pt idx="2243">
                  <c:v>39052</c:v>
                </c:pt>
                <c:pt idx="2244">
                  <c:v>39055</c:v>
                </c:pt>
                <c:pt idx="2245">
                  <c:v>39056</c:v>
                </c:pt>
                <c:pt idx="2246">
                  <c:v>39057</c:v>
                </c:pt>
                <c:pt idx="2247">
                  <c:v>39058</c:v>
                </c:pt>
                <c:pt idx="2248">
                  <c:v>39059</c:v>
                </c:pt>
                <c:pt idx="2249">
                  <c:v>39062</c:v>
                </c:pt>
                <c:pt idx="2250">
                  <c:v>39063</c:v>
                </c:pt>
                <c:pt idx="2251">
                  <c:v>39064</c:v>
                </c:pt>
                <c:pt idx="2252">
                  <c:v>39065</c:v>
                </c:pt>
                <c:pt idx="2253">
                  <c:v>39066</c:v>
                </c:pt>
                <c:pt idx="2254">
                  <c:v>39069</c:v>
                </c:pt>
                <c:pt idx="2255">
                  <c:v>39070</c:v>
                </c:pt>
                <c:pt idx="2256">
                  <c:v>39071</c:v>
                </c:pt>
                <c:pt idx="2257">
                  <c:v>39072</c:v>
                </c:pt>
                <c:pt idx="2258">
                  <c:v>39073</c:v>
                </c:pt>
                <c:pt idx="2259">
                  <c:v>39077</c:v>
                </c:pt>
                <c:pt idx="2260">
                  <c:v>39078</c:v>
                </c:pt>
                <c:pt idx="2261">
                  <c:v>39079</c:v>
                </c:pt>
                <c:pt idx="2262">
                  <c:v>39080</c:v>
                </c:pt>
                <c:pt idx="2263">
                  <c:v>39085</c:v>
                </c:pt>
                <c:pt idx="2264">
                  <c:v>39086</c:v>
                </c:pt>
                <c:pt idx="2265">
                  <c:v>39087</c:v>
                </c:pt>
                <c:pt idx="2266">
                  <c:v>39090</c:v>
                </c:pt>
                <c:pt idx="2267">
                  <c:v>39091</c:v>
                </c:pt>
                <c:pt idx="2268">
                  <c:v>39092</c:v>
                </c:pt>
                <c:pt idx="2269">
                  <c:v>39093</c:v>
                </c:pt>
                <c:pt idx="2270">
                  <c:v>39094</c:v>
                </c:pt>
                <c:pt idx="2271">
                  <c:v>39098</c:v>
                </c:pt>
                <c:pt idx="2272">
                  <c:v>39099</c:v>
                </c:pt>
                <c:pt idx="2273">
                  <c:v>39100</c:v>
                </c:pt>
                <c:pt idx="2274">
                  <c:v>39101</c:v>
                </c:pt>
                <c:pt idx="2275">
                  <c:v>39104</c:v>
                </c:pt>
                <c:pt idx="2276">
                  <c:v>39105</c:v>
                </c:pt>
                <c:pt idx="2277">
                  <c:v>39106</c:v>
                </c:pt>
                <c:pt idx="2278">
                  <c:v>39107</c:v>
                </c:pt>
                <c:pt idx="2279">
                  <c:v>39108</c:v>
                </c:pt>
                <c:pt idx="2280">
                  <c:v>39111</c:v>
                </c:pt>
                <c:pt idx="2281">
                  <c:v>39112</c:v>
                </c:pt>
                <c:pt idx="2282">
                  <c:v>39113</c:v>
                </c:pt>
                <c:pt idx="2283">
                  <c:v>39114</c:v>
                </c:pt>
                <c:pt idx="2284">
                  <c:v>39115</c:v>
                </c:pt>
                <c:pt idx="2285">
                  <c:v>39118</c:v>
                </c:pt>
                <c:pt idx="2286">
                  <c:v>39119</c:v>
                </c:pt>
                <c:pt idx="2287">
                  <c:v>39120</c:v>
                </c:pt>
                <c:pt idx="2288">
                  <c:v>39121</c:v>
                </c:pt>
                <c:pt idx="2289">
                  <c:v>39122</c:v>
                </c:pt>
                <c:pt idx="2290">
                  <c:v>39125</c:v>
                </c:pt>
                <c:pt idx="2291">
                  <c:v>39126</c:v>
                </c:pt>
                <c:pt idx="2292">
                  <c:v>39127</c:v>
                </c:pt>
                <c:pt idx="2293">
                  <c:v>39128</c:v>
                </c:pt>
                <c:pt idx="2294">
                  <c:v>39129</c:v>
                </c:pt>
                <c:pt idx="2295">
                  <c:v>39133</c:v>
                </c:pt>
                <c:pt idx="2296">
                  <c:v>39134</c:v>
                </c:pt>
                <c:pt idx="2297">
                  <c:v>39135</c:v>
                </c:pt>
                <c:pt idx="2298">
                  <c:v>39136</c:v>
                </c:pt>
                <c:pt idx="2299">
                  <c:v>39139</c:v>
                </c:pt>
                <c:pt idx="2300">
                  <c:v>39140</c:v>
                </c:pt>
                <c:pt idx="2301">
                  <c:v>39141</c:v>
                </c:pt>
                <c:pt idx="2302">
                  <c:v>39142</c:v>
                </c:pt>
                <c:pt idx="2303">
                  <c:v>39143</c:v>
                </c:pt>
                <c:pt idx="2304">
                  <c:v>39146</c:v>
                </c:pt>
                <c:pt idx="2305">
                  <c:v>39147</c:v>
                </c:pt>
                <c:pt idx="2306">
                  <c:v>39148</c:v>
                </c:pt>
                <c:pt idx="2307">
                  <c:v>39149</c:v>
                </c:pt>
                <c:pt idx="2308">
                  <c:v>39150</c:v>
                </c:pt>
                <c:pt idx="2309">
                  <c:v>39153</c:v>
                </c:pt>
                <c:pt idx="2310">
                  <c:v>39154</c:v>
                </c:pt>
                <c:pt idx="2311">
                  <c:v>39155</c:v>
                </c:pt>
                <c:pt idx="2312">
                  <c:v>39156</c:v>
                </c:pt>
                <c:pt idx="2313">
                  <c:v>39157</c:v>
                </c:pt>
                <c:pt idx="2314">
                  <c:v>39160</c:v>
                </c:pt>
                <c:pt idx="2315">
                  <c:v>39161</c:v>
                </c:pt>
                <c:pt idx="2316">
                  <c:v>39162</c:v>
                </c:pt>
                <c:pt idx="2317">
                  <c:v>39163</c:v>
                </c:pt>
                <c:pt idx="2318">
                  <c:v>39164</c:v>
                </c:pt>
                <c:pt idx="2319">
                  <c:v>39167</c:v>
                </c:pt>
                <c:pt idx="2320">
                  <c:v>39168</c:v>
                </c:pt>
                <c:pt idx="2321">
                  <c:v>39169</c:v>
                </c:pt>
                <c:pt idx="2322">
                  <c:v>39170</c:v>
                </c:pt>
                <c:pt idx="2323">
                  <c:v>39171</c:v>
                </c:pt>
                <c:pt idx="2324">
                  <c:v>39174</c:v>
                </c:pt>
                <c:pt idx="2325">
                  <c:v>39175</c:v>
                </c:pt>
                <c:pt idx="2326">
                  <c:v>39176</c:v>
                </c:pt>
                <c:pt idx="2327">
                  <c:v>39177</c:v>
                </c:pt>
                <c:pt idx="2328">
                  <c:v>39181</c:v>
                </c:pt>
                <c:pt idx="2329">
                  <c:v>39182</c:v>
                </c:pt>
                <c:pt idx="2330">
                  <c:v>39183</c:v>
                </c:pt>
                <c:pt idx="2331">
                  <c:v>39184</c:v>
                </c:pt>
                <c:pt idx="2332">
                  <c:v>39185</c:v>
                </c:pt>
                <c:pt idx="2333">
                  <c:v>39188</c:v>
                </c:pt>
                <c:pt idx="2334">
                  <c:v>39189</c:v>
                </c:pt>
                <c:pt idx="2335">
                  <c:v>39190</c:v>
                </c:pt>
                <c:pt idx="2336">
                  <c:v>39191</c:v>
                </c:pt>
                <c:pt idx="2337">
                  <c:v>39192</c:v>
                </c:pt>
                <c:pt idx="2338">
                  <c:v>39195</c:v>
                </c:pt>
                <c:pt idx="2339">
                  <c:v>39196</c:v>
                </c:pt>
                <c:pt idx="2340">
                  <c:v>39197</c:v>
                </c:pt>
                <c:pt idx="2341">
                  <c:v>39198</c:v>
                </c:pt>
                <c:pt idx="2342">
                  <c:v>39199</c:v>
                </c:pt>
                <c:pt idx="2343">
                  <c:v>39202</c:v>
                </c:pt>
                <c:pt idx="2344">
                  <c:v>39203</c:v>
                </c:pt>
                <c:pt idx="2345">
                  <c:v>39204</c:v>
                </c:pt>
                <c:pt idx="2346">
                  <c:v>39205</c:v>
                </c:pt>
                <c:pt idx="2347">
                  <c:v>39206</c:v>
                </c:pt>
                <c:pt idx="2348">
                  <c:v>39209</c:v>
                </c:pt>
                <c:pt idx="2349">
                  <c:v>39210</c:v>
                </c:pt>
                <c:pt idx="2350">
                  <c:v>39211</c:v>
                </c:pt>
                <c:pt idx="2351">
                  <c:v>39212</c:v>
                </c:pt>
                <c:pt idx="2352">
                  <c:v>39213</c:v>
                </c:pt>
                <c:pt idx="2353">
                  <c:v>39216</c:v>
                </c:pt>
                <c:pt idx="2354">
                  <c:v>39217</c:v>
                </c:pt>
                <c:pt idx="2355">
                  <c:v>39218</c:v>
                </c:pt>
                <c:pt idx="2356">
                  <c:v>39219</c:v>
                </c:pt>
                <c:pt idx="2357">
                  <c:v>39220</c:v>
                </c:pt>
                <c:pt idx="2358">
                  <c:v>39223</c:v>
                </c:pt>
                <c:pt idx="2359">
                  <c:v>39224</c:v>
                </c:pt>
                <c:pt idx="2360">
                  <c:v>39225</c:v>
                </c:pt>
                <c:pt idx="2361">
                  <c:v>39226</c:v>
                </c:pt>
                <c:pt idx="2362">
                  <c:v>39227</c:v>
                </c:pt>
                <c:pt idx="2363">
                  <c:v>39231</c:v>
                </c:pt>
                <c:pt idx="2364">
                  <c:v>39232</c:v>
                </c:pt>
                <c:pt idx="2365">
                  <c:v>39233</c:v>
                </c:pt>
                <c:pt idx="2366">
                  <c:v>39234</c:v>
                </c:pt>
                <c:pt idx="2367">
                  <c:v>39237</c:v>
                </c:pt>
                <c:pt idx="2368">
                  <c:v>39238</c:v>
                </c:pt>
                <c:pt idx="2369">
                  <c:v>39239</c:v>
                </c:pt>
                <c:pt idx="2370">
                  <c:v>39240</c:v>
                </c:pt>
                <c:pt idx="2371">
                  <c:v>39241</c:v>
                </c:pt>
                <c:pt idx="2372">
                  <c:v>39244</c:v>
                </c:pt>
                <c:pt idx="2373">
                  <c:v>39245</c:v>
                </c:pt>
                <c:pt idx="2374">
                  <c:v>39246</c:v>
                </c:pt>
                <c:pt idx="2375">
                  <c:v>39247</c:v>
                </c:pt>
                <c:pt idx="2376">
                  <c:v>39248</c:v>
                </c:pt>
                <c:pt idx="2377">
                  <c:v>39251</c:v>
                </c:pt>
                <c:pt idx="2378">
                  <c:v>39252</c:v>
                </c:pt>
                <c:pt idx="2379">
                  <c:v>39253</c:v>
                </c:pt>
                <c:pt idx="2380">
                  <c:v>39254</c:v>
                </c:pt>
                <c:pt idx="2381">
                  <c:v>39255</c:v>
                </c:pt>
                <c:pt idx="2382">
                  <c:v>39258</c:v>
                </c:pt>
                <c:pt idx="2383">
                  <c:v>39259</c:v>
                </c:pt>
                <c:pt idx="2384">
                  <c:v>39260</c:v>
                </c:pt>
                <c:pt idx="2385">
                  <c:v>39261</c:v>
                </c:pt>
                <c:pt idx="2386">
                  <c:v>39262</c:v>
                </c:pt>
                <c:pt idx="2387">
                  <c:v>39265</c:v>
                </c:pt>
                <c:pt idx="2388">
                  <c:v>39266</c:v>
                </c:pt>
                <c:pt idx="2389">
                  <c:v>39268</c:v>
                </c:pt>
                <c:pt idx="2390">
                  <c:v>39269</c:v>
                </c:pt>
                <c:pt idx="2391">
                  <c:v>39272</c:v>
                </c:pt>
                <c:pt idx="2392">
                  <c:v>39273</c:v>
                </c:pt>
                <c:pt idx="2393">
                  <c:v>39274</c:v>
                </c:pt>
                <c:pt idx="2394">
                  <c:v>39275</c:v>
                </c:pt>
                <c:pt idx="2395">
                  <c:v>39276</c:v>
                </c:pt>
                <c:pt idx="2396">
                  <c:v>39279</c:v>
                </c:pt>
                <c:pt idx="2397">
                  <c:v>39280</c:v>
                </c:pt>
                <c:pt idx="2398">
                  <c:v>39281</c:v>
                </c:pt>
                <c:pt idx="2399">
                  <c:v>39282</c:v>
                </c:pt>
                <c:pt idx="2400">
                  <c:v>39283</c:v>
                </c:pt>
                <c:pt idx="2401">
                  <c:v>39286</c:v>
                </c:pt>
                <c:pt idx="2402">
                  <c:v>39287</c:v>
                </c:pt>
                <c:pt idx="2403">
                  <c:v>39288</c:v>
                </c:pt>
                <c:pt idx="2404">
                  <c:v>39289</c:v>
                </c:pt>
                <c:pt idx="2405">
                  <c:v>39290</c:v>
                </c:pt>
                <c:pt idx="2406">
                  <c:v>39293</c:v>
                </c:pt>
                <c:pt idx="2407">
                  <c:v>39294</c:v>
                </c:pt>
                <c:pt idx="2408">
                  <c:v>39295</c:v>
                </c:pt>
                <c:pt idx="2409">
                  <c:v>39296</c:v>
                </c:pt>
                <c:pt idx="2410">
                  <c:v>39297</c:v>
                </c:pt>
                <c:pt idx="2411">
                  <c:v>39300</c:v>
                </c:pt>
                <c:pt idx="2412">
                  <c:v>39301</c:v>
                </c:pt>
                <c:pt idx="2413">
                  <c:v>39302</c:v>
                </c:pt>
                <c:pt idx="2414">
                  <c:v>39303</c:v>
                </c:pt>
                <c:pt idx="2415">
                  <c:v>39304</c:v>
                </c:pt>
                <c:pt idx="2416">
                  <c:v>39307</c:v>
                </c:pt>
                <c:pt idx="2417">
                  <c:v>39308</c:v>
                </c:pt>
                <c:pt idx="2418">
                  <c:v>39309</c:v>
                </c:pt>
                <c:pt idx="2419">
                  <c:v>39310</c:v>
                </c:pt>
                <c:pt idx="2420">
                  <c:v>39311</c:v>
                </c:pt>
                <c:pt idx="2421">
                  <c:v>39314</c:v>
                </c:pt>
                <c:pt idx="2422">
                  <c:v>39315</c:v>
                </c:pt>
                <c:pt idx="2423">
                  <c:v>39316</c:v>
                </c:pt>
                <c:pt idx="2424">
                  <c:v>39317</c:v>
                </c:pt>
                <c:pt idx="2425">
                  <c:v>39318</c:v>
                </c:pt>
                <c:pt idx="2426">
                  <c:v>39321</c:v>
                </c:pt>
                <c:pt idx="2427">
                  <c:v>39322</c:v>
                </c:pt>
                <c:pt idx="2428">
                  <c:v>39323</c:v>
                </c:pt>
                <c:pt idx="2429">
                  <c:v>39324</c:v>
                </c:pt>
                <c:pt idx="2430">
                  <c:v>39325</c:v>
                </c:pt>
                <c:pt idx="2431">
                  <c:v>39329</c:v>
                </c:pt>
                <c:pt idx="2432">
                  <c:v>39330</c:v>
                </c:pt>
                <c:pt idx="2433">
                  <c:v>39331</c:v>
                </c:pt>
                <c:pt idx="2434">
                  <c:v>39332</c:v>
                </c:pt>
                <c:pt idx="2435">
                  <c:v>39335</c:v>
                </c:pt>
                <c:pt idx="2436">
                  <c:v>39336</c:v>
                </c:pt>
                <c:pt idx="2437">
                  <c:v>39337</c:v>
                </c:pt>
                <c:pt idx="2438">
                  <c:v>39338</c:v>
                </c:pt>
                <c:pt idx="2439">
                  <c:v>39339</c:v>
                </c:pt>
                <c:pt idx="2440">
                  <c:v>39342</c:v>
                </c:pt>
                <c:pt idx="2441">
                  <c:v>39343</c:v>
                </c:pt>
                <c:pt idx="2442">
                  <c:v>39344</c:v>
                </c:pt>
                <c:pt idx="2443">
                  <c:v>39345</c:v>
                </c:pt>
                <c:pt idx="2444">
                  <c:v>39346</c:v>
                </c:pt>
                <c:pt idx="2445">
                  <c:v>39349</c:v>
                </c:pt>
                <c:pt idx="2446">
                  <c:v>39350</c:v>
                </c:pt>
                <c:pt idx="2447">
                  <c:v>39351</c:v>
                </c:pt>
                <c:pt idx="2448">
                  <c:v>39352</c:v>
                </c:pt>
                <c:pt idx="2449">
                  <c:v>39353</c:v>
                </c:pt>
                <c:pt idx="2450">
                  <c:v>39356</c:v>
                </c:pt>
                <c:pt idx="2451">
                  <c:v>39357</c:v>
                </c:pt>
                <c:pt idx="2452">
                  <c:v>39358</c:v>
                </c:pt>
                <c:pt idx="2453">
                  <c:v>39359</c:v>
                </c:pt>
                <c:pt idx="2454">
                  <c:v>39360</c:v>
                </c:pt>
                <c:pt idx="2455">
                  <c:v>39363</c:v>
                </c:pt>
                <c:pt idx="2456">
                  <c:v>39364</c:v>
                </c:pt>
                <c:pt idx="2457">
                  <c:v>39365</c:v>
                </c:pt>
                <c:pt idx="2458">
                  <c:v>39366</c:v>
                </c:pt>
                <c:pt idx="2459">
                  <c:v>39367</c:v>
                </c:pt>
                <c:pt idx="2460">
                  <c:v>39370</c:v>
                </c:pt>
                <c:pt idx="2461">
                  <c:v>39371</c:v>
                </c:pt>
                <c:pt idx="2462">
                  <c:v>39372</c:v>
                </c:pt>
                <c:pt idx="2463">
                  <c:v>39373</c:v>
                </c:pt>
                <c:pt idx="2464">
                  <c:v>39374</c:v>
                </c:pt>
                <c:pt idx="2465">
                  <c:v>39377</c:v>
                </c:pt>
                <c:pt idx="2466">
                  <c:v>39378</c:v>
                </c:pt>
                <c:pt idx="2467">
                  <c:v>39379</c:v>
                </c:pt>
                <c:pt idx="2468">
                  <c:v>39380</c:v>
                </c:pt>
                <c:pt idx="2469">
                  <c:v>39381</c:v>
                </c:pt>
                <c:pt idx="2470">
                  <c:v>39384</c:v>
                </c:pt>
                <c:pt idx="2471">
                  <c:v>39385</c:v>
                </c:pt>
                <c:pt idx="2472">
                  <c:v>39386</c:v>
                </c:pt>
                <c:pt idx="2473">
                  <c:v>39387</c:v>
                </c:pt>
                <c:pt idx="2474">
                  <c:v>39388</c:v>
                </c:pt>
                <c:pt idx="2475">
                  <c:v>39391</c:v>
                </c:pt>
                <c:pt idx="2476">
                  <c:v>39392</c:v>
                </c:pt>
                <c:pt idx="2477">
                  <c:v>39393</c:v>
                </c:pt>
                <c:pt idx="2478">
                  <c:v>39394</c:v>
                </c:pt>
                <c:pt idx="2479">
                  <c:v>39395</c:v>
                </c:pt>
                <c:pt idx="2480">
                  <c:v>39398</c:v>
                </c:pt>
                <c:pt idx="2481">
                  <c:v>39399</c:v>
                </c:pt>
                <c:pt idx="2482">
                  <c:v>39400</c:v>
                </c:pt>
                <c:pt idx="2483">
                  <c:v>39401</c:v>
                </c:pt>
                <c:pt idx="2484">
                  <c:v>39402</c:v>
                </c:pt>
                <c:pt idx="2485">
                  <c:v>39405</c:v>
                </c:pt>
                <c:pt idx="2486">
                  <c:v>39406</c:v>
                </c:pt>
                <c:pt idx="2487">
                  <c:v>39407</c:v>
                </c:pt>
                <c:pt idx="2488">
                  <c:v>39409</c:v>
                </c:pt>
                <c:pt idx="2489">
                  <c:v>39412</c:v>
                </c:pt>
                <c:pt idx="2490">
                  <c:v>39413</c:v>
                </c:pt>
                <c:pt idx="2491">
                  <c:v>39414</c:v>
                </c:pt>
                <c:pt idx="2492">
                  <c:v>39415</c:v>
                </c:pt>
                <c:pt idx="2493">
                  <c:v>39416</c:v>
                </c:pt>
                <c:pt idx="2494">
                  <c:v>39419</c:v>
                </c:pt>
                <c:pt idx="2495">
                  <c:v>39420</c:v>
                </c:pt>
                <c:pt idx="2496">
                  <c:v>39421</c:v>
                </c:pt>
                <c:pt idx="2497">
                  <c:v>39422</c:v>
                </c:pt>
                <c:pt idx="2498">
                  <c:v>39423</c:v>
                </c:pt>
                <c:pt idx="2499">
                  <c:v>39426</c:v>
                </c:pt>
                <c:pt idx="2500">
                  <c:v>39427</c:v>
                </c:pt>
                <c:pt idx="2501">
                  <c:v>39428</c:v>
                </c:pt>
                <c:pt idx="2502">
                  <c:v>39429</c:v>
                </c:pt>
                <c:pt idx="2503">
                  <c:v>39430</c:v>
                </c:pt>
                <c:pt idx="2504">
                  <c:v>39433</c:v>
                </c:pt>
                <c:pt idx="2505">
                  <c:v>39434</c:v>
                </c:pt>
                <c:pt idx="2506">
                  <c:v>39435</c:v>
                </c:pt>
                <c:pt idx="2507">
                  <c:v>39436</c:v>
                </c:pt>
                <c:pt idx="2508">
                  <c:v>39437</c:v>
                </c:pt>
                <c:pt idx="2509">
                  <c:v>39440</c:v>
                </c:pt>
                <c:pt idx="2510">
                  <c:v>39442</c:v>
                </c:pt>
                <c:pt idx="2511">
                  <c:v>39443</c:v>
                </c:pt>
                <c:pt idx="2512">
                  <c:v>39444</c:v>
                </c:pt>
                <c:pt idx="2513">
                  <c:v>39447</c:v>
                </c:pt>
                <c:pt idx="2514">
                  <c:v>39449</c:v>
                </c:pt>
                <c:pt idx="2515">
                  <c:v>39450</c:v>
                </c:pt>
                <c:pt idx="2516">
                  <c:v>39451</c:v>
                </c:pt>
                <c:pt idx="2517">
                  <c:v>39454</c:v>
                </c:pt>
                <c:pt idx="2518">
                  <c:v>39455</c:v>
                </c:pt>
                <c:pt idx="2519">
                  <c:v>39456</c:v>
                </c:pt>
                <c:pt idx="2520">
                  <c:v>39457</c:v>
                </c:pt>
                <c:pt idx="2521">
                  <c:v>39458</c:v>
                </c:pt>
                <c:pt idx="2522">
                  <c:v>39461</c:v>
                </c:pt>
                <c:pt idx="2523">
                  <c:v>39462</c:v>
                </c:pt>
                <c:pt idx="2524">
                  <c:v>39463</c:v>
                </c:pt>
                <c:pt idx="2525">
                  <c:v>39464</c:v>
                </c:pt>
                <c:pt idx="2526">
                  <c:v>39465</c:v>
                </c:pt>
                <c:pt idx="2527">
                  <c:v>39469</c:v>
                </c:pt>
                <c:pt idx="2528">
                  <c:v>39470</c:v>
                </c:pt>
                <c:pt idx="2529">
                  <c:v>39471</c:v>
                </c:pt>
                <c:pt idx="2530">
                  <c:v>39472</c:v>
                </c:pt>
                <c:pt idx="2531">
                  <c:v>39475</c:v>
                </c:pt>
                <c:pt idx="2532">
                  <c:v>39476</c:v>
                </c:pt>
                <c:pt idx="2533">
                  <c:v>39477</c:v>
                </c:pt>
                <c:pt idx="2534">
                  <c:v>39478</c:v>
                </c:pt>
                <c:pt idx="2535">
                  <c:v>39479</c:v>
                </c:pt>
                <c:pt idx="2536">
                  <c:v>39482</c:v>
                </c:pt>
                <c:pt idx="2537">
                  <c:v>39483</c:v>
                </c:pt>
                <c:pt idx="2538">
                  <c:v>39484</c:v>
                </c:pt>
                <c:pt idx="2539">
                  <c:v>39485</c:v>
                </c:pt>
                <c:pt idx="2540">
                  <c:v>39486</c:v>
                </c:pt>
                <c:pt idx="2541">
                  <c:v>39489</c:v>
                </c:pt>
                <c:pt idx="2542">
                  <c:v>39490</c:v>
                </c:pt>
                <c:pt idx="2543">
                  <c:v>39491</c:v>
                </c:pt>
                <c:pt idx="2544">
                  <c:v>39492</c:v>
                </c:pt>
                <c:pt idx="2545">
                  <c:v>39493</c:v>
                </c:pt>
                <c:pt idx="2546">
                  <c:v>39497</c:v>
                </c:pt>
                <c:pt idx="2547">
                  <c:v>39498</c:v>
                </c:pt>
                <c:pt idx="2548">
                  <c:v>39499</c:v>
                </c:pt>
                <c:pt idx="2549">
                  <c:v>39500</c:v>
                </c:pt>
                <c:pt idx="2550">
                  <c:v>39503</c:v>
                </c:pt>
                <c:pt idx="2551">
                  <c:v>39504</c:v>
                </c:pt>
                <c:pt idx="2552">
                  <c:v>39505</c:v>
                </c:pt>
                <c:pt idx="2553">
                  <c:v>39506</c:v>
                </c:pt>
                <c:pt idx="2554">
                  <c:v>39507</c:v>
                </c:pt>
                <c:pt idx="2555">
                  <c:v>39510</c:v>
                </c:pt>
                <c:pt idx="2556">
                  <c:v>39511</c:v>
                </c:pt>
                <c:pt idx="2557">
                  <c:v>39512</c:v>
                </c:pt>
                <c:pt idx="2558">
                  <c:v>39513</c:v>
                </c:pt>
                <c:pt idx="2559">
                  <c:v>39514</c:v>
                </c:pt>
                <c:pt idx="2560">
                  <c:v>39517</c:v>
                </c:pt>
                <c:pt idx="2561">
                  <c:v>39518</c:v>
                </c:pt>
                <c:pt idx="2562">
                  <c:v>39519</c:v>
                </c:pt>
                <c:pt idx="2563">
                  <c:v>39520</c:v>
                </c:pt>
                <c:pt idx="2564">
                  <c:v>39521</c:v>
                </c:pt>
                <c:pt idx="2565">
                  <c:v>39524</c:v>
                </c:pt>
                <c:pt idx="2566">
                  <c:v>39525</c:v>
                </c:pt>
                <c:pt idx="2567">
                  <c:v>39526</c:v>
                </c:pt>
                <c:pt idx="2568">
                  <c:v>39527</c:v>
                </c:pt>
                <c:pt idx="2569">
                  <c:v>39531</c:v>
                </c:pt>
                <c:pt idx="2570">
                  <c:v>39532</c:v>
                </c:pt>
                <c:pt idx="2571">
                  <c:v>39533</c:v>
                </c:pt>
                <c:pt idx="2572">
                  <c:v>39534</c:v>
                </c:pt>
                <c:pt idx="2573">
                  <c:v>39535</c:v>
                </c:pt>
                <c:pt idx="2574">
                  <c:v>39538</c:v>
                </c:pt>
                <c:pt idx="2575">
                  <c:v>39539</c:v>
                </c:pt>
                <c:pt idx="2576">
                  <c:v>39540</c:v>
                </c:pt>
                <c:pt idx="2577">
                  <c:v>39541</c:v>
                </c:pt>
                <c:pt idx="2578">
                  <c:v>39542</c:v>
                </c:pt>
                <c:pt idx="2579">
                  <c:v>39545</c:v>
                </c:pt>
                <c:pt idx="2580">
                  <c:v>39546</c:v>
                </c:pt>
                <c:pt idx="2581">
                  <c:v>39547</c:v>
                </c:pt>
                <c:pt idx="2582">
                  <c:v>39548</c:v>
                </c:pt>
                <c:pt idx="2583">
                  <c:v>39549</c:v>
                </c:pt>
                <c:pt idx="2584">
                  <c:v>39552</c:v>
                </c:pt>
                <c:pt idx="2585">
                  <c:v>39553</c:v>
                </c:pt>
                <c:pt idx="2586">
                  <c:v>39554</c:v>
                </c:pt>
                <c:pt idx="2587">
                  <c:v>39555</c:v>
                </c:pt>
                <c:pt idx="2588">
                  <c:v>39556</c:v>
                </c:pt>
                <c:pt idx="2589">
                  <c:v>39559</c:v>
                </c:pt>
                <c:pt idx="2590">
                  <c:v>39560</c:v>
                </c:pt>
                <c:pt idx="2591">
                  <c:v>39561</c:v>
                </c:pt>
                <c:pt idx="2592">
                  <c:v>39562</c:v>
                </c:pt>
                <c:pt idx="2593">
                  <c:v>39563</c:v>
                </c:pt>
                <c:pt idx="2594">
                  <c:v>39566</c:v>
                </c:pt>
                <c:pt idx="2595">
                  <c:v>39567</c:v>
                </c:pt>
                <c:pt idx="2596">
                  <c:v>39568</c:v>
                </c:pt>
                <c:pt idx="2597">
                  <c:v>39569</c:v>
                </c:pt>
                <c:pt idx="2598">
                  <c:v>39570</c:v>
                </c:pt>
                <c:pt idx="2599">
                  <c:v>39573</c:v>
                </c:pt>
                <c:pt idx="2600">
                  <c:v>39574</c:v>
                </c:pt>
                <c:pt idx="2601">
                  <c:v>39575</c:v>
                </c:pt>
                <c:pt idx="2602">
                  <c:v>39576</c:v>
                </c:pt>
                <c:pt idx="2603">
                  <c:v>39577</c:v>
                </c:pt>
                <c:pt idx="2604">
                  <c:v>39580</c:v>
                </c:pt>
                <c:pt idx="2605">
                  <c:v>39581</c:v>
                </c:pt>
                <c:pt idx="2606">
                  <c:v>39582</c:v>
                </c:pt>
                <c:pt idx="2607">
                  <c:v>39583</c:v>
                </c:pt>
                <c:pt idx="2608">
                  <c:v>39584</c:v>
                </c:pt>
                <c:pt idx="2609">
                  <c:v>39587</c:v>
                </c:pt>
                <c:pt idx="2610">
                  <c:v>39588</c:v>
                </c:pt>
                <c:pt idx="2611">
                  <c:v>39589</c:v>
                </c:pt>
                <c:pt idx="2612">
                  <c:v>39590</c:v>
                </c:pt>
                <c:pt idx="2613">
                  <c:v>39591</c:v>
                </c:pt>
                <c:pt idx="2614">
                  <c:v>39595</c:v>
                </c:pt>
                <c:pt idx="2615">
                  <c:v>39596</c:v>
                </c:pt>
                <c:pt idx="2616">
                  <c:v>39597</c:v>
                </c:pt>
                <c:pt idx="2617">
                  <c:v>39598</c:v>
                </c:pt>
                <c:pt idx="2618">
                  <c:v>39601</c:v>
                </c:pt>
                <c:pt idx="2619">
                  <c:v>39602</c:v>
                </c:pt>
                <c:pt idx="2620">
                  <c:v>39603</c:v>
                </c:pt>
                <c:pt idx="2621">
                  <c:v>39604</c:v>
                </c:pt>
                <c:pt idx="2622">
                  <c:v>39605</c:v>
                </c:pt>
                <c:pt idx="2623">
                  <c:v>39608</c:v>
                </c:pt>
                <c:pt idx="2624">
                  <c:v>39609</c:v>
                </c:pt>
                <c:pt idx="2625">
                  <c:v>39610</c:v>
                </c:pt>
                <c:pt idx="2626">
                  <c:v>39611</c:v>
                </c:pt>
                <c:pt idx="2627">
                  <c:v>39612</c:v>
                </c:pt>
                <c:pt idx="2628">
                  <c:v>39615</c:v>
                </c:pt>
                <c:pt idx="2629">
                  <c:v>39616</c:v>
                </c:pt>
                <c:pt idx="2630">
                  <c:v>39617</c:v>
                </c:pt>
                <c:pt idx="2631">
                  <c:v>39618</c:v>
                </c:pt>
                <c:pt idx="2632">
                  <c:v>39619</c:v>
                </c:pt>
                <c:pt idx="2633">
                  <c:v>39622</c:v>
                </c:pt>
                <c:pt idx="2634">
                  <c:v>39623</c:v>
                </c:pt>
                <c:pt idx="2635">
                  <c:v>39624</c:v>
                </c:pt>
                <c:pt idx="2636">
                  <c:v>39625</c:v>
                </c:pt>
                <c:pt idx="2637">
                  <c:v>39626</c:v>
                </c:pt>
                <c:pt idx="2638">
                  <c:v>39629</c:v>
                </c:pt>
                <c:pt idx="2639">
                  <c:v>39630</c:v>
                </c:pt>
                <c:pt idx="2640">
                  <c:v>39631</c:v>
                </c:pt>
                <c:pt idx="2641">
                  <c:v>39632</c:v>
                </c:pt>
                <c:pt idx="2642">
                  <c:v>39636</c:v>
                </c:pt>
                <c:pt idx="2643">
                  <c:v>39637</c:v>
                </c:pt>
                <c:pt idx="2644">
                  <c:v>39638</c:v>
                </c:pt>
                <c:pt idx="2645">
                  <c:v>39639</c:v>
                </c:pt>
                <c:pt idx="2646">
                  <c:v>39640</c:v>
                </c:pt>
                <c:pt idx="2647">
                  <c:v>39643</c:v>
                </c:pt>
                <c:pt idx="2648">
                  <c:v>39644</c:v>
                </c:pt>
                <c:pt idx="2649">
                  <c:v>39645</c:v>
                </c:pt>
                <c:pt idx="2650">
                  <c:v>39646</c:v>
                </c:pt>
                <c:pt idx="2651">
                  <c:v>39647</c:v>
                </c:pt>
                <c:pt idx="2652">
                  <c:v>39650</c:v>
                </c:pt>
                <c:pt idx="2653">
                  <c:v>39651</c:v>
                </c:pt>
                <c:pt idx="2654">
                  <c:v>39652</c:v>
                </c:pt>
                <c:pt idx="2655">
                  <c:v>39653</c:v>
                </c:pt>
                <c:pt idx="2656">
                  <c:v>39654</c:v>
                </c:pt>
                <c:pt idx="2657">
                  <c:v>39657</c:v>
                </c:pt>
                <c:pt idx="2658">
                  <c:v>39658</c:v>
                </c:pt>
                <c:pt idx="2659">
                  <c:v>39659</c:v>
                </c:pt>
                <c:pt idx="2660">
                  <c:v>39660</c:v>
                </c:pt>
                <c:pt idx="2661">
                  <c:v>39661</c:v>
                </c:pt>
                <c:pt idx="2662">
                  <c:v>39664</c:v>
                </c:pt>
                <c:pt idx="2663">
                  <c:v>39665</c:v>
                </c:pt>
                <c:pt idx="2664">
                  <c:v>39666</c:v>
                </c:pt>
                <c:pt idx="2665">
                  <c:v>39667</c:v>
                </c:pt>
                <c:pt idx="2666">
                  <c:v>39668</c:v>
                </c:pt>
                <c:pt idx="2667">
                  <c:v>39671</c:v>
                </c:pt>
                <c:pt idx="2668">
                  <c:v>39672</c:v>
                </c:pt>
                <c:pt idx="2669">
                  <c:v>39673</c:v>
                </c:pt>
                <c:pt idx="2670">
                  <c:v>39674</c:v>
                </c:pt>
                <c:pt idx="2671">
                  <c:v>39675</c:v>
                </c:pt>
                <c:pt idx="2672">
                  <c:v>39678</c:v>
                </c:pt>
                <c:pt idx="2673">
                  <c:v>39679</c:v>
                </c:pt>
                <c:pt idx="2674">
                  <c:v>39680</c:v>
                </c:pt>
                <c:pt idx="2675">
                  <c:v>39681</c:v>
                </c:pt>
                <c:pt idx="2676">
                  <c:v>39682</c:v>
                </c:pt>
                <c:pt idx="2677">
                  <c:v>39685</c:v>
                </c:pt>
                <c:pt idx="2678">
                  <c:v>39686</c:v>
                </c:pt>
                <c:pt idx="2679">
                  <c:v>39687</c:v>
                </c:pt>
                <c:pt idx="2680">
                  <c:v>39688</c:v>
                </c:pt>
                <c:pt idx="2681">
                  <c:v>39689</c:v>
                </c:pt>
                <c:pt idx="2682">
                  <c:v>39693</c:v>
                </c:pt>
                <c:pt idx="2683">
                  <c:v>39694</c:v>
                </c:pt>
                <c:pt idx="2684">
                  <c:v>39695</c:v>
                </c:pt>
                <c:pt idx="2685">
                  <c:v>39696</c:v>
                </c:pt>
                <c:pt idx="2686">
                  <c:v>39699</c:v>
                </c:pt>
                <c:pt idx="2687">
                  <c:v>39700</c:v>
                </c:pt>
                <c:pt idx="2688">
                  <c:v>39701</c:v>
                </c:pt>
                <c:pt idx="2689">
                  <c:v>39702</c:v>
                </c:pt>
                <c:pt idx="2690">
                  <c:v>39703</c:v>
                </c:pt>
                <c:pt idx="2691">
                  <c:v>39706</c:v>
                </c:pt>
                <c:pt idx="2692">
                  <c:v>39707</c:v>
                </c:pt>
                <c:pt idx="2693">
                  <c:v>39708</c:v>
                </c:pt>
                <c:pt idx="2694">
                  <c:v>39709</c:v>
                </c:pt>
                <c:pt idx="2695">
                  <c:v>39710</c:v>
                </c:pt>
                <c:pt idx="2696">
                  <c:v>39713</c:v>
                </c:pt>
                <c:pt idx="2697">
                  <c:v>39714</c:v>
                </c:pt>
                <c:pt idx="2698">
                  <c:v>39715</c:v>
                </c:pt>
                <c:pt idx="2699">
                  <c:v>39716</c:v>
                </c:pt>
                <c:pt idx="2700">
                  <c:v>39717</c:v>
                </c:pt>
                <c:pt idx="2701">
                  <c:v>39720</c:v>
                </c:pt>
                <c:pt idx="2702">
                  <c:v>39721</c:v>
                </c:pt>
                <c:pt idx="2703">
                  <c:v>39722</c:v>
                </c:pt>
                <c:pt idx="2704">
                  <c:v>39723</c:v>
                </c:pt>
                <c:pt idx="2705">
                  <c:v>39724</c:v>
                </c:pt>
                <c:pt idx="2706">
                  <c:v>39727</c:v>
                </c:pt>
                <c:pt idx="2707">
                  <c:v>39728</c:v>
                </c:pt>
                <c:pt idx="2708">
                  <c:v>39729</c:v>
                </c:pt>
                <c:pt idx="2709">
                  <c:v>39730</c:v>
                </c:pt>
                <c:pt idx="2710">
                  <c:v>39731</c:v>
                </c:pt>
                <c:pt idx="2711">
                  <c:v>39734</c:v>
                </c:pt>
                <c:pt idx="2712">
                  <c:v>39735</c:v>
                </c:pt>
                <c:pt idx="2713">
                  <c:v>39736</c:v>
                </c:pt>
                <c:pt idx="2714">
                  <c:v>39737</c:v>
                </c:pt>
                <c:pt idx="2715">
                  <c:v>39738</c:v>
                </c:pt>
                <c:pt idx="2716">
                  <c:v>39741</c:v>
                </c:pt>
                <c:pt idx="2717">
                  <c:v>39742</c:v>
                </c:pt>
                <c:pt idx="2718">
                  <c:v>39743</c:v>
                </c:pt>
                <c:pt idx="2719">
                  <c:v>39744</c:v>
                </c:pt>
                <c:pt idx="2720">
                  <c:v>39745</c:v>
                </c:pt>
                <c:pt idx="2721">
                  <c:v>39748</c:v>
                </c:pt>
                <c:pt idx="2722">
                  <c:v>39749</c:v>
                </c:pt>
                <c:pt idx="2723">
                  <c:v>39750</c:v>
                </c:pt>
                <c:pt idx="2724">
                  <c:v>39751</c:v>
                </c:pt>
                <c:pt idx="2725">
                  <c:v>39752</c:v>
                </c:pt>
                <c:pt idx="2726">
                  <c:v>39755</c:v>
                </c:pt>
                <c:pt idx="2727">
                  <c:v>39756</c:v>
                </c:pt>
                <c:pt idx="2728">
                  <c:v>39757</c:v>
                </c:pt>
                <c:pt idx="2729">
                  <c:v>39758</c:v>
                </c:pt>
                <c:pt idx="2730">
                  <c:v>39759</c:v>
                </c:pt>
                <c:pt idx="2731">
                  <c:v>39762</c:v>
                </c:pt>
                <c:pt idx="2732">
                  <c:v>39763</c:v>
                </c:pt>
                <c:pt idx="2733">
                  <c:v>39764</c:v>
                </c:pt>
                <c:pt idx="2734">
                  <c:v>39765</c:v>
                </c:pt>
                <c:pt idx="2735">
                  <c:v>39766</c:v>
                </c:pt>
                <c:pt idx="2736">
                  <c:v>39769</c:v>
                </c:pt>
                <c:pt idx="2737">
                  <c:v>39770</c:v>
                </c:pt>
                <c:pt idx="2738">
                  <c:v>39771</c:v>
                </c:pt>
                <c:pt idx="2739">
                  <c:v>39772</c:v>
                </c:pt>
                <c:pt idx="2740">
                  <c:v>39773</c:v>
                </c:pt>
                <c:pt idx="2741">
                  <c:v>39776</c:v>
                </c:pt>
                <c:pt idx="2742">
                  <c:v>39777</c:v>
                </c:pt>
                <c:pt idx="2743">
                  <c:v>39778</c:v>
                </c:pt>
                <c:pt idx="2744">
                  <c:v>39780</c:v>
                </c:pt>
                <c:pt idx="2745">
                  <c:v>39783</c:v>
                </c:pt>
                <c:pt idx="2746">
                  <c:v>39784</c:v>
                </c:pt>
                <c:pt idx="2747">
                  <c:v>39785</c:v>
                </c:pt>
                <c:pt idx="2748">
                  <c:v>39786</c:v>
                </c:pt>
                <c:pt idx="2749">
                  <c:v>39787</c:v>
                </c:pt>
                <c:pt idx="2750">
                  <c:v>39790</c:v>
                </c:pt>
                <c:pt idx="2751">
                  <c:v>39791</c:v>
                </c:pt>
                <c:pt idx="2752">
                  <c:v>39792</c:v>
                </c:pt>
                <c:pt idx="2753">
                  <c:v>39793</c:v>
                </c:pt>
                <c:pt idx="2754">
                  <c:v>39794</c:v>
                </c:pt>
                <c:pt idx="2755">
                  <c:v>39797</c:v>
                </c:pt>
                <c:pt idx="2756">
                  <c:v>39798</c:v>
                </c:pt>
                <c:pt idx="2757">
                  <c:v>39799</c:v>
                </c:pt>
                <c:pt idx="2758">
                  <c:v>39800</c:v>
                </c:pt>
                <c:pt idx="2759">
                  <c:v>39801</c:v>
                </c:pt>
                <c:pt idx="2760">
                  <c:v>39804</c:v>
                </c:pt>
                <c:pt idx="2761">
                  <c:v>39805</c:v>
                </c:pt>
                <c:pt idx="2762">
                  <c:v>39806</c:v>
                </c:pt>
                <c:pt idx="2763">
                  <c:v>39808</c:v>
                </c:pt>
                <c:pt idx="2764">
                  <c:v>39811</c:v>
                </c:pt>
                <c:pt idx="2765">
                  <c:v>39812</c:v>
                </c:pt>
                <c:pt idx="2766">
                  <c:v>39813</c:v>
                </c:pt>
                <c:pt idx="2767">
                  <c:v>39815</c:v>
                </c:pt>
                <c:pt idx="2768">
                  <c:v>39818</c:v>
                </c:pt>
                <c:pt idx="2769">
                  <c:v>39819</c:v>
                </c:pt>
                <c:pt idx="2770">
                  <c:v>39820</c:v>
                </c:pt>
                <c:pt idx="2771">
                  <c:v>39821</c:v>
                </c:pt>
                <c:pt idx="2772">
                  <c:v>39822</c:v>
                </c:pt>
                <c:pt idx="2773">
                  <c:v>39825</c:v>
                </c:pt>
                <c:pt idx="2774">
                  <c:v>39826</c:v>
                </c:pt>
                <c:pt idx="2775">
                  <c:v>39827</c:v>
                </c:pt>
                <c:pt idx="2776">
                  <c:v>39828</c:v>
                </c:pt>
                <c:pt idx="2777">
                  <c:v>39829</c:v>
                </c:pt>
                <c:pt idx="2778">
                  <c:v>39833</c:v>
                </c:pt>
                <c:pt idx="2779">
                  <c:v>39834</c:v>
                </c:pt>
                <c:pt idx="2780">
                  <c:v>39835</c:v>
                </c:pt>
                <c:pt idx="2781">
                  <c:v>39836</c:v>
                </c:pt>
                <c:pt idx="2782">
                  <c:v>39839</c:v>
                </c:pt>
                <c:pt idx="2783">
                  <c:v>39840</c:v>
                </c:pt>
                <c:pt idx="2784">
                  <c:v>39841</c:v>
                </c:pt>
                <c:pt idx="2785">
                  <c:v>39842</c:v>
                </c:pt>
                <c:pt idx="2786">
                  <c:v>39843</c:v>
                </c:pt>
                <c:pt idx="2787">
                  <c:v>39846</c:v>
                </c:pt>
                <c:pt idx="2788">
                  <c:v>39847</c:v>
                </c:pt>
                <c:pt idx="2789">
                  <c:v>39848</c:v>
                </c:pt>
                <c:pt idx="2790">
                  <c:v>39849</c:v>
                </c:pt>
                <c:pt idx="2791">
                  <c:v>39850</c:v>
                </c:pt>
                <c:pt idx="2792">
                  <c:v>39853</c:v>
                </c:pt>
                <c:pt idx="2793">
                  <c:v>39854</c:v>
                </c:pt>
                <c:pt idx="2794">
                  <c:v>39855</c:v>
                </c:pt>
                <c:pt idx="2795">
                  <c:v>39856</c:v>
                </c:pt>
                <c:pt idx="2796">
                  <c:v>39857</c:v>
                </c:pt>
                <c:pt idx="2797">
                  <c:v>39861</c:v>
                </c:pt>
                <c:pt idx="2798">
                  <c:v>39862</c:v>
                </c:pt>
                <c:pt idx="2799">
                  <c:v>39863</c:v>
                </c:pt>
                <c:pt idx="2800">
                  <c:v>39864</c:v>
                </c:pt>
                <c:pt idx="2801">
                  <c:v>39867</c:v>
                </c:pt>
                <c:pt idx="2802">
                  <c:v>39868</c:v>
                </c:pt>
                <c:pt idx="2803">
                  <c:v>39869</c:v>
                </c:pt>
                <c:pt idx="2804">
                  <c:v>39870</c:v>
                </c:pt>
                <c:pt idx="2805">
                  <c:v>39871</c:v>
                </c:pt>
                <c:pt idx="2806">
                  <c:v>39874</c:v>
                </c:pt>
                <c:pt idx="2807">
                  <c:v>39875</c:v>
                </c:pt>
                <c:pt idx="2808">
                  <c:v>39876</c:v>
                </c:pt>
                <c:pt idx="2809">
                  <c:v>39877</c:v>
                </c:pt>
                <c:pt idx="2810">
                  <c:v>39878</c:v>
                </c:pt>
                <c:pt idx="2811">
                  <c:v>39881</c:v>
                </c:pt>
                <c:pt idx="2812">
                  <c:v>39882</c:v>
                </c:pt>
                <c:pt idx="2813">
                  <c:v>39883</c:v>
                </c:pt>
                <c:pt idx="2814">
                  <c:v>39884</c:v>
                </c:pt>
                <c:pt idx="2815">
                  <c:v>39885</c:v>
                </c:pt>
                <c:pt idx="2816">
                  <c:v>39888</c:v>
                </c:pt>
                <c:pt idx="2817">
                  <c:v>39889</c:v>
                </c:pt>
                <c:pt idx="2818">
                  <c:v>39890</c:v>
                </c:pt>
                <c:pt idx="2819">
                  <c:v>39891</c:v>
                </c:pt>
                <c:pt idx="2820">
                  <c:v>39892</c:v>
                </c:pt>
                <c:pt idx="2821">
                  <c:v>39895</c:v>
                </c:pt>
                <c:pt idx="2822">
                  <c:v>39896</c:v>
                </c:pt>
                <c:pt idx="2823">
                  <c:v>39897</c:v>
                </c:pt>
                <c:pt idx="2824">
                  <c:v>39898</c:v>
                </c:pt>
                <c:pt idx="2825">
                  <c:v>39899</c:v>
                </c:pt>
                <c:pt idx="2826">
                  <c:v>39902</c:v>
                </c:pt>
                <c:pt idx="2827">
                  <c:v>39903</c:v>
                </c:pt>
                <c:pt idx="2828">
                  <c:v>39904</c:v>
                </c:pt>
                <c:pt idx="2829">
                  <c:v>39905</c:v>
                </c:pt>
                <c:pt idx="2830">
                  <c:v>39906</c:v>
                </c:pt>
                <c:pt idx="2831">
                  <c:v>39909</c:v>
                </c:pt>
                <c:pt idx="2832">
                  <c:v>39910</c:v>
                </c:pt>
                <c:pt idx="2833">
                  <c:v>39911</c:v>
                </c:pt>
                <c:pt idx="2834">
                  <c:v>39912</c:v>
                </c:pt>
                <c:pt idx="2835">
                  <c:v>39916</c:v>
                </c:pt>
                <c:pt idx="2836">
                  <c:v>39917</c:v>
                </c:pt>
                <c:pt idx="2837">
                  <c:v>39918</c:v>
                </c:pt>
                <c:pt idx="2838">
                  <c:v>39919</c:v>
                </c:pt>
                <c:pt idx="2839">
                  <c:v>39920</c:v>
                </c:pt>
                <c:pt idx="2840">
                  <c:v>39923</c:v>
                </c:pt>
                <c:pt idx="2841">
                  <c:v>39924</c:v>
                </c:pt>
                <c:pt idx="2842">
                  <c:v>39925</c:v>
                </c:pt>
                <c:pt idx="2843">
                  <c:v>39926</c:v>
                </c:pt>
                <c:pt idx="2844">
                  <c:v>39927</c:v>
                </c:pt>
                <c:pt idx="2845">
                  <c:v>39930</c:v>
                </c:pt>
                <c:pt idx="2846">
                  <c:v>39931</c:v>
                </c:pt>
                <c:pt idx="2847">
                  <c:v>39932</c:v>
                </c:pt>
                <c:pt idx="2848">
                  <c:v>39933</c:v>
                </c:pt>
                <c:pt idx="2849">
                  <c:v>39934</c:v>
                </c:pt>
                <c:pt idx="2850">
                  <c:v>39937</c:v>
                </c:pt>
                <c:pt idx="2851">
                  <c:v>39938</c:v>
                </c:pt>
                <c:pt idx="2852">
                  <c:v>39939</c:v>
                </c:pt>
                <c:pt idx="2853">
                  <c:v>39940</c:v>
                </c:pt>
                <c:pt idx="2854">
                  <c:v>39941</c:v>
                </c:pt>
                <c:pt idx="2855">
                  <c:v>39944</c:v>
                </c:pt>
                <c:pt idx="2856">
                  <c:v>39945</c:v>
                </c:pt>
                <c:pt idx="2857">
                  <c:v>39946</c:v>
                </c:pt>
                <c:pt idx="2858">
                  <c:v>39947</c:v>
                </c:pt>
                <c:pt idx="2859">
                  <c:v>39948</c:v>
                </c:pt>
                <c:pt idx="2860">
                  <c:v>39951</c:v>
                </c:pt>
                <c:pt idx="2861">
                  <c:v>39952</c:v>
                </c:pt>
                <c:pt idx="2862">
                  <c:v>39953</c:v>
                </c:pt>
                <c:pt idx="2863">
                  <c:v>39954</c:v>
                </c:pt>
                <c:pt idx="2864">
                  <c:v>39955</c:v>
                </c:pt>
                <c:pt idx="2865">
                  <c:v>39959</c:v>
                </c:pt>
                <c:pt idx="2866">
                  <c:v>39960</c:v>
                </c:pt>
                <c:pt idx="2867">
                  <c:v>39961</c:v>
                </c:pt>
                <c:pt idx="2868">
                  <c:v>39962</c:v>
                </c:pt>
                <c:pt idx="2869">
                  <c:v>39965</c:v>
                </c:pt>
                <c:pt idx="2870">
                  <c:v>39966</c:v>
                </c:pt>
                <c:pt idx="2871">
                  <c:v>39967</c:v>
                </c:pt>
                <c:pt idx="2872">
                  <c:v>39968</c:v>
                </c:pt>
                <c:pt idx="2873">
                  <c:v>39969</c:v>
                </c:pt>
                <c:pt idx="2874">
                  <c:v>39972</c:v>
                </c:pt>
                <c:pt idx="2875">
                  <c:v>39973</c:v>
                </c:pt>
                <c:pt idx="2876">
                  <c:v>39974</c:v>
                </c:pt>
                <c:pt idx="2877">
                  <c:v>39975</c:v>
                </c:pt>
                <c:pt idx="2878">
                  <c:v>39976</c:v>
                </c:pt>
                <c:pt idx="2879">
                  <c:v>39979</c:v>
                </c:pt>
                <c:pt idx="2880">
                  <c:v>39980</c:v>
                </c:pt>
                <c:pt idx="2881">
                  <c:v>39981</c:v>
                </c:pt>
                <c:pt idx="2882">
                  <c:v>39982</c:v>
                </c:pt>
                <c:pt idx="2883">
                  <c:v>39983</c:v>
                </c:pt>
                <c:pt idx="2884">
                  <c:v>39986</c:v>
                </c:pt>
                <c:pt idx="2885">
                  <c:v>39987</c:v>
                </c:pt>
                <c:pt idx="2886">
                  <c:v>39988</c:v>
                </c:pt>
                <c:pt idx="2887">
                  <c:v>39989</c:v>
                </c:pt>
                <c:pt idx="2888">
                  <c:v>39990</c:v>
                </c:pt>
                <c:pt idx="2889">
                  <c:v>39993</c:v>
                </c:pt>
                <c:pt idx="2890">
                  <c:v>39994</c:v>
                </c:pt>
                <c:pt idx="2891">
                  <c:v>39995</c:v>
                </c:pt>
                <c:pt idx="2892">
                  <c:v>39996</c:v>
                </c:pt>
                <c:pt idx="2893">
                  <c:v>40000</c:v>
                </c:pt>
                <c:pt idx="2894">
                  <c:v>40001</c:v>
                </c:pt>
                <c:pt idx="2895">
                  <c:v>40002</c:v>
                </c:pt>
                <c:pt idx="2896">
                  <c:v>40003</c:v>
                </c:pt>
                <c:pt idx="2897">
                  <c:v>40004</c:v>
                </c:pt>
                <c:pt idx="2898">
                  <c:v>40007</c:v>
                </c:pt>
                <c:pt idx="2899">
                  <c:v>40008</c:v>
                </c:pt>
                <c:pt idx="2900">
                  <c:v>40009</c:v>
                </c:pt>
                <c:pt idx="2901">
                  <c:v>40010</c:v>
                </c:pt>
                <c:pt idx="2902">
                  <c:v>40011</c:v>
                </c:pt>
                <c:pt idx="2903">
                  <c:v>40014</c:v>
                </c:pt>
                <c:pt idx="2904">
                  <c:v>40015</c:v>
                </c:pt>
                <c:pt idx="2905">
                  <c:v>40016</c:v>
                </c:pt>
                <c:pt idx="2906">
                  <c:v>40017</c:v>
                </c:pt>
                <c:pt idx="2907">
                  <c:v>40018</c:v>
                </c:pt>
                <c:pt idx="2908">
                  <c:v>40021</c:v>
                </c:pt>
                <c:pt idx="2909">
                  <c:v>40022</c:v>
                </c:pt>
                <c:pt idx="2910">
                  <c:v>40023</c:v>
                </c:pt>
                <c:pt idx="2911">
                  <c:v>40024</c:v>
                </c:pt>
                <c:pt idx="2912">
                  <c:v>40025</c:v>
                </c:pt>
                <c:pt idx="2913">
                  <c:v>40028</c:v>
                </c:pt>
                <c:pt idx="2914">
                  <c:v>40029</c:v>
                </c:pt>
                <c:pt idx="2915">
                  <c:v>40030</c:v>
                </c:pt>
                <c:pt idx="2916">
                  <c:v>40031</c:v>
                </c:pt>
                <c:pt idx="2917">
                  <c:v>40032</c:v>
                </c:pt>
                <c:pt idx="2918">
                  <c:v>40035</c:v>
                </c:pt>
                <c:pt idx="2919">
                  <c:v>40036</c:v>
                </c:pt>
                <c:pt idx="2920">
                  <c:v>40037</c:v>
                </c:pt>
                <c:pt idx="2921">
                  <c:v>40038</c:v>
                </c:pt>
                <c:pt idx="2922">
                  <c:v>40039</c:v>
                </c:pt>
                <c:pt idx="2923">
                  <c:v>40042</c:v>
                </c:pt>
                <c:pt idx="2924">
                  <c:v>40043</c:v>
                </c:pt>
                <c:pt idx="2925">
                  <c:v>40044</c:v>
                </c:pt>
                <c:pt idx="2926">
                  <c:v>40045</c:v>
                </c:pt>
                <c:pt idx="2927">
                  <c:v>40046</c:v>
                </c:pt>
                <c:pt idx="2928">
                  <c:v>40049</c:v>
                </c:pt>
                <c:pt idx="2929">
                  <c:v>40050</c:v>
                </c:pt>
                <c:pt idx="2930">
                  <c:v>40051</c:v>
                </c:pt>
                <c:pt idx="2931">
                  <c:v>40052</c:v>
                </c:pt>
                <c:pt idx="2932">
                  <c:v>40053</c:v>
                </c:pt>
                <c:pt idx="2933">
                  <c:v>40056</c:v>
                </c:pt>
                <c:pt idx="2934">
                  <c:v>40057</c:v>
                </c:pt>
                <c:pt idx="2935">
                  <c:v>40058</c:v>
                </c:pt>
                <c:pt idx="2936">
                  <c:v>40059</c:v>
                </c:pt>
                <c:pt idx="2937">
                  <c:v>40060</c:v>
                </c:pt>
                <c:pt idx="2938">
                  <c:v>40064</c:v>
                </c:pt>
                <c:pt idx="2939">
                  <c:v>40065</c:v>
                </c:pt>
                <c:pt idx="2940">
                  <c:v>40066</c:v>
                </c:pt>
                <c:pt idx="2941">
                  <c:v>40067</c:v>
                </c:pt>
                <c:pt idx="2942">
                  <c:v>40070</c:v>
                </c:pt>
                <c:pt idx="2943">
                  <c:v>40071</c:v>
                </c:pt>
                <c:pt idx="2944">
                  <c:v>40072</c:v>
                </c:pt>
                <c:pt idx="2945">
                  <c:v>40073</c:v>
                </c:pt>
                <c:pt idx="2946">
                  <c:v>40074</c:v>
                </c:pt>
                <c:pt idx="2947">
                  <c:v>40077</c:v>
                </c:pt>
                <c:pt idx="2948">
                  <c:v>40078</c:v>
                </c:pt>
                <c:pt idx="2949">
                  <c:v>40079</c:v>
                </c:pt>
                <c:pt idx="2950">
                  <c:v>40080</c:v>
                </c:pt>
                <c:pt idx="2951">
                  <c:v>40081</c:v>
                </c:pt>
                <c:pt idx="2952">
                  <c:v>40084</c:v>
                </c:pt>
                <c:pt idx="2953">
                  <c:v>40085</c:v>
                </c:pt>
                <c:pt idx="2954">
                  <c:v>40086</c:v>
                </c:pt>
                <c:pt idx="2955">
                  <c:v>40087</c:v>
                </c:pt>
                <c:pt idx="2956">
                  <c:v>40088</c:v>
                </c:pt>
                <c:pt idx="2957">
                  <c:v>40091</c:v>
                </c:pt>
                <c:pt idx="2958">
                  <c:v>40092</c:v>
                </c:pt>
                <c:pt idx="2959">
                  <c:v>40093</c:v>
                </c:pt>
                <c:pt idx="2960">
                  <c:v>40094</c:v>
                </c:pt>
                <c:pt idx="2961">
                  <c:v>40095</c:v>
                </c:pt>
                <c:pt idx="2962">
                  <c:v>40098</c:v>
                </c:pt>
                <c:pt idx="2963">
                  <c:v>40099</c:v>
                </c:pt>
                <c:pt idx="2964">
                  <c:v>40100</c:v>
                </c:pt>
                <c:pt idx="2965">
                  <c:v>40101</c:v>
                </c:pt>
                <c:pt idx="2966">
                  <c:v>40102</c:v>
                </c:pt>
                <c:pt idx="2967">
                  <c:v>40105</c:v>
                </c:pt>
                <c:pt idx="2968">
                  <c:v>40106</c:v>
                </c:pt>
                <c:pt idx="2969">
                  <c:v>40107</c:v>
                </c:pt>
                <c:pt idx="2970">
                  <c:v>40108</c:v>
                </c:pt>
                <c:pt idx="2971">
                  <c:v>40109</c:v>
                </c:pt>
                <c:pt idx="2972">
                  <c:v>40112</c:v>
                </c:pt>
                <c:pt idx="2973">
                  <c:v>40113</c:v>
                </c:pt>
                <c:pt idx="2974">
                  <c:v>40114</c:v>
                </c:pt>
                <c:pt idx="2975">
                  <c:v>40115</c:v>
                </c:pt>
                <c:pt idx="2976">
                  <c:v>40116</c:v>
                </c:pt>
                <c:pt idx="2977">
                  <c:v>40119</c:v>
                </c:pt>
                <c:pt idx="2978">
                  <c:v>40120</c:v>
                </c:pt>
                <c:pt idx="2979">
                  <c:v>40121</c:v>
                </c:pt>
                <c:pt idx="2980">
                  <c:v>40122</c:v>
                </c:pt>
                <c:pt idx="2981">
                  <c:v>40123</c:v>
                </c:pt>
                <c:pt idx="2982">
                  <c:v>40126</c:v>
                </c:pt>
                <c:pt idx="2983">
                  <c:v>40127</c:v>
                </c:pt>
                <c:pt idx="2984">
                  <c:v>40128</c:v>
                </c:pt>
                <c:pt idx="2985">
                  <c:v>40129</c:v>
                </c:pt>
                <c:pt idx="2986">
                  <c:v>40130</c:v>
                </c:pt>
                <c:pt idx="2987">
                  <c:v>40133</c:v>
                </c:pt>
                <c:pt idx="2988">
                  <c:v>40134</c:v>
                </c:pt>
                <c:pt idx="2989">
                  <c:v>40135</c:v>
                </c:pt>
                <c:pt idx="2990">
                  <c:v>40136</c:v>
                </c:pt>
                <c:pt idx="2991">
                  <c:v>40137</c:v>
                </c:pt>
                <c:pt idx="2992">
                  <c:v>40140</c:v>
                </c:pt>
                <c:pt idx="2993">
                  <c:v>40141</c:v>
                </c:pt>
                <c:pt idx="2994">
                  <c:v>40142</c:v>
                </c:pt>
                <c:pt idx="2995">
                  <c:v>40144</c:v>
                </c:pt>
                <c:pt idx="2996">
                  <c:v>40147</c:v>
                </c:pt>
                <c:pt idx="2997">
                  <c:v>40148</c:v>
                </c:pt>
                <c:pt idx="2998">
                  <c:v>40149</c:v>
                </c:pt>
                <c:pt idx="2999">
                  <c:v>40150</c:v>
                </c:pt>
                <c:pt idx="3000">
                  <c:v>40151</c:v>
                </c:pt>
                <c:pt idx="3001">
                  <c:v>40154</c:v>
                </c:pt>
                <c:pt idx="3002">
                  <c:v>40155</c:v>
                </c:pt>
                <c:pt idx="3003">
                  <c:v>40156</c:v>
                </c:pt>
                <c:pt idx="3004">
                  <c:v>40157</c:v>
                </c:pt>
                <c:pt idx="3005">
                  <c:v>40158</c:v>
                </c:pt>
                <c:pt idx="3006">
                  <c:v>40161</c:v>
                </c:pt>
                <c:pt idx="3007">
                  <c:v>40162</c:v>
                </c:pt>
                <c:pt idx="3008">
                  <c:v>40163</c:v>
                </c:pt>
                <c:pt idx="3009">
                  <c:v>40164</c:v>
                </c:pt>
                <c:pt idx="3010">
                  <c:v>40165</c:v>
                </c:pt>
                <c:pt idx="3011">
                  <c:v>40168</c:v>
                </c:pt>
                <c:pt idx="3012">
                  <c:v>40169</c:v>
                </c:pt>
                <c:pt idx="3013">
                  <c:v>40170</c:v>
                </c:pt>
                <c:pt idx="3014">
                  <c:v>40171</c:v>
                </c:pt>
                <c:pt idx="3015">
                  <c:v>40175</c:v>
                </c:pt>
                <c:pt idx="3016">
                  <c:v>40176</c:v>
                </c:pt>
                <c:pt idx="3017">
                  <c:v>40177</c:v>
                </c:pt>
                <c:pt idx="3018">
                  <c:v>40178</c:v>
                </c:pt>
                <c:pt idx="3019">
                  <c:v>40182</c:v>
                </c:pt>
                <c:pt idx="3020">
                  <c:v>40183</c:v>
                </c:pt>
                <c:pt idx="3021">
                  <c:v>40184</c:v>
                </c:pt>
                <c:pt idx="3022">
                  <c:v>40185</c:v>
                </c:pt>
                <c:pt idx="3023">
                  <c:v>40186</c:v>
                </c:pt>
                <c:pt idx="3024">
                  <c:v>40189</c:v>
                </c:pt>
                <c:pt idx="3025">
                  <c:v>40190</c:v>
                </c:pt>
                <c:pt idx="3026">
                  <c:v>40191</c:v>
                </c:pt>
                <c:pt idx="3027">
                  <c:v>40192</c:v>
                </c:pt>
                <c:pt idx="3028">
                  <c:v>40193</c:v>
                </c:pt>
                <c:pt idx="3029">
                  <c:v>40197</c:v>
                </c:pt>
                <c:pt idx="3030">
                  <c:v>40198</c:v>
                </c:pt>
                <c:pt idx="3031">
                  <c:v>40199</c:v>
                </c:pt>
                <c:pt idx="3032">
                  <c:v>40200</c:v>
                </c:pt>
                <c:pt idx="3033">
                  <c:v>40203</c:v>
                </c:pt>
                <c:pt idx="3034">
                  <c:v>40204</c:v>
                </c:pt>
                <c:pt idx="3035">
                  <c:v>40205</c:v>
                </c:pt>
                <c:pt idx="3036">
                  <c:v>40206</c:v>
                </c:pt>
                <c:pt idx="3037">
                  <c:v>40207</c:v>
                </c:pt>
                <c:pt idx="3038">
                  <c:v>40210</c:v>
                </c:pt>
                <c:pt idx="3039">
                  <c:v>40211</c:v>
                </c:pt>
                <c:pt idx="3040">
                  <c:v>40212</c:v>
                </c:pt>
                <c:pt idx="3041">
                  <c:v>40213</c:v>
                </c:pt>
                <c:pt idx="3042">
                  <c:v>40214</c:v>
                </c:pt>
                <c:pt idx="3043">
                  <c:v>40217</c:v>
                </c:pt>
                <c:pt idx="3044">
                  <c:v>40218</c:v>
                </c:pt>
                <c:pt idx="3045">
                  <c:v>40219</c:v>
                </c:pt>
                <c:pt idx="3046">
                  <c:v>40220</c:v>
                </c:pt>
                <c:pt idx="3047">
                  <c:v>40221</c:v>
                </c:pt>
                <c:pt idx="3048">
                  <c:v>40225</c:v>
                </c:pt>
                <c:pt idx="3049">
                  <c:v>40226</c:v>
                </c:pt>
                <c:pt idx="3050">
                  <c:v>40227</c:v>
                </c:pt>
                <c:pt idx="3051">
                  <c:v>40228</c:v>
                </c:pt>
                <c:pt idx="3052">
                  <c:v>40231</c:v>
                </c:pt>
                <c:pt idx="3053">
                  <c:v>40232</c:v>
                </c:pt>
                <c:pt idx="3054">
                  <c:v>40233</c:v>
                </c:pt>
                <c:pt idx="3055">
                  <c:v>40234</c:v>
                </c:pt>
                <c:pt idx="3056">
                  <c:v>40235</c:v>
                </c:pt>
                <c:pt idx="3057">
                  <c:v>40238</c:v>
                </c:pt>
                <c:pt idx="3058">
                  <c:v>40239</c:v>
                </c:pt>
                <c:pt idx="3059">
                  <c:v>40240</c:v>
                </c:pt>
                <c:pt idx="3060">
                  <c:v>40241</c:v>
                </c:pt>
                <c:pt idx="3061">
                  <c:v>40242</c:v>
                </c:pt>
                <c:pt idx="3062">
                  <c:v>40245</c:v>
                </c:pt>
                <c:pt idx="3063">
                  <c:v>40246</c:v>
                </c:pt>
                <c:pt idx="3064">
                  <c:v>40247</c:v>
                </c:pt>
                <c:pt idx="3065">
                  <c:v>40248</c:v>
                </c:pt>
                <c:pt idx="3066">
                  <c:v>40249</c:v>
                </c:pt>
                <c:pt idx="3067">
                  <c:v>40252</c:v>
                </c:pt>
                <c:pt idx="3068">
                  <c:v>40253</c:v>
                </c:pt>
                <c:pt idx="3069">
                  <c:v>40254</c:v>
                </c:pt>
                <c:pt idx="3070">
                  <c:v>40255</c:v>
                </c:pt>
                <c:pt idx="3071">
                  <c:v>40256</c:v>
                </c:pt>
                <c:pt idx="3072">
                  <c:v>40259</c:v>
                </c:pt>
                <c:pt idx="3073">
                  <c:v>40260</c:v>
                </c:pt>
                <c:pt idx="3074">
                  <c:v>40261</c:v>
                </c:pt>
                <c:pt idx="3075">
                  <c:v>40262</c:v>
                </c:pt>
                <c:pt idx="3076">
                  <c:v>40263</c:v>
                </c:pt>
                <c:pt idx="3077">
                  <c:v>40266</c:v>
                </c:pt>
                <c:pt idx="3078">
                  <c:v>40267</c:v>
                </c:pt>
                <c:pt idx="3079">
                  <c:v>40268</c:v>
                </c:pt>
                <c:pt idx="3080">
                  <c:v>40269</c:v>
                </c:pt>
                <c:pt idx="3081">
                  <c:v>40273</c:v>
                </c:pt>
                <c:pt idx="3082">
                  <c:v>40274</c:v>
                </c:pt>
                <c:pt idx="3083">
                  <c:v>40275</c:v>
                </c:pt>
                <c:pt idx="3084">
                  <c:v>40276</c:v>
                </c:pt>
                <c:pt idx="3085">
                  <c:v>40277</c:v>
                </c:pt>
                <c:pt idx="3086">
                  <c:v>40280</c:v>
                </c:pt>
                <c:pt idx="3087">
                  <c:v>40281</c:v>
                </c:pt>
                <c:pt idx="3088">
                  <c:v>40282</c:v>
                </c:pt>
                <c:pt idx="3089">
                  <c:v>40283</c:v>
                </c:pt>
                <c:pt idx="3090">
                  <c:v>40284</c:v>
                </c:pt>
                <c:pt idx="3091">
                  <c:v>40287</c:v>
                </c:pt>
                <c:pt idx="3092">
                  <c:v>40288</c:v>
                </c:pt>
                <c:pt idx="3093">
                  <c:v>40289</c:v>
                </c:pt>
                <c:pt idx="3094">
                  <c:v>40290</c:v>
                </c:pt>
                <c:pt idx="3095">
                  <c:v>40291</c:v>
                </c:pt>
                <c:pt idx="3096">
                  <c:v>40294</c:v>
                </c:pt>
                <c:pt idx="3097">
                  <c:v>40295</c:v>
                </c:pt>
                <c:pt idx="3098">
                  <c:v>40296</c:v>
                </c:pt>
                <c:pt idx="3099">
                  <c:v>40297</c:v>
                </c:pt>
                <c:pt idx="3100">
                  <c:v>40298</c:v>
                </c:pt>
                <c:pt idx="3101">
                  <c:v>40301</c:v>
                </c:pt>
                <c:pt idx="3102">
                  <c:v>40302</c:v>
                </c:pt>
                <c:pt idx="3103">
                  <c:v>40303</c:v>
                </c:pt>
                <c:pt idx="3104">
                  <c:v>40304</c:v>
                </c:pt>
                <c:pt idx="3105">
                  <c:v>40305</c:v>
                </c:pt>
                <c:pt idx="3106">
                  <c:v>40308</c:v>
                </c:pt>
                <c:pt idx="3107">
                  <c:v>40309</c:v>
                </c:pt>
                <c:pt idx="3108">
                  <c:v>40310</c:v>
                </c:pt>
                <c:pt idx="3109">
                  <c:v>40311</c:v>
                </c:pt>
                <c:pt idx="3110">
                  <c:v>40312</c:v>
                </c:pt>
                <c:pt idx="3111">
                  <c:v>40315</c:v>
                </c:pt>
                <c:pt idx="3112">
                  <c:v>40316</c:v>
                </c:pt>
                <c:pt idx="3113">
                  <c:v>40317</c:v>
                </c:pt>
                <c:pt idx="3114">
                  <c:v>40318</c:v>
                </c:pt>
                <c:pt idx="3115">
                  <c:v>40319</c:v>
                </c:pt>
                <c:pt idx="3116">
                  <c:v>40322</c:v>
                </c:pt>
                <c:pt idx="3117">
                  <c:v>40323</c:v>
                </c:pt>
                <c:pt idx="3118">
                  <c:v>40324</c:v>
                </c:pt>
                <c:pt idx="3119">
                  <c:v>40325</c:v>
                </c:pt>
                <c:pt idx="3120">
                  <c:v>40326</c:v>
                </c:pt>
                <c:pt idx="3121">
                  <c:v>40330</c:v>
                </c:pt>
                <c:pt idx="3122">
                  <c:v>40331</c:v>
                </c:pt>
                <c:pt idx="3123">
                  <c:v>40332</c:v>
                </c:pt>
                <c:pt idx="3124">
                  <c:v>40333</c:v>
                </c:pt>
                <c:pt idx="3125">
                  <c:v>40336</c:v>
                </c:pt>
                <c:pt idx="3126">
                  <c:v>40337</c:v>
                </c:pt>
                <c:pt idx="3127">
                  <c:v>40338</c:v>
                </c:pt>
                <c:pt idx="3128">
                  <c:v>40339</c:v>
                </c:pt>
                <c:pt idx="3129">
                  <c:v>40340</c:v>
                </c:pt>
                <c:pt idx="3130">
                  <c:v>40343</c:v>
                </c:pt>
                <c:pt idx="3131">
                  <c:v>40344</c:v>
                </c:pt>
                <c:pt idx="3132">
                  <c:v>40345</c:v>
                </c:pt>
                <c:pt idx="3133">
                  <c:v>40346</c:v>
                </c:pt>
                <c:pt idx="3134">
                  <c:v>40347</c:v>
                </c:pt>
                <c:pt idx="3135">
                  <c:v>40350</c:v>
                </c:pt>
                <c:pt idx="3136">
                  <c:v>40351</c:v>
                </c:pt>
                <c:pt idx="3137">
                  <c:v>40352</c:v>
                </c:pt>
                <c:pt idx="3138">
                  <c:v>40353</c:v>
                </c:pt>
                <c:pt idx="3139">
                  <c:v>40354</c:v>
                </c:pt>
                <c:pt idx="3140">
                  <c:v>40357</c:v>
                </c:pt>
                <c:pt idx="3141">
                  <c:v>40358</c:v>
                </c:pt>
                <c:pt idx="3142">
                  <c:v>40359</c:v>
                </c:pt>
                <c:pt idx="3143">
                  <c:v>40360</c:v>
                </c:pt>
                <c:pt idx="3144">
                  <c:v>40361</c:v>
                </c:pt>
                <c:pt idx="3145">
                  <c:v>40365</c:v>
                </c:pt>
                <c:pt idx="3146">
                  <c:v>40366</c:v>
                </c:pt>
                <c:pt idx="3147">
                  <c:v>40367</c:v>
                </c:pt>
                <c:pt idx="3148">
                  <c:v>40368</c:v>
                </c:pt>
                <c:pt idx="3149">
                  <c:v>40371</c:v>
                </c:pt>
                <c:pt idx="3150">
                  <c:v>40372</c:v>
                </c:pt>
                <c:pt idx="3151">
                  <c:v>40373</c:v>
                </c:pt>
                <c:pt idx="3152">
                  <c:v>40374</c:v>
                </c:pt>
                <c:pt idx="3153">
                  <c:v>40375</c:v>
                </c:pt>
                <c:pt idx="3154">
                  <c:v>40378</c:v>
                </c:pt>
                <c:pt idx="3155">
                  <c:v>40379</c:v>
                </c:pt>
                <c:pt idx="3156">
                  <c:v>40380</c:v>
                </c:pt>
                <c:pt idx="3157">
                  <c:v>40381</c:v>
                </c:pt>
                <c:pt idx="3158">
                  <c:v>40382</c:v>
                </c:pt>
                <c:pt idx="3159">
                  <c:v>40385</c:v>
                </c:pt>
                <c:pt idx="3160">
                  <c:v>40386</c:v>
                </c:pt>
                <c:pt idx="3161">
                  <c:v>40387</c:v>
                </c:pt>
                <c:pt idx="3162">
                  <c:v>40388</c:v>
                </c:pt>
                <c:pt idx="3163">
                  <c:v>40389</c:v>
                </c:pt>
                <c:pt idx="3164">
                  <c:v>40392</c:v>
                </c:pt>
                <c:pt idx="3165">
                  <c:v>40393</c:v>
                </c:pt>
                <c:pt idx="3166">
                  <c:v>40394</c:v>
                </c:pt>
                <c:pt idx="3167">
                  <c:v>40395</c:v>
                </c:pt>
                <c:pt idx="3168">
                  <c:v>40396</c:v>
                </c:pt>
                <c:pt idx="3169">
                  <c:v>40399</c:v>
                </c:pt>
                <c:pt idx="3170">
                  <c:v>40400</c:v>
                </c:pt>
                <c:pt idx="3171">
                  <c:v>40401</c:v>
                </c:pt>
                <c:pt idx="3172">
                  <c:v>40402</c:v>
                </c:pt>
                <c:pt idx="3173">
                  <c:v>40403</c:v>
                </c:pt>
                <c:pt idx="3174">
                  <c:v>40406</c:v>
                </c:pt>
                <c:pt idx="3175">
                  <c:v>40407</c:v>
                </c:pt>
                <c:pt idx="3176">
                  <c:v>40408</c:v>
                </c:pt>
                <c:pt idx="3177">
                  <c:v>40409</c:v>
                </c:pt>
                <c:pt idx="3178">
                  <c:v>40410</c:v>
                </c:pt>
                <c:pt idx="3179">
                  <c:v>40413</c:v>
                </c:pt>
                <c:pt idx="3180">
                  <c:v>40414</c:v>
                </c:pt>
                <c:pt idx="3181">
                  <c:v>40415</c:v>
                </c:pt>
                <c:pt idx="3182">
                  <c:v>40416</c:v>
                </c:pt>
                <c:pt idx="3183">
                  <c:v>40417</c:v>
                </c:pt>
                <c:pt idx="3184">
                  <c:v>40420</c:v>
                </c:pt>
                <c:pt idx="3185">
                  <c:v>40421</c:v>
                </c:pt>
                <c:pt idx="3186">
                  <c:v>40422</c:v>
                </c:pt>
                <c:pt idx="3187">
                  <c:v>40423</c:v>
                </c:pt>
                <c:pt idx="3188">
                  <c:v>40424</c:v>
                </c:pt>
                <c:pt idx="3189">
                  <c:v>40428</c:v>
                </c:pt>
                <c:pt idx="3190">
                  <c:v>40429</c:v>
                </c:pt>
                <c:pt idx="3191">
                  <c:v>40430</c:v>
                </c:pt>
                <c:pt idx="3192">
                  <c:v>40431</c:v>
                </c:pt>
                <c:pt idx="3193">
                  <c:v>40434</c:v>
                </c:pt>
                <c:pt idx="3194">
                  <c:v>40435</c:v>
                </c:pt>
                <c:pt idx="3195">
                  <c:v>40436</c:v>
                </c:pt>
                <c:pt idx="3196">
                  <c:v>40437</c:v>
                </c:pt>
                <c:pt idx="3197">
                  <c:v>40438</c:v>
                </c:pt>
                <c:pt idx="3198">
                  <c:v>40441</c:v>
                </c:pt>
                <c:pt idx="3199">
                  <c:v>40442</c:v>
                </c:pt>
                <c:pt idx="3200">
                  <c:v>40443</c:v>
                </c:pt>
                <c:pt idx="3201">
                  <c:v>40444</c:v>
                </c:pt>
                <c:pt idx="3202">
                  <c:v>40445</c:v>
                </c:pt>
                <c:pt idx="3203">
                  <c:v>40448</c:v>
                </c:pt>
                <c:pt idx="3204">
                  <c:v>40449</c:v>
                </c:pt>
                <c:pt idx="3205">
                  <c:v>40450</c:v>
                </c:pt>
                <c:pt idx="3206">
                  <c:v>40451</c:v>
                </c:pt>
                <c:pt idx="3207">
                  <c:v>40452</c:v>
                </c:pt>
                <c:pt idx="3208">
                  <c:v>40455</c:v>
                </c:pt>
                <c:pt idx="3209">
                  <c:v>40456</c:v>
                </c:pt>
                <c:pt idx="3210">
                  <c:v>40457</c:v>
                </c:pt>
                <c:pt idx="3211">
                  <c:v>40458</c:v>
                </c:pt>
                <c:pt idx="3212">
                  <c:v>40459</c:v>
                </c:pt>
                <c:pt idx="3213">
                  <c:v>40462</c:v>
                </c:pt>
                <c:pt idx="3214">
                  <c:v>40463</c:v>
                </c:pt>
                <c:pt idx="3215">
                  <c:v>40464</c:v>
                </c:pt>
                <c:pt idx="3216">
                  <c:v>40465</c:v>
                </c:pt>
                <c:pt idx="3217">
                  <c:v>40466</c:v>
                </c:pt>
                <c:pt idx="3218">
                  <c:v>40469</c:v>
                </c:pt>
                <c:pt idx="3219">
                  <c:v>40470</c:v>
                </c:pt>
                <c:pt idx="3220">
                  <c:v>40471</c:v>
                </c:pt>
                <c:pt idx="3221">
                  <c:v>40472</c:v>
                </c:pt>
                <c:pt idx="3222">
                  <c:v>40473</c:v>
                </c:pt>
                <c:pt idx="3223">
                  <c:v>40476</c:v>
                </c:pt>
                <c:pt idx="3224">
                  <c:v>40477</c:v>
                </c:pt>
                <c:pt idx="3225">
                  <c:v>40478</c:v>
                </c:pt>
                <c:pt idx="3226">
                  <c:v>40479</c:v>
                </c:pt>
                <c:pt idx="3227">
                  <c:v>40480</c:v>
                </c:pt>
                <c:pt idx="3228">
                  <c:v>40483</c:v>
                </c:pt>
                <c:pt idx="3229">
                  <c:v>40484</c:v>
                </c:pt>
                <c:pt idx="3230">
                  <c:v>40485</c:v>
                </c:pt>
                <c:pt idx="3231">
                  <c:v>40486</c:v>
                </c:pt>
                <c:pt idx="3232">
                  <c:v>40487</c:v>
                </c:pt>
                <c:pt idx="3233">
                  <c:v>40490</c:v>
                </c:pt>
                <c:pt idx="3234">
                  <c:v>40491</c:v>
                </c:pt>
                <c:pt idx="3235">
                  <c:v>40492</c:v>
                </c:pt>
                <c:pt idx="3236">
                  <c:v>40493</c:v>
                </c:pt>
                <c:pt idx="3237">
                  <c:v>40494</c:v>
                </c:pt>
                <c:pt idx="3238">
                  <c:v>40497</c:v>
                </c:pt>
                <c:pt idx="3239">
                  <c:v>40498</c:v>
                </c:pt>
                <c:pt idx="3240">
                  <c:v>40499</c:v>
                </c:pt>
                <c:pt idx="3241">
                  <c:v>40500</c:v>
                </c:pt>
                <c:pt idx="3242">
                  <c:v>40501</c:v>
                </c:pt>
                <c:pt idx="3243">
                  <c:v>40504</c:v>
                </c:pt>
                <c:pt idx="3244">
                  <c:v>40505</c:v>
                </c:pt>
                <c:pt idx="3245">
                  <c:v>40506</c:v>
                </c:pt>
                <c:pt idx="3246">
                  <c:v>40508</c:v>
                </c:pt>
                <c:pt idx="3247">
                  <c:v>40511</c:v>
                </c:pt>
                <c:pt idx="3248">
                  <c:v>40512</c:v>
                </c:pt>
                <c:pt idx="3249">
                  <c:v>40513</c:v>
                </c:pt>
                <c:pt idx="3250">
                  <c:v>40514</c:v>
                </c:pt>
                <c:pt idx="3251">
                  <c:v>40515</c:v>
                </c:pt>
                <c:pt idx="3252">
                  <c:v>40518</c:v>
                </c:pt>
                <c:pt idx="3253">
                  <c:v>40519</c:v>
                </c:pt>
                <c:pt idx="3254">
                  <c:v>40520</c:v>
                </c:pt>
                <c:pt idx="3255">
                  <c:v>40521</c:v>
                </c:pt>
                <c:pt idx="3256">
                  <c:v>40522</c:v>
                </c:pt>
                <c:pt idx="3257">
                  <c:v>40525</c:v>
                </c:pt>
                <c:pt idx="3258">
                  <c:v>40526</c:v>
                </c:pt>
                <c:pt idx="3259">
                  <c:v>40527</c:v>
                </c:pt>
                <c:pt idx="3260">
                  <c:v>40528</c:v>
                </c:pt>
                <c:pt idx="3261">
                  <c:v>40529</c:v>
                </c:pt>
                <c:pt idx="3262">
                  <c:v>40532</c:v>
                </c:pt>
                <c:pt idx="3263">
                  <c:v>40533</c:v>
                </c:pt>
                <c:pt idx="3264">
                  <c:v>40534</c:v>
                </c:pt>
                <c:pt idx="3265">
                  <c:v>40535</c:v>
                </c:pt>
                <c:pt idx="3266">
                  <c:v>40539</c:v>
                </c:pt>
                <c:pt idx="3267">
                  <c:v>40540</c:v>
                </c:pt>
                <c:pt idx="3268">
                  <c:v>40541</c:v>
                </c:pt>
                <c:pt idx="3269">
                  <c:v>40542</c:v>
                </c:pt>
                <c:pt idx="3270">
                  <c:v>40543</c:v>
                </c:pt>
                <c:pt idx="3271">
                  <c:v>40546</c:v>
                </c:pt>
                <c:pt idx="3272">
                  <c:v>40547</c:v>
                </c:pt>
                <c:pt idx="3273">
                  <c:v>40548</c:v>
                </c:pt>
                <c:pt idx="3274">
                  <c:v>40549</c:v>
                </c:pt>
                <c:pt idx="3275">
                  <c:v>40550</c:v>
                </c:pt>
                <c:pt idx="3276">
                  <c:v>40553</c:v>
                </c:pt>
                <c:pt idx="3277">
                  <c:v>40554</c:v>
                </c:pt>
                <c:pt idx="3278">
                  <c:v>40555</c:v>
                </c:pt>
                <c:pt idx="3279">
                  <c:v>40556</c:v>
                </c:pt>
                <c:pt idx="3280">
                  <c:v>40557</c:v>
                </c:pt>
                <c:pt idx="3281">
                  <c:v>40561</c:v>
                </c:pt>
                <c:pt idx="3282">
                  <c:v>40562</c:v>
                </c:pt>
                <c:pt idx="3283">
                  <c:v>40563</c:v>
                </c:pt>
                <c:pt idx="3284">
                  <c:v>40564</c:v>
                </c:pt>
                <c:pt idx="3285">
                  <c:v>40567</c:v>
                </c:pt>
                <c:pt idx="3286">
                  <c:v>40568</c:v>
                </c:pt>
                <c:pt idx="3287">
                  <c:v>40569</c:v>
                </c:pt>
                <c:pt idx="3288">
                  <c:v>40570</c:v>
                </c:pt>
                <c:pt idx="3289">
                  <c:v>40571</c:v>
                </c:pt>
                <c:pt idx="3290">
                  <c:v>40574</c:v>
                </c:pt>
                <c:pt idx="3291">
                  <c:v>40575</c:v>
                </c:pt>
                <c:pt idx="3292">
                  <c:v>40576</c:v>
                </c:pt>
                <c:pt idx="3293">
                  <c:v>40577</c:v>
                </c:pt>
                <c:pt idx="3294">
                  <c:v>40578</c:v>
                </c:pt>
                <c:pt idx="3295">
                  <c:v>40581</c:v>
                </c:pt>
                <c:pt idx="3296">
                  <c:v>40582</c:v>
                </c:pt>
                <c:pt idx="3297">
                  <c:v>40583</c:v>
                </c:pt>
                <c:pt idx="3298">
                  <c:v>40584</c:v>
                </c:pt>
                <c:pt idx="3299">
                  <c:v>40585</c:v>
                </c:pt>
                <c:pt idx="3300">
                  <c:v>40588</c:v>
                </c:pt>
                <c:pt idx="3301">
                  <c:v>40589</c:v>
                </c:pt>
                <c:pt idx="3302">
                  <c:v>40590</c:v>
                </c:pt>
                <c:pt idx="3303">
                  <c:v>40591</c:v>
                </c:pt>
                <c:pt idx="3304">
                  <c:v>40592</c:v>
                </c:pt>
                <c:pt idx="3305">
                  <c:v>40596</c:v>
                </c:pt>
                <c:pt idx="3306">
                  <c:v>40597</c:v>
                </c:pt>
                <c:pt idx="3307">
                  <c:v>40598</c:v>
                </c:pt>
                <c:pt idx="3308">
                  <c:v>40599</c:v>
                </c:pt>
                <c:pt idx="3309">
                  <c:v>40602</c:v>
                </c:pt>
                <c:pt idx="3310">
                  <c:v>40603</c:v>
                </c:pt>
                <c:pt idx="3311">
                  <c:v>40604</c:v>
                </c:pt>
                <c:pt idx="3312">
                  <c:v>40605</c:v>
                </c:pt>
                <c:pt idx="3313">
                  <c:v>40606</c:v>
                </c:pt>
                <c:pt idx="3314">
                  <c:v>40609</c:v>
                </c:pt>
                <c:pt idx="3315">
                  <c:v>40610</c:v>
                </c:pt>
                <c:pt idx="3316">
                  <c:v>40611</c:v>
                </c:pt>
                <c:pt idx="3317">
                  <c:v>40612</c:v>
                </c:pt>
                <c:pt idx="3318">
                  <c:v>40613</c:v>
                </c:pt>
                <c:pt idx="3319">
                  <c:v>40616</c:v>
                </c:pt>
                <c:pt idx="3320">
                  <c:v>40617</c:v>
                </c:pt>
                <c:pt idx="3321">
                  <c:v>40618</c:v>
                </c:pt>
                <c:pt idx="3322">
                  <c:v>40619</c:v>
                </c:pt>
                <c:pt idx="3323">
                  <c:v>40620</c:v>
                </c:pt>
                <c:pt idx="3324">
                  <c:v>40623</c:v>
                </c:pt>
                <c:pt idx="3325">
                  <c:v>40624</c:v>
                </c:pt>
                <c:pt idx="3326">
                  <c:v>40625</c:v>
                </c:pt>
                <c:pt idx="3327">
                  <c:v>40626</c:v>
                </c:pt>
                <c:pt idx="3328">
                  <c:v>40627</c:v>
                </c:pt>
                <c:pt idx="3329">
                  <c:v>40630</c:v>
                </c:pt>
                <c:pt idx="3330">
                  <c:v>40631</c:v>
                </c:pt>
                <c:pt idx="3331">
                  <c:v>40632</c:v>
                </c:pt>
                <c:pt idx="3332">
                  <c:v>40633</c:v>
                </c:pt>
                <c:pt idx="3333">
                  <c:v>40634</c:v>
                </c:pt>
                <c:pt idx="3334">
                  <c:v>40637</c:v>
                </c:pt>
                <c:pt idx="3335">
                  <c:v>40638</c:v>
                </c:pt>
                <c:pt idx="3336">
                  <c:v>40639</c:v>
                </c:pt>
                <c:pt idx="3337">
                  <c:v>40640</c:v>
                </c:pt>
                <c:pt idx="3338">
                  <c:v>40641</c:v>
                </c:pt>
                <c:pt idx="3339">
                  <c:v>40644</c:v>
                </c:pt>
                <c:pt idx="3340">
                  <c:v>40645</c:v>
                </c:pt>
                <c:pt idx="3341">
                  <c:v>40646</c:v>
                </c:pt>
                <c:pt idx="3342">
                  <c:v>40647</c:v>
                </c:pt>
                <c:pt idx="3343">
                  <c:v>40648</c:v>
                </c:pt>
                <c:pt idx="3344">
                  <c:v>40651</c:v>
                </c:pt>
                <c:pt idx="3345">
                  <c:v>40652</c:v>
                </c:pt>
                <c:pt idx="3346">
                  <c:v>40653</c:v>
                </c:pt>
                <c:pt idx="3347">
                  <c:v>40654</c:v>
                </c:pt>
                <c:pt idx="3348">
                  <c:v>40658</c:v>
                </c:pt>
                <c:pt idx="3349">
                  <c:v>40659</c:v>
                </c:pt>
                <c:pt idx="3350">
                  <c:v>40660</c:v>
                </c:pt>
                <c:pt idx="3351">
                  <c:v>40661</c:v>
                </c:pt>
                <c:pt idx="3352">
                  <c:v>40662</c:v>
                </c:pt>
                <c:pt idx="3353">
                  <c:v>40665</c:v>
                </c:pt>
                <c:pt idx="3354">
                  <c:v>40666</c:v>
                </c:pt>
                <c:pt idx="3355">
                  <c:v>40667</c:v>
                </c:pt>
                <c:pt idx="3356">
                  <c:v>40668</c:v>
                </c:pt>
                <c:pt idx="3357">
                  <c:v>40669</c:v>
                </c:pt>
                <c:pt idx="3358">
                  <c:v>40672</c:v>
                </c:pt>
                <c:pt idx="3359">
                  <c:v>40673</c:v>
                </c:pt>
                <c:pt idx="3360">
                  <c:v>40674</c:v>
                </c:pt>
                <c:pt idx="3361">
                  <c:v>40675</c:v>
                </c:pt>
                <c:pt idx="3362">
                  <c:v>40676</c:v>
                </c:pt>
                <c:pt idx="3363">
                  <c:v>40679</c:v>
                </c:pt>
                <c:pt idx="3364">
                  <c:v>40680</c:v>
                </c:pt>
                <c:pt idx="3365">
                  <c:v>40681</c:v>
                </c:pt>
                <c:pt idx="3366">
                  <c:v>40682</c:v>
                </c:pt>
                <c:pt idx="3367">
                  <c:v>40683</c:v>
                </c:pt>
                <c:pt idx="3368">
                  <c:v>40686</c:v>
                </c:pt>
                <c:pt idx="3369">
                  <c:v>40687</c:v>
                </c:pt>
                <c:pt idx="3370">
                  <c:v>40688</c:v>
                </c:pt>
                <c:pt idx="3371">
                  <c:v>40689</c:v>
                </c:pt>
                <c:pt idx="3372">
                  <c:v>40690</c:v>
                </c:pt>
                <c:pt idx="3373">
                  <c:v>40694</c:v>
                </c:pt>
                <c:pt idx="3374">
                  <c:v>40695</c:v>
                </c:pt>
                <c:pt idx="3375">
                  <c:v>40696</c:v>
                </c:pt>
                <c:pt idx="3376">
                  <c:v>40697</c:v>
                </c:pt>
                <c:pt idx="3377">
                  <c:v>40700</c:v>
                </c:pt>
                <c:pt idx="3378">
                  <c:v>40701</c:v>
                </c:pt>
                <c:pt idx="3379">
                  <c:v>40702</c:v>
                </c:pt>
                <c:pt idx="3380">
                  <c:v>40703</c:v>
                </c:pt>
                <c:pt idx="3381">
                  <c:v>40704</c:v>
                </c:pt>
                <c:pt idx="3382">
                  <c:v>40707</c:v>
                </c:pt>
                <c:pt idx="3383">
                  <c:v>40708</c:v>
                </c:pt>
                <c:pt idx="3384">
                  <c:v>40709</c:v>
                </c:pt>
                <c:pt idx="3385">
                  <c:v>40710</c:v>
                </c:pt>
                <c:pt idx="3386">
                  <c:v>40711</c:v>
                </c:pt>
                <c:pt idx="3387">
                  <c:v>40714</c:v>
                </c:pt>
                <c:pt idx="3388">
                  <c:v>40715</c:v>
                </c:pt>
                <c:pt idx="3389">
                  <c:v>40716</c:v>
                </c:pt>
                <c:pt idx="3390">
                  <c:v>40717</c:v>
                </c:pt>
                <c:pt idx="3391">
                  <c:v>40718</c:v>
                </c:pt>
                <c:pt idx="3392">
                  <c:v>40721</c:v>
                </c:pt>
                <c:pt idx="3393">
                  <c:v>40722</c:v>
                </c:pt>
                <c:pt idx="3394">
                  <c:v>40723</c:v>
                </c:pt>
                <c:pt idx="3395">
                  <c:v>40724</c:v>
                </c:pt>
                <c:pt idx="3396">
                  <c:v>40725</c:v>
                </c:pt>
                <c:pt idx="3397">
                  <c:v>40729</c:v>
                </c:pt>
                <c:pt idx="3398">
                  <c:v>40730</c:v>
                </c:pt>
                <c:pt idx="3399">
                  <c:v>40731</c:v>
                </c:pt>
                <c:pt idx="3400">
                  <c:v>40732</c:v>
                </c:pt>
                <c:pt idx="3401">
                  <c:v>40735</c:v>
                </c:pt>
                <c:pt idx="3402">
                  <c:v>40736</c:v>
                </c:pt>
                <c:pt idx="3403">
                  <c:v>40737</c:v>
                </c:pt>
                <c:pt idx="3404">
                  <c:v>40738</c:v>
                </c:pt>
                <c:pt idx="3405">
                  <c:v>40739</c:v>
                </c:pt>
                <c:pt idx="3406">
                  <c:v>40742</c:v>
                </c:pt>
                <c:pt idx="3407">
                  <c:v>40743</c:v>
                </c:pt>
                <c:pt idx="3408">
                  <c:v>40744</c:v>
                </c:pt>
                <c:pt idx="3409">
                  <c:v>40745</c:v>
                </c:pt>
                <c:pt idx="3410">
                  <c:v>40746</c:v>
                </c:pt>
                <c:pt idx="3411">
                  <c:v>40749</c:v>
                </c:pt>
                <c:pt idx="3412">
                  <c:v>40750</c:v>
                </c:pt>
                <c:pt idx="3413">
                  <c:v>40751</c:v>
                </c:pt>
                <c:pt idx="3414">
                  <c:v>40752</c:v>
                </c:pt>
                <c:pt idx="3415">
                  <c:v>40753</c:v>
                </c:pt>
                <c:pt idx="3416">
                  <c:v>40756</c:v>
                </c:pt>
                <c:pt idx="3417">
                  <c:v>40757</c:v>
                </c:pt>
                <c:pt idx="3418">
                  <c:v>40758</c:v>
                </c:pt>
                <c:pt idx="3419">
                  <c:v>40759</c:v>
                </c:pt>
                <c:pt idx="3420">
                  <c:v>40760</c:v>
                </c:pt>
                <c:pt idx="3421">
                  <c:v>40763</c:v>
                </c:pt>
                <c:pt idx="3422">
                  <c:v>40764</c:v>
                </c:pt>
                <c:pt idx="3423">
                  <c:v>40765</c:v>
                </c:pt>
                <c:pt idx="3424">
                  <c:v>40766</c:v>
                </c:pt>
                <c:pt idx="3425">
                  <c:v>40767</c:v>
                </c:pt>
                <c:pt idx="3426">
                  <c:v>40770</c:v>
                </c:pt>
                <c:pt idx="3427">
                  <c:v>40771</c:v>
                </c:pt>
                <c:pt idx="3428">
                  <c:v>40772</c:v>
                </c:pt>
                <c:pt idx="3429">
                  <c:v>40773</c:v>
                </c:pt>
                <c:pt idx="3430">
                  <c:v>40774</c:v>
                </c:pt>
                <c:pt idx="3431">
                  <c:v>40777</c:v>
                </c:pt>
                <c:pt idx="3432">
                  <c:v>40778</c:v>
                </c:pt>
                <c:pt idx="3433">
                  <c:v>40779</c:v>
                </c:pt>
                <c:pt idx="3434">
                  <c:v>40780</c:v>
                </c:pt>
                <c:pt idx="3435">
                  <c:v>40781</c:v>
                </c:pt>
                <c:pt idx="3436">
                  <c:v>40784</c:v>
                </c:pt>
                <c:pt idx="3437">
                  <c:v>40785</c:v>
                </c:pt>
                <c:pt idx="3438">
                  <c:v>40786</c:v>
                </c:pt>
                <c:pt idx="3439">
                  <c:v>40787</c:v>
                </c:pt>
                <c:pt idx="3440">
                  <c:v>40788</c:v>
                </c:pt>
                <c:pt idx="3441">
                  <c:v>40792</c:v>
                </c:pt>
                <c:pt idx="3442">
                  <c:v>40793</c:v>
                </c:pt>
                <c:pt idx="3443">
                  <c:v>40794</c:v>
                </c:pt>
                <c:pt idx="3444">
                  <c:v>40795</c:v>
                </c:pt>
                <c:pt idx="3445">
                  <c:v>40798</c:v>
                </c:pt>
                <c:pt idx="3446">
                  <c:v>40799</c:v>
                </c:pt>
                <c:pt idx="3447">
                  <c:v>40800</c:v>
                </c:pt>
                <c:pt idx="3448">
                  <c:v>40801</c:v>
                </c:pt>
                <c:pt idx="3449">
                  <c:v>40802</c:v>
                </c:pt>
                <c:pt idx="3450">
                  <c:v>40805</c:v>
                </c:pt>
                <c:pt idx="3451">
                  <c:v>40806</c:v>
                </c:pt>
                <c:pt idx="3452">
                  <c:v>40807</c:v>
                </c:pt>
                <c:pt idx="3453">
                  <c:v>40808</c:v>
                </c:pt>
                <c:pt idx="3454">
                  <c:v>40809</c:v>
                </c:pt>
                <c:pt idx="3455">
                  <c:v>40812</c:v>
                </c:pt>
                <c:pt idx="3456">
                  <c:v>40813</c:v>
                </c:pt>
                <c:pt idx="3457">
                  <c:v>40814</c:v>
                </c:pt>
                <c:pt idx="3458">
                  <c:v>40815</c:v>
                </c:pt>
                <c:pt idx="3459">
                  <c:v>40816</c:v>
                </c:pt>
                <c:pt idx="3460">
                  <c:v>40819</c:v>
                </c:pt>
                <c:pt idx="3461">
                  <c:v>40820</c:v>
                </c:pt>
                <c:pt idx="3462">
                  <c:v>40821</c:v>
                </c:pt>
                <c:pt idx="3463">
                  <c:v>40822</c:v>
                </c:pt>
                <c:pt idx="3464">
                  <c:v>40823</c:v>
                </c:pt>
                <c:pt idx="3465">
                  <c:v>40826</c:v>
                </c:pt>
                <c:pt idx="3466">
                  <c:v>40827</c:v>
                </c:pt>
                <c:pt idx="3467">
                  <c:v>40828</c:v>
                </c:pt>
                <c:pt idx="3468">
                  <c:v>40829</c:v>
                </c:pt>
                <c:pt idx="3469">
                  <c:v>40830</c:v>
                </c:pt>
                <c:pt idx="3470">
                  <c:v>40833</c:v>
                </c:pt>
                <c:pt idx="3471">
                  <c:v>40834</c:v>
                </c:pt>
                <c:pt idx="3472">
                  <c:v>40835</c:v>
                </c:pt>
                <c:pt idx="3473">
                  <c:v>40836</c:v>
                </c:pt>
                <c:pt idx="3474">
                  <c:v>40837</c:v>
                </c:pt>
                <c:pt idx="3475">
                  <c:v>40840</c:v>
                </c:pt>
                <c:pt idx="3476">
                  <c:v>40841</c:v>
                </c:pt>
                <c:pt idx="3477">
                  <c:v>40842</c:v>
                </c:pt>
                <c:pt idx="3478">
                  <c:v>40843</c:v>
                </c:pt>
                <c:pt idx="3479">
                  <c:v>40844</c:v>
                </c:pt>
                <c:pt idx="3480">
                  <c:v>40847</c:v>
                </c:pt>
                <c:pt idx="3481">
                  <c:v>40848</c:v>
                </c:pt>
                <c:pt idx="3482">
                  <c:v>40849</c:v>
                </c:pt>
                <c:pt idx="3483">
                  <c:v>40850</c:v>
                </c:pt>
                <c:pt idx="3484">
                  <c:v>40851</c:v>
                </c:pt>
                <c:pt idx="3485">
                  <c:v>40854</c:v>
                </c:pt>
                <c:pt idx="3486">
                  <c:v>40855</c:v>
                </c:pt>
                <c:pt idx="3487">
                  <c:v>40856</c:v>
                </c:pt>
                <c:pt idx="3488">
                  <c:v>40857</c:v>
                </c:pt>
                <c:pt idx="3489">
                  <c:v>40858</c:v>
                </c:pt>
                <c:pt idx="3490">
                  <c:v>40861</c:v>
                </c:pt>
                <c:pt idx="3491">
                  <c:v>40862</c:v>
                </c:pt>
                <c:pt idx="3492">
                  <c:v>40863</c:v>
                </c:pt>
                <c:pt idx="3493">
                  <c:v>40864</c:v>
                </c:pt>
                <c:pt idx="3494">
                  <c:v>40865</c:v>
                </c:pt>
                <c:pt idx="3495">
                  <c:v>40868</c:v>
                </c:pt>
                <c:pt idx="3496">
                  <c:v>40869</c:v>
                </c:pt>
                <c:pt idx="3497">
                  <c:v>40870</c:v>
                </c:pt>
                <c:pt idx="3498">
                  <c:v>40872</c:v>
                </c:pt>
                <c:pt idx="3499">
                  <c:v>40875</c:v>
                </c:pt>
                <c:pt idx="3500">
                  <c:v>40876</c:v>
                </c:pt>
                <c:pt idx="3501">
                  <c:v>40877</c:v>
                </c:pt>
                <c:pt idx="3502">
                  <c:v>40878</c:v>
                </c:pt>
                <c:pt idx="3503">
                  <c:v>40879</c:v>
                </c:pt>
                <c:pt idx="3504">
                  <c:v>40882</c:v>
                </c:pt>
                <c:pt idx="3505">
                  <c:v>40883</c:v>
                </c:pt>
                <c:pt idx="3506">
                  <c:v>40884</c:v>
                </c:pt>
                <c:pt idx="3507">
                  <c:v>40885</c:v>
                </c:pt>
                <c:pt idx="3508">
                  <c:v>40886</c:v>
                </c:pt>
                <c:pt idx="3509">
                  <c:v>40889</c:v>
                </c:pt>
                <c:pt idx="3510">
                  <c:v>40890</c:v>
                </c:pt>
                <c:pt idx="3511">
                  <c:v>40891</c:v>
                </c:pt>
                <c:pt idx="3512">
                  <c:v>40892</c:v>
                </c:pt>
                <c:pt idx="3513">
                  <c:v>40893</c:v>
                </c:pt>
                <c:pt idx="3514">
                  <c:v>40896</c:v>
                </c:pt>
                <c:pt idx="3515">
                  <c:v>40897</c:v>
                </c:pt>
                <c:pt idx="3516">
                  <c:v>40898</c:v>
                </c:pt>
                <c:pt idx="3517">
                  <c:v>40899</c:v>
                </c:pt>
                <c:pt idx="3518">
                  <c:v>40900</c:v>
                </c:pt>
                <c:pt idx="3519">
                  <c:v>40904</c:v>
                </c:pt>
                <c:pt idx="3520">
                  <c:v>40905</c:v>
                </c:pt>
                <c:pt idx="3521">
                  <c:v>40906</c:v>
                </c:pt>
                <c:pt idx="3522">
                  <c:v>40907</c:v>
                </c:pt>
                <c:pt idx="3523">
                  <c:v>40911</c:v>
                </c:pt>
                <c:pt idx="3524">
                  <c:v>40912</c:v>
                </c:pt>
                <c:pt idx="3525">
                  <c:v>40913</c:v>
                </c:pt>
                <c:pt idx="3526">
                  <c:v>40914</c:v>
                </c:pt>
                <c:pt idx="3527">
                  <c:v>40917</c:v>
                </c:pt>
                <c:pt idx="3528">
                  <c:v>40918</c:v>
                </c:pt>
                <c:pt idx="3529">
                  <c:v>40919</c:v>
                </c:pt>
                <c:pt idx="3530">
                  <c:v>40920</c:v>
                </c:pt>
                <c:pt idx="3531">
                  <c:v>40921</c:v>
                </c:pt>
                <c:pt idx="3532">
                  <c:v>40925</c:v>
                </c:pt>
                <c:pt idx="3533">
                  <c:v>40926</c:v>
                </c:pt>
                <c:pt idx="3534">
                  <c:v>40927</c:v>
                </c:pt>
                <c:pt idx="3535">
                  <c:v>40928</c:v>
                </c:pt>
                <c:pt idx="3536">
                  <c:v>40931</c:v>
                </c:pt>
                <c:pt idx="3537">
                  <c:v>40932</c:v>
                </c:pt>
                <c:pt idx="3538">
                  <c:v>40933</c:v>
                </c:pt>
                <c:pt idx="3539">
                  <c:v>40934</c:v>
                </c:pt>
                <c:pt idx="3540">
                  <c:v>40935</c:v>
                </c:pt>
                <c:pt idx="3541">
                  <c:v>40938</c:v>
                </c:pt>
                <c:pt idx="3542">
                  <c:v>40939</c:v>
                </c:pt>
                <c:pt idx="3543">
                  <c:v>40940</c:v>
                </c:pt>
                <c:pt idx="3544">
                  <c:v>40941</c:v>
                </c:pt>
                <c:pt idx="3545">
                  <c:v>40942</c:v>
                </c:pt>
                <c:pt idx="3546">
                  <c:v>40945</c:v>
                </c:pt>
                <c:pt idx="3547">
                  <c:v>40946</c:v>
                </c:pt>
                <c:pt idx="3548">
                  <c:v>40947</c:v>
                </c:pt>
                <c:pt idx="3549">
                  <c:v>40948</c:v>
                </c:pt>
                <c:pt idx="3550">
                  <c:v>40949</c:v>
                </c:pt>
                <c:pt idx="3551">
                  <c:v>40952</c:v>
                </c:pt>
                <c:pt idx="3552">
                  <c:v>40953</c:v>
                </c:pt>
                <c:pt idx="3553">
                  <c:v>40954</c:v>
                </c:pt>
                <c:pt idx="3554">
                  <c:v>40955</c:v>
                </c:pt>
                <c:pt idx="3555">
                  <c:v>40956</c:v>
                </c:pt>
                <c:pt idx="3556">
                  <c:v>40960</c:v>
                </c:pt>
                <c:pt idx="3557">
                  <c:v>40961</c:v>
                </c:pt>
                <c:pt idx="3558">
                  <c:v>40962</c:v>
                </c:pt>
                <c:pt idx="3559">
                  <c:v>40963</c:v>
                </c:pt>
                <c:pt idx="3560">
                  <c:v>40966</c:v>
                </c:pt>
                <c:pt idx="3561">
                  <c:v>40967</c:v>
                </c:pt>
                <c:pt idx="3562">
                  <c:v>40968</c:v>
                </c:pt>
                <c:pt idx="3563">
                  <c:v>40969</c:v>
                </c:pt>
                <c:pt idx="3564">
                  <c:v>40970</c:v>
                </c:pt>
                <c:pt idx="3565">
                  <c:v>40973</c:v>
                </c:pt>
                <c:pt idx="3566">
                  <c:v>40974</c:v>
                </c:pt>
                <c:pt idx="3567">
                  <c:v>40975</c:v>
                </c:pt>
                <c:pt idx="3568">
                  <c:v>40976</c:v>
                </c:pt>
                <c:pt idx="3569">
                  <c:v>40977</c:v>
                </c:pt>
                <c:pt idx="3570">
                  <c:v>40980</c:v>
                </c:pt>
                <c:pt idx="3571">
                  <c:v>40981</c:v>
                </c:pt>
                <c:pt idx="3572">
                  <c:v>40982</c:v>
                </c:pt>
                <c:pt idx="3573">
                  <c:v>40983</c:v>
                </c:pt>
                <c:pt idx="3574">
                  <c:v>40984</c:v>
                </c:pt>
                <c:pt idx="3575">
                  <c:v>40987</c:v>
                </c:pt>
                <c:pt idx="3576">
                  <c:v>40988</c:v>
                </c:pt>
                <c:pt idx="3577">
                  <c:v>40989</c:v>
                </c:pt>
                <c:pt idx="3578">
                  <c:v>40990</c:v>
                </c:pt>
                <c:pt idx="3579">
                  <c:v>40991</c:v>
                </c:pt>
                <c:pt idx="3580">
                  <c:v>40994</c:v>
                </c:pt>
                <c:pt idx="3581">
                  <c:v>40995</c:v>
                </c:pt>
                <c:pt idx="3582">
                  <c:v>40996</c:v>
                </c:pt>
                <c:pt idx="3583">
                  <c:v>40997</c:v>
                </c:pt>
                <c:pt idx="3584">
                  <c:v>40998</c:v>
                </c:pt>
                <c:pt idx="3585">
                  <c:v>41001</c:v>
                </c:pt>
                <c:pt idx="3586">
                  <c:v>41002</c:v>
                </c:pt>
                <c:pt idx="3587">
                  <c:v>41003</c:v>
                </c:pt>
                <c:pt idx="3588">
                  <c:v>41004</c:v>
                </c:pt>
                <c:pt idx="3589">
                  <c:v>41008</c:v>
                </c:pt>
                <c:pt idx="3590">
                  <c:v>41009</c:v>
                </c:pt>
                <c:pt idx="3591">
                  <c:v>41010</c:v>
                </c:pt>
                <c:pt idx="3592">
                  <c:v>41011</c:v>
                </c:pt>
                <c:pt idx="3593">
                  <c:v>41012</c:v>
                </c:pt>
                <c:pt idx="3594">
                  <c:v>41015</c:v>
                </c:pt>
                <c:pt idx="3595">
                  <c:v>41016</c:v>
                </c:pt>
                <c:pt idx="3596">
                  <c:v>41017</c:v>
                </c:pt>
                <c:pt idx="3597">
                  <c:v>41018</c:v>
                </c:pt>
                <c:pt idx="3598">
                  <c:v>41019</c:v>
                </c:pt>
                <c:pt idx="3599">
                  <c:v>41022</c:v>
                </c:pt>
                <c:pt idx="3600">
                  <c:v>41023</c:v>
                </c:pt>
                <c:pt idx="3601">
                  <c:v>41024</c:v>
                </c:pt>
                <c:pt idx="3602">
                  <c:v>41025</c:v>
                </c:pt>
                <c:pt idx="3603">
                  <c:v>41026</c:v>
                </c:pt>
                <c:pt idx="3604">
                  <c:v>41029</c:v>
                </c:pt>
                <c:pt idx="3605">
                  <c:v>41030</c:v>
                </c:pt>
                <c:pt idx="3606">
                  <c:v>41031</c:v>
                </c:pt>
                <c:pt idx="3607">
                  <c:v>41032</c:v>
                </c:pt>
                <c:pt idx="3608">
                  <c:v>41033</c:v>
                </c:pt>
                <c:pt idx="3609">
                  <c:v>41036</c:v>
                </c:pt>
                <c:pt idx="3610">
                  <c:v>41037</c:v>
                </c:pt>
                <c:pt idx="3611">
                  <c:v>41038</c:v>
                </c:pt>
                <c:pt idx="3612">
                  <c:v>41039</c:v>
                </c:pt>
                <c:pt idx="3613">
                  <c:v>41040</c:v>
                </c:pt>
                <c:pt idx="3614">
                  <c:v>41043</c:v>
                </c:pt>
                <c:pt idx="3615">
                  <c:v>41044</c:v>
                </c:pt>
                <c:pt idx="3616">
                  <c:v>41045</c:v>
                </c:pt>
                <c:pt idx="3617">
                  <c:v>41046</c:v>
                </c:pt>
                <c:pt idx="3618">
                  <c:v>41047</c:v>
                </c:pt>
                <c:pt idx="3619">
                  <c:v>41050</c:v>
                </c:pt>
                <c:pt idx="3620">
                  <c:v>41051</c:v>
                </c:pt>
                <c:pt idx="3621">
                  <c:v>41052</c:v>
                </c:pt>
                <c:pt idx="3622">
                  <c:v>41053</c:v>
                </c:pt>
                <c:pt idx="3623">
                  <c:v>41054</c:v>
                </c:pt>
                <c:pt idx="3624">
                  <c:v>41058</c:v>
                </c:pt>
                <c:pt idx="3625">
                  <c:v>41059</c:v>
                </c:pt>
                <c:pt idx="3626">
                  <c:v>41060</c:v>
                </c:pt>
                <c:pt idx="3627">
                  <c:v>41061</c:v>
                </c:pt>
                <c:pt idx="3628">
                  <c:v>41064</c:v>
                </c:pt>
                <c:pt idx="3629">
                  <c:v>41065</c:v>
                </c:pt>
                <c:pt idx="3630">
                  <c:v>41066</c:v>
                </c:pt>
                <c:pt idx="3631">
                  <c:v>41067</c:v>
                </c:pt>
                <c:pt idx="3632">
                  <c:v>41068</c:v>
                </c:pt>
                <c:pt idx="3633">
                  <c:v>41071</c:v>
                </c:pt>
                <c:pt idx="3634">
                  <c:v>41072</c:v>
                </c:pt>
                <c:pt idx="3635">
                  <c:v>41073</c:v>
                </c:pt>
                <c:pt idx="3636">
                  <c:v>41074</c:v>
                </c:pt>
                <c:pt idx="3637">
                  <c:v>41075</c:v>
                </c:pt>
                <c:pt idx="3638">
                  <c:v>41078</c:v>
                </c:pt>
                <c:pt idx="3639">
                  <c:v>41079</c:v>
                </c:pt>
                <c:pt idx="3640">
                  <c:v>41080</c:v>
                </c:pt>
                <c:pt idx="3641">
                  <c:v>41081</c:v>
                </c:pt>
                <c:pt idx="3642">
                  <c:v>41082</c:v>
                </c:pt>
                <c:pt idx="3643">
                  <c:v>41085</c:v>
                </c:pt>
                <c:pt idx="3644">
                  <c:v>41086</c:v>
                </c:pt>
                <c:pt idx="3645">
                  <c:v>41087</c:v>
                </c:pt>
                <c:pt idx="3646">
                  <c:v>41088</c:v>
                </c:pt>
                <c:pt idx="3647">
                  <c:v>41089</c:v>
                </c:pt>
                <c:pt idx="3648">
                  <c:v>41092</c:v>
                </c:pt>
                <c:pt idx="3649">
                  <c:v>41093</c:v>
                </c:pt>
                <c:pt idx="3650">
                  <c:v>41095</c:v>
                </c:pt>
                <c:pt idx="3651">
                  <c:v>41096</c:v>
                </c:pt>
                <c:pt idx="3652">
                  <c:v>41099</c:v>
                </c:pt>
                <c:pt idx="3653">
                  <c:v>41100</c:v>
                </c:pt>
                <c:pt idx="3654">
                  <c:v>41101</c:v>
                </c:pt>
                <c:pt idx="3655">
                  <c:v>41102</c:v>
                </c:pt>
                <c:pt idx="3656">
                  <c:v>41103</c:v>
                </c:pt>
                <c:pt idx="3657">
                  <c:v>41106</c:v>
                </c:pt>
                <c:pt idx="3658">
                  <c:v>41107</c:v>
                </c:pt>
                <c:pt idx="3659">
                  <c:v>41108</c:v>
                </c:pt>
                <c:pt idx="3660">
                  <c:v>41109</c:v>
                </c:pt>
                <c:pt idx="3661">
                  <c:v>41110</c:v>
                </c:pt>
                <c:pt idx="3662">
                  <c:v>41113</c:v>
                </c:pt>
                <c:pt idx="3663">
                  <c:v>41114</c:v>
                </c:pt>
                <c:pt idx="3664">
                  <c:v>41115</c:v>
                </c:pt>
                <c:pt idx="3665">
                  <c:v>41116</c:v>
                </c:pt>
                <c:pt idx="3666">
                  <c:v>41117</c:v>
                </c:pt>
                <c:pt idx="3667">
                  <c:v>41120</c:v>
                </c:pt>
                <c:pt idx="3668">
                  <c:v>41121</c:v>
                </c:pt>
                <c:pt idx="3669">
                  <c:v>41122</c:v>
                </c:pt>
                <c:pt idx="3670">
                  <c:v>41123</c:v>
                </c:pt>
                <c:pt idx="3671">
                  <c:v>41124</c:v>
                </c:pt>
                <c:pt idx="3672">
                  <c:v>41127</c:v>
                </c:pt>
                <c:pt idx="3673">
                  <c:v>41128</c:v>
                </c:pt>
                <c:pt idx="3674">
                  <c:v>41129</c:v>
                </c:pt>
                <c:pt idx="3675">
                  <c:v>41130</c:v>
                </c:pt>
                <c:pt idx="3676">
                  <c:v>41131</c:v>
                </c:pt>
                <c:pt idx="3677">
                  <c:v>41134</c:v>
                </c:pt>
                <c:pt idx="3678">
                  <c:v>41135</c:v>
                </c:pt>
                <c:pt idx="3679">
                  <c:v>41136</c:v>
                </c:pt>
                <c:pt idx="3680">
                  <c:v>41137</c:v>
                </c:pt>
                <c:pt idx="3681">
                  <c:v>41138</c:v>
                </c:pt>
                <c:pt idx="3682">
                  <c:v>41141</c:v>
                </c:pt>
                <c:pt idx="3683">
                  <c:v>41142</c:v>
                </c:pt>
                <c:pt idx="3684">
                  <c:v>41143</c:v>
                </c:pt>
                <c:pt idx="3685">
                  <c:v>41144</c:v>
                </c:pt>
                <c:pt idx="3686">
                  <c:v>41145</c:v>
                </c:pt>
                <c:pt idx="3687">
                  <c:v>41148</c:v>
                </c:pt>
                <c:pt idx="3688">
                  <c:v>41149</c:v>
                </c:pt>
                <c:pt idx="3689">
                  <c:v>41150</c:v>
                </c:pt>
                <c:pt idx="3690">
                  <c:v>41151</c:v>
                </c:pt>
                <c:pt idx="3691">
                  <c:v>41152</c:v>
                </c:pt>
                <c:pt idx="3692">
                  <c:v>41156</c:v>
                </c:pt>
                <c:pt idx="3693">
                  <c:v>41157</c:v>
                </c:pt>
                <c:pt idx="3694">
                  <c:v>41158</c:v>
                </c:pt>
                <c:pt idx="3695">
                  <c:v>41159</c:v>
                </c:pt>
                <c:pt idx="3696">
                  <c:v>41162</c:v>
                </c:pt>
                <c:pt idx="3697">
                  <c:v>41163</c:v>
                </c:pt>
                <c:pt idx="3698">
                  <c:v>41164</c:v>
                </c:pt>
                <c:pt idx="3699">
                  <c:v>41165</c:v>
                </c:pt>
                <c:pt idx="3700">
                  <c:v>41166</c:v>
                </c:pt>
                <c:pt idx="3701">
                  <c:v>41169</c:v>
                </c:pt>
                <c:pt idx="3702">
                  <c:v>41170</c:v>
                </c:pt>
                <c:pt idx="3703">
                  <c:v>41171</c:v>
                </c:pt>
                <c:pt idx="3704">
                  <c:v>41172</c:v>
                </c:pt>
                <c:pt idx="3705">
                  <c:v>41173</c:v>
                </c:pt>
                <c:pt idx="3706">
                  <c:v>41176</c:v>
                </c:pt>
                <c:pt idx="3707">
                  <c:v>41177</c:v>
                </c:pt>
                <c:pt idx="3708">
                  <c:v>41178</c:v>
                </c:pt>
                <c:pt idx="3709">
                  <c:v>41179</c:v>
                </c:pt>
                <c:pt idx="3710">
                  <c:v>41180</c:v>
                </c:pt>
                <c:pt idx="3711">
                  <c:v>41183</c:v>
                </c:pt>
                <c:pt idx="3712">
                  <c:v>41184</c:v>
                </c:pt>
                <c:pt idx="3713">
                  <c:v>41185</c:v>
                </c:pt>
                <c:pt idx="3714">
                  <c:v>41186</c:v>
                </c:pt>
                <c:pt idx="3715">
                  <c:v>41187</c:v>
                </c:pt>
                <c:pt idx="3716">
                  <c:v>41190</c:v>
                </c:pt>
                <c:pt idx="3717">
                  <c:v>41191</c:v>
                </c:pt>
                <c:pt idx="3718">
                  <c:v>41192</c:v>
                </c:pt>
                <c:pt idx="3719">
                  <c:v>41193</c:v>
                </c:pt>
                <c:pt idx="3720">
                  <c:v>41194</c:v>
                </c:pt>
                <c:pt idx="3721">
                  <c:v>41197</c:v>
                </c:pt>
                <c:pt idx="3722">
                  <c:v>41198</c:v>
                </c:pt>
                <c:pt idx="3723">
                  <c:v>41199</c:v>
                </c:pt>
                <c:pt idx="3724">
                  <c:v>41200</c:v>
                </c:pt>
                <c:pt idx="3725">
                  <c:v>41201</c:v>
                </c:pt>
                <c:pt idx="3726">
                  <c:v>41204</c:v>
                </c:pt>
                <c:pt idx="3727">
                  <c:v>41205</c:v>
                </c:pt>
                <c:pt idx="3728">
                  <c:v>41206</c:v>
                </c:pt>
                <c:pt idx="3729">
                  <c:v>41207</c:v>
                </c:pt>
                <c:pt idx="3730">
                  <c:v>41208</c:v>
                </c:pt>
                <c:pt idx="3731">
                  <c:v>41213</c:v>
                </c:pt>
                <c:pt idx="3732">
                  <c:v>41214</c:v>
                </c:pt>
                <c:pt idx="3733">
                  <c:v>41215</c:v>
                </c:pt>
                <c:pt idx="3734">
                  <c:v>41218</c:v>
                </c:pt>
                <c:pt idx="3735">
                  <c:v>41219</c:v>
                </c:pt>
                <c:pt idx="3736">
                  <c:v>41220</c:v>
                </c:pt>
                <c:pt idx="3737">
                  <c:v>41221</c:v>
                </c:pt>
                <c:pt idx="3738">
                  <c:v>41222</c:v>
                </c:pt>
                <c:pt idx="3739">
                  <c:v>41225</c:v>
                </c:pt>
                <c:pt idx="3740">
                  <c:v>41226</c:v>
                </c:pt>
                <c:pt idx="3741">
                  <c:v>41227</c:v>
                </c:pt>
                <c:pt idx="3742">
                  <c:v>41228</c:v>
                </c:pt>
                <c:pt idx="3743">
                  <c:v>41229</c:v>
                </c:pt>
                <c:pt idx="3744">
                  <c:v>41232</c:v>
                </c:pt>
                <c:pt idx="3745">
                  <c:v>41233</c:v>
                </c:pt>
                <c:pt idx="3746">
                  <c:v>41234</c:v>
                </c:pt>
                <c:pt idx="3747">
                  <c:v>41236</c:v>
                </c:pt>
                <c:pt idx="3748">
                  <c:v>41239</c:v>
                </c:pt>
                <c:pt idx="3749">
                  <c:v>41240</c:v>
                </c:pt>
                <c:pt idx="3750">
                  <c:v>41241</c:v>
                </c:pt>
                <c:pt idx="3751">
                  <c:v>41242</c:v>
                </c:pt>
                <c:pt idx="3752">
                  <c:v>41243</c:v>
                </c:pt>
                <c:pt idx="3753">
                  <c:v>41246</c:v>
                </c:pt>
                <c:pt idx="3754">
                  <c:v>41247</c:v>
                </c:pt>
                <c:pt idx="3755">
                  <c:v>41248</c:v>
                </c:pt>
                <c:pt idx="3756">
                  <c:v>41249</c:v>
                </c:pt>
                <c:pt idx="3757">
                  <c:v>41250</c:v>
                </c:pt>
                <c:pt idx="3758">
                  <c:v>41253</c:v>
                </c:pt>
                <c:pt idx="3759">
                  <c:v>41254</c:v>
                </c:pt>
                <c:pt idx="3760">
                  <c:v>41255</c:v>
                </c:pt>
                <c:pt idx="3761">
                  <c:v>41256</c:v>
                </c:pt>
                <c:pt idx="3762">
                  <c:v>41257</c:v>
                </c:pt>
                <c:pt idx="3763">
                  <c:v>41260</c:v>
                </c:pt>
                <c:pt idx="3764">
                  <c:v>41261</c:v>
                </c:pt>
                <c:pt idx="3765">
                  <c:v>41262</c:v>
                </c:pt>
                <c:pt idx="3766">
                  <c:v>41263</c:v>
                </c:pt>
                <c:pt idx="3767">
                  <c:v>41264</c:v>
                </c:pt>
                <c:pt idx="3768">
                  <c:v>41267</c:v>
                </c:pt>
                <c:pt idx="3769">
                  <c:v>41269</c:v>
                </c:pt>
                <c:pt idx="3770">
                  <c:v>41270</c:v>
                </c:pt>
                <c:pt idx="3771">
                  <c:v>41271</c:v>
                </c:pt>
                <c:pt idx="3772">
                  <c:v>41274</c:v>
                </c:pt>
                <c:pt idx="3773">
                  <c:v>41276</c:v>
                </c:pt>
                <c:pt idx="3774">
                  <c:v>41277</c:v>
                </c:pt>
                <c:pt idx="3775">
                  <c:v>41278</c:v>
                </c:pt>
                <c:pt idx="3776">
                  <c:v>41281</c:v>
                </c:pt>
                <c:pt idx="3777">
                  <c:v>41282</c:v>
                </c:pt>
                <c:pt idx="3778">
                  <c:v>41283</c:v>
                </c:pt>
                <c:pt idx="3779">
                  <c:v>41284</c:v>
                </c:pt>
                <c:pt idx="3780">
                  <c:v>41285</c:v>
                </c:pt>
                <c:pt idx="3781">
                  <c:v>41288</c:v>
                </c:pt>
                <c:pt idx="3782">
                  <c:v>41289</c:v>
                </c:pt>
                <c:pt idx="3783">
                  <c:v>41290</c:v>
                </c:pt>
                <c:pt idx="3784">
                  <c:v>41291</c:v>
                </c:pt>
                <c:pt idx="3785">
                  <c:v>41292</c:v>
                </c:pt>
                <c:pt idx="3786">
                  <c:v>41296</c:v>
                </c:pt>
                <c:pt idx="3787">
                  <c:v>41297</c:v>
                </c:pt>
                <c:pt idx="3788">
                  <c:v>41298</c:v>
                </c:pt>
                <c:pt idx="3789">
                  <c:v>41299</c:v>
                </c:pt>
                <c:pt idx="3790">
                  <c:v>41302</c:v>
                </c:pt>
                <c:pt idx="3791">
                  <c:v>41303</c:v>
                </c:pt>
                <c:pt idx="3792">
                  <c:v>41304</c:v>
                </c:pt>
                <c:pt idx="3793">
                  <c:v>41305</c:v>
                </c:pt>
                <c:pt idx="3794">
                  <c:v>41306</c:v>
                </c:pt>
                <c:pt idx="3795">
                  <c:v>41309</c:v>
                </c:pt>
                <c:pt idx="3796">
                  <c:v>41310</c:v>
                </c:pt>
                <c:pt idx="3797">
                  <c:v>41311</c:v>
                </c:pt>
                <c:pt idx="3798">
                  <c:v>41312</c:v>
                </c:pt>
                <c:pt idx="3799">
                  <c:v>41313</c:v>
                </c:pt>
                <c:pt idx="3800">
                  <c:v>41316</c:v>
                </c:pt>
                <c:pt idx="3801">
                  <c:v>41317</c:v>
                </c:pt>
                <c:pt idx="3802">
                  <c:v>41318</c:v>
                </c:pt>
                <c:pt idx="3803">
                  <c:v>41319</c:v>
                </c:pt>
                <c:pt idx="3804">
                  <c:v>41320</c:v>
                </c:pt>
                <c:pt idx="3805">
                  <c:v>41324</c:v>
                </c:pt>
                <c:pt idx="3806">
                  <c:v>41325</c:v>
                </c:pt>
                <c:pt idx="3807">
                  <c:v>41326</c:v>
                </c:pt>
                <c:pt idx="3808">
                  <c:v>41327</c:v>
                </c:pt>
                <c:pt idx="3809">
                  <c:v>41330</c:v>
                </c:pt>
                <c:pt idx="3810">
                  <c:v>41331</c:v>
                </c:pt>
                <c:pt idx="3811">
                  <c:v>41332</c:v>
                </c:pt>
                <c:pt idx="3812">
                  <c:v>41333</c:v>
                </c:pt>
                <c:pt idx="3813">
                  <c:v>41334</c:v>
                </c:pt>
                <c:pt idx="3814">
                  <c:v>41337</c:v>
                </c:pt>
                <c:pt idx="3815">
                  <c:v>41338</c:v>
                </c:pt>
                <c:pt idx="3816">
                  <c:v>41339</c:v>
                </c:pt>
                <c:pt idx="3817">
                  <c:v>41340</c:v>
                </c:pt>
                <c:pt idx="3818">
                  <c:v>41341</c:v>
                </c:pt>
                <c:pt idx="3819">
                  <c:v>41344</c:v>
                </c:pt>
                <c:pt idx="3820">
                  <c:v>41345</c:v>
                </c:pt>
                <c:pt idx="3821">
                  <c:v>41346</c:v>
                </c:pt>
                <c:pt idx="3822">
                  <c:v>41347</c:v>
                </c:pt>
                <c:pt idx="3823">
                  <c:v>41348</c:v>
                </c:pt>
                <c:pt idx="3824">
                  <c:v>41351</c:v>
                </c:pt>
                <c:pt idx="3825">
                  <c:v>41352</c:v>
                </c:pt>
                <c:pt idx="3826">
                  <c:v>41353</c:v>
                </c:pt>
                <c:pt idx="3827">
                  <c:v>41354</c:v>
                </c:pt>
                <c:pt idx="3828">
                  <c:v>41355</c:v>
                </c:pt>
                <c:pt idx="3829">
                  <c:v>41358</c:v>
                </c:pt>
                <c:pt idx="3830">
                  <c:v>41359</c:v>
                </c:pt>
                <c:pt idx="3831">
                  <c:v>41360</c:v>
                </c:pt>
                <c:pt idx="3832">
                  <c:v>41361</c:v>
                </c:pt>
                <c:pt idx="3833">
                  <c:v>41365</c:v>
                </c:pt>
                <c:pt idx="3834">
                  <c:v>41366</c:v>
                </c:pt>
                <c:pt idx="3835">
                  <c:v>41367</c:v>
                </c:pt>
                <c:pt idx="3836">
                  <c:v>41368</c:v>
                </c:pt>
                <c:pt idx="3837">
                  <c:v>41369</c:v>
                </c:pt>
                <c:pt idx="3838">
                  <c:v>41372</c:v>
                </c:pt>
                <c:pt idx="3839">
                  <c:v>41373</c:v>
                </c:pt>
                <c:pt idx="3840">
                  <c:v>41374</c:v>
                </c:pt>
                <c:pt idx="3841">
                  <c:v>41375</c:v>
                </c:pt>
                <c:pt idx="3842">
                  <c:v>41376</c:v>
                </c:pt>
                <c:pt idx="3843">
                  <c:v>41379</c:v>
                </c:pt>
                <c:pt idx="3844">
                  <c:v>41380</c:v>
                </c:pt>
                <c:pt idx="3845">
                  <c:v>41381</c:v>
                </c:pt>
                <c:pt idx="3846">
                  <c:v>41382</c:v>
                </c:pt>
                <c:pt idx="3847">
                  <c:v>41383</c:v>
                </c:pt>
                <c:pt idx="3848">
                  <c:v>41386</c:v>
                </c:pt>
                <c:pt idx="3849">
                  <c:v>41387</c:v>
                </c:pt>
                <c:pt idx="3850">
                  <c:v>41388</c:v>
                </c:pt>
                <c:pt idx="3851">
                  <c:v>41389</c:v>
                </c:pt>
                <c:pt idx="3852">
                  <c:v>41390</c:v>
                </c:pt>
                <c:pt idx="3853">
                  <c:v>41393</c:v>
                </c:pt>
                <c:pt idx="3854">
                  <c:v>41394</c:v>
                </c:pt>
                <c:pt idx="3855">
                  <c:v>41395</c:v>
                </c:pt>
                <c:pt idx="3856">
                  <c:v>41396</c:v>
                </c:pt>
                <c:pt idx="3857">
                  <c:v>41397</c:v>
                </c:pt>
                <c:pt idx="3858">
                  <c:v>41400</c:v>
                </c:pt>
                <c:pt idx="3859">
                  <c:v>41401</c:v>
                </c:pt>
                <c:pt idx="3860">
                  <c:v>41402</c:v>
                </c:pt>
                <c:pt idx="3861">
                  <c:v>41403</c:v>
                </c:pt>
                <c:pt idx="3862">
                  <c:v>41404</c:v>
                </c:pt>
                <c:pt idx="3863">
                  <c:v>41407</c:v>
                </c:pt>
                <c:pt idx="3864">
                  <c:v>41408</c:v>
                </c:pt>
                <c:pt idx="3865">
                  <c:v>41409</c:v>
                </c:pt>
                <c:pt idx="3866">
                  <c:v>41410</c:v>
                </c:pt>
                <c:pt idx="3867">
                  <c:v>41411</c:v>
                </c:pt>
                <c:pt idx="3868">
                  <c:v>41414</c:v>
                </c:pt>
                <c:pt idx="3869">
                  <c:v>41415</c:v>
                </c:pt>
                <c:pt idx="3870">
                  <c:v>41416</c:v>
                </c:pt>
                <c:pt idx="3871">
                  <c:v>41417</c:v>
                </c:pt>
                <c:pt idx="3872">
                  <c:v>41418</c:v>
                </c:pt>
                <c:pt idx="3873">
                  <c:v>41422</c:v>
                </c:pt>
                <c:pt idx="3874">
                  <c:v>41423</c:v>
                </c:pt>
                <c:pt idx="3875">
                  <c:v>41424</c:v>
                </c:pt>
                <c:pt idx="3876">
                  <c:v>41425</c:v>
                </c:pt>
                <c:pt idx="3877">
                  <c:v>41428</c:v>
                </c:pt>
                <c:pt idx="3878">
                  <c:v>41429</c:v>
                </c:pt>
                <c:pt idx="3879">
                  <c:v>41430</c:v>
                </c:pt>
                <c:pt idx="3880">
                  <c:v>41431</c:v>
                </c:pt>
                <c:pt idx="3881">
                  <c:v>41432</c:v>
                </c:pt>
                <c:pt idx="3882">
                  <c:v>41435</c:v>
                </c:pt>
                <c:pt idx="3883">
                  <c:v>41436</c:v>
                </c:pt>
                <c:pt idx="3884">
                  <c:v>41437</c:v>
                </c:pt>
                <c:pt idx="3885">
                  <c:v>41438</c:v>
                </c:pt>
                <c:pt idx="3886">
                  <c:v>41439</c:v>
                </c:pt>
                <c:pt idx="3887">
                  <c:v>41442</c:v>
                </c:pt>
                <c:pt idx="3888">
                  <c:v>41443</c:v>
                </c:pt>
                <c:pt idx="3889">
                  <c:v>41444</c:v>
                </c:pt>
                <c:pt idx="3890">
                  <c:v>41445</c:v>
                </c:pt>
                <c:pt idx="3891">
                  <c:v>41446</c:v>
                </c:pt>
                <c:pt idx="3892">
                  <c:v>41449</c:v>
                </c:pt>
                <c:pt idx="3893">
                  <c:v>41450</c:v>
                </c:pt>
                <c:pt idx="3894">
                  <c:v>41451</c:v>
                </c:pt>
                <c:pt idx="3895">
                  <c:v>41452</c:v>
                </c:pt>
                <c:pt idx="3896">
                  <c:v>41453</c:v>
                </c:pt>
                <c:pt idx="3897">
                  <c:v>41456</c:v>
                </c:pt>
                <c:pt idx="3898">
                  <c:v>41457</c:v>
                </c:pt>
                <c:pt idx="3899">
                  <c:v>41458</c:v>
                </c:pt>
                <c:pt idx="3900">
                  <c:v>41460</c:v>
                </c:pt>
                <c:pt idx="3901">
                  <c:v>41463</c:v>
                </c:pt>
                <c:pt idx="3902">
                  <c:v>41464</c:v>
                </c:pt>
                <c:pt idx="3903">
                  <c:v>41465</c:v>
                </c:pt>
                <c:pt idx="3904">
                  <c:v>41466</c:v>
                </c:pt>
                <c:pt idx="3905">
                  <c:v>41467</c:v>
                </c:pt>
                <c:pt idx="3906">
                  <c:v>41470</c:v>
                </c:pt>
                <c:pt idx="3907">
                  <c:v>41471</c:v>
                </c:pt>
                <c:pt idx="3908">
                  <c:v>41472</c:v>
                </c:pt>
                <c:pt idx="3909">
                  <c:v>41473</c:v>
                </c:pt>
                <c:pt idx="3910">
                  <c:v>41474</c:v>
                </c:pt>
                <c:pt idx="3911">
                  <c:v>41477</c:v>
                </c:pt>
                <c:pt idx="3912">
                  <c:v>41478</c:v>
                </c:pt>
                <c:pt idx="3913">
                  <c:v>41479</c:v>
                </c:pt>
                <c:pt idx="3914">
                  <c:v>41480</c:v>
                </c:pt>
                <c:pt idx="3915">
                  <c:v>41481</c:v>
                </c:pt>
                <c:pt idx="3916">
                  <c:v>41484</c:v>
                </c:pt>
                <c:pt idx="3917">
                  <c:v>41485</c:v>
                </c:pt>
                <c:pt idx="3918">
                  <c:v>41486</c:v>
                </c:pt>
                <c:pt idx="3919">
                  <c:v>41487</c:v>
                </c:pt>
                <c:pt idx="3920">
                  <c:v>41488</c:v>
                </c:pt>
                <c:pt idx="3921">
                  <c:v>41491</c:v>
                </c:pt>
                <c:pt idx="3922">
                  <c:v>41492</c:v>
                </c:pt>
                <c:pt idx="3923">
                  <c:v>41493</c:v>
                </c:pt>
                <c:pt idx="3924">
                  <c:v>41494</c:v>
                </c:pt>
                <c:pt idx="3925">
                  <c:v>41495</c:v>
                </c:pt>
                <c:pt idx="3926">
                  <c:v>41498</c:v>
                </c:pt>
                <c:pt idx="3927">
                  <c:v>41499</c:v>
                </c:pt>
                <c:pt idx="3928">
                  <c:v>41500</c:v>
                </c:pt>
                <c:pt idx="3929">
                  <c:v>41501</c:v>
                </c:pt>
                <c:pt idx="3930">
                  <c:v>41502</c:v>
                </c:pt>
                <c:pt idx="3931">
                  <c:v>41505</c:v>
                </c:pt>
                <c:pt idx="3932">
                  <c:v>41506</c:v>
                </c:pt>
                <c:pt idx="3933">
                  <c:v>41507</c:v>
                </c:pt>
                <c:pt idx="3934">
                  <c:v>41508</c:v>
                </c:pt>
                <c:pt idx="3935">
                  <c:v>41509</c:v>
                </c:pt>
                <c:pt idx="3936">
                  <c:v>41512</c:v>
                </c:pt>
                <c:pt idx="3937">
                  <c:v>41513</c:v>
                </c:pt>
                <c:pt idx="3938">
                  <c:v>41514</c:v>
                </c:pt>
                <c:pt idx="3939">
                  <c:v>41515</c:v>
                </c:pt>
                <c:pt idx="3940">
                  <c:v>41516</c:v>
                </c:pt>
                <c:pt idx="3941">
                  <c:v>41520</c:v>
                </c:pt>
                <c:pt idx="3942">
                  <c:v>41521</c:v>
                </c:pt>
                <c:pt idx="3943">
                  <c:v>41522</c:v>
                </c:pt>
                <c:pt idx="3944">
                  <c:v>41523</c:v>
                </c:pt>
                <c:pt idx="3945">
                  <c:v>41526</c:v>
                </c:pt>
                <c:pt idx="3946">
                  <c:v>41527</c:v>
                </c:pt>
                <c:pt idx="3947">
                  <c:v>41528</c:v>
                </c:pt>
                <c:pt idx="3948">
                  <c:v>41529</c:v>
                </c:pt>
                <c:pt idx="3949">
                  <c:v>41530</c:v>
                </c:pt>
                <c:pt idx="3950">
                  <c:v>41533</c:v>
                </c:pt>
                <c:pt idx="3951">
                  <c:v>41534</c:v>
                </c:pt>
                <c:pt idx="3952">
                  <c:v>41535</c:v>
                </c:pt>
                <c:pt idx="3953">
                  <c:v>41536</c:v>
                </c:pt>
                <c:pt idx="3954">
                  <c:v>41537</c:v>
                </c:pt>
                <c:pt idx="3955">
                  <c:v>41540</c:v>
                </c:pt>
                <c:pt idx="3956">
                  <c:v>41541</c:v>
                </c:pt>
                <c:pt idx="3957">
                  <c:v>41542</c:v>
                </c:pt>
                <c:pt idx="3958">
                  <c:v>41543</c:v>
                </c:pt>
                <c:pt idx="3959">
                  <c:v>41544</c:v>
                </c:pt>
                <c:pt idx="3960">
                  <c:v>41547</c:v>
                </c:pt>
                <c:pt idx="3961">
                  <c:v>41548</c:v>
                </c:pt>
                <c:pt idx="3962">
                  <c:v>41549</c:v>
                </c:pt>
                <c:pt idx="3963">
                  <c:v>41550</c:v>
                </c:pt>
                <c:pt idx="3964">
                  <c:v>41551</c:v>
                </c:pt>
                <c:pt idx="3965">
                  <c:v>41554</c:v>
                </c:pt>
                <c:pt idx="3966">
                  <c:v>41555</c:v>
                </c:pt>
                <c:pt idx="3967">
                  <c:v>41556</c:v>
                </c:pt>
                <c:pt idx="3968">
                  <c:v>41557</c:v>
                </c:pt>
                <c:pt idx="3969">
                  <c:v>41558</c:v>
                </c:pt>
                <c:pt idx="3970">
                  <c:v>41561</c:v>
                </c:pt>
                <c:pt idx="3971">
                  <c:v>41562</c:v>
                </c:pt>
                <c:pt idx="3972">
                  <c:v>41563</c:v>
                </c:pt>
                <c:pt idx="3973">
                  <c:v>41564</c:v>
                </c:pt>
                <c:pt idx="3974">
                  <c:v>41565</c:v>
                </c:pt>
                <c:pt idx="3975">
                  <c:v>41568</c:v>
                </c:pt>
                <c:pt idx="3976">
                  <c:v>41569</c:v>
                </c:pt>
                <c:pt idx="3977">
                  <c:v>41570</c:v>
                </c:pt>
                <c:pt idx="3978">
                  <c:v>41571</c:v>
                </c:pt>
                <c:pt idx="3979">
                  <c:v>41572</c:v>
                </c:pt>
                <c:pt idx="3980">
                  <c:v>41575</c:v>
                </c:pt>
                <c:pt idx="3981">
                  <c:v>41576</c:v>
                </c:pt>
                <c:pt idx="3982">
                  <c:v>41577</c:v>
                </c:pt>
                <c:pt idx="3983">
                  <c:v>41578</c:v>
                </c:pt>
                <c:pt idx="3984">
                  <c:v>41579</c:v>
                </c:pt>
                <c:pt idx="3985">
                  <c:v>41582</c:v>
                </c:pt>
                <c:pt idx="3986">
                  <c:v>41583</c:v>
                </c:pt>
                <c:pt idx="3987">
                  <c:v>41584</c:v>
                </c:pt>
                <c:pt idx="3988">
                  <c:v>41585</c:v>
                </c:pt>
                <c:pt idx="3989">
                  <c:v>41586</c:v>
                </c:pt>
                <c:pt idx="3990">
                  <c:v>41589</c:v>
                </c:pt>
                <c:pt idx="3991">
                  <c:v>41590</c:v>
                </c:pt>
                <c:pt idx="3992">
                  <c:v>41591</c:v>
                </c:pt>
                <c:pt idx="3993">
                  <c:v>41592</c:v>
                </c:pt>
                <c:pt idx="3994">
                  <c:v>41593</c:v>
                </c:pt>
                <c:pt idx="3995">
                  <c:v>41596</c:v>
                </c:pt>
                <c:pt idx="3996">
                  <c:v>41597</c:v>
                </c:pt>
                <c:pt idx="3997">
                  <c:v>41598</c:v>
                </c:pt>
                <c:pt idx="3998">
                  <c:v>41599</c:v>
                </c:pt>
                <c:pt idx="3999">
                  <c:v>41600</c:v>
                </c:pt>
                <c:pt idx="4000">
                  <c:v>41603</c:v>
                </c:pt>
                <c:pt idx="4001">
                  <c:v>41604</c:v>
                </c:pt>
                <c:pt idx="4002">
                  <c:v>41605</c:v>
                </c:pt>
                <c:pt idx="4003">
                  <c:v>41607</c:v>
                </c:pt>
                <c:pt idx="4004">
                  <c:v>41610</c:v>
                </c:pt>
                <c:pt idx="4005">
                  <c:v>41611</c:v>
                </c:pt>
                <c:pt idx="4006">
                  <c:v>41612</c:v>
                </c:pt>
                <c:pt idx="4007">
                  <c:v>41613</c:v>
                </c:pt>
                <c:pt idx="4008">
                  <c:v>41614</c:v>
                </c:pt>
                <c:pt idx="4009">
                  <c:v>41617</c:v>
                </c:pt>
                <c:pt idx="4010">
                  <c:v>41618</c:v>
                </c:pt>
                <c:pt idx="4011">
                  <c:v>41619</c:v>
                </c:pt>
                <c:pt idx="4012">
                  <c:v>41620</c:v>
                </c:pt>
                <c:pt idx="4013">
                  <c:v>41621</c:v>
                </c:pt>
                <c:pt idx="4014">
                  <c:v>41624</c:v>
                </c:pt>
                <c:pt idx="4015">
                  <c:v>41625</c:v>
                </c:pt>
                <c:pt idx="4016">
                  <c:v>41626</c:v>
                </c:pt>
                <c:pt idx="4017">
                  <c:v>41627</c:v>
                </c:pt>
                <c:pt idx="4018">
                  <c:v>41628</c:v>
                </c:pt>
                <c:pt idx="4019">
                  <c:v>41631</c:v>
                </c:pt>
                <c:pt idx="4020">
                  <c:v>41632</c:v>
                </c:pt>
                <c:pt idx="4021">
                  <c:v>41634</c:v>
                </c:pt>
                <c:pt idx="4022">
                  <c:v>41635</c:v>
                </c:pt>
                <c:pt idx="4023">
                  <c:v>41638</c:v>
                </c:pt>
                <c:pt idx="4024">
                  <c:v>41639</c:v>
                </c:pt>
                <c:pt idx="4025">
                  <c:v>41641</c:v>
                </c:pt>
                <c:pt idx="4026">
                  <c:v>41642</c:v>
                </c:pt>
                <c:pt idx="4027">
                  <c:v>41645</c:v>
                </c:pt>
                <c:pt idx="4028">
                  <c:v>41646</c:v>
                </c:pt>
                <c:pt idx="4029">
                  <c:v>41647</c:v>
                </c:pt>
                <c:pt idx="4030">
                  <c:v>41648</c:v>
                </c:pt>
                <c:pt idx="4031">
                  <c:v>41649</c:v>
                </c:pt>
                <c:pt idx="4032">
                  <c:v>41652</c:v>
                </c:pt>
                <c:pt idx="4033">
                  <c:v>41653</c:v>
                </c:pt>
                <c:pt idx="4034">
                  <c:v>41654</c:v>
                </c:pt>
                <c:pt idx="4035">
                  <c:v>41655</c:v>
                </c:pt>
                <c:pt idx="4036">
                  <c:v>41656</c:v>
                </c:pt>
                <c:pt idx="4037">
                  <c:v>41660</c:v>
                </c:pt>
                <c:pt idx="4038">
                  <c:v>41661</c:v>
                </c:pt>
                <c:pt idx="4039">
                  <c:v>41662</c:v>
                </c:pt>
                <c:pt idx="4040">
                  <c:v>41663</c:v>
                </c:pt>
                <c:pt idx="4041">
                  <c:v>41666</c:v>
                </c:pt>
                <c:pt idx="4042">
                  <c:v>41667</c:v>
                </c:pt>
                <c:pt idx="4043">
                  <c:v>41668</c:v>
                </c:pt>
                <c:pt idx="4044">
                  <c:v>41669</c:v>
                </c:pt>
                <c:pt idx="4045">
                  <c:v>41670</c:v>
                </c:pt>
                <c:pt idx="4046">
                  <c:v>41673</c:v>
                </c:pt>
                <c:pt idx="4047">
                  <c:v>41674</c:v>
                </c:pt>
                <c:pt idx="4048">
                  <c:v>41675</c:v>
                </c:pt>
                <c:pt idx="4049">
                  <c:v>41676</c:v>
                </c:pt>
                <c:pt idx="4050">
                  <c:v>41677</c:v>
                </c:pt>
                <c:pt idx="4051">
                  <c:v>41680</c:v>
                </c:pt>
                <c:pt idx="4052">
                  <c:v>41681</c:v>
                </c:pt>
                <c:pt idx="4053">
                  <c:v>41682</c:v>
                </c:pt>
                <c:pt idx="4054">
                  <c:v>41683</c:v>
                </c:pt>
                <c:pt idx="4055">
                  <c:v>41684</c:v>
                </c:pt>
                <c:pt idx="4056">
                  <c:v>41688</c:v>
                </c:pt>
                <c:pt idx="4057">
                  <c:v>41689</c:v>
                </c:pt>
                <c:pt idx="4058">
                  <c:v>41690</c:v>
                </c:pt>
                <c:pt idx="4059">
                  <c:v>41691</c:v>
                </c:pt>
                <c:pt idx="4060">
                  <c:v>41694</c:v>
                </c:pt>
                <c:pt idx="4061">
                  <c:v>41695</c:v>
                </c:pt>
                <c:pt idx="4062">
                  <c:v>41696</c:v>
                </c:pt>
                <c:pt idx="4063">
                  <c:v>41697</c:v>
                </c:pt>
                <c:pt idx="4064">
                  <c:v>41698</c:v>
                </c:pt>
                <c:pt idx="4065">
                  <c:v>41701</c:v>
                </c:pt>
                <c:pt idx="4066">
                  <c:v>41702</c:v>
                </c:pt>
                <c:pt idx="4067">
                  <c:v>41703</c:v>
                </c:pt>
                <c:pt idx="4068">
                  <c:v>41704</c:v>
                </c:pt>
                <c:pt idx="4069">
                  <c:v>41705</c:v>
                </c:pt>
                <c:pt idx="4070">
                  <c:v>41708</c:v>
                </c:pt>
                <c:pt idx="4071">
                  <c:v>41709</c:v>
                </c:pt>
                <c:pt idx="4072">
                  <c:v>41710</c:v>
                </c:pt>
                <c:pt idx="4073">
                  <c:v>41711</c:v>
                </c:pt>
                <c:pt idx="4074">
                  <c:v>41712</c:v>
                </c:pt>
                <c:pt idx="4075">
                  <c:v>41715</c:v>
                </c:pt>
                <c:pt idx="4076">
                  <c:v>41716</c:v>
                </c:pt>
                <c:pt idx="4077">
                  <c:v>41717</c:v>
                </c:pt>
                <c:pt idx="4078">
                  <c:v>41718</c:v>
                </c:pt>
                <c:pt idx="4079">
                  <c:v>41719</c:v>
                </c:pt>
                <c:pt idx="4080">
                  <c:v>41722</c:v>
                </c:pt>
                <c:pt idx="4081">
                  <c:v>41723</c:v>
                </c:pt>
                <c:pt idx="4082">
                  <c:v>41724</c:v>
                </c:pt>
                <c:pt idx="4083">
                  <c:v>41725</c:v>
                </c:pt>
                <c:pt idx="4084">
                  <c:v>41726</c:v>
                </c:pt>
                <c:pt idx="4085">
                  <c:v>41729</c:v>
                </c:pt>
                <c:pt idx="4086">
                  <c:v>41730</c:v>
                </c:pt>
                <c:pt idx="4087">
                  <c:v>41731</c:v>
                </c:pt>
                <c:pt idx="4088">
                  <c:v>41732</c:v>
                </c:pt>
                <c:pt idx="4089">
                  <c:v>41733</c:v>
                </c:pt>
                <c:pt idx="4090">
                  <c:v>41736</c:v>
                </c:pt>
                <c:pt idx="4091">
                  <c:v>41737</c:v>
                </c:pt>
                <c:pt idx="4092">
                  <c:v>41738</c:v>
                </c:pt>
                <c:pt idx="4093">
                  <c:v>41739</c:v>
                </c:pt>
                <c:pt idx="4094">
                  <c:v>41740</c:v>
                </c:pt>
                <c:pt idx="4095">
                  <c:v>41743</c:v>
                </c:pt>
                <c:pt idx="4096">
                  <c:v>41744</c:v>
                </c:pt>
                <c:pt idx="4097">
                  <c:v>41745</c:v>
                </c:pt>
                <c:pt idx="4098">
                  <c:v>41746</c:v>
                </c:pt>
                <c:pt idx="4099">
                  <c:v>41750</c:v>
                </c:pt>
                <c:pt idx="4100">
                  <c:v>41751</c:v>
                </c:pt>
                <c:pt idx="4101">
                  <c:v>41752</c:v>
                </c:pt>
                <c:pt idx="4102">
                  <c:v>41753</c:v>
                </c:pt>
                <c:pt idx="4103">
                  <c:v>41754</c:v>
                </c:pt>
                <c:pt idx="4104">
                  <c:v>41757</c:v>
                </c:pt>
                <c:pt idx="4105">
                  <c:v>41758</c:v>
                </c:pt>
                <c:pt idx="4106">
                  <c:v>41759</c:v>
                </c:pt>
                <c:pt idx="4107">
                  <c:v>41760</c:v>
                </c:pt>
                <c:pt idx="4108">
                  <c:v>41761</c:v>
                </c:pt>
                <c:pt idx="4109">
                  <c:v>41764</c:v>
                </c:pt>
                <c:pt idx="4110">
                  <c:v>41765</c:v>
                </c:pt>
                <c:pt idx="4111">
                  <c:v>41766</c:v>
                </c:pt>
                <c:pt idx="4112">
                  <c:v>41767</c:v>
                </c:pt>
                <c:pt idx="4113">
                  <c:v>41768</c:v>
                </c:pt>
                <c:pt idx="4114">
                  <c:v>41771</c:v>
                </c:pt>
                <c:pt idx="4115">
                  <c:v>41772</c:v>
                </c:pt>
                <c:pt idx="4116">
                  <c:v>41773</c:v>
                </c:pt>
                <c:pt idx="4117">
                  <c:v>41774</c:v>
                </c:pt>
                <c:pt idx="4118">
                  <c:v>41775</c:v>
                </c:pt>
                <c:pt idx="4119">
                  <c:v>41778</c:v>
                </c:pt>
                <c:pt idx="4120">
                  <c:v>41779</c:v>
                </c:pt>
                <c:pt idx="4121">
                  <c:v>41780</c:v>
                </c:pt>
                <c:pt idx="4122">
                  <c:v>41781</c:v>
                </c:pt>
                <c:pt idx="4123">
                  <c:v>41782</c:v>
                </c:pt>
                <c:pt idx="4124">
                  <c:v>41786</c:v>
                </c:pt>
                <c:pt idx="4125">
                  <c:v>41787</c:v>
                </c:pt>
                <c:pt idx="4126">
                  <c:v>41788</c:v>
                </c:pt>
                <c:pt idx="4127">
                  <c:v>41789</c:v>
                </c:pt>
                <c:pt idx="4128">
                  <c:v>41792</c:v>
                </c:pt>
                <c:pt idx="4129">
                  <c:v>41793</c:v>
                </c:pt>
                <c:pt idx="4130">
                  <c:v>41794</c:v>
                </c:pt>
                <c:pt idx="4131">
                  <c:v>41795</c:v>
                </c:pt>
                <c:pt idx="4132">
                  <c:v>41796</c:v>
                </c:pt>
                <c:pt idx="4133">
                  <c:v>41799</c:v>
                </c:pt>
                <c:pt idx="4134">
                  <c:v>41800</c:v>
                </c:pt>
                <c:pt idx="4135">
                  <c:v>41801</c:v>
                </c:pt>
                <c:pt idx="4136">
                  <c:v>41802</c:v>
                </c:pt>
                <c:pt idx="4137">
                  <c:v>41803</c:v>
                </c:pt>
                <c:pt idx="4138">
                  <c:v>41806</c:v>
                </c:pt>
                <c:pt idx="4139">
                  <c:v>41807</c:v>
                </c:pt>
                <c:pt idx="4140">
                  <c:v>41808</c:v>
                </c:pt>
                <c:pt idx="4141">
                  <c:v>41809</c:v>
                </c:pt>
                <c:pt idx="4142">
                  <c:v>41810</c:v>
                </c:pt>
                <c:pt idx="4143">
                  <c:v>41813</c:v>
                </c:pt>
                <c:pt idx="4144">
                  <c:v>41814</c:v>
                </c:pt>
                <c:pt idx="4145">
                  <c:v>41815</c:v>
                </c:pt>
                <c:pt idx="4146">
                  <c:v>41816</c:v>
                </c:pt>
                <c:pt idx="4147">
                  <c:v>41817</c:v>
                </c:pt>
                <c:pt idx="4148">
                  <c:v>41820</c:v>
                </c:pt>
                <c:pt idx="4149">
                  <c:v>41821</c:v>
                </c:pt>
                <c:pt idx="4150">
                  <c:v>41822</c:v>
                </c:pt>
                <c:pt idx="4151">
                  <c:v>41823</c:v>
                </c:pt>
                <c:pt idx="4152">
                  <c:v>41827</c:v>
                </c:pt>
                <c:pt idx="4153">
                  <c:v>41828</c:v>
                </c:pt>
                <c:pt idx="4154">
                  <c:v>41829</c:v>
                </c:pt>
                <c:pt idx="4155">
                  <c:v>41830</c:v>
                </c:pt>
                <c:pt idx="4156">
                  <c:v>41831</c:v>
                </c:pt>
                <c:pt idx="4157">
                  <c:v>41834</c:v>
                </c:pt>
                <c:pt idx="4158">
                  <c:v>41835</c:v>
                </c:pt>
                <c:pt idx="4159">
                  <c:v>41836</c:v>
                </c:pt>
                <c:pt idx="4160">
                  <c:v>41837</c:v>
                </c:pt>
                <c:pt idx="4161">
                  <c:v>41838</c:v>
                </c:pt>
                <c:pt idx="4162">
                  <c:v>41841</c:v>
                </c:pt>
                <c:pt idx="4163">
                  <c:v>41842</c:v>
                </c:pt>
                <c:pt idx="4164">
                  <c:v>41843</c:v>
                </c:pt>
                <c:pt idx="4165">
                  <c:v>41844</c:v>
                </c:pt>
                <c:pt idx="4166">
                  <c:v>41845</c:v>
                </c:pt>
                <c:pt idx="4167">
                  <c:v>41848</c:v>
                </c:pt>
                <c:pt idx="4168">
                  <c:v>41849</c:v>
                </c:pt>
                <c:pt idx="4169">
                  <c:v>41850</c:v>
                </c:pt>
                <c:pt idx="4170">
                  <c:v>41851</c:v>
                </c:pt>
                <c:pt idx="4171">
                  <c:v>41852</c:v>
                </c:pt>
                <c:pt idx="4172">
                  <c:v>41855</c:v>
                </c:pt>
                <c:pt idx="4173">
                  <c:v>41856</c:v>
                </c:pt>
                <c:pt idx="4174">
                  <c:v>41857</c:v>
                </c:pt>
                <c:pt idx="4175">
                  <c:v>41858</c:v>
                </c:pt>
                <c:pt idx="4176">
                  <c:v>41859</c:v>
                </c:pt>
                <c:pt idx="4177">
                  <c:v>41862</c:v>
                </c:pt>
                <c:pt idx="4178">
                  <c:v>41863</c:v>
                </c:pt>
                <c:pt idx="4179">
                  <c:v>41864</c:v>
                </c:pt>
                <c:pt idx="4180">
                  <c:v>41865</c:v>
                </c:pt>
                <c:pt idx="4181">
                  <c:v>41866</c:v>
                </c:pt>
                <c:pt idx="4182">
                  <c:v>41869</c:v>
                </c:pt>
                <c:pt idx="4183">
                  <c:v>41870</c:v>
                </c:pt>
                <c:pt idx="4184">
                  <c:v>41871</c:v>
                </c:pt>
                <c:pt idx="4185">
                  <c:v>41872</c:v>
                </c:pt>
                <c:pt idx="4186">
                  <c:v>41873</c:v>
                </c:pt>
                <c:pt idx="4187">
                  <c:v>41876</c:v>
                </c:pt>
                <c:pt idx="4188">
                  <c:v>41877</c:v>
                </c:pt>
                <c:pt idx="4189">
                  <c:v>41878</c:v>
                </c:pt>
                <c:pt idx="4190">
                  <c:v>41879</c:v>
                </c:pt>
                <c:pt idx="4191">
                  <c:v>41880</c:v>
                </c:pt>
                <c:pt idx="4192">
                  <c:v>41884</c:v>
                </c:pt>
                <c:pt idx="4193">
                  <c:v>41885</c:v>
                </c:pt>
                <c:pt idx="4194">
                  <c:v>41886</c:v>
                </c:pt>
                <c:pt idx="4195">
                  <c:v>41887</c:v>
                </c:pt>
                <c:pt idx="4196">
                  <c:v>41890</c:v>
                </c:pt>
                <c:pt idx="4197">
                  <c:v>41891</c:v>
                </c:pt>
                <c:pt idx="4198">
                  <c:v>41892</c:v>
                </c:pt>
                <c:pt idx="4199">
                  <c:v>41893</c:v>
                </c:pt>
                <c:pt idx="4200">
                  <c:v>41894</c:v>
                </c:pt>
                <c:pt idx="4201">
                  <c:v>41897</c:v>
                </c:pt>
                <c:pt idx="4202">
                  <c:v>41898</c:v>
                </c:pt>
                <c:pt idx="4203">
                  <c:v>41899</c:v>
                </c:pt>
                <c:pt idx="4204">
                  <c:v>41900</c:v>
                </c:pt>
                <c:pt idx="4205">
                  <c:v>41901</c:v>
                </c:pt>
                <c:pt idx="4206">
                  <c:v>41904</c:v>
                </c:pt>
                <c:pt idx="4207">
                  <c:v>41905</c:v>
                </c:pt>
                <c:pt idx="4208">
                  <c:v>41906</c:v>
                </c:pt>
                <c:pt idx="4209">
                  <c:v>41907</c:v>
                </c:pt>
                <c:pt idx="4210">
                  <c:v>41908</c:v>
                </c:pt>
                <c:pt idx="4211">
                  <c:v>41911</c:v>
                </c:pt>
                <c:pt idx="4212">
                  <c:v>41912</c:v>
                </c:pt>
                <c:pt idx="4213">
                  <c:v>41913</c:v>
                </c:pt>
                <c:pt idx="4214">
                  <c:v>41914</c:v>
                </c:pt>
                <c:pt idx="4215">
                  <c:v>41915</c:v>
                </c:pt>
                <c:pt idx="4216">
                  <c:v>41918</c:v>
                </c:pt>
                <c:pt idx="4217">
                  <c:v>41919</c:v>
                </c:pt>
                <c:pt idx="4218">
                  <c:v>41920</c:v>
                </c:pt>
                <c:pt idx="4219">
                  <c:v>41921</c:v>
                </c:pt>
                <c:pt idx="4220">
                  <c:v>41922</c:v>
                </c:pt>
                <c:pt idx="4221">
                  <c:v>41925</c:v>
                </c:pt>
                <c:pt idx="4222">
                  <c:v>41926</c:v>
                </c:pt>
                <c:pt idx="4223">
                  <c:v>41927</c:v>
                </c:pt>
                <c:pt idx="4224">
                  <c:v>41928</c:v>
                </c:pt>
                <c:pt idx="4225">
                  <c:v>41929</c:v>
                </c:pt>
                <c:pt idx="4226">
                  <c:v>41932</c:v>
                </c:pt>
                <c:pt idx="4227">
                  <c:v>41933</c:v>
                </c:pt>
                <c:pt idx="4228">
                  <c:v>41934</c:v>
                </c:pt>
                <c:pt idx="4229">
                  <c:v>41935</c:v>
                </c:pt>
                <c:pt idx="4230">
                  <c:v>41936</c:v>
                </c:pt>
                <c:pt idx="4231">
                  <c:v>41939</c:v>
                </c:pt>
                <c:pt idx="4232">
                  <c:v>41940</c:v>
                </c:pt>
                <c:pt idx="4233">
                  <c:v>41941</c:v>
                </c:pt>
                <c:pt idx="4234">
                  <c:v>41942</c:v>
                </c:pt>
                <c:pt idx="4235">
                  <c:v>41943</c:v>
                </c:pt>
                <c:pt idx="4236">
                  <c:v>41946</c:v>
                </c:pt>
                <c:pt idx="4237">
                  <c:v>41947</c:v>
                </c:pt>
                <c:pt idx="4238">
                  <c:v>41948</c:v>
                </c:pt>
                <c:pt idx="4239">
                  <c:v>41949</c:v>
                </c:pt>
                <c:pt idx="4240">
                  <c:v>41950</c:v>
                </c:pt>
                <c:pt idx="4241">
                  <c:v>41953</c:v>
                </c:pt>
                <c:pt idx="4242">
                  <c:v>41954</c:v>
                </c:pt>
                <c:pt idx="4243">
                  <c:v>41955</c:v>
                </c:pt>
                <c:pt idx="4244">
                  <c:v>41956</c:v>
                </c:pt>
                <c:pt idx="4245">
                  <c:v>41957</c:v>
                </c:pt>
                <c:pt idx="4246">
                  <c:v>41960</c:v>
                </c:pt>
                <c:pt idx="4247">
                  <c:v>41961</c:v>
                </c:pt>
                <c:pt idx="4248">
                  <c:v>41962</c:v>
                </c:pt>
                <c:pt idx="4249">
                  <c:v>41963</c:v>
                </c:pt>
                <c:pt idx="4250">
                  <c:v>41964</c:v>
                </c:pt>
                <c:pt idx="4251">
                  <c:v>41967</c:v>
                </c:pt>
                <c:pt idx="4252">
                  <c:v>41968</c:v>
                </c:pt>
                <c:pt idx="4253">
                  <c:v>41969</c:v>
                </c:pt>
                <c:pt idx="4254">
                  <c:v>41971</c:v>
                </c:pt>
                <c:pt idx="4255">
                  <c:v>41974</c:v>
                </c:pt>
                <c:pt idx="4256">
                  <c:v>41975</c:v>
                </c:pt>
                <c:pt idx="4257">
                  <c:v>41976</c:v>
                </c:pt>
                <c:pt idx="4258">
                  <c:v>41977</c:v>
                </c:pt>
                <c:pt idx="4259">
                  <c:v>41978</c:v>
                </c:pt>
                <c:pt idx="4260">
                  <c:v>41981</c:v>
                </c:pt>
                <c:pt idx="4261">
                  <c:v>41982</c:v>
                </c:pt>
                <c:pt idx="4262">
                  <c:v>41983</c:v>
                </c:pt>
                <c:pt idx="4263">
                  <c:v>41984</c:v>
                </c:pt>
                <c:pt idx="4264">
                  <c:v>41985</c:v>
                </c:pt>
                <c:pt idx="4265">
                  <c:v>41988</c:v>
                </c:pt>
                <c:pt idx="4266">
                  <c:v>41989</c:v>
                </c:pt>
                <c:pt idx="4267">
                  <c:v>41990</c:v>
                </c:pt>
                <c:pt idx="4268">
                  <c:v>41991</c:v>
                </c:pt>
                <c:pt idx="4269">
                  <c:v>41992</c:v>
                </c:pt>
                <c:pt idx="4270">
                  <c:v>41995</c:v>
                </c:pt>
                <c:pt idx="4271">
                  <c:v>41996</c:v>
                </c:pt>
                <c:pt idx="4272">
                  <c:v>41997</c:v>
                </c:pt>
                <c:pt idx="4273">
                  <c:v>41999</c:v>
                </c:pt>
                <c:pt idx="4274">
                  <c:v>42002</c:v>
                </c:pt>
                <c:pt idx="4275">
                  <c:v>42003</c:v>
                </c:pt>
                <c:pt idx="4276">
                  <c:v>42004</c:v>
                </c:pt>
                <c:pt idx="4277">
                  <c:v>42006</c:v>
                </c:pt>
                <c:pt idx="4278">
                  <c:v>42009</c:v>
                </c:pt>
                <c:pt idx="4279">
                  <c:v>42010</c:v>
                </c:pt>
                <c:pt idx="4280">
                  <c:v>42011</c:v>
                </c:pt>
                <c:pt idx="4281">
                  <c:v>42012</c:v>
                </c:pt>
                <c:pt idx="4282">
                  <c:v>42013</c:v>
                </c:pt>
                <c:pt idx="4283">
                  <c:v>42016</c:v>
                </c:pt>
                <c:pt idx="4284">
                  <c:v>42017</c:v>
                </c:pt>
                <c:pt idx="4285">
                  <c:v>42018</c:v>
                </c:pt>
                <c:pt idx="4286">
                  <c:v>42019</c:v>
                </c:pt>
                <c:pt idx="4287">
                  <c:v>42020</c:v>
                </c:pt>
                <c:pt idx="4288">
                  <c:v>42024</c:v>
                </c:pt>
                <c:pt idx="4289">
                  <c:v>42025</c:v>
                </c:pt>
                <c:pt idx="4290">
                  <c:v>42026</c:v>
                </c:pt>
                <c:pt idx="4291">
                  <c:v>42027</c:v>
                </c:pt>
                <c:pt idx="4292">
                  <c:v>42030</c:v>
                </c:pt>
                <c:pt idx="4293">
                  <c:v>42031</c:v>
                </c:pt>
                <c:pt idx="4294">
                  <c:v>42032</c:v>
                </c:pt>
                <c:pt idx="4295">
                  <c:v>42033</c:v>
                </c:pt>
                <c:pt idx="4296">
                  <c:v>42034</c:v>
                </c:pt>
                <c:pt idx="4297">
                  <c:v>42037</c:v>
                </c:pt>
                <c:pt idx="4298">
                  <c:v>42038</c:v>
                </c:pt>
                <c:pt idx="4299">
                  <c:v>42039</c:v>
                </c:pt>
                <c:pt idx="4300">
                  <c:v>42040</c:v>
                </c:pt>
                <c:pt idx="4301">
                  <c:v>42041</c:v>
                </c:pt>
                <c:pt idx="4302">
                  <c:v>42044</c:v>
                </c:pt>
                <c:pt idx="4303">
                  <c:v>42045</c:v>
                </c:pt>
                <c:pt idx="4304">
                  <c:v>42046</c:v>
                </c:pt>
                <c:pt idx="4305">
                  <c:v>42047</c:v>
                </c:pt>
                <c:pt idx="4306">
                  <c:v>42048</c:v>
                </c:pt>
                <c:pt idx="4307">
                  <c:v>42052</c:v>
                </c:pt>
                <c:pt idx="4308">
                  <c:v>42053</c:v>
                </c:pt>
                <c:pt idx="4309">
                  <c:v>42054</c:v>
                </c:pt>
                <c:pt idx="4310">
                  <c:v>42055</c:v>
                </c:pt>
                <c:pt idx="4311">
                  <c:v>42058</c:v>
                </c:pt>
                <c:pt idx="4312">
                  <c:v>42059</c:v>
                </c:pt>
                <c:pt idx="4313">
                  <c:v>42060</c:v>
                </c:pt>
                <c:pt idx="4314">
                  <c:v>42061</c:v>
                </c:pt>
                <c:pt idx="4315">
                  <c:v>42062</c:v>
                </c:pt>
                <c:pt idx="4316">
                  <c:v>42065</c:v>
                </c:pt>
                <c:pt idx="4317">
                  <c:v>42066</c:v>
                </c:pt>
                <c:pt idx="4318">
                  <c:v>42067</c:v>
                </c:pt>
                <c:pt idx="4319">
                  <c:v>42068</c:v>
                </c:pt>
                <c:pt idx="4320">
                  <c:v>42069</c:v>
                </c:pt>
                <c:pt idx="4321">
                  <c:v>42072</c:v>
                </c:pt>
                <c:pt idx="4322">
                  <c:v>42073</c:v>
                </c:pt>
                <c:pt idx="4323">
                  <c:v>42074</c:v>
                </c:pt>
                <c:pt idx="4324">
                  <c:v>42075</c:v>
                </c:pt>
                <c:pt idx="4325">
                  <c:v>42076</c:v>
                </c:pt>
                <c:pt idx="4326">
                  <c:v>42079</c:v>
                </c:pt>
                <c:pt idx="4327">
                  <c:v>42080</c:v>
                </c:pt>
                <c:pt idx="4328">
                  <c:v>42081</c:v>
                </c:pt>
                <c:pt idx="4329">
                  <c:v>42082</c:v>
                </c:pt>
                <c:pt idx="4330">
                  <c:v>42083</c:v>
                </c:pt>
                <c:pt idx="4331">
                  <c:v>42086</c:v>
                </c:pt>
                <c:pt idx="4332">
                  <c:v>42087</c:v>
                </c:pt>
                <c:pt idx="4333">
                  <c:v>42088</c:v>
                </c:pt>
                <c:pt idx="4334">
                  <c:v>42089</c:v>
                </c:pt>
                <c:pt idx="4335">
                  <c:v>42090</c:v>
                </c:pt>
                <c:pt idx="4336">
                  <c:v>42093</c:v>
                </c:pt>
                <c:pt idx="4337">
                  <c:v>42094</c:v>
                </c:pt>
                <c:pt idx="4338">
                  <c:v>42095</c:v>
                </c:pt>
                <c:pt idx="4339">
                  <c:v>42096</c:v>
                </c:pt>
                <c:pt idx="4340">
                  <c:v>42100</c:v>
                </c:pt>
                <c:pt idx="4341">
                  <c:v>42101</c:v>
                </c:pt>
                <c:pt idx="4342">
                  <c:v>42102</c:v>
                </c:pt>
                <c:pt idx="4343">
                  <c:v>42103</c:v>
                </c:pt>
                <c:pt idx="4344">
                  <c:v>42104</c:v>
                </c:pt>
                <c:pt idx="4345">
                  <c:v>42107</c:v>
                </c:pt>
                <c:pt idx="4346">
                  <c:v>42108</c:v>
                </c:pt>
                <c:pt idx="4347">
                  <c:v>42109</c:v>
                </c:pt>
                <c:pt idx="4348">
                  <c:v>42110</c:v>
                </c:pt>
                <c:pt idx="4349">
                  <c:v>42111</c:v>
                </c:pt>
                <c:pt idx="4350">
                  <c:v>42114</c:v>
                </c:pt>
                <c:pt idx="4351">
                  <c:v>42115</c:v>
                </c:pt>
                <c:pt idx="4352">
                  <c:v>42116</c:v>
                </c:pt>
                <c:pt idx="4353">
                  <c:v>42117</c:v>
                </c:pt>
                <c:pt idx="4354">
                  <c:v>42118</c:v>
                </c:pt>
                <c:pt idx="4355">
                  <c:v>42121</c:v>
                </c:pt>
                <c:pt idx="4356">
                  <c:v>42122</c:v>
                </c:pt>
                <c:pt idx="4357">
                  <c:v>42123</c:v>
                </c:pt>
                <c:pt idx="4358">
                  <c:v>42124</c:v>
                </c:pt>
                <c:pt idx="4359">
                  <c:v>42125</c:v>
                </c:pt>
                <c:pt idx="4360">
                  <c:v>42128</c:v>
                </c:pt>
                <c:pt idx="4361">
                  <c:v>42129</c:v>
                </c:pt>
                <c:pt idx="4362">
                  <c:v>42130</c:v>
                </c:pt>
                <c:pt idx="4363">
                  <c:v>42131</c:v>
                </c:pt>
                <c:pt idx="4364">
                  <c:v>42132</c:v>
                </c:pt>
                <c:pt idx="4365">
                  <c:v>42135</c:v>
                </c:pt>
                <c:pt idx="4366">
                  <c:v>42136</c:v>
                </c:pt>
                <c:pt idx="4367">
                  <c:v>42137</c:v>
                </c:pt>
                <c:pt idx="4368">
                  <c:v>42138</c:v>
                </c:pt>
                <c:pt idx="4369">
                  <c:v>42139</c:v>
                </c:pt>
                <c:pt idx="4370">
                  <c:v>42142</c:v>
                </c:pt>
                <c:pt idx="4371">
                  <c:v>42143</c:v>
                </c:pt>
                <c:pt idx="4372">
                  <c:v>42144</c:v>
                </c:pt>
                <c:pt idx="4373">
                  <c:v>42145</c:v>
                </c:pt>
                <c:pt idx="4374">
                  <c:v>42146</c:v>
                </c:pt>
                <c:pt idx="4375">
                  <c:v>42150</c:v>
                </c:pt>
                <c:pt idx="4376">
                  <c:v>42151</c:v>
                </c:pt>
                <c:pt idx="4377">
                  <c:v>42152</c:v>
                </c:pt>
                <c:pt idx="4378">
                  <c:v>42153</c:v>
                </c:pt>
                <c:pt idx="4379">
                  <c:v>42156</c:v>
                </c:pt>
                <c:pt idx="4380">
                  <c:v>42157</c:v>
                </c:pt>
                <c:pt idx="4381">
                  <c:v>42158</c:v>
                </c:pt>
                <c:pt idx="4382">
                  <c:v>42159</c:v>
                </c:pt>
                <c:pt idx="4383">
                  <c:v>42160</c:v>
                </c:pt>
                <c:pt idx="4384">
                  <c:v>42163</c:v>
                </c:pt>
                <c:pt idx="4385">
                  <c:v>42164</c:v>
                </c:pt>
                <c:pt idx="4386">
                  <c:v>42165</c:v>
                </c:pt>
                <c:pt idx="4387">
                  <c:v>42166</c:v>
                </c:pt>
                <c:pt idx="4388">
                  <c:v>42167</c:v>
                </c:pt>
                <c:pt idx="4389">
                  <c:v>42170</c:v>
                </c:pt>
                <c:pt idx="4390">
                  <c:v>42171</c:v>
                </c:pt>
                <c:pt idx="4391">
                  <c:v>42172</c:v>
                </c:pt>
                <c:pt idx="4392">
                  <c:v>42173</c:v>
                </c:pt>
                <c:pt idx="4393">
                  <c:v>42174</c:v>
                </c:pt>
                <c:pt idx="4394">
                  <c:v>42177</c:v>
                </c:pt>
                <c:pt idx="4395">
                  <c:v>42178</c:v>
                </c:pt>
                <c:pt idx="4396">
                  <c:v>42179</c:v>
                </c:pt>
                <c:pt idx="4397">
                  <c:v>42180</c:v>
                </c:pt>
                <c:pt idx="4398">
                  <c:v>42181</c:v>
                </c:pt>
                <c:pt idx="4399">
                  <c:v>42184</c:v>
                </c:pt>
                <c:pt idx="4400">
                  <c:v>42185</c:v>
                </c:pt>
                <c:pt idx="4401">
                  <c:v>42186</c:v>
                </c:pt>
                <c:pt idx="4402">
                  <c:v>42187</c:v>
                </c:pt>
                <c:pt idx="4403">
                  <c:v>42191</c:v>
                </c:pt>
                <c:pt idx="4404">
                  <c:v>42192</c:v>
                </c:pt>
                <c:pt idx="4405">
                  <c:v>42193</c:v>
                </c:pt>
                <c:pt idx="4406">
                  <c:v>42194</c:v>
                </c:pt>
                <c:pt idx="4407">
                  <c:v>42195</c:v>
                </c:pt>
                <c:pt idx="4408">
                  <c:v>42198</c:v>
                </c:pt>
                <c:pt idx="4409">
                  <c:v>42199</c:v>
                </c:pt>
                <c:pt idx="4410">
                  <c:v>42200</c:v>
                </c:pt>
                <c:pt idx="4411">
                  <c:v>42201</c:v>
                </c:pt>
                <c:pt idx="4412">
                  <c:v>42202</c:v>
                </c:pt>
                <c:pt idx="4413">
                  <c:v>42205</c:v>
                </c:pt>
                <c:pt idx="4414">
                  <c:v>42206</c:v>
                </c:pt>
                <c:pt idx="4415">
                  <c:v>42207</c:v>
                </c:pt>
                <c:pt idx="4416">
                  <c:v>42208</c:v>
                </c:pt>
                <c:pt idx="4417">
                  <c:v>42209</c:v>
                </c:pt>
                <c:pt idx="4418">
                  <c:v>42212</c:v>
                </c:pt>
                <c:pt idx="4419">
                  <c:v>42213</c:v>
                </c:pt>
                <c:pt idx="4420">
                  <c:v>42214</c:v>
                </c:pt>
                <c:pt idx="4421">
                  <c:v>42215</c:v>
                </c:pt>
                <c:pt idx="4422">
                  <c:v>42216</c:v>
                </c:pt>
                <c:pt idx="4423">
                  <c:v>42219</c:v>
                </c:pt>
                <c:pt idx="4424">
                  <c:v>42220</c:v>
                </c:pt>
                <c:pt idx="4425">
                  <c:v>42221</c:v>
                </c:pt>
                <c:pt idx="4426">
                  <c:v>42222</c:v>
                </c:pt>
                <c:pt idx="4427">
                  <c:v>42223</c:v>
                </c:pt>
                <c:pt idx="4428">
                  <c:v>42226</c:v>
                </c:pt>
                <c:pt idx="4429">
                  <c:v>42227</c:v>
                </c:pt>
                <c:pt idx="4430">
                  <c:v>42228</c:v>
                </c:pt>
                <c:pt idx="4431">
                  <c:v>42229</c:v>
                </c:pt>
                <c:pt idx="4432">
                  <c:v>42230</c:v>
                </c:pt>
                <c:pt idx="4433">
                  <c:v>42233</c:v>
                </c:pt>
                <c:pt idx="4434">
                  <c:v>42234</c:v>
                </c:pt>
                <c:pt idx="4435">
                  <c:v>42235</c:v>
                </c:pt>
                <c:pt idx="4436">
                  <c:v>42236</c:v>
                </c:pt>
                <c:pt idx="4437">
                  <c:v>42237</c:v>
                </c:pt>
                <c:pt idx="4438">
                  <c:v>42240</c:v>
                </c:pt>
                <c:pt idx="4439">
                  <c:v>42241</c:v>
                </c:pt>
                <c:pt idx="4440">
                  <c:v>42242</c:v>
                </c:pt>
                <c:pt idx="4441">
                  <c:v>42243</c:v>
                </c:pt>
                <c:pt idx="4442">
                  <c:v>42244</c:v>
                </c:pt>
                <c:pt idx="4443">
                  <c:v>42247</c:v>
                </c:pt>
                <c:pt idx="4444">
                  <c:v>42248</c:v>
                </c:pt>
                <c:pt idx="4445">
                  <c:v>42249</c:v>
                </c:pt>
                <c:pt idx="4446">
                  <c:v>42250</c:v>
                </c:pt>
                <c:pt idx="4447">
                  <c:v>42251</c:v>
                </c:pt>
                <c:pt idx="4448">
                  <c:v>42255</c:v>
                </c:pt>
                <c:pt idx="4449">
                  <c:v>42256</c:v>
                </c:pt>
                <c:pt idx="4450">
                  <c:v>42257</c:v>
                </c:pt>
                <c:pt idx="4451">
                  <c:v>42258</c:v>
                </c:pt>
                <c:pt idx="4452">
                  <c:v>42261</c:v>
                </c:pt>
                <c:pt idx="4453">
                  <c:v>42262</c:v>
                </c:pt>
                <c:pt idx="4454">
                  <c:v>42263</c:v>
                </c:pt>
                <c:pt idx="4455">
                  <c:v>42264</c:v>
                </c:pt>
                <c:pt idx="4456">
                  <c:v>42265</c:v>
                </c:pt>
                <c:pt idx="4457">
                  <c:v>42268</c:v>
                </c:pt>
                <c:pt idx="4458">
                  <c:v>42269</c:v>
                </c:pt>
                <c:pt idx="4459">
                  <c:v>42270</c:v>
                </c:pt>
                <c:pt idx="4460">
                  <c:v>42271</c:v>
                </c:pt>
                <c:pt idx="4461">
                  <c:v>42272</c:v>
                </c:pt>
                <c:pt idx="4462">
                  <c:v>42275</c:v>
                </c:pt>
                <c:pt idx="4463">
                  <c:v>42276</c:v>
                </c:pt>
                <c:pt idx="4464">
                  <c:v>42277</c:v>
                </c:pt>
                <c:pt idx="4465">
                  <c:v>42278</c:v>
                </c:pt>
                <c:pt idx="4466">
                  <c:v>42279</c:v>
                </c:pt>
                <c:pt idx="4467">
                  <c:v>42282</c:v>
                </c:pt>
                <c:pt idx="4468">
                  <c:v>42283</c:v>
                </c:pt>
                <c:pt idx="4469">
                  <c:v>42284</c:v>
                </c:pt>
                <c:pt idx="4470">
                  <c:v>42285</c:v>
                </c:pt>
                <c:pt idx="4471">
                  <c:v>42286</c:v>
                </c:pt>
                <c:pt idx="4472">
                  <c:v>42289</c:v>
                </c:pt>
                <c:pt idx="4473">
                  <c:v>42290</c:v>
                </c:pt>
                <c:pt idx="4474">
                  <c:v>42291</c:v>
                </c:pt>
                <c:pt idx="4475">
                  <c:v>42292</c:v>
                </c:pt>
                <c:pt idx="4476">
                  <c:v>42293</c:v>
                </c:pt>
                <c:pt idx="4477">
                  <c:v>42296</c:v>
                </c:pt>
                <c:pt idx="4478">
                  <c:v>42297</c:v>
                </c:pt>
                <c:pt idx="4479">
                  <c:v>42298</c:v>
                </c:pt>
                <c:pt idx="4480">
                  <c:v>42299</c:v>
                </c:pt>
                <c:pt idx="4481">
                  <c:v>42300</c:v>
                </c:pt>
                <c:pt idx="4482">
                  <c:v>42303</c:v>
                </c:pt>
                <c:pt idx="4483">
                  <c:v>42304</c:v>
                </c:pt>
                <c:pt idx="4484">
                  <c:v>42305</c:v>
                </c:pt>
                <c:pt idx="4485">
                  <c:v>42306</c:v>
                </c:pt>
                <c:pt idx="4486">
                  <c:v>42307</c:v>
                </c:pt>
                <c:pt idx="4487">
                  <c:v>42310</c:v>
                </c:pt>
                <c:pt idx="4488">
                  <c:v>42311</c:v>
                </c:pt>
                <c:pt idx="4489">
                  <c:v>42312</c:v>
                </c:pt>
                <c:pt idx="4490">
                  <c:v>42313</c:v>
                </c:pt>
                <c:pt idx="4491">
                  <c:v>42314</c:v>
                </c:pt>
                <c:pt idx="4492">
                  <c:v>42317</c:v>
                </c:pt>
                <c:pt idx="4493">
                  <c:v>42318</c:v>
                </c:pt>
                <c:pt idx="4494">
                  <c:v>42319</c:v>
                </c:pt>
                <c:pt idx="4495">
                  <c:v>42320</c:v>
                </c:pt>
                <c:pt idx="4496">
                  <c:v>42321</c:v>
                </c:pt>
                <c:pt idx="4497">
                  <c:v>42324</c:v>
                </c:pt>
                <c:pt idx="4498">
                  <c:v>42325</c:v>
                </c:pt>
                <c:pt idx="4499">
                  <c:v>42326</c:v>
                </c:pt>
                <c:pt idx="4500">
                  <c:v>42327</c:v>
                </c:pt>
                <c:pt idx="4501">
                  <c:v>42328</c:v>
                </c:pt>
                <c:pt idx="4502">
                  <c:v>42331</c:v>
                </c:pt>
                <c:pt idx="4503">
                  <c:v>42332</c:v>
                </c:pt>
                <c:pt idx="4504">
                  <c:v>42333</c:v>
                </c:pt>
                <c:pt idx="4505">
                  <c:v>42335</c:v>
                </c:pt>
                <c:pt idx="4506">
                  <c:v>42338</c:v>
                </c:pt>
                <c:pt idx="4507">
                  <c:v>42339</c:v>
                </c:pt>
                <c:pt idx="4508">
                  <c:v>42340</c:v>
                </c:pt>
                <c:pt idx="4509">
                  <c:v>42341</c:v>
                </c:pt>
                <c:pt idx="4510">
                  <c:v>42342</c:v>
                </c:pt>
                <c:pt idx="4511">
                  <c:v>42345</c:v>
                </c:pt>
                <c:pt idx="4512">
                  <c:v>42346</c:v>
                </c:pt>
                <c:pt idx="4513">
                  <c:v>42347</c:v>
                </c:pt>
                <c:pt idx="4514">
                  <c:v>42348</c:v>
                </c:pt>
                <c:pt idx="4515">
                  <c:v>42349</c:v>
                </c:pt>
                <c:pt idx="4516">
                  <c:v>42352</c:v>
                </c:pt>
                <c:pt idx="4517">
                  <c:v>42353</c:v>
                </c:pt>
                <c:pt idx="4518">
                  <c:v>42354</c:v>
                </c:pt>
                <c:pt idx="4519">
                  <c:v>42355</c:v>
                </c:pt>
                <c:pt idx="4520">
                  <c:v>42356</c:v>
                </c:pt>
                <c:pt idx="4521">
                  <c:v>42359</c:v>
                </c:pt>
                <c:pt idx="4522">
                  <c:v>42360</c:v>
                </c:pt>
                <c:pt idx="4523">
                  <c:v>42361</c:v>
                </c:pt>
                <c:pt idx="4524">
                  <c:v>42362</c:v>
                </c:pt>
                <c:pt idx="4525">
                  <c:v>42366</c:v>
                </c:pt>
                <c:pt idx="4526">
                  <c:v>42367</c:v>
                </c:pt>
                <c:pt idx="4527">
                  <c:v>42368</c:v>
                </c:pt>
                <c:pt idx="4528">
                  <c:v>42369</c:v>
                </c:pt>
                <c:pt idx="4529">
                  <c:v>42373</c:v>
                </c:pt>
                <c:pt idx="4530">
                  <c:v>42374</c:v>
                </c:pt>
                <c:pt idx="4531">
                  <c:v>42375</c:v>
                </c:pt>
                <c:pt idx="4532">
                  <c:v>42376</c:v>
                </c:pt>
                <c:pt idx="4533">
                  <c:v>42377</c:v>
                </c:pt>
                <c:pt idx="4534">
                  <c:v>42380</c:v>
                </c:pt>
                <c:pt idx="4535">
                  <c:v>42381</c:v>
                </c:pt>
                <c:pt idx="4536">
                  <c:v>42382</c:v>
                </c:pt>
                <c:pt idx="4537">
                  <c:v>42383</c:v>
                </c:pt>
                <c:pt idx="4538">
                  <c:v>42384</c:v>
                </c:pt>
                <c:pt idx="4539">
                  <c:v>42388</c:v>
                </c:pt>
                <c:pt idx="4540">
                  <c:v>42389</c:v>
                </c:pt>
                <c:pt idx="4541">
                  <c:v>42390</c:v>
                </c:pt>
                <c:pt idx="4542">
                  <c:v>42391</c:v>
                </c:pt>
                <c:pt idx="4543">
                  <c:v>42394</c:v>
                </c:pt>
                <c:pt idx="4544">
                  <c:v>42395</c:v>
                </c:pt>
                <c:pt idx="4545">
                  <c:v>42396</c:v>
                </c:pt>
                <c:pt idx="4546">
                  <c:v>42397</c:v>
                </c:pt>
                <c:pt idx="4547">
                  <c:v>42398</c:v>
                </c:pt>
                <c:pt idx="4548">
                  <c:v>42401</c:v>
                </c:pt>
                <c:pt idx="4549">
                  <c:v>42402</c:v>
                </c:pt>
                <c:pt idx="4550">
                  <c:v>42403</c:v>
                </c:pt>
                <c:pt idx="4551">
                  <c:v>42404</c:v>
                </c:pt>
                <c:pt idx="4552">
                  <c:v>42405</c:v>
                </c:pt>
                <c:pt idx="4553">
                  <c:v>42408</c:v>
                </c:pt>
                <c:pt idx="4554">
                  <c:v>42409</c:v>
                </c:pt>
                <c:pt idx="4555">
                  <c:v>42410</c:v>
                </c:pt>
                <c:pt idx="4556">
                  <c:v>42411</c:v>
                </c:pt>
                <c:pt idx="4557">
                  <c:v>42412</c:v>
                </c:pt>
                <c:pt idx="4558">
                  <c:v>42416</c:v>
                </c:pt>
                <c:pt idx="4559">
                  <c:v>42417</c:v>
                </c:pt>
                <c:pt idx="4560">
                  <c:v>42418</c:v>
                </c:pt>
                <c:pt idx="4561">
                  <c:v>42419</c:v>
                </c:pt>
                <c:pt idx="4562">
                  <c:v>42422</c:v>
                </c:pt>
                <c:pt idx="4563">
                  <c:v>42423</c:v>
                </c:pt>
                <c:pt idx="4564">
                  <c:v>42424</c:v>
                </c:pt>
                <c:pt idx="4565">
                  <c:v>42425</c:v>
                </c:pt>
                <c:pt idx="4566">
                  <c:v>42426</c:v>
                </c:pt>
                <c:pt idx="4567">
                  <c:v>42429</c:v>
                </c:pt>
                <c:pt idx="4568">
                  <c:v>42430</c:v>
                </c:pt>
                <c:pt idx="4569">
                  <c:v>42431</c:v>
                </c:pt>
                <c:pt idx="4570">
                  <c:v>42432</c:v>
                </c:pt>
                <c:pt idx="4571">
                  <c:v>42433</c:v>
                </c:pt>
                <c:pt idx="4572">
                  <c:v>42436</c:v>
                </c:pt>
                <c:pt idx="4573">
                  <c:v>42437</c:v>
                </c:pt>
                <c:pt idx="4574">
                  <c:v>42438</c:v>
                </c:pt>
                <c:pt idx="4575">
                  <c:v>42439</c:v>
                </c:pt>
                <c:pt idx="4576">
                  <c:v>42440</c:v>
                </c:pt>
                <c:pt idx="4577">
                  <c:v>42443</c:v>
                </c:pt>
                <c:pt idx="4578">
                  <c:v>42444</c:v>
                </c:pt>
                <c:pt idx="4579">
                  <c:v>42445</c:v>
                </c:pt>
                <c:pt idx="4580">
                  <c:v>42446</c:v>
                </c:pt>
                <c:pt idx="4581">
                  <c:v>42447</c:v>
                </c:pt>
                <c:pt idx="4582">
                  <c:v>42450</c:v>
                </c:pt>
                <c:pt idx="4583">
                  <c:v>42451</c:v>
                </c:pt>
                <c:pt idx="4584">
                  <c:v>42452</c:v>
                </c:pt>
                <c:pt idx="4585">
                  <c:v>42453</c:v>
                </c:pt>
                <c:pt idx="4586">
                  <c:v>42457</c:v>
                </c:pt>
                <c:pt idx="4587">
                  <c:v>42458</c:v>
                </c:pt>
                <c:pt idx="4588">
                  <c:v>42459</c:v>
                </c:pt>
                <c:pt idx="4589">
                  <c:v>42460</c:v>
                </c:pt>
                <c:pt idx="4590">
                  <c:v>42461</c:v>
                </c:pt>
                <c:pt idx="4591">
                  <c:v>42464</c:v>
                </c:pt>
                <c:pt idx="4592">
                  <c:v>42465</c:v>
                </c:pt>
                <c:pt idx="4593">
                  <c:v>42466</c:v>
                </c:pt>
                <c:pt idx="4594">
                  <c:v>42467</c:v>
                </c:pt>
                <c:pt idx="4595">
                  <c:v>42468</c:v>
                </c:pt>
                <c:pt idx="4596">
                  <c:v>42471</c:v>
                </c:pt>
                <c:pt idx="4597">
                  <c:v>42472</c:v>
                </c:pt>
                <c:pt idx="4598">
                  <c:v>42473</c:v>
                </c:pt>
                <c:pt idx="4599">
                  <c:v>42474</c:v>
                </c:pt>
                <c:pt idx="4600">
                  <c:v>42475</c:v>
                </c:pt>
                <c:pt idx="4601">
                  <c:v>42478</c:v>
                </c:pt>
                <c:pt idx="4602">
                  <c:v>42479</c:v>
                </c:pt>
                <c:pt idx="4603">
                  <c:v>42480</c:v>
                </c:pt>
                <c:pt idx="4604">
                  <c:v>42481</c:v>
                </c:pt>
                <c:pt idx="4605">
                  <c:v>42482</c:v>
                </c:pt>
                <c:pt idx="4606">
                  <c:v>42485</c:v>
                </c:pt>
                <c:pt idx="4607">
                  <c:v>42486</c:v>
                </c:pt>
                <c:pt idx="4608">
                  <c:v>42487</c:v>
                </c:pt>
                <c:pt idx="4609">
                  <c:v>42488</c:v>
                </c:pt>
                <c:pt idx="4610">
                  <c:v>42489</c:v>
                </c:pt>
                <c:pt idx="4611">
                  <c:v>42492</c:v>
                </c:pt>
                <c:pt idx="4612">
                  <c:v>42493</c:v>
                </c:pt>
                <c:pt idx="4613">
                  <c:v>42494</c:v>
                </c:pt>
                <c:pt idx="4614">
                  <c:v>42495</c:v>
                </c:pt>
                <c:pt idx="4615">
                  <c:v>42496</c:v>
                </c:pt>
                <c:pt idx="4616">
                  <c:v>42499</c:v>
                </c:pt>
                <c:pt idx="4617">
                  <c:v>42500</c:v>
                </c:pt>
                <c:pt idx="4618">
                  <c:v>42501</c:v>
                </c:pt>
                <c:pt idx="4619">
                  <c:v>42502</c:v>
                </c:pt>
                <c:pt idx="4620">
                  <c:v>42503</c:v>
                </c:pt>
                <c:pt idx="4621">
                  <c:v>42506</c:v>
                </c:pt>
                <c:pt idx="4622">
                  <c:v>42507</c:v>
                </c:pt>
                <c:pt idx="4623">
                  <c:v>42508</c:v>
                </c:pt>
                <c:pt idx="4624">
                  <c:v>42509</c:v>
                </c:pt>
                <c:pt idx="4625">
                  <c:v>42510</c:v>
                </c:pt>
                <c:pt idx="4626">
                  <c:v>42513</c:v>
                </c:pt>
                <c:pt idx="4627">
                  <c:v>42514</c:v>
                </c:pt>
                <c:pt idx="4628">
                  <c:v>42515</c:v>
                </c:pt>
                <c:pt idx="4629">
                  <c:v>42516</c:v>
                </c:pt>
                <c:pt idx="4630">
                  <c:v>42517</c:v>
                </c:pt>
                <c:pt idx="4631">
                  <c:v>42521</c:v>
                </c:pt>
                <c:pt idx="4632">
                  <c:v>42522</c:v>
                </c:pt>
                <c:pt idx="4633">
                  <c:v>42523</c:v>
                </c:pt>
                <c:pt idx="4634">
                  <c:v>42524</c:v>
                </c:pt>
                <c:pt idx="4635">
                  <c:v>42527</c:v>
                </c:pt>
                <c:pt idx="4636">
                  <c:v>42528</c:v>
                </c:pt>
                <c:pt idx="4637">
                  <c:v>42529</c:v>
                </c:pt>
                <c:pt idx="4638">
                  <c:v>42530</c:v>
                </c:pt>
                <c:pt idx="4639">
                  <c:v>42531</c:v>
                </c:pt>
                <c:pt idx="4640">
                  <c:v>42534</c:v>
                </c:pt>
                <c:pt idx="4641">
                  <c:v>42535</c:v>
                </c:pt>
                <c:pt idx="4642">
                  <c:v>42536</c:v>
                </c:pt>
                <c:pt idx="4643">
                  <c:v>42537</c:v>
                </c:pt>
                <c:pt idx="4644">
                  <c:v>42538</c:v>
                </c:pt>
                <c:pt idx="4645">
                  <c:v>42541</c:v>
                </c:pt>
                <c:pt idx="4646">
                  <c:v>42542</c:v>
                </c:pt>
                <c:pt idx="4647">
                  <c:v>42543</c:v>
                </c:pt>
                <c:pt idx="4648">
                  <c:v>42544</c:v>
                </c:pt>
                <c:pt idx="4649">
                  <c:v>42545</c:v>
                </c:pt>
                <c:pt idx="4650">
                  <c:v>42548</c:v>
                </c:pt>
                <c:pt idx="4651">
                  <c:v>42549</c:v>
                </c:pt>
                <c:pt idx="4652">
                  <c:v>42550</c:v>
                </c:pt>
                <c:pt idx="4653">
                  <c:v>42551</c:v>
                </c:pt>
                <c:pt idx="4654">
                  <c:v>42552</c:v>
                </c:pt>
                <c:pt idx="4655">
                  <c:v>42556</c:v>
                </c:pt>
                <c:pt idx="4656">
                  <c:v>42557</c:v>
                </c:pt>
                <c:pt idx="4657">
                  <c:v>42558</c:v>
                </c:pt>
                <c:pt idx="4658">
                  <c:v>42559</c:v>
                </c:pt>
                <c:pt idx="4659">
                  <c:v>42562</c:v>
                </c:pt>
                <c:pt idx="4660">
                  <c:v>42563</c:v>
                </c:pt>
                <c:pt idx="4661">
                  <c:v>42564</c:v>
                </c:pt>
                <c:pt idx="4662">
                  <c:v>42565</c:v>
                </c:pt>
                <c:pt idx="4663">
                  <c:v>42566</c:v>
                </c:pt>
                <c:pt idx="4664">
                  <c:v>42569</c:v>
                </c:pt>
                <c:pt idx="4665">
                  <c:v>42570</c:v>
                </c:pt>
                <c:pt idx="4666">
                  <c:v>42571</c:v>
                </c:pt>
                <c:pt idx="4667">
                  <c:v>42572</c:v>
                </c:pt>
                <c:pt idx="4668">
                  <c:v>42573</c:v>
                </c:pt>
                <c:pt idx="4669">
                  <c:v>42576</c:v>
                </c:pt>
                <c:pt idx="4670">
                  <c:v>42577</c:v>
                </c:pt>
                <c:pt idx="4671">
                  <c:v>42578</c:v>
                </c:pt>
                <c:pt idx="4672">
                  <c:v>42579</c:v>
                </c:pt>
                <c:pt idx="4673">
                  <c:v>42580</c:v>
                </c:pt>
                <c:pt idx="4674">
                  <c:v>42583</c:v>
                </c:pt>
                <c:pt idx="4675">
                  <c:v>42584</c:v>
                </c:pt>
                <c:pt idx="4676">
                  <c:v>42585</c:v>
                </c:pt>
                <c:pt idx="4677">
                  <c:v>42586</c:v>
                </c:pt>
                <c:pt idx="4678">
                  <c:v>42587</c:v>
                </c:pt>
                <c:pt idx="4679">
                  <c:v>42590</c:v>
                </c:pt>
                <c:pt idx="4680">
                  <c:v>42591</c:v>
                </c:pt>
                <c:pt idx="4681">
                  <c:v>42592</c:v>
                </c:pt>
                <c:pt idx="4682">
                  <c:v>42593</c:v>
                </c:pt>
                <c:pt idx="4683">
                  <c:v>42594</c:v>
                </c:pt>
                <c:pt idx="4684">
                  <c:v>42597</c:v>
                </c:pt>
                <c:pt idx="4685">
                  <c:v>42598</c:v>
                </c:pt>
                <c:pt idx="4686">
                  <c:v>42599</c:v>
                </c:pt>
                <c:pt idx="4687">
                  <c:v>42600</c:v>
                </c:pt>
                <c:pt idx="4688">
                  <c:v>42601</c:v>
                </c:pt>
                <c:pt idx="4689">
                  <c:v>42604</c:v>
                </c:pt>
                <c:pt idx="4690">
                  <c:v>42605</c:v>
                </c:pt>
                <c:pt idx="4691">
                  <c:v>42606</c:v>
                </c:pt>
                <c:pt idx="4692">
                  <c:v>42607</c:v>
                </c:pt>
                <c:pt idx="4693">
                  <c:v>42608</c:v>
                </c:pt>
                <c:pt idx="4694">
                  <c:v>42611</c:v>
                </c:pt>
                <c:pt idx="4695">
                  <c:v>42612</c:v>
                </c:pt>
                <c:pt idx="4696">
                  <c:v>42613</c:v>
                </c:pt>
                <c:pt idx="4697">
                  <c:v>42614</c:v>
                </c:pt>
                <c:pt idx="4698">
                  <c:v>42615</c:v>
                </c:pt>
                <c:pt idx="4699">
                  <c:v>42619</c:v>
                </c:pt>
                <c:pt idx="4700">
                  <c:v>42620</c:v>
                </c:pt>
                <c:pt idx="4701">
                  <c:v>42621</c:v>
                </c:pt>
                <c:pt idx="4702">
                  <c:v>42622</c:v>
                </c:pt>
                <c:pt idx="4703">
                  <c:v>42625</c:v>
                </c:pt>
                <c:pt idx="4704">
                  <c:v>42626</c:v>
                </c:pt>
                <c:pt idx="4705">
                  <c:v>42627</c:v>
                </c:pt>
                <c:pt idx="4706">
                  <c:v>42628</c:v>
                </c:pt>
                <c:pt idx="4707">
                  <c:v>42629</c:v>
                </c:pt>
                <c:pt idx="4708">
                  <c:v>42632</c:v>
                </c:pt>
                <c:pt idx="4709">
                  <c:v>42633</c:v>
                </c:pt>
                <c:pt idx="4710">
                  <c:v>42634</c:v>
                </c:pt>
                <c:pt idx="4711">
                  <c:v>42635</c:v>
                </c:pt>
                <c:pt idx="4712">
                  <c:v>42636</c:v>
                </c:pt>
                <c:pt idx="4713">
                  <c:v>42639</c:v>
                </c:pt>
                <c:pt idx="4714">
                  <c:v>42640</c:v>
                </c:pt>
                <c:pt idx="4715">
                  <c:v>42641</c:v>
                </c:pt>
                <c:pt idx="4716">
                  <c:v>42642</c:v>
                </c:pt>
                <c:pt idx="4717">
                  <c:v>42643</c:v>
                </c:pt>
                <c:pt idx="4718">
                  <c:v>42646</c:v>
                </c:pt>
                <c:pt idx="4719">
                  <c:v>42647</c:v>
                </c:pt>
                <c:pt idx="4720">
                  <c:v>42648</c:v>
                </c:pt>
                <c:pt idx="4721">
                  <c:v>42649</c:v>
                </c:pt>
                <c:pt idx="4722">
                  <c:v>42650</c:v>
                </c:pt>
                <c:pt idx="4723">
                  <c:v>42653</c:v>
                </c:pt>
                <c:pt idx="4724">
                  <c:v>42654</c:v>
                </c:pt>
                <c:pt idx="4725">
                  <c:v>42655</c:v>
                </c:pt>
                <c:pt idx="4726">
                  <c:v>42656</c:v>
                </c:pt>
                <c:pt idx="4727">
                  <c:v>42657</c:v>
                </c:pt>
                <c:pt idx="4728">
                  <c:v>42660</c:v>
                </c:pt>
                <c:pt idx="4729">
                  <c:v>42661</c:v>
                </c:pt>
                <c:pt idx="4730">
                  <c:v>42662</c:v>
                </c:pt>
                <c:pt idx="4731">
                  <c:v>42663</c:v>
                </c:pt>
                <c:pt idx="4732">
                  <c:v>42664</c:v>
                </c:pt>
                <c:pt idx="4733">
                  <c:v>42667</c:v>
                </c:pt>
                <c:pt idx="4734">
                  <c:v>42668</c:v>
                </c:pt>
                <c:pt idx="4735">
                  <c:v>42669</c:v>
                </c:pt>
                <c:pt idx="4736">
                  <c:v>42670</c:v>
                </c:pt>
                <c:pt idx="4737">
                  <c:v>42671</c:v>
                </c:pt>
                <c:pt idx="4738">
                  <c:v>42674</c:v>
                </c:pt>
                <c:pt idx="4739">
                  <c:v>42675</c:v>
                </c:pt>
                <c:pt idx="4740">
                  <c:v>42676</c:v>
                </c:pt>
                <c:pt idx="4741">
                  <c:v>42677</c:v>
                </c:pt>
                <c:pt idx="4742">
                  <c:v>42678</c:v>
                </c:pt>
                <c:pt idx="4743">
                  <c:v>42681</c:v>
                </c:pt>
                <c:pt idx="4744">
                  <c:v>42682</c:v>
                </c:pt>
                <c:pt idx="4745">
                  <c:v>42683</c:v>
                </c:pt>
                <c:pt idx="4746">
                  <c:v>42684</c:v>
                </c:pt>
                <c:pt idx="4747">
                  <c:v>42685</c:v>
                </c:pt>
                <c:pt idx="4748">
                  <c:v>42688</c:v>
                </c:pt>
                <c:pt idx="4749">
                  <c:v>42689</c:v>
                </c:pt>
                <c:pt idx="4750">
                  <c:v>42690</c:v>
                </c:pt>
                <c:pt idx="4751">
                  <c:v>42691</c:v>
                </c:pt>
                <c:pt idx="4752">
                  <c:v>42692</c:v>
                </c:pt>
                <c:pt idx="4753">
                  <c:v>42695</c:v>
                </c:pt>
                <c:pt idx="4754">
                  <c:v>42696</c:v>
                </c:pt>
                <c:pt idx="4755">
                  <c:v>42697</c:v>
                </c:pt>
                <c:pt idx="4756">
                  <c:v>42699</c:v>
                </c:pt>
                <c:pt idx="4757">
                  <c:v>42702</c:v>
                </c:pt>
                <c:pt idx="4758">
                  <c:v>42703</c:v>
                </c:pt>
                <c:pt idx="4759">
                  <c:v>42704</c:v>
                </c:pt>
                <c:pt idx="4760">
                  <c:v>42705</c:v>
                </c:pt>
                <c:pt idx="4761">
                  <c:v>42706</c:v>
                </c:pt>
                <c:pt idx="4762">
                  <c:v>42709</c:v>
                </c:pt>
                <c:pt idx="4763">
                  <c:v>42710</c:v>
                </c:pt>
                <c:pt idx="4764">
                  <c:v>42711</c:v>
                </c:pt>
                <c:pt idx="4765">
                  <c:v>42712</c:v>
                </c:pt>
                <c:pt idx="4766">
                  <c:v>42713</c:v>
                </c:pt>
                <c:pt idx="4767">
                  <c:v>42716</c:v>
                </c:pt>
                <c:pt idx="4768">
                  <c:v>42717</c:v>
                </c:pt>
                <c:pt idx="4769">
                  <c:v>42718</c:v>
                </c:pt>
                <c:pt idx="4770">
                  <c:v>42719</c:v>
                </c:pt>
                <c:pt idx="4771">
                  <c:v>42720</c:v>
                </c:pt>
                <c:pt idx="4772">
                  <c:v>42723</c:v>
                </c:pt>
                <c:pt idx="4773">
                  <c:v>42724</c:v>
                </c:pt>
                <c:pt idx="4774">
                  <c:v>42725</c:v>
                </c:pt>
                <c:pt idx="4775">
                  <c:v>42726</c:v>
                </c:pt>
                <c:pt idx="4776">
                  <c:v>42727</c:v>
                </c:pt>
                <c:pt idx="4777">
                  <c:v>42731</c:v>
                </c:pt>
                <c:pt idx="4778">
                  <c:v>42732</c:v>
                </c:pt>
                <c:pt idx="4779">
                  <c:v>42733</c:v>
                </c:pt>
                <c:pt idx="4780">
                  <c:v>42734</c:v>
                </c:pt>
                <c:pt idx="4781">
                  <c:v>42738</c:v>
                </c:pt>
                <c:pt idx="4782">
                  <c:v>42739</c:v>
                </c:pt>
                <c:pt idx="4783">
                  <c:v>42740</c:v>
                </c:pt>
                <c:pt idx="4784">
                  <c:v>42741</c:v>
                </c:pt>
                <c:pt idx="4785">
                  <c:v>42744</c:v>
                </c:pt>
                <c:pt idx="4786">
                  <c:v>42745</c:v>
                </c:pt>
                <c:pt idx="4787">
                  <c:v>42746</c:v>
                </c:pt>
                <c:pt idx="4788">
                  <c:v>42747</c:v>
                </c:pt>
                <c:pt idx="4789">
                  <c:v>42748</c:v>
                </c:pt>
                <c:pt idx="4790">
                  <c:v>42752</c:v>
                </c:pt>
                <c:pt idx="4791">
                  <c:v>42753</c:v>
                </c:pt>
                <c:pt idx="4792">
                  <c:v>42754</c:v>
                </c:pt>
                <c:pt idx="4793">
                  <c:v>42755</c:v>
                </c:pt>
                <c:pt idx="4794">
                  <c:v>42758</c:v>
                </c:pt>
                <c:pt idx="4795">
                  <c:v>42759</c:v>
                </c:pt>
                <c:pt idx="4796">
                  <c:v>42760</c:v>
                </c:pt>
                <c:pt idx="4797">
                  <c:v>42761</c:v>
                </c:pt>
                <c:pt idx="4798">
                  <c:v>42762</c:v>
                </c:pt>
                <c:pt idx="4799">
                  <c:v>42765</c:v>
                </c:pt>
                <c:pt idx="4800">
                  <c:v>42766</c:v>
                </c:pt>
                <c:pt idx="4801">
                  <c:v>42767</c:v>
                </c:pt>
                <c:pt idx="4802">
                  <c:v>42768</c:v>
                </c:pt>
                <c:pt idx="4803">
                  <c:v>42769</c:v>
                </c:pt>
                <c:pt idx="4804">
                  <c:v>42772</c:v>
                </c:pt>
                <c:pt idx="4805">
                  <c:v>42773</c:v>
                </c:pt>
                <c:pt idx="4806">
                  <c:v>42774</c:v>
                </c:pt>
                <c:pt idx="4807">
                  <c:v>42775</c:v>
                </c:pt>
                <c:pt idx="4808">
                  <c:v>42776</c:v>
                </c:pt>
                <c:pt idx="4809">
                  <c:v>42779</c:v>
                </c:pt>
                <c:pt idx="4810">
                  <c:v>42780</c:v>
                </c:pt>
                <c:pt idx="4811">
                  <c:v>42781</c:v>
                </c:pt>
                <c:pt idx="4812">
                  <c:v>42782</c:v>
                </c:pt>
                <c:pt idx="4813">
                  <c:v>42783</c:v>
                </c:pt>
                <c:pt idx="4814">
                  <c:v>42787</c:v>
                </c:pt>
                <c:pt idx="4815">
                  <c:v>42788</c:v>
                </c:pt>
                <c:pt idx="4816">
                  <c:v>42789</c:v>
                </c:pt>
                <c:pt idx="4817">
                  <c:v>42790</c:v>
                </c:pt>
                <c:pt idx="4818">
                  <c:v>42793</c:v>
                </c:pt>
                <c:pt idx="4819">
                  <c:v>42794</c:v>
                </c:pt>
                <c:pt idx="4820">
                  <c:v>42795</c:v>
                </c:pt>
                <c:pt idx="4821">
                  <c:v>42796</c:v>
                </c:pt>
                <c:pt idx="4822">
                  <c:v>42797</c:v>
                </c:pt>
                <c:pt idx="4823">
                  <c:v>42800</c:v>
                </c:pt>
                <c:pt idx="4824">
                  <c:v>42801</c:v>
                </c:pt>
                <c:pt idx="4825">
                  <c:v>42802</c:v>
                </c:pt>
                <c:pt idx="4826">
                  <c:v>42803</c:v>
                </c:pt>
                <c:pt idx="4827">
                  <c:v>42804</c:v>
                </c:pt>
                <c:pt idx="4828">
                  <c:v>42807</c:v>
                </c:pt>
                <c:pt idx="4829">
                  <c:v>42808</c:v>
                </c:pt>
                <c:pt idx="4830">
                  <c:v>42809</c:v>
                </c:pt>
                <c:pt idx="4831">
                  <c:v>42810</c:v>
                </c:pt>
                <c:pt idx="4832">
                  <c:v>42811</c:v>
                </c:pt>
                <c:pt idx="4833">
                  <c:v>42814</c:v>
                </c:pt>
                <c:pt idx="4834">
                  <c:v>42815</c:v>
                </c:pt>
                <c:pt idx="4835">
                  <c:v>42816</c:v>
                </c:pt>
                <c:pt idx="4836">
                  <c:v>42817</c:v>
                </c:pt>
                <c:pt idx="4837">
                  <c:v>42818</c:v>
                </c:pt>
                <c:pt idx="4838">
                  <c:v>42821</c:v>
                </c:pt>
                <c:pt idx="4839">
                  <c:v>42822</c:v>
                </c:pt>
                <c:pt idx="4840">
                  <c:v>42823</c:v>
                </c:pt>
                <c:pt idx="4841">
                  <c:v>42824</c:v>
                </c:pt>
                <c:pt idx="4842">
                  <c:v>42825</c:v>
                </c:pt>
                <c:pt idx="4843">
                  <c:v>42828</c:v>
                </c:pt>
                <c:pt idx="4844">
                  <c:v>42829</c:v>
                </c:pt>
                <c:pt idx="4845">
                  <c:v>42830</c:v>
                </c:pt>
                <c:pt idx="4846">
                  <c:v>42831</c:v>
                </c:pt>
                <c:pt idx="4847">
                  <c:v>42832</c:v>
                </c:pt>
                <c:pt idx="4848">
                  <c:v>42835</c:v>
                </c:pt>
                <c:pt idx="4849">
                  <c:v>42836</c:v>
                </c:pt>
                <c:pt idx="4850">
                  <c:v>42837</c:v>
                </c:pt>
                <c:pt idx="4851">
                  <c:v>42838</c:v>
                </c:pt>
                <c:pt idx="4852">
                  <c:v>42842</c:v>
                </c:pt>
                <c:pt idx="4853">
                  <c:v>42843</c:v>
                </c:pt>
                <c:pt idx="4854">
                  <c:v>42844</c:v>
                </c:pt>
                <c:pt idx="4855">
                  <c:v>42845</c:v>
                </c:pt>
                <c:pt idx="4856">
                  <c:v>42846</c:v>
                </c:pt>
                <c:pt idx="4857">
                  <c:v>42849</c:v>
                </c:pt>
                <c:pt idx="4858">
                  <c:v>42850</c:v>
                </c:pt>
                <c:pt idx="4859">
                  <c:v>42851</c:v>
                </c:pt>
                <c:pt idx="4860">
                  <c:v>42852</c:v>
                </c:pt>
                <c:pt idx="4861">
                  <c:v>42853</c:v>
                </c:pt>
                <c:pt idx="4862">
                  <c:v>42856</c:v>
                </c:pt>
                <c:pt idx="4863">
                  <c:v>42857</c:v>
                </c:pt>
                <c:pt idx="4864">
                  <c:v>42858</c:v>
                </c:pt>
                <c:pt idx="4865">
                  <c:v>42859</c:v>
                </c:pt>
                <c:pt idx="4866">
                  <c:v>42860</c:v>
                </c:pt>
                <c:pt idx="4867">
                  <c:v>42863</c:v>
                </c:pt>
                <c:pt idx="4868">
                  <c:v>42864</c:v>
                </c:pt>
                <c:pt idx="4869">
                  <c:v>42865</c:v>
                </c:pt>
                <c:pt idx="4870">
                  <c:v>42866</c:v>
                </c:pt>
                <c:pt idx="4871">
                  <c:v>42867</c:v>
                </c:pt>
                <c:pt idx="4872">
                  <c:v>42870</c:v>
                </c:pt>
                <c:pt idx="4873">
                  <c:v>42871</c:v>
                </c:pt>
                <c:pt idx="4874">
                  <c:v>42872</c:v>
                </c:pt>
                <c:pt idx="4875">
                  <c:v>42873</c:v>
                </c:pt>
                <c:pt idx="4876">
                  <c:v>42874</c:v>
                </c:pt>
                <c:pt idx="4877">
                  <c:v>42877</c:v>
                </c:pt>
                <c:pt idx="4878">
                  <c:v>42878</c:v>
                </c:pt>
                <c:pt idx="4879">
                  <c:v>42879</c:v>
                </c:pt>
                <c:pt idx="4880">
                  <c:v>42880</c:v>
                </c:pt>
                <c:pt idx="4881">
                  <c:v>42881</c:v>
                </c:pt>
                <c:pt idx="4882">
                  <c:v>42885</c:v>
                </c:pt>
                <c:pt idx="4883">
                  <c:v>42886</c:v>
                </c:pt>
                <c:pt idx="4884">
                  <c:v>42887</c:v>
                </c:pt>
                <c:pt idx="4885">
                  <c:v>42888</c:v>
                </c:pt>
                <c:pt idx="4886">
                  <c:v>42891</c:v>
                </c:pt>
                <c:pt idx="4887">
                  <c:v>42892</c:v>
                </c:pt>
                <c:pt idx="4888">
                  <c:v>42893</c:v>
                </c:pt>
                <c:pt idx="4889">
                  <c:v>42894</c:v>
                </c:pt>
                <c:pt idx="4890">
                  <c:v>42895</c:v>
                </c:pt>
                <c:pt idx="4891">
                  <c:v>42898</c:v>
                </c:pt>
                <c:pt idx="4892">
                  <c:v>42899</c:v>
                </c:pt>
                <c:pt idx="4893">
                  <c:v>42900</c:v>
                </c:pt>
                <c:pt idx="4894">
                  <c:v>42901</c:v>
                </c:pt>
                <c:pt idx="4895">
                  <c:v>42902</c:v>
                </c:pt>
                <c:pt idx="4896">
                  <c:v>42905</c:v>
                </c:pt>
                <c:pt idx="4897">
                  <c:v>42906</c:v>
                </c:pt>
                <c:pt idx="4898">
                  <c:v>42907</c:v>
                </c:pt>
                <c:pt idx="4899">
                  <c:v>42908</c:v>
                </c:pt>
                <c:pt idx="4900">
                  <c:v>42909</c:v>
                </c:pt>
                <c:pt idx="4901">
                  <c:v>42912</c:v>
                </c:pt>
                <c:pt idx="4902">
                  <c:v>42913</c:v>
                </c:pt>
                <c:pt idx="4903">
                  <c:v>42914</c:v>
                </c:pt>
                <c:pt idx="4904">
                  <c:v>42915</c:v>
                </c:pt>
                <c:pt idx="4905">
                  <c:v>42916</c:v>
                </c:pt>
                <c:pt idx="4906">
                  <c:v>42919</c:v>
                </c:pt>
                <c:pt idx="4907">
                  <c:v>42921</c:v>
                </c:pt>
                <c:pt idx="4908">
                  <c:v>42922</c:v>
                </c:pt>
                <c:pt idx="4909">
                  <c:v>42923</c:v>
                </c:pt>
                <c:pt idx="4910">
                  <c:v>42926</c:v>
                </c:pt>
                <c:pt idx="4911">
                  <c:v>42927</c:v>
                </c:pt>
                <c:pt idx="4912">
                  <c:v>42928</c:v>
                </c:pt>
                <c:pt idx="4913">
                  <c:v>42929</c:v>
                </c:pt>
                <c:pt idx="4914">
                  <c:v>42930</c:v>
                </c:pt>
                <c:pt idx="4915">
                  <c:v>42933</c:v>
                </c:pt>
                <c:pt idx="4916">
                  <c:v>42934</c:v>
                </c:pt>
                <c:pt idx="4917">
                  <c:v>42935</c:v>
                </c:pt>
                <c:pt idx="4918">
                  <c:v>42936</c:v>
                </c:pt>
                <c:pt idx="4919">
                  <c:v>42937</c:v>
                </c:pt>
                <c:pt idx="4920">
                  <c:v>42940</c:v>
                </c:pt>
                <c:pt idx="4921">
                  <c:v>42941</c:v>
                </c:pt>
                <c:pt idx="4922">
                  <c:v>42942</c:v>
                </c:pt>
                <c:pt idx="4923">
                  <c:v>42943</c:v>
                </c:pt>
                <c:pt idx="4924">
                  <c:v>42944</c:v>
                </c:pt>
                <c:pt idx="4925">
                  <c:v>42947</c:v>
                </c:pt>
                <c:pt idx="4926">
                  <c:v>42948</c:v>
                </c:pt>
                <c:pt idx="4927">
                  <c:v>42949</c:v>
                </c:pt>
                <c:pt idx="4928">
                  <c:v>42950</c:v>
                </c:pt>
                <c:pt idx="4929">
                  <c:v>42951</c:v>
                </c:pt>
                <c:pt idx="4930">
                  <c:v>42954</c:v>
                </c:pt>
                <c:pt idx="4931">
                  <c:v>42955</c:v>
                </c:pt>
                <c:pt idx="4932">
                  <c:v>42956</c:v>
                </c:pt>
                <c:pt idx="4933">
                  <c:v>42957</c:v>
                </c:pt>
                <c:pt idx="4934">
                  <c:v>42958</c:v>
                </c:pt>
                <c:pt idx="4935">
                  <c:v>42961</c:v>
                </c:pt>
                <c:pt idx="4936">
                  <c:v>42962</c:v>
                </c:pt>
                <c:pt idx="4937">
                  <c:v>42963</c:v>
                </c:pt>
                <c:pt idx="4938">
                  <c:v>42964</c:v>
                </c:pt>
                <c:pt idx="4939">
                  <c:v>42965</c:v>
                </c:pt>
                <c:pt idx="4940">
                  <c:v>42968</c:v>
                </c:pt>
                <c:pt idx="4941">
                  <c:v>42969</c:v>
                </c:pt>
                <c:pt idx="4942">
                  <c:v>42970</c:v>
                </c:pt>
                <c:pt idx="4943">
                  <c:v>42971</c:v>
                </c:pt>
                <c:pt idx="4944">
                  <c:v>42972</c:v>
                </c:pt>
                <c:pt idx="4945">
                  <c:v>42975</c:v>
                </c:pt>
                <c:pt idx="4946">
                  <c:v>42976</c:v>
                </c:pt>
                <c:pt idx="4947">
                  <c:v>42977</c:v>
                </c:pt>
                <c:pt idx="4948">
                  <c:v>42978</c:v>
                </c:pt>
                <c:pt idx="4949">
                  <c:v>42979</c:v>
                </c:pt>
                <c:pt idx="4950">
                  <c:v>42983</c:v>
                </c:pt>
                <c:pt idx="4951">
                  <c:v>42984</c:v>
                </c:pt>
                <c:pt idx="4952">
                  <c:v>42985</c:v>
                </c:pt>
                <c:pt idx="4953">
                  <c:v>42986</c:v>
                </c:pt>
                <c:pt idx="4954">
                  <c:v>42989</c:v>
                </c:pt>
                <c:pt idx="4955">
                  <c:v>42990</c:v>
                </c:pt>
                <c:pt idx="4956">
                  <c:v>42991</c:v>
                </c:pt>
                <c:pt idx="4957">
                  <c:v>42992</c:v>
                </c:pt>
                <c:pt idx="4958">
                  <c:v>42993</c:v>
                </c:pt>
                <c:pt idx="4959">
                  <c:v>42996</c:v>
                </c:pt>
                <c:pt idx="4960">
                  <c:v>42997</c:v>
                </c:pt>
                <c:pt idx="4961">
                  <c:v>42998</c:v>
                </c:pt>
                <c:pt idx="4962">
                  <c:v>42999</c:v>
                </c:pt>
                <c:pt idx="4963">
                  <c:v>43000</c:v>
                </c:pt>
                <c:pt idx="4964">
                  <c:v>43003</c:v>
                </c:pt>
                <c:pt idx="4965">
                  <c:v>43004</c:v>
                </c:pt>
                <c:pt idx="4966">
                  <c:v>43005</c:v>
                </c:pt>
                <c:pt idx="4967">
                  <c:v>43006</c:v>
                </c:pt>
                <c:pt idx="4968">
                  <c:v>43007</c:v>
                </c:pt>
                <c:pt idx="4969">
                  <c:v>43010</c:v>
                </c:pt>
                <c:pt idx="4970">
                  <c:v>43011</c:v>
                </c:pt>
                <c:pt idx="4971">
                  <c:v>43012</c:v>
                </c:pt>
                <c:pt idx="4972">
                  <c:v>43013</c:v>
                </c:pt>
                <c:pt idx="4973">
                  <c:v>43014</c:v>
                </c:pt>
                <c:pt idx="4974">
                  <c:v>43017</c:v>
                </c:pt>
                <c:pt idx="4975">
                  <c:v>43018</c:v>
                </c:pt>
                <c:pt idx="4976">
                  <c:v>43019</c:v>
                </c:pt>
                <c:pt idx="4977">
                  <c:v>43020</c:v>
                </c:pt>
                <c:pt idx="4978">
                  <c:v>43021</c:v>
                </c:pt>
                <c:pt idx="4979">
                  <c:v>43024</c:v>
                </c:pt>
                <c:pt idx="4980">
                  <c:v>43025</c:v>
                </c:pt>
                <c:pt idx="4981">
                  <c:v>43026</c:v>
                </c:pt>
                <c:pt idx="4982">
                  <c:v>43027</c:v>
                </c:pt>
                <c:pt idx="4983">
                  <c:v>43028</c:v>
                </c:pt>
                <c:pt idx="4984">
                  <c:v>43031</c:v>
                </c:pt>
                <c:pt idx="4985">
                  <c:v>43032</c:v>
                </c:pt>
                <c:pt idx="4986">
                  <c:v>43033</c:v>
                </c:pt>
                <c:pt idx="4987">
                  <c:v>43034</c:v>
                </c:pt>
                <c:pt idx="4988">
                  <c:v>43035</c:v>
                </c:pt>
                <c:pt idx="4989">
                  <c:v>43038</c:v>
                </c:pt>
                <c:pt idx="4990">
                  <c:v>43039</c:v>
                </c:pt>
                <c:pt idx="4991">
                  <c:v>43040</c:v>
                </c:pt>
                <c:pt idx="4992">
                  <c:v>43041</c:v>
                </c:pt>
                <c:pt idx="4993">
                  <c:v>43042</c:v>
                </c:pt>
                <c:pt idx="4994">
                  <c:v>43045</c:v>
                </c:pt>
                <c:pt idx="4995">
                  <c:v>43046</c:v>
                </c:pt>
                <c:pt idx="4996">
                  <c:v>43047</c:v>
                </c:pt>
                <c:pt idx="4997">
                  <c:v>43048</c:v>
                </c:pt>
                <c:pt idx="4998">
                  <c:v>43049</c:v>
                </c:pt>
                <c:pt idx="4999">
                  <c:v>43052</c:v>
                </c:pt>
                <c:pt idx="5000">
                  <c:v>43053</c:v>
                </c:pt>
                <c:pt idx="5001">
                  <c:v>43054</c:v>
                </c:pt>
                <c:pt idx="5002">
                  <c:v>43055</c:v>
                </c:pt>
                <c:pt idx="5003">
                  <c:v>43056</c:v>
                </c:pt>
                <c:pt idx="5004">
                  <c:v>43059</c:v>
                </c:pt>
                <c:pt idx="5005">
                  <c:v>43060</c:v>
                </c:pt>
                <c:pt idx="5006">
                  <c:v>43061</c:v>
                </c:pt>
                <c:pt idx="5007">
                  <c:v>43063</c:v>
                </c:pt>
                <c:pt idx="5008">
                  <c:v>43066</c:v>
                </c:pt>
                <c:pt idx="5009">
                  <c:v>43067</c:v>
                </c:pt>
                <c:pt idx="5010">
                  <c:v>43068</c:v>
                </c:pt>
                <c:pt idx="5011">
                  <c:v>43069</c:v>
                </c:pt>
                <c:pt idx="5012">
                  <c:v>43070</c:v>
                </c:pt>
                <c:pt idx="5013">
                  <c:v>43073</c:v>
                </c:pt>
                <c:pt idx="5014">
                  <c:v>43074</c:v>
                </c:pt>
                <c:pt idx="5015">
                  <c:v>43075</c:v>
                </c:pt>
                <c:pt idx="5016">
                  <c:v>43076</c:v>
                </c:pt>
                <c:pt idx="5017">
                  <c:v>43077</c:v>
                </c:pt>
                <c:pt idx="5018">
                  <c:v>43080</c:v>
                </c:pt>
                <c:pt idx="5019">
                  <c:v>43081</c:v>
                </c:pt>
                <c:pt idx="5020">
                  <c:v>43082</c:v>
                </c:pt>
                <c:pt idx="5021">
                  <c:v>43083</c:v>
                </c:pt>
                <c:pt idx="5022">
                  <c:v>43084</c:v>
                </c:pt>
                <c:pt idx="5023">
                  <c:v>43087</c:v>
                </c:pt>
                <c:pt idx="5024">
                  <c:v>43088</c:v>
                </c:pt>
                <c:pt idx="5025">
                  <c:v>43089</c:v>
                </c:pt>
                <c:pt idx="5026">
                  <c:v>43090</c:v>
                </c:pt>
                <c:pt idx="5027">
                  <c:v>43091</c:v>
                </c:pt>
                <c:pt idx="5028">
                  <c:v>43095</c:v>
                </c:pt>
                <c:pt idx="5029">
                  <c:v>43096</c:v>
                </c:pt>
                <c:pt idx="5030">
                  <c:v>43097</c:v>
                </c:pt>
                <c:pt idx="5031">
                  <c:v>43098</c:v>
                </c:pt>
                <c:pt idx="5032">
                  <c:v>43102</c:v>
                </c:pt>
                <c:pt idx="5033">
                  <c:v>43103</c:v>
                </c:pt>
                <c:pt idx="5034">
                  <c:v>43104</c:v>
                </c:pt>
                <c:pt idx="5035">
                  <c:v>43105</c:v>
                </c:pt>
                <c:pt idx="5036">
                  <c:v>43108</c:v>
                </c:pt>
                <c:pt idx="5037">
                  <c:v>43109</c:v>
                </c:pt>
                <c:pt idx="5038">
                  <c:v>43110</c:v>
                </c:pt>
                <c:pt idx="5039">
                  <c:v>43111</c:v>
                </c:pt>
                <c:pt idx="5040">
                  <c:v>43112</c:v>
                </c:pt>
                <c:pt idx="5041">
                  <c:v>43116</c:v>
                </c:pt>
                <c:pt idx="5042">
                  <c:v>43117</c:v>
                </c:pt>
                <c:pt idx="5043">
                  <c:v>43118</c:v>
                </c:pt>
                <c:pt idx="5044">
                  <c:v>43119</c:v>
                </c:pt>
                <c:pt idx="5045">
                  <c:v>43122</c:v>
                </c:pt>
                <c:pt idx="5046">
                  <c:v>43123</c:v>
                </c:pt>
                <c:pt idx="5047">
                  <c:v>43124</c:v>
                </c:pt>
                <c:pt idx="5048">
                  <c:v>43125</c:v>
                </c:pt>
                <c:pt idx="5049">
                  <c:v>43126</c:v>
                </c:pt>
                <c:pt idx="5050">
                  <c:v>43129</c:v>
                </c:pt>
                <c:pt idx="5051">
                  <c:v>43130</c:v>
                </c:pt>
                <c:pt idx="5052">
                  <c:v>43131</c:v>
                </c:pt>
                <c:pt idx="5053">
                  <c:v>43132</c:v>
                </c:pt>
                <c:pt idx="5054">
                  <c:v>43133</c:v>
                </c:pt>
                <c:pt idx="5055">
                  <c:v>43136</c:v>
                </c:pt>
                <c:pt idx="5056">
                  <c:v>43137</c:v>
                </c:pt>
                <c:pt idx="5057">
                  <c:v>43138</c:v>
                </c:pt>
                <c:pt idx="5058">
                  <c:v>43139</c:v>
                </c:pt>
                <c:pt idx="5059">
                  <c:v>43140</c:v>
                </c:pt>
                <c:pt idx="5060">
                  <c:v>43143</c:v>
                </c:pt>
                <c:pt idx="5061">
                  <c:v>43144</c:v>
                </c:pt>
                <c:pt idx="5062">
                  <c:v>43145</c:v>
                </c:pt>
                <c:pt idx="5063">
                  <c:v>43146</c:v>
                </c:pt>
                <c:pt idx="5064">
                  <c:v>43147</c:v>
                </c:pt>
                <c:pt idx="5065">
                  <c:v>43151</c:v>
                </c:pt>
                <c:pt idx="5066">
                  <c:v>43152</c:v>
                </c:pt>
                <c:pt idx="5067">
                  <c:v>43153</c:v>
                </c:pt>
                <c:pt idx="5068">
                  <c:v>43154</c:v>
                </c:pt>
                <c:pt idx="5069">
                  <c:v>43157</c:v>
                </c:pt>
                <c:pt idx="5070">
                  <c:v>43158</c:v>
                </c:pt>
                <c:pt idx="5071">
                  <c:v>43159</c:v>
                </c:pt>
                <c:pt idx="5072">
                  <c:v>43160</c:v>
                </c:pt>
                <c:pt idx="5073">
                  <c:v>43161</c:v>
                </c:pt>
                <c:pt idx="5074">
                  <c:v>43164</c:v>
                </c:pt>
                <c:pt idx="5075">
                  <c:v>43165</c:v>
                </c:pt>
                <c:pt idx="5076">
                  <c:v>43166</c:v>
                </c:pt>
                <c:pt idx="5077">
                  <c:v>43167</c:v>
                </c:pt>
                <c:pt idx="5078">
                  <c:v>43168</c:v>
                </c:pt>
                <c:pt idx="5079">
                  <c:v>43171</c:v>
                </c:pt>
                <c:pt idx="5080">
                  <c:v>43172</c:v>
                </c:pt>
                <c:pt idx="5081">
                  <c:v>43173</c:v>
                </c:pt>
                <c:pt idx="5082">
                  <c:v>43174</c:v>
                </c:pt>
                <c:pt idx="5083">
                  <c:v>43175</c:v>
                </c:pt>
                <c:pt idx="5084">
                  <c:v>43178</c:v>
                </c:pt>
                <c:pt idx="5085">
                  <c:v>43179</c:v>
                </c:pt>
                <c:pt idx="5086">
                  <c:v>43180</c:v>
                </c:pt>
                <c:pt idx="5087">
                  <c:v>43181</c:v>
                </c:pt>
                <c:pt idx="5088">
                  <c:v>43182</c:v>
                </c:pt>
                <c:pt idx="5089">
                  <c:v>43185</c:v>
                </c:pt>
                <c:pt idx="5090">
                  <c:v>43186</c:v>
                </c:pt>
                <c:pt idx="5091">
                  <c:v>43187</c:v>
                </c:pt>
                <c:pt idx="5092">
                  <c:v>43188</c:v>
                </c:pt>
                <c:pt idx="5093">
                  <c:v>43192</c:v>
                </c:pt>
                <c:pt idx="5094">
                  <c:v>43193</c:v>
                </c:pt>
                <c:pt idx="5095">
                  <c:v>43194</c:v>
                </c:pt>
                <c:pt idx="5096">
                  <c:v>43195</c:v>
                </c:pt>
                <c:pt idx="5097">
                  <c:v>43196</c:v>
                </c:pt>
                <c:pt idx="5098">
                  <c:v>43199</c:v>
                </c:pt>
                <c:pt idx="5099">
                  <c:v>43200</c:v>
                </c:pt>
                <c:pt idx="5100">
                  <c:v>43201</c:v>
                </c:pt>
                <c:pt idx="5101">
                  <c:v>43202</c:v>
                </c:pt>
                <c:pt idx="5102">
                  <c:v>43203</c:v>
                </c:pt>
                <c:pt idx="5103">
                  <c:v>43206</c:v>
                </c:pt>
                <c:pt idx="5104">
                  <c:v>43207</c:v>
                </c:pt>
                <c:pt idx="5105">
                  <c:v>43208</c:v>
                </c:pt>
                <c:pt idx="5106">
                  <c:v>43209</c:v>
                </c:pt>
                <c:pt idx="5107">
                  <c:v>43210</c:v>
                </c:pt>
                <c:pt idx="5108">
                  <c:v>43213</c:v>
                </c:pt>
                <c:pt idx="5109">
                  <c:v>43214</c:v>
                </c:pt>
                <c:pt idx="5110">
                  <c:v>43215</c:v>
                </c:pt>
                <c:pt idx="5111">
                  <c:v>43216</c:v>
                </c:pt>
                <c:pt idx="5112">
                  <c:v>43217</c:v>
                </c:pt>
                <c:pt idx="5113">
                  <c:v>43220</c:v>
                </c:pt>
                <c:pt idx="5114">
                  <c:v>43221</c:v>
                </c:pt>
                <c:pt idx="5115">
                  <c:v>43222</c:v>
                </c:pt>
                <c:pt idx="5116">
                  <c:v>43223</c:v>
                </c:pt>
                <c:pt idx="5117">
                  <c:v>43224</c:v>
                </c:pt>
                <c:pt idx="5118">
                  <c:v>43227</c:v>
                </c:pt>
                <c:pt idx="5119">
                  <c:v>43228</c:v>
                </c:pt>
                <c:pt idx="5120">
                  <c:v>43229</c:v>
                </c:pt>
                <c:pt idx="5121">
                  <c:v>43230</c:v>
                </c:pt>
                <c:pt idx="5122">
                  <c:v>43231</c:v>
                </c:pt>
                <c:pt idx="5123">
                  <c:v>43234</c:v>
                </c:pt>
                <c:pt idx="5124">
                  <c:v>43235</c:v>
                </c:pt>
                <c:pt idx="5125">
                  <c:v>43236</c:v>
                </c:pt>
                <c:pt idx="5126">
                  <c:v>43237</c:v>
                </c:pt>
                <c:pt idx="5127">
                  <c:v>43238</c:v>
                </c:pt>
                <c:pt idx="5128">
                  <c:v>43241</c:v>
                </c:pt>
                <c:pt idx="5129">
                  <c:v>43242</c:v>
                </c:pt>
                <c:pt idx="5130">
                  <c:v>43243</c:v>
                </c:pt>
                <c:pt idx="5131">
                  <c:v>43244</c:v>
                </c:pt>
                <c:pt idx="5132">
                  <c:v>43245</c:v>
                </c:pt>
                <c:pt idx="5133">
                  <c:v>43249</c:v>
                </c:pt>
                <c:pt idx="5134">
                  <c:v>43250</c:v>
                </c:pt>
                <c:pt idx="5135">
                  <c:v>43251</c:v>
                </c:pt>
                <c:pt idx="5136">
                  <c:v>43252</c:v>
                </c:pt>
                <c:pt idx="5137">
                  <c:v>43255</c:v>
                </c:pt>
                <c:pt idx="5138">
                  <c:v>43256</c:v>
                </c:pt>
                <c:pt idx="5139">
                  <c:v>43257</c:v>
                </c:pt>
                <c:pt idx="5140">
                  <c:v>43258</c:v>
                </c:pt>
                <c:pt idx="5141">
                  <c:v>43259</c:v>
                </c:pt>
                <c:pt idx="5142">
                  <c:v>43262</c:v>
                </c:pt>
                <c:pt idx="5143">
                  <c:v>43263</c:v>
                </c:pt>
                <c:pt idx="5144">
                  <c:v>43264</c:v>
                </c:pt>
                <c:pt idx="5145">
                  <c:v>43265</c:v>
                </c:pt>
                <c:pt idx="5146">
                  <c:v>43266</c:v>
                </c:pt>
                <c:pt idx="5147">
                  <c:v>43269</c:v>
                </c:pt>
                <c:pt idx="5148">
                  <c:v>43270</c:v>
                </c:pt>
                <c:pt idx="5149">
                  <c:v>43271</c:v>
                </c:pt>
                <c:pt idx="5150">
                  <c:v>43272</c:v>
                </c:pt>
                <c:pt idx="5151">
                  <c:v>43273</c:v>
                </c:pt>
                <c:pt idx="5152">
                  <c:v>43276</c:v>
                </c:pt>
                <c:pt idx="5153">
                  <c:v>43277</c:v>
                </c:pt>
                <c:pt idx="5154">
                  <c:v>43278</c:v>
                </c:pt>
                <c:pt idx="5155">
                  <c:v>43279</c:v>
                </c:pt>
                <c:pt idx="5156">
                  <c:v>43280</c:v>
                </c:pt>
                <c:pt idx="5157">
                  <c:v>43283</c:v>
                </c:pt>
                <c:pt idx="5158">
                  <c:v>43284</c:v>
                </c:pt>
                <c:pt idx="5159">
                  <c:v>43286</c:v>
                </c:pt>
                <c:pt idx="5160">
                  <c:v>43287</c:v>
                </c:pt>
                <c:pt idx="5161">
                  <c:v>43290</c:v>
                </c:pt>
                <c:pt idx="5162">
                  <c:v>43291</c:v>
                </c:pt>
                <c:pt idx="5163">
                  <c:v>43292</c:v>
                </c:pt>
                <c:pt idx="5164">
                  <c:v>43293</c:v>
                </c:pt>
                <c:pt idx="5165">
                  <c:v>43294</c:v>
                </c:pt>
                <c:pt idx="5166">
                  <c:v>43297</c:v>
                </c:pt>
                <c:pt idx="5167">
                  <c:v>43298</c:v>
                </c:pt>
                <c:pt idx="5168">
                  <c:v>43299</c:v>
                </c:pt>
                <c:pt idx="5169">
                  <c:v>43300</c:v>
                </c:pt>
                <c:pt idx="5170">
                  <c:v>43301</c:v>
                </c:pt>
                <c:pt idx="5171">
                  <c:v>43304</c:v>
                </c:pt>
                <c:pt idx="5172">
                  <c:v>43305</c:v>
                </c:pt>
                <c:pt idx="5173">
                  <c:v>43306</c:v>
                </c:pt>
                <c:pt idx="5174">
                  <c:v>43307</c:v>
                </c:pt>
                <c:pt idx="5175">
                  <c:v>43308</c:v>
                </c:pt>
                <c:pt idx="5176">
                  <c:v>43311</c:v>
                </c:pt>
                <c:pt idx="5177">
                  <c:v>43312</c:v>
                </c:pt>
                <c:pt idx="5178">
                  <c:v>43313</c:v>
                </c:pt>
                <c:pt idx="5179">
                  <c:v>43314</c:v>
                </c:pt>
                <c:pt idx="5180">
                  <c:v>43315</c:v>
                </c:pt>
                <c:pt idx="5181">
                  <c:v>43318</c:v>
                </c:pt>
                <c:pt idx="5182">
                  <c:v>43319</c:v>
                </c:pt>
                <c:pt idx="5183">
                  <c:v>43320</c:v>
                </c:pt>
                <c:pt idx="5184">
                  <c:v>43321</c:v>
                </c:pt>
                <c:pt idx="5185">
                  <c:v>43322</c:v>
                </c:pt>
                <c:pt idx="5186">
                  <c:v>43325</c:v>
                </c:pt>
                <c:pt idx="5187">
                  <c:v>43326</c:v>
                </c:pt>
                <c:pt idx="5188">
                  <c:v>43327</c:v>
                </c:pt>
                <c:pt idx="5189">
                  <c:v>43328</c:v>
                </c:pt>
                <c:pt idx="5190">
                  <c:v>43329</c:v>
                </c:pt>
                <c:pt idx="5191">
                  <c:v>43332</c:v>
                </c:pt>
                <c:pt idx="5192">
                  <c:v>43333</c:v>
                </c:pt>
                <c:pt idx="5193">
                  <c:v>43334</c:v>
                </c:pt>
                <c:pt idx="5194">
                  <c:v>43335</c:v>
                </c:pt>
                <c:pt idx="5195">
                  <c:v>43336</c:v>
                </c:pt>
                <c:pt idx="5196">
                  <c:v>43339</c:v>
                </c:pt>
                <c:pt idx="5197">
                  <c:v>43340</c:v>
                </c:pt>
                <c:pt idx="5198">
                  <c:v>43341</c:v>
                </c:pt>
                <c:pt idx="5199">
                  <c:v>43342</c:v>
                </c:pt>
                <c:pt idx="5200">
                  <c:v>43343</c:v>
                </c:pt>
                <c:pt idx="5201">
                  <c:v>43347</c:v>
                </c:pt>
                <c:pt idx="5202">
                  <c:v>43348</c:v>
                </c:pt>
                <c:pt idx="5203">
                  <c:v>43349</c:v>
                </c:pt>
                <c:pt idx="5204">
                  <c:v>43350</c:v>
                </c:pt>
                <c:pt idx="5205">
                  <c:v>43353</c:v>
                </c:pt>
                <c:pt idx="5206">
                  <c:v>43354</c:v>
                </c:pt>
                <c:pt idx="5207">
                  <c:v>43355</c:v>
                </c:pt>
                <c:pt idx="5208">
                  <c:v>43356</c:v>
                </c:pt>
                <c:pt idx="5209">
                  <c:v>43357</c:v>
                </c:pt>
                <c:pt idx="5210">
                  <c:v>43360</c:v>
                </c:pt>
                <c:pt idx="5211">
                  <c:v>43361</c:v>
                </c:pt>
                <c:pt idx="5212">
                  <c:v>43362</c:v>
                </c:pt>
                <c:pt idx="5213">
                  <c:v>43363</c:v>
                </c:pt>
                <c:pt idx="5214">
                  <c:v>43364</c:v>
                </c:pt>
                <c:pt idx="5215">
                  <c:v>43367</c:v>
                </c:pt>
                <c:pt idx="5216">
                  <c:v>43368</c:v>
                </c:pt>
                <c:pt idx="5217">
                  <c:v>43369</c:v>
                </c:pt>
                <c:pt idx="5218">
                  <c:v>43370</c:v>
                </c:pt>
                <c:pt idx="5219">
                  <c:v>43371</c:v>
                </c:pt>
                <c:pt idx="5220">
                  <c:v>43374</c:v>
                </c:pt>
                <c:pt idx="5221">
                  <c:v>43375</c:v>
                </c:pt>
                <c:pt idx="5222">
                  <c:v>43376</c:v>
                </c:pt>
                <c:pt idx="5223">
                  <c:v>43377</c:v>
                </c:pt>
                <c:pt idx="5224">
                  <c:v>43378</c:v>
                </c:pt>
                <c:pt idx="5225">
                  <c:v>43381</c:v>
                </c:pt>
                <c:pt idx="5226">
                  <c:v>43382</c:v>
                </c:pt>
                <c:pt idx="5227">
                  <c:v>43383</c:v>
                </c:pt>
                <c:pt idx="5228">
                  <c:v>43384</c:v>
                </c:pt>
                <c:pt idx="5229">
                  <c:v>43385</c:v>
                </c:pt>
                <c:pt idx="5230">
                  <c:v>43388</c:v>
                </c:pt>
                <c:pt idx="5231">
                  <c:v>43389</c:v>
                </c:pt>
                <c:pt idx="5232">
                  <c:v>43390</c:v>
                </c:pt>
                <c:pt idx="5233">
                  <c:v>43391</c:v>
                </c:pt>
                <c:pt idx="5234">
                  <c:v>43392</c:v>
                </c:pt>
                <c:pt idx="5235">
                  <c:v>43395</c:v>
                </c:pt>
                <c:pt idx="5236">
                  <c:v>43396</c:v>
                </c:pt>
                <c:pt idx="5237">
                  <c:v>43397</c:v>
                </c:pt>
                <c:pt idx="5238">
                  <c:v>43398</c:v>
                </c:pt>
                <c:pt idx="5239">
                  <c:v>43399</c:v>
                </c:pt>
                <c:pt idx="5240">
                  <c:v>43402</c:v>
                </c:pt>
                <c:pt idx="5241">
                  <c:v>43403</c:v>
                </c:pt>
                <c:pt idx="5242">
                  <c:v>43404</c:v>
                </c:pt>
                <c:pt idx="5243">
                  <c:v>43405</c:v>
                </c:pt>
                <c:pt idx="5244">
                  <c:v>43406</c:v>
                </c:pt>
                <c:pt idx="5245">
                  <c:v>43409</c:v>
                </c:pt>
                <c:pt idx="5246">
                  <c:v>43410</c:v>
                </c:pt>
                <c:pt idx="5247">
                  <c:v>43411</c:v>
                </c:pt>
                <c:pt idx="5248">
                  <c:v>43412</c:v>
                </c:pt>
                <c:pt idx="5249">
                  <c:v>43413</c:v>
                </c:pt>
                <c:pt idx="5250">
                  <c:v>43416</c:v>
                </c:pt>
                <c:pt idx="5251">
                  <c:v>43417</c:v>
                </c:pt>
                <c:pt idx="5252">
                  <c:v>43418</c:v>
                </c:pt>
                <c:pt idx="5253">
                  <c:v>43419</c:v>
                </c:pt>
                <c:pt idx="5254">
                  <c:v>43420</c:v>
                </c:pt>
                <c:pt idx="5255">
                  <c:v>43423</c:v>
                </c:pt>
                <c:pt idx="5256">
                  <c:v>43424</c:v>
                </c:pt>
                <c:pt idx="5257">
                  <c:v>43425</c:v>
                </c:pt>
                <c:pt idx="5258">
                  <c:v>43427</c:v>
                </c:pt>
                <c:pt idx="5259">
                  <c:v>43430</c:v>
                </c:pt>
                <c:pt idx="5260">
                  <c:v>43431</c:v>
                </c:pt>
                <c:pt idx="5261">
                  <c:v>43432</c:v>
                </c:pt>
                <c:pt idx="5262">
                  <c:v>43433</c:v>
                </c:pt>
                <c:pt idx="5263">
                  <c:v>43434</c:v>
                </c:pt>
                <c:pt idx="5264">
                  <c:v>43437</c:v>
                </c:pt>
                <c:pt idx="5265">
                  <c:v>43438</c:v>
                </c:pt>
                <c:pt idx="5266">
                  <c:v>43440</c:v>
                </c:pt>
                <c:pt idx="5267">
                  <c:v>43441</c:v>
                </c:pt>
                <c:pt idx="5268">
                  <c:v>43444</c:v>
                </c:pt>
                <c:pt idx="5269">
                  <c:v>43445</c:v>
                </c:pt>
                <c:pt idx="5270">
                  <c:v>43446</c:v>
                </c:pt>
                <c:pt idx="5271">
                  <c:v>43447</c:v>
                </c:pt>
                <c:pt idx="5272">
                  <c:v>43448</c:v>
                </c:pt>
                <c:pt idx="5273">
                  <c:v>43451</c:v>
                </c:pt>
                <c:pt idx="5274">
                  <c:v>43452</c:v>
                </c:pt>
                <c:pt idx="5275">
                  <c:v>43453</c:v>
                </c:pt>
                <c:pt idx="5276">
                  <c:v>43454</c:v>
                </c:pt>
                <c:pt idx="5277">
                  <c:v>43455</c:v>
                </c:pt>
                <c:pt idx="5278">
                  <c:v>43458</c:v>
                </c:pt>
                <c:pt idx="5279">
                  <c:v>43460</c:v>
                </c:pt>
                <c:pt idx="5280">
                  <c:v>43461</c:v>
                </c:pt>
                <c:pt idx="5281">
                  <c:v>43462</c:v>
                </c:pt>
              </c:numCache>
            </c:numRef>
          </c:cat>
          <c:val>
            <c:numRef>
              <c:f>'SnP 1998-2018.11'!$D$2:$D$5283</c:f>
            </c:numRef>
          </c:val>
          <c:smooth val="0"/>
          <c:extLst>
            <c:ext xmlns:c16="http://schemas.microsoft.com/office/drawing/2014/chart" uri="{C3380CC4-5D6E-409C-BE32-E72D297353CC}">
              <c16:uniqueId val="{00000002-0527-1D40-BAE5-3B95A87184BA}"/>
            </c:ext>
          </c:extLst>
        </c:ser>
        <c:ser>
          <c:idx val="3"/>
          <c:order val="3"/>
          <c:tx>
            <c:strRef>
              <c:f>'SnP 1998-2018.11'!$E$1</c:f>
              <c:strCache>
                <c:ptCount val="1"/>
                <c:pt idx="0">
                  <c:v>Close</c:v>
                </c:pt>
              </c:strCache>
            </c:strRef>
          </c:tx>
          <c:cat>
            <c:numRef>
              <c:f>'SnP 1998-2018.11'!$A$2:$A$5283</c:f>
              <c:numCache>
                <c:formatCode>m/d/yyyy</c:formatCode>
                <c:ptCount val="5282"/>
                <c:pt idx="0">
                  <c:v>35797</c:v>
                </c:pt>
                <c:pt idx="1">
                  <c:v>35800</c:v>
                </c:pt>
                <c:pt idx="2">
                  <c:v>35801</c:v>
                </c:pt>
                <c:pt idx="3">
                  <c:v>35802</c:v>
                </c:pt>
                <c:pt idx="4">
                  <c:v>35803</c:v>
                </c:pt>
                <c:pt idx="5">
                  <c:v>35804</c:v>
                </c:pt>
                <c:pt idx="6">
                  <c:v>35807</c:v>
                </c:pt>
                <c:pt idx="7">
                  <c:v>35808</c:v>
                </c:pt>
                <c:pt idx="8">
                  <c:v>35809</c:v>
                </c:pt>
                <c:pt idx="9">
                  <c:v>35810</c:v>
                </c:pt>
                <c:pt idx="10">
                  <c:v>35811</c:v>
                </c:pt>
                <c:pt idx="11">
                  <c:v>35815</c:v>
                </c:pt>
                <c:pt idx="12">
                  <c:v>35816</c:v>
                </c:pt>
                <c:pt idx="13">
                  <c:v>35817</c:v>
                </c:pt>
                <c:pt idx="14">
                  <c:v>35818</c:v>
                </c:pt>
                <c:pt idx="15">
                  <c:v>35821</c:v>
                </c:pt>
                <c:pt idx="16">
                  <c:v>35822</c:v>
                </c:pt>
                <c:pt idx="17">
                  <c:v>35823</c:v>
                </c:pt>
                <c:pt idx="18">
                  <c:v>35824</c:v>
                </c:pt>
                <c:pt idx="19">
                  <c:v>35825</c:v>
                </c:pt>
                <c:pt idx="20">
                  <c:v>35828</c:v>
                </c:pt>
                <c:pt idx="21">
                  <c:v>35829</c:v>
                </c:pt>
                <c:pt idx="22">
                  <c:v>35830</c:v>
                </c:pt>
                <c:pt idx="23">
                  <c:v>35831</c:v>
                </c:pt>
                <c:pt idx="24">
                  <c:v>35832</c:v>
                </c:pt>
                <c:pt idx="25">
                  <c:v>35835</c:v>
                </c:pt>
                <c:pt idx="26">
                  <c:v>35836</c:v>
                </c:pt>
                <c:pt idx="27">
                  <c:v>35837</c:v>
                </c:pt>
                <c:pt idx="28">
                  <c:v>35838</c:v>
                </c:pt>
                <c:pt idx="29">
                  <c:v>35839</c:v>
                </c:pt>
                <c:pt idx="30">
                  <c:v>35843</c:v>
                </c:pt>
                <c:pt idx="31">
                  <c:v>35844</c:v>
                </c:pt>
                <c:pt idx="32">
                  <c:v>35845</c:v>
                </c:pt>
                <c:pt idx="33">
                  <c:v>35846</c:v>
                </c:pt>
                <c:pt idx="34">
                  <c:v>35849</c:v>
                </c:pt>
                <c:pt idx="35">
                  <c:v>35850</c:v>
                </c:pt>
                <c:pt idx="36">
                  <c:v>35851</c:v>
                </c:pt>
                <c:pt idx="37">
                  <c:v>35852</c:v>
                </c:pt>
                <c:pt idx="38">
                  <c:v>35853</c:v>
                </c:pt>
                <c:pt idx="39">
                  <c:v>35856</c:v>
                </c:pt>
                <c:pt idx="40">
                  <c:v>35857</c:v>
                </c:pt>
                <c:pt idx="41">
                  <c:v>35858</c:v>
                </c:pt>
                <c:pt idx="42">
                  <c:v>35859</c:v>
                </c:pt>
                <c:pt idx="43">
                  <c:v>35860</c:v>
                </c:pt>
                <c:pt idx="44">
                  <c:v>35863</c:v>
                </c:pt>
                <c:pt idx="45">
                  <c:v>35864</c:v>
                </c:pt>
                <c:pt idx="46">
                  <c:v>35865</c:v>
                </c:pt>
                <c:pt idx="47">
                  <c:v>35866</c:v>
                </c:pt>
                <c:pt idx="48">
                  <c:v>35867</c:v>
                </c:pt>
                <c:pt idx="49">
                  <c:v>35870</c:v>
                </c:pt>
                <c:pt idx="50">
                  <c:v>35871</c:v>
                </c:pt>
                <c:pt idx="51">
                  <c:v>35872</c:v>
                </c:pt>
                <c:pt idx="52">
                  <c:v>35873</c:v>
                </c:pt>
                <c:pt idx="53">
                  <c:v>35874</c:v>
                </c:pt>
                <c:pt idx="54">
                  <c:v>35877</c:v>
                </c:pt>
                <c:pt idx="55">
                  <c:v>35878</c:v>
                </c:pt>
                <c:pt idx="56">
                  <c:v>35879</c:v>
                </c:pt>
                <c:pt idx="57">
                  <c:v>35880</c:v>
                </c:pt>
                <c:pt idx="58">
                  <c:v>35881</c:v>
                </c:pt>
                <c:pt idx="59">
                  <c:v>35884</c:v>
                </c:pt>
                <c:pt idx="60">
                  <c:v>35885</c:v>
                </c:pt>
                <c:pt idx="61">
                  <c:v>35886</c:v>
                </c:pt>
                <c:pt idx="62">
                  <c:v>35887</c:v>
                </c:pt>
                <c:pt idx="63">
                  <c:v>35888</c:v>
                </c:pt>
                <c:pt idx="64">
                  <c:v>35891</c:v>
                </c:pt>
                <c:pt idx="65">
                  <c:v>35892</c:v>
                </c:pt>
                <c:pt idx="66">
                  <c:v>35893</c:v>
                </c:pt>
                <c:pt idx="67">
                  <c:v>35894</c:v>
                </c:pt>
                <c:pt idx="68">
                  <c:v>35898</c:v>
                </c:pt>
                <c:pt idx="69">
                  <c:v>35899</c:v>
                </c:pt>
                <c:pt idx="70">
                  <c:v>35900</c:v>
                </c:pt>
                <c:pt idx="71">
                  <c:v>35901</c:v>
                </c:pt>
                <c:pt idx="72">
                  <c:v>35902</c:v>
                </c:pt>
                <c:pt idx="73">
                  <c:v>35905</c:v>
                </c:pt>
                <c:pt idx="74">
                  <c:v>35906</c:v>
                </c:pt>
                <c:pt idx="75">
                  <c:v>35907</c:v>
                </c:pt>
                <c:pt idx="76">
                  <c:v>35908</c:v>
                </c:pt>
                <c:pt idx="77">
                  <c:v>35909</c:v>
                </c:pt>
                <c:pt idx="78">
                  <c:v>35912</c:v>
                </c:pt>
                <c:pt idx="79">
                  <c:v>35913</c:v>
                </c:pt>
                <c:pt idx="80">
                  <c:v>35914</c:v>
                </c:pt>
                <c:pt idx="81">
                  <c:v>35915</c:v>
                </c:pt>
                <c:pt idx="82">
                  <c:v>35916</c:v>
                </c:pt>
                <c:pt idx="83">
                  <c:v>35919</c:v>
                </c:pt>
                <c:pt idx="84">
                  <c:v>35920</c:v>
                </c:pt>
                <c:pt idx="85">
                  <c:v>35921</c:v>
                </c:pt>
                <c:pt idx="86">
                  <c:v>35922</c:v>
                </c:pt>
                <c:pt idx="87">
                  <c:v>35923</c:v>
                </c:pt>
                <c:pt idx="88">
                  <c:v>35926</c:v>
                </c:pt>
                <c:pt idx="89">
                  <c:v>35927</c:v>
                </c:pt>
                <c:pt idx="90">
                  <c:v>35928</c:v>
                </c:pt>
                <c:pt idx="91">
                  <c:v>35929</c:v>
                </c:pt>
                <c:pt idx="92">
                  <c:v>35930</c:v>
                </c:pt>
                <c:pt idx="93">
                  <c:v>35933</c:v>
                </c:pt>
                <c:pt idx="94">
                  <c:v>35934</c:v>
                </c:pt>
                <c:pt idx="95">
                  <c:v>35935</c:v>
                </c:pt>
                <c:pt idx="96">
                  <c:v>35936</c:v>
                </c:pt>
                <c:pt idx="97">
                  <c:v>35937</c:v>
                </c:pt>
                <c:pt idx="98">
                  <c:v>35941</c:v>
                </c:pt>
                <c:pt idx="99">
                  <c:v>35942</c:v>
                </c:pt>
                <c:pt idx="100">
                  <c:v>35943</c:v>
                </c:pt>
                <c:pt idx="101">
                  <c:v>35944</c:v>
                </c:pt>
                <c:pt idx="102">
                  <c:v>35947</c:v>
                </c:pt>
                <c:pt idx="103">
                  <c:v>35948</c:v>
                </c:pt>
                <c:pt idx="104">
                  <c:v>35949</c:v>
                </c:pt>
                <c:pt idx="105">
                  <c:v>35950</c:v>
                </c:pt>
                <c:pt idx="106">
                  <c:v>35951</c:v>
                </c:pt>
                <c:pt idx="107">
                  <c:v>35954</c:v>
                </c:pt>
                <c:pt idx="108">
                  <c:v>35955</c:v>
                </c:pt>
                <c:pt idx="109">
                  <c:v>35956</c:v>
                </c:pt>
                <c:pt idx="110">
                  <c:v>35957</c:v>
                </c:pt>
                <c:pt idx="111">
                  <c:v>35958</c:v>
                </c:pt>
                <c:pt idx="112">
                  <c:v>35961</c:v>
                </c:pt>
                <c:pt idx="113">
                  <c:v>35962</c:v>
                </c:pt>
                <c:pt idx="114">
                  <c:v>35963</c:v>
                </c:pt>
                <c:pt idx="115">
                  <c:v>35964</c:v>
                </c:pt>
                <c:pt idx="116">
                  <c:v>35965</c:v>
                </c:pt>
                <c:pt idx="117">
                  <c:v>35968</c:v>
                </c:pt>
                <c:pt idx="118">
                  <c:v>35969</c:v>
                </c:pt>
                <c:pt idx="119">
                  <c:v>35970</c:v>
                </c:pt>
                <c:pt idx="120">
                  <c:v>35971</c:v>
                </c:pt>
                <c:pt idx="121">
                  <c:v>35972</c:v>
                </c:pt>
                <c:pt idx="122">
                  <c:v>35975</c:v>
                </c:pt>
                <c:pt idx="123">
                  <c:v>35976</c:v>
                </c:pt>
                <c:pt idx="124">
                  <c:v>35977</c:v>
                </c:pt>
                <c:pt idx="125">
                  <c:v>35978</c:v>
                </c:pt>
                <c:pt idx="126">
                  <c:v>35982</c:v>
                </c:pt>
                <c:pt idx="127">
                  <c:v>35983</c:v>
                </c:pt>
                <c:pt idx="128">
                  <c:v>35984</c:v>
                </c:pt>
                <c:pt idx="129">
                  <c:v>35985</c:v>
                </c:pt>
                <c:pt idx="130">
                  <c:v>35986</c:v>
                </c:pt>
                <c:pt idx="131">
                  <c:v>35989</c:v>
                </c:pt>
                <c:pt idx="132">
                  <c:v>35990</c:v>
                </c:pt>
                <c:pt idx="133">
                  <c:v>35991</c:v>
                </c:pt>
                <c:pt idx="134">
                  <c:v>35992</c:v>
                </c:pt>
                <c:pt idx="135">
                  <c:v>35993</c:v>
                </c:pt>
                <c:pt idx="136">
                  <c:v>35996</c:v>
                </c:pt>
                <c:pt idx="137">
                  <c:v>35997</c:v>
                </c:pt>
                <c:pt idx="138">
                  <c:v>35998</c:v>
                </c:pt>
                <c:pt idx="139">
                  <c:v>35999</c:v>
                </c:pt>
                <c:pt idx="140">
                  <c:v>36000</c:v>
                </c:pt>
                <c:pt idx="141">
                  <c:v>36003</c:v>
                </c:pt>
                <c:pt idx="142">
                  <c:v>36004</c:v>
                </c:pt>
                <c:pt idx="143">
                  <c:v>36005</c:v>
                </c:pt>
                <c:pt idx="144">
                  <c:v>36006</c:v>
                </c:pt>
                <c:pt idx="145">
                  <c:v>36007</c:v>
                </c:pt>
                <c:pt idx="146">
                  <c:v>36010</c:v>
                </c:pt>
                <c:pt idx="147">
                  <c:v>36011</c:v>
                </c:pt>
                <c:pt idx="148">
                  <c:v>36012</c:v>
                </c:pt>
                <c:pt idx="149">
                  <c:v>36013</c:v>
                </c:pt>
                <c:pt idx="150">
                  <c:v>36014</c:v>
                </c:pt>
                <c:pt idx="151">
                  <c:v>36017</c:v>
                </c:pt>
                <c:pt idx="152">
                  <c:v>36018</c:v>
                </c:pt>
                <c:pt idx="153">
                  <c:v>36019</c:v>
                </c:pt>
                <c:pt idx="154">
                  <c:v>36020</c:v>
                </c:pt>
                <c:pt idx="155">
                  <c:v>36021</c:v>
                </c:pt>
                <c:pt idx="156">
                  <c:v>36024</c:v>
                </c:pt>
                <c:pt idx="157">
                  <c:v>36025</c:v>
                </c:pt>
                <c:pt idx="158">
                  <c:v>36026</c:v>
                </c:pt>
                <c:pt idx="159">
                  <c:v>36027</c:v>
                </c:pt>
                <c:pt idx="160">
                  <c:v>36028</c:v>
                </c:pt>
                <c:pt idx="161">
                  <c:v>36031</c:v>
                </c:pt>
                <c:pt idx="162">
                  <c:v>36032</c:v>
                </c:pt>
                <c:pt idx="163">
                  <c:v>36033</c:v>
                </c:pt>
                <c:pt idx="164">
                  <c:v>36034</c:v>
                </c:pt>
                <c:pt idx="165">
                  <c:v>36035</c:v>
                </c:pt>
                <c:pt idx="166">
                  <c:v>36038</c:v>
                </c:pt>
                <c:pt idx="167">
                  <c:v>36039</c:v>
                </c:pt>
                <c:pt idx="168">
                  <c:v>36040</c:v>
                </c:pt>
                <c:pt idx="169">
                  <c:v>36041</c:v>
                </c:pt>
                <c:pt idx="170">
                  <c:v>36042</c:v>
                </c:pt>
                <c:pt idx="171">
                  <c:v>36046</c:v>
                </c:pt>
                <c:pt idx="172">
                  <c:v>36047</c:v>
                </c:pt>
                <c:pt idx="173">
                  <c:v>36048</c:v>
                </c:pt>
                <c:pt idx="174">
                  <c:v>36049</c:v>
                </c:pt>
                <c:pt idx="175">
                  <c:v>36052</c:v>
                </c:pt>
                <c:pt idx="176">
                  <c:v>36053</c:v>
                </c:pt>
                <c:pt idx="177">
                  <c:v>36054</c:v>
                </c:pt>
                <c:pt idx="178">
                  <c:v>36055</c:v>
                </c:pt>
                <c:pt idx="179">
                  <c:v>36056</c:v>
                </c:pt>
                <c:pt idx="180">
                  <c:v>36059</c:v>
                </c:pt>
                <c:pt idx="181">
                  <c:v>36060</c:v>
                </c:pt>
                <c:pt idx="182">
                  <c:v>36061</c:v>
                </c:pt>
                <c:pt idx="183">
                  <c:v>36062</c:v>
                </c:pt>
                <c:pt idx="184">
                  <c:v>36063</c:v>
                </c:pt>
                <c:pt idx="185">
                  <c:v>36066</c:v>
                </c:pt>
                <c:pt idx="186">
                  <c:v>36067</c:v>
                </c:pt>
                <c:pt idx="187">
                  <c:v>36068</c:v>
                </c:pt>
                <c:pt idx="188">
                  <c:v>36069</c:v>
                </c:pt>
                <c:pt idx="189">
                  <c:v>36070</c:v>
                </c:pt>
                <c:pt idx="190">
                  <c:v>36073</c:v>
                </c:pt>
                <c:pt idx="191">
                  <c:v>36074</c:v>
                </c:pt>
                <c:pt idx="192">
                  <c:v>36075</c:v>
                </c:pt>
                <c:pt idx="193">
                  <c:v>36076</c:v>
                </c:pt>
                <c:pt idx="194">
                  <c:v>36077</c:v>
                </c:pt>
                <c:pt idx="195">
                  <c:v>36080</c:v>
                </c:pt>
                <c:pt idx="196">
                  <c:v>36081</c:v>
                </c:pt>
                <c:pt idx="197">
                  <c:v>36082</c:v>
                </c:pt>
                <c:pt idx="198">
                  <c:v>36083</c:v>
                </c:pt>
                <c:pt idx="199">
                  <c:v>36084</c:v>
                </c:pt>
                <c:pt idx="200">
                  <c:v>36087</c:v>
                </c:pt>
                <c:pt idx="201">
                  <c:v>36088</c:v>
                </c:pt>
                <c:pt idx="202">
                  <c:v>36089</c:v>
                </c:pt>
                <c:pt idx="203">
                  <c:v>36090</c:v>
                </c:pt>
                <c:pt idx="204">
                  <c:v>36091</c:v>
                </c:pt>
                <c:pt idx="205">
                  <c:v>36094</c:v>
                </c:pt>
                <c:pt idx="206">
                  <c:v>36095</c:v>
                </c:pt>
                <c:pt idx="207">
                  <c:v>36096</c:v>
                </c:pt>
                <c:pt idx="208">
                  <c:v>36097</c:v>
                </c:pt>
                <c:pt idx="209">
                  <c:v>36098</c:v>
                </c:pt>
                <c:pt idx="210">
                  <c:v>36101</c:v>
                </c:pt>
                <c:pt idx="211">
                  <c:v>36102</c:v>
                </c:pt>
                <c:pt idx="212">
                  <c:v>36103</c:v>
                </c:pt>
                <c:pt idx="213">
                  <c:v>36104</c:v>
                </c:pt>
                <c:pt idx="214">
                  <c:v>36105</c:v>
                </c:pt>
                <c:pt idx="215">
                  <c:v>36108</c:v>
                </c:pt>
                <c:pt idx="216">
                  <c:v>36109</c:v>
                </c:pt>
                <c:pt idx="217">
                  <c:v>36110</c:v>
                </c:pt>
                <c:pt idx="218">
                  <c:v>36111</c:v>
                </c:pt>
                <c:pt idx="219">
                  <c:v>36112</c:v>
                </c:pt>
                <c:pt idx="220">
                  <c:v>36115</c:v>
                </c:pt>
                <c:pt idx="221">
                  <c:v>36116</c:v>
                </c:pt>
                <c:pt idx="222">
                  <c:v>36117</c:v>
                </c:pt>
                <c:pt idx="223">
                  <c:v>36118</c:v>
                </c:pt>
                <c:pt idx="224">
                  <c:v>36119</c:v>
                </c:pt>
                <c:pt idx="225">
                  <c:v>36122</c:v>
                </c:pt>
                <c:pt idx="226">
                  <c:v>36123</c:v>
                </c:pt>
                <c:pt idx="227">
                  <c:v>36124</c:v>
                </c:pt>
                <c:pt idx="228">
                  <c:v>36126</c:v>
                </c:pt>
                <c:pt idx="229">
                  <c:v>36129</c:v>
                </c:pt>
                <c:pt idx="230">
                  <c:v>36130</c:v>
                </c:pt>
                <c:pt idx="231">
                  <c:v>36131</c:v>
                </c:pt>
                <c:pt idx="232">
                  <c:v>36132</c:v>
                </c:pt>
                <c:pt idx="233">
                  <c:v>36133</c:v>
                </c:pt>
                <c:pt idx="234">
                  <c:v>36136</c:v>
                </c:pt>
                <c:pt idx="235">
                  <c:v>36137</c:v>
                </c:pt>
                <c:pt idx="236">
                  <c:v>36138</c:v>
                </c:pt>
                <c:pt idx="237">
                  <c:v>36139</c:v>
                </c:pt>
                <c:pt idx="238">
                  <c:v>36140</c:v>
                </c:pt>
                <c:pt idx="239">
                  <c:v>36143</c:v>
                </c:pt>
                <c:pt idx="240">
                  <c:v>36144</c:v>
                </c:pt>
                <c:pt idx="241">
                  <c:v>36145</c:v>
                </c:pt>
                <c:pt idx="242">
                  <c:v>36146</c:v>
                </c:pt>
                <c:pt idx="243">
                  <c:v>36147</c:v>
                </c:pt>
                <c:pt idx="244">
                  <c:v>36150</c:v>
                </c:pt>
                <c:pt idx="245">
                  <c:v>36151</c:v>
                </c:pt>
                <c:pt idx="246">
                  <c:v>36152</c:v>
                </c:pt>
                <c:pt idx="247">
                  <c:v>36153</c:v>
                </c:pt>
                <c:pt idx="248">
                  <c:v>36157</c:v>
                </c:pt>
                <c:pt idx="249">
                  <c:v>36158</c:v>
                </c:pt>
                <c:pt idx="250">
                  <c:v>36159</c:v>
                </c:pt>
                <c:pt idx="251">
                  <c:v>36160</c:v>
                </c:pt>
                <c:pt idx="252">
                  <c:v>36164</c:v>
                </c:pt>
                <c:pt idx="253">
                  <c:v>36165</c:v>
                </c:pt>
                <c:pt idx="254">
                  <c:v>36166</c:v>
                </c:pt>
                <c:pt idx="255">
                  <c:v>36167</c:v>
                </c:pt>
                <c:pt idx="256">
                  <c:v>36168</c:v>
                </c:pt>
                <c:pt idx="257">
                  <c:v>36171</c:v>
                </c:pt>
                <c:pt idx="258">
                  <c:v>36172</c:v>
                </c:pt>
                <c:pt idx="259">
                  <c:v>36173</c:v>
                </c:pt>
                <c:pt idx="260">
                  <c:v>36174</c:v>
                </c:pt>
                <c:pt idx="261">
                  <c:v>36175</c:v>
                </c:pt>
                <c:pt idx="262">
                  <c:v>36179</c:v>
                </c:pt>
                <c:pt idx="263">
                  <c:v>36180</c:v>
                </c:pt>
                <c:pt idx="264">
                  <c:v>36181</c:v>
                </c:pt>
                <c:pt idx="265">
                  <c:v>36182</c:v>
                </c:pt>
                <c:pt idx="266">
                  <c:v>36185</c:v>
                </c:pt>
                <c:pt idx="267">
                  <c:v>36186</c:v>
                </c:pt>
                <c:pt idx="268">
                  <c:v>36187</c:v>
                </c:pt>
                <c:pt idx="269">
                  <c:v>36188</c:v>
                </c:pt>
                <c:pt idx="270">
                  <c:v>36189</c:v>
                </c:pt>
                <c:pt idx="271">
                  <c:v>36192</c:v>
                </c:pt>
                <c:pt idx="272">
                  <c:v>36193</c:v>
                </c:pt>
                <c:pt idx="273">
                  <c:v>36194</c:v>
                </c:pt>
                <c:pt idx="274">
                  <c:v>36195</c:v>
                </c:pt>
                <c:pt idx="275">
                  <c:v>36196</c:v>
                </c:pt>
                <c:pt idx="276">
                  <c:v>36199</c:v>
                </c:pt>
                <c:pt idx="277">
                  <c:v>36200</c:v>
                </c:pt>
                <c:pt idx="278">
                  <c:v>36201</c:v>
                </c:pt>
                <c:pt idx="279">
                  <c:v>36202</c:v>
                </c:pt>
                <c:pt idx="280">
                  <c:v>36203</c:v>
                </c:pt>
                <c:pt idx="281">
                  <c:v>36207</c:v>
                </c:pt>
                <c:pt idx="282">
                  <c:v>36208</c:v>
                </c:pt>
                <c:pt idx="283">
                  <c:v>36209</c:v>
                </c:pt>
                <c:pt idx="284">
                  <c:v>36210</c:v>
                </c:pt>
                <c:pt idx="285">
                  <c:v>36213</c:v>
                </c:pt>
                <c:pt idx="286">
                  <c:v>36214</c:v>
                </c:pt>
                <c:pt idx="287">
                  <c:v>36215</c:v>
                </c:pt>
                <c:pt idx="288">
                  <c:v>36216</c:v>
                </c:pt>
                <c:pt idx="289">
                  <c:v>36217</c:v>
                </c:pt>
                <c:pt idx="290">
                  <c:v>36220</c:v>
                </c:pt>
                <c:pt idx="291">
                  <c:v>36221</c:v>
                </c:pt>
                <c:pt idx="292">
                  <c:v>36222</c:v>
                </c:pt>
                <c:pt idx="293">
                  <c:v>36223</c:v>
                </c:pt>
                <c:pt idx="294">
                  <c:v>36224</c:v>
                </c:pt>
                <c:pt idx="295">
                  <c:v>36227</c:v>
                </c:pt>
                <c:pt idx="296">
                  <c:v>36228</c:v>
                </c:pt>
                <c:pt idx="297">
                  <c:v>36229</c:v>
                </c:pt>
                <c:pt idx="298">
                  <c:v>36230</c:v>
                </c:pt>
                <c:pt idx="299">
                  <c:v>36231</c:v>
                </c:pt>
                <c:pt idx="300">
                  <c:v>36234</c:v>
                </c:pt>
                <c:pt idx="301">
                  <c:v>36235</c:v>
                </c:pt>
                <c:pt idx="302">
                  <c:v>36236</c:v>
                </c:pt>
                <c:pt idx="303">
                  <c:v>36237</c:v>
                </c:pt>
                <c:pt idx="304">
                  <c:v>36238</c:v>
                </c:pt>
                <c:pt idx="305">
                  <c:v>36241</c:v>
                </c:pt>
                <c:pt idx="306">
                  <c:v>36242</c:v>
                </c:pt>
                <c:pt idx="307">
                  <c:v>36243</c:v>
                </c:pt>
                <c:pt idx="308">
                  <c:v>36244</c:v>
                </c:pt>
                <c:pt idx="309">
                  <c:v>36245</c:v>
                </c:pt>
                <c:pt idx="310">
                  <c:v>36248</c:v>
                </c:pt>
                <c:pt idx="311">
                  <c:v>36249</c:v>
                </c:pt>
                <c:pt idx="312">
                  <c:v>36250</c:v>
                </c:pt>
                <c:pt idx="313">
                  <c:v>36251</c:v>
                </c:pt>
                <c:pt idx="314">
                  <c:v>36255</c:v>
                </c:pt>
                <c:pt idx="315">
                  <c:v>36256</c:v>
                </c:pt>
                <c:pt idx="316">
                  <c:v>36257</c:v>
                </c:pt>
                <c:pt idx="317">
                  <c:v>36258</c:v>
                </c:pt>
                <c:pt idx="318">
                  <c:v>36259</c:v>
                </c:pt>
                <c:pt idx="319">
                  <c:v>36262</c:v>
                </c:pt>
                <c:pt idx="320">
                  <c:v>36263</c:v>
                </c:pt>
                <c:pt idx="321">
                  <c:v>36264</c:v>
                </c:pt>
                <c:pt idx="322">
                  <c:v>36265</c:v>
                </c:pt>
                <c:pt idx="323">
                  <c:v>36266</c:v>
                </c:pt>
                <c:pt idx="324">
                  <c:v>36269</c:v>
                </c:pt>
                <c:pt idx="325">
                  <c:v>36270</c:v>
                </c:pt>
                <c:pt idx="326">
                  <c:v>36271</c:v>
                </c:pt>
                <c:pt idx="327">
                  <c:v>36272</c:v>
                </c:pt>
                <c:pt idx="328">
                  <c:v>36273</c:v>
                </c:pt>
                <c:pt idx="329">
                  <c:v>36276</c:v>
                </c:pt>
                <c:pt idx="330">
                  <c:v>36277</c:v>
                </c:pt>
                <c:pt idx="331">
                  <c:v>36278</c:v>
                </c:pt>
                <c:pt idx="332">
                  <c:v>36279</c:v>
                </c:pt>
                <c:pt idx="333">
                  <c:v>36280</c:v>
                </c:pt>
                <c:pt idx="334">
                  <c:v>36283</c:v>
                </c:pt>
                <c:pt idx="335">
                  <c:v>36284</c:v>
                </c:pt>
                <c:pt idx="336">
                  <c:v>36285</c:v>
                </c:pt>
                <c:pt idx="337">
                  <c:v>36286</c:v>
                </c:pt>
                <c:pt idx="338">
                  <c:v>36287</c:v>
                </c:pt>
                <c:pt idx="339">
                  <c:v>36290</c:v>
                </c:pt>
                <c:pt idx="340">
                  <c:v>36291</c:v>
                </c:pt>
                <c:pt idx="341">
                  <c:v>36292</c:v>
                </c:pt>
                <c:pt idx="342">
                  <c:v>36293</c:v>
                </c:pt>
                <c:pt idx="343">
                  <c:v>36294</c:v>
                </c:pt>
                <c:pt idx="344">
                  <c:v>36297</c:v>
                </c:pt>
                <c:pt idx="345">
                  <c:v>36298</c:v>
                </c:pt>
                <c:pt idx="346">
                  <c:v>36299</c:v>
                </c:pt>
                <c:pt idx="347">
                  <c:v>36300</c:v>
                </c:pt>
                <c:pt idx="348">
                  <c:v>36301</c:v>
                </c:pt>
                <c:pt idx="349">
                  <c:v>36304</c:v>
                </c:pt>
                <c:pt idx="350">
                  <c:v>36305</c:v>
                </c:pt>
                <c:pt idx="351">
                  <c:v>36306</c:v>
                </c:pt>
                <c:pt idx="352">
                  <c:v>36307</c:v>
                </c:pt>
                <c:pt idx="353">
                  <c:v>36308</c:v>
                </c:pt>
                <c:pt idx="354">
                  <c:v>36312</c:v>
                </c:pt>
                <c:pt idx="355">
                  <c:v>36313</c:v>
                </c:pt>
                <c:pt idx="356">
                  <c:v>36314</c:v>
                </c:pt>
                <c:pt idx="357">
                  <c:v>36315</c:v>
                </c:pt>
                <c:pt idx="358">
                  <c:v>36318</c:v>
                </c:pt>
                <c:pt idx="359">
                  <c:v>36319</c:v>
                </c:pt>
                <c:pt idx="360">
                  <c:v>36320</c:v>
                </c:pt>
                <c:pt idx="361">
                  <c:v>36321</c:v>
                </c:pt>
                <c:pt idx="362">
                  <c:v>36322</c:v>
                </c:pt>
                <c:pt idx="363">
                  <c:v>36325</c:v>
                </c:pt>
                <c:pt idx="364">
                  <c:v>36326</c:v>
                </c:pt>
                <c:pt idx="365">
                  <c:v>36327</c:v>
                </c:pt>
                <c:pt idx="366">
                  <c:v>36328</c:v>
                </c:pt>
                <c:pt idx="367">
                  <c:v>36329</c:v>
                </c:pt>
                <c:pt idx="368">
                  <c:v>36332</c:v>
                </c:pt>
                <c:pt idx="369">
                  <c:v>36333</c:v>
                </c:pt>
                <c:pt idx="370">
                  <c:v>36334</c:v>
                </c:pt>
                <c:pt idx="371">
                  <c:v>36335</c:v>
                </c:pt>
                <c:pt idx="372">
                  <c:v>36336</c:v>
                </c:pt>
                <c:pt idx="373">
                  <c:v>36339</c:v>
                </c:pt>
                <c:pt idx="374">
                  <c:v>36340</c:v>
                </c:pt>
                <c:pt idx="375">
                  <c:v>36341</c:v>
                </c:pt>
                <c:pt idx="376">
                  <c:v>36342</c:v>
                </c:pt>
                <c:pt idx="377">
                  <c:v>36343</c:v>
                </c:pt>
                <c:pt idx="378">
                  <c:v>36347</c:v>
                </c:pt>
                <c:pt idx="379">
                  <c:v>36348</c:v>
                </c:pt>
                <c:pt idx="380">
                  <c:v>36349</c:v>
                </c:pt>
                <c:pt idx="381">
                  <c:v>36350</c:v>
                </c:pt>
                <c:pt idx="382">
                  <c:v>36353</c:v>
                </c:pt>
                <c:pt idx="383">
                  <c:v>36354</c:v>
                </c:pt>
                <c:pt idx="384">
                  <c:v>36355</c:v>
                </c:pt>
                <c:pt idx="385">
                  <c:v>36356</c:v>
                </c:pt>
                <c:pt idx="386">
                  <c:v>36357</c:v>
                </c:pt>
                <c:pt idx="387">
                  <c:v>36360</c:v>
                </c:pt>
                <c:pt idx="388">
                  <c:v>36361</c:v>
                </c:pt>
                <c:pt idx="389">
                  <c:v>36362</c:v>
                </c:pt>
                <c:pt idx="390">
                  <c:v>36363</c:v>
                </c:pt>
                <c:pt idx="391">
                  <c:v>36364</c:v>
                </c:pt>
                <c:pt idx="392">
                  <c:v>36367</c:v>
                </c:pt>
                <c:pt idx="393">
                  <c:v>36368</c:v>
                </c:pt>
                <c:pt idx="394">
                  <c:v>36369</c:v>
                </c:pt>
                <c:pt idx="395">
                  <c:v>36370</c:v>
                </c:pt>
                <c:pt idx="396">
                  <c:v>36371</c:v>
                </c:pt>
                <c:pt idx="397">
                  <c:v>36374</c:v>
                </c:pt>
                <c:pt idx="398">
                  <c:v>36375</c:v>
                </c:pt>
                <c:pt idx="399">
                  <c:v>36376</c:v>
                </c:pt>
                <c:pt idx="400">
                  <c:v>36377</c:v>
                </c:pt>
                <c:pt idx="401">
                  <c:v>36378</c:v>
                </c:pt>
                <c:pt idx="402">
                  <c:v>36381</c:v>
                </c:pt>
                <c:pt idx="403">
                  <c:v>36382</c:v>
                </c:pt>
                <c:pt idx="404">
                  <c:v>36383</c:v>
                </c:pt>
                <c:pt idx="405">
                  <c:v>36384</c:v>
                </c:pt>
                <c:pt idx="406">
                  <c:v>36385</c:v>
                </c:pt>
                <c:pt idx="407">
                  <c:v>36388</c:v>
                </c:pt>
                <c:pt idx="408">
                  <c:v>36389</c:v>
                </c:pt>
                <c:pt idx="409">
                  <c:v>36390</c:v>
                </c:pt>
                <c:pt idx="410">
                  <c:v>36391</c:v>
                </c:pt>
                <c:pt idx="411">
                  <c:v>36392</c:v>
                </c:pt>
                <c:pt idx="412">
                  <c:v>36395</c:v>
                </c:pt>
                <c:pt idx="413">
                  <c:v>36396</c:v>
                </c:pt>
                <c:pt idx="414">
                  <c:v>36397</c:v>
                </c:pt>
                <c:pt idx="415">
                  <c:v>36398</c:v>
                </c:pt>
                <c:pt idx="416">
                  <c:v>36399</c:v>
                </c:pt>
                <c:pt idx="417">
                  <c:v>36402</c:v>
                </c:pt>
                <c:pt idx="418">
                  <c:v>36403</c:v>
                </c:pt>
                <c:pt idx="419">
                  <c:v>36404</c:v>
                </c:pt>
                <c:pt idx="420">
                  <c:v>36405</c:v>
                </c:pt>
                <c:pt idx="421">
                  <c:v>36406</c:v>
                </c:pt>
                <c:pt idx="422">
                  <c:v>36410</c:v>
                </c:pt>
                <c:pt idx="423">
                  <c:v>36411</c:v>
                </c:pt>
                <c:pt idx="424">
                  <c:v>36412</c:v>
                </c:pt>
                <c:pt idx="425">
                  <c:v>36413</c:v>
                </c:pt>
                <c:pt idx="426">
                  <c:v>36416</c:v>
                </c:pt>
                <c:pt idx="427">
                  <c:v>36417</c:v>
                </c:pt>
                <c:pt idx="428">
                  <c:v>36418</c:v>
                </c:pt>
                <c:pt idx="429">
                  <c:v>36419</c:v>
                </c:pt>
                <c:pt idx="430">
                  <c:v>36420</c:v>
                </c:pt>
                <c:pt idx="431">
                  <c:v>36423</c:v>
                </c:pt>
                <c:pt idx="432">
                  <c:v>36424</c:v>
                </c:pt>
                <c:pt idx="433">
                  <c:v>36425</c:v>
                </c:pt>
                <c:pt idx="434">
                  <c:v>36426</c:v>
                </c:pt>
                <c:pt idx="435">
                  <c:v>36427</c:v>
                </c:pt>
                <c:pt idx="436">
                  <c:v>36430</c:v>
                </c:pt>
                <c:pt idx="437">
                  <c:v>36431</c:v>
                </c:pt>
                <c:pt idx="438">
                  <c:v>36432</c:v>
                </c:pt>
                <c:pt idx="439">
                  <c:v>36433</c:v>
                </c:pt>
                <c:pt idx="440">
                  <c:v>36434</c:v>
                </c:pt>
                <c:pt idx="441">
                  <c:v>36437</c:v>
                </c:pt>
                <c:pt idx="442">
                  <c:v>36438</c:v>
                </c:pt>
                <c:pt idx="443">
                  <c:v>36439</c:v>
                </c:pt>
                <c:pt idx="444">
                  <c:v>36440</c:v>
                </c:pt>
                <c:pt idx="445">
                  <c:v>36441</c:v>
                </c:pt>
                <c:pt idx="446">
                  <c:v>36444</c:v>
                </c:pt>
                <c:pt idx="447">
                  <c:v>36445</c:v>
                </c:pt>
                <c:pt idx="448">
                  <c:v>36446</c:v>
                </c:pt>
                <c:pt idx="449">
                  <c:v>36447</c:v>
                </c:pt>
                <c:pt idx="450">
                  <c:v>36448</c:v>
                </c:pt>
                <c:pt idx="451">
                  <c:v>36451</c:v>
                </c:pt>
                <c:pt idx="452">
                  <c:v>36452</c:v>
                </c:pt>
                <c:pt idx="453">
                  <c:v>36453</c:v>
                </c:pt>
                <c:pt idx="454">
                  <c:v>36454</c:v>
                </c:pt>
                <c:pt idx="455">
                  <c:v>36455</c:v>
                </c:pt>
                <c:pt idx="456">
                  <c:v>36458</c:v>
                </c:pt>
                <c:pt idx="457">
                  <c:v>36459</c:v>
                </c:pt>
                <c:pt idx="458">
                  <c:v>36460</c:v>
                </c:pt>
                <c:pt idx="459">
                  <c:v>36461</c:v>
                </c:pt>
                <c:pt idx="460">
                  <c:v>36462</c:v>
                </c:pt>
                <c:pt idx="461">
                  <c:v>36465</c:v>
                </c:pt>
                <c:pt idx="462">
                  <c:v>36466</c:v>
                </c:pt>
                <c:pt idx="463">
                  <c:v>36467</c:v>
                </c:pt>
                <c:pt idx="464">
                  <c:v>36468</c:v>
                </c:pt>
                <c:pt idx="465">
                  <c:v>36469</c:v>
                </c:pt>
                <c:pt idx="466">
                  <c:v>36472</c:v>
                </c:pt>
                <c:pt idx="467">
                  <c:v>36473</c:v>
                </c:pt>
                <c:pt idx="468">
                  <c:v>36474</c:v>
                </c:pt>
                <c:pt idx="469">
                  <c:v>36475</c:v>
                </c:pt>
                <c:pt idx="470">
                  <c:v>36476</c:v>
                </c:pt>
                <c:pt idx="471">
                  <c:v>36479</c:v>
                </c:pt>
                <c:pt idx="472">
                  <c:v>36480</c:v>
                </c:pt>
                <c:pt idx="473">
                  <c:v>36481</c:v>
                </c:pt>
                <c:pt idx="474">
                  <c:v>36482</c:v>
                </c:pt>
                <c:pt idx="475">
                  <c:v>36483</c:v>
                </c:pt>
                <c:pt idx="476">
                  <c:v>36486</c:v>
                </c:pt>
                <c:pt idx="477">
                  <c:v>36487</c:v>
                </c:pt>
                <c:pt idx="478">
                  <c:v>36488</c:v>
                </c:pt>
                <c:pt idx="479">
                  <c:v>36490</c:v>
                </c:pt>
                <c:pt idx="480">
                  <c:v>36493</c:v>
                </c:pt>
                <c:pt idx="481">
                  <c:v>36494</c:v>
                </c:pt>
                <c:pt idx="482">
                  <c:v>36495</c:v>
                </c:pt>
                <c:pt idx="483">
                  <c:v>36496</c:v>
                </c:pt>
                <c:pt idx="484">
                  <c:v>36497</c:v>
                </c:pt>
                <c:pt idx="485">
                  <c:v>36500</c:v>
                </c:pt>
                <c:pt idx="486">
                  <c:v>36501</c:v>
                </c:pt>
                <c:pt idx="487">
                  <c:v>36502</c:v>
                </c:pt>
                <c:pt idx="488">
                  <c:v>36503</c:v>
                </c:pt>
                <c:pt idx="489">
                  <c:v>36504</c:v>
                </c:pt>
                <c:pt idx="490">
                  <c:v>36507</c:v>
                </c:pt>
                <c:pt idx="491">
                  <c:v>36508</c:v>
                </c:pt>
                <c:pt idx="492">
                  <c:v>36509</c:v>
                </c:pt>
                <c:pt idx="493">
                  <c:v>36510</c:v>
                </c:pt>
                <c:pt idx="494">
                  <c:v>36511</c:v>
                </c:pt>
                <c:pt idx="495">
                  <c:v>36514</c:v>
                </c:pt>
                <c:pt idx="496">
                  <c:v>36515</c:v>
                </c:pt>
                <c:pt idx="497">
                  <c:v>36516</c:v>
                </c:pt>
                <c:pt idx="498">
                  <c:v>36517</c:v>
                </c:pt>
                <c:pt idx="499">
                  <c:v>36521</c:v>
                </c:pt>
                <c:pt idx="500">
                  <c:v>36522</c:v>
                </c:pt>
                <c:pt idx="501">
                  <c:v>36523</c:v>
                </c:pt>
                <c:pt idx="502">
                  <c:v>36524</c:v>
                </c:pt>
                <c:pt idx="503">
                  <c:v>36525</c:v>
                </c:pt>
                <c:pt idx="504">
                  <c:v>36528</c:v>
                </c:pt>
                <c:pt idx="505">
                  <c:v>36529</c:v>
                </c:pt>
                <c:pt idx="506">
                  <c:v>36530</c:v>
                </c:pt>
                <c:pt idx="507">
                  <c:v>36531</c:v>
                </c:pt>
                <c:pt idx="508">
                  <c:v>36532</c:v>
                </c:pt>
                <c:pt idx="509">
                  <c:v>36535</c:v>
                </c:pt>
                <c:pt idx="510">
                  <c:v>36536</c:v>
                </c:pt>
                <c:pt idx="511">
                  <c:v>36537</c:v>
                </c:pt>
                <c:pt idx="512">
                  <c:v>36538</c:v>
                </c:pt>
                <c:pt idx="513">
                  <c:v>36539</c:v>
                </c:pt>
                <c:pt idx="514">
                  <c:v>36543</c:v>
                </c:pt>
                <c:pt idx="515">
                  <c:v>36544</c:v>
                </c:pt>
                <c:pt idx="516">
                  <c:v>36545</c:v>
                </c:pt>
                <c:pt idx="517">
                  <c:v>36546</c:v>
                </c:pt>
                <c:pt idx="518">
                  <c:v>36549</c:v>
                </c:pt>
                <c:pt idx="519">
                  <c:v>36550</c:v>
                </c:pt>
                <c:pt idx="520">
                  <c:v>36551</c:v>
                </c:pt>
                <c:pt idx="521">
                  <c:v>36552</c:v>
                </c:pt>
                <c:pt idx="522">
                  <c:v>36553</c:v>
                </c:pt>
                <c:pt idx="523">
                  <c:v>36556</c:v>
                </c:pt>
                <c:pt idx="524">
                  <c:v>36557</c:v>
                </c:pt>
                <c:pt idx="525">
                  <c:v>36558</c:v>
                </c:pt>
                <c:pt idx="526">
                  <c:v>36559</c:v>
                </c:pt>
                <c:pt idx="527">
                  <c:v>36560</c:v>
                </c:pt>
                <c:pt idx="528">
                  <c:v>36563</c:v>
                </c:pt>
                <c:pt idx="529">
                  <c:v>36564</c:v>
                </c:pt>
                <c:pt idx="530">
                  <c:v>36565</c:v>
                </c:pt>
                <c:pt idx="531">
                  <c:v>36566</c:v>
                </c:pt>
                <c:pt idx="532">
                  <c:v>36567</c:v>
                </c:pt>
                <c:pt idx="533">
                  <c:v>36570</c:v>
                </c:pt>
                <c:pt idx="534">
                  <c:v>36571</c:v>
                </c:pt>
                <c:pt idx="535">
                  <c:v>36572</c:v>
                </c:pt>
                <c:pt idx="536">
                  <c:v>36573</c:v>
                </c:pt>
                <c:pt idx="537">
                  <c:v>36574</c:v>
                </c:pt>
                <c:pt idx="538">
                  <c:v>36578</c:v>
                </c:pt>
                <c:pt idx="539">
                  <c:v>36579</c:v>
                </c:pt>
                <c:pt idx="540">
                  <c:v>36580</c:v>
                </c:pt>
                <c:pt idx="541">
                  <c:v>36581</c:v>
                </c:pt>
                <c:pt idx="542">
                  <c:v>36584</c:v>
                </c:pt>
                <c:pt idx="543">
                  <c:v>36585</c:v>
                </c:pt>
                <c:pt idx="544">
                  <c:v>36586</c:v>
                </c:pt>
                <c:pt idx="545">
                  <c:v>36587</c:v>
                </c:pt>
                <c:pt idx="546">
                  <c:v>36588</c:v>
                </c:pt>
                <c:pt idx="547">
                  <c:v>36591</c:v>
                </c:pt>
                <c:pt idx="548">
                  <c:v>36592</c:v>
                </c:pt>
                <c:pt idx="549">
                  <c:v>36593</c:v>
                </c:pt>
                <c:pt idx="550">
                  <c:v>36594</c:v>
                </c:pt>
                <c:pt idx="551">
                  <c:v>36595</c:v>
                </c:pt>
                <c:pt idx="552">
                  <c:v>36598</c:v>
                </c:pt>
                <c:pt idx="553">
                  <c:v>36599</c:v>
                </c:pt>
                <c:pt idx="554">
                  <c:v>36600</c:v>
                </c:pt>
                <c:pt idx="555">
                  <c:v>36601</c:v>
                </c:pt>
                <c:pt idx="556">
                  <c:v>36602</c:v>
                </c:pt>
                <c:pt idx="557">
                  <c:v>36605</c:v>
                </c:pt>
                <c:pt idx="558">
                  <c:v>36606</c:v>
                </c:pt>
                <c:pt idx="559">
                  <c:v>36607</c:v>
                </c:pt>
                <c:pt idx="560">
                  <c:v>36608</c:v>
                </c:pt>
                <c:pt idx="561">
                  <c:v>36609</c:v>
                </c:pt>
                <c:pt idx="562">
                  <c:v>36612</c:v>
                </c:pt>
                <c:pt idx="563">
                  <c:v>36613</c:v>
                </c:pt>
                <c:pt idx="564">
                  <c:v>36614</c:v>
                </c:pt>
                <c:pt idx="565">
                  <c:v>36615</c:v>
                </c:pt>
                <c:pt idx="566">
                  <c:v>36616</c:v>
                </c:pt>
                <c:pt idx="567">
                  <c:v>36619</c:v>
                </c:pt>
                <c:pt idx="568">
                  <c:v>36620</c:v>
                </c:pt>
                <c:pt idx="569">
                  <c:v>36621</c:v>
                </c:pt>
                <c:pt idx="570">
                  <c:v>36622</c:v>
                </c:pt>
                <c:pt idx="571">
                  <c:v>36623</c:v>
                </c:pt>
                <c:pt idx="572">
                  <c:v>36626</c:v>
                </c:pt>
                <c:pt idx="573">
                  <c:v>36627</c:v>
                </c:pt>
                <c:pt idx="574">
                  <c:v>36628</c:v>
                </c:pt>
                <c:pt idx="575">
                  <c:v>36629</c:v>
                </c:pt>
                <c:pt idx="576">
                  <c:v>36630</c:v>
                </c:pt>
                <c:pt idx="577">
                  <c:v>36633</c:v>
                </c:pt>
                <c:pt idx="578">
                  <c:v>36634</c:v>
                </c:pt>
                <c:pt idx="579">
                  <c:v>36635</c:v>
                </c:pt>
                <c:pt idx="580">
                  <c:v>36636</c:v>
                </c:pt>
                <c:pt idx="581">
                  <c:v>36640</c:v>
                </c:pt>
                <c:pt idx="582">
                  <c:v>36641</c:v>
                </c:pt>
                <c:pt idx="583">
                  <c:v>36642</c:v>
                </c:pt>
                <c:pt idx="584">
                  <c:v>36643</c:v>
                </c:pt>
                <c:pt idx="585">
                  <c:v>36644</c:v>
                </c:pt>
                <c:pt idx="586">
                  <c:v>36647</c:v>
                </c:pt>
                <c:pt idx="587">
                  <c:v>36648</c:v>
                </c:pt>
                <c:pt idx="588">
                  <c:v>36649</c:v>
                </c:pt>
                <c:pt idx="589">
                  <c:v>36650</c:v>
                </c:pt>
                <c:pt idx="590">
                  <c:v>36651</c:v>
                </c:pt>
                <c:pt idx="591">
                  <c:v>36654</c:v>
                </c:pt>
                <c:pt idx="592">
                  <c:v>36655</c:v>
                </c:pt>
                <c:pt idx="593">
                  <c:v>36656</c:v>
                </c:pt>
                <c:pt idx="594">
                  <c:v>36657</c:v>
                </c:pt>
                <c:pt idx="595">
                  <c:v>36658</c:v>
                </c:pt>
                <c:pt idx="596">
                  <c:v>36661</c:v>
                </c:pt>
                <c:pt idx="597">
                  <c:v>36662</c:v>
                </c:pt>
                <c:pt idx="598">
                  <c:v>36663</c:v>
                </c:pt>
                <c:pt idx="599">
                  <c:v>36664</c:v>
                </c:pt>
                <c:pt idx="600">
                  <c:v>36665</c:v>
                </c:pt>
                <c:pt idx="601">
                  <c:v>36668</c:v>
                </c:pt>
                <c:pt idx="602">
                  <c:v>36669</c:v>
                </c:pt>
                <c:pt idx="603">
                  <c:v>36670</c:v>
                </c:pt>
                <c:pt idx="604">
                  <c:v>36671</c:v>
                </c:pt>
                <c:pt idx="605">
                  <c:v>36672</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36712</c:v>
                </c:pt>
                <c:pt idx="632">
                  <c:v>36713</c:v>
                </c:pt>
                <c:pt idx="633">
                  <c:v>36714</c:v>
                </c:pt>
                <c:pt idx="634">
                  <c:v>36717</c:v>
                </c:pt>
                <c:pt idx="635">
                  <c:v>36718</c:v>
                </c:pt>
                <c:pt idx="636">
                  <c:v>36719</c:v>
                </c:pt>
                <c:pt idx="637">
                  <c:v>36720</c:v>
                </c:pt>
                <c:pt idx="638">
                  <c:v>36721</c:v>
                </c:pt>
                <c:pt idx="639">
                  <c:v>36724</c:v>
                </c:pt>
                <c:pt idx="640">
                  <c:v>36725</c:v>
                </c:pt>
                <c:pt idx="641">
                  <c:v>36726</c:v>
                </c:pt>
                <c:pt idx="642">
                  <c:v>36727</c:v>
                </c:pt>
                <c:pt idx="643">
                  <c:v>36728</c:v>
                </c:pt>
                <c:pt idx="644">
                  <c:v>36731</c:v>
                </c:pt>
                <c:pt idx="645">
                  <c:v>36732</c:v>
                </c:pt>
                <c:pt idx="646">
                  <c:v>36733</c:v>
                </c:pt>
                <c:pt idx="647">
                  <c:v>36734</c:v>
                </c:pt>
                <c:pt idx="648">
                  <c:v>36735</c:v>
                </c:pt>
                <c:pt idx="649">
                  <c:v>36738</c:v>
                </c:pt>
                <c:pt idx="650">
                  <c:v>36739</c:v>
                </c:pt>
                <c:pt idx="651">
                  <c:v>36740</c:v>
                </c:pt>
                <c:pt idx="652">
                  <c:v>36741</c:v>
                </c:pt>
                <c:pt idx="653">
                  <c:v>36742</c:v>
                </c:pt>
                <c:pt idx="654">
                  <c:v>36745</c:v>
                </c:pt>
                <c:pt idx="655">
                  <c:v>36746</c:v>
                </c:pt>
                <c:pt idx="656">
                  <c:v>36747</c:v>
                </c:pt>
                <c:pt idx="657">
                  <c:v>36748</c:v>
                </c:pt>
                <c:pt idx="658">
                  <c:v>36749</c:v>
                </c:pt>
                <c:pt idx="659">
                  <c:v>36752</c:v>
                </c:pt>
                <c:pt idx="660">
                  <c:v>36753</c:v>
                </c:pt>
                <c:pt idx="661">
                  <c:v>36754</c:v>
                </c:pt>
                <c:pt idx="662">
                  <c:v>36755</c:v>
                </c:pt>
                <c:pt idx="663">
                  <c:v>36756</c:v>
                </c:pt>
                <c:pt idx="664">
                  <c:v>36759</c:v>
                </c:pt>
                <c:pt idx="665">
                  <c:v>36760</c:v>
                </c:pt>
                <c:pt idx="666">
                  <c:v>36761</c:v>
                </c:pt>
                <c:pt idx="667">
                  <c:v>36762</c:v>
                </c:pt>
                <c:pt idx="668">
                  <c:v>36763</c:v>
                </c:pt>
                <c:pt idx="669">
                  <c:v>36766</c:v>
                </c:pt>
                <c:pt idx="670">
                  <c:v>36767</c:v>
                </c:pt>
                <c:pt idx="671">
                  <c:v>36768</c:v>
                </c:pt>
                <c:pt idx="672">
                  <c:v>36769</c:v>
                </c:pt>
                <c:pt idx="673">
                  <c:v>36770</c:v>
                </c:pt>
                <c:pt idx="674">
                  <c:v>36774</c:v>
                </c:pt>
                <c:pt idx="675">
                  <c:v>36775</c:v>
                </c:pt>
                <c:pt idx="676">
                  <c:v>36776</c:v>
                </c:pt>
                <c:pt idx="677">
                  <c:v>36777</c:v>
                </c:pt>
                <c:pt idx="678">
                  <c:v>36780</c:v>
                </c:pt>
                <c:pt idx="679">
                  <c:v>36781</c:v>
                </c:pt>
                <c:pt idx="680">
                  <c:v>36782</c:v>
                </c:pt>
                <c:pt idx="681">
                  <c:v>36783</c:v>
                </c:pt>
                <c:pt idx="682">
                  <c:v>36784</c:v>
                </c:pt>
                <c:pt idx="683">
                  <c:v>36787</c:v>
                </c:pt>
                <c:pt idx="684">
                  <c:v>36788</c:v>
                </c:pt>
                <c:pt idx="685">
                  <c:v>36789</c:v>
                </c:pt>
                <c:pt idx="686">
                  <c:v>36790</c:v>
                </c:pt>
                <c:pt idx="687">
                  <c:v>36791</c:v>
                </c:pt>
                <c:pt idx="688">
                  <c:v>36794</c:v>
                </c:pt>
                <c:pt idx="689">
                  <c:v>36795</c:v>
                </c:pt>
                <c:pt idx="690">
                  <c:v>36796</c:v>
                </c:pt>
                <c:pt idx="691">
                  <c:v>36797</c:v>
                </c:pt>
                <c:pt idx="692">
                  <c:v>36798</c:v>
                </c:pt>
                <c:pt idx="693">
                  <c:v>36801</c:v>
                </c:pt>
                <c:pt idx="694">
                  <c:v>36802</c:v>
                </c:pt>
                <c:pt idx="695">
                  <c:v>36803</c:v>
                </c:pt>
                <c:pt idx="696">
                  <c:v>36804</c:v>
                </c:pt>
                <c:pt idx="697">
                  <c:v>36805</c:v>
                </c:pt>
                <c:pt idx="698">
                  <c:v>36808</c:v>
                </c:pt>
                <c:pt idx="699">
                  <c:v>36809</c:v>
                </c:pt>
                <c:pt idx="700">
                  <c:v>36810</c:v>
                </c:pt>
                <c:pt idx="701">
                  <c:v>36811</c:v>
                </c:pt>
                <c:pt idx="702">
                  <c:v>36812</c:v>
                </c:pt>
                <c:pt idx="703">
                  <c:v>36815</c:v>
                </c:pt>
                <c:pt idx="704">
                  <c:v>36816</c:v>
                </c:pt>
                <c:pt idx="705">
                  <c:v>36817</c:v>
                </c:pt>
                <c:pt idx="706">
                  <c:v>36818</c:v>
                </c:pt>
                <c:pt idx="707">
                  <c:v>36819</c:v>
                </c:pt>
                <c:pt idx="708">
                  <c:v>36822</c:v>
                </c:pt>
                <c:pt idx="709">
                  <c:v>36823</c:v>
                </c:pt>
                <c:pt idx="710">
                  <c:v>36824</c:v>
                </c:pt>
                <c:pt idx="711">
                  <c:v>36825</c:v>
                </c:pt>
                <c:pt idx="712">
                  <c:v>36826</c:v>
                </c:pt>
                <c:pt idx="713">
                  <c:v>36829</c:v>
                </c:pt>
                <c:pt idx="714">
                  <c:v>36830</c:v>
                </c:pt>
                <c:pt idx="715">
                  <c:v>36831</c:v>
                </c:pt>
                <c:pt idx="716">
                  <c:v>36832</c:v>
                </c:pt>
                <c:pt idx="717">
                  <c:v>36833</c:v>
                </c:pt>
                <c:pt idx="718">
                  <c:v>36836</c:v>
                </c:pt>
                <c:pt idx="719">
                  <c:v>36837</c:v>
                </c:pt>
                <c:pt idx="720">
                  <c:v>36838</c:v>
                </c:pt>
                <c:pt idx="721">
                  <c:v>36839</c:v>
                </c:pt>
                <c:pt idx="722">
                  <c:v>36840</c:v>
                </c:pt>
                <c:pt idx="723">
                  <c:v>36843</c:v>
                </c:pt>
                <c:pt idx="724">
                  <c:v>36844</c:v>
                </c:pt>
                <c:pt idx="725">
                  <c:v>36845</c:v>
                </c:pt>
                <c:pt idx="726">
                  <c:v>36846</c:v>
                </c:pt>
                <c:pt idx="727">
                  <c:v>36847</c:v>
                </c:pt>
                <c:pt idx="728">
                  <c:v>36850</c:v>
                </c:pt>
                <c:pt idx="729">
                  <c:v>36851</c:v>
                </c:pt>
                <c:pt idx="730">
                  <c:v>36852</c:v>
                </c:pt>
                <c:pt idx="731">
                  <c:v>36854</c:v>
                </c:pt>
                <c:pt idx="732">
                  <c:v>36857</c:v>
                </c:pt>
                <c:pt idx="733">
                  <c:v>36858</c:v>
                </c:pt>
                <c:pt idx="734">
                  <c:v>36859</c:v>
                </c:pt>
                <c:pt idx="735">
                  <c:v>36860</c:v>
                </c:pt>
                <c:pt idx="736">
                  <c:v>36861</c:v>
                </c:pt>
                <c:pt idx="737">
                  <c:v>36864</c:v>
                </c:pt>
                <c:pt idx="738">
                  <c:v>36865</c:v>
                </c:pt>
                <c:pt idx="739">
                  <c:v>36866</c:v>
                </c:pt>
                <c:pt idx="740">
                  <c:v>36867</c:v>
                </c:pt>
                <c:pt idx="741">
                  <c:v>36868</c:v>
                </c:pt>
                <c:pt idx="742">
                  <c:v>36871</c:v>
                </c:pt>
                <c:pt idx="743">
                  <c:v>36872</c:v>
                </c:pt>
                <c:pt idx="744">
                  <c:v>36873</c:v>
                </c:pt>
                <c:pt idx="745">
                  <c:v>36874</c:v>
                </c:pt>
                <c:pt idx="746">
                  <c:v>36875</c:v>
                </c:pt>
                <c:pt idx="747">
                  <c:v>36878</c:v>
                </c:pt>
                <c:pt idx="748">
                  <c:v>36879</c:v>
                </c:pt>
                <c:pt idx="749">
                  <c:v>36880</c:v>
                </c:pt>
                <c:pt idx="750">
                  <c:v>36881</c:v>
                </c:pt>
                <c:pt idx="751">
                  <c:v>36882</c:v>
                </c:pt>
                <c:pt idx="752">
                  <c:v>36886</c:v>
                </c:pt>
                <c:pt idx="753">
                  <c:v>36887</c:v>
                </c:pt>
                <c:pt idx="754">
                  <c:v>36888</c:v>
                </c:pt>
                <c:pt idx="755">
                  <c:v>36889</c:v>
                </c:pt>
                <c:pt idx="756">
                  <c:v>36893</c:v>
                </c:pt>
                <c:pt idx="757">
                  <c:v>36894</c:v>
                </c:pt>
                <c:pt idx="758">
                  <c:v>36895</c:v>
                </c:pt>
                <c:pt idx="759">
                  <c:v>36896</c:v>
                </c:pt>
                <c:pt idx="760">
                  <c:v>36899</c:v>
                </c:pt>
                <c:pt idx="761">
                  <c:v>36900</c:v>
                </c:pt>
                <c:pt idx="762">
                  <c:v>36901</c:v>
                </c:pt>
                <c:pt idx="763">
                  <c:v>36902</c:v>
                </c:pt>
                <c:pt idx="764">
                  <c:v>36903</c:v>
                </c:pt>
                <c:pt idx="765">
                  <c:v>36907</c:v>
                </c:pt>
                <c:pt idx="766">
                  <c:v>36908</c:v>
                </c:pt>
                <c:pt idx="767">
                  <c:v>36909</c:v>
                </c:pt>
                <c:pt idx="768">
                  <c:v>36910</c:v>
                </c:pt>
                <c:pt idx="769">
                  <c:v>36913</c:v>
                </c:pt>
                <c:pt idx="770">
                  <c:v>36914</c:v>
                </c:pt>
                <c:pt idx="771">
                  <c:v>36915</c:v>
                </c:pt>
                <c:pt idx="772">
                  <c:v>36916</c:v>
                </c:pt>
                <c:pt idx="773">
                  <c:v>36917</c:v>
                </c:pt>
                <c:pt idx="774">
                  <c:v>36920</c:v>
                </c:pt>
                <c:pt idx="775">
                  <c:v>36921</c:v>
                </c:pt>
                <c:pt idx="776">
                  <c:v>36922</c:v>
                </c:pt>
                <c:pt idx="777">
                  <c:v>36923</c:v>
                </c:pt>
                <c:pt idx="778">
                  <c:v>36924</c:v>
                </c:pt>
                <c:pt idx="779">
                  <c:v>36927</c:v>
                </c:pt>
                <c:pt idx="780">
                  <c:v>36928</c:v>
                </c:pt>
                <c:pt idx="781">
                  <c:v>36929</c:v>
                </c:pt>
                <c:pt idx="782">
                  <c:v>36930</c:v>
                </c:pt>
                <c:pt idx="783">
                  <c:v>36931</c:v>
                </c:pt>
                <c:pt idx="784">
                  <c:v>36934</c:v>
                </c:pt>
                <c:pt idx="785">
                  <c:v>36935</c:v>
                </c:pt>
                <c:pt idx="786">
                  <c:v>36936</c:v>
                </c:pt>
                <c:pt idx="787">
                  <c:v>36937</c:v>
                </c:pt>
                <c:pt idx="788">
                  <c:v>36938</c:v>
                </c:pt>
                <c:pt idx="789">
                  <c:v>36942</c:v>
                </c:pt>
                <c:pt idx="790">
                  <c:v>36943</c:v>
                </c:pt>
                <c:pt idx="791">
                  <c:v>36944</c:v>
                </c:pt>
                <c:pt idx="792">
                  <c:v>36945</c:v>
                </c:pt>
                <c:pt idx="793">
                  <c:v>36948</c:v>
                </c:pt>
                <c:pt idx="794">
                  <c:v>36949</c:v>
                </c:pt>
                <c:pt idx="795">
                  <c:v>36950</c:v>
                </c:pt>
                <c:pt idx="796">
                  <c:v>36951</c:v>
                </c:pt>
                <c:pt idx="797">
                  <c:v>36952</c:v>
                </c:pt>
                <c:pt idx="798">
                  <c:v>36955</c:v>
                </c:pt>
                <c:pt idx="799">
                  <c:v>36956</c:v>
                </c:pt>
                <c:pt idx="800">
                  <c:v>36957</c:v>
                </c:pt>
                <c:pt idx="801">
                  <c:v>36958</c:v>
                </c:pt>
                <c:pt idx="802">
                  <c:v>36959</c:v>
                </c:pt>
                <c:pt idx="803">
                  <c:v>36962</c:v>
                </c:pt>
                <c:pt idx="804">
                  <c:v>36963</c:v>
                </c:pt>
                <c:pt idx="805">
                  <c:v>36964</c:v>
                </c:pt>
                <c:pt idx="806">
                  <c:v>36965</c:v>
                </c:pt>
                <c:pt idx="807">
                  <c:v>36966</c:v>
                </c:pt>
                <c:pt idx="808">
                  <c:v>36969</c:v>
                </c:pt>
                <c:pt idx="809">
                  <c:v>36970</c:v>
                </c:pt>
                <c:pt idx="810">
                  <c:v>36971</c:v>
                </c:pt>
                <c:pt idx="811">
                  <c:v>36972</c:v>
                </c:pt>
                <c:pt idx="812">
                  <c:v>36973</c:v>
                </c:pt>
                <c:pt idx="813">
                  <c:v>36976</c:v>
                </c:pt>
                <c:pt idx="814">
                  <c:v>36977</c:v>
                </c:pt>
                <c:pt idx="815">
                  <c:v>36978</c:v>
                </c:pt>
                <c:pt idx="816">
                  <c:v>36979</c:v>
                </c:pt>
                <c:pt idx="817">
                  <c:v>36980</c:v>
                </c:pt>
                <c:pt idx="818">
                  <c:v>36983</c:v>
                </c:pt>
                <c:pt idx="819">
                  <c:v>36984</c:v>
                </c:pt>
                <c:pt idx="820">
                  <c:v>36985</c:v>
                </c:pt>
                <c:pt idx="821">
                  <c:v>36986</c:v>
                </c:pt>
                <c:pt idx="822">
                  <c:v>36987</c:v>
                </c:pt>
                <c:pt idx="823">
                  <c:v>36990</c:v>
                </c:pt>
                <c:pt idx="824">
                  <c:v>36991</c:v>
                </c:pt>
                <c:pt idx="825">
                  <c:v>36992</c:v>
                </c:pt>
                <c:pt idx="826">
                  <c:v>36993</c:v>
                </c:pt>
                <c:pt idx="827">
                  <c:v>36997</c:v>
                </c:pt>
                <c:pt idx="828">
                  <c:v>36998</c:v>
                </c:pt>
                <c:pt idx="829">
                  <c:v>36999</c:v>
                </c:pt>
                <c:pt idx="830">
                  <c:v>37000</c:v>
                </c:pt>
                <c:pt idx="831">
                  <c:v>37001</c:v>
                </c:pt>
                <c:pt idx="832">
                  <c:v>37004</c:v>
                </c:pt>
                <c:pt idx="833">
                  <c:v>37005</c:v>
                </c:pt>
                <c:pt idx="834">
                  <c:v>37006</c:v>
                </c:pt>
                <c:pt idx="835">
                  <c:v>37007</c:v>
                </c:pt>
                <c:pt idx="836">
                  <c:v>37008</c:v>
                </c:pt>
                <c:pt idx="837">
                  <c:v>37011</c:v>
                </c:pt>
                <c:pt idx="838">
                  <c:v>37012</c:v>
                </c:pt>
                <c:pt idx="839">
                  <c:v>37013</c:v>
                </c:pt>
                <c:pt idx="840">
                  <c:v>37014</c:v>
                </c:pt>
                <c:pt idx="841">
                  <c:v>37015</c:v>
                </c:pt>
                <c:pt idx="842">
                  <c:v>37018</c:v>
                </c:pt>
                <c:pt idx="843">
                  <c:v>37019</c:v>
                </c:pt>
                <c:pt idx="844">
                  <c:v>37020</c:v>
                </c:pt>
                <c:pt idx="845">
                  <c:v>37021</c:v>
                </c:pt>
                <c:pt idx="846">
                  <c:v>37022</c:v>
                </c:pt>
                <c:pt idx="847">
                  <c:v>37025</c:v>
                </c:pt>
                <c:pt idx="848">
                  <c:v>37026</c:v>
                </c:pt>
                <c:pt idx="849">
                  <c:v>37027</c:v>
                </c:pt>
                <c:pt idx="850">
                  <c:v>37028</c:v>
                </c:pt>
                <c:pt idx="851">
                  <c:v>37029</c:v>
                </c:pt>
                <c:pt idx="852">
                  <c:v>37032</c:v>
                </c:pt>
                <c:pt idx="853">
                  <c:v>37033</c:v>
                </c:pt>
                <c:pt idx="854">
                  <c:v>37034</c:v>
                </c:pt>
                <c:pt idx="855">
                  <c:v>37035</c:v>
                </c:pt>
                <c:pt idx="856">
                  <c:v>37036</c:v>
                </c:pt>
                <c:pt idx="857">
                  <c:v>37040</c:v>
                </c:pt>
                <c:pt idx="858">
                  <c:v>37041</c:v>
                </c:pt>
                <c:pt idx="859">
                  <c:v>37042</c:v>
                </c:pt>
                <c:pt idx="860">
                  <c:v>37043</c:v>
                </c:pt>
                <c:pt idx="861">
                  <c:v>37046</c:v>
                </c:pt>
                <c:pt idx="862">
                  <c:v>37047</c:v>
                </c:pt>
                <c:pt idx="863">
                  <c:v>37048</c:v>
                </c:pt>
                <c:pt idx="864">
                  <c:v>37049</c:v>
                </c:pt>
                <c:pt idx="865">
                  <c:v>37050</c:v>
                </c:pt>
                <c:pt idx="866">
                  <c:v>37053</c:v>
                </c:pt>
                <c:pt idx="867">
                  <c:v>37054</c:v>
                </c:pt>
                <c:pt idx="868">
                  <c:v>37055</c:v>
                </c:pt>
                <c:pt idx="869">
                  <c:v>37056</c:v>
                </c:pt>
                <c:pt idx="870">
                  <c:v>37057</c:v>
                </c:pt>
                <c:pt idx="871">
                  <c:v>37060</c:v>
                </c:pt>
                <c:pt idx="872">
                  <c:v>37061</c:v>
                </c:pt>
                <c:pt idx="873">
                  <c:v>37062</c:v>
                </c:pt>
                <c:pt idx="874">
                  <c:v>37063</c:v>
                </c:pt>
                <c:pt idx="875">
                  <c:v>37064</c:v>
                </c:pt>
                <c:pt idx="876">
                  <c:v>37067</c:v>
                </c:pt>
                <c:pt idx="877">
                  <c:v>37068</c:v>
                </c:pt>
                <c:pt idx="878">
                  <c:v>37069</c:v>
                </c:pt>
                <c:pt idx="879">
                  <c:v>37070</c:v>
                </c:pt>
                <c:pt idx="880">
                  <c:v>37071</c:v>
                </c:pt>
                <c:pt idx="881">
                  <c:v>37074</c:v>
                </c:pt>
                <c:pt idx="882">
                  <c:v>37075</c:v>
                </c:pt>
                <c:pt idx="883">
                  <c:v>37077</c:v>
                </c:pt>
                <c:pt idx="884">
                  <c:v>37078</c:v>
                </c:pt>
                <c:pt idx="885">
                  <c:v>37081</c:v>
                </c:pt>
                <c:pt idx="886">
                  <c:v>37082</c:v>
                </c:pt>
                <c:pt idx="887">
                  <c:v>37083</c:v>
                </c:pt>
                <c:pt idx="888">
                  <c:v>37084</c:v>
                </c:pt>
                <c:pt idx="889">
                  <c:v>37085</c:v>
                </c:pt>
                <c:pt idx="890">
                  <c:v>37088</c:v>
                </c:pt>
                <c:pt idx="891">
                  <c:v>37089</c:v>
                </c:pt>
                <c:pt idx="892">
                  <c:v>37090</c:v>
                </c:pt>
                <c:pt idx="893">
                  <c:v>37091</c:v>
                </c:pt>
                <c:pt idx="894">
                  <c:v>37092</c:v>
                </c:pt>
                <c:pt idx="895">
                  <c:v>37095</c:v>
                </c:pt>
                <c:pt idx="896">
                  <c:v>37096</c:v>
                </c:pt>
                <c:pt idx="897">
                  <c:v>37097</c:v>
                </c:pt>
                <c:pt idx="898">
                  <c:v>37098</c:v>
                </c:pt>
                <c:pt idx="899">
                  <c:v>37099</c:v>
                </c:pt>
                <c:pt idx="900">
                  <c:v>37102</c:v>
                </c:pt>
                <c:pt idx="901">
                  <c:v>37103</c:v>
                </c:pt>
                <c:pt idx="902">
                  <c:v>37104</c:v>
                </c:pt>
                <c:pt idx="903">
                  <c:v>37105</c:v>
                </c:pt>
                <c:pt idx="904">
                  <c:v>37106</c:v>
                </c:pt>
                <c:pt idx="905">
                  <c:v>37109</c:v>
                </c:pt>
                <c:pt idx="906">
                  <c:v>37110</c:v>
                </c:pt>
                <c:pt idx="907">
                  <c:v>37111</c:v>
                </c:pt>
                <c:pt idx="908">
                  <c:v>37112</c:v>
                </c:pt>
                <c:pt idx="909">
                  <c:v>37113</c:v>
                </c:pt>
                <c:pt idx="910">
                  <c:v>37116</c:v>
                </c:pt>
                <c:pt idx="911">
                  <c:v>37117</c:v>
                </c:pt>
                <c:pt idx="912">
                  <c:v>37118</c:v>
                </c:pt>
                <c:pt idx="913">
                  <c:v>37119</c:v>
                </c:pt>
                <c:pt idx="914">
                  <c:v>37120</c:v>
                </c:pt>
                <c:pt idx="915">
                  <c:v>37123</c:v>
                </c:pt>
                <c:pt idx="916">
                  <c:v>37124</c:v>
                </c:pt>
                <c:pt idx="917">
                  <c:v>37125</c:v>
                </c:pt>
                <c:pt idx="918">
                  <c:v>37126</c:v>
                </c:pt>
                <c:pt idx="919">
                  <c:v>37127</c:v>
                </c:pt>
                <c:pt idx="920">
                  <c:v>37130</c:v>
                </c:pt>
                <c:pt idx="921">
                  <c:v>37131</c:v>
                </c:pt>
                <c:pt idx="922">
                  <c:v>37132</c:v>
                </c:pt>
                <c:pt idx="923">
                  <c:v>37133</c:v>
                </c:pt>
                <c:pt idx="924">
                  <c:v>37134</c:v>
                </c:pt>
                <c:pt idx="925">
                  <c:v>37138</c:v>
                </c:pt>
                <c:pt idx="926">
                  <c:v>37139</c:v>
                </c:pt>
                <c:pt idx="927">
                  <c:v>37140</c:v>
                </c:pt>
                <c:pt idx="928">
                  <c:v>37141</c:v>
                </c:pt>
                <c:pt idx="929">
                  <c:v>37144</c:v>
                </c:pt>
                <c:pt idx="930">
                  <c:v>37151</c:v>
                </c:pt>
                <c:pt idx="931">
                  <c:v>37152</c:v>
                </c:pt>
                <c:pt idx="932">
                  <c:v>37153</c:v>
                </c:pt>
                <c:pt idx="933">
                  <c:v>37154</c:v>
                </c:pt>
                <c:pt idx="934">
                  <c:v>37155</c:v>
                </c:pt>
                <c:pt idx="935">
                  <c:v>37158</c:v>
                </c:pt>
                <c:pt idx="936">
                  <c:v>37159</c:v>
                </c:pt>
                <c:pt idx="937">
                  <c:v>37160</c:v>
                </c:pt>
                <c:pt idx="938">
                  <c:v>37161</c:v>
                </c:pt>
                <c:pt idx="939">
                  <c:v>37162</c:v>
                </c:pt>
                <c:pt idx="940">
                  <c:v>37165</c:v>
                </c:pt>
                <c:pt idx="941">
                  <c:v>37166</c:v>
                </c:pt>
                <c:pt idx="942">
                  <c:v>37167</c:v>
                </c:pt>
                <c:pt idx="943">
                  <c:v>37168</c:v>
                </c:pt>
                <c:pt idx="944">
                  <c:v>37169</c:v>
                </c:pt>
                <c:pt idx="945">
                  <c:v>37172</c:v>
                </c:pt>
                <c:pt idx="946">
                  <c:v>37173</c:v>
                </c:pt>
                <c:pt idx="947">
                  <c:v>37174</c:v>
                </c:pt>
                <c:pt idx="948">
                  <c:v>37175</c:v>
                </c:pt>
                <c:pt idx="949">
                  <c:v>37176</c:v>
                </c:pt>
                <c:pt idx="950">
                  <c:v>37179</c:v>
                </c:pt>
                <c:pt idx="951">
                  <c:v>37180</c:v>
                </c:pt>
                <c:pt idx="952">
                  <c:v>37181</c:v>
                </c:pt>
                <c:pt idx="953">
                  <c:v>37182</c:v>
                </c:pt>
                <c:pt idx="954">
                  <c:v>37183</c:v>
                </c:pt>
                <c:pt idx="955">
                  <c:v>37186</c:v>
                </c:pt>
                <c:pt idx="956">
                  <c:v>37187</c:v>
                </c:pt>
                <c:pt idx="957">
                  <c:v>37188</c:v>
                </c:pt>
                <c:pt idx="958">
                  <c:v>37189</c:v>
                </c:pt>
                <c:pt idx="959">
                  <c:v>37190</c:v>
                </c:pt>
                <c:pt idx="960">
                  <c:v>37193</c:v>
                </c:pt>
                <c:pt idx="961">
                  <c:v>37194</c:v>
                </c:pt>
                <c:pt idx="962">
                  <c:v>37195</c:v>
                </c:pt>
                <c:pt idx="963">
                  <c:v>37196</c:v>
                </c:pt>
                <c:pt idx="964">
                  <c:v>37197</c:v>
                </c:pt>
                <c:pt idx="965">
                  <c:v>37200</c:v>
                </c:pt>
                <c:pt idx="966">
                  <c:v>37201</c:v>
                </c:pt>
                <c:pt idx="967">
                  <c:v>37202</c:v>
                </c:pt>
                <c:pt idx="968">
                  <c:v>37203</c:v>
                </c:pt>
                <c:pt idx="969">
                  <c:v>37204</c:v>
                </c:pt>
                <c:pt idx="970">
                  <c:v>37207</c:v>
                </c:pt>
                <c:pt idx="971">
                  <c:v>37208</c:v>
                </c:pt>
                <c:pt idx="972">
                  <c:v>37209</c:v>
                </c:pt>
                <c:pt idx="973">
                  <c:v>37210</c:v>
                </c:pt>
                <c:pt idx="974">
                  <c:v>37211</c:v>
                </c:pt>
                <c:pt idx="975">
                  <c:v>37214</c:v>
                </c:pt>
                <c:pt idx="976">
                  <c:v>37215</c:v>
                </c:pt>
                <c:pt idx="977">
                  <c:v>37216</c:v>
                </c:pt>
                <c:pt idx="978">
                  <c:v>37218</c:v>
                </c:pt>
                <c:pt idx="979">
                  <c:v>37221</c:v>
                </c:pt>
                <c:pt idx="980">
                  <c:v>37222</c:v>
                </c:pt>
                <c:pt idx="981">
                  <c:v>37223</c:v>
                </c:pt>
                <c:pt idx="982">
                  <c:v>37224</c:v>
                </c:pt>
                <c:pt idx="983">
                  <c:v>37225</c:v>
                </c:pt>
                <c:pt idx="984">
                  <c:v>37228</c:v>
                </c:pt>
                <c:pt idx="985">
                  <c:v>37229</c:v>
                </c:pt>
                <c:pt idx="986">
                  <c:v>37230</c:v>
                </c:pt>
                <c:pt idx="987">
                  <c:v>37231</c:v>
                </c:pt>
                <c:pt idx="988">
                  <c:v>37232</c:v>
                </c:pt>
                <c:pt idx="989">
                  <c:v>37235</c:v>
                </c:pt>
                <c:pt idx="990">
                  <c:v>37236</c:v>
                </c:pt>
                <c:pt idx="991">
                  <c:v>37237</c:v>
                </c:pt>
                <c:pt idx="992">
                  <c:v>37238</c:v>
                </c:pt>
                <c:pt idx="993">
                  <c:v>37239</c:v>
                </c:pt>
                <c:pt idx="994">
                  <c:v>37242</c:v>
                </c:pt>
                <c:pt idx="995">
                  <c:v>37243</c:v>
                </c:pt>
                <c:pt idx="996">
                  <c:v>37244</c:v>
                </c:pt>
                <c:pt idx="997">
                  <c:v>37245</c:v>
                </c:pt>
                <c:pt idx="998">
                  <c:v>37246</c:v>
                </c:pt>
                <c:pt idx="999">
                  <c:v>37249</c:v>
                </c:pt>
                <c:pt idx="1000">
                  <c:v>37251</c:v>
                </c:pt>
                <c:pt idx="1001">
                  <c:v>37252</c:v>
                </c:pt>
                <c:pt idx="1002">
                  <c:v>37253</c:v>
                </c:pt>
                <c:pt idx="1003">
                  <c:v>37256</c:v>
                </c:pt>
                <c:pt idx="1004">
                  <c:v>37258</c:v>
                </c:pt>
                <c:pt idx="1005">
                  <c:v>37259</c:v>
                </c:pt>
                <c:pt idx="1006">
                  <c:v>37260</c:v>
                </c:pt>
                <c:pt idx="1007">
                  <c:v>37263</c:v>
                </c:pt>
                <c:pt idx="1008">
                  <c:v>37264</c:v>
                </c:pt>
                <c:pt idx="1009">
                  <c:v>37265</c:v>
                </c:pt>
                <c:pt idx="1010">
                  <c:v>37266</c:v>
                </c:pt>
                <c:pt idx="1011">
                  <c:v>37267</c:v>
                </c:pt>
                <c:pt idx="1012">
                  <c:v>37270</c:v>
                </c:pt>
                <c:pt idx="1013">
                  <c:v>37271</c:v>
                </c:pt>
                <c:pt idx="1014">
                  <c:v>37272</c:v>
                </c:pt>
                <c:pt idx="1015">
                  <c:v>37273</c:v>
                </c:pt>
                <c:pt idx="1016">
                  <c:v>37274</c:v>
                </c:pt>
                <c:pt idx="1017">
                  <c:v>37278</c:v>
                </c:pt>
                <c:pt idx="1018">
                  <c:v>37279</c:v>
                </c:pt>
                <c:pt idx="1019">
                  <c:v>37280</c:v>
                </c:pt>
                <c:pt idx="1020">
                  <c:v>37281</c:v>
                </c:pt>
                <c:pt idx="1021">
                  <c:v>37284</c:v>
                </c:pt>
                <c:pt idx="1022">
                  <c:v>37285</c:v>
                </c:pt>
                <c:pt idx="1023">
                  <c:v>37286</c:v>
                </c:pt>
                <c:pt idx="1024">
                  <c:v>37287</c:v>
                </c:pt>
                <c:pt idx="1025">
                  <c:v>37288</c:v>
                </c:pt>
                <c:pt idx="1026">
                  <c:v>37291</c:v>
                </c:pt>
                <c:pt idx="1027">
                  <c:v>37292</c:v>
                </c:pt>
                <c:pt idx="1028">
                  <c:v>37293</c:v>
                </c:pt>
                <c:pt idx="1029">
                  <c:v>37294</c:v>
                </c:pt>
                <c:pt idx="1030">
                  <c:v>37295</c:v>
                </c:pt>
                <c:pt idx="1031">
                  <c:v>37298</c:v>
                </c:pt>
                <c:pt idx="1032">
                  <c:v>37299</c:v>
                </c:pt>
                <c:pt idx="1033">
                  <c:v>37300</c:v>
                </c:pt>
                <c:pt idx="1034">
                  <c:v>37301</c:v>
                </c:pt>
                <c:pt idx="1035">
                  <c:v>37302</c:v>
                </c:pt>
                <c:pt idx="1036">
                  <c:v>37306</c:v>
                </c:pt>
                <c:pt idx="1037">
                  <c:v>37307</c:v>
                </c:pt>
                <c:pt idx="1038">
                  <c:v>37308</c:v>
                </c:pt>
                <c:pt idx="1039">
                  <c:v>37309</c:v>
                </c:pt>
                <c:pt idx="1040">
                  <c:v>37312</c:v>
                </c:pt>
                <c:pt idx="1041">
                  <c:v>37313</c:v>
                </c:pt>
                <c:pt idx="1042">
                  <c:v>37314</c:v>
                </c:pt>
                <c:pt idx="1043">
                  <c:v>37315</c:v>
                </c:pt>
                <c:pt idx="1044">
                  <c:v>37316</c:v>
                </c:pt>
                <c:pt idx="1045">
                  <c:v>37319</c:v>
                </c:pt>
                <c:pt idx="1046">
                  <c:v>37320</c:v>
                </c:pt>
                <c:pt idx="1047">
                  <c:v>37321</c:v>
                </c:pt>
                <c:pt idx="1048">
                  <c:v>37322</c:v>
                </c:pt>
                <c:pt idx="1049">
                  <c:v>37323</c:v>
                </c:pt>
                <c:pt idx="1050">
                  <c:v>37326</c:v>
                </c:pt>
                <c:pt idx="1051">
                  <c:v>37327</c:v>
                </c:pt>
                <c:pt idx="1052">
                  <c:v>37328</c:v>
                </c:pt>
                <c:pt idx="1053">
                  <c:v>37329</c:v>
                </c:pt>
                <c:pt idx="1054">
                  <c:v>37330</c:v>
                </c:pt>
                <c:pt idx="1055">
                  <c:v>37333</c:v>
                </c:pt>
                <c:pt idx="1056">
                  <c:v>37334</c:v>
                </c:pt>
                <c:pt idx="1057">
                  <c:v>37335</c:v>
                </c:pt>
                <c:pt idx="1058">
                  <c:v>37336</c:v>
                </c:pt>
                <c:pt idx="1059">
                  <c:v>37337</c:v>
                </c:pt>
                <c:pt idx="1060">
                  <c:v>37340</c:v>
                </c:pt>
                <c:pt idx="1061">
                  <c:v>37341</c:v>
                </c:pt>
                <c:pt idx="1062">
                  <c:v>37342</c:v>
                </c:pt>
                <c:pt idx="1063">
                  <c:v>37343</c:v>
                </c:pt>
                <c:pt idx="1064">
                  <c:v>37347</c:v>
                </c:pt>
                <c:pt idx="1065">
                  <c:v>37348</c:v>
                </c:pt>
                <c:pt idx="1066">
                  <c:v>37349</c:v>
                </c:pt>
                <c:pt idx="1067">
                  <c:v>37350</c:v>
                </c:pt>
                <c:pt idx="1068">
                  <c:v>37351</c:v>
                </c:pt>
                <c:pt idx="1069">
                  <c:v>37354</c:v>
                </c:pt>
                <c:pt idx="1070">
                  <c:v>37355</c:v>
                </c:pt>
                <c:pt idx="1071">
                  <c:v>37356</c:v>
                </c:pt>
                <c:pt idx="1072">
                  <c:v>37357</c:v>
                </c:pt>
                <c:pt idx="1073">
                  <c:v>37358</c:v>
                </c:pt>
                <c:pt idx="1074">
                  <c:v>37361</c:v>
                </c:pt>
                <c:pt idx="1075">
                  <c:v>37362</c:v>
                </c:pt>
                <c:pt idx="1076">
                  <c:v>37363</c:v>
                </c:pt>
                <c:pt idx="1077">
                  <c:v>37364</c:v>
                </c:pt>
                <c:pt idx="1078">
                  <c:v>37365</c:v>
                </c:pt>
                <c:pt idx="1079">
                  <c:v>37368</c:v>
                </c:pt>
                <c:pt idx="1080">
                  <c:v>37369</c:v>
                </c:pt>
                <c:pt idx="1081">
                  <c:v>37370</c:v>
                </c:pt>
                <c:pt idx="1082">
                  <c:v>37371</c:v>
                </c:pt>
                <c:pt idx="1083">
                  <c:v>37372</c:v>
                </c:pt>
                <c:pt idx="1084">
                  <c:v>37375</c:v>
                </c:pt>
                <c:pt idx="1085">
                  <c:v>37376</c:v>
                </c:pt>
                <c:pt idx="1086">
                  <c:v>37377</c:v>
                </c:pt>
                <c:pt idx="1087">
                  <c:v>37378</c:v>
                </c:pt>
                <c:pt idx="1088">
                  <c:v>37379</c:v>
                </c:pt>
                <c:pt idx="1089">
                  <c:v>37382</c:v>
                </c:pt>
                <c:pt idx="1090">
                  <c:v>37383</c:v>
                </c:pt>
                <c:pt idx="1091">
                  <c:v>37384</c:v>
                </c:pt>
                <c:pt idx="1092">
                  <c:v>37385</c:v>
                </c:pt>
                <c:pt idx="1093">
                  <c:v>37386</c:v>
                </c:pt>
                <c:pt idx="1094">
                  <c:v>37389</c:v>
                </c:pt>
                <c:pt idx="1095">
                  <c:v>37390</c:v>
                </c:pt>
                <c:pt idx="1096">
                  <c:v>37391</c:v>
                </c:pt>
                <c:pt idx="1097">
                  <c:v>37392</c:v>
                </c:pt>
                <c:pt idx="1098">
                  <c:v>37393</c:v>
                </c:pt>
                <c:pt idx="1099">
                  <c:v>37396</c:v>
                </c:pt>
                <c:pt idx="1100">
                  <c:v>37397</c:v>
                </c:pt>
                <c:pt idx="1101">
                  <c:v>37398</c:v>
                </c:pt>
                <c:pt idx="1102">
                  <c:v>37399</c:v>
                </c:pt>
                <c:pt idx="1103">
                  <c:v>37400</c:v>
                </c:pt>
                <c:pt idx="1104">
                  <c:v>37404</c:v>
                </c:pt>
                <c:pt idx="1105">
                  <c:v>37405</c:v>
                </c:pt>
                <c:pt idx="1106">
                  <c:v>37406</c:v>
                </c:pt>
                <c:pt idx="1107">
                  <c:v>37407</c:v>
                </c:pt>
                <c:pt idx="1108">
                  <c:v>37410</c:v>
                </c:pt>
                <c:pt idx="1109">
                  <c:v>37411</c:v>
                </c:pt>
                <c:pt idx="1110">
                  <c:v>37412</c:v>
                </c:pt>
                <c:pt idx="1111">
                  <c:v>37413</c:v>
                </c:pt>
                <c:pt idx="1112">
                  <c:v>37414</c:v>
                </c:pt>
                <c:pt idx="1113">
                  <c:v>37417</c:v>
                </c:pt>
                <c:pt idx="1114">
                  <c:v>37418</c:v>
                </c:pt>
                <c:pt idx="1115">
                  <c:v>37419</c:v>
                </c:pt>
                <c:pt idx="1116">
                  <c:v>37420</c:v>
                </c:pt>
                <c:pt idx="1117">
                  <c:v>37421</c:v>
                </c:pt>
                <c:pt idx="1118">
                  <c:v>37424</c:v>
                </c:pt>
                <c:pt idx="1119">
                  <c:v>37425</c:v>
                </c:pt>
                <c:pt idx="1120">
                  <c:v>37426</c:v>
                </c:pt>
                <c:pt idx="1121">
                  <c:v>37427</c:v>
                </c:pt>
                <c:pt idx="1122">
                  <c:v>37428</c:v>
                </c:pt>
                <c:pt idx="1123">
                  <c:v>37431</c:v>
                </c:pt>
                <c:pt idx="1124">
                  <c:v>37432</c:v>
                </c:pt>
                <c:pt idx="1125">
                  <c:v>37433</c:v>
                </c:pt>
                <c:pt idx="1126">
                  <c:v>37434</c:v>
                </c:pt>
                <c:pt idx="1127">
                  <c:v>37435</c:v>
                </c:pt>
                <c:pt idx="1128">
                  <c:v>37438</c:v>
                </c:pt>
                <c:pt idx="1129">
                  <c:v>37439</c:v>
                </c:pt>
                <c:pt idx="1130">
                  <c:v>37440</c:v>
                </c:pt>
                <c:pt idx="1131">
                  <c:v>37442</c:v>
                </c:pt>
                <c:pt idx="1132">
                  <c:v>37445</c:v>
                </c:pt>
                <c:pt idx="1133">
                  <c:v>37446</c:v>
                </c:pt>
                <c:pt idx="1134">
                  <c:v>37447</c:v>
                </c:pt>
                <c:pt idx="1135">
                  <c:v>37448</c:v>
                </c:pt>
                <c:pt idx="1136">
                  <c:v>37449</c:v>
                </c:pt>
                <c:pt idx="1137">
                  <c:v>37452</c:v>
                </c:pt>
                <c:pt idx="1138">
                  <c:v>37453</c:v>
                </c:pt>
                <c:pt idx="1139">
                  <c:v>37454</c:v>
                </c:pt>
                <c:pt idx="1140">
                  <c:v>37455</c:v>
                </c:pt>
                <c:pt idx="1141">
                  <c:v>37456</c:v>
                </c:pt>
                <c:pt idx="1142">
                  <c:v>37459</c:v>
                </c:pt>
                <c:pt idx="1143">
                  <c:v>37460</c:v>
                </c:pt>
                <c:pt idx="1144">
                  <c:v>37461</c:v>
                </c:pt>
                <c:pt idx="1145">
                  <c:v>37462</c:v>
                </c:pt>
                <c:pt idx="1146">
                  <c:v>37463</c:v>
                </c:pt>
                <c:pt idx="1147">
                  <c:v>37466</c:v>
                </c:pt>
                <c:pt idx="1148">
                  <c:v>37467</c:v>
                </c:pt>
                <c:pt idx="1149">
                  <c:v>37468</c:v>
                </c:pt>
                <c:pt idx="1150">
                  <c:v>37469</c:v>
                </c:pt>
                <c:pt idx="1151">
                  <c:v>37470</c:v>
                </c:pt>
                <c:pt idx="1152">
                  <c:v>37473</c:v>
                </c:pt>
                <c:pt idx="1153">
                  <c:v>37474</c:v>
                </c:pt>
                <c:pt idx="1154">
                  <c:v>37475</c:v>
                </c:pt>
                <c:pt idx="1155">
                  <c:v>37476</c:v>
                </c:pt>
                <c:pt idx="1156">
                  <c:v>37477</c:v>
                </c:pt>
                <c:pt idx="1157">
                  <c:v>37480</c:v>
                </c:pt>
                <c:pt idx="1158">
                  <c:v>37481</c:v>
                </c:pt>
                <c:pt idx="1159">
                  <c:v>37482</c:v>
                </c:pt>
                <c:pt idx="1160">
                  <c:v>37483</c:v>
                </c:pt>
                <c:pt idx="1161">
                  <c:v>37484</c:v>
                </c:pt>
                <c:pt idx="1162">
                  <c:v>37487</c:v>
                </c:pt>
                <c:pt idx="1163">
                  <c:v>37488</c:v>
                </c:pt>
                <c:pt idx="1164">
                  <c:v>37489</c:v>
                </c:pt>
                <c:pt idx="1165">
                  <c:v>37490</c:v>
                </c:pt>
                <c:pt idx="1166">
                  <c:v>37491</c:v>
                </c:pt>
                <c:pt idx="1167">
                  <c:v>37494</c:v>
                </c:pt>
                <c:pt idx="1168">
                  <c:v>37495</c:v>
                </c:pt>
                <c:pt idx="1169">
                  <c:v>37496</c:v>
                </c:pt>
                <c:pt idx="1170">
                  <c:v>37497</c:v>
                </c:pt>
                <c:pt idx="1171">
                  <c:v>37498</c:v>
                </c:pt>
                <c:pt idx="1172">
                  <c:v>37502</c:v>
                </c:pt>
                <c:pt idx="1173">
                  <c:v>37503</c:v>
                </c:pt>
                <c:pt idx="1174">
                  <c:v>37504</c:v>
                </c:pt>
                <c:pt idx="1175">
                  <c:v>37505</c:v>
                </c:pt>
                <c:pt idx="1176">
                  <c:v>37508</c:v>
                </c:pt>
                <c:pt idx="1177">
                  <c:v>37509</c:v>
                </c:pt>
                <c:pt idx="1178">
                  <c:v>37510</c:v>
                </c:pt>
                <c:pt idx="1179">
                  <c:v>37511</c:v>
                </c:pt>
                <c:pt idx="1180">
                  <c:v>37512</c:v>
                </c:pt>
                <c:pt idx="1181">
                  <c:v>37515</c:v>
                </c:pt>
                <c:pt idx="1182">
                  <c:v>37516</c:v>
                </c:pt>
                <c:pt idx="1183">
                  <c:v>37517</c:v>
                </c:pt>
                <c:pt idx="1184">
                  <c:v>37518</c:v>
                </c:pt>
                <c:pt idx="1185">
                  <c:v>37519</c:v>
                </c:pt>
                <c:pt idx="1186">
                  <c:v>37522</c:v>
                </c:pt>
                <c:pt idx="1187">
                  <c:v>37523</c:v>
                </c:pt>
                <c:pt idx="1188">
                  <c:v>37524</c:v>
                </c:pt>
                <c:pt idx="1189">
                  <c:v>37525</c:v>
                </c:pt>
                <c:pt idx="1190">
                  <c:v>37526</c:v>
                </c:pt>
                <c:pt idx="1191">
                  <c:v>37529</c:v>
                </c:pt>
                <c:pt idx="1192">
                  <c:v>37530</c:v>
                </c:pt>
                <c:pt idx="1193">
                  <c:v>37531</c:v>
                </c:pt>
                <c:pt idx="1194">
                  <c:v>37532</c:v>
                </c:pt>
                <c:pt idx="1195">
                  <c:v>37533</c:v>
                </c:pt>
                <c:pt idx="1196">
                  <c:v>37536</c:v>
                </c:pt>
                <c:pt idx="1197">
                  <c:v>37537</c:v>
                </c:pt>
                <c:pt idx="1198">
                  <c:v>37538</c:v>
                </c:pt>
                <c:pt idx="1199">
                  <c:v>37539</c:v>
                </c:pt>
                <c:pt idx="1200">
                  <c:v>37540</c:v>
                </c:pt>
                <c:pt idx="1201">
                  <c:v>37543</c:v>
                </c:pt>
                <c:pt idx="1202">
                  <c:v>37544</c:v>
                </c:pt>
                <c:pt idx="1203">
                  <c:v>37545</c:v>
                </c:pt>
                <c:pt idx="1204">
                  <c:v>37546</c:v>
                </c:pt>
                <c:pt idx="1205">
                  <c:v>37547</c:v>
                </c:pt>
                <c:pt idx="1206">
                  <c:v>37550</c:v>
                </c:pt>
                <c:pt idx="1207">
                  <c:v>37551</c:v>
                </c:pt>
                <c:pt idx="1208">
                  <c:v>37552</c:v>
                </c:pt>
                <c:pt idx="1209">
                  <c:v>37553</c:v>
                </c:pt>
                <c:pt idx="1210">
                  <c:v>37554</c:v>
                </c:pt>
                <c:pt idx="1211">
                  <c:v>37557</c:v>
                </c:pt>
                <c:pt idx="1212">
                  <c:v>37558</c:v>
                </c:pt>
                <c:pt idx="1213">
                  <c:v>37559</c:v>
                </c:pt>
                <c:pt idx="1214">
                  <c:v>37560</c:v>
                </c:pt>
                <c:pt idx="1215">
                  <c:v>37561</c:v>
                </c:pt>
                <c:pt idx="1216">
                  <c:v>37564</c:v>
                </c:pt>
                <c:pt idx="1217">
                  <c:v>37565</c:v>
                </c:pt>
                <c:pt idx="1218">
                  <c:v>37566</c:v>
                </c:pt>
                <c:pt idx="1219">
                  <c:v>37567</c:v>
                </c:pt>
                <c:pt idx="1220">
                  <c:v>37568</c:v>
                </c:pt>
                <c:pt idx="1221">
                  <c:v>37571</c:v>
                </c:pt>
                <c:pt idx="1222">
                  <c:v>37572</c:v>
                </c:pt>
                <c:pt idx="1223">
                  <c:v>37573</c:v>
                </c:pt>
                <c:pt idx="1224">
                  <c:v>37574</c:v>
                </c:pt>
                <c:pt idx="1225">
                  <c:v>37575</c:v>
                </c:pt>
                <c:pt idx="1226">
                  <c:v>37578</c:v>
                </c:pt>
                <c:pt idx="1227">
                  <c:v>37579</c:v>
                </c:pt>
                <c:pt idx="1228">
                  <c:v>37580</c:v>
                </c:pt>
                <c:pt idx="1229">
                  <c:v>37581</c:v>
                </c:pt>
                <c:pt idx="1230">
                  <c:v>37582</c:v>
                </c:pt>
                <c:pt idx="1231">
                  <c:v>37585</c:v>
                </c:pt>
                <c:pt idx="1232">
                  <c:v>37586</c:v>
                </c:pt>
                <c:pt idx="1233">
                  <c:v>37587</c:v>
                </c:pt>
                <c:pt idx="1234">
                  <c:v>37589</c:v>
                </c:pt>
                <c:pt idx="1235">
                  <c:v>37592</c:v>
                </c:pt>
                <c:pt idx="1236">
                  <c:v>37593</c:v>
                </c:pt>
                <c:pt idx="1237">
                  <c:v>37594</c:v>
                </c:pt>
                <c:pt idx="1238">
                  <c:v>37595</c:v>
                </c:pt>
                <c:pt idx="1239">
                  <c:v>37596</c:v>
                </c:pt>
                <c:pt idx="1240">
                  <c:v>37599</c:v>
                </c:pt>
                <c:pt idx="1241">
                  <c:v>37600</c:v>
                </c:pt>
                <c:pt idx="1242">
                  <c:v>37601</c:v>
                </c:pt>
                <c:pt idx="1243">
                  <c:v>37602</c:v>
                </c:pt>
                <c:pt idx="1244">
                  <c:v>37603</c:v>
                </c:pt>
                <c:pt idx="1245">
                  <c:v>37606</c:v>
                </c:pt>
                <c:pt idx="1246">
                  <c:v>37607</c:v>
                </c:pt>
                <c:pt idx="1247">
                  <c:v>37608</c:v>
                </c:pt>
                <c:pt idx="1248">
                  <c:v>37609</c:v>
                </c:pt>
                <c:pt idx="1249">
                  <c:v>37610</c:v>
                </c:pt>
                <c:pt idx="1250">
                  <c:v>37613</c:v>
                </c:pt>
                <c:pt idx="1251">
                  <c:v>37614</c:v>
                </c:pt>
                <c:pt idx="1252">
                  <c:v>37616</c:v>
                </c:pt>
                <c:pt idx="1253">
                  <c:v>37617</c:v>
                </c:pt>
                <c:pt idx="1254">
                  <c:v>37620</c:v>
                </c:pt>
                <c:pt idx="1255">
                  <c:v>37621</c:v>
                </c:pt>
                <c:pt idx="1256">
                  <c:v>37623</c:v>
                </c:pt>
                <c:pt idx="1257">
                  <c:v>37624</c:v>
                </c:pt>
                <c:pt idx="1258">
                  <c:v>37627</c:v>
                </c:pt>
                <c:pt idx="1259">
                  <c:v>37628</c:v>
                </c:pt>
                <c:pt idx="1260">
                  <c:v>37629</c:v>
                </c:pt>
                <c:pt idx="1261">
                  <c:v>37630</c:v>
                </c:pt>
                <c:pt idx="1262">
                  <c:v>37631</c:v>
                </c:pt>
                <c:pt idx="1263">
                  <c:v>37634</c:v>
                </c:pt>
                <c:pt idx="1264">
                  <c:v>37635</c:v>
                </c:pt>
                <c:pt idx="1265">
                  <c:v>37636</c:v>
                </c:pt>
                <c:pt idx="1266">
                  <c:v>37637</c:v>
                </c:pt>
                <c:pt idx="1267">
                  <c:v>37638</c:v>
                </c:pt>
                <c:pt idx="1268">
                  <c:v>37642</c:v>
                </c:pt>
                <c:pt idx="1269">
                  <c:v>37643</c:v>
                </c:pt>
                <c:pt idx="1270">
                  <c:v>37644</c:v>
                </c:pt>
                <c:pt idx="1271">
                  <c:v>37645</c:v>
                </c:pt>
                <c:pt idx="1272">
                  <c:v>37648</c:v>
                </c:pt>
                <c:pt idx="1273">
                  <c:v>37649</c:v>
                </c:pt>
                <c:pt idx="1274">
                  <c:v>37650</c:v>
                </c:pt>
                <c:pt idx="1275">
                  <c:v>37651</c:v>
                </c:pt>
                <c:pt idx="1276">
                  <c:v>37652</c:v>
                </c:pt>
                <c:pt idx="1277">
                  <c:v>37655</c:v>
                </c:pt>
                <c:pt idx="1278">
                  <c:v>37656</c:v>
                </c:pt>
                <c:pt idx="1279">
                  <c:v>37657</c:v>
                </c:pt>
                <c:pt idx="1280">
                  <c:v>37658</c:v>
                </c:pt>
                <c:pt idx="1281">
                  <c:v>37659</c:v>
                </c:pt>
                <c:pt idx="1282">
                  <c:v>37662</c:v>
                </c:pt>
                <c:pt idx="1283">
                  <c:v>37663</c:v>
                </c:pt>
                <c:pt idx="1284">
                  <c:v>37664</c:v>
                </c:pt>
                <c:pt idx="1285">
                  <c:v>37665</c:v>
                </c:pt>
                <c:pt idx="1286">
                  <c:v>37666</c:v>
                </c:pt>
                <c:pt idx="1287">
                  <c:v>37670</c:v>
                </c:pt>
                <c:pt idx="1288">
                  <c:v>37671</c:v>
                </c:pt>
                <c:pt idx="1289">
                  <c:v>37672</c:v>
                </c:pt>
                <c:pt idx="1290">
                  <c:v>37673</c:v>
                </c:pt>
                <c:pt idx="1291">
                  <c:v>37676</c:v>
                </c:pt>
                <c:pt idx="1292">
                  <c:v>37677</c:v>
                </c:pt>
                <c:pt idx="1293">
                  <c:v>37678</c:v>
                </c:pt>
                <c:pt idx="1294">
                  <c:v>37679</c:v>
                </c:pt>
                <c:pt idx="1295">
                  <c:v>37680</c:v>
                </c:pt>
                <c:pt idx="1296">
                  <c:v>37683</c:v>
                </c:pt>
                <c:pt idx="1297">
                  <c:v>37684</c:v>
                </c:pt>
                <c:pt idx="1298">
                  <c:v>37685</c:v>
                </c:pt>
                <c:pt idx="1299">
                  <c:v>37686</c:v>
                </c:pt>
                <c:pt idx="1300">
                  <c:v>37687</c:v>
                </c:pt>
                <c:pt idx="1301">
                  <c:v>37690</c:v>
                </c:pt>
                <c:pt idx="1302">
                  <c:v>37691</c:v>
                </c:pt>
                <c:pt idx="1303">
                  <c:v>37692</c:v>
                </c:pt>
                <c:pt idx="1304">
                  <c:v>37693</c:v>
                </c:pt>
                <c:pt idx="1305">
                  <c:v>37694</c:v>
                </c:pt>
                <c:pt idx="1306">
                  <c:v>37697</c:v>
                </c:pt>
                <c:pt idx="1307">
                  <c:v>37698</c:v>
                </c:pt>
                <c:pt idx="1308">
                  <c:v>37699</c:v>
                </c:pt>
                <c:pt idx="1309">
                  <c:v>37700</c:v>
                </c:pt>
                <c:pt idx="1310">
                  <c:v>37701</c:v>
                </c:pt>
                <c:pt idx="1311">
                  <c:v>37704</c:v>
                </c:pt>
                <c:pt idx="1312">
                  <c:v>37705</c:v>
                </c:pt>
                <c:pt idx="1313">
                  <c:v>37706</c:v>
                </c:pt>
                <c:pt idx="1314">
                  <c:v>37707</c:v>
                </c:pt>
                <c:pt idx="1315">
                  <c:v>37708</c:v>
                </c:pt>
                <c:pt idx="1316">
                  <c:v>37711</c:v>
                </c:pt>
                <c:pt idx="1317">
                  <c:v>37712</c:v>
                </c:pt>
                <c:pt idx="1318">
                  <c:v>37713</c:v>
                </c:pt>
                <c:pt idx="1319">
                  <c:v>37714</c:v>
                </c:pt>
                <c:pt idx="1320">
                  <c:v>37715</c:v>
                </c:pt>
                <c:pt idx="1321">
                  <c:v>37718</c:v>
                </c:pt>
                <c:pt idx="1322">
                  <c:v>37719</c:v>
                </c:pt>
                <c:pt idx="1323">
                  <c:v>37720</c:v>
                </c:pt>
                <c:pt idx="1324">
                  <c:v>37721</c:v>
                </c:pt>
                <c:pt idx="1325">
                  <c:v>37722</c:v>
                </c:pt>
                <c:pt idx="1326">
                  <c:v>37725</c:v>
                </c:pt>
                <c:pt idx="1327">
                  <c:v>37726</c:v>
                </c:pt>
                <c:pt idx="1328">
                  <c:v>37727</c:v>
                </c:pt>
                <c:pt idx="1329">
                  <c:v>37728</c:v>
                </c:pt>
                <c:pt idx="1330">
                  <c:v>37732</c:v>
                </c:pt>
                <c:pt idx="1331">
                  <c:v>37733</c:v>
                </c:pt>
                <c:pt idx="1332">
                  <c:v>37734</c:v>
                </c:pt>
                <c:pt idx="1333">
                  <c:v>37735</c:v>
                </c:pt>
                <c:pt idx="1334">
                  <c:v>37736</c:v>
                </c:pt>
                <c:pt idx="1335">
                  <c:v>37739</c:v>
                </c:pt>
                <c:pt idx="1336">
                  <c:v>37740</c:v>
                </c:pt>
                <c:pt idx="1337">
                  <c:v>37741</c:v>
                </c:pt>
                <c:pt idx="1338">
                  <c:v>37742</c:v>
                </c:pt>
                <c:pt idx="1339">
                  <c:v>37743</c:v>
                </c:pt>
                <c:pt idx="1340">
                  <c:v>37746</c:v>
                </c:pt>
                <c:pt idx="1341">
                  <c:v>37747</c:v>
                </c:pt>
                <c:pt idx="1342">
                  <c:v>37748</c:v>
                </c:pt>
                <c:pt idx="1343">
                  <c:v>37749</c:v>
                </c:pt>
                <c:pt idx="1344">
                  <c:v>37750</c:v>
                </c:pt>
                <c:pt idx="1345">
                  <c:v>37753</c:v>
                </c:pt>
                <c:pt idx="1346">
                  <c:v>37754</c:v>
                </c:pt>
                <c:pt idx="1347">
                  <c:v>37755</c:v>
                </c:pt>
                <c:pt idx="1348">
                  <c:v>37756</c:v>
                </c:pt>
                <c:pt idx="1349">
                  <c:v>37757</c:v>
                </c:pt>
                <c:pt idx="1350">
                  <c:v>37760</c:v>
                </c:pt>
                <c:pt idx="1351">
                  <c:v>37761</c:v>
                </c:pt>
                <c:pt idx="1352">
                  <c:v>37762</c:v>
                </c:pt>
                <c:pt idx="1353">
                  <c:v>37763</c:v>
                </c:pt>
                <c:pt idx="1354">
                  <c:v>37764</c:v>
                </c:pt>
                <c:pt idx="1355">
                  <c:v>37768</c:v>
                </c:pt>
                <c:pt idx="1356">
                  <c:v>37769</c:v>
                </c:pt>
                <c:pt idx="1357">
                  <c:v>37770</c:v>
                </c:pt>
                <c:pt idx="1358">
                  <c:v>37771</c:v>
                </c:pt>
                <c:pt idx="1359">
                  <c:v>37774</c:v>
                </c:pt>
                <c:pt idx="1360">
                  <c:v>37775</c:v>
                </c:pt>
                <c:pt idx="1361">
                  <c:v>37776</c:v>
                </c:pt>
                <c:pt idx="1362">
                  <c:v>37777</c:v>
                </c:pt>
                <c:pt idx="1363">
                  <c:v>37778</c:v>
                </c:pt>
                <c:pt idx="1364">
                  <c:v>37781</c:v>
                </c:pt>
                <c:pt idx="1365">
                  <c:v>37782</c:v>
                </c:pt>
                <c:pt idx="1366">
                  <c:v>37783</c:v>
                </c:pt>
                <c:pt idx="1367">
                  <c:v>37784</c:v>
                </c:pt>
                <c:pt idx="1368">
                  <c:v>37785</c:v>
                </c:pt>
                <c:pt idx="1369">
                  <c:v>37788</c:v>
                </c:pt>
                <c:pt idx="1370">
                  <c:v>37789</c:v>
                </c:pt>
                <c:pt idx="1371">
                  <c:v>37790</c:v>
                </c:pt>
                <c:pt idx="1372">
                  <c:v>37791</c:v>
                </c:pt>
                <c:pt idx="1373">
                  <c:v>37792</c:v>
                </c:pt>
                <c:pt idx="1374">
                  <c:v>37795</c:v>
                </c:pt>
                <c:pt idx="1375">
                  <c:v>37796</c:v>
                </c:pt>
                <c:pt idx="1376">
                  <c:v>37797</c:v>
                </c:pt>
                <c:pt idx="1377">
                  <c:v>37798</c:v>
                </c:pt>
                <c:pt idx="1378">
                  <c:v>37799</c:v>
                </c:pt>
                <c:pt idx="1379">
                  <c:v>37802</c:v>
                </c:pt>
                <c:pt idx="1380">
                  <c:v>37803</c:v>
                </c:pt>
                <c:pt idx="1381">
                  <c:v>37804</c:v>
                </c:pt>
                <c:pt idx="1382">
                  <c:v>37805</c:v>
                </c:pt>
                <c:pt idx="1383">
                  <c:v>37809</c:v>
                </c:pt>
                <c:pt idx="1384">
                  <c:v>37810</c:v>
                </c:pt>
                <c:pt idx="1385">
                  <c:v>37811</c:v>
                </c:pt>
                <c:pt idx="1386">
                  <c:v>37812</c:v>
                </c:pt>
                <c:pt idx="1387">
                  <c:v>37813</c:v>
                </c:pt>
                <c:pt idx="1388">
                  <c:v>37816</c:v>
                </c:pt>
                <c:pt idx="1389">
                  <c:v>37817</c:v>
                </c:pt>
                <c:pt idx="1390">
                  <c:v>37818</c:v>
                </c:pt>
                <c:pt idx="1391">
                  <c:v>37819</c:v>
                </c:pt>
                <c:pt idx="1392">
                  <c:v>37820</c:v>
                </c:pt>
                <c:pt idx="1393">
                  <c:v>37823</c:v>
                </c:pt>
                <c:pt idx="1394">
                  <c:v>37824</c:v>
                </c:pt>
                <c:pt idx="1395">
                  <c:v>37825</c:v>
                </c:pt>
                <c:pt idx="1396">
                  <c:v>37826</c:v>
                </c:pt>
                <c:pt idx="1397">
                  <c:v>37827</c:v>
                </c:pt>
                <c:pt idx="1398">
                  <c:v>37830</c:v>
                </c:pt>
                <c:pt idx="1399">
                  <c:v>37831</c:v>
                </c:pt>
                <c:pt idx="1400">
                  <c:v>37832</c:v>
                </c:pt>
                <c:pt idx="1401">
                  <c:v>37833</c:v>
                </c:pt>
                <c:pt idx="1402">
                  <c:v>37834</c:v>
                </c:pt>
                <c:pt idx="1403">
                  <c:v>37837</c:v>
                </c:pt>
                <c:pt idx="1404">
                  <c:v>37838</c:v>
                </c:pt>
                <c:pt idx="1405">
                  <c:v>37839</c:v>
                </c:pt>
                <c:pt idx="1406">
                  <c:v>37840</c:v>
                </c:pt>
                <c:pt idx="1407">
                  <c:v>37841</c:v>
                </c:pt>
                <c:pt idx="1408">
                  <c:v>37844</c:v>
                </c:pt>
                <c:pt idx="1409">
                  <c:v>37845</c:v>
                </c:pt>
                <c:pt idx="1410">
                  <c:v>37846</c:v>
                </c:pt>
                <c:pt idx="1411">
                  <c:v>37847</c:v>
                </c:pt>
                <c:pt idx="1412">
                  <c:v>37848</c:v>
                </c:pt>
                <c:pt idx="1413">
                  <c:v>37851</c:v>
                </c:pt>
                <c:pt idx="1414">
                  <c:v>37852</c:v>
                </c:pt>
                <c:pt idx="1415">
                  <c:v>37853</c:v>
                </c:pt>
                <c:pt idx="1416">
                  <c:v>37854</c:v>
                </c:pt>
                <c:pt idx="1417">
                  <c:v>37855</c:v>
                </c:pt>
                <c:pt idx="1418">
                  <c:v>37858</c:v>
                </c:pt>
                <c:pt idx="1419">
                  <c:v>37859</c:v>
                </c:pt>
                <c:pt idx="1420">
                  <c:v>37860</c:v>
                </c:pt>
                <c:pt idx="1421">
                  <c:v>37861</c:v>
                </c:pt>
                <c:pt idx="1422">
                  <c:v>37862</c:v>
                </c:pt>
                <c:pt idx="1423">
                  <c:v>37866</c:v>
                </c:pt>
                <c:pt idx="1424">
                  <c:v>37867</c:v>
                </c:pt>
                <c:pt idx="1425">
                  <c:v>37868</c:v>
                </c:pt>
                <c:pt idx="1426">
                  <c:v>37869</c:v>
                </c:pt>
                <c:pt idx="1427">
                  <c:v>37872</c:v>
                </c:pt>
                <c:pt idx="1428">
                  <c:v>37873</c:v>
                </c:pt>
                <c:pt idx="1429">
                  <c:v>37874</c:v>
                </c:pt>
                <c:pt idx="1430">
                  <c:v>37875</c:v>
                </c:pt>
                <c:pt idx="1431">
                  <c:v>37876</c:v>
                </c:pt>
                <c:pt idx="1432">
                  <c:v>37879</c:v>
                </c:pt>
                <c:pt idx="1433">
                  <c:v>37880</c:v>
                </c:pt>
                <c:pt idx="1434">
                  <c:v>37881</c:v>
                </c:pt>
                <c:pt idx="1435">
                  <c:v>37882</c:v>
                </c:pt>
                <c:pt idx="1436">
                  <c:v>37883</c:v>
                </c:pt>
                <c:pt idx="1437">
                  <c:v>37886</c:v>
                </c:pt>
                <c:pt idx="1438">
                  <c:v>37887</c:v>
                </c:pt>
                <c:pt idx="1439">
                  <c:v>37888</c:v>
                </c:pt>
                <c:pt idx="1440">
                  <c:v>37889</c:v>
                </c:pt>
                <c:pt idx="1441">
                  <c:v>37890</c:v>
                </c:pt>
                <c:pt idx="1442">
                  <c:v>37893</c:v>
                </c:pt>
                <c:pt idx="1443">
                  <c:v>37894</c:v>
                </c:pt>
                <c:pt idx="1444">
                  <c:v>37895</c:v>
                </c:pt>
                <c:pt idx="1445">
                  <c:v>37896</c:v>
                </c:pt>
                <c:pt idx="1446">
                  <c:v>37897</c:v>
                </c:pt>
                <c:pt idx="1447">
                  <c:v>37900</c:v>
                </c:pt>
                <c:pt idx="1448">
                  <c:v>37901</c:v>
                </c:pt>
                <c:pt idx="1449">
                  <c:v>37902</c:v>
                </c:pt>
                <c:pt idx="1450">
                  <c:v>37903</c:v>
                </c:pt>
                <c:pt idx="1451">
                  <c:v>37904</c:v>
                </c:pt>
                <c:pt idx="1452">
                  <c:v>37907</c:v>
                </c:pt>
                <c:pt idx="1453">
                  <c:v>37908</c:v>
                </c:pt>
                <c:pt idx="1454">
                  <c:v>37909</c:v>
                </c:pt>
                <c:pt idx="1455">
                  <c:v>37910</c:v>
                </c:pt>
                <c:pt idx="1456">
                  <c:v>37911</c:v>
                </c:pt>
                <c:pt idx="1457">
                  <c:v>37914</c:v>
                </c:pt>
                <c:pt idx="1458">
                  <c:v>37915</c:v>
                </c:pt>
                <c:pt idx="1459">
                  <c:v>37916</c:v>
                </c:pt>
                <c:pt idx="1460">
                  <c:v>37917</c:v>
                </c:pt>
                <c:pt idx="1461">
                  <c:v>37918</c:v>
                </c:pt>
                <c:pt idx="1462">
                  <c:v>37921</c:v>
                </c:pt>
                <c:pt idx="1463">
                  <c:v>37922</c:v>
                </c:pt>
                <c:pt idx="1464">
                  <c:v>37923</c:v>
                </c:pt>
                <c:pt idx="1465">
                  <c:v>37924</c:v>
                </c:pt>
                <c:pt idx="1466">
                  <c:v>37925</c:v>
                </c:pt>
                <c:pt idx="1467">
                  <c:v>37928</c:v>
                </c:pt>
                <c:pt idx="1468">
                  <c:v>37929</c:v>
                </c:pt>
                <c:pt idx="1469">
                  <c:v>37930</c:v>
                </c:pt>
                <c:pt idx="1470">
                  <c:v>37931</c:v>
                </c:pt>
                <c:pt idx="1471">
                  <c:v>37932</c:v>
                </c:pt>
                <c:pt idx="1472">
                  <c:v>37935</c:v>
                </c:pt>
                <c:pt idx="1473">
                  <c:v>37936</c:v>
                </c:pt>
                <c:pt idx="1474">
                  <c:v>37937</c:v>
                </c:pt>
                <c:pt idx="1475">
                  <c:v>37938</c:v>
                </c:pt>
                <c:pt idx="1476">
                  <c:v>37939</c:v>
                </c:pt>
                <c:pt idx="1477">
                  <c:v>37942</c:v>
                </c:pt>
                <c:pt idx="1478">
                  <c:v>37943</c:v>
                </c:pt>
                <c:pt idx="1479">
                  <c:v>37944</c:v>
                </c:pt>
                <c:pt idx="1480">
                  <c:v>37945</c:v>
                </c:pt>
                <c:pt idx="1481">
                  <c:v>37946</c:v>
                </c:pt>
                <c:pt idx="1482">
                  <c:v>37949</c:v>
                </c:pt>
                <c:pt idx="1483">
                  <c:v>37950</c:v>
                </c:pt>
                <c:pt idx="1484">
                  <c:v>37951</c:v>
                </c:pt>
                <c:pt idx="1485">
                  <c:v>37953</c:v>
                </c:pt>
                <c:pt idx="1486">
                  <c:v>37956</c:v>
                </c:pt>
                <c:pt idx="1487">
                  <c:v>37957</c:v>
                </c:pt>
                <c:pt idx="1488">
                  <c:v>37958</c:v>
                </c:pt>
                <c:pt idx="1489">
                  <c:v>37959</c:v>
                </c:pt>
                <c:pt idx="1490">
                  <c:v>37960</c:v>
                </c:pt>
                <c:pt idx="1491">
                  <c:v>37963</c:v>
                </c:pt>
                <c:pt idx="1492">
                  <c:v>37964</c:v>
                </c:pt>
                <c:pt idx="1493">
                  <c:v>37965</c:v>
                </c:pt>
                <c:pt idx="1494">
                  <c:v>37966</c:v>
                </c:pt>
                <c:pt idx="1495">
                  <c:v>37967</c:v>
                </c:pt>
                <c:pt idx="1496">
                  <c:v>37970</c:v>
                </c:pt>
                <c:pt idx="1497">
                  <c:v>37971</c:v>
                </c:pt>
                <c:pt idx="1498">
                  <c:v>37972</c:v>
                </c:pt>
                <c:pt idx="1499">
                  <c:v>37973</c:v>
                </c:pt>
                <c:pt idx="1500">
                  <c:v>37974</c:v>
                </c:pt>
                <c:pt idx="1501">
                  <c:v>37977</c:v>
                </c:pt>
                <c:pt idx="1502">
                  <c:v>37978</c:v>
                </c:pt>
                <c:pt idx="1503">
                  <c:v>37979</c:v>
                </c:pt>
                <c:pt idx="1504">
                  <c:v>37981</c:v>
                </c:pt>
                <c:pt idx="1505">
                  <c:v>37984</c:v>
                </c:pt>
                <c:pt idx="1506">
                  <c:v>37985</c:v>
                </c:pt>
                <c:pt idx="1507">
                  <c:v>37986</c:v>
                </c:pt>
                <c:pt idx="1508">
                  <c:v>37988</c:v>
                </c:pt>
                <c:pt idx="1509">
                  <c:v>37991</c:v>
                </c:pt>
                <c:pt idx="1510">
                  <c:v>37992</c:v>
                </c:pt>
                <c:pt idx="1511">
                  <c:v>37993</c:v>
                </c:pt>
                <c:pt idx="1512">
                  <c:v>37994</c:v>
                </c:pt>
                <c:pt idx="1513">
                  <c:v>37995</c:v>
                </c:pt>
                <c:pt idx="1514">
                  <c:v>37998</c:v>
                </c:pt>
                <c:pt idx="1515">
                  <c:v>37999</c:v>
                </c:pt>
                <c:pt idx="1516">
                  <c:v>38000</c:v>
                </c:pt>
                <c:pt idx="1517">
                  <c:v>38001</c:v>
                </c:pt>
                <c:pt idx="1518">
                  <c:v>38002</c:v>
                </c:pt>
                <c:pt idx="1519">
                  <c:v>38006</c:v>
                </c:pt>
                <c:pt idx="1520">
                  <c:v>38007</c:v>
                </c:pt>
                <c:pt idx="1521">
                  <c:v>38008</c:v>
                </c:pt>
                <c:pt idx="1522">
                  <c:v>38009</c:v>
                </c:pt>
                <c:pt idx="1523">
                  <c:v>38012</c:v>
                </c:pt>
                <c:pt idx="1524">
                  <c:v>38013</c:v>
                </c:pt>
                <c:pt idx="1525">
                  <c:v>38014</c:v>
                </c:pt>
                <c:pt idx="1526">
                  <c:v>38015</c:v>
                </c:pt>
                <c:pt idx="1527">
                  <c:v>38016</c:v>
                </c:pt>
                <c:pt idx="1528">
                  <c:v>38019</c:v>
                </c:pt>
                <c:pt idx="1529">
                  <c:v>38020</c:v>
                </c:pt>
                <c:pt idx="1530">
                  <c:v>38021</c:v>
                </c:pt>
                <c:pt idx="1531">
                  <c:v>38022</c:v>
                </c:pt>
                <c:pt idx="1532">
                  <c:v>38023</c:v>
                </c:pt>
                <c:pt idx="1533">
                  <c:v>38026</c:v>
                </c:pt>
                <c:pt idx="1534">
                  <c:v>38027</c:v>
                </c:pt>
                <c:pt idx="1535">
                  <c:v>38028</c:v>
                </c:pt>
                <c:pt idx="1536">
                  <c:v>38029</c:v>
                </c:pt>
                <c:pt idx="1537">
                  <c:v>38030</c:v>
                </c:pt>
                <c:pt idx="1538">
                  <c:v>38034</c:v>
                </c:pt>
                <c:pt idx="1539">
                  <c:v>38035</c:v>
                </c:pt>
                <c:pt idx="1540">
                  <c:v>38036</c:v>
                </c:pt>
                <c:pt idx="1541">
                  <c:v>38037</c:v>
                </c:pt>
                <c:pt idx="1542">
                  <c:v>38040</c:v>
                </c:pt>
                <c:pt idx="1543">
                  <c:v>38041</c:v>
                </c:pt>
                <c:pt idx="1544">
                  <c:v>38042</c:v>
                </c:pt>
                <c:pt idx="1545">
                  <c:v>38043</c:v>
                </c:pt>
                <c:pt idx="1546">
                  <c:v>38044</c:v>
                </c:pt>
                <c:pt idx="1547">
                  <c:v>38047</c:v>
                </c:pt>
                <c:pt idx="1548">
                  <c:v>38048</c:v>
                </c:pt>
                <c:pt idx="1549">
                  <c:v>38049</c:v>
                </c:pt>
                <c:pt idx="1550">
                  <c:v>38050</c:v>
                </c:pt>
                <c:pt idx="1551">
                  <c:v>38051</c:v>
                </c:pt>
                <c:pt idx="1552">
                  <c:v>38054</c:v>
                </c:pt>
                <c:pt idx="1553">
                  <c:v>38055</c:v>
                </c:pt>
                <c:pt idx="1554">
                  <c:v>38056</c:v>
                </c:pt>
                <c:pt idx="1555">
                  <c:v>38057</c:v>
                </c:pt>
                <c:pt idx="1556">
                  <c:v>38058</c:v>
                </c:pt>
                <c:pt idx="1557">
                  <c:v>38061</c:v>
                </c:pt>
                <c:pt idx="1558">
                  <c:v>38062</c:v>
                </c:pt>
                <c:pt idx="1559">
                  <c:v>38063</c:v>
                </c:pt>
                <c:pt idx="1560">
                  <c:v>38064</c:v>
                </c:pt>
                <c:pt idx="1561">
                  <c:v>38065</c:v>
                </c:pt>
                <c:pt idx="1562">
                  <c:v>38068</c:v>
                </c:pt>
                <c:pt idx="1563">
                  <c:v>38069</c:v>
                </c:pt>
                <c:pt idx="1564">
                  <c:v>38070</c:v>
                </c:pt>
                <c:pt idx="1565">
                  <c:v>38071</c:v>
                </c:pt>
                <c:pt idx="1566">
                  <c:v>38072</c:v>
                </c:pt>
                <c:pt idx="1567">
                  <c:v>38075</c:v>
                </c:pt>
                <c:pt idx="1568">
                  <c:v>38076</c:v>
                </c:pt>
                <c:pt idx="1569">
                  <c:v>38077</c:v>
                </c:pt>
                <c:pt idx="1570">
                  <c:v>38078</c:v>
                </c:pt>
                <c:pt idx="1571">
                  <c:v>38079</c:v>
                </c:pt>
                <c:pt idx="1572">
                  <c:v>38082</c:v>
                </c:pt>
                <c:pt idx="1573">
                  <c:v>38083</c:v>
                </c:pt>
                <c:pt idx="1574">
                  <c:v>38084</c:v>
                </c:pt>
                <c:pt idx="1575">
                  <c:v>38085</c:v>
                </c:pt>
                <c:pt idx="1576">
                  <c:v>38089</c:v>
                </c:pt>
                <c:pt idx="1577">
                  <c:v>38090</c:v>
                </c:pt>
                <c:pt idx="1578">
                  <c:v>38091</c:v>
                </c:pt>
                <c:pt idx="1579">
                  <c:v>38092</c:v>
                </c:pt>
                <c:pt idx="1580">
                  <c:v>38093</c:v>
                </c:pt>
                <c:pt idx="1581">
                  <c:v>38096</c:v>
                </c:pt>
                <c:pt idx="1582">
                  <c:v>38097</c:v>
                </c:pt>
                <c:pt idx="1583">
                  <c:v>38098</c:v>
                </c:pt>
                <c:pt idx="1584">
                  <c:v>38099</c:v>
                </c:pt>
                <c:pt idx="1585">
                  <c:v>38100</c:v>
                </c:pt>
                <c:pt idx="1586">
                  <c:v>38103</c:v>
                </c:pt>
                <c:pt idx="1587">
                  <c:v>38104</c:v>
                </c:pt>
                <c:pt idx="1588">
                  <c:v>38105</c:v>
                </c:pt>
                <c:pt idx="1589">
                  <c:v>38106</c:v>
                </c:pt>
                <c:pt idx="1590">
                  <c:v>38107</c:v>
                </c:pt>
                <c:pt idx="1591">
                  <c:v>38110</c:v>
                </c:pt>
                <c:pt idx="1592">
                  <c:v>38111</c:v>
                </c:pt>
                <c:pt idx="1593">
                  <c:v>38112</c:v>
                </c:pt>
                <c:pt idx="1594">
                  <c:v>38113</c:v>
                </c:pt>
                <c:pt idx="1595">
                  <c:v>38114</c:v>
                </c:pt>
                <c:pt idx="1596">
                  <c:v>38117</c:v>
                </c:pt>
                <c:pt idx="1597">
                  <c:v>38118</c:v>
                </c:pt>
                <c:pt idx="1598">
                  <c:v>38119</c:v>
                </c:pt>
                <c:pt idx="1599">
                  <c:v>38120</c:v>
                </c:pt>
                <c:pt idx="1600">
                  <c:v>38121</c:v>
                </c:pt>
                <c:pt idx="1601">
                  <c:v>38124</c:v>
                </c:pt>
                <c:pt idx="1602">
                  <c:v>38125</c:v>
                </c:pt>
                <c:pt idx="1603">
                  <c:v>38126</c:v>
                </c:pt>
                <c:pt idx="1604">
                  <c:v>38127</c:v>
                </c:pt>
                <c:pt idx="1605">
                  <c:v>38128</c:v>
                </c:pt>
                <c:pt idx="1606">
                  <c:v>38131</c:v>
                </c:pt>
                <c:pt idx="1607">
                  <c:v>38132</c:v>
                </c:pt>
                <c:pt idx="1608">
                  <c:v>38133</c:v>
                </c:pt>
                <c:pt idx="1609">
                  <c:v>38134</c:v>
                </c:pt>
                <c:pt idx="1610">
                  <c:v>38135</c:v>
                </c:pt>
                <c:pt idx="1611">
                  <c:v>38139</c:v>
                </c:pt>
                <c:pt idx="1612">
                  <c:v>38140</c:v>
                </c:pt>
                <c:pt idx="1613">
                  <c:v>38141</c:v>
                </c:pt>
                <c:pt idx="1614">
                  <c:v>38142</c:v>
                </c:pt>
                <c:pt idx="1615">
                  <c:v>38145</c:v>
                </c:pt>
                <c:pt idx="1616">
                  <c:v>38146</c:v>
                </c:pt>
                <c:pt idx="1617">
                  <c:v>38147</c:v>
                </c:pt>
                <c:pt idx="1618">
                  <c:v>38148</c:v>
                </c:pt>
                <c:pt idx="1619">
                  <c:v>38152</c:v>
                </c:pt>
                <c:pt idx="1620">
                  <c:v>38153</c:v>
                </c:pt>
                <c:pt idx="1621">
                  <c:v>38154</c:v>
                </c:pt>
                <c:pt idx="1622">
                  <c:v>38155</c:v>
                </c:pt>
                <c:pt idx="1623">
                  <c:v>38156</c:v>
                </c:pt>
                <c:pt idx="1624">
                  <c:v>38159</c:v>
                </c:pt>
                <c:pt idx="1625">
                  <c:v>38160</c:v>
                </c:pt>
                <c:pt idx="1626">
                  <c:v>38161</c:v>
                </c:pt>
                <c:pt idx="1627">
                  <c:v>38162</c:v>
                </c:pt>
                <c:pt idx="1628">
                  <c:v>38163</c:v>
                </c:pt>
                <c:pt idx="1629">
                  <c:v>38166</c:v>
                </c:pt>
                <c:pt idx="1630">
                  <c:v>38167</c:v>
                </c:pt>
                <c:pt idx="1631">
                  <c:v>38168</c:v>
                </c:pt>
                <c:pt idx="1632">
                  <c:v>38169</c:v>
                </c:pt>
                <c:pt idx="1633">
                  <c:v>38170</c:v>
                </c:pt>
                <c:pt idx="1634">
                  <c:v>38174</c:v>
                </c:pt>
                <c:pt idx="1635">
                  <c:v>38175</c:v>
                </c:pt>
                <c:pt idx="1636">
                  <c:v>38176</c:v>
                </c:pt>
                <c:pt idx="1637">
                  <c:v>38177</c:v>
                </c:pt>
                <c:pt idx="1638">
                  <c:v>38180</c:v>
                </c:pt>
                <c:pt idx="1639">
                  <c:v>38181</c:v>
                </c:pt>
                <c:pt idx="1640">
                  <c:v>38182</c:v>
                </c:pt>
                <c:pt idx="1641">
                  <c:v>38183</c:v>
                </c:pt>
                <c:pt idx="1642">
                  <c:v>38184</c:v>
                </c:pt>
                <c:pt idx="1643">
                  <c:v>38187</c:v>
                </c:pt>
                <c:pt idx="1644">
                  <c:v>38188</c:v>
                </c:pt>
                <c:pt idx="1645">
                  <c:v>38189</c:v>
                </c:pt>
                <c:pt idx="1646">
                  <c:v>38190</c:v>
                </c:pt>
                <c:pt idx="1647">
                  <c:v>38191</c:v>
                </c:pt>
                <c:pt idx="1648">
                  <c:v>38194</c:v>
                </c:pt>
                <c:pt idx="1649">
                  <c:v>38195</c:v>
                </c:pt>
                <c:pt idx="1650">
                  <c:v>38196</c:v>
                </c:pt>
                <c:pt idx="1651">
                  <c:v>38197</c:v>
                </c:pt>
                <c:pt idx="1652">
                  <c:v>38198</c:v>
                </c:pt>
                <c:pt idx="1653">
                  <c:v>38201</c:v>
                </c:pt>
                <c:pt idx="1654">
                  <c:v>38202</c:v>
                </c:pt>
                <c:pt idx="1655">
                  <c:v>38203</c:v>
                </c:pt>
                <c:pt idx="1656">
                  <c:v>38204</c:v>
                </c:pt>
                <c:pt idx="1657">
                  <c:v>38205</c:v>
                </c:pt>
                <c:pt idx="1658">
                  <c:v>38208</c:v>
                </c:pt>
                <c:pt idx="1659">
                  <c:v>38209</c:v>
                </c:pt>
                <c:pt idx="1660">
                  <c:v>38210</c:v>
                </c:pt>
                <c:pt idx="1661">
                  <c:v>38211</c:v>
                </c:pt>
                <c:pt idx="1662">
                  <c:v>38212</c:v>
                </c:pt>
                <c:pt idx="1663">
                  <c:v>38215</c:v>
                </c:pt>
                <c:pt idx="1664">
                  <c:v>38216</c:v>
                </c:pt>
                <c:pt idx="1665">
                  <c:v>38217</c:v>
                </c:pt>
                <c:pt idx="1666">
                  <c:v>38218</c:v>
                </c:pt>
                <c:pt idx="1667">
                  <c:v>38219</c:v>
                </c:pt>
                <c:pt idx="1668">
                  <c:v>38222</c:v>
                </c:pt>
                <c:pt idx="1669">
                  <c:v>38223</c:v>
                </c:pt>
                <c:pt idx="1670">
                  <c:v>38224</c:v>
                </c:pt>
                <c:pt idx="1671">
                  <c:v>38225</c:v>
                </c:pt>
                <c:pt idx="1672">
                  <c:v>38226</c:v>
                </c:pt>
                <c:pt idx="1673">
                  <c:v>38229</c:v>
                </c:pt>
                <c:pt idx="1674">
                  <c:v>38230</c:v>
                </c:pt>
                <c:pt idx="1675">
                  <c:v>38231</c:v>
                </c:pt>
                <c:pt idx="1676">
                  <c:v>38232</c:v>
                </c:pt>
                <c:pt idx="1677">
                  <c:v>38233</c:v>
                </c:pt>
                <c:pt idx="1678">
                  <c:v>38237</c:v>
                </c:pt>
                <c:pt idx="1679">
                  <c:v>38238</c:v>
                </c:pt>
                <c:pt idx="1680">
                  <c:v>38239</c:v>
                </c:pt>
                <c:pt idx="1681">
                  <c:v>38240</c:v>
                </c:pt>
                <c:pt idx="1682">
                  <c:v>38243</c:v>
                </c:pt>
                <c:pt idx="1683">
                  <c:v>38244</c:v>
                </c:pt>
                <c:pt idx="1684">
                  <c:v>38245</c:v>
                </c:pt>
                <c:pt idx="1685">
                  <c:v>38246</c:v>
                </c:pt>
                <c:pt idx="1686">
                  <c:v>38247</c:v>
                </c:pt>
                <c:pt idx="1687">
                  <c:v>38250</c:v>
                </c:pt>
                <c:pt idx="1688">
                  <c:v>38251</c:v>
                </c:pt>
                <c:pt idx="1689">
                  <c:v>38252</c:v>
                </c:pt>
                <c:pt idx="1690">
                  <c:v>38253</c:v>
                </c:pt>
                <c:pt idx="1691">
                  <c:v>38254</c:v>
                </c:pt>
                <c:pt idx="1692">
                  <c:v>38257</c:v>
                </c:pt>
                <c:pt idx="1693">
                  <c:v>38258</c:v>
                </c:pt>
                <c:pt idx="1694">
                  <c:v>38259</c:v>
                </c:pt>
                <c:pt idx="1695">
                  <c:v>38260</c:v>
                </c:pt>
                <c:pt idx="1696">
                  <c:v>38261</c:v>
                </c:pt>
                <c:pt idx="1697">
                  <c:v>38264</c:v>
                </c:pt>
                <c:pt idx="1698">
                  <c:v>38265</c:v>
                </c:pt>
                <c:pt idx="1699">
                  <c:v>38266</c:v>
                </c:pt>
                <c:pt idx="1700">
                  <c:v>38267</c:v>
                </c:pt>
                <c:pt idx="1701">
                  <c:v>38268</c:v>
                </c:pt>
                <c:pt idx="1702">
                  <c:v>38271</c:v>
                </c:pt>
                <c:pt idx="1703">
                  <c:v>38272</c:v>
                </c:pt>
                <c:pt idx="1704">
                  <c:v>38273</c:v>
                </c:pt>
                <c:pt idx="1705">
                  <c:v>38274</c:v>
                </c:pt>
                <c:pt idx="1706">
                  <c:v>38275</c:v>
                </c:pt>
                <c:pt idx="1707">
                  <c:v>38278</c:v>
                </c:pt>
                <c:pt idx="1708">
                  <c:v>38279</c:v>
                </c:pt>
                <c:pt idx="1709">
                  <c:v>38280</c:v>
                </c:pt>
                <c:pt idx="1710">
                  <c:v>38281</c:v>
                </c:pt>
                <c:pt idx="1711">
                  <c:v>38282</c:v>
                </c:pt>
                <c:pt idx="1712">
                  <c:v>38285</c:v>
                </c:pt>
                <c:pt idx="1713">
                  <c:v>38286</c:v>
                </c:pt>
                <c:pt idx="1714">
                  <c:v>38287</c:v>
                </c:pt>
                <c:pt idx="1715">
                  <c:v>38288</c:v>
                </c:pt>
                <c:pt idx="1716">
                  <c:v>38289</c:v>
                </c:pt>
                <c:pt idx="1717">
                  <c:v>38292</c:v>
                </c:pt>
                <c:pt idx="1718">
                  <c:v>38293</c:v>
                </c:pt>
                <c:pt idx="1719">
                  <c:v>38294</c:v>
                </c:pt>
                <c:pt idx="1720">
                  <c:v>38295</c:v>
                </c:pt>
                <c:pt idx="1721">
                  <c:v>38296</c:v>
                </c:pt>
                <c:pt idx="1722">
                  <c:v>38299</c:v>
                </c:pt>
                <c:pt idx="1723">
                  <c:v>38300</c:v>
                </c:pt>
                <c:pt idx="1724">
                  <c:v>38301</c:v>
                </c:pt>
                <c:pt idx="1725">
                  <c:v>38302</c:v>
                </c:pt>
                <c:pt idx="1726">
                  <c:v>38303</c:v>
                </c:pt>
                <c:pt idx="1727">
                  <c:v>38306</c:v>
                </c:pt>
                <c:pt idx="1728">
                  <c:v>38307</c:v>
                </c:pt>
                <c:pt idx="1729">
                  <c:v>38308</c:v>
                </c:pt>
                <c:pt idx="1730">
                  <c:v>38309</c:v>
                </c:pt>
                <c:pt idx="1731">
                  <c:v>38310</c:v>
                </c:pt>
                <c:pt idx="1732">
                  <c:v>38313</c:v>
                </c:pt>
                <c:pt idx="1733">
                  <c:v>38314</c:v>
                </c:pt>
                <c:pt idx="1734">
                  <c:v>38315</c:v>
                </c:pt>
                <c:pt idx="1735">
                  <c:v>38317</c:v>
                </c:pt>
                <c:pt idx="1736">
                  <c:v>38320</c:v>
                </c:pt>
                <c:pt idx="1737">
                  <c:v>38321</c:v>
                </c:pt>
                <c:pt idx="1738">
                  <c:v>38322</c:v>
                </c:pt>
                <c:pt idx="1739">
                  <c:v>38323</c:v>
                </c:pt>
                <c:pt idx="1740">
                  <c:v>38324</c:v>
                </c:pt>
                <c:pt idx="1741">
                  <c:v>38327</c:v>
                </c:pt>
                <c:pt idx="1742">
                  <c:v>38328</c:v>
                </c:pt>
                <c:pt idx="1743">
                  <c:v>38329</c:v>
                </c:pt>
                <c:pt idx="1744">
                  <c:v>38330</c:v>
                </c:pt>
                <c:pt idx="1745">
                  <c:v>38331</c:v>
                </c:pt>
                <c:pt idx="1746">
                  <c:v>38334</c:v>
                </c:pt>
                <c:pt idx="1747">
                  <c:v>38335</c:v>
                </c:pt>
                <c:pt idx="1748">
                  <c:v>38336</c:v>
                </c:pt>
                <c:pt idx="1749">
                  <c:v>38337</c:v>
                </c:pt>
                <c:pt idx="1750">
                  <c:v>38338</c:v>
                </c:pt>
                <c:pt idx="1751">
                  <c:v>38341</c:v>
                </c:pt>
                <c:pt idx="1752">
                  <c:v>38342</c:v>
                </c:pt>
                <c:pt idx="1753">
                  <c:v>38343</c:v>
                </c:pt>
                <c:pt idx="1754">
                  <c:v>38344</c:v>
                </c:pt>
                <c:pt idx="1755">
                  <c:v>38348</c:v>
                </c:pt>
                <c:pt idx="1756">
                  <c:v>38349</c:v>
                </c:pt>
                <c:pt idx="1757">
                  <c:v>38350</c:v>
                </c:pt>
                <c:pt idx="1758">
                  <c:v>38351</c:v>
                </c:pt>
                <c:pt idx="1759">
                  <c:v>38352</c:v>
                </c:pt>
                <c:pt idx="1760">
                  <c:v>38355</c:v>
                </c:pt>
                <c:pt idx="1761">
                  <c:v>38356</c:v>
                </c:pt>
                <c:pt idx="1762">
                  <c:v>38357</c:v>
                </c:pt>
                <c:pt idx="1763">
                  <c:v>38358</c:v>
                </c:pt>
                <c:pt idx="1764">
                  <c:v>38359</c:v>
                </c:pt>
                <c:pt idx="1765">
                  <c:v>38362</c:v>
                </c:pt>
                <c:pt idx="1766">
                  <c:v>38363</c:v>
                </c:pt>
                <c:pt idx="1767">
                  <c:v>38364</c:v>
                </c:pt>
                <c:pt idx="1768">
                  <c:v>38365</c:v>
                </c:pt>
                <c:pt idx="1769">
                  <c:v>38366</c:v>
                </c:pt>
                <c:pt idx="1770">
                  <c:v>38370</c:v>
                </c:pt>
                <c:pt idx="1771">
                  <c:v>38371</c:v>
                </c:pt>
                <c:pt idx="1772">
                  <c:v>38372</c:v>
                </c:pt>
                <c:pt idx="1773">
                  <c:v>38373</c:v>
                </c:pt>
                <c:pt idx="1774">
                  <c:v>38376</c:v>
                </c:pt>
                <c:pt idx="1775">
                  <c:v>38377</c:v>
                </c:pt>
                <c:pt idx="1776">
                  <c:v>38378</c:v>
                </c:pt>
                <c:pt idx="1777">
                  <c:v>38379</c:v>
                </c:pt>
                <c:pt idx="1778">
                  <c:v>38380</c:v>
                </c:pt>
                <c:pt idx="1779">
                  <c:v>38383</c:v>
                </c:pt>
                <c:pt idx="1780">
                  <c:v>38384</c:v>
                </c:pt>
                <c:pt idx="1781">
                  <c:v>38385</c:v>
                </c:pt>
                <c:pt idx="1782">
                  <c:v>38386</c:v>
                </c:pt>
                <c:pt idx="1783">
                  <c:v>38387</c:v>
                </c:pt>
                <c:pt idx="1784">
                  <c:v>38390</c:v>
                </c:pt>
                <c:pt idx="1785">
                  <c:v>38391</c:v>
                </c:pt>
                <c:pt idx="1786">
                  <c:v>38392</c:v>
                </c:pt>
                <c:pt idx="1787">
                  <c:v>38393</c:v>
                </c:pt>
                <c:pt idx="1788">
                  <c:v>38394</c:v>
                </c:pt>
                <c:pt idx="1789">
                  <c:v>38397</c:v>
                </c:pt>
                <c:pt idx="1790">
                  <c:v>38398</c:v>
                </c:pt>
                <c:pt idx="1791">
                  <c:v>38399</c:v>
                </c:pt>
                <c:pt idx="1792">
                  <c:v>38400</c:v>
                </c:pt>
                <c:pt idx="1793">
                  <c:v>38401</c:v>
                </c:pt>
                <c:pt idx="1794">
                  <c:v>38405</c:v>
                </c:pt>
                <c:pt idx="1795">
                  <c:v>38406</c:v>
                </c:pt>
                <c:pt idx="1796">
                  <c:v>38407</c:v>
                </c:pt>
                <c:pt idx="1797">
                  <c:v>38408</c:v>
                </c:pt>
                <c:pt idx="1798">
                  <c:v>38411</c:v>
                </c:pt>
                <c:pt idx="1799">
                  <c:v>38412</c:v>
                </c:pt>
                <c:pt idx="1800">
                  <c:v>38413</c:v>
                </c:pt>
                <c:pt idx="1801">
                  <c:v>38414</c:v>
                </c:pt>
                <c:pt idx="1802">
                  <c:v>38415</c:v>
                </c:pt>
                <c:pt idx="1803">
                  <c:v>38418</c:v>
                </c:pt>
                <c:pt idx="1804">
                  <c:v>38419</c:v>
                </c:pt>
                <c:pt idx="1805">
                  <c:v>38420</c:v>
                </c:pt>
                <c:pt idx="1806">
                  <c:v>38421</c:v>
                </c:pt>
                <c:pt idx="1807">
                  <c:v>38422</c:v>
                </c:pt>
                <c:pt idx="1808">
                  <c:v>38425</c:v>
                </c:pt>
                <c:pt idx="1809">
                  <c:v>38426</c:v>
                </c:pt>
                <c:pt idx="1810">
                  <c:v>38427</c:v>
                </c:pt>
                <c:pt idx="1811">
                  <c:v>38428</c:v>
                </c:pt>
                <c:pt idx="1812">
                  <c:v>38429</c:v>
                </c:pt>
                <c:pt idx="1813">
                  <c:v>38432</c:v>
                </c:pt>
                <c:pt idx="1814">
                  <c:v>38433</c:v>
                </c:pt>
                <c:pt idx="1815">
                  <c:v>38434</c:v>
                </c:pt>
                <c:pt idx="1816">
                  <c:v>38435</c:v>
                </c:pt>
                <c:pt idx="1817">
                  <c:v>38439</c:v>
                </c:pt>
                <c:pt idx="1818">
                  <c:v>38440</c:v>
                </c:pt>
                <c:pt idx="1819">
                  <c:v>38441</c:v>
                </c:pt>
                <c:pt idx="1820">
                  <c:v>38442</c:v>
                </c:pt>
                <c:pt idx="1821">
                  <c:v>38443</c:v>
                </c:pt>
                <c:pt idx="1822">
                  <c:v>38446</c:v>
                </c:pt>
                <c:pt idx="1823">
                  <c:v>38447</c:v>
                </c:pt>
                <c:pt idx="1824">
                  <c:v>38448</c:v>
                </c:pt>
                <c:pt idx="1825">
                  <c:v>38449</c:v>
                </c:pt>
                <c:pt idx="1826">
                  <c:v>38450</c:v>
                </c:pt>
                <c:pt idx="1827">
                  <c:v>38453</c:v>
                </c:pt>
                <c:pt idx="1828">
                  <c:v>38454</c:v>
                </c:pt>
                <c:pt idx="1829">
                  <c:v>38455</c:v>
                </c:pt>
                <c:pt idx="1830">
                  <c:v>38456</c:v>
                </c:pt>
                <c:pt idx="1831">
                  <c:v>38457</c:v>
                </c:pt>
                <c:pt idx="1832">
                  <c:v>38460</c:v>
                </c:pt>
                <c:pt idx="1833">
                  <c:v>38461</c:v>
                </c:pt>
                <c:pt idx="1834">
                  <c:v>38462</c:v>
                </c:pt>
                <c:pt idx="1835">
                  <c:v>38463</c:v>
                </c:pt>
                <c:pt idx="1836">
                  <c:v>38464</c:v>
                </c:pt>
                <c:pt idx="1837">
                  <c:v>38467</c:v>
                </c:pt>
                <c:pt idx="1838">
                  <c:v>38468</c:v>
                </c:pt>
                <c:pt idx="1839">
                  <c:v>38469</c:v>
                </c:pt>
                <c:pt idx="1840">
                  <c:v>38470</c:v>
                </c:pt>
                <c:pt idx="1841">
                  <c:v>38471</c:v>
                </c:pt>
                <c:pt idx="1842">
                  <c:v>38474</c:v>
                </c:pt>
                <c:pt idx="1843">
                  <c:v>38475</c:v>
                </c:pt>
                <c:pt idx="1844">
                  <c:v>38476</c:v>
                </c:pt>
                <c:pt idx="1845">
                  <c:v>38477</c:v>
                </c:pt>
                <c:pt idx="1846">
                  <c:v>38478</c:v>
                </c:pt>
                <c:pt idx="1847">
                  <c:v>38481</c:v>
                </c:pt>
                <c:pt idx="1848">
                  <c:v>38482</c:v>
                </c:pt>
                <c:pt idx="1849">
                  <c:v>38483</c:v>
                </c:pt>
                <c:pt idx="1850">
                  <c:v>38484</c:v>
                </c:pt>
                <c:pt idx="1851">
                  <c:v>38485</c:v>
                </c:pt>
                <c:pt idx="1852">
                  <c:v>38488</c:v>
                </c:pt>
                <c:pt idx="1853">
                  <c:v>38489</c:v>
                </c:pt>
                <c:pt idx="1854">
                  <c:v>38490</c:v>
                </c:pt>
                <c:pt idx="1855">
                  <c:v>38491</c:v>
                </c:pt>
                <c:pt idx="1856">
                  <c:v>38492</c:v>
                </c:pt>
                <c:pt idx="1857">
                  <c:v>38495</c:v>
                </c:pt>
                <c:pt idx="1858">
                  <c:v>38496</c:v>
                </c:pt>
                <c:pt idx="1859">
                  <c:v>38497</c:v>
                </c:pt>
                <c:pt idx="1860">
                  <c:v>38498</c:v>
                </c:pt>
                <c:pt idx="1861">
                  <c:v>38499</c:v>
                </c:pt>
                <c:pt idx="1862">
                  <c:v>38503</c:v>
                </c:pt>
                <c:pt idx="1863">
                  <c:v>38504</c:v>
                </c:pt>
                <c:pt idx="1864">
                  <c:v>38505</c:v>
                </c:pt>
                <c:pt idx="1865">
                  <c:v>38506</c:v>
                </c:pt>
                <c:pt idx="1866">
                  <c:v>38509</c:v>
                </c:pt>
                <c:pt idx="1867">
                  <c:v>38510</c:v>
                </c:pt>
                <c:pt idx="1868">
                  <c:v>38511</c:v>
                </c:pt>
                <c:pt idx="1869">
                  <c:v>38512</c:v>
                </c:pt>
                <c:pt idx="1870">
                  <c:v>38513</c:v>
                </c:pt>
                <c:pt idx="1871">
                  <c:v>38516</c:v>
                </c:pt>
                <c:pt idx="1872">
                  <c:v>38517</c:v>
                </c:pt>
                <c:pt idx="1873">
                  <c:v>38518</c:v>
                </c:pt>
                <c:pt idx="1874">
                  <c:v>38519</c:v>
                </c:pt>
                <c:pt idx="1875">
                  <c:v>38520</c:v>
                </c:pt>
                <c:pt idx="1876">
                  <c:v>38523</c:v>
                </c:pt>
                <c:pt idx="1877">
                  <c:v>38524</c:v>
                </c:pt>
                <c:pt idx="1878">
                  <c:v>38525</c:v>
                </c:pt>
                <c:pt idx="1879">
                  <c:v>38526</c:v>
                </c:pt>
                <c:pt idx="1880">
                  <c:v>38527</c:v>
                </c:pt>
                <c:pt idx="1881">
                  <c:v>38530</c:v>
                </c:pt>
                <c:pt idx="1882">
                  <c:v>38531</c:v>
                </c:pt>
                <c:pt idx="1883">
                  <c:v>38532</c:v>
                </c:pt>
                <c:pt idx="1884">
                  <c:v>38533</c:v>
                </c:pt>
                <c:pt idx="1885">
                  <c:v>38534</c:v>
                </c:pt>
                <c:pt idx="1886">
                  <c:v>38538</c:v>
                </c:pt>
                <c:pt idx="1887">
                  <c:v>38539</c:v>
                </c:pt>
                <c:pt idx="1888">
                  <c:v>38540</c:v>
                </c:pt>
                <c:pt idx="1889">
                  <c:v>38541</c:v>
                </c:pt>
                <c:pt idx="1890">
                  <c:v>38544</c:v>
                </c:pt>
                <c:pt idx="1891">
                  <c:v>38545</c:v>
                </c:pt>
                <c:pt idx="1892">
                  <c:v>38546</c:v>
                </c:pt>
                <c:pt idx="1893">
                  <c:v>38547</c:v>
                </c:pt>
                <c:pt idx="1894">
                  <c:v>38548</c:v>
                </c:pt>
                <c:pt idx="1895">
                  <c:v>38551</c:v>
                </c:pt>
                <c:pt idx="1896">
                  <c:v>38552</c:v>
                </c:pt>
                <c:pt idx="1897">
                  <c:v>38553</c:v>
                </c:pt>
                <c:pt idx="1898">
                  <c:v>38554</c:v>
                </c:pt>
                <c:pt idx="1899">
                  <c:v>38555</c:v>
                </c:pt>
                <c:pt idx="1900">
                  <c:v>38558</c:v>
                </c:pt>
                <c:pt idx="1901">
                  <c:v>38559</c:v>
                </c:pt>
                <c:pt idx="1902">
                  <c:v>38560</c:v>
                </c:pt>
                <c:pt idx="1903">
                  <c:v>38561</c:v>
                </c:pt>
                <c:pt idx="1904">
                  <c:v>38562</c:v>
                </c:pt>
                <c:pt idx="1905">
                  <c:v>38565</c:v>
                </c:pt>
                <c:pt idx="1906">
                  <c:v>38566</c:v>
                </c:pt>
                <c:pt idx="1907">
                  <c:v>38567</c:v>
                </c:pt>
                <c:pt idx="1908">
                  <c:v>38568</c:v>
                </c:pt>
                <c:pt idx="1909">
                  <c:v>38569</c:v>
                </c:pt>
                <c:pt idx="1910">
                  <c:v>38572</c:v>
                </c:pt>
                <c:pt idx="1911">
                  <c:v>38573</c:v>
                </c:pt>
                <c:pt idx="1912">
                  <c:v>38574</c:v>
                </c:pt>
                <c:pt idx="1913">
                  <c:v>38575</c:v>
                </c:pt>
                <c:pt idx="1914">
                  <c:v>38576</c:v>
                </c:pt>
                <c:pt idx="1915">
                  <c:v>38579</c:v>
                </c:pt>
                <c:pt idx="1916">
                  <c:v>38580</c:v>
                </c:pt>
                <c:pt idx="1917">
                  <c:v>38581</c:v>
                </c:pt>
                <c:pt idx="1918">
                  <c:v>38582</c:v>
                </c:pt>
                <c:pt idx="1919">
                  <c:v>38583</c:v>
                </c:pt>
                <c:pt idx="1920">
                  <c:v>38586</c:v>
                </c:pt>
                <c:pt idx="1921">
                  <c:v>38587</c:v>
                </c:pt>
                <c:pt idx="1922">
                  <c:v>38588</c:v>
                </c:pt>
                <c:pt idx="1923">
                  <c:v>38589</c:v>
                </c:pt>
                <c:pt idx="1924">
                  <c:v>38590</c:v>
                </c:pt>
                <c:pt idx="1925">
                  <c:v>38593</c:v>
                </c:pt>
                <c:pt idx="1926">
                  <c:v>38594</c:v>
                </c:pt>
                <c:pt idx="1927">
                  <c:v>38595</c:v>
                </c:pt>
                <c:pt idx="1928">
                  <c:v>38596</c:v>
                </c:pt>
                <c:pt idx="1929">
                  <c:v>38597</c:v>
                </c:pt>
                <c:pt idx="1930">
                  <c:v>38601</c:v>
                </c:pt>
                <c:pt idx="1931">
                  <c:v>38602</c:v>
                </c:pt>
                <c:pt idx="1932">
                  <c:v>38603</c:v>
                </c:pt>
                <c:pt idx="1933">
                  <c:v>38604</c:v>
                </c:pt>
                <c:pt idx="1934">
                  <c:v>38607</c:v>
                </c:pt>
                <c:pt idx="1935">
                  <c:v>38608</c:v>
                </c:pt>
                <c:pt idx="1936">
                  <c:v>38609</c:v>
                </c:pt>
                <c:pt idx="1937">
                  <c:v>38610</c:v>
                </c:pt>
                <c:pt idx="1938">
                  <c:v>38611</c:v>
                </c:pt>
                <c:pt idx="1939">
                  <c:v>38614</c:v>
                </c:pt>
                <c:pt idx="1940">
                  <c:v>38615</c:v>
                </c:pt>
                <c:pt idx="1941">
                  <c:v>38616</c:v>
                </c:pt>
                <c:pt idx="1942">
                  <c:v>38617</c:v>
                </c:pt>
                <c:pt idx="1943">
                  <c:v>38618</c:v>
                </c:pt>
                <c:pt idx="1944">
                  <c:v>38621</c:v>
                </c:pt>
                <c:pt idx="1945">
                  <c:v>38622</c:v>
                </c:pt>
                <c:pt idx="1946">
                  <c:v>38623</c:v>
                </c:pt>
                <c:pt idx="1947">
                  <c:v>38624</c:v>
                </c:pt>
                <c:pt idx="1948">
                  <c:v>38625</c:v>
                </c:pt>
                <c:pt idx="1949">
                  <c:v>38628</c:v>
                </c:pt>
                <c:pt idx="1950">
                  <c:v>38629</c:v>
                </c:pt>
                <c:pt idx="1951">
                  <c:v>38630</c:v>
                </c:pt>
                <c:pt idx="1952">
                  <c:v>38631</c:v>
                </c:pt>
                <c:pt idx="1953">
                  <c:v>38632</c:v>
                </c:pt>
                <c:pt idx="1954">
                  <c:v>38635</c:v>
                </c:pt>
                <c:pt idx="1955">
                  <c:v>38636</c:v>
                </c:pt>
                <c:pt idx="1956">
                  <c:v>38637</c:v>
                </c:pt>
                <c:pt idx="1957">
                  <c:v>38638</c:v>
                </c:pt>
                <c:pt idx="1958">
                  <c:v>38639</c:v>
                </c:pt>
                <c:pt idx="1959">
                  <c:v>38642</c:v>
                </c:pt>
                <c:pt idx="1960">
                  <c:v>38643</c:v>
                </c:pt>
                <c:pt idx="1961">
                  <c:v>38644</c:v>
                </c:pt>
                <c:pt idx="1962">
                  <c:v>38645</c:v>
                </c:pt>
                <c:pt idx="1963">
                  <c:v>38646</c:v>
                </c:pt>
                <c:pt idx="1964">
                  <c:v>38649</c:v>
                </c:pt>
                <c:pt idx="1965">
                  <c:v>38650</c:v>
                </c:pt>
                <c:pt idx="1966">
                  <c:v>38651</c:v>
                </c:pt>
                <c:pt idx="1967">
                  <c:v>38652</c:v>
                </c:pt>
                <c:pt idx="1968">
                  <c:v>38653</c:v>
                </c:pt>
                <c:pt idx="1969">
                  <c:v>38656</c:v>
                </c:pt>
                <c:pt idx="1970">
                  <c:v>38657</c:v>
                </c:pt>
                <c:pt idx="1971">
                  <c:v>38658</c:v>
                </c:pt>
                <c:pt idx="1972">
                  <c:v>38659</c:v>
                </c:pt>
                <c:pt idx="1973">
                  <c:v>38660</c:v>
                </c:pt>
                <c:pt idx="1974">
                  <c:v>38663</c:v>
                </c:pt>
                <c:pt idx="1975">
                  <c:v>38664</c:v>
                </c:pt>
                <c:pt idx="1976">
                  <c:v>38665</c:v>
                </c:pt>
                <c:pt idx="1977">
                  <c:v>38666</c:v>
                </c:pt>
                <c:pt idx="1978">
                  <c:v>38667</c:v>
                </c:pt>
                <c:pt idx="1979">
                  <c:v>38670</c:v>
                </c:pt>
                <c:pt idx="1980">
                  <c:v>38671</c:v>
                </c:pt>
                <c:pt idx="1981">
                  <c:v>38672</c:v>
                </c:pt>
                <c:pt idx="1982">
                  <c:v>38673</c:v>
                </c:pt>
                <c:pt idx="1983">
                  <c:v>38674</c:v>
                </c:pt>
                <c:pt idx="1984">
                  <c:v>38677</c:v>
                </c:pt>
                <c:pt idx="1985">
                  <c:v>38678</c:v>
                </c:pt>
                <c:pt idx="1986">
                  <c:v>38679</c:v>
                </c:pt>
                <c:pt idx="1987">
                  <c:v>38681</c:v>
                </c:pt>
                <c:pt idx="1988">
                  <c:v>38684</c:v>
                </c:pt>
                <c:pt idx="1989">
                  <c:v>38685</c:v>
                </c:pt>
                <c:pt idx="1990">
                  <c:v>38686</c:v>
                </c:pt>
                <c:pt idx="1991">
                  <c:v>38687</c:v>
                </c:pt>
                <c:pt idx="1992">
                  <c:v>38688</c:v>
                </c:pt>
                <c:pt idx="1993">
                  <c:v>38691</c:v>
                </c:pt>
                <c:pt idx="1994">
                  <c:v>38692</c:v>
                </c:pt>
                <c:pt idx="1995">
                  <c:v>38693</c:v>
                </c:pt>
                <c:pt idx="1996">
                  <c:v>38694</c:v>
                </c:pt>
                <c:pt idx="1997">
                  <c:v>38695</c:v>
                </c:pt>
                <c:pt idx="1998">
                  <c:v>38698</c:v>
                </c:pt>
                <c:pt idx="1999">
                  <c:v>38699</c:v>
                </c:pt>
                <c:pt idx="2000">
                  <c:v>38700</c:v>
                </c:pt>
                <c:pt idx="2001">
                  <c:v>38701</c:v>
                </c:pt>
                <c:pt idx="2002">
                  <c:v>38702</c:v>
                </c:pt>
                <c:pt idx="2003">
                  <c:v>38705</c:v>
                </c:pt>
                <c:pt idx="2004">
                  <c:v>38706</c:v>
                </c:pt>
                <c:pt idx="2005">
                  <c:v>38707</c:v>
                </c:pt>
                <c:pt idx="2006">
                  <c:v>38708</c:v>
                </c:pt>
                <c:pt idx="2007">
                  <c:v>38709</c:v>
                </c:pt>
                <c:pt idx="2008">
                  <c:v>38713</c:v>
                </c:pt>
                <c:pt idx="2009">
                  <c:v>38714</c:v>
                </c:pt>
                <c:pt idx="2010">
                  <c:v>38715</c:v>
                </c:pt>
                <c:pt idx="2011">
                  <c:v>38716</c:v>
                </c:pt>
                <c:pt idx="2012">
                  <c:v>38720</c:v>
                </c:pt>
                <c:pt idx="2013">
                  <c:v>38721</c:v>
                </c:pt>
                <c:pt idx="2014">
                  <c:v>38722</c:v>
                </c:pt>
                <c:pt idx="2015">
                  <c:v>38723</c:v>
                </c:pt>
                <c:pt idx="2016">
                  <c:v>38726</c:v>
                </c:pt>
                <c:pt idx="2017">
                  <c:v>38727</c:v>
                </c:pt>
                <c:pt idx="2018">
                  <c:v>38728</c:v>
                </c:pt>
                <c:pt idx="2019">
                  <c:v>38729</c:v>
                </c:pt>
                <c:pt idx="2020">
                  <c:v>38730</c:v>
                </c:pt>
                <c:pt idx="2021">
                  <c:v>38734</c:v>
                </c:pt>
                <c:pt idx="2022">
                  <c:v>38735</c:v>
                </c:pt>
                <c:pt idx="2023">
                  <c:v>38736</c:v>
                </c:pt>
                <c:pt idx="2024">
                  <c:v>38737</c:v>
                </c:pt>
                <c:pt idx="2025">
                  <c:v>38740</c:v>
                </c:pt>
                <c:pt idx="2026">
                  <c:v>38741</c:v>
                </c:pt>
                <c:pt idx="2027">
                  <c:v>38742</c:v>
                </c:pt>
                <c:pt idx="2028">
                  <c:v>38743</c:v>
                </c:pt>
                <c:pt idx="2029">
                  <c:v>38744</c:v>
                </c:pt>
                <c:pt idx="2030">
                  <c:v>38747</c:v>
                </c:pt>
                <c:pt idx="2031">
                  <c:v>38748</c:v>
                </c:pt>
                <c:pt idx="2032">
                  <c:v>38749</c:v>
                </c:pt>
                <c:pt idx="2033">
                  <c:v>38750</c:v>
                </c:pt>
                <c:pt idx="2034">
                  <c:v>38751</c:v>
                </c:pt>
                <c:pt idx="2035">
                  <c:v>38754</c:v>
                </c:pt>
                <c:pt idx="2036">
                  <c:v>38755</c:v>
                </c:pt>
                <c:pt idx="2037">
                  <c:v>38756</c:v>
                </c:pt>
                <c:pt idx="2038">
                  <c:v>38757</c:v>
                </c:pt>
                <c:pt idx="2039">
                  <c:v>38758</c:v>
                </c:pt>
                <c:pt idx="2040">
                  <c:v>38761</c:v>
                </c:pt>
                <c:pt idx="2041">
                  <c:v>38762</c:v>
                </c:pt>
                <c:pt idx="2042">
                  <c:v>38763</c:v>
                </c:pt>
                <c:pt idx="2043">
                  <c:v>38764</c:v>
                </c:pt>
                <c:pt idx="2044">
                  <c:v>38765</c:v>
                </c:pt>
                <c:pt idx="2045">
                  <c:v>38769</c:v>
                </c:pt>
                <c:pt idx="2046">
                  <c:v>38770</c:v>
                </c:pt>
                <c:pt idx="2047">
                  <c:v>38771</c:v>
                </c:pt>
                <c:pt idx="2048">
                  <c:v>38772</c:v>
                </c:pt>
                <c:pt idx="2049">
                  <c:v>38775</c:v>
                </c:pt>
                <c:pt idx="2050">
                  <c:v>38776</c:v>
                </c:pt>
                <c:pt idx="2051">
                  <c:v>38777</c:v>
                </c:pt>
                <c:pt idx="2052">
                  <c:v>38778</c:v>
                </c:pt>
                <c:pt idx="2053">
                  <c:v>38779</c:v>
                </c:pt>
                <c:pt idx="2054">
                  <c:v>38782</c:v>
                </c:pt>
                <c:pt idx="2055">
                  <c:v>38783</c:v>
                </c:pt>
                <c:pt idx="2056">
                  <c:v>38784</c:v>
                </c:pt>
                <c:pt idx="2057">
                  <c:v>38785</c:v>
                </c:pt>
                <c:pt idx="2058">
                  <c:v>38786</c:v>
                </c:pt>
                <c:pt idx="2059">
                  <c:v>38789</c:v>
                </c:pt>
                <c:pt idx="2060">
                  <c:v>38790</c:v>
                </c:pt>
                <c:pt idx="2061">
                  <c:v>38791</c:v>
                </c:pt>
                <c:pt idx="2062">
                  <c:v>38792</c:v>
                </c:pt>
                <c:pt idx="2063">
                  <c:v>38793</c:v>
                </c:pt>
                <c:pt idx="2064">
                  <c:v>38796</c:v>
                </c:pt>
                <c:pt idx="2065">
                  <c:v>38797</c:v>
                </c:pt>
                <c:pt idx="2066">
                  <c:v>38798</c:v>
                </c:pt>
                <c:pt idx="2067">
                  <c:v>38799</c:v>
                </c:pt>
                <c:pt idx="2068">
                  <c:v>38800</c:v>
                </c:pt>
                <c:pt idx="2069">
                  <c:v>38803</c:v>
                </c:pt>
                <c:pt idx="2070">
                  <c:v>38804</c:v>
                </c:pt>
                <c:pt idx="2071">
                  <c:v>38805</c:v>
                </c:pt>
                <c:pt idx="2072">
                  <c:v>38806</c:v>
                </c:pt>
                <c:pt idx="2073">
                  <c:v>38807</c:v>
                </c:pt>
                <c:pt idx="2074">
                  <c:v>38810</c:v>
                </c:pt>
                <c:pt idx="2075">
                  <c:v>38811</c:v>
                </c:pt>
                <c:pt idx="2076">
                  <c:v>38812</c:v>
                </c:pt>
                <c:pt idx="2077">
                  <c:v>38813</c:v>
                </c:pt>
                <c:pt idx="2078">
                  <c:v>38814</c:v>
                </c:pt>
                <c:pt idx="2079">
                  <c:v>38817</c:v>
                </c:pt>
                <c:pt idx="2080">
                  <c:v>38818</c:v>
                </c:pt>
                <c:pt idx="2081">
                  <c:v>38819</c:v>
                </c:pt>
                <c:pt idx="2082">
                  <c:v>38820</c:v>
                </c:pt>
                <c:pt idx="2083">
                  <c:v>38824</c:v>
                </c:pt>
                <c:pt idx="2084">
                  <c:v>38825</c:v>
                </c:pt>
                <c:pt idx="2085">
                  <c:v>38826</c:v>
                </c:pt>
                <c:pt idx="2086">
                  <c:v>38827</c:v>
                </c:pt>
                <c:pt idx="2087">
                  <c:v>38828</c:v>
                </c:pt>
                <c:pt idx="2088">
                  <c:v>38831</c:v>
                </c:pt>
                <c:pt idx="2089">
                  <c:v>38832</c:v>
                </c:pt>
                <c:pt idx="2090">
                  <c:v>38833</c:v>
                </c:pt>
                <c:pt idx="2091">
                  <c:v>38834</c:v>
                </c:pt>
                <c:pt idx="2092">
                  <c:v>38835</c:v>
                </c:pt>
                <c:pt idx="2093">
                  <c:v>38838</c:v>
                </c:pt>
                <c:pt idx="2094">
                  <c:v>38839</c:v>
                </c:pt>
                <c:pt idx="2095">
                  <c:v>38840</c:v>
                </c:pt>
                <c:pt idx="2096">
                  <c:v>38841</c:v>
                </c:pt>
                <c:pt idx="2097">
                  <c:v>38842</c:v>
                </c:pt>
                <c:pt idx="2098">
                  <c:v>38845</c:v>
                </c:pt>
                <c:pt idx="2099">
                  <c:v>38846</c:v>
                </c:pt>
                <c:pt idx="2100">
                  <c:v>38847</c:v>
                </c:pt>
                <c:pt idx="2101">
                  <c:v>38848</c:v>
                </c:pt>
                <c:pt idx="2102">
                  <c:v>38849</c:v>
                </c:pt>
                <c:pt idx="2103">
                  <c:v>38852</c:v>
                </c:pt>
                <c:pt idx="2104">
                  <c:v>38853</c:v>
                </c:pt>
                <c:pt idx="2105">
                  <c:v>38854</c:v>
                </c:pt>
                <c:pt idx="2106">
                  <c:v>38855</c:v>
                </c:pt>
                <c:pt idx="2107">
                  <c:v>38856</c:v>
                </c:pt>
                <c:pt idx="2108">
                  <c:v>38859</c:v>
                </c:pt>
                <c:pt idx="2109">
                  <c:v>38860</c:v>
                </c:pt>
                <c:pt idx="2110">
                  <c:v>38861</c:v>
                </c:pt>
                <c:pt idx="2111">
                  <c:v>38862</c:v>
                </c:pt>
                <c:pt idx="2112">
                  <c:v>38863</c:v>
                </c:pt>
                <c:pt idx="2113">
                  <c:v>38867</c:v>
                </c:pt>
                <c:pt idx="2114">
                  <c:v>38868</c:v>
                </c:pt>
                <c:pt idx="2115">
                  <c:v>38869</c:v>
                </c:pt>
                <c:pt idx="2116">
                  <c:v>38870</c:v>
                </c:pt>
                <c:pt idx="2117">
                  <c:v>38873</c:v>
                </c:pt>
                <c:pt idx="2118">
                  <c:v>38874</c:v>
                </c:pt>
                <c:pt idx="2119">
                  <c:v>38875</c:v>
                </c:pt>
                <c:pt idx="2120">
                  <c:v>38876</c:v>
                </c:pt>
                <c:pt idx="2121">
                  <c:v>38877</c:v>
                </c:pt>
                <c:pt idx="2122">
                  <c:v>38880</c:v>
                </c:pt>
                <c:pt idx="2123">
                  <c:v>38881</c:v>
                </c:pt>
                <c:pt idx="2124">
                  <c:v>38882</c:v>
                </c:pt>
                <c:pt idx="2125">
                  <c:v>38883</c:v>
                </c:pt>
                <c:pt idx="2126">
                  <c:v>38884</c:v>
                </c:pt>
                <c:pt idx="2127">
                  <c:v>38887</c:v>
                </c:pt>
                <c:pt idx="2128">
                  <c:v>38888</c:v>
                </c:pt>
                <c:pt idx="2129">
                  <c:v>38889</c:v>
                </c:pt>
                <c:pt idx="2130">
                  <c:v>38890</c:v>
                </c:pt>
                <c:pt idx="2131">
                  <c:v>38891</c:v>
                </c:pt>
                <c:pt idx="2132">
                  <c:v>38894</c:v>
                </c:pt>
                <c:pt idx="2133">
                  <c:v>38895</c:v>
                </c:pt>
                <c:pt idx="2134">
                  <c:v>38896</c:v>
                </c:pt>
                <c:pt idx="2135">
                  <c:v>38897</c:v>
                </c:pt>
                <c:pt idx="2136">
                  <c:v>38898</c:v>
                </c:pt>
                <c:pt idx="2137">
                  <c:v>38901</c:v>
                </c:pt>
                <c:pt idx="2138">
                  <c:v>38903</c:v>
                </c:pt>
                <c:pt idx="2139">
                  <c:v>38904</c:v>
                </c:pt>
                <c:pt idx="2140">
                  <c:v>38905</c:v>
                </c:pt>
                <c:pt idx="2141">
                  <c:v>38908</c:v>
                </c:pt>
                <c:pt idx="2142">
                  <c:v>38909</c:v>
                </c:pt>
                <c:pt idx="2143">
                  <c:v>38910</c:v>
                </c:pt>
                <c:pt idx="2144">
                  <c:v>38911</c:v>
                </c:pt>
                <c:pt idx="2145">
                  <c:v>38912</c:v>
                </c:pt>
                <c:pt idx="2146">
                  <c:v>38915</c:v>
                </c:pt>
                <c:pt idx="2147">
                  <c:v>38916</c:v>
                </c:pt>
                <c:pt idx="2148">
                  <c:v>38917</c:v>
                </c:pt>
                <c:pt idx="2149">
                  <c:v>38918</c:v>
                </c:pt>
                <c:pt idx="2150">
                  <c:v>38919</c:v>
                </c:pt>
                <c:pt idx="2151">
                  <c:v>38922</c:v>
                </c:pt>
                <c:pt idx="2152">
                  <c:v>38923</c:v>
                </c:pt>
                <c:pt idx="2153">
                  <c:v>38924</c:v>
                </c:pt>
                <c:pt idx="2154">
                  <c:v>38925</c:v>
                </c:pt>
                <c:pt idx="2155">
                  <c:v>38926</c:v>
                </c:pt>
                <c:pt idx="2156">
                  <c:v>38929</c:v>
                </c:pt>
                <c:pt idx="2157">
                  <c:v>38930</c:v>
                </c:pt>
                <c:pt idx="2158">
                  <c:v>38931</c:v>
                </c:pt>
                <c:pt idx="2159">
                  <c:v>38932</c:v>
                </c:pt>
                <c:pt idx="2160">
                  <c:v>38933</c:v>
                </c:pt>
                <c:pt idx="2161">
                  <c:v>38936</c:v>
                </c:pt>
                <c:pt idx="2162">
                  <c:v>38937</c:v>
                </c:pt>
                <c:pt idx="2163">
                  <c:v>38938</c:v>
                </c:pt>
                <c:pt idx="2164">
                  <c:v>38939</c:v>
                </c:pt>
                <c:pt idx="2165">
                  <c:v>38940</c:v>
                </c:pt>
                <c:pt idx="2166">
                  <c:v>38943</c:v>
                </c:pt>
                <c:pt idx="2167">
                  <c:v>38944</c:v>
                </c:pt>
                <c:pt idx="2168">
                  <c:v>38945</c:v>
                </c:pt>
                <c:pt idx="2169">
                  <c:v>38946</c:v>
                </c:pt>
                <c:pt idx="2170">
                  <c:v>38947</c:v>
                </c:pt>
                <c:pt idx="2171">
                  <c:v>38950</c:v>
                </c:pt>
                <c:pt idx="2172">
                  <c:v>38951</c:v>
                </c:pt>
                <c:pt idx="2173">
                  <c:v>38952</c:v>
                </c:pt>
                <c:pt idx="2174">
                  <c:v>38953</c:v>
                </c:pt>
                <c:pt idx="2175">
                  <c:v>38954</c:v>
                </c:pt>
                <c:pt idx="2176">
                  <c:v>38957</c:v>
                </c:pt>
                <c:pt idx="2177">
                  <c:v>38958</c:v>
                </c:pt>
                <c:pt idx="2178">
                  <c:v>38959</c:v>
                </c:pt>
                <c:pt idx="2179">
                  <c:v>38960</c:v>
                </c:pt>
                <c:pt idx="2180">
                  <c:v>38961</c:v>
                </c:pt>
                <c:pt idx="2181">
                  <c:v>38965</c:v>
                </c:pt>
                <c:pt idx="2182">
                  <c:v>38966</c:v>
                </c:pt>
                <c:pt idx="2183">
                  <c:v>38967</c:v>
                </c:pt>
                <c:pt idx="2184">
                  <c:v>38968</c:v>
                </c:pt>
                <c:pt idx="2185">
                  <c:v>38971</c:v>
                </c:pt>
                <c:pt idx="2186">
                  <c:v>38972</c:v>
                </c:pt>
                <c:pt idx="2187">
                  <c:v>38973</c:v>
                </c:pt>
                <c:pt idx="2188">
                  <c:v>38974</c:v>
                </c:pt>
                <c:pt idx="2189">
                  <c:v>38975</c:v>
                </c:pt>
                <c:pt idx="2190">
                  <c:v>38978</c:v>
                </c:pt>
                <c:pt idx="2191">
                  <c:v>38979</c:v>
                </c:pt>
                <c:pt idx="2192">
                  <c:v>38980</c:v>
                </c:pt>
                <c:pt idx="2193">
                  <c:v>38981</c:v>
                </c:pt>
                <c:pt idx="2194">
                  <c:v>38982</c:v>
                </c:pt>
                <c:pt idx="2195">
                  <c:v>38985</c:v>
                </c:pt>
                <c:pt idx="2196">
                  <c:v>38986</c:v>
                </c:pt>
                <c:pt idx="2197">
                  <c:v>38987</c:v>
                </c:pt>
                <c:pt idx="2198">
                  <c:v>38988</c:v>
                </c:pt>
                <c:pt idx="2199">
                  <c:v>38989</c:v>
                </c:pt>
                <c:pt idx="2200">
                  <c:v>38992</c:v>
                </c:pt>
                <c:pt idx="2201">
                  <c:v>38993</c:v>
                </c:pt>
                <c:pt idx="2202">
                  <c:v>38994</c:v>
                </c:pt>
                <c:pt idx="2203">
                  <c:v>38995</c:v>
                </c:pt>
                <c:pt idx="2204">
                  <c:v>38996</c:v>
                </c:pt>
                <c:pt idx="2205">
                  <c:v>38999</c:v>
                </c:pt>
                <c:pt idx="2206">
                  <c:v>39000</c:v>
                </c:pt>
                <c:pt idx="2207">
                  <c:v>39001</c:v>
                </c:pt>
                <c:pt idx="2208">
                  <c:v>39002</c:v>
                </c:pt>
                <c:pt idx="2209">
                  <c:v>39003</c:v>
                </c:pt>
                <c:pt idx="2210">
                  <c:v>39006</c:v>
                </c:pt>
                <c:pt idx="2211">
                  <c:v>39007</c:v>
                </c:pt>
                <c:pt idx="2212">
                  <c:v>39008</c:v>
                </c:pt>
                <c:pt idx="2213">
                  <c:v>39009</c:v>
                </c:pt>
                <c:pt idx="2214">
                  <c:v>39010</c:v>
                </c:pt>
                <c:pt idx="2215">
                  <c:v>39013</c:v>
                </c:pt>
                <c:pt idx="2216">
                  <c:v>39014</c:v>
                </c:pt>
                <c:pt idx="2217">
                  <c:v>39015</c:v>
                </c:pt>
                <c:pt idx="2218">
                  <c:v>39016</c:v>
                </c:pt>
                <c:pt idx="2219">
                  <c:v>39017</c:v>
                </c:pt>
                <c:pt idx="2220">
                  <c:v>39020</c:v>
                </c:pt>
                <c:pt idx="2221">
                  <c:v>39021</c:v>
                </c:pt>
                <c:pt idx="2222">
                  <c:v>39022</c:v>
                </c:pt>
                <c:pt idx="2223">
                  <c:v>39023</c:v>
                </c:pt>
                <c:pt idx="2224">
                  <c:v>39024</c:v>
                </c:pt>
                <c:pt idx="2225">
                  <c:v>39027</c:v>
                </c:pt>
                <c:pt idx="2226">
                  <c:v>39028</c:v>
                </c:pt>
                <c:pt idx="2227">
                  <c:v>39029</c:v>
                </c:pt>
                <c:pt idx="2228">
                  <c:v>39030</c:v>
                </c:pt>
                <c:pt idx="2229">
                  <c:v>39031</c:v>
                </c:pt>
                <c:pt idx="2230">
                  <c:v>39034</c:v>
                </c:pt>
                <c:pt idx="2231">
                  <c:v>39035</c:v>
                </c:pt>
                <c:pt idx="2232">
                  <c:v>39036</c:v>
                </c:pt>
                <c:pt idx="2233">
                  <c:v>39037</c:v>
                </c:pt>
                <c:pt idx="2234">
                  <c:v>39038</c:v>
                </c:pt>
                <c:pt idx="2235">
                  <c:v>39041</c:v>
                </c:pt>
                <c:pt idx="2236">
                  <c:v>39042</c:v>
                </c:pt>
                <c:pt idx="2237">
                  <c:v>39043</c:v>
                </c:pt>
                <c:pt idx="2238">
                  <c:v>39045</c:v>
                </c:pt>
                <c:pt idx="2239">
                  <c:v>39048</c:v>
                </c:pt>
                <c:pt idx="2240">
                  <c:v>39049</c:v>
                </c:pt>
                <c:pt idx="2241">
                  <c:v>39050</c:v>
                </c:pt>
                <c:pt idx="2242">
                  <c:v>39051</c:v>
                </c:pt>
                <c:pt idx="2243">
                  <c:v>39052</c:v>
                </c:pt>
                <c:pt idx="2244">
                  <c:v>39055</c:v>
                </c:pt>
                <c:pt idx="2245">
                  <c:v>39056</c:v>
                </c:pt>
                <c:pt idx="2246">
                  <c:v>39057</c:v>
                </c:pt>
                <c:pt idx="2247">
                  <c:v>39058</c:v>
                </c:pt>
                <c:pt idx="2248">
                  <c:v>39059</c:v>
                </c:pt>
                <c:pt idx="2249">
                  <c:v>39062</c:v>
                </c:pt>
                <c:pt idx="2250">
                  <c:v>39063</c:v>
                </c:pt>
                <c:pt idx="2251">
                  <c:v>39064</c:v>
                </c:pt>
                <c:pt idx="2252">
                  <c:v>39065</c:v>
                </c:pt>
                <c:pt idx="2253">
                  <c:v>39066</c:v>
                </c:pt>
                <c:pt idx="2254">
                  <c:v>39069</c:v>
                </c:pt>
                <c:pt idx="2255">
                  <c:v>39070</c:v>
                </c:pt>
                <c:pt idx="2256">
                  <c:v>39071</c:v>
                </c:pt>
                <c:pt idx="2257">
                  <c:v>39072</c:v>
                </c:pt>
                <c:pt idx="2258">
                  <c:v>39073</c:v>
                </c:pt>
                <c:pt idx="2259">
                  <c:v>39077</c:v>
                </c:pt>
                <c:pt idx="2260">
                  <c:v>39078</c:v>
                </c:pt>
                <c:pt idx="2261">
                  <c:v>39079</c:v>
                </c:pt>
                <c:pt idx="2262">
                  <c:v>39080</c:v>
                </c:pt>
                <c:pt idx="2263">
                  <c:v>39085</c:v>
                </c:pt>
                <c:pt idx="2264">
                  <c:v>39086</c:v>
                </c:pt>
                <c:pt idx="2265">
                  <c:v>39087</c:v>
                </c:pt>
                <c:pt idx="2266">
                  <c:v>39090</c:v>
                </c:pt>
                <c:pt idx="2267">
                  <c:v>39091</c:v>
                </c:pt>
                <c:pt idx="2268">
                  <c:v>39092</c:v>
                </c:pt>
                <c:pt idx="2269">
                  <c:v>39093</c:v>
                </c:pt>
                <c:pt idx="2270">
                  <c:v>39094</c:v>
                </c:pt>
                <c:pt idx="2271">
                  <c:v>39098</c:v>
                </c:pt>
                <c:pt idx="2272">
                  <c:v>39099</c:v>
                </c:pt>
                <c:pt idx="2273">
                  <c:v>39100</c:v>
                </c:pt>
                <c:pt idx="2274">
                  <c:v>39101</c:v>
                </c:pt>
                <c:pt idx="2275">
                  <c:v>39104</c:v>
                </c:pt>
                <c:pt idx="2276">
                  <c:v>39105</c:v>
                </c:pt>
                <c:pt idx="2277">
                  <c:v>39106</c:v>
                </c:pt>
                <c:pt idx="2278">
                  <c:v>39107</c:v>
                </c:pt>
                <c:pt idx="2279">
                  <c:v>39108</c:v>
                </c:pt>
                <c:pt idx="2280">
                  <c:v>39111</c:v>
                </c:pt>
                <c:pt idx="2281">
                  <c:v>39112</c:v>
                </c:pt>
                <c:pt idx="2282">
                  <c:v>39113</c:v>
                </c:pt>
                <c:pt idx="2283">
                  <c:v>39114</c:v>
                </c:pt>
                <c:pt idx="2284">
                  <c:v>39115</c:v>
                </c:pt>
                <c:pt idx="2285">
                  <c:v>39118</c:v>
                </c:pt>
                <c:pt idx="2286">
                  <c:v>39119</c:v>
                </c:pt>
                <c:pt idx="2287">
                  <c:v>39120</c:v>
                </c:pt>
                <c:pt idx="2288">
                  <c:v>39121</c:v>
                </c:pt>
                <c:pt idx="2289">
                  <c:v>39122</c:v>
                </c:pt>
                <c:pt idx="2290">
                  <c:v>39125</c:v>
                </c:pt>
                <c:pt idx="2291">
                  <c:v>39126</c:v>
                </c:pt>
                <c:pt idx="2292">
                  <c:v>39127</c:v>
                </c:pt>
                <c:pt idx="2293">
                  <c:v>39128</c:v>
                </c:pt>
                <c:pt idx="2294">
                  <c:v>39129</c:v>
                </c:pt>
                <c:pt idx="2295">
                  <c:v>39133</c:v>
                </c:pt>
                <c:pt idx="2296">
                  <c:v>39134</c:v>
                </c:pt>
                <c:pt idx="2297">
                  <c:v>39135</c:v>
                </c:pt>
                <c:pt idx="2298">
                  <c:v>39136</c:v>
                </c:pt>
                <c:pt idx="2299">
                  <c:v>39139</c:v>
                </c:pt>
                <c:pt idx="2300">
                  <c:v>39140</c:v>
                </c:pt>
                <c:pt idx="2301">
                  <c:v>39141</c:v>
                </c:pt>
                <c:pt idx="2302">
                  <c:v>39142</c:v>
                </c:pt>
                <c:pt idx="2303">
                  <c:v>39143</c:v>
                </c:pt>
                <c:pt idx="2304">
                  <c:v>39146</c:v>
                </c:pt>
                <c:pt idx="2305">
                  <c:v>39147</c:v>
                </c:pt>
                <c:pt idx="2306">
                  <c:v>39148</c:v>
                </c:pt>
                <c:pt idx="2307">
                  <c:v>39149</c:v>
                </c:pt>
                <c:pt idx="2308">
                  <c:v>39150</c:v>
                </c:pt>
                <c:pt idx="2309">
                  <c:v>39153</c:v>
                </c:pt>
                <c:pt idx="2310">
                  <c:v>39154</c:v>
                </c:pt>
                <c:pt idx="2311">
                  <c:v>39155</c:v>
                </c:pt>
                <c:pt idx="2312">
                  <c:v>39156</c:v>
                </c:pt>
                <c:pt idx="2313">
                  <c:v>39157</c:v>
                </c:pt>
                <c:pt idx="2314">
                  <c:v>39160</c:v>
                </c:pt>
                <c:pt idx="2315">
                  <c:v>39161</c:v>
                </c:pt>
                <c:pt idx="2316">
                  <c:v>39162</c:v>
                </c:pt>
                <c:pt idx="2317">
                  <c:v>39163</c:v>
                </c:pt>
                <c:pt idx="2318">
                  <c:v>39164</c:v>
                </c:pt>
                <c:pt idx="2319">
                  <c:v>39167</c:v>
                </c:pt>
                <c:pt idx="2320">
                  <c:v>39168</c:v>
                </c:pt>
                <c:pt idx="2321">
                  <c:v>39169</c:v>
                </c:pt>
                <c:pt idx="2322">
                  <c:v>39170</c:v>
                </c:pt>
                <c:pt idx="2323">
                  <c:v>39171</c:v>
                </c:pt>
                <c:pt idx="2324">
                  <c:v>39174</c:v>
                </c:pt>
                <c:pt idx="2325">
                  <c:v>39175</c:v>
                </c:pt>
                <c:pt idx="2326">
                  <c:v>39176</c:v>
                </c:pt>
                <c:pt idx="2327">
                  <c:v>39177</c:v>
                </c:pt>
                <c:pt idx="2328">
                  <c:v>39181</c:v>
                </c:pt>
                <c:pt idx="2329">
                  <c:v>39182</c:v>
                </c:pt>
                <c:pt idx="2330">
                  <c:v>39183</c:v>
                </c:pt>
                <c:pt idx="2331">
                  <c:v>39184</c:v>
                </c:pt>
                <c:pt idx="2332">
                  <c:v>39185</c:v>
                </c:pt>
                <c:pt idx="2333">
                  <c:v>39188</c:v>
                </c:pt>
                <c:pt idx="2334">
                  <c:v>39189</c:v>
                </c:pt>
                <c:pt idx="2335">
                  <c:v>39190</c:v>
                </c:pt>
                <c:pt idx="2336">
                  <c:v>39191</c:v>
                </c:pt>
                <c:pt idx="2337">
                  <c:v>39192</c:v>
                </c:pt>
                <c:pt idx="2338">
                  <c:v>39195</c:v>
                </c:pt>
                <c:pt idx="2339">
                  <c:v>39196</c:v>
                </c:pt>
                <c:pt idx="2340">
                  <c:v>39197</c:v>
                </c:pt>
                <c:pt idx="2341">
                  <c:v>39198</c:v>
                </c:pt>
                <c:pt idx="2342">
                  <c:v>39199</c:v>
                </c:pt>
                <c:pt idx="2343">
                  <c:v>39202</c:v>
                </c:pt>
                <c:pt idx="2344">
                  <c:v>39203</c:v>
                </c:pt>
                <c:pt idx="2345">
                  <c:v>39204</c:v>
                </c:pt>
                <c:pt idx="2346">
                  <c:v>39205</c:v>
                </c:pt>
                <c:pt idx="2347">
                  <c:v>39206</c:v>
                </c:pt>
                <c:pt idx="2348">
                  <c:v>39209</c:v>
                </c:pt>
                <c:pt idx="2349">
                  <c:v>39210</c:v>
                </c:pt>
                <c:pt idx="2350">
                  <c:v>39211</c:v>
                </c:pt>
                <c:pt idx="2351">
                  <c:v>39212</c:v>
                </c:pt>
                <c:pt idx="2352">
                  <c:v>39213</c:v>
                </c:pt>
                <c:pt idx="2353">
                  <c:v>39216</c:v>
                </c:pt>
                <c:pt idx="2354">
                  <c:v>39217</c:v>
                </c:pt>
                <c:pt idx="2355">
                  <c:v>39218</c:v>
                </c:pt>
                <c:pt idx="2356">
                  <c:v>39219</c:v>
                </c:pt>
                <c:pt idx="2357">
                  <c:v>39220</c:v>
                </c:pt>
                <c:pt idx="2358">
                  <c:v>39223</c:v>
                </c:pt>
                <c:pt idx="2359">
                  <c:v>39224</c:v>
                </c:pt>
                <c:pt idx="2360">
                  <c:v>39225</c:v>
                </c:pt>
                <c:pt idx="2361">
                  <c:v>39226</c:v>
                </c:pt>
                <c:pt idx="2362">
                  <c:v>39227</c:v>
                </c:pt>
                <c:pt idx="2363">
                  <c:v>39231</c:v>
                </c:pt>
                <c:pt idx="2364">
                  <c:v>39232</c:v>
                </c:pt>
                <c:pt idx="2365">
                  <c:v>39233</c:v>
                </c:pt>
                <c:pt idx="2366">
                  <c:v>39234</c:v>
                </c:pt>
                <c:pt idx="2367">
                  <c:v>39237</c:v>
                </c:pt>
                <c:pt idx="2368">
                  <c:v>39238</c:v>
                </c:pt>
                <c:pt idx="2369">
                  <c:v>39239</c:v>
                </c:pt>
                <c:pt idx="2370">
                  <c:v>39240</c:v>
                </c:pt>
                <c:pt idx="2371">
                  <c:v>39241</c:v>
                </c:pt>
                <c:pt idx="2372">
                  <c:v>39244</c:v>
                </c:pt>
                <c:pt idx="2373">
                  <c:v>39245</c:v>
                </c:pt>
                <c:pt idx="2374">
                  <c:v>39246</c:v>
                </c:pt>
                <c:pt idx="2375">
                  <c:v>39247</c:v>
                </c:pt>
                <c:pt idx="2376">
                  <c:v>39248</c:v>
                </c:pt>
                <c:pt idx="2377">
                  <c:v>39251</c:v>
                </c:pt>
                <c:pt idx="2378">
                  <c:v>39252</c:v>
                </c:pt>
                <c:pt idx="2379">
                  <c:v>39253</c:v>
                </c:pt>
                <c:pt idx="2380">
                  <c:v>39254</c:v>
                </c:pt>
                <c:pt idx="2381">
                  <c:v>39255</c:v>
                </c:pt>
                <c:pt idx="2382">
                  <c:v>39258</c:v>
                </c:pt>
                <c:pt idx="2383">
                  <c:v>39259</c:v>
                </c:pt>
                <c:pt idx="2384">
                  <c:v>39260</c:v>
                </c:pt>
                <c:pt idx="2385">
                  <c:v>39261</c:v>
                </c:pt>
                <c:pt idx="2386">
                  <c:v>39262</c:v>
                </c:pt>
                <c:pt idx="2387">
                  <c:v>39265</c:v>
                </c:pt>
                <c:pt idx="2388">
                  <c:v>39266</c:v>
                </c:pt>
                <c:pt idx="2389">
                  <c:v>39268</c:v>
                </c:pt>
                <c:pt idx="2390">
                  <c:v>39269</c:v>
                </c:pt>
                <c:pt idx="2391">
                  <c:v>39272</c:v>
                </c:pt>
                <c:pt idx="2392">
                  <c:v>39273</c:v>
                </c:pt>
                <c:pt idx="2393">
                  <c:v>39274</c:v>
                </c:pt>
                <c:pt idx="2394">
                  <c:v>39275</c:v>
                </c:pt>
                <c:pt idx="2395">
                  <c:v>39276</c:v>
                </c:pt>
                <c:pt idx="2396">
                  <c:v>39279</c:v>
                </c:pt>
                <c:pt idx="2397">
                  <c:v>39280</c:v>
                </c:pt>
                <c:pt idx="2398">
                  <c:v>39281</c:v>
                </c:pt>
                <c:pt idx="2399">
                  <c:v>39282</c:v>
                </c:pt>
                <c:pt idx="2400">
                  <c:v>39283</c:v>
                </c:pt>
                <c:pt idx="2401">
                  <c:v>39286</c:v>
                </c:pt>
                <c:pt idx="2402">
                  <c:v>39287</c:v>
                </c:pt>
                <c:pt idx="2403">
                  <c:v>39288</c:v>
                </c:pt>
                <c:pt idx="2404">
                  <c:v>39289</c:v>
                </c:pt>
                <c:pt idx="2405">
                  <c:v>39290</c:v>
                </c:pt>
                <c:pt idx="2406">
                  <c:v>39293</c:v>
                </c:pt>
                <c:pt idx="2407">
                  <c:v>39294</c:v>
                </c:pt>
                <c:pt idx="2408">
                  <c:v>39295</c:v>
                </c:pt>
                <c:pt idx="2409">
                  <c:v>39296</c:v>
                </c:pt>
                <c:pt idx="2410">
                  <c:v>39297</c:v>
                </c:pt>
                <c:pt idx="2411">
                  <c:v>39300</c:v>
                </c:pt>
                <c:pt idx="2412">
                  <c:v>39301</c:v>
                </c:pt>
                <c:pt idx="2413">
                  <c:v>39302</c:v>
                </c:pt>
                <c:pt idx="2414">
                  <c:v>39303</c:v>
                </c:pt>
                <c:pt idx="2415">
                  <c:v>39304</c:v>
                </c:pt>
                <c:pt idx="2416">
                  <c:v>39307</c:v>
                </c:pt>
                <c:pt idx="2417">
                  <c:v>39308</c:v>
                </c:pt>
                <c:pt idx="2418">
                  <c:v>39309</c:v>
                </c:pt>
                <c:pt idx="2419">
                  <c:v>39310</c:v>
                </c:pt>
                <c:pt idx="2420">
                  <c:v>39311</c:v>
                </c:pt>
                <c:pt idx="2421">
                  <c:v>39314</c:v>
                </c:pt>
                <c:pt idx="2422">
                  <c:v>39315</c:v>
                </c:pt>
                <c:pt idx="2423">
                  <c:v>39316</c:v>
                </c:pt>
                <c:pt idx="2424">
                  <c:v>39317</c:v>
                </c:pt>
                <c:pt idx="2425">
                  <c:v>39318</c:v>
                </c:pt>
                <c:pt idx="2426">
                  <c:v>39321</c:v>
                </c:pt>
                <c:pt idx="2427">
                  <c:v>39322</c:v>
                </c:pt>
                <c:pt idx="2428">
                  <c:v>39323</c:v>
                </c:pt>
                <c:pt idx="2429">
                  <c:v>39324</c:v>
                </c:pt>
                <c:pt idx="2430">
                  <c:v>39325</c:v>
                </c:pt>
                <c:pt idx="2431">
                  <c:v>39329</c:v>
                </c:pt>
                <c:pt idx="2432">
                  <c:v>39330</c:v>
                </c:pt>
                <c:pt idx="2433">
                  <c:v>39331</c:v>
                </c:pt>
                <c:pt idx="2434">
                  <c:v>39332</c:v>
                </c:pt>
                <c:pt idx="2435">
                  <c:v>39335</c:v>
                </c:pt>
                <c:pt idx="2436">
                  <c:v>39336</c:v>
                </c:pt>
                <c:pt idx="2437">
                  <c:v>39337</c:v>
                </c:pt>
                <c:pt idx="2438">
                  <c:v>39338</c:v>
                </c:pt>
                <c:pt idx="2439">
                  <c:v>39339</c:v>
                </c:pt>
                <c:pt idx="2440">
                  <c:v>39342</c:v>
                </c:pt>
                <c:pt idx="2441">
                  <c:v>39343</c:v>
                </c:pt>
                <c:pt idx="2442">
                  <c:v>39344</c:v>
                </c:pt>
                <c:pt idx="2443">
                  <c:v>39345</c:v>
                </c:pt>
                <c:pt idx="2444">
                  <c:v>39346</c:v>
                </c:pt>
                <c:pt idx="2445">
                  <c:v>39349</c:v>
                </c:pt>
                <c:pt idx="2446">
                  <c:v>39350</c:v>
                </c:pt>
                <c:pt idx="2447">
                  <c:v>39351</c:v>
                </c:pt>
                <c:pt idx="2448">
                  <c:v>39352</c:v>
                </c:pt>
                <c:pt idx="2449">
                  <c:v>39353</c:v>
                </c:pt>
                <c:pt idx="2450">
                  <c:v>39356</c:v>
                </c:pt>
                <c:pt idx="2451">
                  <c:v>39357</c:v>
                </c:pt>
                <c:pt idx="2452">
                  <c:v>39358</c:v>
                </c:pt>
                <c:pt idx="2453">
                  <c:v>39359</c:v>
                </c:pt>
                <c:pt idx="2454">
                  <c:v>39360</c:v>
                </c:pt>
                <c:pt idx="2455">
                  <c:v>39363</c:v>
                </c:pt>
                <c:pt idx="2456">
                  <c:v>39364</c:v>
                </c:pt>
                <c:pt idx="2457">
                  <c:v>39365</c:v>
                </c:pt>
                <c:pt idx="2458">
                  <c:v>39366</c:v>
                </c:pt>
                <c:pt idx="2459">
                  <c:v>39367</c:v>
                </c:pt>
                <c:pt idx="2460">
                  <c:v>39370</c:v>
                </c:pt>
                <c:pt idx="2461">
                  <c:v>39371</c:v>
                </c:pt>
                <c:pt idx="2462">
                  <c:v>39372</c:v>
                </c:pt>
                <c:pt idx="2463">
                  <c:v>39373</c:v>
                </c:pt>
                <c:pt idx="2464">
                  <c:v>39374</c:v>
                </c:pt>
                <c:pt idx="2465">
                  <c:v>39377</c:v>
                </c:pt>
                <c:pt idx="2466">
                  <c:v>39378</c:v>
                </c:pt>
                <c:pt idx="2467">
                  <c:v>39379</c:v>
                </c:pt>
                <c:pt idx="2468">
                  <c:v>39380</c:v>
                </c:pt>
                <c:pt idx="2469">
                  <c:v>39381</c:v>
                </c:pt>
                <c:pt idx="2470">
                  <c:v>39384</c:v>
                </c:pt>
                <c:pt idx="2471">
                  <c:v>39385</c:v>
                </c:pt>
                <c:pt idx="2472">
                  <c:v>39386</c:v>
                </c:pt>
                <c:pt idx="2473">
                  <c:v>39387</c:v>
                </c:pt>
                <c:pt idx="2474">
                  <c:v>39388</c:v>
                </c:pt>
                <c:pt idx="2475">
                  <c:v>39391</c:v>
                </c:pt>
                <c:pt idx="2476">
                  <c:v>39392</c:v>
                </c:pt>
                <c:pt idx="2477">
                  <c:v>39393</c:v>
                </c:pt>
                <c:pt idx="2478">
                  <c:v>39394</c:v>
                </c:pt>
                <c:pt idx="2479">
                  <c:v>39395</c:v>
                </c:pt>
                <c:pt idx="2480">
                  <c:v>39398</c:v>
                </c:pt>
                <c:pt idx="2481">
                  <c:v>39399</c:v>
                </c:pt>
                <c:pt idx="2482">
                  <c:v>39400</c:v>
                </c:pt>
                <c:pt idx="2483">
                  <c:v>39401</c:v>
                </c:pt>
                <c:pt idx="2484">
                  <c:v>39402</c:v>
                </c:pt>
                <c:pt idx="2485">
                  <c:v>39405</c:v>
                </c:pt>
                <c:pt idx="2486">
                  <c:v>39406</c:v>
                </c:pt>
                <c:pt idx="2487">
                  <c:v>39407</c:v>
                </c:pt>
                <c:pt idx="2488">
                  <c:v>39409</c:v>
                </c:pt>
                <c:pt idx="2489">
                  <c:v>39412</c:v>
                </c:pt>
                <c:pt idx="2490">
                  <c:v>39413</c:v>
                </c:pt>
                <c:pt idx="2491">
                  <c:v>39414</c:v>
                </c:pt>
                <c:pt idx="2492">
                  <c:v>39415</c:v>
                </c:pt>
                <c:pt idx="2493">
                  <c:v>39416</c:v>
                </c:pt>
                <c:pt idx="2494">
                  <c:v>39419</c:v>
                </c:pt>
                <c:pt idx="2495">
                  <c:v>39420</c:v>
                </c:pt>
                <c:pt idx="2496">
                  <c:v>39421</c:v>
                </c:pt>
                <c:pt idx="2497">
                  <c:v>39422</c:v>
                </c:pt>
                <c:pt idx="2498">
                  <c:v>39423</c:v>
                </c:pt>
                <c:pt idx="2499">
                  <c:v>39426</c:v>
                </c:pt>
                <c:pt idx="2500">
                  <c:v>39427</c:v>
                </c:pt>
                <c:pt idx="2501">
                  <c:v>39428</c:v>
                </c:pt>
                <c:pt idx="2502">
                  <c:v>39429</c:v>
                </c:pt>
                <c:pt idx="2503">
                  <c:v>39430</c:v>
                </c:pt>
                <c:pt idx="2504">
                  <c:v>39433</c:v>
                </c:pt>
                <c:pt idx="2505">
                  <c:v>39434</c:v>
                </c:pt>
                <c:pt idx="2506">
                  <c:v>39435</c:v>
                </c:pt>
                <c:pt idx="2507">
                  <c:v>39436</c:v>
                </c:pt>
                <c:pt idx="2508">
                  <c:v>39437</c:v>
                </c:pt>
                <c:pt idx="2509">
                  <c:v>39440</c:v>
                </c:pt>
                <c:pt idx="2510">
                  <c:v>39442</c:v>
                </c:pt>
                <c:pt idx="2511">
                  <c:v>39443</c:v>
                </c:pt>
                <c:pt idx="2512">
                  <c:v>39444</c:v>
                </c:pt>
                <c:pt idx="2513">
                  <c:v>39447</c:v>
                </c:pt>
                <c:pt idx="2514">
                  <c:v>39449</c:v>
                </c:pt>
                <c:pt idx="2515">
                  <c:v>39450</c:v>
                </c:pt>
                <c:pt idx="2516">
                  <c:v>39451</c:v>
                </c:pt>
                <c:pt idx="2517">
                  <c:v>39454</c:v>
                </c:pt>
                <c:pt idx="2518">
                  <c:v>39455</c:v>
                </c:pt>
                <c:pt idx="2519">
                  <c:v>39456</c:v>
                </c:pt>
                <c:pt idx="2520">
                  <c:v>39457</c:v>
                </c:pt>
                <c:pt idx="2521">
                  <c:v>39458</c:v>
                </c:pt>
                <c:pt idx="2522">
                  <c:v>39461</c:v>
                </c:pt>
                <c:pt idx="2523">
                  <c:v>39462</c:v>
                </c:pt>
                <c:pt idx="2524">
                  <c:v>39463</c:v>
                </c:pt>
                <c:pt idx="2525">
                  <c:v>39464</c:v>
                </c:pt>
                <c:pt idx="2526">
                  <c:v>39465</c:v>
                </c:pt>
                <c:pt idx="2527">
                  <c:v>39469</c:v>
                </c:pt>
                <c:pt idx="2528">
                  <c:v>39470</c:v>
                </c:pt>
                <c:pt idx="2529">
                  <c:v>39471</c:v>
                </c:pt>
                <c:pt idx="2530">
                  <c:v>39472</c:v>
                </c:pt>
                <c:pt idx="2531">
                  <c:v>39475</c:v>
                </c:pt>
                <c:pt idx="2532">
                  <c:v>39476</c:v>
                </c:pt>
                <c:pt idx="2533">
                  <c:v>39477</c:v>
                </c:pt>
                <c:pt idx="2534">
                  <c:v>39478</c:v>
                </c:pt>
                <c:pt idx="2535">
                  <c:v>39479</c:v>
                </c:pt>
                <c:pt idx="2536">
                  <c:v>39482</c:v>
                </c:pt>
                <c:pt idx="2537">
                  <c:v>39483</c:v>
                </c:pt>
                <c:pt idx="2538">
                  <c:v>39484</c:v>
                </c:pt>
                <c:pt idx="2539">
                  <c:v>39485</c:v>
                </c:pt>
                <c:pt idx="2540">
                  <c:v>39486</c:v>
                </c:pt>
                <c:pt idx="2541">
                  <c:v>39489</c:v>
                </c:pt>
                <c:pt idx="2542">
                  <c:v>39490</c:v>
                </c:pt>
                <c:pt idx="2543">
                  <c:v>39491</c:v>
                </c:pt>
                <c:pt idx="2544">
                  <c:v>39492</c:v>
                </c:pt>
                <c:pt idx="2545">
                  <c:v>39493</c:v>
                </c:pt>
                <c:pt idx="2546">
                  <c:v>39497</c:v>
                </c:pt>
                <c:pt idx="2547">
                  <c:v>39498</c:v>
                </c:pt>
                <c:pt idx="2548">
                  <c:v>39499</c:v>
                </c:pt>
                <c:pt idx="2549">
                  <c:v>39500</c:v>
                </c:pt>
                <c:pt idx="2550">
                  <c:v>39503</c:v>
                </c:pt>
                <c:pt idx="2551">
                  <c:v>39504</c:v>
                </c:pt>
                <c:pt idx="2552">
                  <c:v>39505</c:v>
                </c:pt>
                <c:pt idx="2553">
                  <c:v>39506</c:v>
                </c:pt>
                <c:pt idx="2554">
                  <c:v>39507</c:v>
                </c:pt>
                <c:pt idx="2555">
                  <c:v>39510</c:v>
                </c:pt>
                <c:pt idx="2556">
                  <c:v>39511</c:v>
                </c:pt>
                <c:pt idx="2557">
                  <c:v>39512</c:v>
                </c:pt>
                <c:pt idx="2558">
                  <c:v>39513</c:v>
                </c:pt>
                <c:pt idx="2559">
                  <c:v>39514</c:v>
                </c:pt>
                <c:pt idx="2560">
                  <c:v>39517</c:v>
                </c:pt>
                <c:pt idx="2561">
                  <c:v>39518</c:v>
                </c:pt>
                <c:pt idx="2562">
                  <c:v>39519</c:v>
                </c:pt>
                <c:pt idx="2563">
                  <c:v>39520</c:v>
                </c:pt>
                <c:pt idx="2564">
                  <c:v>39521</c:v>
                </c:pt>
                <c:pt idx="2565">
                  <c:v>39524</c:v>
                </c:pt>
                <c:pt idx="2566">
                  <c:v>39525</c:v>
                </c:pt>
                <c:pt idx="2567">
                  <c:v>39526</c:v>
                </c:pt>
                <c:pt idx="2568">
                  <c:v>39527</c:v>
                </c:pt>
                <c:pt idx="2569">
                  <c:v>39531</c:v>
                </c:pt>
                <c:pt idx="2570">
                  <c:v>39532</c:v>
                </c:pt>
                <c:pt idx="2571">
                  <c:v>39533</c:v>
                </c:pt>
                <c:pt idx="2572">
                  <c:v>39534</c:v>
                </c:pt>
                <c:pt idx="2573">
                  <c:v>39535</c:v>
                </c:pt>
                <c:pt idx="2574">
                  <c:v>39538</c:v>
                </c:pt>
                <c:pt idx="2575">
                  <c:v>39539</c:v>
                </c:pt>
                <c:pt idx="2576">
                  <c:v>39540</c:v>
                </c:pt>
                <c:pt idx="2577">
                  <c:v>39541</c:v>
                </c:pt>
                <c:pt idx="2578">
                  <c:v>39542</c:v>
                </c:pt>
                <c:pt idx="2579">
                  <c:v>39545</c:v>
                </c:pt>
                <c:pt idx="2580">
                  <c:v>39546</c:v>
                </c:pt>
                <c:pt idx="2581">
                  <c:v>39547</c:v>
                </c:pt>
                <c:pt idx="2582">
                  <c:v>39548</c:v>
                </c:pt>
                <c:pt idx="2583">
                  <c:v>39549</c:v>
                </c:pt>
                <c:pt idx="2584">
                  <c:v>39552</c:v>
                </c:pt>
                <c:pt idx="2585">
                  <c:v>39553</c:v>
                </c:pt>
                <c:pt idx="2586">
                  <c:v>39554</c:v>
                </c:pt>
                <c:pt idx="2587">
                  <c:v>39555</c:v>
                </c:pt>
                <c:pt idx="2588">
                  <c:v>39556</c:v>
                </c:pt>
                <c:pt idx="2589">
                  <c:v>39559</c:v>
                </c:pt>
                <c:pt idx="2590">
                  <c:v>39560</c:v>
                </c:pt>
                <c:pt idx="2591">
                  <c:v>39561</c:v>
                </c:pt>
                <c:pt idx="2592">
                  <c:v>39562</c:v>
                </c:pt>
                <c:pt idx="2593">
                  <c:v>39563</c:v>
                </c:pt>
                <c:pt idx="2594">
                  <c:v>39566</c:v>
                </c:pt>
                <c:pt idx="2595">
                  <c:v>39567</c:v>
                </c:pt>
                <c:pt idx="2596">
                  <c:v>39568</c:v>
                </c:pt>
                <c:pt idx="2597">
                  <c:v>39569</c:v>
                </c:pt>
                <c:pt idx="2598">
                  <c:v>39570</c:v>
                </c:pt>
                <c:pt idx="2599">
                  <c:v>39573</c:v>
                </c:pt>
                <c:pt idx="2600">
                  <c:v>39574</c:v>
                </c:pt>
                <c:pt idx="2601">
                  <c:v>39575</c:v>
                </c:pt>
                <c:pt idx="2602">
                  <c:v>39576</c:v>
                </c:pt>
                <c:pt idx="2603">
                  <c:v>39577</c:v>
                </c:pt>
                <c:pt idx="2604">
                  <c:v>39580</c:v>
                </c:pt>
                <c:pt idx="2605">
                  <c:v>39581</c:v>
                </c:pt>
                <c:pt idx="2606">
                  <c:v>39582</c:v>
                </c:pt>
                <c:pt idx="2607">
                  <c:v>39583</c:v>
                </c:pt>
                <c:pt idx="2608">
                  <c:v>39584</c:v>
                </c:pt>
                <c:pt idx="2609">
                  <c:v>39587</c:v>
                </c:pt>
                <c:pt idx="2610">
                  <c:v>39588</c:v>
                </c:pt>
                <c:pt idx="2611">
                  <c:v>39589</c:v>
                </c:pt>
                <c:pt idx="2612">
                  <c:v>39590</c:v>
                </c:pt>
                <c:pt idx="2613">
                  <c:v>39591</c:v>
                </c:pt>
                <c:pt idx="2614">
                  <c:v>39595</c:v>
                </c:pt>
                <c:pt idx="2615">
                  <c:v>39596</c:v>
                </c:pt>
                <c:pt idx="2616">
                  <c:v>39597</c:v>
                </c:pt>
                <c:pt idx="2617">
                  <c:v>39598</c:v>
                </c:pt>
                <c:pt idx="2618">
                  <c:v>39601</c:v>
                </c:pt>
                <c:pt idx="2619">
                  <c:v>39602</c:v>
                </c:pt>
                <c:pt idx="2620">
                  <c:v>39603</c:v>
                </c:pt>
                <c:pt idx="2621">
                  <c:v>39604</c:v>
                </c:pt>
                <c:pt idx="2622">
                  <c:v>39605</c:v>
                </c:pt>
                <c:pt idx="2623">
                  <c:v>39608</c:v>
                </c:pt>
                <c:pt idx="2624">
                  <c:v>39609</c:v>
                </c:pt>
                <c:pt idx="2625">
                  <c:v>39610</c:v>
                </c:pt>
                <c:pt idx="2626">
                  <c:v>39611</c:v>
                </c:pt>
                <c:pt idx="2627">
                  <c:v>39612</c:v>
                </c:pt>
                <c:pt idx="2628">
                  <c:v>39615</c:v>
                </c:pt>
                <c:pt idx="2629">
                  <c:v>39616</c:v>
                </c:pt>
                <c:pt idx="2630">
                  <c:v>39617</c:v>
                </c:pt>
                <c:pt idx="2631">
                  <c:v>39618</c:v>
                </c:pt>
                <c:pt idx="2632">
                  <c:v>39619</c:v>
                </c:pt>
                <c:pt idx="2633">
                  <c:v>39622</c:v>
                </c:pt>
                <c:pt idx="2634">
                  <c:v>39623</c:v>
                </c:pt>
                <c:pt idx="2635">
                  <c:v>39624</c:v>
                </c:pt>
                <c:pt idx="2636">
                  <c:v>39625</c:v>
                </c:pt>
                <c:pt idx="2637">
                  <c:v>39626</c:v>
                </c:pt>
                <c:pt idx="2638">
                  <c:v>39629</c:v>
                </c:pt>
                <c:pt idx="2639">
                  <c:v>39630</c:v>
                </c:pt>
                <c:pt idx="2640">
                  <c:v>39631</c:v>
                </c:pt>
                <c:pt idx="2641">
                  <c:v>39632</c:v>
                </c:pt>
                <c:pt idx="2642">
                  <c:v>39636</c:v>
                </c:pt>
                <c:pt idx="2643">
                  <c:v>39637</c:v>
                </c:pt>
                <c:pt idx="2644">
                  <c:v>39638</c:v>
                </c:pt>
                <c:pt idx="2645">
                  <c:v>39639</c:v>
                </c:pt>
                <c:pt idx="2646">
                  <c:v>39640</c:v>
                </c:pt>
                <c:pt idx="2647">
                  <c:v>39643</c:v>
                </c:pt>
                <c:pt idx="2648">
                  <c:v>39644</c:v>
                </c:pt>
                <c:pt idx="2649">
                  <c:v>39645</c:v>
                </c:pt>
                <c:pt idx="2650">
                  <c:v>39646</c:v>
                </c:pt>
                <c:pt idx="2651">
                  <c:v>39647</c:v>
                </c:pt>
                <c:pt idx="2652">
                  <c:v>39650</c:v>
                </c:pt>
                <c:pt idx="2653">
                  <c:v>39651</c:v>
                </c:pt>
                <c:pt idx="2654">
                  <c:v>39652</c:v>
                </c:pt>
                <c:pt idx="2655">
                  <c:v>39653</c:v>
                </c:pt>
                <c:pt idx="2656">
                  <c:v>39654</c:v>
                </c:pt>
                <c:pt idx="2657">
                  <c:v>39657</c:v>
                </c:pt>
                <c:pt idx="2658">
                  <c:v>39658</c:v>
                </c:pt>
                <c:pt idx="2659">
                  <c:v>39659</c:v>
                </c:pt>
                <c:pt idx="2660">
                  <c:v>39660</c:v>
                </c:pt>
                <c:pt idx="2661">
                  <c:v>39661</c:v>
                </c:pt>
                <c:pt idx="2662">
                  <c:v>39664</c:v>
                </c:pt>
                <c:pt idx="2663">
                  <c:v>39665</c:v>
                </c:pt>
                <c:pt idx="2664">
                  <c:v>39666</c:v>
                </c:pt>
                <c:pt idx="2665">
                  <c:v>39667</c:v>
                </c:pt>
                <c:pt idx="2666">
                  <c:v>39668</c:v>
                </c:pt>
                <c:pt idx="2667">
                  <c:v>39671</c:v>
                </c:pt>
                <c:pt idx="2668">
                  <c:v>39672</c:v>
                </c:pt>
                <c:pt idx="2669">
                  <c:v>39673</c:v>
                </c:pt>
                <c:pt idx="2670">
                  <c:v>39674</c:v>
                </c:pt>
                <c:pt idx="2671">
                  <c:v>39675</c:v>
                </c:pt>
                <c:pt idx="2672">
                  <c:v>39678</c:v>
                </c:pt>
                <c:pt idx="2673">
                  <c:v>39679</c:v>
                </c:pt>
                <c:pt idx="2674">
                  <c:v>39680</c:v>
                </c:pt>
                <c:pt idx="2675">
                  <c:v>39681</c:v>
                </c:pt>
                <c:pt idx="2676">
                  <c:v>39682</c:v>
                </c:pt>
                <c:pt idx="2677">
                  <c:v>39685</c:v>
                </c:pt>
                <c:pt idx="2678">
                  <c:v>39686</c:v>
                </c:pt>
                <c:pt idx="2679">
                  <c:v>39687</c:v>
                </c:pt>
                <c:pt idx="2680">
                  <c:v>39688</c:v>
                </c:pt>
                <c:pt idx="2681">
                  <c:v>39689</c:v>
                </c:pt>
                <c:pt idx="2682">
                  <c:v>39693</c:v>
                </c:pt>
                <c:pt idx="2683">
                  <c:v>39694</c:v>
                </c:pt>
                <c:pt idx="2684">
                  <c:v>39695</c:v>
                </c:pt>
                <c:pt idx="2685">
                  <c:v>39696</c:v>
                </c:pt>
                <c:pt idx="2686">
                  <c:v>39699</c:v>
                </c:pt>
                <c:pt idx="2687">
                  <c:v>39700</c:v>
                </c:pt>
                <c:pt idx="2688">
                  <c:v>39701</c:v>
                </c:pt>
                <c:pt idx="2689">
                  <c:v>39702</c:v>
                </c:pt>
                <c:pt idx="2690">
                  <c:v>39703</c:v>
                </c:pt>
                <c:pt idx="2691">
                  <c:v>39706</c:v>
                </c:pt>
                <c:pt idx="2692">
                  <c:v>39707</c:v>
                </c:pt>
                <c:pt idx="2693">
                  <c:v>39708</c:v>
                </c:pt>
                <c:pt idx="2694">
                  <c:v>39709</c:v>
                </c:pt>
                <c:pt idx="2695">
                  <c:v>39710</c:v>
                </c:pt>
                <c:pt idx="2696">
                  <c:v>39713</c:v>
                </c:pt>
                <c:pt idx="2697">
                  <c:v>39714</c:v>
                </c:pt>
                <c:pt idx="2698">
                  <c:v>39715</c:v>
                </c:pt>
                <c:pt idx="2699">
                  <c:v>39716</c:v>
                </c:pt>
                <c:pt idx="2700">
                  <c:v>39717</c:v>
                </c:pt>
                <c:pt idx="2701">
                  <c:v>39720</c:v>
                </c:pt>
                <c:pt idx="2702">
                  <c:v>39721</c:v>
                </c:pt>
                <c:pt idx="2703">
                  <c:v>39722</c:v>
                </c:pt>
                <c:pt idx="2704">
                  <c:v>39723</c:v>
                </c:pt>
                <c:pt idx="2705">
                  <c:v>39724</c:v>
                </c:pt>
                <c:pt idx="2706">
                  <c:v>39727</c:v>
                </c:pt>
                <c:pt idx="2707">
                  <c:v>39728</c:v>
                </c:pt>
                <c:pt idx="2708">
                  <c:v>39729</c:v>
                </c:pt>
                <c:pt idx="2709">
                  <c:v>39730</c:v>
                </c:pt>
                <c:pt idx="2710">
                  <c:v>39731</c:v>
                </c:pt>
                <c:pt idx="2711">
                  <c:v>39734</c:v>
                </c:pt>
                <c:pt idx="2712">
                  <c:v>39735</c:v>
                </c:pt>
                <c:pt idx="2713">
                  <c:v>39736</c:v>
                </c:pt>
                <c:pt idx="2714">
                  <c:v>39737</c:v>
                </c:pt>
                <c:pt idx="2715">
                  <c:v>39738</c:v>
                </c:pt>
                <c:pt idx="2716">
                  <c:v>39741</c:v>
                </c:pt>
                <c:pt idx="2717">
                  <c:v>39742</c:v>
                </c:pt>
                <c:pt idx="2718">
                  <c:v>39743</c:v>
                </c:pt>
                <c:pt idx="2719">
                  <c:v>39744</c:v>
                </c:pt>
                <c:pt idx="2720">
                  <c:v>39745</c:v>
                </c:pt>
                <c:pt idx="2721">
                  <c:v>39748</c:v>
                </c:pt>
                <c:pt idx="2722">
                  <c:v>39749</c:v>
                </c:pt>
                <c:pt idx="2723">
                  <c:v>39750</c:v>
                </c:pt>
                <c:pt idx="2724">
                  <c:v>39751</c:v>
                </c:pt>
                <c:pt idx="2725">
                  <c:v>39752</c:v>
                </c:pt>
                <c:pt idx="2726">
                  <c:v>39755</c:v>
                </c:pt>
                <c:pt idx="2727">
                  <c:v>39756</c:v>
                </c:pt>
                <c:pt idx="2728">
                  <c:v>39757</c:v>
                </c:pt>
                <c:pt idx="2729">
                  <c:v>39758</c:v>
                </c:pt>
                <c:pt idx="2730">
                  <c:v>39759</c:v>
                </c:pt>
                <c:pt idx="2731">
                  <c:v>39762</c:v>
                </c:pt>
                <c:pt idx="2732">
                  <c:v>39763</c:v>
                </c:pt>
                <c:pt idx="2733">
                  <c:v>39764</c:v>
                </c:pt>
                <c:pt idx="2734">
                  <c:v>39765</c:v>
                </c:pt>
                <c:pt idx="2735">
                  <c:v>39766</c:v>
                </c:pt>
                <c:pt idx="2736">
                  <c:v>39769</c:v>
                </c:pt>
                <c:pt idx="2737">
                  <c:v>39770</c:v>
                </c:pt>
                <c:pt idx="2738">
                  <c:v>39771</c:v>
                </c:pt>
                <c:pt idx="2739">
                  <c:v>39772</c:v>
                </c:pt>
                <c:pt idx="2740">
                  <c:v>39773</c:v>
                </c:pt>
                <c:pt idx="2741">
                  <c:v>39776</c:v>
                </c:pt>
                <c:pt idx="2742">
                  <c:v>39777</c:v>
                </c:pt>
                <c:pt idx="2743">
                  <c:v>39778</c:v>
                </c:pt>
                <c:pt idx="2744">
                  <c:v>39780</c:v>
                </c:pt>
                <c:pt idx="2745">
                  <c:v>39783</c:v>
                </c:pt>
                <c:pt idx="2746">
                  <c:v>39784</c:v>
                </c:pt>
                <c:pt idx="2747">
                  <c:v>39785</c:v>
                </c:pt>
                <c:pt idx="2748">
                  <c:v>39786</c:v>
                </c:pt>
                <c:pt idx="2749">
                  <c:v>39787</c:v>
                </c:pt>
                <c:pt idx="2750">
                  <c:v>39790</c:v>
                </c:pt>
                <c:pt idx="2751">
                  <c:v>39791</c:v>
                </c:pt>
                <c:pt idx="2752">
                  <c:v>39792</c:v>
                </c:pt>
                <c:pt idx="2753">
                  <c:v>39793</c:v>
                </c:pt>
                <c:pt idx="2754">
                  <c:v>39794</c:v>
                </c:pt>
                <c:pt idx="2755">
                  <c:v>39797</c:v>
                </c:pt>
                <c:pt idx="2756">
                  <c:v>39798</c:v>
                </c:pt>
                <c:pt idx="2757">
                  <c:v>39799</c:v>
                </c:pt>
                <c:pt idx="2758">
                  <c:v>39800</c:v>
                </c:pt>
                <c:pt idx="2759">
                  <c:v>39801</c:v>
                </c:pt>
                <c:pt idx="2760">
                  <c:v>39804</c:v>
                </c:pt>
                <c:pt idx="2761">
                  <c:v>39805</c:v>
                </c:pt>
                <c:pt idx="2762">
                  <c:v>39806</c:v>
                </c:pt>
                <c:pt idx="2763">
                  <c:v>39808</c:v>
                </c:pt>
                <c:pt idx="2764">
                  <c:v>39811</c:v>
                </c:pt>
                <c:pt idx="2765">
                  <c:v>39812</c:v>
                </c:pt>
                <c:pt idx="2766">
                  <c:v>39813</c:v>
                </c:pt>
                <c:pt idx="2767">
                  <c:v>39815</c:v>
                </c:pt>
                <c:pt idx="2768">
                  <c:v>39818</c:v>
                </c:pt>
                <c:pt idx="2769">
                  <c:v>39819</c:v>
                </c:pt>
                <c:pt idx="2770">
                  <c:v>39820</c:v>
                </c:pt>
                <c:pt idx="2771">
                  <c:v>39821</c:v>
                </c:pt>
                <c:pt idx="2772">
                  <c:v>39822</c:v>
                </c:pt>
                <c:pt idx="2773">
                  <c:v>39825</c:v>
                </c:pt>
                <c:pt idx="2774">
                  <c:v>39826</c:v>
                </c:pt>
                <c:pt idx="2775">
                  <c:v>39827</c:v>
                </c:pt>
                <c:pt idx="2776">
                  <c:v>39828</c:v>
                </c:pt>
                <c:pt idx="2777">
                  <c:v>39829</c:v>
                </c:pt>
                <c:pt idx="2778">
                  <c:v>39833</c:v>
                </c:pt>
                <c:pt idx="2779">
                  <c:v>39834</c:v>
                </c:pt>
                <c:pt idx="2780">
                  <c:v>39835</c:v>
                </c:pt>
                <c:pt idx="2781">
                  <c:v>39836</c:v>
                </c:pt>
                <c:pt idx="2782">
                  <c:v>39839</c:v>
                </c:pt>
                <c:pt idx="2783">
                  <c:v>39840</c:v>
                </c:pt>
                <c:pt idx="2784">
                  <c:v>39841</c:v>
                </c:pt>
                <c:pt idx="2785">
                  <c:v>39842</c:v>
                </c:pt>
                <c:pt idx="2786">
                  <c:v>39843</c:v>
                </c:pt>
                <c:pt idx="2787">
                  <c:v>39846</c:v>
                </c:pt>
                <c:pt idx="2788">
                  <c:v>39847</c:v>
                </c:pt>
                <c:pt idx="2789">
                  <c:v>39848</c:v>
                </c:pt>
                <c:pt idx="2790">
                  <c:v>39849</c:v>
                </c:pt>
                <c:pt idx="2791">
                  <c:v>39850</c:v>
                </c:pt>
                <c:pt idx="2792">
                  <c:v>39853</c:v>
                </c:pt>
                <c:pt idx="2793">
                  <c:v>39854</c:v>
                </c:pt>
                <c:pt idx="2794">
                  <c:v>39855</c:v>
                </c:pt>
                <c:pt idx="2795">
                  <c:v>39856</c:v>
                </c:pt>
                <c:pt idx="2796">
                  <c:v>39857</c:v>
                </c:pt>
                <c:pt idx="2797">
                  <c:v>39861</c:v>
                </c:pt>
                <c:pt idx="2798">
                  <c:v>39862</c:v>
                </c:pt>
                <c:pt idx="2799">
                  <c:v>39863</c:v>
                </c:pt>
                <c:pt idx="2800">
                  <c:v>39864</c:v>
                </c:pt>
                <c:pt idx="2801">
                  <c:v>39867</c:v>
                </c:pt>
                <c:pt idx="2802">
                  <c:v>39868</c:v>
                </c:pt>
                <c:pt idx="2803">
                  <c:v>39869</c:v>
                </c:pt>
                <c:pt idx="2804">
                  <c:v>39870</c:v>
                </c:pt>
                <c:pt idx="2805">
                  <c:v>39871</c:v>
                </c:pt>
                <c:pt idx="2806">
                  <c:v>39874</c:v>
                </c:pt>
                <c:pt idx="2807">
                  <c:v>39875</c:v>
                </c:pt>
                <c:pt idx="2808">
                  <c:v>39876</c:v>
                </c:pt>
                <c:pt idx="2809">
                  <c:v>39877</c:v>
                </c:pt>
                <c:pt idx="2810">
                  <c:v>39878</c:v>
                </c:pt>
                <c:pt idx="2811">
                  <c:v>39881</c:v>
                </c:pt>
                <c:pt idx="2812">
                  <c:v>39882</c:v>
                </c:pt>
                <c:pt idx="2813">
                  <c:v>39883</c:v>
                </c:pt>
                <c:pt idx="2814">
                  <c:v>39884</c:v>
                </c:pt>
                <c:pt idx="2815">
                  <c:v>39885</c:v>
                </c:pt>
                <c:pt idx="2816">
                  <c:v>39888</c:v>
                </c:pt>
                <c:pt idx="2817">
                  <c:v>39889</c:v>
                </c:pt>
                <c:pt idx="2818">
                  <c:v>39890</c:v>
                </c:pt>
                <c:pt idx="2819">
                  <c:v>39891</c:v>
                </c:pt>
                <c:pt idx="2820">
                  <c:v>39892</c:v>
                </c:pt>
                <c:pt idx="2821">
                  <c:v>39895</c:v>
                </c:pt>
                <c:pt idx="2822">
                  <c:v>39896</c:v>
                </c:pt>
                <c:pt idx="2823">
                  <c:v>39897</c:v>
                </c:pt>
                <c:pt idx="2824">
                  <c:v>39898</c:v>
                </c:pt>
                <c:pt idx="2825">
                  <c:v>39899</c:v>
                </c:pt>
                <c:pt idx="2826">
                  <c:v>39902</c:v>
                </c:pt>
                <c:pt idx="2827">
                  <c:v>39903</c:v>
                </c:pt>
                <c:pt idx="2828">
                  <c:v>39904</c:v>
                </c:pt>
                <c:pt idx="2829">
                  <c:v>39905</c:v>
                </c:pt>
                <c:pt idx="2830">
                  <c:v>39906</c:v>
                </c:pt>
                <c:pt idx="2831">
                  <c:v>39909</c:v>
                </c:pt>
                <c:pt idx="2832">
                  <c:v>39910</c:v>
                </c:pt>
                <c:pt idx="2833">
                  <c:v>39911</c:v>
                </c:pt>
                <c:pt idx="2834">
                  <c:v>39912</c:v>
                </c:pt>
                <c:pt idx="2835">
                  <c:v>39916</c:v>
                </c:pt>
                <c:pt idx="2836">
                  <c:v>39917</c:v>
                </c:pt>
                <c:pt idx="2837">
                  <c:v>39918</c:v>
                </c:pt>
                <c:pt idx="2838">
                  <c:v>39919</c:v>
                </c:pt>
                <c:pt idx="2839">
                  <c:v>39920</c:v>
                </c:pt>
                <c:pt idx="2840">
                  <c:v>39923</c:v>
                </c:pt>
                <c:pt idx="2841">
                  <c:v>39924</c:v>
                </c:pt>
                <c:pt idx="2842">
                  <c:v>39925</c:v>
                </c:pt>
                <c:pt idx="2843">
                  <c:v>39926</c:v>
                </c:pt>
                <c:pt idx="2844">
                  <c:v>39927</c:v>
                </c:pt>
                <c:pt idx="2845">
                  <c:v>39930</c:v>
                </c:pt>
                <c:pt idx="2846">
                  <c:v>39931</c:v>
                </c:pt>
                <c:pt idx="2847">
                  <c:v>39932</c:v>
                </c:pt>
                <c:pt idx="2848">
                  <c:v>39933</c:v>
                </c:pt>
                <c:pt idx="2849">
                  <c:v>39934</c:v>
                </c:pt>
                <c:pt idx="2850">
                  <c:v>39937</c:v>
                </c:pt>
                <c:pt idx="2851">
                  <c:v>39938</c:v>
                </c:pt>
                <c:pt idx="2852">
                  <c:v>39939</c:v>
                </c:pt>
                <c:pt idx="2853">
                  <c:v>39940</c:v>
                </c:pt>
                <c:pt idx="2854">
                  <c:v>39941</c:v>
                </c:pt>
                <c:pt idx="2855">
                  <c:v>39944</c:v>
                </c:pt>
                <c:pt idx="2856">
                  <c:v>39945</c:v>
                </c:pt>
                <c:pt idx="2857">
                  <c:v>39946</c:v>
                </c:pt>
                <c:pt idx="2858">
                  <c:v>39947</c:v>
                </c:pt>
                <c:pt idx="2859">
                  <c:v>39948</c:v>
                </c:pt>
                <c:pt idx="2860">
                  <c:v>39951</c:v>
                </c:pt>
                <c:pt idx="2861">
                  <c:v>39952</c:v>
                </c:pt>
                <c:pt idx="2862">
                  <c:v>39953</c:v>
                </c:pt>
                <c:pt idx="2863">
                  <c:v>39954</c:v>
                </c:pt>
                <c:pt idx="2864">
                  <c:v>39955</c:v>
                </c:pt>
                <c:pt idx="2865">
                  <c:v>39959</c:v>
                </c:pt>
                <c:pt idx="2866">
                  <c:v>39960</c:v>
                </c:pt>
                <c:pt idx="2867">
                  <c:v>39961</c:v>
                </c:pt>
                <c:pt idx="2868">
                  <c:v>39962</c:v>
                </c:pt>
                <c:pt idx="2869">
                  <c:v>39965</c:v>
                </c:pt>
                <c:pt idx="2870">
                  <c:v>39966</c:v>
                </c:pt>
                <c:pt idx="2871">
                  <c:v>39967</c:v>
                </c:pt>
                <c:pt idx="2872">
                  <c:v>39968</c:v>
                </c:pt>
                <c:pt idx="2873">
                  <c:v>39969</c:v>
                </c:pt>
                <c:pt idx="2874">
                  <c:v>39972</c:v>
                </c:pt>
                <c:pt idx="2875">
                  <c:v>39973</c:v>
                </c:pt>
                <c:pt idx="2876">
                  <c:v>39974</c:v>
                </c:pt>
                <c:pt idx="2877">
                  <c:v>39975</c:v>
                </c:pt>
                <c:pt idx="2878">
                  <c:v>39976</c:v>
                </c:pt>
                <c:pt idx="2879">
                  <c:v>39979</c:v>
                </c:pt>
                <c:pt idx="2880">
                  <c:v>39980</c:v>
                </c:pt>
                <c:pt idx="2881">
                  <c:v>39981</c:v>
                </c:pt>
                <c:pt idx="2882">
                  <c:v>39982</c:v>
                </c:pt>
                <c:pt idx="2883">
                  <c:v>39983</c:v>
                </c:pt>
                <c:pt idx="2884">
                  <c:v>39986</c:v>
                </c:pt>
                <c:pt idx="2885">
                  <c:v>39987</c:v>
                </c:pt>
                <c:pt idx="2886">
                  <c:v>39988</c:v>
                </c:pt>
                <c:pt idx="2887">
                  <c:v>39989</c:v>
                </c:pt>
                <c:pt idx="2888">
                  <c:v>39990</c:v>
                </c:pt>
                <c:pt idx="2889">
                  <c:v>39993</c:v>
                </c:pt>
                <c:pt idx="2890">
                  <c:v>39994</c:v>
                </c:pt>
                <c:pt idx="2891">
                  <c:v>39995</c:v>
                </c:pt>
                <c:pt idx="2892">
                  <c:v>39996</c:v>
                </c:pt>
                <c:pt idx="2893">
                  <c:v>40000</c:v>
                </c:pt>
                <c:pt idx="2894">
                  <c:v>40001</c:v>
                </c:pt>
                <c:pt idx="2895">
                  <c:v>40002</c:v>
                </c:pt>
                <c:pt idx="2896">
                  <c:v>40003</c:v>
                </c:pt>
                <c:pt idx="2897">
                  <c:v>40004</c:v>
                </c:pt>
                <c:pt idx="2898">
                  <c:v>40007</c:v>
                </c:pt>
                <c:pt idx="2899">
                  <c:v>40008</c:v>
                </c:pt>
                <c:pt idx="2900">
                  <c:v>40009</c:v>
                </c:pt>
                <c:pt idx="2901">
                  <c:v>40010</c:v>
                </c:pt>
                <c:pt idx="2902">
                  <c:v>40011</c:v>
                </c:pt>
                <c:pt idx="2903">
                  <c:v>40014</c:v>
                </c:pt>
                <c:pt idx="2904">
                  <c:v>40015</c:v>
                </c:pt>
                <c:pt idx="2905">
                  <c:v>40016</c:v>
                </c:pt>
                <c:pt idx="2906">
                  <c:v>40017</c:v>
                </c:pt>
                <c:pt idx="2907">
                  <c:v>40018</c:v>
                </c:pt>
                <c:pt idx="2908">
                  <c:v>40021</c:v>
                </c:pt>
                <c:pt idx="2909">
                  <c:v>40022</c:v>
                </c:pt>
                <c:pt idx="2910">
                  <c:v>40023</c:v>
                </c:pt>
                <c:pt idx="2911">
                  <c:v>40024</c:v>
                </c:pt>
                <c:pt idx="2912">
                  <c:v>40025</c:v>
                </c:pt>
                <c:pt idx="2913">
                  <c:v>40028</c:v>
                </c:pt>
                <c:pt idx="2914">
                  <c:v>40029</c:v>
                </c:pt>
                <c:pt idx="2915">
                  <c:v>40030</c:v>
                </c:pt>
                <c:pt idx="2916">
                  <c:v>40031</c:v>
                </c:pt>
                <c:pt idx="2917">
                  <c:v>40032</c:v>
                </c:pt>
                <c:pt idx="2918">
                  <c:v>40035</c:v>
                </c:pt>
                <c:pt idx="2919">
                  <c:v>40036</c:v>
                </c:pt>
                <c:pt idx="2920">
                  <c:v>40037</c:v>
                </c:pt>
                <c:pt idx="2921">
                  <c:v>40038</c:v>
                </c:pt>
                <c:pt idx="2922">
                  <c:v>40039</c:v>
                </c:pt>
                <c:pt idx="2923">
                  <c:v>40042</c:v>
                </c:pt>
                <c:pt idx="2924">
                  <c:v>40043</c:v>
                </c:pt>
                <c:pt idx="2925">
                  <c:v>40044</c:v>
                </c:pt>
                <c:pt idx="2926">
                  <c:v>40045</c:v>
                </c:pt>
                <c:pt idx="2927">
                  <c:v>40046</c:v>
                </c:pt>
                <c:pt idx="2928">
                  <c:v>40049</c:v>
                </c:pt>
                <c:pt idx="2929">
                  <c:v>40050</c:v>
                </c:pt>
                <c:pt idx="2930">
                  <c:v>40051</c:v>
                </c:pt>
                <c:pt idx="2931">
                  <c:v>40052</c:v>
                </c:pt>
                <c:pt idx="2932">
                  <c:v>40053</c:v>
                </c:pt>
                <c:pt idx="2933">
                  <c:v>40056</c:v>
                </c:pt>
                <c:pt idx="2934">
                  <c:v>40057</c:v>
                </c:pt>
                <c:pt idx="2935">
                  <c:v>40058</c:v>
                </c:pt>
                <c:pt idx="2936">
                  <c:v>40059</c:v>
                </c:pt>
                <c:pt idx="2937">
                  <c:v>40060</c:v>
                </c:pt>
                <c:pt idx="2938">
                  <c:v>40064</c:v>
                </c:pt>
                <c:pt idx="2939">
                  <c:v>40065</c:v>
                </c:pt>
                <c:pt idx="2940">
                  <c:v>40066</c:v>
                </c:pt>
                <c:pt idx="2941">
                  <c:v>40067</c:v>
                </c:pt>
                <c:pt idx="2942">
                  <c:v>40070</c:v>
                </c:pt>
                <c:pt idx="2943">
                  <c:v>40071</c:v>
                </c:pt>
                <c:pt idx="2944">
                  <c:v>40072</c:v>
                </c:pt>
                <c:pt idx="2945">
                  <c:v>40073</c:v>
                </c:pt>
                <c:pt idx="2946">
                  <c:v>40074</c:v>
                </c:pt>
                <c:pt idx="2947">
                  <c:v>40077</c:v>
                </c:pt>
                <c:pt idx="2948">
                  <c:v>40078</c:v>
                </c:pt>
                <c:pt idx="2949">
                  <c:v>40079</c:v>
                </c:pt>
                <c:pt idx="2950">
                  <c:v>40080</c:v>
                </c:pt>
                <c:pt idx="2951">
                  <c:v>40081</c:v>
                </c:pt>
                <c:pt idx="2952">
                  <c:v>40084</c:v>
                </c:pt>
                <c:pt idx="2953">
                  <c:v>40085</c:v>
                </c:pt>
                <c:pt idx="2954">
                  <c:v>40086</c:v>
                </c:pt>
                <c:pt idx="2955">
                  <c:v>40087</c:v>
                </c:pt>
                <c:pt idx="2956">
                  <c:v>40088</c:v>
                </c:pt>
                <c:pt idx="2957">
                  <c:v>40091</c:v>
                </c:pt>
                <c:pt idx="2958">
                  <c:v>40092</c:v>
                </c:pt>
                <c:pt idx="2959">
                  <c:v>40093</c:v>
                </c:pt>
                <c:pt idx="2960">
                  <c:v>40094</c:v>
                </c:pt>
                <c:pt idx="2961">
                  <c:v>40095</c:v>
                </c:pt>
                <c:pt idx="2962">
                  <c:v>40098</c:v>
                </c:pt>
                <c:pt idx="2963">
                  <c:v>40099</c:v>
                </c:pt>
                <c:pt idx="2964">
                  <c:v>40100</c:v>
                </c:pt>
                <c:pt idx="2965">
                  <c:v>40101</c:v>
                </c:pt>
                <c:pt idx="2966">
                  <c:v>40102</c:v>
                </c:pt>
                <c:pt idx="2967">
                  <c:v>40105</c:v>
                </c:pt>
                <c:pt idx="2968">
                  <c:v>40106</c:v>
                </c:pt>
                <c:pt idx="2969">
                  <c:v>40107</c:v>
                </c:pt>
                <c:pt idx="2970">
                  <c:v>40108</c:v>
                </c:pt>
                <c:pt idx="2971">
                  <c:v>40109</c:v>
                </c:pt>
                <c:pt idx="2972">
                  <c:v>40112</c:v>
                </c:pt>
                <c:pt idx="2973">
                  <c:v>40113</c:v>
                </c:pt>
                <c:pt idx="2974">
                  <c:v>40114</c:v>
                </c:pt>
                <c:pt idx="2975">
                  <c:v>40115</c:v>
                </c:pt>
                <c:pt idx="2976">
                  <c:v>40116</c:v>
                </c:pt>
                <c:pt idx="2977">
                  <c:v>40119</c:v>
                </c:pt>
                <c:pt idx="2978">
                  <c:v>40120</c:v>
                </c:pt>
                <c:pt idx="2979">
                  <c:v>40121</c:v>
                </c:pt>
                <c:pt idx="2980">
                  <c:v>40122</c:v>
                </c:pt>
                <c:pt idx="2981">
                  <c:v>40123</c:v>
                </c:pt>
                <c:pt idx="2982">
                  <c:v>40126</c:v>
                </c:pt>
                <c:pt idx="2983">
                  <c:v>40127</c:v>
                </c:pt>
                <c:pt idx="2984">
                  <c:v>40128</c:v>
                </c:pt>
                <c:pt idx="2985">
                  <c:v>40129</c:v>
                </c:pt>
                <c:pt idx="2986">
                  <c:v>40130</c:v>
                </c:pt>
                <c:pt idx="2987">
                  <c:v>40133</c:v>
                </c:pt>
                <c:pt idx="2988">
                  <c:v>40134</c:v>
                </c:pt>
                <c:pt idx="2989">
                  <c:v>40135</c:v>
                </c:pt>
                <c:pt idx="2990">
                  <c:v>40136</c:v>
                </c:pt>
                <c:pt idx="2991">
                  <c:v>40137</c:v>
                </c:pt>
                <c:pt idx="2992">
                  <c:v>40140</c:v>
                </c:pt>
                <c:pt idx="2993">
                  <c:v>40141</c:v>
                </c:pt>
                <c:pt idx="2994">
                  <c:v>40142</c:v>
                </c:pt>
                <c:pt idx="2995">
                  <c:v>40144</c:v>
                </c:pt>
                <c:pt idx="2996">
                  <c:v>40147</c:v>
                </c:pt>
                <c:pt idx="2997">
                  <c:v>40148</c:v>
                </c:pt>
                <c:pt idx="2998">
                  <c:v>40149</c:v>
                </c:pt>
                <c:pt idx="2999">
                  <c:v>40150</c:v>
                </c:pt>
                <c:pt idx="3000">
                  <c:v>40151</c:v>
                </c:pt>
                <c:pt idx="3001">
                  <c:v>40154</c:v>
                </c:pt>
                <c:pt idx="3002">
                  <c:v>40155</c:v>
                </c:pt>
                <c:pt idx="3003">
                  <c:v>40156</c:v>
                </c:pt>
                <c:pt idx="3004">
                  <c:v>40157</c:v>
                </c:pt>
                <c:pt idx="3005">
                  <c:v>40158</c:v>
                </c:pt>
                <c:pt idx="3006">
                  <c:v>40161</c:v>
                </c:pt>
                <c:pt idx="3007">
                  <c:v>40162</c:v>
                </c:pt>
                <c:pt idx="3008">
                  <c:v>40163</c:v>
                </c:pt>
                <c:pt idx="3009">
                  <c:v>40164</c:v>
                </c:pt>
                <c:pt idx="3010">
                  <c:v>40165</c:v>
                </c:pt>
                <c:pt idx="3011">
                  <c:v>40168</c:v>
                </c:pt>
                <c:pt idx="3012">
                  <c:v>40169</c:v>
                </c:pt>
                <c:pt idx="3013">
                  <c:v>40170</c:v>
                </c:pt>
                <c:pt idx="3014">
                  <c:v>40171</c:v>
                </c:pt>
                <c:pt idx="3015">
                  <c:v>40175</c:v>
                </c:pt>
                <c:pt idx="3016">
                  <c:v>40176</c:v>
                </c:pt>
                <c:pt idx="3017">
                  <c:v>40177</c:v>
                </c:pt>
                <c:pt idx="3018">
                  <c:v>40178</c:v>
                </c:pt>
                <c:pt idx="3019">
                  <c:v>40182</c:v>
                </c:pt>
                <c:pt idx="3020">
                  <c:v>40183</c:v>
                </c:pt>
                <c:pt idx="3021">
                  <c:v>40184</c:v>
                </c:pt>
                <c:pt idx="3022">
                  <c:v>40185</c:v>
                </c:pt>
                <c:pt idx="3023">
                  <c:v>40186</c:v>
                </c:pt>
                <c:pt idx="3024">
                  <c:v>40189</c:v>
                </c:pt>
                <c:pt idx="3025">
                  <c:v>40190</c:v>
                </c:pt>
                <c:pt idx="3026">
                  <c:v>40191</c:v>
                </c:pt>
                <c:pt idx="3027">
                  <c:v>40192</c:v>
                </c:pt>
                <c:pt idx="3028">
                  <c:v>40193</c:v>
                </c:pt>
                <c:pt idx="3029">
                  <c:v>40197</c:v>
                </c:pt>
                <c:pt idx="3030">
                  <c:v>40198</c:v>
                </c:pt>
                <c:pt idx="3031">
                  <c:v>40199</c:v>
                </c:pt>
                <c:pt idx="3032">
                  <c:v>40200</c:v>
                </c:pt>
                <c:pt idx="3033">
                  <c:v>40203</c:v>
                </c:pt>
                <c:pt idx="3034">
                  <c:v>40204</c:v>
                </c:pt>
                <c:pt idx="3035">
                  <c:v>40205</c:v>
                </c:pt>
                <c:pt idx="3036">
                  <c:v>40206</c:v>
                </c:pt>
                <c:pt idx="3037">
                  <c:v>40207</c:v>
                </c:pt>
                <c:pt idx="3038">
                  <c:v>40210</c:v>
                </c:pt>
                <c:pt idx="3039">
                  <c:v>40211</c:v>
                </c:pt>
                <c:pt idx="3040">
                  <c:v>40212</c:v>
                </c:pt>
                <c:pt idx="3041">
                  <c:v>40213</c:v>
                </c:pt>
                <c:pt idx="3042">
                  <c:v>40214</c:v>
                </c:pt>
                <c:pt idx="3043">
                  <c:v>40217</c:v>
                </c:pt>
                <c:pt idx="3044">
                  <c:v>40218</c:v>
                </c:pt>
                <c:pt idx="3045">
                  <c:v>40219</c:v>
                </c:pt>
                <c:pt idx="3046">
                  <c:v>40220</c:v>
                </c:pt>
                <c:pt idx="3047">
                  <c:v>40221</c:v>
                </c:pt>
                <c:pt idx="3048">
                  <c:v>40225</c:v>
                </c:pt>
                <c:pt idx="3049">
                  <c:v>40226</c:v>
                </c:pt>
                <c:pt idx="3050">
                  <c:v>40227</c:v>
                </c:pt>
                <c:pt idx="3051">
                  <c:v>40228</c:v>
                </c:pt>
                <c:pt idx="3052">
                  <c:v>40231</c:v>
                </c:pt>
                <c:pt idx="3053">
                  <c:v>40232</c:v>
                </c:pt>
                <c:pt idx="3054">
                  <c:v>40233</c:v>
                </c:pt>
                <c:pt idx="3055">
                  <c:v>40234</c:v>
                </c:pt>
                <c:pt idx="3056">
                  <c:v>40235</c:v>
                </c:pt>
                <c:pt idx="3057">
                  <c:v>40238</c:v>
                </c:pt>
                <c:pt idx="3058">
                  <c:v>40239</c:v>
                </c:pt>
                <c:pt idx="3059">
                  <c:v>40240</c:v>
                </c:pt>
                <c:pt idx="3060">
                  <c:v>40241</c:v>
                </c:pt>
                <c:pt idx="3061">
                  <c:v>40242</c:v>
                </c:pt>
                <c:pt idx="3062">
                  <c:v>40245</c:v>
                </c:pt>
                <c:pt idx="3063">
                  <c:v>40246</c:v>
                </c:pt>
                <c:pt idx="3064">
                  <c:v>40247</c:v>
                </c:pt>
                <c:pt idx="3065">
                  <c:v>40248</c:v>
                </c:pt>
                <c:pt idx="3066">
                  <c:v>40249</c:v>
                </c:pt>
                <c:pt idx="3067">
                  <c:v>40252</c:v>
                </c:pt>
                <c:pt idx="3068">
                  <c:v>40253</c:v>
                </c:pt>
                <c:pt idx="3069">
                  <c:v>40254</c:v>
                </c:pt>
                <c:pt idx="3070">
                  <c:v>40255</c:v>
                </c:pt>
                <c:pt idx="3071">
                  <c:v>40256</c:v>
                </c:pt>
                <c:pt idx="3072">
                  <c:v>40259</c:v>
                </c:pt>
                <c:pt idx="3073">
                  <c:v>40260</c:v>
                </c:pt>
                <c:pt idx="3074">
                  <c:v>40261</c:v>
                </c:pt>
                <c:pt idx="3075">
                  <c:v>40262</c:v>
                </c:pt>
                <c:pt idx="3076">
                  <c:v>40263</c:v>
                </c:pt>
                <c:pt idx="3077">
                  <c:v>40266</c:v>
                </c:pt>
                <c:pt idx="3078">
                  <c:v>40267</c:v>
                </c:pt>
                <c:pt idx="3079">
                  <c:v>40268</c:v>
                </c:pt>
                <c:pt idx="3080">
                  <c:v>40269</c:v>
                </c:pt>
                <c:pt idx="3081">
                  <c:v>40273</c:v>
                </c:pt>
                <c:pt idx="3082">
                  <c:v>40274</c:v>
                </c:pt>
                <c:pt idx="3083">
                  <c:v>40275</c:v>
                </c:pt>
                <c:pt idx="3084">
                  <c:v>40276</c:v>
                </c:pt>
                <c:pt idx="3085">
                  <c:v>40277</c:v>
                </c:pt>
                <c:pt idx="3086">
                  <c:v>40280</c:v>
                </c:pt>
                <c:pt idx="3087">
                  <c:v>40281</c:v>
                </c:pt>
                <c:pt idx="3088">
                  <c:v>40282</c:v>
                </c:pt>
                <c:pt idx="3089">
                  <c:v>40283</c:v>
                </c:pt>
                <c:pt idx="3090">
                  <c:v>40284</c:v>
                </c:pt>
                <c:pt idx="3091">
                  <c:v>40287</c:v>
                </c:pt>
                <c:pt idx="3092">
                  <c:v>40288</c:v>
                </c:pt>
                <c:pt idx="3093">
                  <c:v>40289</c:v>
                </c:pt>
                <c:pt idx="3094">
                  <c:v>40290</c:v>
                </c:pt>
                <c:pt idx="3095">
                  <c:v>40291</c:v>
                </c:pt>
                <c:pt idx="3096">
                  <c:v>40294</c:v>
                </c:pt>
                <c:pt idx="3097">
                  <c:v>40295</c:v>
                </c:pt>
                <c:pt idx="3098">
                  <c:v>40296</c:v>
                </c:pt>
                <c:pt idx="3099">
                  <c:v>40297</c:v>
                </c:pt>
                <c:pt idx="3100">
                  <c:v>40298</c:v>
                </c:pt>
                <c:pt idx="3101">
                  <c:v>40301</c:v>
                </c:pt>
                <c:pt idx="3102">
                  <c:v>40302</c:v>
                </c:pt>
                <c:pt idx="3103">
                  <c:v>40303</c:v>
                </c:pt>
                <c:pt idx="3104">
                  <c:v>40304</c:v>
                </c:pt>
                <c:pt idx="3105">
                  <c:v>40305</c:v>
                </c:pt>
                <c:pt idx="3106">
                  <c:v>40308</c:v>
                </c:pt>
                <c:pt idx="3107">
                  <c:v>40309</c:v>
                </c:pt>
                <c:pt idx="3108">
                  <c:v>40310</c:v>
                </c:pt>
                <c:pt idx="3109">
                  <c:v>40311</c:v>
                </c:pt>
                <c:pt idx="3110">
                  <c:v>40312</c:v>
                </c:pt>
                <c:pt idx="3111">
                  <c:v>40315</c:v>
                </c:pt>
                <c:pt idx="3112">
                  <c:v>40316</c:v>
                </c:pt>
                <c:pt idx="3113">
                  <c:v>40317</c:v>
                </c:pt>
                <c:pt idx="3114">
                  <c:v>40318</c:v>
                </c:pt>
                <c:pt idx="3115">
                  <c:v>40319</c:v>
                </c:pt>
                <c:pt idx="3116">
                  <c:v>40322</c:v>
                </c:pt>
                <c:pt idx="3117">
                  <c:v>40323</c:v>
                </c:pt>
                <c:pt idx="3118">
                  <c:v>40324</c:v>
                </c:pt>
                <c:pt idx="3119">
                  <c:v>40325</c:v>
                </c:pt>
                <c:pt idx="3120">
                  <c:v>40326</c:v>
                </c:pt>
                <c:pt idx="3121">
                  <c:v>40330</c:v>
                </c:pt>
                <c:pt idx="3122">
                  <c:v>40331</c:v>
                </c:pt>
                <c:pt idx="3123">
                  <c:v>40332</c:v>
                </c:pt>
                <c:pt idx="3124">
                  <c:v>40333</c:v>
                </c:pt>
                <c:pt idx="3125">
                  <c:v>40336</c:v>
                </c:pt>
                <c:pt idx="3126">
                  <c:v>40337</c:v>
                </c:pt>
                <c:pt idx="3127">
                  <c:v>40338</c:v>
                </c:pt>
                <c:pt idx="3128">
                  <c:v>40339</c:v>
                </c:pt>
                <c:pt idx="3129">
                  <c:v>40340</c:v>
                </c:pt>
                <c:pt idx="3130">
                  <c:v>40343</c:v>
                </c:pt>
                <c:pt idx="3131">
                  <c:v>40344</c:v>
                </c:pt>
                <c:pt idx="3132">
                  <c:v>40345</c:v>
                </c:pt>
                <c:pt idx="3133">
                  <c:v>40346</c:v>
                </c:pt>
                <c:pt idx="3134">
                  <c:v>40347</c:v>
                </c:pt>
                <c:pt idx="3135">
                  <c:v>40350</c:v>
                </c:pt>
                <c:pt idx="3136">
                  <c:v>40351</c:v>
                </c:pt>
                <c:pt idx="3137">
                  <c:v>40352</c:v>
                </c:pt>
                <c:pt idx="3138">
                  <c:v>40353</c:v>
                </c:pt>
                <c:pt idx="3139">
                  <c:v>40354</c:v>
                </c:pt>
                <c:pt idx="3140">
                  <c:v>40357</c:v>
                </c:pt>
                <c:pt idx="3141">
                  <c:v>40358</c:v>
                </c:pt>
                <c:pt idx="3142">
                  <c:v>40359</c:v>
                </c:pt>
                <c:pt idx="3143">
                  <c:v>40360</c:v>
                </c:pt>
                <c:pt idx="3144">
                  <c:v>40361</c:v>
                </c:pt>
                <c:pt idx="3145">
                  <c:v>40365</c:v>
                </c:pt>
                <c:pt idx="3146">
                  <c:v>40366</c:v>
                </c:pt>
                <c:pt idx="3147">
                  <c:v>40367</c:v>
                </c:pt>
                <c:pt idx="3148">
                  <c:v>40368</c:v>
                </c:pt>
                <c:pt idx="3149">
                  <c:v>40371</c:v>
                </c:pt>
                <c:pt idx="3150">
                  <c:v>40372</c:v>
                </c:pt>
                <c:pt idx="3151">
                  <c:v>40373</c:v>
                </c:pt>
                <c:pt idx="3152">
                  <c:v>40374</c:v>
                </c:pt>
                <c:pt idx="3153">
                  <c:v>40375</c:v>
                </c:pt>
                <c:pt idx="3154">
                  <c:v>40378</c:v>
                </c:pt>
                <c:pt idx="3155">
                  <c:v>40379</c:v>
                </c:pt>
                <c:pt idx="3156">
                  <c:v>40380</c:v>
                </c:pt>
                <c:pt idx="3157">
                  <c:v>40381</c:v>
                </c:pt>
                <c:pt idx="3158">
                  <c:v>40382</c:v>
                </c:pt>
                <c:pt idx="3159">
                  <c:v>40385</c:v>
                </c:pt>
                <c:pt idx="3160">
                  <c:v>40386</c:v>
                </c:pt>
                <c:pt idx="3161">
                  <c:v>40387</c:v>
                </c:pt>
                <c:pt idx="3162">
                  <c:v>40388</c:v>
                </c:pt>
                <c:pt idx="3163">
                  <c:v>40389</c:v>
                </c:pt>
                <c:pt idx="3164">
                  <c:v>40392</c:v>
                </c:pt>
                <c:pt idx="3165">
                  <c:v>40393</c:v>
                </c:pt>
                <c:pt idx="3166">
                  <c:v>40394</c:v>
                </c:pt>
                <c:pt idx="3167">
                  <c:v>40395</c:v>
                </c:pt>
                <c:pt idx="3168">
                  <c:v>40396</c:v>
                </c:pt>
                <c:pt idx="3169">
                  <c:v>40399</c:v>
                </c:pt>
                <c:pt idx="3170">
                  <c:v>40400</c:v>
                </c:pt>
                <c:pt idx="3171">
                  <c:v>40401</c:v>
                </c:pt>
                <c:pt idx="3172">
                  <c:v>40402</c:v>
                </c:pt>
                <c:pt idx="3173">
                  <c:v>40403</c:v>
                </c:pt>
                <c:pt idx="3174">
                  <c:v>40406</c:v>
                </c:pt>
                <c:pt idx="3175">
                  <c:v>40407</c:v>
                </c:pt>
                <c:pt idx="3176">
                  <c:v>40408</c:v>
                </c:pt>
                <c:pt idx="3177">
                  <c:v>40409</c:v>
                </c:pt>
                <c:pt idx="3178">
                  <c:v>40410</c:v>
                </c:pt>
                <c:pt idx="3179">
                  <c:v>40413</c:v>
                </c:pt>
                <c:pt idx="3180">
                  <c:v>40414</c:v>
                </c:pt>
                <c:pt idx="3181">
                  <c:v>40415</c:v>
                </c:pt>
                <c:pt idx="3182">
                  <c:v>40416</c:v>
                </c:pt>
                <c:pt idx="3183">
                  <c:v>40417</c:v>
                </c:pt>
                <c:pt idx="3184">
                  <c:v>40420</c:v>
                </c:pt>
                <c:pt idx="3185">
                  <c:v>40421</c:v>
                </c:pt>
                <c:pt idx="3186">
                  <c:v>40422</c:v>
                </c:pt>
                <c:pt idx="3187">
                  <c:v>40423</c:v>
                </c:pt>
                <c:pt idx="3188">
                  <c:v>40424</c:v>
                </c:pt>
                <c:pt idx="3189">
                  <c:v>40428</c:v>
                </c:pt>
                <c:pt idx="3190">
                  <c:v>40429</c:v>
                </c:pt>
                <c:pt idx="3191">
                  <c:v>40430</c:v>
                </c:pt>
                <c:pt idx="3192">
                  <c:v>40431</c:v>
                </c:pt>
                <c:pt idx="3193">
                  <c:v>40434</c:v>
                </c:pt>
                <c:pt idx="3194">
                  <c:v>40435</c:v>
                </c:pt>
                <c:pt idx="3195">
                  <c:v>40436</c:v>
                </c:pt>
                <c:pt idx="3196">
                  <c:v>40437</c:v>
                </c:pt>
                <c:pt idx="3197">
                  <c:v>40438</c:v>
                </c:pt>
                <c:pt idx="3198">
                  <c:v>40441</c:v>
                </c:pt>
                <c:pt idx="3199">
                  <c:v>40442</c:v>
                </c:pt>
                <c:pt idx="3200">
                  <c:v>40443</c:v>
                </c:pt>
                <c:pt idx="3201">
                  <c:v>40444</c:v>
                </c:pt>
                <c:pt idx="3202">
                  <c:v>40445</c:v>
                </c:pt>
                <c:pt idx="3203">
                  <c:v>40448</c:v>
                </c:pt>
                <c:pt idx="3204">
                  <c:v>40449</c:v>
                </c:pt>
                <c:pt idx="3205">
                  <c:v>40450</c:v>
                </c:pt>
                <c:pt idx="3206">
                  <c:v>40451</c:v>
                </c:pt>
                <c:pt idx="3207">
                  <c:v>40452</c:v>
                </c:pt>
                <c:pt idx="3208">
                  <c:v>40455</c:v>
                </c:pt>
                <c:pt idx="3209">
                  <c:v>40456</c:v>
                </c:pt>
                <c:pt idx="3210">
                  <c:v>40457</c:v>
                </c:pt>
                <c:pt idx="3211">
                  <c:v>40458</c:v>
                </c:pt>
                <c:pt idx="3212">
                  <c:v>40459</c:v>
                </c:pt>
                <c:pt idx="3213">
                  <c:v>40462</c:v>
                </c:pt>
                <c:pt idx="3214">
                  <c:v>40463</c:v>
                </c:pt>
                <c:pt idx="3215">
                  <c:v>40464</c:v>
                </c:pt>
                <c:pt idx="3216">
                  <c:v>40465</c:v>
                </c:pt>
                <c:pt idx="3217">
                  <c:v>40466</c:v>
                </c:pt>
                <c:pt idx="3218">
                  <c:v>40469</c:v>
                </c:pt>
                <c:pt idx="3219">
                  <c:v>40470</c:v>
                </c:pt>
                <c:pt idx="3220">
                  <c:v>40471</c:v>
                </c:pt>
                <c:pt idx="3221">
                  <c:v>40472</c:v>
                </c:pt>
                <c:pt idx="3222">
                  <c:v>40473</c:v>
                </c:pt>
                <c:pt idx="3223">
                  <c:v>40476</c:v>
                </c:pt>
                <c:pt idx="3224">
                  <c:v>40477</c:v>
                </c:pt>
                <c:pt idx="3225">
                  <c:v>40478</c:v>
                </c:pt>
                <c:pt idx="3226">
                  <c:v>40479</c:v>
                </c:pt>
                <c:pt idx="3227">
                  <c:v>40480</c:v>
                </c:pt>
                <c:pt idx="3228">
                  <c:v>40483</c:v>
                </c:pt>
                <c:pt idx="3229">
                  <c:v>40484</c:v>
                </c:pt>
                <c:pt idx="3230">
                  <c:v>40485</c:v>
                </c:pt>
                <c:pt idx="3231">
                  <c:v>40486</c:v>
                </c:pt>
                <c:pt idx="3232">
                  <c:v>40487</c:v>
                </c:pt>
                <c:pt idx="3233">
                  <c:v>40490</c:v>
                </c:pt>
                <c:pt idx="3234">
                  <c:v>40491</c:v>
                </c:pt>
                <c:pt idx="3235">
                  <c:v>40492</c:v>
                </c:pt>
                <c:pt idx="3236">
                  <c:v>40493</c:v>
                </c:pt>
                <c:pt idx="3237">
                  <c:v>40494</c:v>
                </c:pt>
                <c:pt idx="3238">
                  <c:v>40497</c:v>
                </c:pt>
                <c:pt idx="3239">
                  <c:v>40498</c:v>
                </c:pt>
                <c:pt idx="3240">
                  <c:v>40499</c:v>
                </c:pt>
                <c:pt idx="3241">
                  <c:v>40500</c:v>
                </c:pt>
                <c:pt idx="3242">
                  <c:v>40501</c:v>
                </c:pt>
                <c:pt idx="3243">
                  <c:v>40504</c:v>
                </c:pt>
                <c:pt idx="3244">
                  <c:v>40505</c:v>
                </c:pt>
                <c:pt idx="3245">
                  <c:v>40506</c:v>
                </c:pt>
                <c:pt idx="3246">
                  <c:v>40508</c:v>
                </c:pt>
                <c:pt idx="3247">
                  <c:v>40511</c:v>
                </c:pt>
                <c:pt idx="3248">
                  <c:v>40512</c:v>
                </c:pt>
                <c:pt idx="3249">
                  <c:v>40513</c:v>
                </c:pt>
                <c:pt idx="3250">
                  <c:v>40514</c:v>
                </c:pt>
                <c:pt idx="3251">
                  <c:v>40515</c:v>
                </c:pt>
                <c:pt idx="3252">
                  <c:v>40518</c:v>
                </c:pt>
                <c:pt idx="3253">
                  <c:v>40519</c:v>
                </c:pt>
                <c:pt idx="3254">
                  <c:v>40520</c:v>
                </c:pt>
                <c:pt idx="3255">
                  <c:v>40521</c:v>
                </c:pt>
                <c:pt idx="3256">
                  <c:v>40522</c:v>
                </c:pt>
                <c:pt idx="3257">
                  <c:v>40525</c:v>
                </c:pt>
                <c:pt idx="3258">
                  <c:v>40526</c:v>
                </c:pt>
                <c:pt idx="3259">
                  <c:v>40527</c:v>
                </c:pt>
                <c:pt idx="3260">
                  <c:v>40528</c:v>
                </c:pt>
                <c:pt idx="3261">
                  <c:v>40529</c:v>
                </c:pt>
                <c:pt idx="3262">
                  <c:v>40532</c:v>
                </c:pt>
                <c:pt idx="3263">
                  <c:v>40533</c:v>
                </c:pt>
                <c:pt idx="3264">
                  <c:v>40534</c:v>
                </c:pt>
                <c:pt idx="3265">
                  <c:v>40535</c:v>
                </c:pt>
                <c:pt idx="3266">
                  <c:v>40539</c:v>
                </c:pt>
                <c:pt idx="3267">
                  <c:v>40540</c:v>
                </c:pt>
                <c:pt idx="3268">
                  <c:v>40541</c:v>
                </c:pt>
                <c:pt idx="3269">
                  <c:v>40542</c:v>
                </c:pt>
                <c:pt idx="3270">
                  <c:v>40543</c:v>
                </c:pt>
                <c:pt idx="3271">
                  <c:v>40546</c:v>
                </c:pt>
                <c:pt idx="3272">
                  <c:v>40547</c:v>
                </c:pt>
                <c:pt idx="3273">
                  <c:v>40548</c:v>
                </c:pt>
                <c:pt idx="3274">
                  <c:v>40549</c:v>
                </c:pt>
                <c:pt idx="3275">
                  <c:v>40550</c:v>
                </c:pt>
                <c:pt idx="3276">
                  <c:v>40553</c:v>
                </c:pt>
                <c:pt idx="3277">
                  <c:v>40554</c:v>
                </c:pt>
                <c:pt idx="3278">
                  <c:v>40555</c:v>
                </c:pt>
                <c:pt idx="3279">
                  <c:v>40556</c:v>
                </c:pt>
                <c:pt idx="3280">
                  <c:v>40557</c:v>
                </c:pt>
                <c:pt idx="3281">
                  <c:v>40561</c:v>
                </c:pt>
                <c:pt idx="3282">
                  <c:v>40562</c:v>
                </c:pt>
                <c:pt idx="3283">
                  <c:v>40563</c:v>
                </c:pt>
                <c:pt idx="3284">
                  <c:v>40564</c:v>
                </c:pt>
                <c:pt idx="3285">
                  <c:v>40567</c:v>
                </c:pt>
                <c:pt idx="3286">
                  <c:v>40568</c:v>
                </c:pt>
                <c:pt idx="3287">
                  <c:v>40569</c:v>
                </c:pt>
                <c:pt idx="3288">
                  <c:v>40570</c:v>
                </c:pt>
                <c:pt idx="3289">
                  <c:v>40571</c:v>
                </c:pt>
                <c:pt idx="3290">
                  <c:v>40574</c:v>
                </c:pt>
                <c:pt idx="3291">
                  <c:v>40575</c:v>
                </c:pt>
                <c:pt idx="3292">
                  <c:v>40576</c:v>
                </c:pt>
                <c:pt idx="3293">
                  <c:v>40577</c:v>
                </c:pt>
                <c:pt idx="3294">
                  <c:v>40578</c:v>
                </c:pt>
                <c:pt idx="3295">
                  <c:v>40581</c:v>
                </c:pt>
                <c:pt idx="3296">
                  <c:v>40582</c:v>
                </c:pt>
                <c:pt idx="3297">
                  <c:v>40583</c:v>
                </c:pt>
                <c:pt idx="3298">
                  <c:v>40584</c:v>
                </c:pt>
                <c:pt idx="3299">
                  <c:v>40585</c:v>
                </c:pt>
                <c:pt idx="3300">
                  <c:v>40588</c:v>
                </c:pt>
                <c:pt idx="3301">
                  <c:v>40589</c:v>
                </c:pt>
                <c:pt idx="3302">
                  <c:v>40590</c:v>
                </c:pt>
                <c:pt idx="3303">
                  <c:v>40591</c:v>
                </c:pt>
                <c:pt idx="3304">
                  <c:v>40592</c:v>
                </c:pt>
                <c:pt idx="3305">
                  <c:v>40596</c:v>
                </c:pt>
                <c:pt idx="3306">
                  <c:v>40597</c:v>
                </c:pt>
                <c:pt idx="3307">
                  <c:v>40598</c:v>
                </c:pt>
                <c:pt idx="3308">
                  <c:v>40599</c:v>
                </c:pt>
                <c:pt idx="3309">
                  <c:v>40602</c:v>
                </c:pt>
                <c:pt idx="3310">
                  <c:v>40603</c:v>
                </c:pt>
                <c:pt idx="3311">
                  <c:v>40604</c:v>
                </c:pt>
                <c:pt idx="3312">
                  <c:v>40605</c:v>
                </c:pt>
                <c:pt idx="3313">
                  <c:v>40606</c:v>
                </c:pt>
                <c:pt idx="3314">
                  <c:v>40609</c:v>
                </c:pt>
                <c:pt idx="3315">
                  <c:v>40610</c:v>
                </c:pt>
                <c:pt idx="3316">
                  <c:v>40611</c:v>
                </c:pt>
                <c:pt idx="3317">
                  <c:v>40612</c:v>
                </c:pt>
                <c:pt idx="3318">
                  <c:v>40613</c:v>
                </c:pt>
                <c:pt idx="3319">
                  <c:v>40616</c:v>
                </c:pt>
                <c:pt idx="3320">
                  <c:v>40617</c:v>
                </c:pt>
                <c:pt idx="3321">
                  <c:v>40618</c:v>
                </c:pt>
                <c:pt idx="3322">
                  <c:v>40619</c:v>
                </c:pt>
                <c:pt idx="3323">
                  <c:v>40620</c:v>
                </c:pt>
                <c:pt idx="3324">
                  <c:v>40623</c:v>
                </c:pt>
                <c:pt idx="3325">
                  <c:v>40624</c:v>
                </c:pt>
                <c:pt idx="3326">
                  <c:v>40625</c:v>
                </c:pt>
                <c:pt idx="3327">
                  <c:v>40626</c:v>
                </c:pt>
                <c:pt idx="3328">
                  <c:v>40627</c:v>
                </c:pt>
                <c:pt idx="3329">
                  <c:v>40630</c:v>
                </c:pt>
                <c:pt idx="3330">
                  <c:v>40631</c:v>
                </c:pt>
                <c:pt idx="3331">
                  <c:v>40632</c:v>
                </c:pt>
                <c:pt idx="3332">
                  <c:v>40633</c:v>
                </c:pt>
                <c:pt idx="3333">
                  <c:v>40634</c:v>
                </c:pt>
                <c:pt idx="3334">
                  <c:v>40637</c:v>
                </c:pt>
                <c:pt idx="3335">
                  <c:v>40638</c:v>
                </c:pt>
                <c:pt idx="3336">
                  <c:v>40639</c:v>
                </c:pt>
                <c:pt idx="3337">
                  <c:v>40640</c:v>
                </c:pt>
                <c:pt idx="3338">
                  <c:v>40641</c:v>
                </c:pt>
                <c:pt idx="3339">
                  <c:v>40644</c:v>
                </c:pt>
                <c:pt idx="3340">
                  <c:v>40645</c:v>
                </c:pt>
                <c:pt idx="3341">
                  <c:v>40646</c:v>
                </c:pt>
                <c:pt idx="3342">
                  <c:v>40647</c:v>
                </c:pt>
                <c:pt idx="3343">
                  <c:v>40648</c:v>
                </c:pt>
                <c:pt idx="3344">
                  <c:v>40651</c:v>
                </c:pt>
                <c:pt idx="3345">
                  <c:v>40652</c:v>
                </c:pt>
                <c:pt idx="3346">
                  <c:v>40653</c:v>
                </c:pt>
                <c:pt idx="3347">
                  <c:v>40654</c:v>
                </c:pt>
                <c:pt idx="3348">
                  <c:v>40658</c:v>
                </c:pt>
                <c:pt idx="3349">
                  <c:v>40659</c:v>
                </c:pt>
                <c:pt idx="3350">
                  <c:v>40660</c:v>
                </c:pt>
                <c:pt idx="3351">
                  <c:v>40661</c:v>
                </c:pt>
                <c:pt idx="3352">
                  <c:v>40662</c:v>
                </c:pt>
                <c:pt idx="3353">
                  <c:v>40665</c:v>
                </c:pt>
                <c:pt idx="3354">
                  <c:v>40666</c:v>
                </c:pt>
                <c:pt idx="3355">
                  <c:v>40667</c:v>
                </c:pt>
                <c:pt idx="3356">
                  <c:v>40668</c:v>
                </c:pt>
                <c:pt idx="3357">
                  <c:v>40669</c:v>
                </c:pt>
                <c:pt idx="3358">
                  <c:v>40672</c:v>
                </c:pt>
                <c:pt idx="3359">
                  <c:v>40673</c:v>
                </c:pt>
                <c:pt idx="3360">
                  <c:v>40674</c:v>
                </c:pt>
                <c:pt idx="3361">
                  <c:v>40675</c:v>
                </c:pt>
                <c:pt idx="3362">
                  <c:v>40676</c:v>
                </c:pt>
                <c:pt idx="3363">
                  <c:v>40679</c:v>
                </c:pt>
                <c:pt idx="3364">
                  <c:v>40680</c:v>
                </c:pt>
                <c:pt idx="3365">
                  <c:v>40681</c:v>
                </c:pt>
                <c:pt idx="3366">
                  <c:v>40682</c:v>
                </c:pt>
                <c:pt idx="3367">
                  <c:v>40683</c:v>
                </c:pt>
                <c:pt idx="3368">
                  <c:v>40686</c:v>
                </c:pt>
                <c:pt idx="3369">
                  <c:v>40687</c:v>
                </c:pt>
                <c:pt idx="3370">
                  <c:v>40688</c:v>
                </c:pt>
                <c:pt idx="3371">
                  <c:v>40689</c:v>
                </c:pt>
                <c:pt idx="3372">
                  <c:v>40690</c:v>
                </c:pt>
                <c:pt idx="3373">
                  <c:v>40694</c:v>
                </c:pt>
                <c:pt idx="3374">
                  <c:v>40695</c:v>
                </c:pt>
                <c:pt idx="3375">
                  <c:v>40696</c:v>
                </c:pt>
                <c:pt idx="3376">
                  <c:v>40697</c:v>
                </c:pt>
                <c:pt idx="3377">
                  <c:v>40700</c:v>
                </c:pt>
                <c:pt idx="3378">
                  <c:v>40701</c:v>
                </c:pt>
                <c:pt idx="3379">
                  <c:v>40702</c:v>
                </c:pt>
                <c:pt idx="3380">
                  <c:v>40703</c:v>
                </c:pt>
                <c:pt idx="3381">
                  <c:v>40704</c:v>
                </c:pt>
                <c:pt idx="3382">
                  <c:v>40707</c:v>
                </c:pt>
                <c:pt idx="3383">
                  <c:v>40708</c:v>
                </c:pt>
                <c:pt idx="3384">
                  <c:v>40709</c:v>
                </c:pt>
                <c:pt idx="3385">
                  <c:v>40710</c:v>
                </c:pt>
                <c:pt idx="3386">
                  <c:v>40711</c:v>
                </c:pt>
                <c:pt idx="3387">
                  <c:v>40714</c:v>
                </c:pt>
                <c:pt idx="3388">
                  <c:v>40715</c:v>
                </c:pt>
                <c:pt idx="3389">
                  <c:v>40716</c:v>
                </c:pt>
                <c:pt idx="3390">
                  <c:v>40717</c:v>
                </c:pt>
                <c:pt idx="3391">
                  <c:v>40718</c:v>
                </c:pt>
                <c:pt idx="3392">
                  <c:v>40721</c:v>
                </c:pt>
                <c:pt idx="3393">
                  <c:v>40722</c:v>
                </c:pt>
                <c:pt idx="3394">
                  <c:v>40723</c:v>
                </c:pt>
                <c:pt idx="3395">
                  <c:v>40724</c:v>
                </c:pt>
                <c:pt idx="3396">
                  <c:v>40725</c:v>
                </c:pt>
                <c:pt idx="3397">
                  <c:v>40729</c:v>
                </c:pt>
                <c:pt idx="3398">
                  <c:v>40730</c:v>
                </c:pt>
                <c:pt idx="3399">
                  <c:v>40731</c:v>
                </c:pt>
                <c:pt idx="3400">
                  <c:v>40732</c:v>
                </c:pt>
                <c:pt idx="3401">
                  <c:v>40735</c:v>
                </c:pt>
                <c:pt idx="3402">
                  <c:v>40736</c:v>
                </c:pt>
                <c:pt idx="3403">
                  <c:v>40737</c:v>
                </c:pt>
                <c:pt idx="3404">
                  <c:v>40738</c:v>
                </c:pt>
                <c:pt idx="3405">
                  <c:v>40739</c:v>
                </c:pt>
                <c:pt idx="3406">
                  <c:v>40742</c:v>
                </c:pt>
                <c:pt idx="3407">
                  <c:v>40743</c:v>
                </c:pt>
                <c:pt idx="3408">
                  <c:v>40744</c:v>
                </c:pt>
                <c:pt idx="3409">
                  <c:v>40745</c:v>
                </c:pt>
                <c:pt idx="3410">
                  <c:v>40746</c:v>
                </c:pt>
                <c:pt idx="3411">
                  <c:v>40749</c:v>
                </c:pt>
                <c:pt idx="3412">
                  <c:v>40750</c:v>
                </c:pt>
                <c:pt idx="3413">
                  <c:v>40751</c:v>
                </c:pt>
                <c:pt idx="3414">
                  <c:v>40752</c:v>
                </c:pt>
                <c:pt idx="3415">
                  <c:v>40753</c:v>
                </c:pt>
                <c:pt idx="3416">
                  <c:v>40756</c:v>
                </c:pt>
                <c:pt idx="3417">
                  <c:v>40757</c:v>
                </c:pt>
                <c:pt idx="3418">
                  <c:v>40758</c:v>
                </c:pt>
                <c:pt idx="3419">
                  <c:v>40759</c:v>
                </c:pt>
                <c:pt idx="3420">
                  <c:v>40760</c:v>
                </c:pt>
                <c:pt idx="3421">
                  <c:v>40763</c:v>
                </c:pt>
                <c:pt idx="3422">
                  <c:v>40764</c:v>
                </c:pt>
                <c:pt idx="3423">
                  <c:v>40765</c:v>
                </c:pt>
                <c:pt idx="3424">
                  <c:v>40766</c:v>
                </c:pt>
                <c:pt idx="3425">
                  <c:v>40767</c:v>
                </c:pt>
                <c:pt idx="3426">
                  <c:v>40770</c:v>
                </c:pt>
                <c:pt idx="3427">
                  <c:v>40771</c:v>
                </c:pt>
                <c:pt idx="3428">
                  <c:v>40772</c:v>
                </c:pt>
                <c:pt idx="3429">
                  <c:v>40773</c:v>
                </c:pt>
                <c:pt idx="3430">
                  <c:v>40774</c:v>
                </c:pt>
                <c:pt idx="3431">
                  <c:v>40777</c:v>
                </c:pt>
                <c:pt idx="3432">
                  <c:v>40778</c:v>
                </c:pt>
                <c:pt idx="3433">
                  <c:v>40779</c:v>
                </c:pt>
                <c:pt idx="3434">
                  <c:v>40780</c:v>
                </c:pt>
                <c:pt idx="3435">
                  <c:v>40781</c:v>
                </c:pt>
                <c:pt idx="3436">
                  <c:v>40784</c:v>
                </c:pt>
                <c:pt idx="3437">
                  <c:v>40785</c:v>
                </c:pt>
                <c:pt idx="3438">
                  <c:v>40786</c:v>
                </c:pt>
                <c:pt idx="3439">
                  <c:v>40787</c:v>
                </c:pt>
                <c:pt idx="3440">
                  <c:v>40788</c:v>
                </c:pt>
                <c:pt idx="3441">
                  <c:v>40792</c:v>
                </c:pt>
                <c:pt idx="3442">
                  <c:v>40793</c:v>
                </c:pt>
                <c:pt idx="3443">
                  <c:v>40794</c:v>
                </c:pt>
                <c:pt idx="3444">
                  <c:v>40795</c:v>
                </c:pt>
                <c:pt idx="3445">
                  <c:v>40798</c:v>
                </c:pt>
                <c:pt idx="3446">
                  <c:v>40799</c:v>
                </c:pt>
                <c:pt idx="3447">
                  <c:v>40800</c:v>
                </c:pt>
                <c:pt idx="3448">
                  <c:v>40801</c:v>
                </c:pt>
                <c:pt idx="3449">
                  <c:v>40802</c:v>
                </c:pt>
                <c:pt idx="3450">
                  <c:v>40805</c:v>
                </c:pt>
                <c:pt idx="3451">
                  <c:v>40806</c:v>
                </c:pt>
                <c:pt idx="3452">
                  <c:v>40807</c:v>
                </c:pt>
                <c:pt idx="3453">
                  <c:v>40808</c:v>
                </c:pt>
                <c:pt idx="3454">
                  <c:v>40809</c:v>
                </c:pt>
                <c:pt idx="3455">
                  <c:v>40812</c:v>
                </c:pt>
                <c:pt idx="3456">
                  <c:v>40813</c:v>
                </c:pt>
                <c:pt idx="3457">
                  <c:v>40814</c:v>
                </c:pt>
                <c:pt idx="3458">
                  <c:v>40815</c:v>
                </c:pt>
                <c:pt idx="3459">
                  <c:v>40816</c:v>
                </c:pt>
                <c:pt idx="3460">
                  <c:v>40819</c:v>
                </c:pt>
                <c:pt idx="3461">
                  <c:v>40820</c:v>
                </c:pt>
                <c:pt idx="3462">
                  <c:v>40821</c:v>
                </c:pt>
                <c:pt idx="3463">
                  <c:v>40822</c:v>
                </c:pt>
                <c:pt idx="3464">
                  <c:v>40823</c:v>
                </c:pt>
                <c:pt idx="3465">
                  <c:v>40826</c:v>
                </c:pt>
                <c:pt idx="3466">
                  <c:v>40827</c:v>
                </c:pt>
                <c:pt idx="3467">
                  <c:v>40828</c:v>
                </c:pt>
                <c:pt idx="3468">
                  <c:v>40829</c:v>
                </c:pt>
                <c:pt idx="3469">
                  <c:v>40830</c:v>
                </c:pt>
                <c:pt idx="3470">
                  <c:v>40833</c:v>
                </c:pt>
                <c:pt idx="3471">
                  <c:v>40834</c:v>
                </c:pt>
                <c:pt idx="3472">
                  <c:v>40835</c:v>
                </c:pt>
                <c:pt idx="3473">
                  <c:v>40836</c:v>
                </c:pt>
                <c:pt idx="3474">
                  <c:v>40837</c:v>
                </c:pt>
                <c:pt idx="3475">
                  <c:v>40840</c:v>
                </c:pt>
                <c:pt idx="3476">
                  <c:v>40841</c:v>
                </c:pt>
                <c:pt idx="3477">
                  <c:v>40842</c:v>
                </c:pt>
                <c:pt idx="3478">
                  <c:v>40843</c:v>
                </c:pt>
                <c:pt idx="3479">
                  <c:v>40844</c:v>
                </c:pt>
                <c:pt idx="3480">
                  <c:v>40847</c:v>
                </c:pt>
                <c:pt idx="3481">
                  <c:v>40848</c:v>
                </c:pt>
                <c:pt idx="3482">
                  <c:v>40849</c:v>
                </c:pt>
                <c:pt idx="3483">
                  <c:v>40850</c:v>
                </c:pt>
                <c:pt idx="3484">
                  <c:v>40851</c:v>
                </c:pt>
                <c:pt idx="3485">
                  <c:v>40854</c:v>
                </c:pt>
                <c:pt idx="3486">
                  <c:v>40855</c:v>
                </c:pt>
                <c:pt idx="3487">
                  <c:v>40856</c:v>
                </c:pt>
                <c:pt idx="3488">
                  <c:v>40857</c:v>
                </c:pt>
                <c:pt idx="3489">
                  <c:v>40858</c:v>
                </c:pt>
                <c:pt idx="3490">
                  <c:v>40861</c:v>
                </c:pt>
                <c:pt idx="3491">
                  <c:v>40862</c:v>
                </c:pt>
                <c:pt idx="3492">
                  <c:v>40863</c:v>
                </c:pt>
                <c:pt idx="3493">
                  <c:v>40864</c:v>
                </c:pt>
                <c:pt idx="3494">
                  <c:v>40865</c:v>
                </c:pt>
                <c:pt idx="3495">
                  <c:v>40868</c:v>
                </c:pt>
                <c:pt idx="3496">
                  <c:v>40869</c:v>
                </c:pt>
                <c:pt idx="3497">
                  <c:v>40870</c:v>
                </c:pt>
                <c:pt idx="3498">
                  <c:v>40872</c:v>
                </c:pt>
                <c:pt idx="3499">
                  <c:v>40875</c:v>
                </c:pt>
                <c:pt idx="3500">
                  <c:v>40876</c:v>
                </c:pt>
                <c:pt idx="3501">
                  <c:v>40877</c:v>
                </c:pt>
                <c:pt idx="3502">
                  <c:v>40878</c:v>
                </c:pt>
                <c:pt idx="3503">
                  <c:v>40879</c:v>
                </c:pt>
                <c:pt idx="3504">
                  <c:v>40882</c:v>
                </c:pt>
                <c:pt idx="3505">
                  <c:v>40883</c:v>
                </c:pt>
                <c:pt idx="3506">
                  <c:v>40884</c:v>
                </c:pt>
                <c:pt idx="3507">
                  <c:v>40885</c:v>
                </c:pt>
                <c:pt idx="3508">
                  <c:v>40886</c:v>
                </c:pt>
                <c:pt idx="3509">
                  <c:v>40889</c:v>
                </c:pt>
                <c:pt idx="3510">
                  <c:v>40890</c:v>
                </c:pt>
                <c:pt idx="3511">
                  <c:v>40891</c:v>
                </c:pt>
                <c:pt idx="3512">
                  <c:v>40892</c:v>
                </c:pt>
                <c:pt idx="3513">
                  <c:v>40893</c:v>
                </c:pt>
                <c:pt idx="3514">
                  <c:v>40896</c:v>
                </c:pt>
                <c:pt idx="3515">
                  <c:v>40897</c:v>
                </c:pt>
                <c:pt idx="3516">
                  <c:v>40898</c:v>
                </c:pt>
                <c:pt idx="3517">
                  <c:v>40899</c:v>
                </c:pt>
                <c:pt idx="3518">
                  <c:v>40900</c:v>
                </c:pt>
                <c:pt idx="3519">
                  <c:v>40904</c:v>
                </c:pt>
                <c:pt idx="3520">
                  <c:v>40905</c:v>
                </c:pt>
                <c:pt idx="3521">
                  <c:v>40906</c:v>
                </c:pt>
                <c:pt idx="3522">
                  <c:v>40907</c:v>
                </c:pt>
                <c:pt idx="3523">
                  <c:v>40911</c:v>
                </c:pt>
                <c:pt idx="3524">
                  <c:v>40912</c:v>
                </c:pt>
                <c:pt idx="3525">
                  <c:v>40913</c:v>
                </c:pt>
                <c:pt idx="3526">
                  <c:v>40914</c:v>
                </c:pt>
                <c:pt idx="3527">
                  <c:v>40917</c:v>
                </c:pt>
                <c:pt idx="3528">
                  <c:v>40918</c:v>
                </c:pt>
                <c:pt idx="3529">
                  <c:v>40919</c:v>
                </c:pt>
                <c:pt idx="3530">
                  <c:v>40920</c:v>
                </c:pt>
                <c:pt idx="3531">
                  <c:v>40921</c:v>
                </c:pt>
                <c:pt idx="3532">
                  <c:v>40925</c:v>
                </c:pt>
                <c:pt idx="3533">
                  <c:v>40926</c:v>
                </c:pt>
                <c:pt idx="3534">
                  <c:v>40927</c:v>
                </c:pt>
                <c:pt idx="3535">
                  <c:v>40928</c:v>
                </c:pt>
                <c:pt idx="3536">
                  <c:v>40931</c:v>
                </c:pt>
                <c:pt idx="3537">
                  <c:v>40932</c:v>
                </c:pt>
                <c:pt idx="3538">
                  <c:v>40933</c:v>
                </c:pt>
                <c:pt idx="3539">
                  <c:v>40934</c:v>
                </c:pt>
                <c:pt idx="3540">
                  <c:v>40935</c:v>
                </c:pt>
                <c:pt idx="3541">
                  <c:v>40938</c:v>
                </c:pt>
                <c:pt idx="3542">
                  <c:v>40939</c:v>
                </c:pt>
                <c:pt idx="3543">
                  <c:v>40940</c:v>
                </c:pt>
                <c:pt idx="3544">
                  <c:v>40941</c:v>
                </c:pt>
                <c:pt idx="3545">
                  <c:v>40942</c:v>
                </c:pt>
                <c:pt idx="3546">
                  <c:v>40945</c:v>
                </c:pt>
                <c:pt idx="3547">
                  <c:v>40946</c:v>
                </c:pt>
                <c:pt idx="3548">
                  <c:v>40947</c:v>
                </c:pt>
                <c:pt idx="3549">
                  <c:v>40948</c:v>
                </c:pt>
                <c:pt idx="3550">
                  <c:v>40949</c:v>
                </c:pt>
                <c:pt idx="3551">
                  <c:v>40952</c:v>
                </c:pt>
                <c:pt idx="3552">
                  <c:v>40953</c:v>
                </c:pt>
                <c:pt idx="3553">
                  <c:v>40954</c:v>
                </c:pt>
                <c:pt idx="3554">
                  <c:v>40955</c:v>
                </c:pt>
                <c:pt idx="3555">
                  <c:v>40956</c:v>
                </c:pt>
                <c:pt idx="3556">
                  <c:v>40960</c:v>
                </c:pt>
                <c:pt idx="3557">
                  <c:v>40961</c:v>
                </c:pt>
                <c:pt idx="3558">
                  <c:v>40962</c:v>
                </c:pt>
                <c:pt idx="3559">
                  <c:v>40963</c:v>
                </c:pt>
                <c:pt idx="3560">
                  <c:v>40966</c:v>
                </c:pt>
                <c:pt idx="3561">
                  <c:v>40967</c:v>
                </c:pt>
                <c:pt idx="3562">
                  <c:v>40968</c:v>
                </c:pt>
                <c:pt idx="3563">
                  <c:v>40969</c:v>
                </c:pt>
                <c:pt idx="3564">
                  <c:v>40970</c:v>
                </c:pt>
                <c:pt idx="3565">
                  <c:v>40973</c:v>
                </c:pt>
                <c:pt idx="3566">
                  <c:v>40974</c:v>
                </c:pt>
                <c:pt idx="3567">
                  <c:v>40975</c:v>
                </c:pt>
                <c:pt idx="3568">
                  <c:v>40976</c:v>
                </c:pt>
                <c:pt idx="3569">
                  <c:v>40977</c:v>
                </c:pt>
                <c:pt idx="3570">
                  <c:v>40980</c:v>
                </c:pt>
                <c:pt idx="3571">
                  <c:v>40981</c:v>
                </c:pt>
                <c:pt idx="3572">
                  <c:v>40982</c:v>
                </c:pt>
                <c:pt idx="3573">
                  <c:v>40983</c:v>
                </c:pt>
                <c:pt idx="3574">
                  <c:v>40984</c:v>
                </c:pt>
                <c:pt idx="3575">
                  <c:v>40987</c:v>
                </c:pt>
                <c:pt idx="3576">
                  <c:v>40988</c:v>
                </c:pt>
                <c:pt idx="3577">
                  <c:v>40989</c:v>
                </c:pt>
                <c:pt idx="3578">
                  <c:v>40990</c:v>
                </c:pt>
                <c:pt idx="3579">
                  <c:v>40991</c:v>
                </c:pt>
                <c:pt idx="3580">
                  <c:v>40994</c:v>
                </c:pt>
                <c:pt idx="3581">
                  <c:v>40995</c:v>
                </c:pt>
                <c:pt idx="3582">
                  <c:v>40996</c:v>
                </c:pt>
                <c:pt idx="3583">
                  <c:v>40997</c:v>
                </c:pt>
                <c:pt idx="3584">
                  <c:v>40998</c:v>
                </c:pt>
                <c:pt idx="3585">
                  <c:v>41001</c:v>
                </c:pt>
                <c:pt idx="3586">
                  <c:v>41002</c:v>
                </c:pt>
                <c:pt idx="3587">
                  <c:v>41003</c:v>
                </c:pt>
                <c:pt idx="3588">
                  <c:v>41004</c:v>
                </c:pt>
                <c:pt idx="3589">
                  <c:v>41008</c:v>
                </c:pt>
                <c:pt idx="3590">
                  <c:v>41009</c:v>
                </c:pt>
                <c:pt idx="3591">
                  <c:v>41010</c:v>
                </c:pt>
                <c:pt idx="3592">
                  <c:v>41011</c:v>
                </c:pt>
                <c:pt idx="3593">
                  <c:v>41012</c:v>
                </c:pt>
                <c:pt idx="3594">
                  <c:v>41015</c:v>
                </c:pt>
                <c:pt idx="3595">
                  <c:v>41016</c:v>
                </c:pt>
                <c:pt idx="3596">
                  <c:v>41017</c:v>
                </c:pt>
                <c:pt idx="3597">
                  <c:v>41018</c:v>
                </c:pt>
                <c:pt idx="3598">
                  <c:v>41019</c:v>
                </c:pt>
                <c:pt idx="3599">
                  <c:v>41022</c:v>
                </c:pt>
                <c:pt idx="3600">
                  <c:v>41023</c:v>
                </c:pt>
                <c:pt idx="3601">
                  <c:v>41024</c:v>
                </c:pt>
                <c:pt idx="3602">
                  <c:v>41025</c:v>
                </c:pt>
                <c:pt idx="3603">
                  <c:v>41026</c:v>
                </c:pt>
                <c:pt idx="3604">
                  <c:v>41029</c:v>
                </c:pt>
                <c:pt idx="3605">
                  <c:v>41030</c:v>
                </c:pt>
                <c:pt idx="3606">
                  <c:v>41031</c:v>
                </c:pt>
                <c:pt idx="3607">
                  <c:v>41032</c:v>
                </c:pt>
                <c:pt idx="3608">
                  <c:v>41033</c:v>
                </c:pt>
                <c:pt idx="3609">
                  <c:v>41036</c:v>
                </c:pt>
                <c:pt idx="3610">
                  <c:v>41037</c:v>
                </c:pt>
                <c:pt idx="3611">
                  <c:v>41038</c:v>
                </c:pt>
                <c:pt idx="3612">
                  <c:v>41039</c:v>
                </c:pt>
                <c:pt idx="3613">
                  <c:v>41040</c:v>
                </c:pt>
                <c:pt idx="3614">
                  <c:v>41043</c:v>
                </c:pt>
                <c:pt idx="3615">
                  <c:v>41044</c:v>
                </c:pt>
                <c:pt idx="3616">
                  <c:v>41045</c:v>
                </c:pt>
                <c:pt idx="3617">
                  <c:v>41046</c:v>
                </c:pt>
                <c:pt idx="3618">
                  <c:v>41047</c:v>
                </c:pt>
                <c:pt idx="3619">
                  <c:v>41050</c:v>
                </c:pt>
                <c:pt idx="3620">
                  <c:v>41051</c:v>
                </c:pt>
                <c:pt idx="3621">
                  <c:v>41052</c:v>
                </c:pt>
                <c:pt idx="3622">
                  <c:v>41053</c:v>
                </c:pt>
                <c:pt idx="3623">
                  <c:v>41054</c:v>
                </c:pt>
                <c:pt idx="3624">
                  <c:v>41058</c:v>
                </c:pt>
                <c:pt idx="3625">
                  <c:v>41059</c:v>
                </c:pt>
                <c:pt idx="3626">
                  <c:v>41060</c:v>
                </c:pt>
                <c:pt idx="3627">
                  <c:v>41061</c:v>
                </c:pt>
                <c:pt idx="3628">
                  <c:v>41064</c:v>
                </c:pt>
                <c:pt idx="3629">
                  <c:v>41065</c:v>
                </c:pt>
                <c:pt idx="3630">
                  <c:v>41066</c:v>
                </c:pt>
                <c:pt idx="3631">
                  <c:v>41067</c:v>
                </c:pt>
                <c:pt idx="3632">
                  <c:v>41068</c:v>
                </c:pt>
                <c:pt idx="3633">
                  <c:v>41071</c:v>
                </c:pt>
                <c:pt idx="3634">
                  <c:v>41072</c:v>
                </c:pt>
                <c:pt idx="3635">
                  <c:v>41073</c:v>
                </c:pt>
                <c:pt idx="3636">
                  <c:v>41074</c:v>
                </c:pt>
                <c:pt idx="3637">
                  <c:v>41075</c:v>
                </c:pt>
                <c:pt idx="3638">
                  <c:v>41078</c:v>
                </c:pt>
                <c:pt idx="3639">
                  <c:v>41079</c:v>
                </c:pt>
                <c:pt idx="3640">
                  <c:v>41080</c:v>
                </c:pt>
                <c:pt idx="3641">
                  <c:v>41081</c:v>
                </c:pt>
                <c:pt idx="3642">
                  <c:v>41082</c:v>
                </c:pt>
                <c:pt idx="3643">
                  <c:v>41085</c:v>
                </c:pt>
                <c:pt idx="3644">
                  <c:v>41086</c:v>
                </c:pt>
                <c:pt idx="3645">
                  <c:v>41087</c:v>
                </c:pt>
                <c:pt idx="3646">
                  <c:v>41088</c:v>
                </c:pt>
                <c:pt idx="3647">
                  <c:v>41089</c:v>
                </c:pt>
                <c:pt idx="3648">
                  <c:v>41092</c:v>
                </c:pt>
                <c:pt idx="3649">
                  <c:v>41093</c:v>
                </c:pt>
                <c:pt idx="3650">
                  <c:v>41095</c:v>
                </c:pt>
                <c:pt idx="3651">
                  <c:v>41096</c:v>
                </c:pt>
                <c:pt idx="3652">
                  <c:v>41099</c:v>
                </c:pt>
                <c:pt idx="3653">
                  <c:v>41100</c:v>
                </c:pt>
                <c:pt idx="3654">
                  <c:v>41101</c:v>
                </c:pt>
                <c:pt idx="3655">
                  <c:v>41102</c:v>
                </c:pt>
                <c:pt idx="3656">
                  <c:v>41103</c:v>
                </c:pt>
                <c:pt idx="3657">
                  <c:v>41106</c:v>
                </c:pt>
                <c:pt idx="3658">
                  <c:v>41107</c:v>
                </c:pt>
                <c:pt idx="3659">
                  <c:v>41108</c:v>
                </c:pt>
                <c:pt idx="3660">
                  <c:v>41109</c:v>
                </c:pt>
                <c:pt idx="3661">
                  <c:v>41110</c:v>
                </c:pt>
                <c:pt idx="3662">
                  <c:v>41113</c:v>
                </c:pt>
                <c:pt idx="3663">
                  <c:v>41114</c:v>
                </c:pt>
                <c:pt idx="3664">
                  <c:v>41115</c:v>
                </c:pt>
                <c:pt idx="3665">
                  <c:v>41116</c:v>
                </c:pt>
                <c:pt idx="3666">
                  <c:v>41117</c:v>
                </c:pt>
                <c:pt idx="3667">
                  <c:v>41120</c:v>
                </c:pt>
                <c:pt idx="3668">
                  <c:v>41121</c:v>
                </c:pt>
                <c:pt idx="3669">
                  <c:v>41122</c:v>
                </c:pt>
                <c:pt idx="3670">
                  <c:v>41123</c:v>
                </c:pt>
                <c:pt idx="3671">
                  <c:v>41124</c:v>
                </c:pt>
                <c:pt idx="3672">
                  <c:v>41127</c:v>
                </c:pt>
                <c:pt idx="3673">
                  <c:v>41128</c:v>
                </c:pt>
                <c:pt idx="3674">
                  <c:v>41129</c:v>
                </c:pt>
                <c:pt idx="3675">
                  <c:v>41130</c:v>
                </c:pt>
                <c:pt idx="3676">
                  <c:v>41131</c:v>
                </c:pt>
                <c:pt idx="3677">
                  <c:v>41134</c:v>
                </c:pt>
                <c:pt idx="3678">
                  <c:v>41135</c:v>
                </c:pt>
                <c:pt idx="3679">
                  <c:v>41136</c:v>
                </c:pt>
                <c:pt idx="3680">
                  <c:v>41137</c:v>
                </c:pt>
                <c:pt idx="3681">
                  <c:v>41138</c:v>
                </c:pt>
                <c:pt idx="3682">
                  <c:v>41141</c:v>
                </c:pt>
                <c:pt idx="3683">
                  <c:v>41142</c:v>
                </c:pt>
                <c:pt idx="3684">
                  <c:v>41143</c:v>
                </c:pt>
                <c:pt idx="3685">
                  <c:v>41144</c:v>
                </c:pt>
                <c:pt idx="3686">
                  <c:v>41145</c:v>
                </c:pt>
                <c:pt idx="3687">
                  <c:v>41148</c:v>
                </c:pt>
                <c:pt idx="3688">
                  <c:v>41149</c:v>
                </c:pt>
                <c:pt idx="3689">
                  <c:v>41150</c:v>
                </c:pt>
                <c:pt idx="3690">
                  <c:v>41151</c:v>
                </c:pt>
                <c:pt idx="3691">
                  <c:v>41152</c:v>
                </c:pt>
                <c:pt idx="3692">
                  <c:v>41156</c:v>
                </c:pt>
                <c:pt idx="3693">
                  <c:v>41157</c:v>
                </c:pt>
                <c:pt idx="3694">
                  <c:v>41158</c:v>
                </c:pt>
                <c:pt idx="3695">
                  <c:v>41159</c:v>
                </c:pt>
                <c:pt idx="3696">
                  <c:v>41162</c:v>
                </c:pt>
                <c:pt idx="3697">
                  <c:v>41163</c:v>
                </c:pt>
                <c:pt idx="3698">
                  <c:v>41164</c:v>
                </c:pt>
                <c:pt idx="3699">
                  <c:v>41165</c:v>
                </c:pt>
                <c:pt idx="3700">
                  <c:v>41166</c:v>
                </c:pt>
                <c:pt idx="3701">
                  <c:v>41169</c:v>
                </c:pt>
                <c:pt idx="3702">
                  <c:v>41170</c:v>
                </c:pt>
                <c:pt idx="3703">
                  <c:v>41171</c:v>
                </c:pt>
                <c:pt idx="3704">
                  <c:v>41172</c:v>
                </c:pt>
                <c:pt idx="3705">
                  <c:v>41173</c:v>
                </c:pt>
                <c:pt idx="3706">
                  <c:v>41176</c:v>
                </c:pt>
                <c:pt idx="3707">
                  <c:v>41177</c:v>
                </c:pt>
                <c:pt idx="3708">
                  <c:v>41178</c:v>
                </c:pt>
                <c:pt idx="3709">
                  <c:v>41179</c:v>
                </c:pt>
                <c:pt idx="3710">
                  <c:v>41180</c:v>
                </c:pt>
                <c:pt idx="3711">
                  <c:v>41183</c:v>
                </c:pt>
                <c:pt idx="3712">
                  <c:v>41184</c:v>
                </c:pt>
                <c:pt idx="3713">
                  <c:v>41185</c:v>
                </c:pt>
                <c:pt idx="3714">
                  <c:v>41186</c:v>
                </c:pt>
                <c:pt idx="3715">
                  <c:v>41187</c:v>
                </c:pt>
                <c:pt idx="3716">
                  <c:v>41190</c:v>
                </c:pt>
                <c:pt idx="3717">
                  <c:v>41191</c:v>
                </c:pt>
                <c:pt idx="3718">
                  <c:v>41192</c:v>
                </c:pt>
                <c:pt idx="3719">
                  <c:v>41193</c:v>
                </c:pt>
                <c:pt idx="3720">
                  <c:v>41194</c:v>
                </c:pt>
                <c:pt idx="3721">
                  <c:v>41197</c:v>
                </c:pt>
                <c:pt idx="3722">
                  <c:v>41198</c:v>
                </c:pt>
                <c:pt idx="3723">
                  <c:v>41199</c:v>
                </c:pt>
                <c:pt idx="3724">
                  <c:v>41200</c:v>
                </c:pt>
                <c:pt idx="3725">
                  <c:v>41201</c:v>
                </c:pt>
                <c:pt idx="3726">
                  <c:v>41204</c:v>
                </c:pt>
                <c:pt idx="3727">
                  <c:v>41205</c:v>
                </c:pt>
                <c:pt idx="3728">
                  <c:v>41206</c:v>
                </c:pt>
                <c:pt idx="3729">
                  <c:v>41207</c:v>
                </c:pt>
                <c:pt idx="3730">
                  <c:v>41208</c:v>
                </c:pt>
                <c:pt idx="3731">
                  <c:v>41213</c:v>
                </c:pt>
                <c:pt idx="3732">
                  <c:v>41214</c:v>
                </c:pt>
                <c:pt idx="3733">
                  <c:v>41215</c:v>
                </c:pt>
                <c:pt idx="3734">
                  <c:v>41218</c:v>
                </c:pt>
                <c:pt idx="3735">
                  <c:v>41219</c:v>
                </c:pt>
                <c:pt idx="3736">
                  <c:v>41220</c:v>
                </c:pt>
                <c:pt idx="3737">
                  <c:v>41221</c:v>
                </c:pt>
                <c:pt idx="3738">
                  <c:v>41222</c:v>
                </c:pt>
                <c:pt idx="3739">
                  <c:v>41225</c:v>
                </c:pt>
                <c:pt idx="3740">
                  <c:v>41226</c:v>
                </c:pt>
                <c:pt idx="3741">
                  <c:v>41227</c:v>
                </c:pt>
                <c:pt idx="3742">
                  <c:v>41228</c:v>
                </c:pt>
                <c:pt idx="3743">
                  <c:v>41229</c:v>
                </c:pt>
                <c:pt idx="3744">
                  <c:v>41232</c:v>
                </c:pt>
                <c:pt idx="3745">
                  <c:v>41233</c:v>
                </c:pt>
                <c:pt idx="3746">
                  <c:v>41234</c:v>
                </c:pt>
                <c:pt idx="3747">
                  <c:v>41236</c:v>
                </c:pt>
                <c:pt idx="3748">
                  <c:v>41239</c:v>
                </c:pt>
                <c:pt idx="3749">
                  <c:v>41240</c:v>
                </c:pt>
                <c:pt idx="3750">
                  <c:v>41241</c:v>
                </c:pt>
                <c:pt idx="3751">
                  <c:v>41242</c:v>
                </c:pt>
                <c:pt idx="3752">
                  <c:v>41243</c:v>
                </c:pt>
                <c:pt idx="3753">
                  <c:v>41246</c:v>
                </c:pt>
                <c:pt idx="3754">
                  <c:v>41247</c:v>
                </c:pt>
                <c:pt idx="3755">
                  <c:v>41248</c:v>
                </c:pt>
                <c:pt idx="3756">
                  <c:v>41249</c:v>
                </c:pt>
                <c:pt idx="3757">
                  <c:v>41250</c:v>
                </c:pt>
                <c:pt idx="3758">
                  <c:v>41253</c:v>
                </c:pt>
                <c:pt idx="3759">
                  <c:v>41254</c:v>
                </c:pt>
                <c:pt idx="3760">
                  <c:v>41255</c:v>
                </c:pt>
                <c:pt idx="3761">
                  <c:v>41256</c:v>
                </c:pt>
                <c:pt idx="3762">
                  <c:v>41257</c:v>
                </c:pt>
                <c:pt idx="3763">
                  <c:v>41260</c:v>
                </c:pt>
                <c:pt idx="3764">
                  <c:v>41261</c:v>
                </c:pt>
                <c:pt idx="3765">
                  <c:v>41262</c:v>
                </c:pt>
                <c:pt idx="3766">
                  <c:v>41263</c:v>
                </c:pt>
                <c:pt idx="3767">
                  <c:v>41264</c:v>
                </c:pt>
                <c:pt idx="3768">
                  <c:v>41267</c:v>
                </c:pt>
                <c:pt idx="3769">
                  <c:v>41269</c:v>
                </c:pt>
                <c:pt idx="3770">
                  <c:v>41270</c:v>
                </c:pt>
                <c:pt idx="3771">
                  <c:v>41271</c:v>
                </c:pt>
                <c:pt idx="3772">
                  <c:v>41274</c:v>
                </c:pt>
                <c:pt idx="3773">
                  <c:v>41276</c:v>
                </c:pt>
                <c:pt idx="3774">
                  <c:v>41277</c:v>
                </c:pt>
                <c:pt idx="3775">
                  <c:v>41278</c:v>
                </c:pt>
                <c:pt idx="3776">
                  <c:v>41281</c:v>
                </c:pt>
                <c:pt idx="3777">
                  <c:v>41282</c:v>
                </c:pt>
                <c:pt idx="3778">
                  <c:v>41283</c:v>
                </c:pt>
                <c:pt idx="3779">
                  <c:v>41284</c:v>
                </c:pt>
                <c:pt idx="3780">
                  <c:v>41285</c:v>
                </c:pt>
                <c:pt idx="3781">
                  <c:v>41288</c:v>
                </c:pt>
                <c:pt idx="3782">
                  <c:v>41289</c:v>
                </c:pt>
                <c:pt idx="3783">
                  <c:v>41290</c:v>
                </c:pt>
                <c:pt idx="3784">
                  <c:v>41291</c:v>
                </c:pt>
                <c:pt idx="3785">
                  <c:v>41292</c:v>
                </c:pt>
                <c:pt idx="3786">
                  <c:v>41296</c:v>
                </c:pt>
                <c:pt idx="3787">
                  <c:v>41297</c:v>
                </c:pt>
                <c:pt idx="3788">
                  <c:v>41298</c:v>
                </c:pt>
                <c:pt idx="3789">
                  <c:v>41299</c:v>
                </c:pt>
                <c:pt idx="3790">
                  <c:v>41302</c:v>
                </c:pt>
                <c:pt idx="3791">
                  <c:v>41303</c:v>
                </c:pt>
                <c:pt idx="3792">
                  <c:v>41304</c:v>
                </c:pt>
                <c:pt idx="3793">
                  <c:v>41305</c:v>
                </c:pt>
                <c:pt idx="3794">
                  <c:v>41306</c:v>
                </c:pt>
                <c:pt idx="3795">
                  <c:v>41309</c:v>
                </c:pt>
                <c:pt idx="3796">
                  <c:v>41310</c:v>
                </c:pt>
                <c:pt idx="3797">
                  <c:v>41311</c:v>
                </c:pt>
                <c:pt idx="3798">
                  <c:v>41312</c:v>
                </c:pt>
                <c:pt idx="3799">
                  <c:v>41313</c:v>
                </c:pt>
                <c:pt idx="3800">
                  <c:v>41316</c:v>
                </c:pt>
                <c:pt idx="3801">
                  <c:v>41317</c:v>
                </c:pt>
                <c:pt idx="3802">
                  <c:v>41318</c:v>
                </c:pt>
                <c:pt idx="3803">
                  <c:v>41319</c:v>
                </c:pt>
                <c:pt idx="3804">
                  <c:v>41320</c:v>
                </c:pt>
                <c:pt idx="3805">
                  <c:v>41324</c:v>
                </c:pt>
                <c:pt idx="3806">
                  <c:v>41325</c:v>
                </c:pt>
                <c:pt idx="3807">
                  <c:v>41326</c:v>
                </c:pt>
                <c:pt idx="3808">
                  <c:v>41327</c:v>
                </c:pt>
                <c:pt idx="3809">
                  <c:v>41330</c:v>
                </c:pt>
                <c:pt idx="3810">
                  <c:v>41331</c:v>
                </c:pt>
                <c:pt idx="3811">
                  <c:v>41332</c:v>
                </c:pt>
                <c:pt idx="3812">
                  <c:v>41333</c:v>
                </c:pt>
                <c:pt idx="3813">
                  <c:v>41334</c:v>
                </c:pt>
                <c:pt idx="3814">
                  <c:v>41337</c:v>
                </c:pt>
                <c:pt idx="3815">
                  <c:v>41338</c:v>
                </c:pt>
                <c:pt idx="3816">
                  <c:v>41339</c:v>
                </c:pt>
                <c:pt idx="3817">
                  <c:v>41340</c:v>
                </c:pt>
                <c:pt idx="3818">
                  <c:v>41341</c:v>
                </c:pt>
                <c:pt idx="3819">
                  <c:v>41344</c:v>
                </c:pt>
                <c:pt idx="3820">
                  <c:v>41345</c:v>
                </c:pt>
                <c:pt idx="3821">
                  <c:v>41346</c:v>
                </c:pt>
                <c:pt idx="3822">
                  <c:v>41347</c:v>
                </c:pt>
                <c:pt idx="3823">
                  <c:v>41348</c:v>
                </c:pt>
                <c:pt idx="3824">
                  <c:v>41351</c:v>
                </c:pt>
                <c:pt idx="3825">
                  <c:v>41352</c:v>
                </c:pt>
                <c:pt idx="3826">
                  <c:v>41353</c:v>
                </c:pt>
                <c:pt idx="3827">
                  <c:v>41354</c:v>
                </c:pt>
                <c:pt idx="3828">
                  <c:v>41355</c:v>
                </c:pt>
                <c:pt idx="3829">
                  <c:v>41358</c:v>
                </c:pt>
                <c:pt idx="3830">
                  <c:v>41359</c:v>
                </c:pt>
                <c:pt idx="3831">
                  <c:v>41360</c:v>
                </c:pt>
                <c:pt idx="3832">
                  <c:v>41361</c:v>
                </c:pt>
                <c:pt idx="3833">
                  <c:v>41365</c:v>
                </c:pt>
                <c:pt idx="3834">
                  <c:v>41366</c:v>
                </c:pt>
                <c:pt idx="3835">
                  <c:v>41367</c:v>
                </c:pt>
                <c:pt idx="3836">
                  <c:v>41368</c:v>
                </c:pt>
                <c:pt idx="3837">
                  <c:v>41369</c:v>
                </c:pt>
                <c:pt idx="3838">
                  <c:v>41372</c:v>
                </c:pt>
                <c:pt idx="3839">
                  <c:v>41373</c:v>
                </c:pt>
                <c:pt idx="3840">
                  <c:v>41374</c:v>
                </c:pt>
                <c:pt idx="3841">
                  <c:v>41375</c:v>
                </c:pt>
                <c:pt idx="3842">
                  <c:v>41376</c:v>
                </c:pt>
                <c:pt idx="3843">
                  <c:v>41379</c:v>
                </c:pt>
                <c:pt idx="3844">
                  <c:v>41380</c:v>
                </c:pt>
                <c:pt idx="3845">
                  <c:v>41381</c:v>
                </c:pt>
                <c:pt idx="3846">
                  <c:v>41382</c:v>
                </c:pt>
                <c:pt idx="3847">
                  <c:v>41383</c:v>
                </c:pt>
                <c:pt idx="3848">
                  <c:v>41386</c:v>
                </c:pt>
                <c:pt idx="3849">
                  <c:v>41387</c:v>
                </c:pt>
                <c:pt idx="3850">
                  <c:v>41388</c:v>
                </c:pt>
                <c:pt idx="3851">
                  <c:v>41389</c:v>
                </c:pt>
                <c:pt idx="3852">
                  <c:v>41390</c:v>
                </c:pt>
                <c:pt idx="3853">
                  <c:v>41393</c:v>
                </c:pt>
                <c:pt idx="3854">
                  <c:v>41394</c:v>
                </c:pt>
                <c:pt idx="3855">
                  <c:v>41395</c:v>
                </c:pt>
                <c:pt idx="3856">
                  <c:v>41396</c:v>
                </c:pt>
                <c:pt idx="3857">
                  <c:v>41397</c:v>
                </c:pt>
                <c:pt idx="3858">
                  <c:v>41400</c:v>
                </c:pt>
                <c:pt idx="3859">
                  <c:v>41401</c:v>
                </c:pt>
                <c:pt idx="3860">
                  <c:v>41402</c:v>
                </c:pt>
                <c:pt idx="3861">
                  <c:v>41403</c:v>
                </c:pt>
                <c:pt idx="3862">
                  <c:v>41404</c:v>
                </c:pt>
                <c:pt idx="3863">
                  <c:v>41407</c:v>
                </c:pt>
                <c:pt idx="3864">
                  <c:v>41408</c:v>
                </c:pt>
                <c:pt idx="3865">
                  <c:v>41409</c:v>
                </c:pt>
                <c:pt idx="3866">
                  <c:v>41410</c:v>
                </c:pt>
                <c:pt idx="3867">
                  <c:v>41411</c:v>
                </c:pt>
                <c:pt idx="3868">
                  <c:v>41414</c:v>
                </c:pt>
                <c:pt idx="3869">
                  <c:v>41415</c:v>
                </c:pt>
                <c:pt idx="3870">
                  <c:v>41416</c:v>
                </c:pt>
                <c:pt idx="3871">
                  <c:v>41417</c:v>
                </c:pt>
                <c:pt idx="3872">
                  <c:v>41418</c:v>
                </c:pt>
                <c:pt idx="3873">
                  <c:v>41422</c:v>
                </c:pt>
                <c:pt idx="3874">
                  <c:v>41423</c:v>
                </c:pt>
                <c:pt idx="3875">
                  <c:v>41424</c:v>
                </c:pt>
                <c:pt idx="3876">
                  <c:v>41425</c:v>
                </c:pt>
                <c:pt idx="3877">
                  <c:v>41428</c:v>
                </c:pt>
                <c:pt idx="3878">
                  <c:v>41429</c:v>
                </c:pt>
                <c:pt idx="3879">
                  <c:v>41430</c:v>
                </c:pt>
                <c:pt idx="3880">
                  <c:v>41431</c:v>
                </c:pt>
                <c:pt idx="3881">
                  <c:v>41432</c:v>
                </c:pt>
                <c:pt idx="3882">
                  <c:v>41435</c:v>
                </c:pt>
                <c:pt idx="3883">
                  <c:v>41436</c:v>
                </c:pt>
                <c:pt idx="3884">
                  <c:v>41437</c:v>
                </c:pt>
                <c:pt idx="3885">
                  <c:v>41438</c:v>
                </c:pt>
                <c:pt idx="3886">
                  <c:v>41439</c:v>
                </c:pt>
                <c:pt idx="3887">
                  <c:v>41442</c:v>
                </c:pt>
                <c:pt idx="3888">
                  <c:v>41443</c:v>
                </c:pt>
                <c:pt idx="3889">
                  <c:v>41444</c:v>
                </c:pt>
                <c:pt idx="3890">
                  <c:v>41445</c:v>
                </c:pt>
                <c:pt idx="3891">
                  <c:v>41446</c:v>
                </c:pt>
                <c:pt idx="3892">
                  <c:v>41449</c:v>
                </c:pt>
                <c:pt idx="3893">
                  <c:v>41450</c:v>
                </c:pt>
                <c:pt idx="3894">
                  <c:v>41451</c:v>
                </c:pt>
                <c:pt idx="3895">
                  <c:v>41452</c:v>
                </c:pt>
                <c:pt idx="3896">
                  <c:v>41453</c:v>
                </c:pt>
                <c:pt idx="3897">
                  <c:v>41456</c:v>
                </c:pt>
                <c:pt idx="3898">
                  <c:v>41457</c:v>
                </c:pt>
                <c:pt idx="3899">
                  <c:v>41458</c:v>
                </c:pt>
                <c:pt idx="3900">
                  <c:v>41460</c:v>
                </c:pt>
                <c:pt idx="3901">
                  <c:v>41463</c:v>
                </c:pt>
                <c:pt idx="3902">
                  <c:v>41464</c:v>
                </c:pt>
                <c:pt idx="3903">
                  <c:v>41465</c:v>
                </c:pt>
                <c:pt idx="3904">
                  <c:v>41466</c:v>
                </c:pt>
                <c:pt idx="3905">
                  <c:v>41467</c:v>
                </c:pt>
                <c:pt idx="3906">
                  <c:v>41470</c:v>
                </c:pt>
                <c:pt idx="3907">
                  <c:v>41471</c:v>
                </c:pt>
                <c:pt idx="3908">
                  <c:v>41472</c:v>
                </c:pt>
                <c:pt idx="3909">
                  <c:v>41473</c:v>
                </c:pt>
                <c:pt idx="3910">
                  <c:v>41474</c:v>
                </c:pt>
                <c:pt idx="3911">
                  <c:v>41477</c:v>
                </c:pt>
                <c:pt idx="3912">
                  <c:v>41478</c:v>
                </c:pt>
                <c:pt idx="3913">
                  <c:v>41479</c:v>
                </c:pt>
                <c:pt idx="3914">
                  <c:v>41480</c:v>
                </c:pt>
                <c:pt idx="3915">
                  <c:v>41481</c:v>
                </c:pt>
                <c:pt idx="3916">
                  <c:v>41484</c:v>
                </c:pt>
                <c:pt idx="3917">
                  <c:v>41485</c:v>
                </c:pt>
                <c:pt idx="3918">
                  <c:v>41486</c:v>
                </c:pt>
                <c:pt idx="3919">
                  <c:v>41487</c:v>
                </c:pt>
                <c:pt idx="3920">
                  <c:v>41488</c:v>
                </c:pt>
                <c:pt idx="3921">
                  <c:v>41491</c:v>
                </c:pt>
                <c:pt idx="3922">
                  <c:v>41492</c:v>
                </c:pt>
                <c:pt idx="3923">
                  <c:v>41493</c:v>
                </c:pt>
                <c:pt idx="3924">
                  <c:v>41494</c:v>
                </c:pt>
                <c:pt idx="3925">
                  <c:v>41495</c:v>
                </c:pt>
                <c:pt idx="3926">
                  <c:v>41498</c:v>
                </c:pt>
                <c:pt idx="3927">
                  <c:v>41499</c:v>
                </c:pt>
                <c:pt idx="3928">
                  <c:v>41500</c:v>
                </c:pt>
                <c:pt idx="3929">
                  <c:v>41501</c:v>
                </c:pt>
                <c:pt idx="3930">
                  <c:v>41502</c:v>
                </c:pt>
                <c:pt idx="3931">
                  <c:v>41505</c:v>
                </c:pt>
                <c:pt idx="3932">
                  <c:v>41506</c:v>
                </c:pt>
                <c:pt idx="3933">
                  <c:v>41507</c:v>
                </c:pt>
                <c:pt idx="3934">
                  <c:v>41508</c:v>
                </c:pt>
                <c:pt idx="3935">
                  <c:v>41509</c:v>
                </c:pt>
                <c:pt idx="3936">
                  <c:v>41512</c:v>
                </c:pt>
                <c:pt idx="3937">
                  <c:v>41513</c:v>
                </c:pt>
                <c:pt idx="3938">
                  <c:v>41514</c:v>
                </c:pt>
                <c:pt idx="3939">
                  <c:v>41515</c:v>
                </c:pt>
                <c:pt idx="3940">
                  <c:v>41516</c:v>
                </c:pt>
                <c:pt idx="3941">
                  <c:v>41520</c:v>
                </c:pt>
                <c:pt idx="3942">
                  <c:v>41521</c:v>
                </c:pt>
                <c:pt idx="3943">
                  <c:v>41522</c:v>
                </c:pt>
                <c:pt idx="3944">
                  <c:v>41523</c:v>
                </c:pt>
                <c:pt idx="3945">
                  <c:v>41526</c:v>
                </c:pt>
                <c:pt idx="3946">
                  <c:v>41527</c:v>
                </c:pt>
                <c:pt idx="3947">
                  <c:v>41528</c:v>
                </c:pt>
                <c:pt idx="3948">
                  <c:v>41529</c:v>
                </c:pt>
                <c:pt idx="3949">
                  <c:v>41530</c:v>
                </c:pt>
                <c:pt idx="3950">
                  <c:v>41533</c:v>
                </c:pt>
                <c:pt idx="3951">
                  <c:v>41534</c:v>
                </c:pt>
                <c:pt idx="3952">
                  <c:v>41535</c:v>
                </c:pt>
                <c:pt idx="3953">
                  <c:v>41536</c:v>
                </c:pt>
                <c:pt idx="3954">
                  <c:v>41537</c:v>
                </c:pt>
                <c:pt idx="3955">
                  <c:v>41540</c:v>
                </c:pt>
                <c:pt idx="3956">
                  <c:v>41541</c:v>
                </c:pt>
                <c:pt idx="3957">
                  <c:v>41542</c:v>
                </c:pt>
                <c:pt idx="3958">
                  <c:v>41543</c:v>
                </c:pt>
                <c:pt idx="3959">
                  <c:v>41544</c:v>
                </c:pt>
                <c:pt idx="3960">
                  <c:v>41547</c:v>
                </c:pt>
                <c:pt idx="3961">
                  <c:v>41548</c:v>
                </c:pt>
                <c:pt idx="3962">
                  <c:v>41549</c:v>
                </c:pt>
                <c:pt idx="3963">
                  <c:v>41550</c:v>
                </c:pt>
                <c:pt idx="3964">
                  <c:v>41551</c:v>
                </c:pt>
                <c:pt idx="3965">
                  <c:v>41554</c:v>
                </c:pt>
                <c:pt idx="3966">
                  <c:v>41555</c:v>
                </c:pt>
                <c:pt idx="3967">
                  <c:v>41556</c:v>
                </c:pt>
                <c:pt idx="3968">
                  <c:v>41557</c:v>
                </c:pt>
                <c:pt idx="3969">
                  <c:v>41558</c:v>
                </c:pt>
                <c:pt idx="3970">
                  <c:v>41561</c:v>
                </c:pt>
                <c:pt idx="3971">
                  <c:v>41562</c:v>
                </c:pt>
                <c:pt idx="3972">
                  <c:v>41563</c:v>
                </c:pt>
                <c:pt idx="3973">
                  <c:v>41564</c:v>
                </c:pt>
                <c:pt idx="3974">
                  <c:v>41565</c:v>
                </c:pt>
                <c:pt idx="3975">
                  <c:v>41568</c:v>
                </c:pt>
                <c:pt idx="3976">
                  <c:v>41569</c:v>
                </c:pt>
                <c:pt idx="3977">
                  <c:v>41570</c:v>
                </c:pt>
                <c:pt idx="3978">
                  <c:v>41571</c:v>
                </c:pt>
                <c:pt idx="3979">
                  <c:v>41572</c:v>
                </c:pt>
                <c:pt idx="3980">
                  <c:v>41575</c:v>
                </c:pt>
                <c:pt idx="3981">
                  <c:v>41576</c:v>
                </c:pt>
                <c:pt idx="3982">
                  <c:v>41577</c:v>
                </c:pt>
                <c:pt idx="3983">
                  <c:v>41578</c:v>
                </c:pt>
                <c:pt idx="3984">
                  <c:v>41579</c:v>
                </c:pt>
                <c:pt idx="3985">
                  <c:v>41582</c:v>
                </c:pt>
                <c:pt idx="3986">
                  <c:v>41583</c:v>
                </c:pt>
                <c:pt idx="3987">
                  <c:v>41584</c:v>
                </c:pt>
                <c:pt idx="3988">
                  <c:v>41585</c:v>
                </c:pt>
                <c:pt idx="3989">
                  <c:v>41586</c:v>
                </c:pt>
                <c:pt idx="3990">
                  <c:v>41589</c:v>
                </c:pt>
                <c:pt idx="3991">
                  <c:v>41590</c:v>
                </c:pt>
                <c:pt idx="3992">
                  <c:v>41591</c:v>
                </c:pt>
                <c:pt idx="3993">
                  <c:v>41592</c:v>
                </c:pt>
                <c:pt idx="3994">
                  <c:v>41593</c:v>
                </c:pt>
                <c:pt idx="3995">
                  <c:v>41596</c:v>
                </c:pt>
                <c:pt idx="3996">
                  <c:v>41597</c:v>
                </c:pt>
                <c:pt idx="3997">
                  <c:v>41598</c:v>
                </c:pt>
                <c:pt idx="3998">
                  <c:v>41599</c:v>
                </c:pt>
                <c:pt idx="3999">
                  <c:v>41600</c:v>
                </c:pt>
                <c:pt idx="4000">
                  <c:v>41603</c:v>
                </c:pt>
                <c:pt idx="4001">
                  <c:v>41604</c:v>
                </c:pt>
                <c:pt idx="4002">
                  <c:v>41605</c:v>
                </c:pt>
                <c:pt idx="4003">
                  <c:v>41607</c:v>
                </c:pt>
                <c:pt idx="4004">
                  <c:v>41610</c:v>
                </c:pt>
                <c:pt idx="4005">
                  <c:v>41611</c:v>
                </c:pt>
                <c:pt idx="4006">
                  <c:v>41612</c:v>
                </c:pt>
                <c:pt idx="4007">
                  <c:v>41613</c:v>
                </c:pt>
                <c:pt idx="4008">
                  <c:v>41614</c:v>
                </c:pt>
                <c:pt idx="4009">
                  <c:v>41617</c:v>
                </c:pt>
                <c:pt idx="4010">
                  <c:v>41618</c:v>
                </c:pt>
                <c:pt idx="4011">
                  <c:v>41619</c:v>
                </c:pt>
                <c:pt idx="4012">
                  <c:v>41620</c:v>
                </c:pt>
                <c:pt idx="4013">
                  <c:v>41621</c:v>
                </c:pt>
                <c:pt idx="4014">
                  <c:v>41624</c:v>
                </c:pt>
                <c:pt idx="4015">
                  <c:v>41625</c:v>
                </c:pt>
                <c:pt idx="4016">
                  <c:v>41626</c:v>
                </c:pt>
                <c:pt idx="4017">
                  <c:v>41627</c:v>
                </c:pt>
                <c:pt idx="4018">
                  <c:v>41628</c:v>
                </c:pt>
                <c:pt idx="4019">
                  <c:v>41631</c:v>
                </c:pt>
                <c:pt idx="4020">
                  <c:v>41632</c:v>
                </c:pt>
                <c:pt idx="4021">
                  <c:v>41634</c:v>
                </c:pt>
                <c:pt idx="4022">
                  <c:v>41635</c:v>
                </c:pt>
                <c:pt idx="4023">
                  <c:v>41638</c:v>
                </c:pt>
                <c:pt idx="4024">
                  <c:v>41639</c:v>
                </c:pt>
                <c:pt idx="4025">
                  <c:v>41641</c:v>
                </c:pt>
                <c:pt idx="4026">
                  <c:v>41642</c:v>
                </c:pt>
                <c:pt idx="4027">
                  <c:v>41645</c:v>
                </c:pt>
                <c:pt idx="4028">
                  <c:v>41646</c:v>
                </c:pt>
                <c:pt idx="4029">
                  <c:v>41647</c:v>
                </c:pt>
                <c:pt idx="4030">
                  <c:v>41648</c:v>
                </c:pt>
                <c:pt idx="4031">
                  <c:v>41649</c:v>
                </c:pt>
                <c:pt idx="4032">
                  <c:v>41652</c:v>
                </c:pt>
                <c:pt idx="4033">
                  <c:v>41653</c:v>
                </c:pt>
                <c:pt idx="4034">
                  <c:v>41654</c:v>
                </c:pt>
                <c:pt idx="4035">
                  <c:v>41655</c:v>
                </c:pt>
                <c:pt idx="4036">
                  <c:v>41656</c:v>
                </c:pt>
                <c:pt idx="4037">
                  <c:v>41660</c:v>
                </c:pt>
                <c:pt idx="4038">
                  <c:v>41661</c:v>
                </c:pt>
                <c:pt idx="4039">
                  <c:v>41662</c:v>
                </c:pt>
                <c:pt idx="4040">
                  <c:v>41663</c:v>
                </c:pt>
                <c:pt idx="4041">
                  <c:v>41666</c:v>
                </c:pt>
                <c:pt idx="4042">
                  <c:v>41667</c:v>
                </c:pt>
                <c:pt idx="4043">
                  <c:v>41668</c:v>
                </c:pt>
                <c:pt idx="4044">
                  <c:v>41669</c:v>
                </c:pt>
                <c:pt idx="4045">
                  <c:v>41670</c:v>
                </c:pt>
                <c:pt idx="4046">
                  <c:v>41673</c:v>
                </c:pt>
                <c:pt idx="4047">
                  <c:v>41674</c:v>
                </c:pt>
                <c:pt idx="4048">
                  <c:v>41675</c:v>
                </c:pt>
                <c:pt idx="4049">
                  <c:v>41676</c:v>
                </c:pt>
                <c:pt idx="4050">
                  <c:v>41677</c:v>
                </c:pt>
                <c:pt idx="4051">
                  <c:v>41680</c:v>
                </c:pt>
                <c:pt idx="4052">
                  <c:v>41681</c:v>
                </c:pt>
                <c:pt idx="4053">
                  <c:v>41682</c:v>
                </c:pt>
                <c:pt idx="4054">
                  <c:v>41683</c:v>
                </c:pt>
                <c:pt idx="4055">
                  <c:v>41684</c:v>
                </c:pt>
                <c:pt idx="4056">
                  <c:v>41688</c:v>
                </c:pt>
                <c:pt idx="4057">
                  <c:v>41689</c:v>
                </c:pt>
                <c:pt idx="4058">
                  <c:v>41690</c:v>
                </c:pt>
                <c:pt idx="4059">
                  <c:v>41691</c:v>
                </c:pt>
                <c:pt idx="4060">
                  <c:v>41694</c:v>
                </c:pt>
                <c:pt idx="4061">
                  <c:v>41695</c:v>
                </c:pt>
                <c:pt idx="4062">
                  <c:v>41696</c:v>
                </c:pt>
                <c:pt idx="4063">
                  <c:v>41697</c:v>
                </c:pt>
                <c:pt idx="4064">
                  <c:v>41698</c:v>
                </c:pt>
                <c:pt idx="4065">
                  <c:v>41701</c:v>
                </c:pt>
                <c:pt idx="4066">
                  <c:v>41702</c:v>
                </c:pt>
                <c:pt idx="4067">
                  <c:v>41703</c:v>
                </c:pt>
                <c:pt idx="4068">
                  <c:v>41704</c:v>
                </c:pt>
                <c:pt idx="4069">
                  <c:v>41705</c:v>
                </c:pt>
                <c:pt idx="4070">
                  <c:v>41708</c:v>
                </c:pt>
                <c:pt idx="4071">
                  <c:v>41709</c:v>
                </c:pt>
                <c:pt idx="4072">
                  <c:v>41710</c:v>
                </c:pt>
                <c:pt idx="4073">
                  <c:v>41711</c:v>
                </c:pt>
                <c:pt idx="4074">
                  <c:v>41712</c:v>
                </c:pt>
                <c:pt idx="4075">
                  <c:v>41715</c:v>
                </c:pt>
                <c:pt idx="4076">
                  <c:v>41716</c:v>
                </c:pt>
                <c:pt idx="4077">
                  <c:v>41717</c:v>
                </c:pt>
                <c:pt idx="4078">
                  <c:v>41718</c:v>
                </c:pt>
                <c:pt idx="4079">
                  <c:v>41719</c:v>
                </c:pt>
                <c:pt idx="4080">
                  <c:v>41722</c:v>
                </c:pt>
                <c:pt idx="4081">
                  <c:v>41723</c:v>
                </c:pt>
                <c:pt idx="4082">
                  <c:v>41724</c:v>
                </c:pt>
                <c:pt idx="4083">
                  <c:v>41725</c:v>
                </c:pt>
                <c:pt idx="4084">
                  <c:v>41726</c:v>
                </c:pt>
                <c:pt idx="4085">
                  <c:v>41729</c:v>
                </c:pt>
                <c:pt idx="4086">
                  <c:v>41730</c:v>
                </c:pt>
                <c:pt idx="4087">
                  <c:v>41731</c:v>
                </c:pt>
                <c:pt idx="4088">
                  <c:v>41732</c:v>
                </c:pt>
                <c:pt idx="4089">
                  <c:v>41733</c:v>
                </c:pt>
                <c:pt idx="4090">
                  <c:v>41736</c:v>
                </c:pt>
                <c:pt idx="4091">
                  <c:v>41737</c:v>
                </c:pt>
                <c:pt idx="4092">
                  <c:v>41738</c:v>
                </c:pt>
                <c:pt idx="4093">
                  <c:v>41739</c:v>
                </c:pt>
                <c:pt idx="4094">
                  <c:v>41740</c:v>
                </c:pt>
                <c:pt idx="4095">
                  <c:v>41743</c:v>
                </c:pt>
                <c:pt idx="4096">
                  <c:v>41744</c:v>
                </c:pt>
                <c:pt idx="4097">
                  <c:v>41745</c:v>
                </c:pt>
                <c:pt idx="4098">
                  <c:v>41746</c:v>
                </c:pt>
                <c:pt idx="4099">
                  <c:v>41750</c:v>
                </c:pt>
                <c:pt idx="4100">
                  <c:v>41751</c:v>
                </c:pt>
                <c:pt idx="4101">
                  <c:v>41752</c:v>
                </c:pt>
                <c:pt idx="4102">
                  <c:v>41753</c:v>
                </c:pt>
                <c:pt idx="4103">
                  <c:v>41754</c:v>
                </c:pt>
                <c:pt idx="4104">
                  <c:v>41757</c:v>
                </c:pt>
                <c:pt idx="4105">
                  <c:v>41758</c:v>
                </c:pt>
                <c:pt idx="4106">
                  <c:v>41759</c:v>
                </c:pt>
                <c:pt idx="4107">
                  <c:v>41760</c:v>
                </c:pt>
                <c:pt idx="4108">
                  <c:v>41761</c:v>
                </c:pt>
                <c:pt idx="4109">
                  <c:v>41764</c:v>
                </c:pt>
                <c:pt idx="4110">
                  <c:v>41765</c:v>
                </c:pt>
                <c:pt idx="4111">
                  <c:v>41766</c:v>
                </c:pt>
                <c:pt idx="4112">
                  <c:v>41767</c:v>
                </c:pt>
                <c:pt idx="4113">
                  <c:v>41768</c:v>
                </c:pt>
                <c:pt idx="4114">
                  <c:v>41771</c:v>
                </c:pt>
                <c:pt idx="4115">
                  <c:v>41772</c:v>
                </c:pt>
                <c:pt idx="4116">
                  <c:v>41773</c:v>
                </c:pt>
                <c:pt idx="4117">
                  <c:v>41774</c:v>
                </c:pt>
                <c:pt idx="4118">
                  <c:v>41775</c:v>
                </c:pt>
                <c:pt idx="4119">
                  <c:v>41778</c:v>
                </c:pt>
                <c:pt idx="4120">
                  <c:v>41779</c:v>
                </c:pt>
                <c:pt idx="4121">
                  <c:v>41780</c:v>
                </c:pt>
                <c:pt idx="4122">
                  <c:v>41781</c:v>
                </c:pt>
                <c:pt idx="4123">
                  <c:v>41782</c:v>
                </c:pt>
                <c:pt idx="4124">
                  <c:v>41786</c:v>
                </c:pt>
                <c:pt idx="4125">
                  <c:v>41787</c:v>
                </c:pt>
                <c:pt idx="4126">
                  <c:v>41788</c:v>
                </c:pt>
                <c:pt idx="4127">
                  <c:v>41789</c:v>
                </c:pt>
                <c:pt idx="4128">
                  <c:v>41792</c:v>
                </c:pt>
                <c:pt idx="4129">
                  <c:v>41793</c:v>
                </c:pt>
                <c:pt idx="4130">
                  <c:v>41794</c:v>
                </c:pt>
                <c:pt idx="4131">
                  <c:v>41795</c:v>
                </c:pt>
                <c:pt idx="4132">
                  <c:v>41796</c:v>
                </c:pt>
                <c:pt idx="4133">
                  <c:v>41799</c:v>
                </c:pt>
                <c:pt idx="4134">
                  <c:v>41800</c:v>
                </c:pt>
                <c:pt idx="4135">
                  <c:v>41801</c:v>
                </c:pt>
                <c:pt idx="4136">
                  <c:v>41802</c:v>
                </c:pt>
                <c:pt idx="4137">
                  <c:v>41803</c:v>
                </c:pt>
                <c:pt idx="4138">
                  <c:v>41806</c:v>
                </c:pt>
                <c:pt idx="4139">
                  <c:v>41807</c:v>
                </c:pt>
                <c:pt idx="4140">
                  <c:v>41808</c:v>
                </c:pt>
                <c:pt idx="4141">
                  <c:v>41809</c:v>
                </c:pt>
                <c:pt idx="4142">
                  <c:v>41810</c:v>
                </c:pt>
                <c:pt idx="4143">
                  <c:v>41813</c:v>
                </c:pt>
                <c:pt idx="4144">
                  <c:v>41814</c:v>
                </c:pt>
                <c:pt idx="4145">
                  <c:v>41815</c:v>
                </c:pt>
                <c:pt idx="4146">
                  <c:v>41816</c:v>
                </c:pt>
                <c:pt idx="4147">
                  <c:v>41817</c:v>
                </c:pt>
                <c:pt idx="4148">
                  <c:v>41820</c:v>
                </c:pt>
                <c:pt idx="4149">
                  <c:v>41821</c:v>
                </c:pt>
                <c:pt idx="4150">
                  <c:v>41822</c:v>
                </c:pt>
                <c:pt idx="4151">
                  <c:v>41823</c:v>
                </c:pt>
                <c:pt idx="4152">
                  <c:v>41827</c:v>
                </c:pt>
                <c:pt idx="4153">
                  <c:v>41828</c:v>
                </c:pt>
                <c:pt idx="4154">
                  <c:v>41829</c:v>
                </c:pt>
                <c:pt idx="4155">
                  <c:v>41830</c:v>
                </c:pt>
                <c:pt idx="4156">
                  <c:v>41831</c:v>
                </c:pt>
                <c:pt idx="4157">
                  <c:v>41834</c:v>
                </c:pt>
                <c:pt idx="4158">
                  <c:v>41835</c:v>
                </c:pt>
                <c:pt idx="4159">
                  <c:v>41836</c:v>
                </c:pt>
                <c:pt idx="4160">
                  <c:v>41837</c:v>
                </c:pt>
                <c:pt idx="4161">
                  <c:v>41838</c:v>
                </c:pt>
                <c:pt idx="4162">
                  <c:v>41841</c:v>
                </c:pt>
                <c:pt idx="4163">
                  <c:v>41842</c:v>
                </c:pt>
                <c:pt idx="4164">
                  <c:v>41843</c:v>
                </c:pt>
                <c:pt idx="4165">
                  <c:v>41844</c:v>
                </c:pt>
                <c:pt idx="4166">
                  <c:v>41845</c:v>
                </c:pt>
                <c:pt idx="4167">
                  <c:v>41848</c:v>
                </c:pt>
                <c:pt idx="4168">
                  <c:v>41849</c:v>
                </c:pt>
                <c:pt idx="4169">
                  <c:v>41850</c:v>
                </c:pt>
                <c:pt idx="4170">
                  <c:v>41851</c:v>
                </c:pt>
                <c:pt idx="4171">
                  <c:v>41852</c:v>
                </c:pt>
                <c:pt idx="4172">
                  <c:v>41855</c:v>
                </c:pt>
                <c:pt idx="4173">
                  <c:v>41856</c:v>
                </c:pt>
                <c:pt idx="4174">
                  <c:v>41857</c:v>
                </c:pt>
                <c:pt idx="4175">
                  <c:v>41858</c:v>
                </c:pt>
                <c:pt idx="4176">
                  <c:v>41859</c:v>
                </c:pt>
                <c:pt idx="4177">
                  <c:v>41862</c:v>
                </c:pt>
                <c:pt idx="4178">
                  <c:v>41863</c:v>
                </c:pt>
                <c:pt idx="4179">
                  <c:v>41864</c:v>
                </c:pt>
                <c:pt idx="4180">
                  <c:v>41865</c:v>
                </c:pt>
                <c:pt idx="4181">
                  <c:v>41866</c:v>
                </c:pt>
                <c:pt idx="4182">
                  <c:v>41869</c:v>
                </c:pt>
                <c:pt idx="4183">
                  <c:v>41870</c:v>
                </c:pt>
                <c:pt idx="4184">
                  <c:v>41871</c:v>
                </c:pt>
                <c:pt idx="4185">
                  <c:v>41872</c:v>
                </c:pt>
                <c:pt idx="4186">
                  <c:v>41873</c:v>
                </c:pt>
                <c:pt idx="4187">
                  <c:v>41876</c:v>
                </c:pt>
                <c:pt idx="4188">
                  <c:v>41877</c:v>
                </c:pt>
                <c:pt idx="4189">
                  <c:v>41878</c:v>
                </c:pt>
                <c:pt idx="4190">
                  <c:v>41879</c:v>
                </c:pt>
                <c:pt idx="4191">
                  <c:v>41880</c:v>
                </c:pt>
                <c:pt idx="4192">
                  <c:v>41884</c:v>
                </c:pt>
                <c:pt idx="4193">
                  <c:v>41885</c:v>
                </c:pt>
                <c:pt idx="4194">
                  <c:v>41886</c:v>
                </c:pt>
                <c:pt idx="4195">
                  <c:v>41887</c:v>
                </c:pt>
                <c:pt idx="4196">
                  <c:v>41890</c:v>
                </c:pt>
                <c:pt idx="4197">
                  <c:v>41891</c:v>
                </c:pt>
                <c:pt idx="4198">
                  <c:v>41892</c:v>
                </c:pt>
                <c:pt idx="4199">
                  <c:v>41893</c:v>
                </c:pt>
                <c:pt idx="4200">
                  <c:v>41894</c:v>
                </c:pt>
                <c:pt idx="4201">
                  <c:v>41897</c:v>
                </c:pt>
                <c:pt idx="4202">
                  <c:v>41898</c:v>
                </c:pt>
                <c:pt idx="4203">
                  <c:v>41899</c:v>
                </c:pt>
                <c:pt idx="4204">
                  <c:v>41900</c:v>
                </c:pt>
                <c:pt idx="4205">
                  <c:v>41901</c:v>
                </c:pt>
                <c:pt idx="4206">
                  <c:v>41904</c:v>
                </c:pt>
                <c:pt idx="4207">
                  <c:v>41905</c:v>
                </c:pt>
                <c:pt idx="4208">
                  <c:v>41906</c:v>
                </c:pt>
                <c:pt idx="4209">
                  <c:v>41907</c:v>
                </c:pt>
                <c:pt idx="4210">
                  <c:v>41908</c:v>
                </c:pt>
                <c:pt idx="4211">
                  <c:v>41911</c:v>
                </c:pt>
                <c:pt idx="4212">
                  <c:v>41912</c:v>
                </c:pt>
                <c:pt idx="4213">
                  <c:v>41913</c:v>
                </c:pt>
                <c:pt idx="4214">
                  <c:v>41914</c:v>
                </c:pt>
                <c:pt idx="4215">
                  <c:v>41915</c:v>
                </c:pt>
                <c:pt idx="4216">
                  <c:v>41918</c:v>
                </c:pt>
                <c:pt idx="4217">
                  <c:v>41919</c:v>
                </c:pt>
                <c:pt idx="4218">
                  <c:v>41920</c:v>
                </c:pt>
                <c:pt idx="4219">
                  <c:v>41921</c:v>
                </c:pt>
                <c:pt idx="4220">
                  <c:v>41922</c:v>
                </c:pt>
                <c:pt idx="4221">
                  <c:v>41925</c:v>
                </c:pt>
                <c:pt idx="4222">
                  <c:v>41926</c:v>
                </c:pt>
                <c:pt idx="4223">
                  <c:v>41927</c:v>
                </c:pt>
                <c:pt idx="4224">
                  <c:v>41928</c:v>
                </c:pt>
                <c:pt idx="4225">
                  <c:v>41929</c:v>
                </c:pt>
                <c:pt idx="4226">
                  <c:v>41932</c:v>
                </c:pt>
                <c:pt idx="4227">
                  <c:v>41933</c:v>
                </c:pt>
                <c:pt idx="4228">
                  <c:v>41934</c:v>
                </c:pt>
                <c:pt idx="4229">
                  <c:v>41935</c:v>
                </c:pt>
                <c:pt idx="4230">
                  <c:v>41936</c:v>
                </c:pt>
                <c:pt idx="4231">
                  <c:v>41939</c:v>
                </c:pt>
                <c:pt idx="4232">
                  <c:v>41940</c:v>
                </c:pt>
                <c:pt idx="4233">
                  <c:v>41941</c:v>
                </c:pt>
                <c:pt idx="4234">
                  <c:v>41942</c:v>
                </c:pt>
                <c:pt idx="4235">
                  <c:v>41943</c:v>
                </c:pt>
                <c:pt idx="4236">
                  <c:v>41946</c:v>
                </c:pt>
                <c:pt idx="4237">
                  <c:v>41947</c:v>
                </c:pt>
                <c:pt idx="4238">
                  <c:v>41948</c:v>
                </c:pt>
                <c:pt idx="4239">
                  <c:v>41949</c:v>
                </c:pt>
                <c:pt idx="4240">
                  <c:v>41950</c:v>
                </c:pt>
                <c:pt idx="4241">
                  <c:v>41953</c:v>
                </c:pt>
                <c:pt idx="4242">
                  <c:v>41954</c:v>
                </c:pt>
                <c:pt idx="4243">
                  <c:v>41955</c:v>
                </c:pt>
                <c:pt idx="4244">
                  <c:v>41956</c:v>
                </c:pt>
                <c:pt idx="4245">
                  <c:v>41957</c:v>
                </c:pt>
                <c:pt idx="4246">
                  <c:v>41960</c:v>
                </c:pt>
                <c:pt idx="4247">
                  <c:v>41961</c:v>
                </c:pt>
                <c:pt idx="4248">
                  <c:v>41962</c:v>
                </c:pt>
                <c:pt idx="4249">
                  <c:v>41963</c:v>
                </c:pt>
                <c:pt idx="4250">
                  <c:v>41964</c:v>
                </c:pt>
                <c:pt idx="4251">
                  <c:v>41967</c:v>
                </c:pt>
                <c:pt idx="4252">
                  <c:v>41968</c:v>
                </c:pt>
                <c:pt idx="4253">
                  <c:v>41969</c:v>
                </c:pt>
                <c:pt idx="4254">
                  <c:v>41971</c:v>
                </c:pt>
                <c:pt idx="4255">
                  <c:v>41974</c:v>
                </c:pt>
                <c:pt idx="4256">
                  <c:v>41975</c:v>
                </c:pt>
                <c:pt idx="4257">
                  <c:v>41976</c:v>
                </c:pt>
                <c:pt idx="4258">
                  <c:v>41977</c:v>
                </c:pt>
                <c:pt idx="4259">
                  <c:v>41978</c:v>
                </c:pt>
                <c:pt idx="4260">
                  <c:v>41981</c:v>
                </c:pt>
                <c:pt idx="4261">
                  <c:v>41982</c:v>
                </c:pt>
                <c:pt idx="4262">
                  <c:v>41983</c:v>
                </c:pt>
                <c:pt idx="4263">
                  <c:v>41984</c:v>
                </c:pt>
                <c:pt idx="4264">
                  <c:v>41985</c:v>
                </c:pt>
                <c:pt idx="4265">
                  <c:v>41988</c:v>
                </c:pt>
                <c:pt idx="4266">
                  <c:v>41989</c:v>
                </c:pt>
                <c:pt idx="4267">
                  <c:v>41990</c:v>
                </c:pt>
                <c:pt idx="4268">
                  <c:v>41991</c:v>
                </c:pt>
                <c:pt idx="4269">
                  <c:v>41992</c:v>
                </c:pt>
                <c:pt idx="4270">
                  <c:v>41995</c:v>
                </c:pt>
                <c:pt idx="4271">
                  <c:v>41996</c:v>
                </c:pt>
                <c:pt idx="4272">
                  <c:v>41997</c:v>
                </c:pt>
                <c:pt idx="4273">
                  <c:v>41999</c:v>
                </c:pt>
                <c:pt idx="4274">
                  <c:v>42002</c:v>
                </c:pt>
                <c:pt idx="4275">
                  <c:v>42003</c:v>
                </c:pt>
                <c:pt idx="4276">
                  <c:v>42004</c:v>
                </c:pt>
                <c:pt idx="4277">
                  <c:v>42006</c:v>
                </c:pt>
                <c:pt idx="4278">
                  <c:v>42009</c:v>
                </c:pt>
                <c:pt idx="4279">
                  <c:v>42010</c:v>
                </c:pt>
                <c:pt idx="4280">
                  <c:v>42011</c:v>
                </c:pt>
                <c:pt idx="4281">
                  <c:v>42012</c:v>
                </c:pt>
                <c:pt idx="4282">
                  <c:v>42013</c:v>
                </c:pt>
                <c:pt idx="4283">
                  <c:v>42016</c:v>
                </c:pt>
                <c:pt idx="4284">
                  <c:v>42017</c:v>
                </c:pt>
                <c:pt idx="4285">
                  <c:v>42018</c:v>
                </c:pt>
                <c:pt idx="4286">
                  <c:v>42019</c:v>
                </c:pt>
                <c:pt idx="4287">
                  <c:v>42020</c:v>
                </c:pt>
                <c:pt idx="4288">
                  <c:v>42024</c:v>
                </c:pt>
                <c:pt idx="4289">
                  <c:v>42025</c:v>
                </c:pt>
                <c:pt idx="4290">
                  <c:v>42026</c:v>
                </c:pt>
                <c:pt idx="4291">
                  <c:v>42027</c:v>
                </c:pt>
                <c:pt idx="4292">
                  <c:v>42030</c:v>
                </c:pt>
                <c:pt idx="4293">
                  <c:v>42031</c:v>
                </c:pt>
                <c:pt idx="4294">
                  <c:v>42032</c:v>
                </c:pt>
                <c:pt idx="4295">
                  <c:v>42033</c:v>
                </c:pt>
                <c:pt idx="4296">
                  <c:v>42034</c:v>
                </c:pt>
                <c:pt idx="4297">
                  <c:v>42037</c:v>
                </c:pt>
                <c:pt idx="4298">
                  <c:v>42038</c:v>
                </c:pt>
                <c:pt idx="4299">
                  <c:v>42039</c:v>
                </c:pt>
                <c:pt idx="4300">
                  <c:v>42040</c:v>
                </c:pt>
                <c:pt idx="4301">
                  <c:v>42041</c:v>
                </c:pt>
                <c:pt idx="4302">
                  <c:v>42044</c:v>
                </c:pt>
                <c:pt idx="4303">
                  <c:v>42045</c:v>
                </c:pt>
                <c:pt idx="4304">
                  <c:v>42046</c:v>
                </c:pt>
                <c:pt idx="4305">
                  <c:v>42047</c:v>
                </c:pt>
                <c:pt idx="4306">
                  <c:v>42048</c:v>
                </c:pt>
                <c:pt idx="4307">
                  <c:v>42052</c:v>
                </c:pt>
                <c:pt idx="4308">
                  <c:v>42053</c:v>
                </c:pt>
                <c:pt idx="4309">
                  <c:v>42054</c:v>
                </c:pt>
                <c:pt idx="4310">
                  <c:v>42055</c:v>
                </c:pt>
                <c:pt idx="4311">
                  <c:v>42058</c:v>
                </c:pt>
                <c:pt idx="4312">
                  <c:v>42059</c:v>
                </c:pt>
                <c:pt idx="4313">
                  <c:v>42060</c:v>
                </c:pt>
                <c:pt idx="4314">
                  <c:v>42061</c:v>
                </c:pt>
                <c:pt idx="4315">
                  <c:v>42062</c:v>
                </c:pt>
                <c:pt idx="4316">
                  <c:v>42065</c:v>
                </c:pt>
                <c:pt idx="4317">
                  <c:v>42066</c:v>
                </c:pt>
                <c:pt idx="4318">
                  <c:v>42067</c:v>
                </c:pt>
                <c:pt idx="4319">
                  <c:v>42068</c:v>
                </c:pt>
                <c:pt idx="4320">
                  <c:v>42069</c:v>
                </c:pt>
                <c:pt idx="4321">
                  <c:v>42072</c:v>
                </c:pt>
                <c:pt idx="4322">
                  <c:v>42073</c:v>
                </c:pt>
                <c:pt idx="4323">
                  <c:v>42074</c:v>
                </c:pt>
                <c:pt idx="4324">
                  <c:v>42075</c:v>
                </c:pt>
                <c:pt idx="4325">
                  <c:v>42076</c:v>
                </c:pt>
                <c:pt idx="4326">
                  <c:v>42079</c:v>
                </c:pt>
                <c:pt idx="4327">
                  <c:v>42080</c:v>
                </c:pt>
                <c:pt idx="4328">
                  <c:v>42081</c:v>
                </c:pt>
                <c:pt idx="4329">
                  <c:v>42082</c:v>
                </c:pt>
                <c:pt idx="4330">
                  <c:v>42083</c:v>
                </c:pt>
                <c:pt idx="4331">
                  <c:v>42086</c:v>
                </c:pt>
                <c:pt idx="4332">
                  <c:v>42087</c:v>
                </c:pt>
                <c:pt idx="4333">
                  <c:v>42088</c:v>
                </c:pt>
                <c:pt idx="4334">
                  <c:v>42089</c:v>
                </c:pt>
                <c:pt idx="4335">
                  <c:v>42090</c:v>
                </c:pt>
                <c:pt idx="4336">
                  <c:v>42093</c:v>
                </c:pt>
                <c:pt idx="4337">
                  <c:v>42094</c:v>
                </c:pt>
                <c:pt idx="4338">
                  <c:v>42095</c:v>
                </c:pt>
                <c:pt idx="4339">
                  <c:v>42096</c:v>
                </c:pt>
                <c:pt idx="4340">
                  <c:v>42100</c:v>
                </c:pt>
                <c:pt idx="4341">
                  <c:v>42101</c:v>
                </c:pt>
                <c:pt idx="4342">
                  <c:v>42102</c:v>
                </c:pt>
                <c:pt idx="4343">
                  <c:v>42103</c:v>
                </c:pt>
                <c:pt idx="4344">
                  <c:v>42104</c:v>
                </c:pt>
                <c:pt idx="4345">
                  <c:v>42107</c:v>
                </c:pt>
                <c:pt idx="4346">
                  <c:v>42108</c:v>
                </c:pt>
                <c:pt idx="4347">
                  <c:v>42109</c:v>
                </c:pt>
                <c:pt idx="4348">
                  <c:v>42110</c:v>
                </c:pt>
                <c:pt idx="4349">
                  <c:v>42111</c:v>
                </c:pt>
                <c:pt idx="4350">
                  <c:v>42114</c:v>
                </c:pt>
                <c:pt idx="4351">
                  <c:v>42115</c:v>
                </c:pt>
                <c:pt idx="4352">
                  <c:v>42116</c:v>
                </c:pt>
                <c:pt idx="4353">
                  <c:v>42117</c:v>
                </c:pt>
                <c:pt idx="4354">
                  <c:v>42118</c:v>
                </c:pt>
                <c:pt idx="4355">
                  <c:v>42121</c:v>
                </c:pt>
                <c:pt idx="4356">
                  <c:v>42122</c:v>
                </c:pt>
                <c:pt idx="4357">
                  <c:v>42123</c:v>
                </c:pt>
                <c:pt idx="4358">
                  <c:v>42124</c:v>
                </c:pt>
                <c:pt idx="4359">
                  <c:v>42125</c:v>
                </c:pt>
                <c:pt idx="4360">
                  <c:v>42128</c:v>
                </c:pt>
                <c:pt idx="4361">
                  <c:v>42129</c:v>
                </c:pt>
                <c:pt idx="4362">
                  <c:v>42130</c:v>
                </c:pt>
                <c:pt idx="4363">
                  <c:v>42131</c:v>
                </c:pt>
                <c:pt idx="4364">
                  <c:v>42132</c:v>
                </c:pt>
                <c:pt idx="4365">
                  <c:v>42135</c:v>
                </c:pt>
                <c:pt idx="4366">
                  <c:v>42136</c:v>
                </c:pt>
                <c:pt idx="4367">
                  <c:v>42137</c:v>
                </c:pt>
                <c:pt idx="4368">
                  <c:v>42138</c:v>
                </c:pt>
                <c:pt idx="4369">
                  <c:v>42139</c:v>
                </c:pt>
                <c:pt idx="4370">
                  <c:v>42142</c:v>
                </c:pt>
                <c:pt idx="4371">
                  <c:v>42143</c:v>
                </c:pt>
                <c:pt idx="4372">
                  <c:v>42144</c:v>
                </c:pt>
                <c:pt idx="4373">
                  <c:v>42145</c:v>
                </c:pt>
                <c:pt idx="4374">
                  <c:v>42146</c:v>
                </c:pt>
                <c:pt idx="4375">
                  <c:v>42150</c:v>
                </c:pt>
                <c:pt idx="4376">
                  <c:v>42151</c:v>
                </c:pt>
                <c:pt idx="4377">
                  <c:v>42152</c:v>
                </c:pt>
                <c:pt idx="4378">
                  <c:v>42153</c:v>
                </c:pt>
                <c:pt idx="4379">
                  <c:v>42156</c:v>
                </c:pt>
                <c:pt idx="4380">
                  <c:v>42157</c:v>
                </c:pt>
                <c:pt idx="4381">
                  <c:v>42158</c:v>
                </c:pt>
                <c:pt idx="4382">
                  <c:v>42159</c:v>
                </c:pt>
                <c:pt idx="4383">
                  <c:v>42160</c:v>
                </c:pt>
                <c:pt idx="4384">
                  <c:v>42163</c:v>
                </c:pt>
                <c:pt idx="4385">
                  <c:v>42164</c:v>
                </c:pt>
                <c:pt idx="4386">
                  <c:v>42165</c:v>
                </c:pt>
                <c:pt idx="4387">
                  <c:v>42166</c:v>
                </c:pt>
                <c:pt idx="4388">
                  <c:v>42167</c:v>
                </c:pt>
                <c:pt idx="4389">
                  <c:v>42170</c:v>
                </c:pt>
                <c:pt idx="4390">
                  <c:v>42171</c:v>
                </c:pt>
                <c:pt idx="4391">
                  <c:v>42172</c:v>
                </c:pt>
                <c:pt idx="4392">
                  <c:v>42173</c:v>
                </c:pt>
                <c:pt idx="4393">
                  <c:v>42174</c:v>
                </c:pt>
                <c:pt idx="4394">
                  <c:v>42177</c:v>
                </c:pt>
                <c:pt idx="4395">
                  <c:v>42178</c:v>
                </c:pt>
                <c:pt idx="4396">
                  <c:v>42179</c:v>
                </c:pt>
                <c:pt idx="4397">
                  <c:v>42180</c:v>
                </c:pt>
                <c:pt idx="4398">
                  <c:v>42181</c:v>
                </c:pt>
                <c:pt idx="4399">
                  <c:v>42184</c:v>
                </c:pt>
                <c:pt idx="4400">
                  <c:v>42185</c:v>
                </c:pt>
                <c:pt idx="4401">
                  <c:v>42186</c:v>
                </c:pt>
                <c:pt idx="4402">
                  <c:v>42187</c:v>
                </c:pt>
                <c:pt idx="4403">
                  <c:v>42191</c:v>
                </c:pt>
                <c:pt idx="4404">
                  <c:v>42192</c:v>
                </c:pt>
                <c:pt idx="4405">
                  <c:v>42193</c:v>
                </c:pt>
                <c:pt idx="4406">
                  <c:v>42194</c:v>
                </c:pt>
                <c:pt idx="4407">
                  <c:v>42195</c:v>
                </c:pt>
                <c:pt idx="4408">
                  <c:v>42198</c:v>
                </c:pt>
                <c:pt idx="4409">
                  <c:v>42199</c:v>
                </c:pt>
                <c:pt idx="4410">
                  <c:v>42200</c:v>
                </c:pt>
                <c:pt idx="4411">
                  <c:v>42201</c:v>
                </c:pt>
                <c:pt idx="4412">
                  <c:v>42202</c:v>
                </c:pt>
                <c:pt idx="4413">
                  <c:v>42205</c:v>
                </c:pt>
                <c:pt idx="4414">
                  <c:v>42206</c:v>
                </c:pt>
                <c:pt idx="4415">
                  <c:v>42207</c:v>
                </c:pt>
                <c:pt idx="4416">
                  <c:v>42208</c:v>
                </c:pt>
                <c:pt idx="4417">
                  <c:v>42209</c:v>
                </c:pt>
                <c:pt idx="4418">
                  <c:v>42212</c:v>
                </c:pt>
                <c:pt idx="4419">
                  <c:v>42213</c:v>
                </c:pt>
                <c:pt idx="4420">
                  <c:v>42214</c:v>
                </c:pt>
                <c:pt idx="4421">
                  <c:v>42215</c:v>
                </c:pt>
                <c:pt idx="4422">
                  <c:v>42216</c:v>
                </c:pt>
                <c:pt idx="4423">
                  <c:v>42219</c:v>
                </c:pt>
                <c:pt idx="4424">
                  <c:v>42220</c:v>
                </c:pt>
                <c:pt idx="4425">
                  <c:v>42221</c:v>
                </c:pt>
                <c:pt idx="4426">
                  <c:v>42222</c:v>
                </c:pt>
                <c:pt idx="4427">
                  <c:v>42223</c:v>
                </c:pt>
                <c:pt idx="4428">
                  <c:v>42226</c:v>
                </c:pt>
                <c:pt idx="4429">
                  <c:v>42227</c:v>
                </c:pt>
                <c:pt idx="4430">
                  <c:v>42228</c:v>
                </c:pt>
                <c:pt idx="4431">
                  <c:v>42229</c:v>
                </c:pt>
                <c:pt idx="4432">
                  <c:v>42230</c:v>
                </c:pt>
                <c:pt idx="4433">
                  <c:v>42233</c:v>
                </c:pt>
                <c:pt idx="4434">
                  <c:v>42234</c:v>
                </c:pt>
                <c:pt idx="4435">
                  <c:v>42235</c:v>
                </c:pt>
                <c:pt idx="4436">
                  <c:v>42236</c:v>
                </c:pt>
                <c:pt idx="4437">
                  <c:v>42237</c:v>
                </c:pt>
                <c:pt idx="4438">
                  <c:v>42240</c:v>
                </c:pt>
                <c:pt idx="4439">
                  <c:v>42241</c:v>
                </c:pt>
                <c:pt idx="4440">
                  <c:v>42242</c:v>
                </c:pt>
                <c:pt idx="4441">
                  <c:v>42243</c:v>
                </c:pt>
                <c:pt idx="4442">
                  <c:v>42244</c:v>
                </c:pt>
                <c:pt idx="4443">
                  <c:v>42247</c:v>
                </c:pt>
                <c:pt idx="4444">
                  <c:v>42248</c:v>
                </c:pt>
                <c:pt idx="4445">
                  <c:v>42249</c:v>
                </c:pt>
                <c:pt idx="4446">
                  <c:v>42250</c:v>
                </c:pt>
                <c:pt idx="4447">
                  <c:v>42251</c:v>
                </c:pt>
                <c:pt idx="4448">
                  <c:v>42255</c:v>
                </c:pt>
                <c:pt idx="4449">
                  <c:v>42256</c:v>
                </c:pt>
                <c:pt idx="4450">
                  <c:v>42257</c:v>
                </c:pt>
                <c:pt idx="4451">
                  <c:v>42258</c:v>
                </c:pt>
                <c:pt idx="4452">
                  <c:v>42261</c:v>
                </c:pt>
                <c:pt idx="4453">
                  <c:v>42262</c:v>
                </c:pt>
                <c:pt idx="4454">
                  <c:v>42263</c:v>
                </c:pt>
                <c:pt idx="4455">
                  <c:v>42264</c:v>
                </c:pt>
                <c:pt idx="4456">
                  <c:v>42265</c:v>
                </c:pt>
                <c:pt idx="4457">
                  <c:v>42268</c:v>
                </c:pt>
                <c:pt idx="4458">
                  <c:v>42269</c:v>
                </c:pt>
                <c:pt idx="4459">
                  <c:v>42270</c:v>
                </c:pt>
                <c:pt idx="4460">
                  <c:v>42271</c:v>
                </c:pt>
                <c:pt idx="4461">
                  <c:v>42272</c:v>
                </c:pt>
                <c:pt idx="4462">
                  <c:v>42275</c:v>
                </c:pt>
                <c:pt idx="4463">
                  <c:v>42276</c:v>
                </c:pt>
                <c:pt idx="4464">
                  <c:v>42277</c:v>
                </c:pt>
                <c:pt idx="4465">
                  <c:v>42278</c:v>
                </c:pt>
                <c:pt idx="4466">
                  <c:v>42279</c:v>
                </c:pt>
                <c:pt idx="4467">
                  <c:v>42282</c:v>
                </c:pt>
                <c:pt idx="4468">
                  <c:v>42283</c:v>
                </c:pt>
                <c:pt idx="4469">
                  <c:v>42284</c:v>
                </c:pt>
                <c:pt idx="4470">
                  <c:v>42285</c:v>
                </c:pt>
                <c:pt idx="4471">
                  <c:v>42286</c:v>
                </c:pt>
                <c:pt idx="4472">
                  <c:v>42289</c:v>
                </c:pt>
                <c:pt idx="4473">
                  <c:v>42290</c:v>
                </c:pt>
                <c:pt idx="4474">
                  <c:v>42291</c:v>
                </c:pt>
                <c:pt idx="4475">
                  <c:v>42292</c:v>
                </c:pt>
                <c:pt idx="4476">
                  <c:v>42293</c:v>
                </c:pt>
                <c:pt idx="4477">
                  <c:v>42296</c:v>
                </c:pt>
                <c:pt idx="4478">
                  <c:v>42297</c:v>
                </c:pt>
                <c:pt idx="4479">
                  <c:v>42298</c:v>
                </c:pt>
                <c:pt idx="4480">
                  <c:v>42299</c:v>
                </c:pt>
                <c:pt idx="4481">
                  <c:v>42300</c:v>
                </c:pt>
                <c:pt idx="4482">
                  <c:v>42303</c:v>
                </c:pt>
                <c:pt idx="4483">
                  <c:v>42304</c:v>
                </c:pt>
                <c:pt idx="4484">
                  <c:v>42305</c:v>
                </c:pt>
                <c:pt idx="4485">
                  <c:v>42306</c:v>
                </c:pt>
                <c:pt idx="4486">
                  <c:v>42307</c:v>
                </c:pt>
                <c:pt idx="4487">
                  <c:v>42310</c:v>
                </c:pt>
                <c:pt idx="4488">
                  <c:v>42311</c:v>
                </c:pt>
                <c:pt idx="4489">
                  <c:v>42312</c:v>
                </c:pt>
                <c:pt idx="4490">
                  <c:v>42313</c:v>
                </c:pt>
                <c:pt idx="4491">
                  <c:v>42314</c:v>
                </c:pt>
                <c:pt idx="4492">
                  <c:v>42317</c:v>
                </c:pt>
                <c:pt idx="4493">
                  <c:v>42318</c:v>
                </c:pt>
                <c:pt idx="4494">
                  <c:v>42319</c:v>
                </c:pt>
                <c:pt idx="4495">
                  <c:v>42320</c:v>
                </c:pt>
                <c:pt idx="4496">
                  <c:v>42321</c:v>
                </c:pt>
                <c:pt idx="4497">
                  <c:v>42324</c:v>
                </c:pt>
                <c:pt idx="4498">
                  <c:v>42325</c:v>
                </c:pt>
                <c:pt idx="4499">
                  <c:v>42326</c:v>
                </c:pt>
                <c:pt idx="4500">
                  <c:v>42327</c:v>
                </c:pt>
                <c:pt idx="4501">
                  <c:v>42328</c:v>
                </c:pt>
                <c:pt idx="4502">
                  <c:v>42331</c:v>
                </c:pt>
                <c:pt idx="4503">
                  <c:v>42332</c:v>
                </c:pt>
                <c:pt idx="4504">
                  <c:v>42333</c:v>
                </c:pt>
                <c:pt idx="4505">
                  <c:v>42335</c:v>
                </c:pt>
                <c:pt idx="4506">
                  <c:v>42338</c:v>
                </c:pt>
                <c:pt idx="4507">
                  <c:v>42339</c:v>
                </c:pt>
                <c:pt idx="4508">
                  <c:v>42340</c:v>
                </c:pt>
                <c:pt idx="4509">
                  <c:v>42341</c:v>
                </c:pt>
                <c:pt idx="4510">
                  <c:v>42342</c:v>
                </c:pt>
                <c:pt idx="4511">
                  <c:v>42345</c:v>
                </c:pt>
                <c:pt idx="4512">
                  <c:v>42346</c:v>
                </c:pt>
                <c:pt idx="4513">
                  <c:v>42347</c:v>
                </c:pt>
                <c:pt idx="4514">
                  <c:v>42348</c:v>
                </c:pt>
                <c:pt idx="4515">
                  <c:v>42349</c:v>
                </c:pt>
                <c:pt idx="4516">
                  <c:v>42352</c:v>
                </c:pt>
                <c:pt idx="4517">
                  <c:v>42353</c:v>
                </c:pt>
                <c:pt idx="4518">
                  <c:v>42354</c:v>
                </c:pt>
                <c:pt idx="4519">
                  <c:v>42355</c:v>
                </c:pt>
                <c:pt idx="4520">
                  <c:v>42356</c:v>
                </c:pt>
                <c:pt idx="4521">
                  <c:v>42359</c:v>
                </c:pt>
                <c:pt idx="4522">
                  <c:v>42360</c:v>
                </c:pt>
                <c:pt idx="4523">
                  <c:v>42361</c:v>
                </c:pt>
                <c:pt idx="4524">
                  <c:v>42362</c:v>
                </c:pt>
                <c:pt idx="4525">
                  <c:v>42366</c:v>
                </c:pt>
                <c:pt idx="4526">
                  <c:v>42367</c:v>
                </c:pt>
                <c:pt idx="4527">
                  <c:v>42368</c:v>
                </c:pt>
                <c:pt idx="4528">
                  <c:v>42369</c:v>
                </c:pt>
                <c:pt idx="4529">
                  <c:v>42373</c:v>
                </c:pt>
                <c:pt idx="4530">
                  <c:v>42374</c:v>
                </c:pt>
                <c:pt idx="4531">
                  <c:v>42375</c:v>
                </c:pt>
                <c:pt idx="4532">
                  <c:v>42376</c:v>
                </c:pt>
                <c:pt idx="4533">
                  <c:v>42377</c:v>
                </c:pt>
                <c:pt idx="4534">
                  <c:v>42380</c:v>
                </c:pt>
                <c:pt idx="4535">
                  <c:v>42381</c:v>
                </c:pt>
                <c:pt idx="4536">
                  <c:v>42382</c:v>
                </c:pt>
                <c:pt idx="4537">
                  <c:v>42383</c:v>
                </c:pt>
                <c:pt idx="4538">
                  <c:v>42384</c:v>
                </c:pt>
                <c:pt idx="4539">
                  <c:v>42388</c:v>
                </c:pt>
                <c:pt idx="4540">
                  <c:v>42389</c:v>
                </c:pt>
                <c:pt idx="4541">
                  <c:v>42390</c:v>
                </c:pt>
                <c:pt idx="4542">
                  <c:v>42391</c:v>
                </c:pt>
                <c:pt idx="4543">
                  <c:v>42394</c:v>
                </c:pt>
                <c:pt idx="4544">
                  <c:v>42395</c:v>
                </c:pt>
                <c:pt idx="4545">
                  <c:v>42396</c:v>
                </c:pt>
                <c:pt idx="4546">
                  <c:v>42397</c:v>
                </c:pt>
                <c:pt idx="4547">
                  <c:v>42398</c:v>
                </c:pt>
                <c:pt idx="4548">
                  <c:v>42401</c:v>
                </c:pt>
                <c:pt idx="4549">
                  <c:v>42402</c:v>
                </c:pt>
                <c:pt idx="4550">
                  <c:v>42403</c:v>
                </c:pt>
                <c:pt idx="4551">
                  <c:v>42404</c:v>
                </c:pt>
                <c:pt idx="4552">
                  <c:v>42405</c:v>
                </c:pt>
                <c:pt idx="4553">
                  <c:v>42408</c:v>
                </c:pt>
                <c:pt idx="4554">
                  <c:v>42409</c:v>
                </c:pt>
                <c:pt idx="4555">
                  <c:v>42410</c:v>
                </c:pt>
                <c:pt idx="4556">
                  <c:v>42411</c:v>
                </c:pt>
                <c:pt idx="4557">
                  <c:v>42412</c:v>
                </c:pt>
                <c:pt idx="4558">
                  <c:v>42416</c:v>
                </c:pt>
                <c:pt idx="4559">
                  <c:v>42417</c:v>
                </c:pt>
                <c:pt idx="4560">
                  <c:v>42418</c:v>
                </c:pt>
                <c:pt idx="4561">
                  <c:v>42419</c:v>
                </c:pt>
                <c:pt idx="4562">
                  <c:v>42422</c:v>
                </c:pt>
                <c:pt idx="4563">
                  <c:v>42423</c:v>
                </c:pt>
                <c:pt idx="4564">
                  <c:v>42424</c:v>
                </c:pt>
                <c:pt idx="4565">
                  <c:v>42425</c:v>
                </c:pt>
                <c:pt idx="4566">
                  <c:v>42426</c:v>
                </c:pt>
                <c:pt idx="4567">
                  <c:v>42429</c:v>
                </c:pt>
                <c:pt idx="4568">
                  <c:v>42430</c:v>
                </c:pt>
                <c:pt idx="4569">
                  <c:v>42431</c:v>
                </c:pt>
                <c:pt idx="4570">
                  <c:v>42432</c:v>
                </c:pt>
                <c:pt idx="4571">
                  <c:v>42433</c:v>
                </c:pt>
                <c:pt idx="4572">
                  <c:v>42436</c:v>
                </c:pt>
                <c:pt idx="4573">
                  <c:v>42437</c:v>
                </c:pt>
                <c:pt idx="4574">
                  <c:v>42438</c:v>
                </c:pt>
                <c:pt idx="4575">
                  <c:v>42439</c:v>
                </c:pt>
                <c:pt idx="4576">
                  <c:v>42440</c:v>
                </c:pt>
                <c:pt idx="4577">
                  <c:v>42443</c:v>
                </c:pt>
                <c:pt idx="4578">
                  <c:v>42444</c:v>
                </c:pt>
                <c:pt idx="4579">
                  <c:v>42445</c:v>
                </c:pt>
                <c:pt idx="4580">
                  <c:v>42446</c:v>
                </c:pt>
                <c:pt idx="4581">
                  <c:v>42447</c:v>
                </c:pt>
                <c:pt idx="4582">
                  <c:v>42450</c:v>
                </c:pt>
                <c:pt idx="4583">
                  <c:v>42451</c:v>
                </c:pt>
                <c:pt idx="4584">
                  <c:v>42452</c:v>
                </c:pt>
                <c:pt idx="4585">
                  <c:v>42453</c:v>
                </c:pt>
                <c:pt idx="4586">
                  <c:v>42457</c:v>
                </c:pt>
                <c:pt idx="4587">
                  <c:v>42458</c:v>
                </c:pt>
                <c:pt idx="4588">
                  <c:v>42459</c:v>
                </c:pt>
                <c:pt idx="4589">
                  <c:v>42460</c:v>
                </c:pt>
                <c:pt idx="4590">
                  <c:v>42461</c:v>
                </c:pt>
                <c:pt idx="4591">
                  <c:v>42464</c:v>
                </c:pt>
                <c:pt idx="4592">
                  <c:v>42465</c:v>
                </c:pt>
                <c:pt idx="4593">
                  <c:v>42466</c:v>
                </c:pt>
                <c:pt idx="4594">
                  <c:v>42467</c:v>
                </c:pt>
                <c:pt idx="4595">
                  <c:v>42468</c:v>
                </c:pt>
                <c:pt idx="4596">
                  <c:v>42471</c:v>
                </c:pt>
                <c:pt idx="4597">
                  <c:v>42472</c:v>
                </c:pt>
                <c:pt idx="4598">
                  <c:v>42473</c:v>
                </c:pt>
                <c:pt idx="4599">
                  <c:v>42474</c:v>
                </c:pt>
                <c:pt idx="4600">
                  <c:v>42475</c:v>
                </c:pt>
                <c:pt idx="4601">
                  <c:v>42478</c:v>
                </c:pt>
                <c:pt idx="4602">
                  <c:v>42479</c:v>
                </c:pt>
                <c:pt idx="4603">
                  <c:v>42480</c:v>
                </c:pt>
                <c:pt idx="4604">
                  <c:v>42481</c:v>
                </c:pt>
                <c:pt idx="4605">
                  <c:v>42482</c:v>
                </c:pt>
                <c:pt idx="4606">
                  <c:v>42485</c:v>
                </c:pt>
                <c:pt idx="4607">
                  <c:v>42486</c:v>
                </c:pt>
                <c:pt idx="4608">
                  <c:v>42487</c:v>
                </c:pt>
                <c:pt idx="4609">
                  <c:v>42488</c:v>
                </c:pt>
                <c:pt idx="4610">
                  <c:v>42489</c:v>
                </c:pt>
                <c:pt idx="4611">
                  <c:v>42492</c:v>
                </c:pt>
                <c:pt idx="4612">
                  <c:v>42493</c:v>
                </c:pt>
                <c:pt idx="4613">
                  <c:v>42494</c:v>
                </c:pt>
                <c:pt idx="4614">
                  <c:v>42495</c:v>
                </c:pt>
                <c:pt idx="4615">
                  <c:v>42496</c:v>
                </c:pt>
                <c:pt idx="4616">
                  <c:v>42499</c:v>
                </c:pt>
                <c:pt idx="4617">
                  <c:v>42500</c:v>
                </c:pt>
                <c:pt idx="4618">
                  <c:v>42501</c:v>
                </c:pt>
                <c:pt idx="4619">
                  <c:v>42502</c:v>
                </c:pt>
                <c:pt idx="4620">
                  <c:v>42503</c:v>
                </c:pt>
                <c:pt idx="4621">
                  <c:v>42506</c:v>
                </c:pt>
                <c:pt idx="4622">
                  <c:v>42507</c:v>
                </c:pt>
                <c:pt idx="4623">
                  <c:v>42508</c:v>
                </c:pt>
                <c:pt idx="4624">
                  <c:v>42509</c:v>
                </c:pt>
                <c:pt idx="4625">
                  <c:v>42510</c:v>
                </c:pt>
                <c:pt idx="4626">
                  <c:v>42513</c:v>
                </c:pt>
                <c:pt idx="4627">
                  <c:v>42514</c:v>
                </c:pt>
                <c:pt idx="4628">
                  <c:v>42515</c:v>
                </c:pt>
                <c:pt idx="4629">
                  <c:v>42516</c:v>
                </c:pt>
                <c:pt idx="4630">
                  <c:v>42517</c:v>
                </c:pt>
                <c:pt idx="4631">
                  <c:v>42521</c:v>
                </c:pt>
                <c:pt idx="4632">
                  <c:v>42522</c:v>
                </c:pt>
                <c:pt idx="4633">
                  <c:v>42523</c:v>
                </c:pt>
                <c:pt idx="4634">
                  <c:v>42524</c:v>
                </c:pt>
                <c:pt idx="4635">
                  <c:v>42527</c:v>
                </c:pt>
                <c:pt idx="4636">
                  <c:v>42528</c:v>
                </c:pt>
                <c:pt idx="4637">
                  <c:v>42529</c:v>
                </c:pt>
                <c:pt idx="4638">
                  <c:v>42530</c:v>
                </c:pt>
                <c:pt idx="4639">
                  <c:v>42531</c:v>
                </c:pt>
                <c:pt idx="4640">
                  <c:v>42534</c:v>
                </c:pt>
                <c:pt idx="4641">
                  <c:v>42535</c:v>
                </c:pt>
                <c:pt idx="4642">
                  <c:v>42536</c:v>
                </c:pt>
                <c:pt idx="4643">
                  <c:v>42537</c:v>
                </c:pt>
                <c:pt idx="4644">
                  <c:v>42538</c:v>
                </c:pt>
                <c:pt idx="4645">
                  <c:v>42541</c:v>
                </c:pt>
                <c:pt idx="4646">
                  <c:v>42542</c:v>
                </c:pt>
                <c:pt idx="4647">
                  <c:v>42543</c:v>
                </c:pt>
                <c:pt idx="4648">
                  <c:v>42544</c:v>
                </c:pt>
                <c:pt idx="4649">
                  <c:v>42545</c:v>
                </c:pt>
                <c:pt idx="4650">
                  <c:v>42548</c:v>
                </c:pt>
                <c:pt idx="4651">
                  <c:v>42549</c:v>
                </c:pt>
                <c:pt idx="4652">
                  <c:v>42550</c:v>
                </c:pt>
                <c:pt idx="4653">
                  <c:v>42551</c:v>
                </c:pt>
                <c:pt idx="4654">
                  <c:v>42552</c:v>
                </c:pt>
                <c:pt idx="4655">
                  <c:v>42556</c:v>
                </c:pt>
                <c:pt idx="4656">
                  <c:v>42557</c:v>
                </c:pt>
                <c:pt idx="4657">
                  <c:v>42558</c:v>
                </c:pt>
                <c:pt idx="4658">
                  <c:v>42559</c:v>
                </c:pt>
                <c:pt idx="4659">
                  <c:v>42562</c:v>
                </c:pt>
                <c:pt idx="4660">
                  <c:v>42563</c:v>
                </c:pt>
                <c:pt idx="4661">
                  <c:v>42564</c:v>
                </c:pt>
                <c:pt idx="4662">
                  <c:v>42565</c:v>
                </c:pt>
                <c:pt idx="4663">
                  <c:v>42566</c:v>
                </c:pt>
                <c:pt idx="4664">
                  <c:v>42569</c:v>
                </c:pt>
                <c:pt idx="4665">
                  <c:v>42570</c:v>
                </c:pt>
                <c:pt idx="4666">
                  <c:v>42571</c:v>
                </c:pt>
                <c:pt idx="4667">
                  <c:v>42572</c:v>
                </c:pt>
                <c:pt idx="4668">
                  <c:v>42573</c:v>
                </c:pt>
                <c:pt idx="4669">
                  <c:v>42576</c:v>
                </c:pt>
                <c:pt idx="4670">
                  <c:v>42577</c:v>
                </c:pt>
                <c:pt idx="4671">
                  <c:v>42578</c:v>
                </c:pt>
                <c:pt idx="4672">
                  <c:v>42579</c:v>
                </c:pt>
                <c:pt idx="4673">
                  <c:v>42580</c:v>
                </c:pt>
                <c:pt idx="4674">
                  <c:v>42583</c:v>
                </c:pt>
                <c:pt idx="4675">
                  <c:v>42584</c:v>
                </c:pt>
                <c:pt idx="4676">
                  <c:v>42585</c:v>
                </c:pt>
                <c:pt idx="4677">
                  <c:v>42586</c:v>
                </c:pt>
                <c:pt idx="4678">
                  <c:v>42587</c:v>
                </c:pt>
                <c:pt idx="4679">
                  <c:v>42590</c:v>
                </c:pt>
                <c:pt idx="4680">
                  <c:v>42591</c:v>
                </c:pt>
                <c:pt idx="4681">
                  <c:v>42592</c:v>
                </c:pt>
                <c:pt idx="4682">
                  <c:v>42593</c:v>
                </c:pt>
                <c:pt idx="4683">
                  <c:v>42594</c:v>
                </c:pt>
                <c:pt idx="4684">
                  <c:v>42597</c:v>
                </c:pt>
                <c:pt idx="4685">
                  <c:v>42598</c:v>
                </c:pt>
                <c:pt idx="4686">
                  <c:v>42599</c:v>
                </c:pt>
                <c:pt idx="4687">
                  <c:v>42600</c:v>
                </c:pt>
                <c:pt idx="4688">
                  <c:v>42601</c:v>
                </c:pt>
                <c:pt idx="4689">
                  <c:v>42604</c:v>
                </c:pt>
                <c:pt idx="4690">
                  <c:v>42605</c:v>
                </c:pt>
                <c:pt idx="4691">
                  <c:v>42606</c:v>
                </c:pt>
                <c:pt idx="4692">
                  <c:v>42607</c:v>
                </c:pt>
                <c:pt idx="4693">
                  <c:v>42608</c:v>
                </c:pt>
                <c:pt idx="4694">
                  <c:v>42611</c:v>
                </c:pt>
                <c:pt idx="4695">
                  <c:v>42612</c:v>
                </c:pt>
                <c:pt idx="4696">
                  <c:v>42613</c:v>
                </c:pt>
                <c:pt idx="4697">
                  <c:v>42614</c:v>
                </c:pt>
                <c:pt idx="4698">
                  <c:v>42615</c:v>
                </c:pt>
                <c:pt idx="4699">
                  <c:v>42619</c:v>
                </c:pt>
                <c:pt idx="4700">
                  <c:v>42620</c:v>
                </c:pt>
                <c:pt idx="4701">
                  <c:v>42621</c:v>
                </c:pt>
                <c:pt idx="4702">
                  <c:v>42622</c:v>
                </c:pt>
                <c:pt idx="4703">
                  <c:v>42625</c:v>
                </c:pt>
                <c:pt idx="4704">
                  <c:v>42626</c:v>
                </c:pt>
                <c:pt idx="4705">
                  <c:v>42627</c:v>
                </c:pt>
                <c:pt idx="4706">
                  <c:v>42628</c:v>
                </c:pt>
                <c:pt idx="4707">
                  <c:v>42629</c:v>
                </c:pt>
                <c:pt idx="4708">
                  <c:v>42632</c:v>
                </c:pt>
                <c:pt idx="4709">
                  <c:v>42633</c:v>
                </c:pt>
                <c:pt idx="4710">
                  <c:v>42634</c:v>
                </c:pt>
                <c:pt idx="4711">
                  <c:v>42635</c:v>
                </c:pt>
                <c:pt idx="4712">
                  <c:v>42636</c:v>
                </c:pt>
                <c:pt idx="4713">
                  <c:v>42639</c:v>
                </c:pt>
                <c:pt idx="4714">
                  <c:v>42640</c:v>
                </c:pt>
                <c:pt idx="4715">
                  <c:v>42641</c:v>
                </c:pt>
                <c:pt idx="4716">
                  <c:v>42642</c:v>
                </c:pt>
                <c:pt idx="4717">
                  <c:v>42643</c:v>
                </c:pt>
                <c:pt idx="4718">
                  <c:v>42646</c:v>
                </c:pt>
                <c:pt idx="4719">
                  <c:v>42647</c:v>
                </c:pt>
                <c:pt idx="4720">
                  <c:v>42648</c:v>
                </c:pt>
                <c:pt idx="4721">
                  <c:v>42649</c:v>
                </c:pt>
                <c:pt idx="4722">
                  <c:v>42650</c:v>
                </c:pt>
                <c:pt idx="4723">
                  <c:v>42653</c:v>
                </c:pt>
                <c:pt idx="4724">
                  <c:v>42654</c:v>
                </c:pt>
                <c:pt idx="4725">
                  <c:v>42655</c:v>
                </c:pt>
                <c:pt idx="4726">
                  <c:v>42656</c:v>
                </c:pt>
                <c:pt idx="4727">
                  <c:v>42657</c:v>
                </c:pt>
                <c:pt idx="4728">
                  <c:v>42660</c:v>
                </c:pt>
                <c:pt idx="4729">
                  <c:v>42661</c:v>
                </c:pt>
                <c:pt idx="4730">
                  <c:v>42662</c:v>
                </c:pt>
                <c:pt idx="4731">
                  <c:v>42663</c:v>
                </c:pt>
                <c:pt idx="4732">
                  <c:v>42664</c:v>
                </c:pt>
                <c:pt idx="4733">
                  <c:v>42667</c:v>
                </c:pt>
                <c:pt idx="4734">
                  <c:v>42668</c:v>
                </c:pt>
                <c:pt idx="4735">
                  <c:v>42669</c:v>
                </c:pt>
                <c:pt idx="4736">
                  <c:v>42670</c:v>
                </c:pt>
                <c:pt idx="4737">
                  <c:v>42671</c:v>
                </c:pt>
                <c:pt idx="4738">
                  <c:v>42674</c:v>
                </c:pt>
                <c:pt idx="4739">
                  <c:v>42675</c:v>
                </c:pt>
                <c:pt idx="4740">
                  <c:v>42676</c:v>
                </c:pt>
                <c:pt idx="4741">
                  <c:v>42677</c:v>
                </c:pt>
                <c:pt idx="4742">
                  <c:v>42678</c:v>
                </c:pt>
                <c:pt idx="4743">
                  <c:v>42681</c:v>
                </c:pt>
                <c:pt idx="4744">
                  <c:v>42682</c:v>
                </c:pt>
                <c:pt idx="4745">
                  <c:v>42683</c:v>
                </c:pt>
                <c:pt idx="4746">
                  <c:v>42684</c:v>
                </c:pt>
                <c:pt idx="4747">
                  <c:v>42685</c:v>
                </c:pt>
                <c:pt idx="4748">
                  <c:v>42688</c:v>
                </c:pt>
                <c:pt idx="4749">
                  <c:v>42689</c:v>
                </c:pt>
                <c:pt idx="4750">
                  <c:v>42690</c:v>
                </c:pt>
                <c:pt idx="4751">
                  <c:v>42691</c:v>
                </c:pt>
                <c:pt idx="4752">
                  <c:v>42692</c:v>
                </c:pt>
                <c:pt idx="4753">
                  <c:v>42695</c:v>
                </c:pt>
                <c:pt idx="4754">
                  <c:v>42696</c:v>
                </c:pt>
                <c:pt idx="4755">
                  <c:v>42697</c:v>
                </c:pt>
                <c:pt idx="4756">
                  <c:v>42699</c:v>
                </c:pt>
                <c:pt idx="4757">
                  <c:v>42702</c:v>
                </c:pt>
                <c:pt idx="4758">
                  <c:v>42703</c:v>
                </c:pt>
                <c:pt idx="4759">
                  <c:v>42704</c:v>
                </c:pt>
                <c:pt idx="4760">
                  <c:v>42705</c:v>
                </c:pt>
                <c:pt idx="4761">
                  <c:v>42706</c:v>
                </c:pt>
                <c:pt idx="4762">
                  <c:v>42709</c:v>
                </c:pt>
                <c:pt idx="4763">
                  <c:v>42710</c:v>
                </c:pt>
                <c:pt idx="4764">
                  <c:v>42711</c:v>
                </c:pt>
                <c:pt idx="4765">
                  <c:v>42712</c:v>
                </c:pt>
                <c:pt idx="4766">
                  <c:v>42713</c:v>
                </c:pt>
                <c:pt idx="4767">
                  <c:v>42716</c:v>
                </c:pt>
                <c:pt idx="4768">
                  <c:v>42717</c:v>
                </c:pt>
                <c:pt idx="4769">
                  <c:v>42718</c:v>
                </c:pt>
                <c:pt idx="4770">
                  <c:v>42719</c:v>
                </c:pt>
                <c:pt idx="4771">
                  <c:v>42720</c:v>
                </c:pt>
                <c:pt idx="4772">
                  <c:v>42723</c:v>
                </c:pt>
                <c:pt idx="4773">
                  <c:v>42724</c:v>
                </c:pt>
                <c:pt idx="4774">
                  <c:v>42725</c:v>
                </c:pt>
                <c:pt idx="4775">
                  <c:v>42726</c:v>
                </c:pt>
                <c:pt idx="4776">
                  <c:v>42727</c:v>
                </c:pt>
                <c:pt idx="4777">
                  <c:v>42731</c:v>
                </c:pt>
                <c:pt idx="4778">
                  <c:v>42732</c:v>
                </c:pt>
                <c:pt idx="4779">
                  <c:v>42733</c:v>
                </c:pt>
                <c:pt idx="4780">
                  <c:v>42734</c:v>
                </c:pt>
                <c:pt idx="4781">
                  <c:v>42738</c:v>
                </c:pt>
                <c:pt idx="4782">
                  <c:v>42739</c:v>
                </c:pt>
                <c:pt idx="4783">
                  <c:v>42740</c:v>
                </c:pt>
                <c:pt idx="4784">
                  <c:v>42741</c:v>
                </c:pt>
                <c:pt idx="4785">
                  <c:v>42744</c:v>
                </c:pt>
                <c:pt idx="4786">
                  <c:v>42745</c:v>
                </c:pt>
                <c:pt idx="4787">
                  <c:v>42746</c:v>
                </c:pt>
                <c:pt idx="4788">
                  <c:v>42747</c:v>
                </c:pt>
                <c:pt idx="4789">
                  <c:v>42748</c:v>
                </c:pt>
                <c:pt idx="4790">
                  <c:v>42752</c:v>
                </c:pt>
                <c:pt idx="4791">
                  <c:v>42753</c:v>
                </c:pt>
                <c:pt idx="4792">
                  <c:v>42754</c:v>
                </c:pt>
                <c:pt idx="4793">
                  <c:v>42755</c:v>
                </c:pt>
                <c:pt idx="4794">
                  <c:v>42758</c:v>
                </c:pt>
                <c:pt idx="4795">
                  <c:v>42759</c:v>
                </c:pt>
                <c:pt idx="4796">
                  <c:v>42760</c:v>
                </c:pt>
                <c:pt idx="4797">
                  <c:v>42761</c:v>
                </c:pt>
                <c:pt idx="4798">
                  <c:v>42762</c:v>
                </c:pt>
                <c:pt idx="4799">
                  <c:v>42765</c:v>
                </c:pt>
                <c:pt idx="4800">
                  <c:v>42766</c:v>
                </c:pt>
                <c:pt idx="4801">
                  <c:v>42767</c:v>
                </c:pt>
                <c:pt idx="4802">
                  <c:v>42768</c:v>
                </c:pt>
                <c:pt idx="4803">
                  <c:v>42769</c:v>
                </c:pt>
                <c:pt idx="4804">
                  <c:v>42772</c:v>
                </c:pt>
                <c:pt idx="4805">
                  <c:v>42773</c:v>
                </c:pt>
                <c:pt idx="4806">
                  <c:v>42774</c:v>
                </c:pt>
                <c:pt idx="4807">
                  <c:v>42775</c:v>
                </c:pt>
                <c:pt idx="4808">
                  <c:v>42776</c:v>
                </c:pt>
                <c:pt idx="4809">
                  <c:v>42779</c:v>
                </c:pt>
                <c:pt idx="4810">
                  <c:v>42780</c:v>
                </c:pt>
                <c:pt idx="4811">
                  <c:v>42781</c:v>
                </c:pt>
                <c:pt idx="4812">
                  <c:v>42782</c:v>
                </c:pt>
                <c:pt idx="4813">
                  <c:v>42783</c:v>
                </c:pt>
                <c:pt idx="4814">
                  <c:v>42787</c:v>
                </c:pt>
                <c:pt idx="4815">
                  <c:v>42788</c:v>
                </c:pt>
                <c:pt idx="4816">
                  <c:v>42789</c:v>
                </c:pt>
                <c:pt idx="4817">
                  <c:v>42790</c:v>
                </c:pt>
                <c:pt idx="4818">
                  <c:v>42793</c:v>
                </c:pt>
                <c:pt idx="4819">
                  <c:v>42794</c:v>
                </c:pt>
                <c:pt idx="4820">
                  <c:v>42795</c:v>
                </c:pt>
                <c:pt idx="4821">
                  <c:v>42796</c:v>
                </c:pt>
                <c:pt idx="4822">
                  <c:v>42797</c:v>
                </c:pt>
                <c:pt idx="4823">
                  <c:v>42800</c:v>
                </c:pt>
                <c:pt idx="4824">
                  <c:v>42801</c:v>
                </c:pt>
                <c:pt idx="4825">
                  <c:v>42802</c:v>
                </c:pt>
                <c:pt idx="4826">
                  <c:v>42803</c:v>
                </c:pt>
                <c:pt idx="4827">
                  <c:v>42804</c:v>
                </c:pt>
                <c:pt idx="4828">
                  <c:v>42807</c:v>
                </c:pt>
                <c:pt idx="4829">
                  <c:v>42808</c:v>
                </c:pt>
                <c:pt idx="4830">
                  <c:v>42809</c:v>
                </c:pt>
                <c:pt idx="4831">
                  <c:v>42810</c:v>
                </c:pt>
                <c:pt idx="4832">
                  <c:v>42811</c:v>
                </c:pt>
                <c:pt idx="4833">
                  <c:v>42814</c:v>
                </c:pt>
                <c:pt idx="4834">
                  <c:v>42815</c:v>
                </c:pt>
                <c:pt idx="4835">
                  <c:v>42816</c:v>
                </c:pt>
                <c:pt idx="4836">
                  <c:v>42817</c:v>
                </c:pt>
                <c:pt idx="4837">
                  <c:v>42818</c:v>
                </c:pt>
                <c:pt idx="4838">
                  <c:v>42821</c:v>
                </c:pt>
                <c:pt idx="4839">
                  <c:v>42822</c:v>
                </c:pt>
                <c:pt idx="4840">
                  <c:v>42823</c:v>
                </c:pt>
                <c:pt idx="4841">
                  <c:v>42824</c:v>
                </c:pt>
                <c:pt idx="4842">
                  <c:v>42825</c:v>
                </c:pt>
                <c:pt idx="4843">
                  <c:v>42828</c:v>
                </c:pt>
                <c:pt idx="4844">
                  <c:v>42829</c:v>
                </c:pt>
                <c:pt idx="4845">
                  <c:v>42830</c:v>
                </c:pt>
                <c:pt idx="4846">
                  <c:v>42831</c:v>
                </c:pt>
                <c:pt idx="4847">
                  <c:v>42832</c:v>
                </c:pt>
                <c:pt idx="4848">
                  <c:v>42835</c:v>
                </c:pt>
                <c:pt idx="4849">
                  <c:v>42836</c:v>
                </c:pt>
                <c:pt idx="4850">
                  <c:v>42837</c:v>
                </c:pt>
                <c:pt idx="4851">
                  <c:v>42838</c:v>
                </c:pt>
                <c:pt idx="4852">
                  <c:v>42842</c:v>
                </c:pt>
                <c:pt idx="4853">
                  <c:v>42843</c:v>
                </c:pt>
                <c:pt idx="4854">
                  <c:v>42844</c:v>
                </c:pt>
                <c:pt idx="4855">
                  <c:v>42845</c:v>
                </c:pt>
                <c:pt idx="4856">
                  <c:v>42846</c:v>
                </c:pt>
                <c:pt idx="4857">
                  <c:v>42849</c:v>
                </c:pt>
                <c:pt idx="4858">
                  <c:v>42850</c:v>
                </c:pt>
                <c:pt idx="4859">
                  <c:v>42851</c:v>
                </c:pt>
                <c:pt idx="4860">
                  <c:v>42852</c:v>
                </c:pt>
                <c:pt idx="4861">
                  <c:v>42853</c:v>
                </c:pt>
                <c:pt idx="4862">
                  <c:v>42856</c:v>
                </c:pt>
                <c:pt idx="4863">
                  <c:v>42857</c:v>
                </c:pt>
                <c:pt idx="4864">
                  <c:v>42858</c:v>
                </c:pt>
                <c:pt idx="4865">
                  <c:v>42859</c:v>
                </c:pt>
                <c:pt idx="4866">
                  <c:v>42860</c:v>
                </c:pt>
                <c:pt idx="4867">
                  <c:v>42863</c:v>
                </c:pt>
                <c:pt idx="4868">
                  <c:v>42864</c:v>
                </c:pt>
                <c:pt idx="4869">
                  <c:v>42865</c:v>
                </c:pt>
                <c:pt idx="4870">
                  <c:v>42866</c:v>
                </c:pt>
                <c:pt idx="4871">
                  <c:v>42867</c:v>
                </c:pt>
                <c:pt idx="4872">
                  <c:v>42870</c:v>
                </c:pt>
                <c:pt idx="4873">
                  <c:v>42871</c:v>
                </c:pt>
                <c:pt idx="4874">
                  <c:v>42872</c:v>
                </c:pt>
                <c:pt idx="4875">
                  <c:v>42873</c:v>
                </c:pt>
                <c:pt idx="4876">
                  <c:v>42874</c:v>
                </c:pt>
                <c:pt idx="4877">
                  <c:v>42877</c:v>
                </c:pt>
                <c:pt idx="4878">
                  <c:v>42878</c:v>
                </c:pt>
                <c:pt idx="4879">
                  <c:v>42879</c:v>
                </c:pt>
                <c:pt idx="4880">
                  <c:v>42880</c:v>
                </c:pt>
                <c:pt idx="4881">
                  <c:v>42881</c:v>
                </c:pt>
                <c:pt idx="4882">
                  <c:v>42885</c:v>
                </c:pt>
                <c:pt idx="4883">
                  <c:v>42886</c:v>
                </c:pt>
                <c:pt idx="4884">
                  <c:v>42887</c:v>
                </c:pt>
                <c:pt idx="4885">
                  <c:v>42888</c:v>
                </c:pt>
                <c:pt idx="4886">
                  <c:v>42891</c:v>
                </c:pt>
                <c:pt idx="4887">
                  <c:v>42892</c:v>
                </c:pt>
                <c:pt idx="4888">
                  <c:v>42893</c:v>
                </c:pt>
                <c:pt idx="4889">
                  <c:v>42894</c:v>
                </c:pt>
                <c:pt idx="4890">
                  <c:v>42895</c:v>
                </c:pt>
                <c:pt idx="4891">
                  <c:v>42898</c:v>
                </c:pt>
                <c:pt idx="4892">
                  <c:v>42899</c:v>
                </c:pt>
                <c:pt idx="4893">
                  <c:v>42900</c:v>
                </c:pt>
                <c:pt idx="4894">
                  <c:v>42901</c:v>
                </c:pt>
                <c:pt idx="4895">
                  <c:v>42902</c:v>
                </c:pt>
                <c:pt idx="4896">
                  <c:v>42905</c:v>
                </c:pt>
                <c:pt idx="4897">
                  <c:v>42906</c:v>
                </c:pt>
                <c:pt idx="4898">
                  <c:v>42907</c:v>
                </c:pt>
                <c:pt idx="4899">
                  <c:v>42908</c:v>
                </c:pt>
                <c:pt idx="4900">
                  <c:v>42909</c:v>
                </c:pt>
                <c:pt idx="4901">
                  <c:v>42912</c:v>
                </c:pt>
                <c:pt idx="4902">
                  <c:v>42913</c:v>
                </c:pt>
                <c:pt idx="4903">
                  <c:v>42914</c:v>
                </c:pt>
                <c:pt idx="4904">
                  <c:v>42915</c:v>
                </c:pt>
                <c:pt idx="4905">
                  <c:v>42916</c:v>
                </c:pt>
                <c:pt idx="4906">
                  <c:v>42919</c:v>
                </c:pt>
                <c:pt idx="4907">
                  <c:v>42921</c:v>
                </c:pt>
                <c:pt idx="4908">
                  <c:v>42922</c:v>
                </c:pt>
                <c:pt idx="4909">
                  <c:v>42923</c:v>
                </c:pt>
                <c:pt idx="4910">
                  <c:v>42926</c:v>
                </c:pt>
                <c:pt idx="4911">
                  <c:v>42927</c:v>
                </c:pt>
                <c:pt idx="4912">
                  <c:v>42928</c:v>
                </c:pt>
                <c:pt idx="4913">
                  <c:v>42929</c:v>
                </c:pt>
                <c:pt idx="4914">
                  <c:v>42930</c:v>
                </c:pt>
                <c:pt idx="4915">
                  <c:v>42933</c:v>
                </c:pt>
                <c:pt idx="4916">
                  <c:v>42934</c:v>
                </c:pt>
                <c:pt idx="4917">
                  <c:v>42935</c:v>
                </c:pt>
                <c:pt idx="4918">
                  <c:v>42936</c:v>
                </c:pt>
                <c:pt idx="4919">
                  <c:v>42937</c:v>
                </c:pt>
                <c:pt idx="4920">
                  <c:v>42940</c:v>
                </c:pt>
                <c:pt idx="4921">
                  <c:v>42941</c:v>
                </c:pt>
                <c:pt idx="4922">
                  <c:v>42942</c:v>
                </c:pt>
                <c:pt idx="4923">
                  <c:v>42943</c:v>
                </c:pt>
                <c:pt idx="4924">
                  <c:v>42944</c:v>
                </c:pt>
                <c:pt idx="4925">
                  <c:v>42947</c:v>
                </c:pt>
                <c:pt idx="4926">
                  <c:v>42948</c:v>
                </c:pt>
                <c:pt idx="4927">
                  <c:v>42949</c:v>
                </c:pt>
                <c:pt idx="4928">
                  <c:v>42950</c:v>
                </c:pt>
                <c:pt idx="4929">
                  <c:v>42951</c:v>
                </c:pt>
                <c:pt idx="4930">
                  <c:v>42954</c:v>
                </c:pt>
                <c:pt idx="4931">
                  <c:v>42955</c:v>
                </c:pt>
                <c:pt idx="4932">
                  <c:v>42956</c:v>
                </c:pt>
                <c:pt idx="4933">
                  <c:v>42957</c:v>
                </c:pt>
                <c:pt idx="4934">
                  <c:v>42958</c:v>
                </c:pt>
                <c:pt idx="4935">
                  <c:v>42961</c:v>
                </c:pt>
                <c:pt idx="4936">
                  <c:v>42962</c:v>
                </c:pt>
                <c:pt idx="4937">
                  <c:v>42963</c:v>
                </c:pt>
                <c:pt idx="4938">
                  <c:v>42964</c:v>
                </c:pt>
                <c:pt idx="4939">
                  <c:v>42965</c:v>
                </c:pt>
                <c:pt idx="4940">
                  <c:v>42968</c:v>
                </c:pt>
                <c:pt idx="4941">
                  <c:v>42969</c:v>
                </c:pt>
                <c:pt idx="4942">
                  <c:v>42970</c:v>
                </c:pt>
                <c:pt idx="4943">
                  <c:v>42971</c:v>
                </c:pt>
                <c:pt idx="4944">
                  <c:v>42972</c:v>
                </c:pt>
                <c:pt idx="4945">
                  <c:v>42975</c:v>
                </c:pt>
                <c:pt idx="4946">
                  <c:v>42976</c:v>
                </c:pt>
                <c:pt idx="4947">
                  <c:v>42977</c:v>
                </c:pt>
                <c:pt idx="4948">
                  <c:v>42978</c:v>
                </c:pt>
                <c:pt idx="4949">
                  <c:v>42979</c:v>
                </c:pt>
                <c:pt idx="4950">
                  <c:v>42983</c:v>
                </c:pt>
                <c:pt idx="4951">
                  <c:v>42984</c:v>
                </c:pt>
                <c:pt idx="4952">
                  <c:v>42985</c:v>
                </c:pt>
                <c:pt idx="4953">
                  <c:v>42986</c:v>
                </c:pt>
                <c:pt idx="4954">
                  <c:v>42989</c:v>
                </c:pt>
                <c:pt idx="4955">
                  <c:v>42990</c:v>
                </c:pt>
                <c:pt idx="4956">
                  <c:v>42991</c:v>
                </c:pt>
                <c:pt idx="4957">
                  <c:v>42992</c:v>
                </c:pt>
                <c:pt idx="4958">
                  <c:v>42993</c:v>
                </c:pt>
                <c:pt idx="4959">
                  <c:v>42996</c:v>
                </c:pt>
                <c:pt idx="4960">
                  <c:v>42997</c:v>
                </c:pt>
                <c:pt idx="4961">
                  <c:v>42998</c:v>
                </c:pt>
                <c:pt idx="4962">
                  <c:v>42999</c:v>
                </c:pt>
                <c:pt idx="4963">
                  <c:v>43000</c:v>
                </c:pt>
                <c:pt idx="4964">
                  <c:v>43003</c:v>
                </c:pt>
                <c:pt idx="4965">
                  <c:v>43004</c:v>
                </c:pt>
                <c:pt idx="4966">
                  <c:v>43005</c:v>
                </c:pt>
                <c:pt idx="4967">
                  <c:v>43006</c:v>
                </c:pt>
                <c:pt idx="4968">
                  <c:v>43007</c:v>
                </c:pt>
                <c:pt idx="4969">
                  <c:v>43010</c:v>
                </c:pt>
                <c:pt idx="4970">
                  <c:v>43011</c:v>
                </c:pt>
                <c:pt idx="4971">
                  <c:v>43012</c:v>
                </c:pt>
                <c:pt idx="4972">
                  <c:v>43013</c:v>
                </c:pt>
                <c:pt idx="4973">
                  <c:v>43014</c:v>
                </c:pt>
                <c:pt idx="4974">
                  <c:v>43017</c:v>
                </c:pt>
                <c:pt idx="4975">
                  <c:v>43018</c:v>
                </c:pt>
                <c:pt idx="4976">
                  <c:v>43019</c:v>
                </c:pt>
                <c:pt idx="4977">
                  <c:v>43020</c:v>
                </c:pt>
                <c:pt idx="4978">
                  <c:v>43021</c:v>
                </c:pt>
                <c:pt idx="4979">
                  <c:v>43024</c:v>
                </c:pt>
                <c:pt idx="4980">
                  <c:v>43025</c:v>
                </c:pt>
                <c:pt idx="4981">
                  <c:v>43026</c:v>
                </c:pt>
                <c:pt idx="4982">
                  <c:v>43027</c:v>
                </c:pt>
                <c:pt idx="4983">
                  <c:v>43028</c:v>
                </c:pt>
                <c:pt idx="4984">
                  <c:v>43031</c:v>
                </c:pt>
                <c:pt idx="4985">
                  <c:v>43032</c:v>
                </c:pt>
                <c:pt idx="4986">
                  <c:v>43033</c:v>
                </c:pt>
                <c:pt idx="4987">
                  <c:v>43034</c:v>
                </c:pt>
                <c:pt idx="4988">
                  <c:v>43035</c:v>
                </c:pt>
                <c:pt idx="4989">
                  <c:v>43038</c:v>
                </c:pt>
                <c:pt idx="4990">
                  <c:v>43039</c:v>
                </c:pt>
                <c:pt idx="4991">
                  <c:v>43040</c:v>
                </c:pt>
                <c:pt idx="4992">
                  <c:v>43041</c:v>
                </c:pt>
                <c:pt idx="4993">
                  <c:v>43042</c:v>
                </c:pt>
                <c:pt idx="4994">
                  <c:v>43045</c:v>
                </c:pt>
                <c:pt idx="4995">
                  <c:v>43046</c:v>
                </c:pt>
                <c:pt idx="4996">
                  <c:v>43047</c:v>
                </c:pt>
                <c:pt idx="4997">
                  <c:v>43048</c:v>
                </c:pt>
                <c:pt idx="4998">
                  <c:v>43049</c:v>
                </c:pt>
                <c:pt idx="4999">
                  <c:v>43052</c:v>
                </c:pt>
                <c:pt idx="5000">
                  <c:v>43053</c:v>
                </c:pt>
                <c:pt idx="5001">
                  <c:v>43054</c:v>
                </c:pt>
                <c:pt idx="5002">
                  <c:v>43055</c:v>
                </c:pt>
                <c:pt idx="5003">
                  <c:v>43056</c:v>
                </c:pt>
                <c:pt idx="5004">
                  <c:v>43059</c:v>
                </c:pt>
                <c:pt idx="5005">
                  <c:v>43060</c:v>
                </c:pt>
                <c:pt idx="5006">
                  <c:v>43061</c:v>
                </c:pt>
                <c:pt idx="5007">
                  <c:v>43063</c:v>
                </c:pt>
                <c:pt idx="5008">
                  <c:v>43066</c:v>
                </c:pt>
                <c:pt idx="5009">
                  <c:v>43067</c:v>
                </c:pt>
                <c:pt idx="5010">
                  <c:v>43068</c:v>
                </c:pt>
                <c:pt idx="5011">
                  <c:v>43069</c:v>
                </c:pt>
                <c:pt idx="5012">
                  <c:v>43070</c:v>
                </c:pt>
                <c:pt idx="5013">
                  <c:v>43073</c:v>
                </c:pt>
                <c:pt idx="5014">
                  <c:v>43074</c:v>
                </c:pt>
                <c:pt idx="5015">
                  <c:v>43075</c:v>
                </c:pt>
                <c:pt idx="5016">
                  <c:v>43076</c:v>
                </c:pt>
                <c:pt idx="5017">
                  <c:v>43077</c:v>
                </c:pt>
                <c:pt idx="5018">
                  <c:v>43080</c:v>
                </c:pt>
                <c:pt idx="5019">
                  <c:v>43081</c:v>
                </c:pt>
                <c:pt idx="5020">
                  <c:v>43082</c:v>
                </c:pt>
                <c:pt idx="5021">
                  <c:v>43083</c:v>
                </c:pt>
                <c:pt idx="5022">
                  <c:v>43084</c:v>
                </c:pt>
                <c:pt idx="5023">
                  <c:v>43087</c:v>
                </c:pt>
                <c:pt idx="5024">
                  <c:v>43088</c:v>
                </c:pt>
                <c:pt idx="5025">
                  <c:v>43089</c:v>
                </c:pt>
                <c:pt idx="5026">
                  <c:v>43090</c:v>
                </c:pt>
                <c:pt idx="5027">
                  <c:v>43091</c:v>
                </c:pt>
                <c:pt idx="5028">
                  <c:v>43095</c:v>
                </c:pt>
                <c:pt idx="5029">
                  <c:v>43096</c:v>
                </c:pt>
                <c:pt idx="5030">
                  <c:v>43097</c:v>
                </c:pt>
                <c:pt idx="5031">
                  <c:v>43098</c:v>
                </c:pt>
                <c:pt idx="5032">
                  <c:v>43102</c:v>
                </c:pt>
                <c:pt idx="5033">
                  <c:v>43103</c:v>
                </c:pt>
                <c:pt idx="5034">
                  <c:v>43104</c:v>
                </c:pt>
                <c:pt idx="5035">
                  <c:v>43105</c:v>
                </c:pt>
                <c:pt idx="5036">
                  <c:v>43108</c:v>
                </c:pt>
                <c:pt idx="5037">
                  <c:v>43109</c:v>
                </c:pt>
                <c:pt idx="5038">
                  <c:v>43110</c:v>
                </c:pt>
                <c:pt idx="5039">
                  <c:v>43111</c:v>
                </c:pt>
                <c:pt idx="5040">
                  <c:v>43112</c:v>
                </c:pt>
                <c:pt idx="5041">
                  <c:v>43116</c:v>
                </c:pt>
                <c:pt idx="5042">
                  <c:v>43117</c:v>
                </c:pt>
                <c:pt idx="5043">
                  <c:v>43118</c:v>
                </c:pt>
                <c:pt idx="5044">
                  <c:v>43119</c:v>
                </c:pt>
                <c:pt idx="5045">
                  <c:v>43122</c:v>
                </c:pt>
                <c:pt idx="5046">
                  <c:v>43123</c:v>
                </c:pt>
                <c:pt idx="5047">
                  <c:v>43124</c:v>
                </c:pt>
                <c:pt idx="5048">
                  <c:v>43125</c:v>
                </c:pt>
                <c:pt idx="5049">
                  <c:v>43126</c:v>
                </c:pt>
                <c:pt idx="5050">
                  <c:v>43129</c:v>
                </c:pt>
                <c:pt idx="5051">
                  <c:v>43130</c:v>
                </c:pt>
                <c:pt idx="5052">
                  <c:v>43131</c:v>
                </c:pt>
                <c:pt idx="5053">
                  <c:v>43132</c:v>
                </c:pt>
                <c:pt idx="5054">
                  <c:v>43133</c:v>
                </c:pt>
                <c:pt idx="5055">
                  <c:v>43136</c:v>
                </c:pt>
                <c:pt idx="5056">
                  <c:v>43137</c:v>
                </c:pt>
                <c:pt idx="5057">
                  <c:v>43138</c:v>
                </c:pt>
                <c:pt idx="5058">
                  <c:v>43139</c:v>
                </c:pt>
                <c:pt idx="5059">
                  <c:v>43140</c:v>
                </c:pt>
                <c:pt idx="5060">
                  <c:v>43143</c:v>
                </c:pt>
                <c:pt idx="5061">
                  <c:v>43144</c:v>
                </c:pt>
                <c:pt idx="5062">
                  <c:v>43145</c:v>
                </c:pt>
                <c:pt idx="5063">
                  <c:v>43146</c:v>
                </c:pt>
                <c:pt idx="5064">
                  <c:v>43147</c:v>
                </c:pt>
                <c:pt idx="5065">
                  <c:v>43151</c:v>
                </c:pt>
                <c:pt idx="5066">
                  <c:v>43152</c:v>
                </c:pt>
                <c:pt idx="5067">
                  <c:v>43153</c:v>
                </c:pt>
                <c:pt idx="5068">
                  <c:v>43154</c:v>
                </c:pt>
                <c:pt idx="5069">
                  <c:v>43157</c:v>
                </c:pt>
                <c:pt idx="5070">
                  <c:v>43158</c:v>
                </c:pt>
                <c:pt idx="5071">
                  <c:v>43159</c:v>
                </c:pt>
                <c:pt idx="5072">
                  <c:v>43160</c:v>
                </c:pt>
                <c:pt idx="5073">
                  <c:v>43161</c:v>
                </c:pt>
                <c:pt idx="5074">
                  <c:v>43164</c:v>
                </c:pt>
                <c:pt idx="5075">
                  <c:v>43165</c:v>
                </c:pt>
                <c:pt idx="5076">
                  <c:v>43166</c:v>
                </c:pt>
                <c:pt idx="5077">
                  <c:v>43167</c:v>
                </c:pt>
                <c:pt idx="5078">
                  <c:v>43168</c:v>
                </c:pt>
                <c:pt idx="5079">
                  <c:v>43171</c:v>
                </c:pt>
                <c:pt idx="5080">
                  <c:v>43172</c:v>
                </c:pt>
                <c:pt idx="5081">
                  <c:v>43173</c:v>
                </c:pt>
                <c:pt idx="5082">
                  <c:v>43174</c:v>
                </c:pt>
                <c:pt idx="5083">
                  <c:v>43175</c:v>
                </c:pt>
                <c:pt idx="5084">
                  <c:v>43178</c:v>
                </c:pt>
                <c:pt idx="5085">
                  <c:v>43179</c:v>
                </c:pt>
                <c:pt idx="5086">
                  <c:v>43180</c:v>
                </c:pt>
                <c:pt idx="5087">
                  <c:v>43181</c:v>
                </c:pt>
                <c:pt idx="5088">
                  <c:v>43182</c:v>
                </c:pt>
                <c:pt idx="5089">
                  <c:v>43185</c:v>
                </c:pt>
                <c:pt idx="5090">
                  <c:v>43186</c:v>
                </c:pt>
                <c:pt idx="5091">
                  <c:v>43187</c:v>
                </c:pt>
                <c:pt idx="5092">
                  <c:v>43188</c:v>
                </c:pt>
                <c:pt idx="5093">
                  <c:v>43192</c:v>
                </c:pt>
                <c:pt idx="5094">
                  <c:v>43193</c:v>
                </c:pt>
                <c:pt idx="5095">
                  <c:v>43194</c:v>
                </c:pt>
                <c:pt idx="5096">
                  <c:v>43195</c:v>
                </c:pt>
                <c:pt idx="5097">
                  <c:v>43196</c:v>
                </c:pt>
                <c:pt idx="5098">
                  <c:v>43199</c:v>
                </c:pt>
                <c:pt idx="5099">
                  <c:v>43200</c:v>
                </c:pt>
                <c:pt idx="5100">
                  <c:v>43201</c:v>
                </c:pt>
                <c:pt idx="5101">
                  <c:v>43202</c:v>
                </c:pt>
                <c:pt idx="5102">
                  <c:v>43203</c:v>
                </c:pt>
                <c:pt idx="5103">
                  <c:v>43206</c:v>
                </c:pt>
                <c:pt idx="5104">
                  <c:v>43207</c:v>
                </c:pt>
                <c:pt idx="5105">
                  <c:v>43208</c:v>
                </c:pt>
                <c:pt idx="5106">
                  <c:v>43209</c:v>
                </c:pt>
                <c:pt idx="5107">
                  <c:v>43210</c:v>
                </c:pt>
                <c:pt idx="5108">
                  <c:v>43213</c:v>
                </c:pt>
                <c:pt idx="5109">
                  <c:v>43214</c:v>
                </c:pt>
                <c:pt idx="5110">
                  <c:v>43215</c:v>
                </c:pt>
                <c:pt idx="5111">
                  <c:v>43216</c:v>
                </c:pt>
                <c:pt idx="5112">
                  <c:v>43217</c:v>
                </c:pt>
                <c:pt idx="5113">
                  <c:v>43220</c:v>
                </c:pt>
                <c:pt idx="5114">
                  <c:v>43221</c:v>
                </c:pt>
                <c:pt idx="5115">
                  <c:v>43222</c:v>
                </c:pt>
                <c:pt idx="5116">
                  <c:v>43223</c:v>
                </c:pt>
                <c:pt idx="5117">
                  <c:v>43224</c:v>
                </c:pt>
                <c:pt idx="5118">
                  <c:v>43227</c:v>
                </c:pt>
                <c:pt idx="5119">
                  <c:v>43228</c:v>
                </c:pt>
                <c:pt idx="5120">
                  <c:v>43229</c:v>
                </c:pt>
                <c:pt idx="5121">
                  <c:v>43230</c:v>
                </c:pt>
                <c:pt idx="5122">
                  <c:v>43231</c:v>
                </c:pt>
                <c:pt idx="5123">
                  <c:v>43234</c:v>
                </c:pt>
                <c:pt idx="5124">
                  <c:v>43235</c:v>
                </c:pt>
                <c:pt idx="5125">
                  <c:v>43236</c:v>
                </c:pt>
                <c:pt idx="5126">
                  <c:v>43237</c:v>
                </c:pt>
                <c:pt idx="5127">
                  <c:v>43238</c:v>
                </c:pt>
                <c:pt idx="5128">
                  <c:v>43241</c:v>
                </c:pt>
                <c:pt idx="5129">
                  <c:v>43242</c:v>
                </c:pt>
                <c:pt idx="5130">
                  <c:v>43243</c:v>
                </c:pt>
                <c:pt idx="5131">
                  <c:v>43244</c:v>
                </c:pt>
                <c:pt idx="5132">
                  <c:v>43245</c:v>
                </c:pt>
                <c:pt idx="5133">
                  <c:v>43249</c:v>
                </c:pt>
                <c:pt idx="5134">
                  <c:v>43250</c:v>
                </c:pt>
                <c:pt idx="5135">
                  <c:v>43251</c:v>
                </c:pt>
                <c:pt idx="5136">
                  <c:v>43252</c:v>
                </c:pt>
                <c:pt idx="5137">
                  <c:v>43255</c:v>
                </c:pt>
                <c:pt idx="5138">
                  <c:v>43256</c:v>
                </c:pt>
                <c:pt idx="5139">
                  <c:v>43257</c:v>
                </c:pt>
                <c:pt idx="5140">
                  <c:v>43258</c:v>
                </c:pt>
                <c:pt idx="5141">
                  <c:v>43259</c:v>
                </c:pt>
                <c:pt idx="5142">
                  <c:v>43262</c:v>
                </c:pt>
                <c:pt idx="5143">
                  <c:v>43263</c:v>
                </c:pt>
                <c:pt idx="5144">
                  <c:v>43264</c:v>
                </c:pt>
                <c:pt idx="5145">
                  <c:v>43265</c:v>
                </c:pt>
                <c:pt idx="5146">
                  <c:v>43266</c:v>
                </c:pt>
                <c:pt idx="5147">
                  <c:v>43269</c:v>
                </c:pt>
                <c:pt idx="5148">
                  <c:v>43270</c:v>
                </c:pt>
                <c:pt idx="5149">
                  <c:v>43271</c:v>
                </c:pt>
                <c:pt idx="5150">
                  <c:v>43272</c:v>
                </c:pt>
                <c:pt idx="5151">
                  <c:v>43273</c:v>
                </c:pt>
                <c:pt idx="5152">
                  <c:v>43276</c:v>
                </c:pt>
                <c:pt idx="5153">
                  <c:v>43277</c:v>
                </c:pt>
                <c:pt idx="5154">
                  <c:v>43278</c:v>
                </c:pt>
                <c:pt idx="5155">
                  <c:v>43279</c:v>
                </c:pt>
                <c:pt idx="5156">
                  <c:v>43280</c:v>
                </c:pt>
                <c:pt idx="5157">
                  <c:v>43283</c:v>
                </c:pt>
                <c:pt idx="5158">
                  <c:v>43284</c:v>
                </c:pt>
                <c:pt idx="5159">
                  <c:v>43286</c:v>
                </c:pt>
                <c:pt idx="5160">
                  <c:v>43287</c:v>
                </c:pt>
                <c:pt idx="5161">
                  <c:v>43290</c:v>
                </c:pt>
                <c:pt idx="5162">
                  <c:v>43291</c:v>
                </c:pt>
                <c:pt idx="5163">
                  <c:v>43292</c:v>
                </c:pt>
                <c:pt idx="5164">
                  <c:v>43293</c:v>
                </c:pt>
                <c:pt idx="5165">
                  <c:v>43294</c:v>
                </c:pt>
                <c:pt idx="5166">
                  <c:v>43297</c:v>
                </c:pt>
                <c:pt idx="5167">
                  <c:v>43298</c:v>
                </c:pt>
                <c:pt idx="5168">
                  <c:v>43299</c:v>
                </c:pt>
                <c:pt idx="5169">
                  <c:v>43300</c:v>
                </c:pt>
                <c:pt idx="5170">
                  <c:v>43301</c:v>
                </c:pt>
                <c:pt idx="5171">
                  <c:v>43304</c:v>
                </c:pt>
                <c:pt idx="5172">
                  <c:v>43305</c:v>
                </c:pt>
                <c:pt idx="5173">
                  <c:v>43306</c:v>
                </c:pt>
                <c:pt idx="5174">
                  <c:v>43307</c:v>
                </c:pt>
                <c:pt idx="5175">
                  <c:v>43308</c:v>
                </c:pt>
                <c:pt idx="5176">
                  <c:v>43311</c:v>
                </c:pt>
                <c:pt idx="5177">
                  <c:v>43312</c:v>
                </c:pt>
                <c:pt idx="5178">
                  <c:v>43313</c:v>
                </c:pt>
                <c:pt idx="5179">
                  <c:v>43314</c:v>
                </c:pt>
                <c:pt idx="5180">
                  <c:v>43315</c:v>
                </c:pt>
                <c:pt idx="5181">
                  <c:v>43318</c:v>
                </c:pt>
                <c:pt idx="5182">
                  <c:v>43319</c:v>
                </c:pt>
                <c:pt idx="5183">
                  <c:v>43320</c:v>
                </c:pt>
                <c:pt idx="5184">
                  <c:v>43321</c:v>
                </c:pt>
                <c:pt idx="5185">
                  <c:v>43322</c:v>
                </c:pt>
                <c:pt idx="5186">
                  <c:v>43325</c:v>
                </c:pt>
                <c:pt idx="5187">
                  <c:v>43326</c:v>
                </c:pt>
                <c:pt idx="5188">
                  <c:v>43327</c:v>
                </c:pt>
                <c:pt idx="5189">
                  <c:v>43328</c:v>
                </c:pt>
                <c:pt idx="5190">
                  <c:v>43329</c:v>
                </c:pt>
                <c:pt idx="5191">
                  <c:v>43332</c:v>
                </c:pt>
                <c:pt idx="5192">
                  <c:v>43333</c:v>
                </c:pt>
                <c:pt idx="5193">
                  <c:v>43334</c:v>
                </c:pt>
                <c:pt idx="5194">
                  <c:v>43335</c:v>
                </c:pt>
                <c:pt idx="5195">
                  <c:v>43336</c:v>
                </c:pt>
                <c:pt idx="5196">
                  <c:v>43339</c:v>
                </c:pt>
                <c:pt idx="5197">
                  <c:v>43340</c:v>
                </c:pt>
                <c:pt idx="5198">
                  <c:v>43341</c:v>
                </c:pt>
                <c:pt idx="5199">
                  <c:v>43342</c:v>
                </c:pt>
                <c:pt idx="5200">
                  <c:v>43343</c:v>
                </c:pt>
                <c:pt idx="5201">
                  <c:v>43347</c:v>
                </c:pt>
                <c:pt idx="5202">
                  <c:v>43348</c:v>
                </c:pt>
                <c:pt idx="5203">
                  <c:v>43349</c:v>
                </c:pt>
                <c:pt idx="5204">
                  <c:v>43350</c:v>
                </c:pt>
                <c:pt idx="5205">
                  <c:v>43353</c:v>
                </c:pt>
                <c:pt idx="5206">
                  <c:v>43354</c:v>
                </c:pt>
                <c:pt idx="5207">
                  <c:v>43355</c:v>
                </c:pt>
                <c:pt idx="5208">
                  <c:v>43356</c:v>
                </c:pt>
                <c:pt idx="5209">
                  <c:v>43357</c:v>
                </c:pt>
                <c:pt idx="5210">
                  <c:v>43360</c:v>
                </c:pt>
                <c:pt idx="5211">
                  <c:v>43361</c:v>
                </c:pt>
                <c:pt idx="5212">
                  <c:v>43362</c:v>
                </c:pt>
                <c:pt idx="5213">
                  <c:v>43363</c:v>
                </c:pt>
                <c:pt idx="5214">
                  <c:v>43364</c:v>
                </c:pt>
                <c:pt idx="5215">
                  <c:v>43367</c:v>
                </c:pt>
                <c:pt idx="5216">
                  <c:v>43368</c:v>
                </c:pt>
                <c:pt idx="5217">
                  <c:v>43369</c:v>
                </c:pt>
                <c:pt idx="5218">
                  <c:v>43370</c:v>
                </c:pt>
                <c:pt idx="5219">
                  <c:v>43371</c:v>
                </c:pt>
                <c:pt idx="5220">
                  <c:v>43374</c:v>
                </c:pt>
                <c:pt idx="5221">
                  <c:v>43375</c:v>
                </c:pt>
                <c:pt idx="5222">
                  <c:v>43376</c:v>
                </c:pt>
                <c:pt idx="5223">
                  <c:v>43377</c:v>
                </c:pt>
                <c:pt idx="5224">
                  <c:v>43378</c:v>
                </c:pt>
                <c:pt idx="5225">
                  <c:v>43381</c:v>
                </c:pt>
                <c:pt idx="5226">
                  <c:v>43382</c:v>
                </c:pt>
                <c:pt idx="5227">
                  <c:v>43383</c:v>
                </c:pt>
                <c:pt idx="5228">
                  <c:v>43384</c:v>
                </c:pt>
                <c:pt idx="5229">
                  <c:v>43385</c:v>
                </c:pt>
                <c:pt idx="5230">
                  <c:v>43388</c:v>
                </c:pt>
                <c:pt idx="5231">
                  <c:v>43389</c:v>
                </c:pt>
                <c:pt idx="5232">
                  <c:v>43390</c:v>
                </c:pt>
                <c:pt idx="5233">
                  <c:v>43391</c:v>
                </c:pt>
                <c:pt idx="5234">
                  <c:v>43392</c:v>
                </c:pt>
                <c:pt idx="5235">
                  <c:v>43395</c:v>
                </c:pt>
                <c:pt idx="5236">
                  <c:v>43396</c:v>
                </c:pt>
                <c:pt idx="5237">
                  <c:v>43397</c:v>
                </c:pt>
                <c:pt idx="5238">
                  <c:v>43398</c:v>
                </c:pt>
                <c:pt idx="5239">
                  <c:v>43399</c:v>
                </c:pt>
                <c:pt idx="5240">
                  <c:v>43402</c:v>
                </c:pt>
                <c:pt idx="5241">
                  <c:v>43403</c:v>
                </c:pt>
                <c:pt idx="5242">
                  <c:v>43404</c:v>
                </c:pt>
                <c:pt idx="5243">
                  <c:v>43405</c:v>
                </c:pt>
                <c:pt idx="5244">
                  <c:v>43406</c:v>
                </c:pt>
                <c:pt idx="5245">
                  <c:v>43409</c:v>
                </c:pt>
                <c:pt idx="5246">
                  <c:v>43410</c:v>
                </c:pt>
                <c:pt idx="5247">
                  <c:v>43411</c:v>
                </c:pt>
                <c:pt idx="5248">
                  <c:v>43412</c:v>
                </c:pt>
                <c:pt idx="5249">
                  <c:v>43413</c:v>
                </c:pt>
                <c:pt idx="5250">
                  <c:v>43416</c:v>
                </c:pt>
                <c:pt idx="5251">
                  <c:v>43417</c:v>
                </c:pt>
                <c:pt idx="5252">
                  <c:v>43418</c:v>
                </c:pt>
                <c:pt idx="5253">
                  <c:v>43419</c:v>
                </c:pt>
                <c:pt idx="5254">
                  <c:v>43420</c:v>
                </c:pt>
                <c:pt idx="5255">
                  <c:v>43423</c:v>
                </c:pt>
                <c:pt idx="5256">
                  <c:v>43424</c:v>
                </c:pt>
                <c:pt idx="5257">
                  <c:v>43425</c:v>
                </c:pt>
                <c:pt idx="5258">
                  <c:v>43427</c:v>
                </c:pt>
                <c:pt idx="5259">
                  <c:v>43430</c:v>
                </c:pt>
                <c:pt idx="5260">
                  <c:v>43431</c:v>
                </c:pt>
                <c:pt idx="5261">
                  <c:v>43432</c:v>
                </c:pt>
                <c:pt idx="5262">
                  <c:v>43433</c:v>
                </c:pt>
                <c:pt idx="5263">
                  <c:v>43434</c:v>
                </c:pt>
                <c:pt idx="5264">
                  <c:v>43437</c:v>
                </c:pt>
                <c:pt idx="5265">
                  <c:v>43438</c:v>
                </c:pt>
                <c:pt idx="5266">
                  <c:v>43440</c:v>
                </c:pt>
                <c:pt idx="5267">
                  <c:v>43441</c:v>
                </c:pt>
                <c:pt idx="5268">
                  <c:v>43444</c:v>
                </c:pt>
                <c:pt idx="5269">
                  <c:v>43445</c:v>
                </c:pt>
                <c:pt idx="5270">
                  <c:v>43446</c:v>
                </c:pt>
                <c:pt idx="5271">
                  <c:v>43447</c:v>
                </c:pt>
                <c:pt idx="5272">
                  <c:v>43448</c:v>
                </c:pt>
                <c:pt idx="5273">
                  <c:v>43451</c:v>
                </c:pt>
                <c:pt idx="5274">
                  <c:v>43452</c:v>
                </c:pt>
                <c:pt idx="5275">
                  <c:v>43453</c:v>
                </c:pt>
                <c:pt idx="5276">
                  <c:v>43454</c:v>
                </c:pt>
                <c:pt idx="5277">
                  <c:v>43455</c:v>
                </c:pt>
                <c:pt idx="5278">
                  <c:v>43458</c:v>
                </c:pt>
                <c:pt idx="5279">
                  <c:v>43460</c:v>
                </c:pt>
                <c:pt idx="5280">
                  <c:v>43461</c:v>
                </c:pt>
                <c:pt idx="5281">
                  <c:v>43462</c:v>
                </c:pt>
              </c:numCache>
            </c:numRef>
          </c:cat>
          <c:val>
            <c:numRef>
              <c:f>'SnP 1998-2018.11'!$E$2:$E$5283</c:f>
            </c:numRef>
          </c:val>
          <c:smooth val="0"/>
          <c:extLst>
            <c:ext xmlns:c16="http://schemas.microsoft.com/office/drawing/2014/chart" uri="{C3380CC4-5D6E-409C-BE32-E72D297353CC}">
              <c16:uniqueId val="{00000003-0527-1D40-BAE5-3B95A87184BA}"/>
            </c:ext>
          </c:extLst>
        </c:ser>
        <c:ser>
          <c:idx val="4"/>
          <c:order val="4"/>
          <c:tx>
            <c:strRef>
              <c:f>'SnP 1998-2018.11'!$F$1</c:f>
              <c:strCache>
                <c:ptCount val="1"/>
                <c:pt idx="0">
                  <c:v>Adj Close</c:v>
                </c:pt>
              </c:strCache>
            </c:strRef>
          </c:tx>
          <c:spPr>
            <a:ln>
              <a:solidFill>
                <a:srgbClr val="C00000"/>
              </a:solidFill>
            </a:ln>
          </c:spPr>
          <c:marker>
            <c:symbol val="none"/>
          </c:marker>
          <c:cat>
            <c:numRef>
              <c:f>'SnP 1998-2018.11'!$A$2:$A$5283</c:f>
              <c:numCache>
                <c:formatCode>m/d/yyyy</c:formatCode>
                <c:ptCount val="5282"/>
                <c:pt idx="0">
                  <c:v>35797</c:v>
                </c:pt>
                <c:pt idx="1">
                  <c:v>35800</c:v>
                </c:pt>
                <c:pt idx="2">
                  <c:v>35801</c:v>
                </c:pt>
                <c:pt idx="3">
                  <c:v>35802</c:v>
                </c:pt>
                <c:pt idx="4">
                  <c:v>35803</c:v>
                </c:pt>
                <c:pt idx="5">
                  <c:v>35804</c:v>
                </c:pt>
                <c:pt idx="6">
                  <c:v>35807</c:v>
                </c:pt>
                <c:pt idx="7">
                  <c:v>35808</c:v>
                </c:pt>
                <c:pt idx="8">
                  <c:v>35809</c:v>
                </c:pt>
                <c:pt idx="9">
                  <c:v>35810</c:v>
                </c:pt>
                <c:pt idx="10">
                  <c:v>35811</c:v>
                </c:pt>
                <c:pt idx="11">
                  <c:v>35815</c:v>
                </c:pt>
                <c:pt idx="12">
                  <c:v>35816</c:v>
                </c:pt>
                <c:pt idx="13">
                  <c:v>35817</c:v>
                </c:pt>
                <c:pt idx="14">
                  <c:v>35818</c:v>
                </c:pt>
                <c:pt idx="15">
                  <c:v>35821</c:v>
                </c:pt>
                <c:pt idx="16">
                  <c:v>35822</c:v>
                </c:pt>
                <c:pt idx="17">
                  <c:v>35823</c:v>
                </c:pt>
                <c:pt idx="18">
                  <c:v>35824</c:v>
                </c:pt>
                <c:pt idx="19">
                  <c:v>35825</c:v>
                </c:pt>
                <c:pt idx="20">
                  <c:v>35828</c:v>
                </c:pt>
                <c:pt idx="21">
                  <c:v>35829</c:v>
                </c:pt>
                <c:pt idx="22">
                  <c:v>35830</c:v>
                </c:pt>
                <c:pt idx="23">
                  <c:v>35831</c:v>
                </c:pt>
                <c:pt idx="24">
                  <c:v>35832</c:v>
                </c:pt>
                <c:pt idx="25">
                  <c:v>35835</c:v>
                </c:pt>
                <c:pt idx="26">
                  <c:v>35836</c:v>
                </c:pt>
                <c:pt idx="27">
                  <c:v>35837</c:v>
                </c:pt>
                <c:pt idx="28">
                  <c:v>35838</c:v>
                </c:pt>
                <c:pt idx="29">
                  <c:v>35839</c:v>
                </c:pt>
                <c:pt idx="30">
                  <c:v>35843</c:v>
                </c:pt>
                <c:pt idx="31">
                  <c:v>35844</c:v>
                </c:pt>
                <c:pt idx="32">
                  <c:v>35845</c:v>
                </c:pt>
                <c:pt idx="33">
                  <c:v>35846</c:v>
                </c:pt>
                <c:pt idx="34">
                  <c:v>35849</c:v>
                </c:pt>
                <c:pt idx="35">
                  <c:v>35850</c:v>
                </c:pt>
                <c:pt idx="36">
                  <c:v>35851</c:v>
                </c:pt>
                <c:pt idx="37">
                  <c:v>35852</c:v>
                </c:pt>
                <c:pt idx="38">
                  <c:v>35853</c:v>
                </c:pt>
                <c:pt idx="39">
                  <c:v>35856</c:v>
                </c:pt>
                <c:pt idx="40">
                  <c:v>35857</c:v>
                </c:pt>
                <c:pt idx="41">
                  <c:v>35858</c:v>
                </c:pt>
                <c:pt idx="42">
                  <c:v>35859</c:v>
                </c:pt>
                <c:pt idx="43">
                  <c:v>35860</c:v>
                </c:pt>
                <c:pt idx="44">
                  <c:v>35863</c:v>
                </c:pt>
                <c:pt idx="45">
                  <c:v>35864</c:v>
                </c:pt>
                <c:pt idx="46">
                  <c:v>35865</c:v>
                </c:pt>
                <c:pt idx="47">
                  <c:v>35866</c:v>
                </c:pt>
                <c:pt idx="48">
                  <c:v>35867</c:v>
                </c:pt>
                <c:pt idx="49">
                  <c:v>35870</c:v>
                </c:pt>
                <c:pt idx="50">
                  <c:v>35871</c:v>
                </c:pt>
                <c:pt idx="51">
                  <c:v>35872</c:v>
                </c:pt>
                <c:pt idx="52">
                  <c:v>35873</c:v>
                </c:pt>
                <c:pt idx="53">
                  <c:v>35874</c:v>
                </c:pt>
                <c:pt idx="54">
                  <c:v>35877</c:v>
                </c:pt>
                <c:pt idx="55">
                  <c:v>35878</c:v>
                </c:pt>
                <c:pt idx="56">
                  <c:v>35879</c:v>
                </c:pt>
                <c:pt idx="57">
                  <c:v>35880</c:v>
                </c:pt>
                <c:pt idx="58">
                  <c:v>35881</c:v>
                </c:pt>
                <c:pt idx="59">
                  <c:v>35884</c:v>
                </c:pt>
                <c:pt idx="60">
                  <c:v>35885</c:v>
                </c:pt>
                <c:pt idx="61">
                  <c:v>35886</c:v>
                </c:pt>
                <c:pt idx="62">
                  <c:v>35887</c:v>
                </c:pt>
                <c:pt idx="63">
                  <c:v>35888</c:v>
                </c:pt>
                <c:pt idx="64">
                  <c:v>35891</c:v>
                </c:pt>
                <c:pt idx="65">
                  <c:v>35892</c:v>
                </c:pt>
                <c:pt idx="66">
                  <c:v>35893</c:v>
                </c:pt>
                <c:pt idx="67">
                  <c:v>35894</c:v>
                </c:pt>
                <c:pt idx="68">
                  <c:v>35898</c:v>
                </c:pt>
                <c:pt idx="69">
                  <c:v>35899</c:v>
                </c:pt>
                <c:pt idx="70">
                  <c:v>35900</c:v>
                </c:pt>
                <c:pt idx="71">
                  <c:v>35901</c:v>
                </c:pt>
                <c:pt idx="72">
                  <c:v>35902</c:v>
                </c:pt>
                <c:pt idx="73">
                  <c:v>35905</c:v>
                </c:pt>
                <c:pt idx="74">
                  <c:v>35906</c:v>
                </c:pt>
                <c:pt idx="75">
                  <c:v>35907</c:v>
                </c:pt>
                <c:pt idx="76">
                  <c:v>35908</c:v>
                </c:pt>
                <c:pt idx="77">
                  <c:v>35909</c:v>
                </c:pt>
                <c:pt idx="78">
                  <c:v>35912</c:v>
                </c:pt>
                <c:pt idx="79">
                  <c:v>35913</c:v>
                </c:pt>
                <c:pt idx="80">
                  <c:v>35914</c:v>
                </c:pt>
                <c:pt idx="81">
                  <c:v>35915</c:v>
                </c:pt>
                <c:pt idx="82">
                  <c:v>35916</c:v>
                </c:pt>
                <c:pt idx="83">
                  <c:v>35919</c:v>
                </c:pt>
                <c:pt idx="84">
                  <c:v>35920</c:v>
                </c:pt>
                <c:pt idx="85">
                  <c:v>35921</c:v>
                </c:pt>
                <c:pt idx="86">
                  <c:v>35922</c:v>
                </c:pt>
                <c:pt idx="87">
                  <c:v>35923</c:v>
                </c:pt>
                <c:pt idx="88">
                  <c:v>35926</c:v>
                </c:pt>
                <c:pt idx="89">
                  <c:v>35927</c:v>
                </c:pt>
                <c:pt idx="90">
                  <c:v>35928</c:v>
                </c:pt>
                <c:pt idx="91">
                  <c:v>35929</c:v>
                </c:pt>
                <c:pt idx="92">
                  <c:v>35930</c:v>
                </c:pt>
                <c:pt idx="93">
                  <c:v>35933</c:v>
                </c:pt>
                <c:pt idx="94">
                  <c:v>35934</c:v>
                </c:pt>
                <c:pt idx="95">
                  <c:v>35935</c:v>
                </c:pt>
                <c:pt idx="96">
                  <c:v>35936</c:v>
                </c:pt>
                <c:pt idx="97">
                  <c:v>35937</c:v>
                </c:pt>
                <c:pt idx="98">
                  <c:v>35941</c:v>
                </c:pt>
                <c:pt idx="99">
                  <c:v>35942</c:v>
                </c:pt>
                <c:pt idx="100">
                  <c:v>35943</c:v>
                </c:pt>
                <c:pt idx="101">
                  <c:v>35944</c:v>
                </c:pt>
                <c:pt idx="102">
                  <c:v>35947</c:v>
                </c:pt>
                <c:pt idx="103">
                  <c:v>35948</c:v>
                </c:pt>
                <c:pt idx="104">
                  <c:v>35949</c:v>
                </c:pt>
                <c:pt idx="105">
                  <c:v>35950</c:v>
                </c:pt>
                <c:pt idx="106">
                  <c:v>35951</c:v>
                </c:pt>
                <c:pt idx="107">
                  <c:v>35954</c:v>
                </c:pt>
                <c:pt idx="108">
                  <c:v>35955</c:v>
                </c:pt>
                <c:pt idx="109">
                  <c:v>35956</c:v>
                </c:pt>
                <c:pt idx="110">
                  <c:v>35957</c:v>
                </c:pt>
                <c:pt idx="111">
                  <c:v>35958</c:v>
                </c:pt>
                <c:pt idx="112">
                  <c:v>35961</c:v>
                </c:pt>
                <c:pt idx="113">
                  <c:v>35962</c:v>
                </c:pt>
                <c:pt idx="114">
                  <c:v>35963</c:v>
                </c:pt>
                <c:pt idx="115">
                  <c:v>35964</c:v>
                </c:pt>
                <c:pt idx="116">
                  <c:v>35965</c:v>
                </c:pt>
                <c:pt idx="117">
                  <c:v>35968</c:v>
                </c:pt>
                <c:pt idx="118">
                  <c:v>35969</c:v>
                </c:pt>
                <c:pt idx="119">
                  <c:v>35970</c:v>
                </c:pt>
                <c:pt idx="120">
                  <c:v>35971</c:v>
                </c:pt>
                <c:pt idx="121">
                  <c:v>35972</c:v>
                </c:pt>
                <c:pt idx="122">
                  <c:v>35975</c:v>
                </c:pt>
                <c:pt idx="123">
                  <c:v>35976</c:v>
                </c:pt>
                <c:pt idx="124">
                  <c:v>35977</c:v>
                </c:pt>
                <c:pt idx="125">
                  <c:v>35978</c:v>
                </c:pt>
                <c:pt idx="126">
                  <c:v>35982</c:v>
                </c:pt>
                <c:pt idx="127">
                  <c:v>35983</c:v>
                </c:pt>
                <c:pt idx="128">
                  <c:v>35984</c:v>
                </c:pt>
                <c:pt idx="129">
                  <c:v>35985</c:v>
                </c:pt>
                <c:pt idx="130">
                  <c:v>35986</c:v>
                </c:pt>
                <c:pt idx="131">
                  <c:v>35989</c:v>
                </c:pt>
                <c:pt idx="132">
                  <c:v>35990</c:v>
                </c:pt>
                <c:pt idx="133">
                  <c:v>35991</c:v>
                </c:pt>
                <c:pt idx="134">
                  <c:v>35992</c:v>
                </c:pt>
                <c:pt idx="135">
                  <c:v>35993</c:v>
                </c:pt>
                <c:pt idx="136">
                  <c:v>35996</c:v>
                </c:pt>
                <c:pt idx="137">
                  <c:v>35997</c:v>
                </c:pt>
                <c:pt idx="138">
                  <c:v>35998</c:v>
                </c:pt>
                <c:pt idx="139">
                  <c:v>35999</c:v>
                </c:pt>
                <c:pt idx="140">
                  <c:v>36000</c:v>
                </c:pt>
                <c:pt idx="141">
                  <c:v>36003</c:v>
                </c:pt>
                <c:pt idx="142">
                  <c:v>36004</c:v>
                </c:pt>
                <c:pt idx="143">
                  <c:v>36005</c:v>
                </c:pt>
                <c:pt idx="144">
                  <c:v>36006</c:v>
                </c:pt>
                <c:pt idx="145">
                  <c:v>36007</c:v>
                </c:pt>
                <c:pt idx="146">
                  <c:v>36010</c:v>
                </c:pt>
                <c:pt idx="147">
                  <c:v>36011</c:v>
                </c:pt>
                <c:pt idx="148">
                  <c:v>36012</c:v>
                </c:pt>
                <c:pt idx="149">
                  <c:v>36013</c:v>
                </c:pt>
                <c:pt idx="150">
                  <c:v>36014</c:v>
                </c:pt>
                <c:pt idx="151">
                  <c:v>36017</c:v>
                </c:pt>
                <c:pt idx="152">
                  <c:v>36018</c:v>
                </c:pt>
                <c:pt idx="153">
                  <c:v>36019</c:v>
                </c:pt>
                <c:pt idx="154">
                  <c:v>36020</c:v>
                </c:pt>
                <c:pt idx="155">
                  <c:v>36021</c:v>
                </c:pt>
                <c:pt idx="156">
                  <c:v>36024</c:v>
                </c:pt>
                <c:pt idx="157">
                  <c:v>36025</c:v>
                </c:pt>
                <c:pt idx="158">
                  <c:v>36026</c:v>
                </c:pt>
                <c:pt idx="159">
                  <c:v>36027</c:v>
                </c:pt>
                <c:pt idx="160">
                  <c:v>36028</c:v>
                </c:pt>
                <c:pt idx="161">
                  <c:v>36031</c:v>
                </c:pt>
                <c:pt idx="162">
                  <c:v>36032</c:v>
                </c:pt>
                <c:pt idx="163">
                  <c:v>36033</c:v>
                </c:pt>
                <c:pt idx="164">
                  <c:v>36034</c:v>
                </c:pt>
                <c:pt idx="165">
                  <c:v>36035</c:v>
                </c:pt>
                <c:pt idx="166">
                  <c:v>36038</c:v>
                </c:pt>
                <c:pt idx="167">
                  <c:v>36039</c:v>
                </c:pt>
                <c:pt idx="168">
                  <c:v>36040</c:v>
                </c:pt>
                <c:pt idx="169">
                  <c:v>36041</c:v>
                </c:pt>
                <c:pt idx="170">
                  <c:v>36042</c:v>
                </c:pt>
                <c:pt idx="171">
                  <c:v>36046</c:v>
                </c:pt>
                <c:pt idx="172">
                  <c:v>36047</c:v>
                </c:pt>
                <c:pt idx="173">
                  <c:v>36048</c:v>
                </c:pt>
                <c:pt idx="174">
                  <c:v>36049</c:v>
                </c:pt>
                <c:pt idx="175">
                  <c:v>36052</c:v>
                </c:pt>
                <c:pt idx="176">
                  <c:v>36053</c:v>
                </c:pt>
                <c:pt idx="177">
                  <c:v>36054</c:v>
                </c:pt>
                <c:pt idx="178">
                  <c:v>36055</c:v>
                </c:pt>
                <c:pt idx="179">
                  <c:v>36056</c:v>
                </c:pt>
                <c:pt idx="180">
                  <c:v>36059</c:v>
                </c:pt>
                <c:pt idx="181">
                  <c:v>36060</c:v>
                </c:pt>
                <c:pt idx="182">
                  <c:v>36061</c:v>
                </c:pt>
                <c:pt idx="183">
                  <c:v>36062</c:v>
                </c:pt>
                <c:pt idx="184">
                  <c:v>36063</c:v>
                </c:pt>
                <c:pt idx="185">
                  <c:v>36066</c:v>
                </c:pt>
                <c:pt idx="186">
                  <c:v>36067</c:v>
                </c:pt>
                <c:pt idx="187">
                  <c:v>36068</c:v>
                </c:pt>
                <c:pt idx="188">
                  <c:v>36069</c:v>
                </c:pt>
                <c:pt idx="189">
                  <c:v>36070</c:v>
                </c:pt>
                <c:pt idx="190">
                  <c:v>36073</c:v>
                </c:pt>
                <c:pt idx="191">
                  <c:v>36074</c:v>
                </c:pt>
                <c:pt idx="192">
                  <c:v>36075</c:v>
                </c:pt>
                <c:pt idx="193">
                  <c:v>36076</c:v>
                </c:pt>
                <c:pt idx="194">
                  <c:v>36077</c:v>
                </c:pt>
                <c:pt idx="195">
                  <c:v>36080</c:v>
                </c:pt>
                <c:pt idx="196">
                  <c:v>36081</c:v>
                </c:pt>
                <c:pt idx="197">
                  <c:v>36082</c:v>
                </c:pt>
                <c:pt idx="198">
                  <c:v>36083</c:v>
                </c:pt>
                <c:pt idx="199">
                  <c:v>36084</c:v>
                </c:pt>
                <c:pt idx="200">
                  <c:v>36087</c:v>
                </c:pt>
                <c:pt idx="201">
                  <c:v>36088</c:v>
                </c:pt>
                <c:pt idx="202">
                  <c:v>36089</c:v>
                </c:pt>
                <c:pt idx="203">
                  <c:v>36090</c:v>
                </c:pt>
                <c:pt idx="204">
                  <c:v>36091</c:v>
                </c:pt>
                <c:pt idx="205">
                  <c:v>36094</c:v>
                </c:pt>
                <c:pt idx="206">
                  <c:v>36095</c:v>
                </c:pt>
                <c:pt idx="207">
                  <c:v>36096</c:v>
                </c:pt>
                <c:pt idx="208">
                  <c:v>36097</c:v>
                </c:pt>
                <c:pt idx="209">
                  <c:v>36098</c:v>
                </c:pt>
                <c:pt idx="210">
                  <c:v>36101</c:v>
                </c:pt>
                <c:pt idx="211">
                  <c:v>36102</c:v>
                </c:pt>
                <c:pt idx="212">
                  <c:v>36103</c:v>
                </c:pt>
                <c:pt idx="213">
                  <c:v>36104</c:v>
                </c:pt>
                <c:pt idx="214">
                  <c:v>36105</c:v>
                </c:pt>
                <c:pt idx="215">
                  <c:v>36108</c:v>
                </c:pt>
                <c:pt idx="216">
                  <c:v>36109</c:v>
                </c:pt>
                <c:pt idx="217">
                  <c:v>36110</c:v>
                </c:pt>
                <c:pt idx="218">
                  <c:v>36111</c:v>
                </c:pt>
                <c:pt idx="219">
                  <c:v>36112</c:v>
                </c:pt>
                <c:pt idx="220">
                  <c:v>36115</c:v>
                </c:pt>
                <c:pt idx="221">
                  <c:v>36116</c:v>
                </c:pt>
                <c:pt idx="222">
                  <c:v>36117</c:v>
                </c:pt>
                <c:pt idx="223">
                  <c:v>36118</c:v>
                </c:pt>
                <c:pt idx="224">
                  <c:v>36119</c:v>
                </c:pt>
                <c:pt idx="225">
                  <c:v>36122</c:v>
                </c:pt>
                <c:pt idx="226">
                  <c:v>36123</c:v>
                </c:pt>
                <c:pt idx="227">
                  <c:v>36124</c:v>
                </c:pt>
                <c:pt idx="228">
                  <c:v>36126</c:v>
                </c:pt>
                <c:pt idx="229">
                  <c:v>36129</c:v>
                </c:pt>
                <c:pt idx="230">
                  <c:v>36130</c:v>
                </c:pt>
                <c:pt idx="231">
                  <c:v>36131</c:v>
                </c:pt>
                <c:pt idx="232">
                  <c:v>36132</c:v>
                </c:pt>
                <c:pt idx="233">
                  <c:v>36133</c:v>
                </c:pt>
                <c:pt idx="234">
                  <c:v>36136</c:v>
                </c:pt>
                <c:pt idx="235">
                  <c:v>36137</c:v>
                </c:pt>
                <c:pt idx="236">
                  <c:v>36138</c:v>
                </c:pt>
                <c:pt idx="237">
                  <c:v>36139</c:v>
                </c:pt>
                <c:pt idx="238">
                  <c:v>36140</c:v>
                </c:pt>
                <c:pt idx="239">
                  <c:v>36143</c:v>
                </c:pt>
                <c:pt idx="240">
                  <c:v>36144</c:v>
                </c:pt>
                <c:pt idx="241">
                  <c:v>36145</c:v>
                </c:pt>
                <c:pt idx="242">
                  <c:v>36146</c:v>
                </c:pt>
                <c:pt idx="243">
                  <c:v>36147</c:v>
                </c:pt>
                <c:pt idx="244">
                  <c:v>36150</c:v>
                </c:pt>
                <c:pt idx="245">
                  <c:v>36151</c:v>
                </c:pt>
                <c:pt idx="246">
                  <c:v>36152</c:v>
                </c:pt>
                <c:pt idx="247">
                  <c:v>36153</c:v>
                </c:pt>
                <c:pt idx="248">
                  <c:v>36157</c:v>
                </c:pt>
                <c:pt idx="249">
                  <c:v>36158</c:v>
                </c:pt>
                <c:pt idx="250">
                  <c:v>36159</c:v>
                </c:pt>
                <c:pt idx="251">
                  <c:v>36160</c:v>
                </c:pt>
                <c:pt idx="252">
                  <c:v>36164</c:v>
                </c:pt>
                <c:pt idx="253">
                  <c:v>36165</c:v>
                </c:pt>
                <c:pt idx="254">
                  <c:v>36166</c:v>
                </c:pt>
                <c:pt idx="255">
                  <c:v>36167</c:v>
                </c:pt>
                <c:pt idx="256">
                  <c:v>36168</c:v>
                </c:pt>
                <c:pt idx="257">
                  <c:v>36171</c:v>
                </c:pt>
                <c:pt idx="258">
                  <c:v>36172</c:v>
                </c:pt>
                <c:pt idx="259">
                  <c:v>36173</c:v>
                </c:pt>
                <c:pt idx="260">
                  <c:v>36174</c:v>
                </c:pt>
                <c:pt idx="261">
                  <c:v>36175</c:v>
                </c:pt>
                <c:pt idx="262">
                  <c:v>36179</c:v>
                </c:pt>
                <c:pt idx="263">
                  <c:v>36180</c:v>
                </c:pt>
                <c:pt idx="264">
                  <c:v>36181</c:v>
                </c:pt>
                <c:pt idx="265">
                  <c:v>36182</c:v>
                </c:pt>
                <c:pt idx="266">
                  <c:v>36185</c:v>
                </c:pt>
                <c:pt idx="267">
                  <c:v>36186</c:v>
                </c:pt>
                <c:pt idx="268">
                  <c:v>36187</c:v>
                </c:pt>
                <c:pt idx="269">
                  <c:v>36188</c:v>
                </c:pt>
                <c:pt idx="270">
                  <c:v>36189</c:v>
                </c:pt>
                <c:pt idx="271">
                  <c:v>36192</c:v>
                </c:pt>
                <c:pt idx="272">
                  <c:v>36193</c:v>
                </c:pt>
                <c:pt idx="273">
                  <c:v>36194</c:v>
                </c:pt>
                <c:pt idx="274">
                  <c:v>36195</c:v>
                </c:pt>
                <c:pt idx="275">
                  <c:v>36196</c:v>
                </c:pt>
                <c:pt idx="276">
                  <c:v>36199</c:v>
                </c:pt>
                <c:pt idx="277">
                  <c:v>36200</c:v>
                </c:pt>
                <c:pt idx="278">
                  <c:v>36201</c:v>
                </c:pt>
                <c:pt idx="279">
                  <c:v>36202</c:v>
                </c:pt>
                <c:pt idx="280">
                  <c:v>36203</c:v>
                </c:pt>
                <c:pt idx="281">
                  <c:v>36207</c:v>
                </c:pt>
                <c:pt idx="282">
                  <c:v>36208</c:v>
                </c:pt>
                <c:pt idx="283">
                  <c:v>36209</c:v>
                </c:pt>
                <c:pt idx="284">
                  <c:v>36210</c:v>
                </c:pt>
                <c:pt idx="285">
                  <c:v>36213</c:v>
                </c:pt>
                <c:pt idx="286">
                  <c:v>36214</c:v>
                </c:pt>
                <c:pt idx="287">
                  <c:v>36215</c:v>
                </c:pt>
                <c:pt idx="288">
                  <c:v>36216</c:v>
                </c:pt>
                <c:pt idx="289">
                  <c:v>36217</c:v>
                </c:pt>
                <c:pt idx="290">
                  <c:v>36220</c:v>
                </c:pt>
                <c:pt idx="291">
                  <c:v>36221</c:v>
                </c:pt>
                <c:pt idx="292">
                  <c:v>36222</c:v>
                </c:pt>
                <c:pt idx="293">
                  <c:v>36223</c:v>
                </c:pt>
                <c:pt idx="294">
                  <c:v>36224</c:v>
                </c:pt>
                <c:pt idx="295">
                  <c:v>36227</c:v>
                </c:pt>
                <c:pt idx="296">
                  <c:v>36228</c:v>
                </c:pt>
                <c:pt idx="297">
                  <c:v>36229</c:v>
                </c:pt>
                <c:pt idx="298">
                  <c:v>36230</c:v>
                </c:pt>
                <c:pt idx="299">
                  <c:v>36231</c:v>
                </c:pt>
                <c:pt idx="300">
                  <c:v>36234</c:v>
                </c:pt>
                <c:pt idx="301">
                  <c:v>36235</c:v>
                </c:pt>
                <c:pt idx="302">
                  <c:v>36236</c:v>
                </c:pt>
                <c:pt idx="303">
                  <c:v>36237</c:v>
                </c:pt>
                <c:pt idx="304">
                  <c:v>36238</c:v>
                </c:pt>
                <c:pt idx="305">
                  <c:v>36241</c:v>
                </c:pt>
                <c:pt idx="306">
                  <c:v>36242</c:v>
                </c:pt>
                <c:pt idx="307">
                  <c:v>36243</c:v>
                </c:pt>
                <c:pt idx="308">
                  <c:v>36244</c:v>
                </c:pt>
                <c:pt idx="309">
                  <c:v>36245</c:v>
                </c:pt>
                <c:pt idx="310">
                  <c:v>36248</c:v>
                </c:pt>
                <c:pt idx="311">
                  <c:v>36249</c:v>
                </c:pt>
                <c:pt idx="312">
                  <c:v>36250</c:v>
                </c:pt>
                <c:pt idx="313">
                  <c:v>36251</c:v>
                </c:pt>
                <c:pt idx="314">
                  <c:v>36255</c:v>
                </c:pt>
                <c:pt idx="315">
                  <c:v>36256</c:v>
                </c:pt>
                <c:pt idx="316">
                  <c:v>36257</c:v>
                </c:pt>
                <c:pt idx="317">
                  <c:v>36258</c:v>
                </c:pt>
                <c:pt idx="318">
                  <c:v>36259</c:v>
                </c:pt>
                <c:pt idx="319">
                  <c:v>36262</c:v>
                </c:pt>
                <c:pt idx="320">
                  <c:v>36263</c:v>
                </c:pt>
                <c:pt idx="321">
                  <c:v>36264</c:v>
                </c:pt>
                <c:pt idx="322">
                  <c:v>36265</c:v>
                </c:pt>
                <c:pt idx="323">
                  <c:v>36266</c:v>
                </c:pt>
                <c:pt idx="324">
                  <c:v>36269</c:v>
                </c:pt>
                <c:pt idx="325">
                  <c:v>36270</c:v>
                </c:pt>
                <c:pt idx="326">
                  <c:v>36271</c:v>
                </c:pt>
                <c:pt idx="327">
                  <c:v>36272</c:v>
                </c:pt>
                <c:pt idx="328">
                  <c:v>36273</c:v>
                </c:pt>
                <c:pt idx="329">
                  <c:v>36276</c:v>
                </c:pt>
                <c:pt idx="330">
                  <c:v>36277</c:v>
                </c:pt>
                <c:pt idx="331">
                  <c:v>36278</c:v>
                </c:pt>
                <c:pt idx="332">
                  <c:v>36279</c:v>
                </c:pt>
                <c:pt idx="333">
                  <c:v>36280</c:v>
                </c:pt>
                <c:pt idx="334">
                  <c:v>36283</c:v>
                </c:pt>
                <c:pt idx="335">
                  <c:v>36284</c:v>
                </c:pt>
                <c:pt idx="336">
                  <c:v>36285</c:v>
                </c:pt>
                <c:pt idx="337">
                  <c:v>36286</c:v>
                </c:pt>
                <c:pt idx="338">
                  <c:v>36287</c:v>
                </c:pt>
                <c:pt idx="339">
                  <c:v>36290</c:v>
                </c:pt>
                <c:pt idx="340">
                  <c:v>36291</c:v>
                </c:pt>
                <c:pt idx="341">
                  <c:v>36292</c:v>
                </c:pt>
                <c:pt idx="342">
                  <c:v>36293</c:v>
                </c:pt>
                <c:pt idx="343">
                  <c:v>36294</c:v>
                </c:pt>
                <c:pt idx="344">
                  <c:v>36297</c:v>
                </c:pt>
                <c:pt idx="345">
                  <c:v>36298</c:v>
                </c:pt>
                <c:pt idx="346">
                  <c:v>36299</c:v>
                </c:pt>
                <c:pt idx="347">
                  <c:v>36300</c:v>
                </c:pt>
                <c:pt idx="348">
                  <c:v>36301</c:v>
                </c:pt>
                <c:pt idx="349">
                  <c:v>36304</c:v>
                </c:pt>
                <c:pt idx="350">
                  <c:v>36305</c:v>
                </c:pt>
                <c:pt idx="351">
                  <c:v>36306</c:v>
                </c:pt>
                <c:pt idx="352">
                  <c:v>36307</c:v>
                </c:pt>
                <c:pt idx="353">
                  <c:v>36308</c:v>
                </c:pt>
                <c:pt idx="354">
                  <c:v>36312</c:v>
                </c:pt>
                <c:pt idx="355">
                  <c:v>36313</c:v>
                </c:pt>
                <c:pt idx="356">
                  <c:v>36314</c:v>
                </c:pt>
                <c:pt idx="357">
                  <c:v>36315</c:v>
                </c:pt>
                <c:pt idx="358">
                  <c:v>36318</c:v>
                </c:pt>
                <c:pt idx="359">
                  <c:v>36319</c:v>
                </c:pt>
                <c:pt idx="360">
                  <c:v>36320</c:v>
                </c:pt>
                <c:pt idx="361">
                  <c:v>36321</c:v>
                </c:pt>
                <c:pt idx="362">
                  <c:v>36322</c:v>
                </c:pt>
                <c:pt idx="363">
                  <c:v>36325</c:v>
                </c:pt>
                <c:pt idx="364">
                  <c:v>36326</c:v>
                </c:pt>
                <c:pt idx="365">
                  <c:v>36327</c:v>
                </c:pt>
                <c:pt idx="366">
                  <c:v>36328</c:v>
                </c:pt>
                <c:pt idx="367">
                  <c:v>36329</c:v>
                </c:pt>
                <c:pt idx="368">
                  <c:v>36332</c:v>
                </c:pt>
                <c:pt idx="369">
                  <c:v>36333</c:v>
                </c:pt>
                <c:pt idx="370">
                  <c:v>36334</c:v>
                </c:pt>
                <c:pt idx="371">
                  <c:v>36335</c:v>
                </c:pt>
                <c:pt idx="372">
                  <c:v>36336</c:v>
                </c:pt>
                <c:pt idx="373">
                  <c:v>36339</c:v>
                </c:pt>
                <c:pt idx="374">
                  <c:v>36340</c:v>
                </c:pt>
                <c:pt idx="375">
                  <c:v>36341</c:v>
                </c:pt>
                <c:pt idx="376">
                  <c:v>36342</c:v>
                </c:pt>
                <c:pt idx="377">
                  <c:v>36343</c:v>
                </c:pt>
                <c:pt idx="378">
                  <c:v>36347</c:v>
                </c:pt>
                <c:pt idx="379">
                  <c:v>36348</c:v>
                </c:pt>
                <c:pt idx="380">
                  <c:v>36349</c:v>
                </c:pt>
                <c:pt idx="381">
                  <c:v>36350</c:v>
                </c:pt>
                <c:pt idx="382">
                  <c:v>36353</c:v>
                </c:pt>
                <c:pt idx="383">
                  <c:v>36354</c:v>
                </c:pt>
                <c:pt idx="384">
                  <c:v>36355</c:v>
                </c:pt>
                <c:pt idx="385">
                  <c:v>36356</c:v>
                </c:pt>
                <c:pt idx="386">
                  <c:v>36357</c:v>
                </c:pt>
                <c:pt idx="387">
                  <c:v>36360</c:v>
                </c:pt>
                <c:pt idx="388">
                  <c:v>36361</c:v>
                </c:pt>
                <c:pt idx="389">
                  <c:v>36362</c:v>
                </c:pt>
                <c:pt idx="390">
                  <c:v>36363</c:v>
                </c:pt>
                <c:pt idx="391">
                  <c:v>36364</c:v>
                </c:pt>
                <c:pt idx="392">
                  <c:v>36367</c:v>
                </c:pt>
                <c:pt idx="393">
                  <c:v>36368</c:v>
                </c:pt>
                <c:pt idx="394">
                  <c:v>36369</c:v>
                </c:pt>
                <c:pt idx="395">
                  <c:v>36370</c:v>
                </c:pt>
                <c:pt idx="396">
                  <c:v>36371</c:v>
                </c:pt>
                <c:pt idx="397">
                  <c:v>36374</c:v>
                </c:pt>
                <c:pt idx="398">
                  <c:v>36375</c:v>
                </c:pt>
                <c:pt idx="399">
                  <c:v>36376</c:v>
                </c:pt>
                <c:pt idx="400">
                  <c:v>36377</c:v>
                </c:pt>
                <c:pt idx="401">
                  <c:v>36378</c:v>
                </c:pt>
                <c:pt idx="402">
                  <c:v>36381</c:v>
                </c:pt>
                <c:pt idx="403">
                  <c:v>36382</c:v>
                </c:pt>
                <c:pt idx="404">
                  <c:v>36383</c:v>
                </c:pt>
                <c:pt idx="405">
                  <c:v>36384</c:v>
                </c:pt>
                <c:pt idx="406">
                  <c:v>36385</c:v>
                </c:pt>
                <c:pt idx="407">
                  <c:v>36388</c:v>
                </c:pt>
                <c:pt idx="408">
                  <c:v>36389</c:v>
                </c:pt>
                <c:pt idx="409">
                  <c:v>36390</c:v>
                </c:pt>
                <c:pt idx="410">
                  <c:v>36391</c:v>
                </c:pt>
                <c:pt idx="411">
                  <c:v>36392</c:v>
                </c:pt>
                <c:pt idx="412">
                  <c:v>36395</c:v>
                </c:pt>
                <c:pt idx="413">
                  <c:v>36396</c:v>
                </c:pt>
                <c:pt idx="414">
                  <c:v>36397</c:v>
                </c:pt>
                <c:pt idx="415">
                  <c:v>36398</c:v>
                </c:pt>
                <c:pt idx="416">
                  <c:v>36399</c:v>
                </c:pt>
                <c:pt idx="417">
                  <c:v>36402</c:v>
                </c:pt>
                <c:pt idx="418">
                  <c:v>36403</c:v>
                </c:pt>
                <c:pt idx="419">
                  <c:v>36404</c:v>
                </c:pt>
                <c:pt idx="420">
                  <c:v>36405</c:v>
                </c:pt>
                <c:pt idx="421">
                  <c:v>36406</c:v>
                </c:pt>
                <c:pt idx="422">
                  <c:v>36410</c:v>
                </c:pt>
                <c:pt idx="423">
                  <c:v>36411</c:v>
                </c:pt>
                <c:pt idx="424">
                  <c:v>36412</c:v>
                </c:pt>
                <c:pt idx="425">
                  <c:v>36413</c:v>
                </c:pt>
                <c:pt idx="426">
                  <c:v>36416</c:v>
                </c:pt>
                <c:pt idx="427">
                  <c:v>36417</c:v>
                </c:pt>
                <c:pt idx="428">
                  <c:v>36418</c:v>
                </c:pt>
                <c:pt idx="429">
                  <c:v>36419</c:v>
                </c:pt>
                <c:pt idx="430">
                  <c:v>36420</c:v>
                </c:pt>
                <c:pt idx="431">
                  <c:v>36423</c:v>
                </c:pt>
                <c:pt idx="432">
                  <c:v>36424</c:v>
                </c:pt>
                <c:pt idx="433">
                  <c:v>36425</c:v>
                </c:pt>
                <c:pt idx="434">
                  <c:v>36426</c:v>
                </c:pt>
                <c:pt idx="435">
                  <c:v>36427</c:v>
                </c:pt>
                <c:pt idx="436">
                  <c:v>36430</c:v>
                </c:pt>
                <c:pt idx="437">
                  <c:v>36431</c:v>
                </c:pt>
                <c:pt idx="438">
                  <c:v>36432</c:v>
                </c:pt>
                <c:pt idx="439">
                  <c:v>36433</c:v>
                </c:pt>
                <c:pt idx="440">
                  <c:v>36434</c:v>
                </c:pt>
                <c:pt idx="441">
                  <c:v>36437</c:v>
                </c:pt>
                <c:pt idx="442">
                  <c:v>36438</c:v>
                </c:pt>
                <c:pt idx="443">
                  <c:v>36439</c:v>
                </c:pt>
                <c:pt idx="444">
                  <c:v>36440</c:v>
                </c:pt>
                <c:pt idx="445">
                  <c:v>36441</c:v>
                </c:pt>
                <c:pt idx="446">
                  <c:v>36444</c:v>
                </c:pt>
                <c:pt idx="447">
                  <c:v>36445</c:v>
                </c:pt>
                <c:pt idx="448">
                  <c:v>36446</c:v>
                </c:pt>
                <c:pt idx="449">
                  <c:v>36447</c:v>
                </c:pt>
                <c:pt idx="450">
                  <c:v>36448</c:v>
                </c:pt>
                <c:pt idx="451">
                  <c:v>36451</c:v>
                </c:pt>
                <c:pt idx="452">
                  <c:v>36452</c:v>
                </c:pt>
                <c:pt idx="453">
                  <c:v>36453</c:v>
                </c:pt>
                <c:pt idx="454">
                  <c:v>36454</c:v>
                </c:pt>
                <c:pt idx="455">
                  <c:v>36455</c:v>
                </c:pt>
                <c:pt idx="456">
                  <c:v>36458</c:v>
                </c:pt>
                <c:pt idx="457">
                  <c:v>36459</c:v>
                </c:pt>
                <c:pt idx="458">
                  <c:v>36460</c:v>
                </c:pt>
                <c:pt idx="459">
                  <c:v>36461</c:v>
                </c:pt>
                <c:pt idx="460">
                  <c:v>36462</c:v>
                </c:pt>
                <c:pt idx="461">
                  <c:v>36465</c:v>
                </c:pt>
                <c:pt idx="462">
                  <c:v>36466</c:v>
                </c:pt>
                <c:pt idx="463">
                  <c:v>36467</c:v>
                </c:pt>
                <c:pt idx="464">
                  <c:v>36468</c:v>
                </c:pt>
                <c:pt idx="465">
                  <c:v>36469</c:v>
                </c:pt>
                <c:pt idx="466">
                  <c:v>36472</c:v>
                </c:pt>
                <c:pt idx="467">
                  <c:v>36473</c:v>
                </c:pt>
                <c:pt idx="468">
                  <c:v>36474</c:v>
                </c:pt>
                <c:pt idx="469">
                  <c:v>36475</c:v>
                </c:pt>
                <c:pt idx="470">
                  <c:v>36476</c:v>
                </c:pt>
                <c:pt idx="471">
                  <c:v>36479</c:v>
                </c:pt>
                <c:pt idx="472">
                  <c:v>36480</c:v>
                </c:pt>
                <c:pt idx="473">
                  <c:v>36481</c:v>
                </c:pt>
                <c:pt idx="474">
                  <c:v>36482</c:v>
                </c:pt>
                <c:pt idx="475">
                  <c:v>36483</c:v>
                </c:pt>
                <c:pt idx="476">
                  <c:v>36486</c:v>
                </c:pt>
                <c:pt idx="477">
                  <c:v>36487</c:v>
                </c:pt>
                <c:pt idx="478">
                  <c:v>36488</c:v>
                </c:pt>
                <c:pt idx="479">
                  <c:v>36490</c:v>
                </c:pt>
                <c:pt idx="480">
                  <c:v>36493</c:v>
                </c:pt>
                <c:pt idx="481">
                  <c:v>36494</c:v>
                </c:pt>
                <c:pt idx="482">
                  <c:v>36495</c:v>
                </c:pt>
                <c:pt idx="483">
                  <c:v>36496</c:v>
                </c:pt>
                <c:pt idx="484">
                  <c:v>36497</c:v>
                </c:pt>
                <c:pt idx="485">
                  <c:v>36500</c:v>
                </c:pt>
                <c:pt idx="486">
                  <c:v>36501</c:v>
                </c:pt>
                <c:pt idx="487">
                  <c:v>36502</c:v>
                </c:pt>
                <c:pt idx="488">
                  <c:v>36503</c:v>
                </c:pt>
                <c:pt idx="489">
                  <c:v>36504</c:v>
                </c:pt>
                <c:pt idx="490">
                  <c:v>36507</c:v>
                </c:pt>
                <c:pt idx="491">
                  <c:v>36508</c:v>
                </c:pt>
                <c:pt idx="492">
                  <c:v>36509</c:v>
                </c:pt>
                <c:pt idx="493">
                  <c:v>36510</c:v>
                </c:pt>
                <c:pt idx="494">
                  <c:v>36511</c:v>
                </c:pt>
                <c:pt idx="495">
                  <c:v>36514</c:v>
                </c:pt>
                <c:pt idx="496">
                  <c:v>36515</c:v>
                </c:pt>
                <c:pt idx="497">
                  <c:v>36516</c:v>
                </c:pt>
                <c:pt idx="498">
                  <c:v>36517</c:v>
                </c:pt>
                <c:pt idx="499">
                  <c:v>36521</c:v>
                </c:pt>
                <c:pt idx="500">
                  <c:v>36522</c:v>
                </c:pt>
                <c:pt idx="501">
                  <c:v>36523</c:v>
                </c:pt>
                <c:pt idx="502">
                  <c:v>36524</c:v>
                </c:pt>
                <c:pt idx="503">
                  <c:v>36525</c:v>
                </c:pt>
                <c:pt idx="504">
                  <c:v>36528</c:v>
                </c:pt>
                <c:pt idx="505">
                  <c:v>36529</c:v>
                </c:pt>
                <c:pt idx="506">
                  <c:v>36530</c:v>
                </c:pt>
                <c:pt idx="507">
                  <c:v>36531</c:v>
                </c:pt>
                <c:pt idx="508">
                  <c:v>36532</c:v>
                </c:pt>
                <c:pt idx="509">
                  <c:v>36535</c:v>
                </c:pt>
                <c:pt idx="510">
                  <c:v>36536</c:v>
                </c:pt>
                <c:pt idx="511">
                  <c:v>36537</c:v>
                </c:pt>
                <c:pt idx="512">
                  <c:v>36538</c:v>
                </c:pt>
                <c:pt idx="513">
                  <c:v>36539</c:v>
                </c:pt>
                <c:pt idx="514">
                  <c:v>36543</c:v>
                </c:pt>
                <c:pt idx="515">
                  <c:v>36544</c:v>
                </c:pt>
                <c:pt idx="516">
                  <c:v>36545</c:v>
                </c:pt>
                <c:pt idx="517">
                  <c:v>36546</c:v>
                </c:pt>
                <c:pt idx="518">
                  <c:v>36549</c:v>
                </c:pt>
                <c:pt idx="519">
                  <c:v>36550</c:v>
                </c:pt>
                <c:pt idx="520">
                  <c:v>36551</c:v>
                </c:pt>
                <c:pt idx="521">
                  <c:v>36552</c:v>
                </c:pt>
                <c:pt idx="522">
                  <c:v>36553</c:v>
                </c:pt>
                <c:pt idx="523">
                  <c:v>36556</c:v>
                </c:pt>
                <c:pt idx="524">
                  <c:v>36557</c:v>
                </c:pt>
                <c:pt idx="525">
                  <c:v>36558</c:v>
                </c:pt>
                <c:pt idx="526">
                  <c:v>36559</c:v>
                </c:pt>
                <c:pt idx="527">
                  <c:v>36560</c:v>
                </c:pt>
                <c:pt idx="528">
                  <c:v>36563</c:v>
                </c:pt>
                <c:pt idx="529">
                  <c:v>36564</c:v>
                </c:pt>
                <c:pt idx="530">
                  <c:v>36565</c:v>
                </c:pt>
                <c:pt idx="531">
                  <c:v>36566</c:v>
                </c:pt>
                <c:pt idx="532">
                  <c:v>36567</c:v>
                </c:pt>
                <c:pt idx="533">
                  <c:v>36570</c:v>
                </c:pt>
                <c:pt idx="534">
                  <c:v>36571</c:v>
                </c:pt>
                <c:pt idx="535">
                  <c:v>36572</c:v>
                </c:pt>
                <c:pt idx="536">
                  <c:v>36573</c:v>
                </c:pt>
                <c:pt idx="537">
                  <c:v>36574</c:v>
                </c:pt>
                <c:pt idx="538">
                  <c:v>36578</c:v>
                </c:pt>
                <c:pt idx="539">
                  <c:v>36579</c:v>
                </c:pt>
                <c:pt idx="540">
                  <c:v>36580</c:v>
                </c:pt>
                <c:pt idx="541">
                  <c:v>36581</c:v>
                </c:pt>
                <c:pt idx="542">
                  <c:v>36584</c:v>
                </c:pt>
                <c:pt idx="543">
                  <c:v>36585</c:v>
                </c:pt>
                <c:pt idx="544">
                  <c:v>36586</c:v>
                </c:pt>
                <c:pt idx="545">
                  <c:v>36587</c:v>
                </c:pt>
                <c:pt idx="546">
                  <c:v>36588</c:v>
                </c:pt>
                <c:pt idx="547">
                  <c:v>36591</c:v>
                </c:pt>
                <c:pt idx="548">
                  <c:v>36592</c:v>
                </c:pt>
                <c:pt idx="549">
                  <c:v>36593</c:v>
                </c:pt>
                <c:pt idx="550">
                  <c:v>36594</c:v>
                </c:pt>
                <c:pt idx="551">
                  <c:v>36595</c:v>
                </c:pt>
                <c:pt idx="552">
                  <c:v>36598</c:v>
                </c:pt>
                <c:pt idx="553">
                  <c:v>36599</c:v>
                </c:pt>
                <c:pt idx="554">
                  <c:v>36600</c:v>
                </c:pt>
                <c:pt idx="555">
                  <c:v>36601</c:v>
                </c:pt>
                <c:pt idx="556">
                  <c:v>36602</c:v>
                </c:pt>
                <c:pt idx="557">
                  <c:v>36605</c:v>
                </c:pt>
                <c:pt idx="558">
                  <c:v>36606</c:v>
                </c:pt>
                <c:pt idx="559">
                  <c:v>36607</c:v>
                </c:pt>
                <c:pt idx="560">
                  <c:v>36608</c:v>
                </c:pt>
                <c:pt idx="561">
                  <c:v>36609</c:v>
                </c:pt>
                <c:pt idx="562">
                  <c:v>36612</c:v>
                </c:pt>
                <c:pt idx="563">
                  <c:v>36613</c:v>
                </c:pt>
                <c:pt idx="564">
                  <c:v>36614</c:v>
                </c:pt>
                <c:pt idx="565">
                  <c:v>36615</c:v>
                </c:pt>
                <c:pt idx="566">
                  <c:v>36616</c:v>
                </c:pt>
                <c:pt idx="567">
                  <c:v>36619</c:v>
                </c:pt>
                <c:pt idx="568">
                  <c:v>36620</c:v>
                </c:pt>
                <c:pt idx="569">
                  <c:v>36621</c:v>
                </c:pt>
                <c:pt idx="570">
                  <c:v>36622</c:v>
                </c:pt>
                <c:pt idx="571">
                  <c:v>36623</c:v>
                </c:pt>
                <c:pt idx="572">
                  <c:v>36626</c:v>
                </c:pt>
                <c:pt idx="573">
                  <c:v>36627</c:v>
                </c:pt>
                <c:pt idx="574">
                  <c:v>36628</c:v>
                </c:pt>
                <c:pt idx="575">
                  <c:v>36629</c:v>
                </c:pt>
                <c:pt idx="576">
                  <c:v>36630</c:v>
                </c:pt>
                <c:pt idx="577">
                  <c:v>36633</c:v>
                </c:pt>
                <c:pt idx="578">
                  <c:v>36634</c:v>
                </c:pt>
                <c:pt idx="579">
                  <c:v>36635</c:v>
                </c:pt>
                <c:pt idx="580">
                  <c:v>36636</c:v>
                </c:pt>
                <c:pt idx="581">
                  <c:v>36640</c:v>
                </c:pt>
                <c:pt idx="582">
                  <c:v>36641</c:v>
                </c:pt>
                <c:pt idx="583">
                  <c:v>36642</c:v>
                </c:pt>
                <c:pt idx="584">
                  <c:v>36643</c:v>
                </c:pt>
                <c:pt idx="585">
                  <c:v>36644</c:v>
                </c:pt>
                <c:pt idx="586">
                  <c:v>36647</c:v>
                </c:pt>
                <c:pt idx="587">
                  <c:v>36648</c:v>
                </c:pt>
                <c:pt idx="588">
                  <c:v>36649</c:v>
                </c:pt>
                <c:pt idx="589">
                  <c:v>36650</c:v>
                </c:pt>
                <c:pt idx="590">
                  <c:v>36651</c:v>
                </c:pt>
                <c:pt idx="591">
                  <c:v>36654</c:v>
                </c:pt>
                <c:pt idx="592">
                  <c:v>36655</c:v>
                </c:pt>
                <c:pt idx="593">
                  <c:v>36656</c:v>
                </c:pt>
                <c:pt idx="594">
                  <c:v>36657</c:v>
                </c:pt>
                <c:pt idx="595">
                  <c:v>36658</c:v>
                </c:pt>
                <c:pt idx="596">
                  <c:v>36661</c:v>
                </c:pt>
                <c:pt idx="597">
                  <c:v>36662</c:v>
                </c:pt>
                <c:pt idx="598">
                  <c:v>36663</c:v>
                </c:pt>
                <c:pt idx="599">
                  <c:v>36664</c:v>
                </c:pt>
                <c:pt idx="600">
                  <c:v>36665</c:v>
                </c:pt>
                <c:pt idx="601">
                  <c:v>36668</c:v>
                </c:pt>
                <c:pt idx="602">
                  <c:v>36669</c:v>
                </c:pt>
                <c:pt idx="603">
                  <c:v>36670</c:v>
                </c:pt>
                <c:pt idx="604">
                  <c:v>36671</c:v>
                </c:pt>
                <c:pt idx="605">
                  <c:v>36672</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36712</c:v>
                </c:pt>
                <c:pt idx="632">
                  <c:v>36713</c:v>
                </c:pt>
                <c:pt idx="633">
                  <c:v>36714</c:v>
                </c:pt>
                <c:pt idx="634">
                  <c:v>36717</c:v>
                </c:pt>
                <c:pt idx="635">
                  <c:v>36718</c:v>
                </c:pt>
                <c:pt idx="636">
                  <c:v>36719</c:v>
                </c:pt>
                <c:pt idx="637">
                  <c:v>36720</c:v>
                </c:pt>
                <c:pt idx="638">
                  <c:v>36721</c:v>
                </c:pt>
                <c:pt idx="639">
                  <c:v>36724</c:v>
                </c:pt>
                <c:pt idx="640">
                  <c:v>36725</c:v>
                </c:pt>
                <c:pt idx="641">
                  <c:v>36726</c:v>
                </c:pt>
                <c:pt idx="642">
                  <c:v>36727</c:v>
                </c:pt>
                <c:pt idx="643">
                  <c:v>36728</c:v>
                </c:pt>
                <c:pt idx="644">
                  <c:v>36731</c:v>
                </c:pt>
                <c:pt idx="645">
                  <c:v>36732</c:v>
                </c:pt>
                <c:pt idx="646">
                  <c:v>36733</c:v>
                </c:pt>
                <c:pt idx="647">
                  <c:v>36734</c:v>
                </c:pt>
                <c:pt idx="648">
                  <c:v>36735</c:v>
                </c:pt>
                <c:pt idx="649">
                  <c:v>36738</c:v>
                </c:pt>
                <c:pt idx="650">
                  <c:v>36739</c:v>
                </c:pt>
                <c:pt idx="651">
                  <c:v>36740</c:v>
                </c:pt>
                <c:pt idx="652">
                  <c:v>36741</c:v>
                </c:pt>
                <c:pt idx="653">
                  <c:v>36742</c:v>
                </c:pt>
                <c:pt idx="654">
                  <c:v>36745</c:v>
                </c:pt>
                <c:pt idx="655">
                  <c:v>36746</c:v>
                </c:pt>
                <c:pt idx="656">
                  <c:v>36747</c:v>
                </c:pt>
                <c:pt idx="657">
                  <c:v>36748</c:v>
                </c:pt>
                <c:pt idx="658">
                  <c:v>36749</c:v>
                </c:pt>
                <c:pt idx="659">
                  <c:v>36752</c:v>
                </c:pt>
                <c:pt idx="660">
                  <c:v>36753</c:v>
                </c:pt>
                <c:pt idx="661">
                  <c:v>36754</c:v>
                </c:pt>
                <c:pt idx="662">
                  <c:v>36755</c:v>
                </c:pt>
                <c:pt idx="663">
                  <c:v>36756</c:v>
                </c:pt>
                <c:pt idx="664">
                  <c:v>36759</c:v>
                </c:pt>
                <c:pt idx="665">
                  <c:v>36760</c:v>
                </c:pt>
                <c:pt idx="666">
                  <c:v>36761</c:v>
                </c:pt>
                <c:pt idx="667">
                  <c:v>36762</c:v>
                </c:pt>
                <c:pt idx="668">
                  <c:v>36763</c:v>
                </c:pt>
                <c:pt idx="669">
                  <c:v>36766</c:v>
                </c:pt>
                <c:pt idx="670">
                  <c:v>36767</c:v>
                </c:pt>
                <c:pt idx="671">
                  <c:v>36768</c:v>
                </c:pt>
                <c:pt idx="672">
                  <c:v>36769</c:v>
                </c:pt>
                <c:pt idx="673">
                  <c:v>36770</c:v>
                </c:pt>
                <c:pt idx="674">
                  <c:v>36774</c:v>
                </c:pt>
                <c:pt idx="675">
                  <c:v>36775</c:v>
                </c:pt>
                <c:pt idx="676">
                  <c:v>36776</c:v>
                </c:pt>
                <c:pt idx="677">
                  <c:v>36777</c:v>
                </c:pt>
                <c:pt idx="678">
                  <c:v>36780</c:v>
                </c:pt>
                <c:pt idx="679">
                  <c:v>36781</c:v>
                </c:pt>
                <c:pt idx="680">
                  <c:v>36782</c:v>
                </c:pt>
                <c:pt idx="681">
                  <c:v>36783</c:v>
                </c:pt>
                <c:pt idx="682">
                  <c:v>36784</c:v>
                </c:pt>
                <c:pt idx="683">
                  <c:v>36787</c:v>
                </c:pt>
                <c:pt idx="684">
                  <c:v>36788</c:v>
                </c:pt>
                <c:pt idx="685">
                  <c:v>36789</c:v>
                </c:pt>
                <c:pt idx="686">
                  <c:v>36790</c:v>
                </c:pt>
                <c:pt idx="687">
                  <c:v>36791</c:v>
                </c:pt>
                <c:pt idx="688">
                  <c:v>36794</c:v>
                </c:pt>
                <c:pt idx="689">
                  <c:v>36795</c:v>
                </c:pt>
                <c:pt idx="690">
                  <c:v>36796</c:v>
                </c:pt>
                <c:pt idx="691">
                  <c:v>36797</c:v>
                </c:pt>
                <c:pt idx="692">
                  <c:v>36798</c:v>
                </c:pt>
                <c:pt idx="693">
                  <c:v>36801</c:v>
                </c:pt>
                <c:pt idx="694">
                  <c:v>36802</c:v>
                </c:pt>
                <c:pt idx="695">
                  <c:v>36803</c:v>
                </c:pt>
                <c:pt idx="696">
                  <c:v>36804</c:v>
                </c:pt>
                <c:pt idx="697">
                  <c:v>36805</c:v>
                </c:pt>
                <c:pt idx="698">
                  <c:v>36808</c:v>
                </c:pt>
                <c:pt idx="699">
                  <c:v>36809</c:v>
                </c:pt>
                <c:pt idx="700">
                  <c:v>36810</c:v>
                </c:pt>
                <c:pt idx="701">
                  <c:v>36811</c:v>
                </c:pt>
                <c:pt idx="702">
                  <c:v>36812</c:v>
                </c:pt>
                <c:pt idx="703">
                  <c:v>36815</c:v>
                </c:pt>
                <c:pt idx="704">
                  <c:v>36816</c:v>
                </c:pt>
                <c:pt idx="705">
                  <c:v>36817</c:v>
                </c:pt>
                <c:pt idx="706">
                  <c:v>36818</c:v>
                </c:pt>
                <c:pt idx="707">
                  <c:v>36819</c:v>
                </c:pt>
                <c:pt idx="708">
                  <c:v>36822</c:v>
                </c:pt>
                <c:pt idx="709">
                  <c:v>36823</c:v>
                </c:pt>
                <c:pt idx="710">
                  <c:v>36824</c:v>
                </c:pt>
                <c:pt idx="711">
                  <c:v>36825</c:v>
                </c:pt>
                <c:pt idx="712">
                  <c:v>36826</c:v>
                </c:pt>
                <c:pt idx="713">
                  <c:v>36829</c:v>
                </c:pt>
                <c:pt idx="714">
                  <c:v>36830</c:v>
                </c:pt>
                <c:pt idx="715">
                  <c:v>36831</c:v>
                </c:pt>
                <c:pt idx="716">
                  <c:v>36832</c:v>
                </c:pt>
                <c:pt idx="717">
                  <c:v>36833</c:v>
                </c:pt>
                <c:pt idx="718">
                  <c:v>36836</c:v>
                </c:pt>
                <c:pt idx="719">
                  <c:v>36837</c:v>
                </c:pt>
                <c:pt idx="720">
                  <c:v>36838</c:v>
                </c:pt>
                <c:pt idx="721">
                  <c:v>36839</c:v>
                </c:pt>
                <c:pt idx="722">
                  <c:v>36840</c:v>
                </c:pt>
                <c:pt idx="723">
                  <c:v>36843</c:v>
                </c:pt>
                <c:pt idx="724">
                  <c:v>36844</c:v>
                </c:pt>
                <c:pt idx="725">
                  <c:v>36845</c:v>
                </c:pt>
                <c:pt idx="726">
                  <c:v>36846</c:v>
                </c:pt>
                <c:pt idx="727">
                  <c:v>36847</c:v>
                </c:pt>
                <c:pt idx="728">
                  <c:v>36850</c:v>
                </c:pt>
                <c:pt idx="729">
                  <c:v>36851</c:v>
                </c:pt>
                <c:pt idx="730">
                  <c:v>36852</c:v>
                </c:pt>
                <c:pt idx="731">
                  <c:v>36854</c:v>
                </c:pt>
                <c:pt idx="732">
                  <c:v>36857</c:v>
                </c:pt>
                <c:pt idx="733">
                  <c:v>36858</c:v>
                </c:pt>
                <c:pt idx="734">
                  <c:v>36859</c:v>
                </c:pt>
                <c:pt idx="735">
                  <c:v>36860</c:v>
                </c:pt>
                <c:pt idx="736">
                  <c:v>36861</c:v>
                </c:pt>
                <c:pt idx="737">
                  <c:v>36864</c:v>
                </c:pt>
                <c:pt idx="738">
                  <c:v>36865</c:v>
                </c:pt>
                <c:pt idx="739">
                  <c:v>36866</c:v>
                </c:pt>
                <c:pt idx="740">
                  <c:v>36867</c:v>
                </c:pt>
                <c:pt idx="741">
                  <c:v>36868</c:v>
                </c:pt>
                <c:pt idx="742">
                  <c:v>36871</c:v>
                </c:pt>
                <c:pt idx="743">
                  <c:v>36872</c:v>
                </c:pt>
                <c:pt idx="744">
                  <c:v>36873</c:v>
                </c:pt>
                <c:pt idx="745">
                  <c:v>36874</c:v>
                </c:pt>
                <c:pt idx="746">
                  <c:v>36875</c:v>
                </c:pt>
                <c:pt idx="747">
                  <c:v>36878</c:v>
                </c:pt>
                <c:pt idx="748">
                  <c:v>36879</c:v>
                </c:pt>
                <c:pt idx="749">
                  <c:v>36880</c:v>
                </c:pt>
                <c:pt idx="750">
                  <c:v>36881</c:v>
                </c:pt>
                <c:pt idx="751">
                  <c:v>36882</c:v>
                </c:pt>
                <c:pt idx="752">
                  <c:v>36886</c:v>
                </c:pt>
                <c:pt idx="753">
                  <c:v>36887</c:v>
                </c:pt>
                <c:pt idx="754">
                  <c:v>36888</c:v>
                </c:pt>
                <c:pt idx="755">
                  <c:v>36889</c:v>
                </c:pt>
                <c:pt idx="756">
                  <c:v>36893</c:v>
                </c:pt>
                <c:pt idx="757">
                  <c:v>36894</c:v>
                </c:pt>
                <c:pt idx="758">
                  <c:v>36895</c:v>
                </c:pt>
                <c:pt idx="759">
                  <c:v>36896</c:v>
                </c:pt>
                <c:pt idx="760">
                  <c:v>36899</c:v>
                </c:pt>
                <c:pt idx="761">
                  <c:v>36900</c:v>
                </c:pt>
                <c:pt idx="762">
                  <c:v>36901</c:v>
                </c:pt>
                <c:pt idx="763">
                  <c:v>36902</c:v>
                </c:pt>
                <c:pt idx="764">
                  <c:v>36903</c:v>
                </c:pt>
                <c:pt idx="765">
                  <c:v>36907</c:v>
                </c:pt>
                <c:pt idx="766">
                  <c:v>36908</c:v>
                </c:pt>
                <c:pt idx="767">
                  <c:v>36909</c:v>
                </c:pt>
                <c:pt idx="768">
                  <c:v>36910</c:v>
                </c:pt>
                <c:pt idx="769">
                  <c:v>36913</c:v>
                </c:pt>
                <c:pt idx="770">
                  <c:v>36914</c:v>
                </c:pt>
                <c:pt idx="771">
                  <c:v>36915</c:v>
                </c:pt>
                <c:pt idx="772">
                  <c:v>36916</c:v>
                </c:pt>
                <c:pt idx="773">
                  <c:v>36917</c:v>
                </c:pt>
                <c:pt idx="774">
                  <c:v>36920</c:v>
                </c:pt>
                <c:pt idx="775">
                  <c:v>36921</c:v>
                </c:pt>
                <c:pt idx="776">
                  <c:v>36922</c:v>
                </c:pt>
                <c:pt idx="777">
                  <c:v>36923</c:v>
                </c:pt>
                <c:pt idx="778">
                  <c:v>36924</c:v>
                </c:pt>
                <c:pt idx="779">
                  <c:v>36927</c:v>
                </c:pt>
                <c:pt idx="780">
                  <c:v>36928</c:v>
                </c:pt>
                <c:pt idx="781">
                  <c:v>36929</c:v>
                </c:pt>
                <c:pt idx="782">
                  <c:v>36930</c:v>
                </c:pt>
                <c:pt idx="783">
                  <c:v>36931</c:v>
                </c:pt>
                <c:pt idx="784">
                  <c:v>36934</c:v>
                </c:pt>
                <c:pt idx="785">
                  <c:v>36935</c:v>
                </c:pt>
                <c:pt idx="786">
                  <c:v>36936</c:v>
                </c:pt>
                <c:pt idx="787">
                  <c:v>36937</c:v>
                </c:pt>
                <c:pt idx="788">
                  <c:v>36938</c:v>
                </c:pt>
                <c:pt idx="789">
                  <c:v>36942</c:v>
                </c:pt>
                <c:pt idx="790">
                  <c:v>36943</c:v>
                </c:pt>
                <c:pt idx="791">
                  <c:v>36944</c:v>
                </c:pt>
                <c:pt idx="792">
                  <c:v>36945</c:v>
                </c:pt>
                <c:pt idx="793">
                  <c:v>36948</c:v>
                </c:pt>
                <c:pt idx="794">
                  <c:v>36949</c:v>
                </c:pt>
                <c:pt idx="795">
                  <c:v>36950</c:v>
                </c:pt>
                <c:pt idx="796">
                  <c:v>36951</c:v>
                </c:pt>
                <c:pt idx="797">
                  <c:v>36952</c:v>
                </c:pt>
                <c:pt idx="798">
                  <c:v>36955</c:v>
                </c:pt>
                <c:pt idx="799">
                  <c:v>36956</c:v>
                </c:pt>
                <c:pt idx="800">
                  <c:v>36957</c:v>
                </c:pt>
                <c:pt idx="801">
                  <c:v>36958</c:v>
                </c:pt>
                <c:pt idx="802">
                  <c:v>36959</c:v>
                </c:pt>
                <c:pt idx="803">
                  <c:v>36962</c:v>
                </c:pt>
                <c:pt idx="804">
                  <c:v>36963</c:v>
                </c:pt>
                <c:pt idx="805">
                  <c:v>36964</c:v>
                </c:pt>
                <c:pt idx="806">
                  <c:v>36965</c:v>
                </c:pt>
                <c:pt idx="807">
                  <c:v>36966</c:v>
                </c:pt>
                <c:pt idx="808">
                  <c:v>36969</c:v>
                </c:pt>
                <c:pt idx="809">
                  <c:v>36970</c:v>
                </c:pt>
                <c:pt idx="810">
                  <c:v>36971</c:v>
                </c:pt>
                <c:pt idx="811">
                  <c:v>36972</c:v>
                </c:pt>
                <c:pt idx="812">
                  <c:v>36973</c:v>
                </c:pt>
                <c:pt idx="813">
                  <c:v>36976</c:v>
                </c:pt>
                <c:pt idx="814">
                  <c:v>36977</c:v>
                </c:pt>
                <c:pt idx="815">
                  <c:v>36978</c:v>
                </c:pt>
                <c:pt idx="816">
                  <c:v>36979</c:v>
                </c:pt>
                <c:pt idx="817">
                  <c:v>36980</c:v>
                </c:pt>
                <c:pt idx="818">
                  <c:v>36983</c:v>
                </c:pt>
                <c:pt idx="819">
                  <c:v>36984</c:v>
                </c:pt>
                <c:pt idx="820">
                  <c:v>36985</c:v>
                </c:pt>
                <c:pt idx="821">
                  <c:v>36986</c:v>
                </c:pt>
                <c:pt idx="822">
                  <c:v>36987</c:v>
                </c:pt>
                <c:pt idx="823">
                  <c:v>36990</c:v>
                </c:pt>
                <c:pt idx="824">
                  <c:v>36991</c:v>
                </c:pt>
                <c:pt idx="825">
                  <c:v>36992</c:v>
                </c:pt>
                <c:pt idx="826">
                  <c:v>36993</c:v>
                </c:pt>
                <c:pt idx="827">
                  <c:v>36997</c:v>
                </c:pt>
                <c:pt idx="828">
                  <c:v>36998</c:v>
                </c:pt>
                <c:pt idx="829">
                  <c:v>36999</c:v>
                </c:pt>
                <c:pt idx="830">
                  <c:v>37000</c:v>
                </c:pt>
                <c:pt idx="831">
                  <c:v>37001</c:v>
                </c:pt>
                <c:pt idx="832">
                  <c:v>37004</c:v>
                </c:pt>
                <c:pt idx="833">
                  <c:v>37005</c:v>
                </c:pt>
                <c:pt idx="834">
                  <c:v>37006</c:v>
                </c:pt>
                <c:pt idx="835">
                  <c:v>37007</c:v>
                </c:pt>
                <c:pt idx="836">
                  <c:v>37008</c:v>
                </c:pt>
                <c:pt idx="837">
                  <c:v>37011</c:v>
                </c:pt>
                <c:pt idx="838">
                  <c:v>37012</c:v>
                </c:pt>
                <c:pt idx="839">
                  <c:v>37013</c:v>
                </c:pt>
                <c:pt idx="840">
                  <c:v>37014</c:v>
                </c:pt>
                <c:pt idx="841">
                  <c:v>37015</c:v>
                </c:pt>
                <c:pt idx="842">
                  <c:v>37018</c:v>
                </c:pt>
                <c:pt idx="843">
                  <c:v>37019</c:v>
                </c:pt>
                <c:pt idx="844">
                  <c:v>37020</c:v>
                </c:pt>
                <c:pt idx="845">
                  <c:v>37021</c:v>
                </c:pt>
                <c:pt idx="846">
                  <c:v>37022</c:v>
                </c:pt>
                <c:pt idx="847">
                  <c:v>37025</c:v>
                </c:pt>
                <c:pt idx="848">
                  <c:v>37026</c:v>
                </c:pt>
                <c:pt idx="849">
                  <c:v>37027</c:v>
                </c:pt>
                <c:pt idx="850">
                  <c:v>37028</c:v>
                </c:pt>
                <c:pt idx="851">
                  <c:v>37029</c:v>
                </c:pt>
                <c:pt idx="852">
                  <c:v>37032</c:v>
                </c:pt>
                <c:pt idx="853">
                  <c:v>37033</c:v>
                </c:pt>
                <c:pt idx="854">
                  <c:v>37034</c:v>
                </c:pt>
                <c:pt idx="855">
                  <c:v>37035</c:v>
                </c:pt>
                <c:pt idx="856">
                  <c:v>37036</c:v>
                </c:pt>
                <c:pt idx="857">
                  <c:v>37040</c:v>
                </c:pt>
                <c:pt idx="858">
                  <c:v>37041</c:v>
                </c:pt>
                <c:pt idx="859">
                  <c:v>37042</c:v>
                </c:pt>
                <c:pt idx="860">
                  <c:v>37043</c:v>
                </c:pt>
                <c:pt idx="861">
                  <c:v>37046</c:v>
                </c:pt>
                <c:pt idx="862">
                  <c:v>37047</c:v>
                </c:pt>
                <c:pt idx="863">
                  <c:v>37048</c:v>
                </c:pt>
                <c:pt idx="864">
                  <c:v>37049</c:v>
                </c:pt>
                <c:pt idx="865">
                  <c:v>37050</c:v>
                </c:pt>
                <c:pt idx="866">
                  <c:v>37053</c:v>
                </c:pt>
                <c:pt idx="867">
                  <c:v>37054</c:v>
                </c:pt>
                <c:pt idx="868">
                  <c:v>37055</c:v>
                </c:pt>
                <c:pt idx="869">
                  <c:v>37056</c:v>
                </c:pt>
                <c:pt idx="870">
                  <c:v>37057</c:v>
                </c:pt>
                <c:pt idx="871">
                  <c:v>37060</c:v>
                </c:pt>
                <c:pt idx="872">
                  <c:v>37061</c:v>
                </c:pt>
                <c:pt idx="873">
                  <c:v>37062</c:v>
                </c:pt>
                <c:pt idx="874">
                  <c:v>37063</c:v>
                </c:pt>
                <c:pt idx="875">
                  <c:v>37064</c:v>
                </c:pt>
                <c:pt idx="876">
                  <c:v>37067</c:v>
                </c:pt>
                <c:pt idx="877">
                  <c:v>37068</c:v>
                </c:pt>
                <c:pt idx="878">
                  <c:v>37069</c:v>
                </c:pt>
                <c:pt idx="879">
                  <c:v>37070</c:v>
                </c:pt>
                <c:pt idx="880">
                  <c:v>37071</c:v>
                </c:pt>
                <c:pt idx="881">
                  <c:v>37074</c:v>
                </c:pt>
                <c:pt idx="882">
                  <c:v>37075</c:v>
                </c:pt>
                <c:pt idx="883">
                  <c:v>37077</c:v>
                </c:pt>
                <c:pt idx="884">
                  <c:v>37078</c:v>
                </c:pt>
                <c:pt idx="885">
                  <c:v>37081</c:v>
                </c:pt>
                <c:pt idx="886">
                  <c:v>37082</c:v>
                </c:pt>
                <c:pt idx="887">
                  <c:v>37083</c:v>
                </c:pt>
                <c:pt idx="888">
                  <c:v>37084</c:v>
                </c:pt>
                <c:pt idx="889">
                  <c:v>37085</c:v>
                </c:pt>
                <c:pt idx="890">
                  <c:v>37088</c:v>
                </c:pt>
                <c:pt idx="891">
                  <c:v>37089</c:v>
                </c:pt>
                <c:pt idx="892">
                  <c:v>37090</c:v>
                </c:pt>
                <c:pt idx="893">
                  <c:v>37091</c:v>
                </c:pt>
                <c:pt idx="894">
                  <c:v>37092</c:v>
                </c:pt>
                <c:pt idx="895">
                  <c:v>37095</c:v>
                </c:pt>
                <c:pt idx="896">
                  <c:v>37096</c:v>
                </c:pt>
                <c:pt idx="897">
                  <c:v>37097</c:v>
                </c:pt>
                <c:pt idx="898">
                  <c:v>37098</c:v>
                </c:pt>
                <c:pt idx="899">
                  <c:v>37099</c:v>
                </c:pt>
                <c:pt idx="900">
                  <c:v>37102</c:v>
                </c:pt>
                <c:pt idx="901">
                  <c:v>37103</c:v>
                </c:pt>
                <c:pt idx="902">
                  <c:v>37104</c:v>
                </c:pt>
                <c:pt idx="903">
                  <c:v>37105</c:v>
                </c:pt>
                <c:pt idx="904">
                  <c:v>37106</c:v>
                </c:pt>
                <c:pt idx="905">
                  <c:v>37109</c:v>
                </c:pt>
                <c:pt idx="906">
                  <c:v>37110</c:v>
                </c:pt>
                <c:pt idx="907">
                  <c:v>37111</c:v>
                </c:pt>
                <c:pt idx="908">
                  <c:v>37112</c:v>
                </c:pt>
                <c:pt idx="909">
                  <c:v>37113</c:v>
                </c:pt>
                <c:pt idx="910">
                  <c:v>37116</c:v>
                </c:pt>
                <c:pt idx="911">
                  <c:v>37117</c:v>
                </c:pt>
                <c:pt idx="912">
                  <c:v>37118</c:v>
                </c:pt>
                <c:pt idx="913">
                  <c:v>37119</c:v>
                </c:pt>
                <c:pt idx="914">
                  <c:v>37120</c:v>
                </c:pt>
                <c:pt idx="915">
                  <c:v>37123</c:v>
                </c:pt>
                <c:pt idx="916">
                  <c:v>37124</c:v>
                </c:pt>
                <c:pt idx="917">
                  <c:v>37125</c:v>
                </c:pt>
                <c:pt idx="918">
                  <c:v>37126</c:v>
                </c:pt>
                <c:pt idx="919">
                  <c:v>37127</c:v>
                </c:pt>
                <c:pt idx="920">
                  <c:v>37130</c:v>
                </c:pt>
                <c:pt idx="921">
                  <c:v>37131</c:v>
                </c:pt>
                <c:pt idx="922">
                  <c:v>37132</c:v>
                </c:pt>
                <c:pt idx="923">
                  <c:v>37133</c:v>
                </c:pt>
                <c:pt idx="924">
                  <c:v>37134</c:v>
                </c:pt>
                <c:pt idx="925">
                  <c:v>37138</c:v>
                </c:pt>
                <c:pt idx="926">
                  <c:v>37139</c:v>
                </c:pt>
                <c:pt idx="927">
                  <c:v>37140</c:v>
                </c:pt>
                <c:pt idx="928">
                  <c:v>37141</c:v>
                </c:pt>
                <c:pt idx="929">
                  <c:v>37144</c:v>
                </c:pt>
                <c:pt idx="930">
                  <c:v>37151</c:v>
                </c:pt>
                <c:pt idx="931">
                  <c:v>37152</c:v>
                </c:pt>
                <c:pt idx="932">
                  <c:v>37153</c:v>
                </c:pt>
                <c:pt idx="933">
                  <c:v>37154</c:v>
                </c:pt>
                <c:pt idx="934">
                  <c:v>37155</c:v>
                </c:pt>
                <c:pt idx="935">
                  <c:v>37158</c:v>
                </c:pt>
                <c:pt idx="936">
                  <c:v>37159</c:v>
                </c:pt>
                <c:pt idx="937">
                  <c:v>37160</c:v>
                </c:pt>
                <c:pt idx="938">
                  <c:v>37161</c:v>
                </c:pt>
                <c:pt idx="939">
                  <c:v>37162</c:v>
                </c:pt>
                <c:pt idx="940">
                  <c:v>37165</c:v>
                </c:pt>
                <c:pt idx="941">
                  <c:v>37166</c:v>
                </c:pt>
                <c:pt idx="942">
                  <c:v>37167</c:v>
                </c:pt>
                <c:pt idx="943">
                  <c:v>37168</c:v>
                </c:pt>
                <c:pt idx="944">
                  <c:v>37169</c:v>
                </c:pt>
                <c:pt idx="945">
                  <c:v>37172</c:v>
                </c:pt>
                <c:pt idx="946">
                  <c:v>37173</c:v>
                </c:pt>
                <c:pt idx="947">
                  <c:v>37174</c:v>
                </c:pt>
                <c:pt idx="948">
                  <c:v>37175</c:v>
                </c:pt>
                <c:pt idx="949">
                  <c:v>37176</c:v>
                </c:pt>
                <c:pt idx="950">
                  <c:v>37179</c:v>
                </c:pt>
                <c:pt idx="951">
                  <c:v>37180</c:v>
                </c:pt>
                <c:pt idx="952">
                  <c:v>37181</c:v>
                </c:pt>
                <c:pt idx="953">
                  <c:v>37182</c:v>
                </c:pt>
                <c:pt idx="954">
                  <c:v>37183</c:v>
                </c:pt>
                <c:pt idx="955">
                  <c:v>37186</c:v>
                </c:pt>
                <c:pt idx="956">
                  <c:v>37187</c:v>
                </c:pt>
                <c:pt idx="957">
                  <c:v>37188</c:v>
                </c:pt>
                <c:pt idx="958">
                  <c:v>37189</c:v>
                </c:pt>
                <c:pt idx="959">
                  <c:v>37190</c:v>
                </c:pt>
                <c:pt idx="960">
                  <c:v>37193</c:v>
                </c:pt>
                <c:pt idx="961">
                  <c:v>37194</c:v>
                </c:pt>
                <c:pt idx="962">
                  <c:v>37195</c:v>
                </c:pt>
                <c:pt idx="963">
                  <c:v>37196</c:v>
                </c:pt>
                <c:pt idx="964">
                  <c:v>37197</c:v>
                </c:pt>
                <c:pt idx="965">
                  <c:v>37200</c:v>
                </c:pt>
                <c:pt idx="966">
                  <c:v>37201</c:v>
                </c:pt>
                <c:pt idx="967">
                  <c:v>37202</c:v>
                </c:pt>
                <c:pt idx="968">
                  <c:v>37203</c:v>
                </c:pt>
                <c:pt idx="969">
                  <c:v>37204</c:v>
                </c:pt>
                <c:pt idx="970">
                  <c:v>37207</c:v>
                </c:pt>
                <c:pt idx="971">
                  <c:v>37208</c:v>
                </c:pt>
                <c:pt idx="972">
                  <c:v>37209</c:v>
                </c:pt>
                <c:pt idx="973">
                  <c:v>37210</c:v>
                </c:pt>
                <c:pt idx="974">
                  <c:v>37211</c:v>
                </c:pt>
                <c:pt idx="975">
                  <c:v>37214</c:v>
                </c:pt>
                <c:pt idx="976">
                  <c:v>37215</c:v>
                </c:pt>
                <c:pt idx="977">
                  <c:v>37216</c:v>
                </c:pt>
                <c:pt idx="978">
                  <c:v>37218</c:v>
                </c:pt>
                <c:pt idx="979">
                  <c:v>37221</c:v>
                </c:pt>
                <c:pt idx="980">
                  <c:v>37222</c:v>
                </c:pt>
                <c:pt idx="981">
                  <c:v>37223</c:v>
                </c:pt>
                <c:pt idx="982">
                  <c:v>37224</c:v>
                </c:pt>
                <c:pt idx="983">
                  <c:v>37225</c:v>
                </c:pt>
                <c:pt idx="984">
                  <c:v>37228</c:v>
                </c:pt>
                <c:pt idx="985">
                  <c:v>37229</c:v>
                </c:pt>
                <c:pt idx="986">
                  <c:v>37230</c:v>
                </c:pt>
                <c:pt idx="987">
                  <c:v>37231</c:v>
                </c:pt>
                <c:pt idx="988">
                  <c:v>37232</c:v>
                </c:pt>
                <c:pt idx="989">
                  <c:v>37235</c:v>
                </c:pt>
                <c:pt idx="990">
                  <c:v>37236</c:v>
                </c:pt>
                <c:pt idx="991">
                  <c:v>37237</c:v>
                </c:pt>
                <c:pt idx="992">
                  <c:v>37238</c:v>
                </c:pt>
                <c:pt idx="993">
                  <c:v>37239</c:v>
                </c:pt>
                <c:pt idx="994">
                  <c:v>37242</c:v>
                </c:pt>
                <c:pt idx="995">
                  <c:v>37243</c:v>
                </c:pt>
                <c:pt idx="996">
                  <c:v>37244</c:v>
                </c:pt>
                <c:pt idx="997">
                  <c:v>37245</c:v>
                </c:pt>
                <c:pt idx="998">
                  <c:v>37246</c:v>
                </c:pt>
                <c:pt idx="999">
                  <c:v>37249</c:v>
                </c:pt>
                <c:pt idx="1000">
                  <c:v>37251</c:v>
                </c:pt>
                <c:pt idx="1001">
                  <c:v>37252</c:v>
                </c:pt>
                <c:pt idx="1002">
                  <c:v>37253</c:v>
                </c:pt>
                <c:pt idx="1003">
                  <c:v>37256</c:v>
                </c:pt>
                <c:pt idx="1004">
                  <c:v>37258</c:v>
                </c:pt>
                <c:pt idx="1005">
                  <c:v>37259</c:v>
                </c:pt>
                <c:pt idx="1006">
                  <c:v>37260</c:v>
                </c:pt>
                <c:pt idx="1007">
                  <c:v>37263</c:v>
                </c:pt>
                <c:pt idx="1008">
                  <c:v>37264</c:v>
                </c:pt>
                <c:pt idx="1009">
                  <c:v>37265</c:v>
                </c:pt>
                <c:pt idx="1010">
                  <c:v>37266</c:v>
                </c:pt>
                <c:pt idx="1011">
                  <c:v>37267</c:v>
                </c:pt>
                <c:pt idx="1012">
                  <c:v>37270</c:v>
                </c:pt>
                <c:pt idx="1013">
                  <c:v>37271</c:v>
                </c:pt>
                <c:pt idx="1014">
                  <c:v>37272</c:v>
                </c:pt>
                <c:pt idx="1015">
                  <c:v>37273</c:v>
                </c:pt>
                <c:pt idx="1016">
                  <c:v>37274</c:v>
                </c:pt>
                <c:pt idx="1017">
                  <c:v>37278</c:v>
                </c:pt>
                <c:pt idx="1018">
                  <c:v>37279</c:v>
                </c:pt>
                <c:pt idx="1019">
                  <c:v>37280</c:v>
                </c:pt>
                <c:pt idx="1020">
                  <c:v>37281</c:v>
                </c:pt>
                <c:pt idx="1021">
                  <c:v>37284</c:v>
                </c:pt>
                <c:pt idx="1022">
                  <c:v>37285</c:v>
                </c:pt>
                <c:pt idx="1023">
                  <c:v>37286</c:v>
                </c:pt>
                <c:pt idx="1024">
                  <c:v>37287</c:v>
                </c:pt>
                <c:pt idx="1025">
                  <c:v>37288</c:v>
                </c:pt>
                <c:pt idx="1026">
                  <c:v>37291</c:v>
                </c:pt>
                <c:pt idx="1027">
                  <c:v>37292</c:v>
                </c:pt>
                <c:pt idx="1028">
                  <c:v>37293</c:v>
                </c:pt>
                <c:pt idx="1029">
                  <c:v>37294</c:v>
                </c:pt>
                <c:pt idx="1030">
                  <c:v>37295</c:v>
                </c:pt>
                <c:pt idx="1031">
                  <c:v>37298</c:v>
                </c:pt>
                <c:pt idx="1032">
                  <c:v>37299</c:v>
                </c:pt>
                <c:pt idx="1033">
                  <c:v>37300</c:v>
                </c:pt>
                <c:pt idx="1034">
                  <c:v>37301</c:v>
                </c:pt>
                <c:pt idx="1035">
                  <c:v>37302</c:v>
                </c:pt>
                <c:pt idx="1036">
                  <c:v>37306</c:v>
                </c:pt>
                <c:pt idx="1037">
                  <c:v>37307</c:v>
                </c:pt>
                <c:pt idx="1038">
                  <c:v>37308</c:v>
                </c:pt>
                <c:pt idx="1039">
                  <c:v>37309</c:v>
                </c:pt>
                <c:pt idx="1040">
                  <c:v>37312</c:v>
                </c:pt>
                <c:pt idx="1041">
                  <c:v>37313</c:v>
                </c:pt>
                <c:pt idx="1042">
                  <c:v>37314</c:v>
                </c:pt>
                <c:pt idx="1043">
                  <c:v>37315</c:v>
                </c:pt>
                <c:pt idx="1044">
                  <c:v>37316</c:v>
                </c:pt>
                <c:pt idx="1045">
                  <c:v>37319</c:v>
                </c:pt>
                <c:pt idx="1046">
                  <c:v>37320</c:v>
                </c:pt>
                <c:pt idx="1047">
                  <c:v>37321</c:v>
                </c:pt>
                <c:pt idx="1048">
                  <c:v>37322</c:v>
                </c:pt>
                <c:pt idx="1049">
                  <c:v>37323</c:v>
                </c:pt>
                <c:pt idx="1050">
                  <c:v>37326</c:v>
                </c:pt>
                <c:pt idx="1051">
                  <c:v>37327</c:v>
                </c:pt>
                <c:pt idx="1052">
                  <c:v>37328</c:v>
                </c:pt>
                <c:pt idx="1053">
                  <c:v>37329</c:v>
                </c:pt>
                <c:pt idx="1054">
                  <c:v>37330</c:v>
                </c:pt>
                <c:pt idx="1055">
                  <c:v>37333</c:v>
                </c:pt>
                <c:pt idx="1056">
                  <c:v>37334</c:v>
                </c:pt>
                <c:pt idx="1057">
                  <c:v>37335</c:v>
                </c:pt>
                <c:pt idx="1058">
                  <c:v>37336</c:v>
                </c:pt>
                <c:pt idx="1059">
                  <c:v>37337</c:v>
                </c:pt>
                <c:pt idx="1060">
                  <c:v>37340</c:v>
                </c:pt>
                <c:pt idx="1061">
                  <c:v>37341</c:v>
                </c:pt>
                <c:pt idx="1062">
                  <c:v>37342</c:v>
                </c:pt>
                <c:pt idx="1063">
                  <c:v>37343</c:v>
                </c:pt>
                <c:pt idx="1064">
                  <c:v>37347</c:v>
                </c:pt>
                <c:pt idx="1065">
                  <c:v>37348</c:v>
                </c:pt>
                <c:pt idx="1066">
                  <c:v>37349</c:v>
                </c:pt>
                <c:pt idx="1067">
                  <c:v>37350</c:v>
                </c:pt>
                <c:pt idx="1068">
                  <c:v>37351</c:v>
                </c:pt>
                <c:pt idx="1069">
                  <c:v>37354</c:v>
                </c:pt>
                <c:pt idx="1070">
                  <c:v>37355</c:v>
                </c:pt>
                <c:pt idx="1071">
                  <c:v>37356</c:v>
                </c:pt>
                <c:pt idx="1072">
                  <c:v>37357</c:v>
                </c:pt>
                <c:pt idx="1073">
                  <c:v>37358</c:v>
                </c:pt>
                <c:pt idx="1074">
                  <c:v>37361</c:v>
                </c:pt>
                <c:pt idx="1075">
                  <c:v>37362</c:v>
                </c:pt>
                <c:pt idx="1076">
                  <c:v>37363</c:v>
                </c:pt>
                <c:pt idx="1077">
                  <c:v>37364</c:v>
                </c:pt>
                <c:pt idx="1078">
                  <c:v>37365</c:v>
                </c:pt>
                <c:pt idx="1079">
                  <c:v>37368</c:v>
                </c:pt>
                <c:pt idx="1080">
                  <c:v>37369</c:v>
                </c:pt>
                <c:pt idx="1081">
                  <c:v>37370</c:v>
                </c:pt>
                <c:pt idx="1082">
                  <c:v>37371</c:v>
                </c:pt>
                <c:pt idx="1083">
                  <c:v>37372</c:v>
                </c:pt>
                <c:pt idx="1084">
                  <c:v>37375</c:v>
                </c:pt>
                <c:pt idx="1085">
                  <c:v>37376</c:v>
                </c:pt>
                <c:pt idx="1086">
                  <c:v>37377</c:v>
                </c:pt>
                <c:pt idx="1087">
                  <c:v>37378</c:v>
                </c:pt>
                <c:pt idx="1088">
                  <c:v>37379</c:v>
                </c:pt>
                <c:pt idx="1089">
                  <c:v>37382</c:v>
                </c:pt>
                <c:pt idx="1090">
                  <c:v>37383</c:v>
                </c:pt>
                <c:pt idx="1091">
                  <c:v>37384</c:v>
                </c:pt>
                <c:pt idx="1092">
                  <c:v>37385</c:v>
                </c:pt>
                <c:pt idx="1093">
                  <c:v>37386</c:v>
                </c:pt>
                <c:pt idx="1094">
                  <c:v>37389</c:v>
                </c:pt>
                <c:pt idx="1095">
                  <c:v>37390</c:v>
                </c:pt>
                <c:pt idx="1096">
                  <c:v>37391</c:v>
                </c:pt>
                <c:pt idx="1097">
                  <c:v>37392</c:v>
                </c:pt>
                <c:pt idx="1098">
                  <c:v>37393</c:v>
                </c:pt>
                <c:pt idx="1099">
                  <c:v>37396</c:v>
                </c:pt>
                <c:pt idx="1100">
                  <c:v>37397</c:v>
                </c:pt>
                <c:pt idx="1101">
                  <c:v>37398</c:v>
                </c:pt>
                <c:pt idx="1102">
                  <c:v>37399</c:v>
                </c:pt>
                <c:pt idx="1103">
                  <c:v>37400</c:v>
                </c:pt>
                <c:pt idx="1104">
                  <c:v>37404</c:v>
                </c:pt>
                <c:pt idx="1105">
                  <c:v>37405</c:v>
                </c:pt>
                <c:pt idx="1106">
                  <c:v>37406</c:v>
                </c:pt>
                <c:pt idx="1107">
                  <c:v>37407</c:v>
                </c:pt>
                <c:pt idx="1108">
                  <c:v>37410</c:v>
                </c:pt>
                <c:pt idx="1109">
                  <c:v>37411</c:v>
                </c:pt>
                <c:pt idx="1110">
                  <c:v>37412</c:v>
                </c:pt>
                <c:pt idx="1111">
                  <c:v>37413</c:v>
                </c:pt>
                <c:pt idx="1112">
                  <c:v>37414</c:v>
                </c:pt>
                <c:pt idx="1113">
                  <c:v>37417</c:v>
                </c:pt>
                <c:pt idx="1114">
                  <c:v>37418</c:v>
                </c:pt>
                <c:pt idx="1115">
                  <c:v>37419</c:v>
                </c:pt>
                <c:pt idx="1116">
                  <c:v>37420</c:v>
                </c:pt>
                <c:pt idx="1117">
                  <c:v>37421</c:v>
                </c:pt>
                <c:pt idx="1118">
                  <c:v>37424</c:v>
                </c:pt>
                <c:pt idx="1119">
                  <c:v>37425</c:v>
                </c:pt>
                <c:pt idx="1120">
                  <c:v>37426</c:v>
                </c:pt>
                <c:pt idx="1121">
                  <c:v>37427</c:v>
                </c:pt>
                <c:pt idx="1122">
                  <c:v>37428</c:v>
                </c:pt>
                <c:pt idx="1123">
                  <c:v>37431</c:v>
                </c:pt>
                <c:pt idx="1124">
                  <c:v>37432</c:v>
                </c:pt>
                <c:pt idx="1125">
                  <c:v>37433</c:v>
                </c:pt>
                <c:pt idx="1126">
                  <c:v>37434</c:v>
                </c:pt>
                <c:pt idx="1127">
                  <c:v>37435</c:v>
                </c:pt>
                <c:pt idx="1128">
                  <c:v>37438</c:v>
                </c:pt>
                <c:pt idx="1129">
                  <c:v>37439</c:v>
                </c:pt>
                <c:pt idx="1130">
                  <c:v>37440</c:v>
                </c:pt>
                <c:pt idx="1131">
                  <c:v>37442</c:v>
                </c:pt>
                <c:pt idx="1132">
                  <c:v>37445</c:v>
                </c:pt>
                <c:pt idx="1133">
                  <c:v>37446</c:v>
                </c:pt>
                <c:pt idx="1134">
                  <c:v>37447</c:v>
                </c:pt>
                <c:pt idx="1135">
                  <c:v>37448</c:v>
                </c:pt>
                <c:pt idx="1136">
                  <c:v>37449</c:v>
                </c:pt>
                <c:pt idx="1137">
                  <c:v>37452</c:v>
                </c:pt>
                <c:pt idx="1138">
                  <c:v>37453</c:v>
                </c:pt>
                <c:pt idx="1139">
                  <c:v>37454</c:v>
                </c:pt>
                <c:pt idx="1140">
                  <c:v>37455</c:v>
                </c:pt>
                <c:pt idx="1141">
                  <c:v>37456</c:v>
                </c:pt>
                <c:pt idx="1142">
                  <c:v>37459</c:v>
                </c:pt>
                <c:pt idx="1143">
                  <c:v>37460</c:v>
                </c:pt>
                <c:pt idx="1144">
                  <c:v>37461</c:v>
                </c:pt>
                <c:pt idx="1145">
                  <c:v>37462</c:v>
                </c:pt>
                <c:pt idx="1146">
                  <c:v>37463</c:v>
                </c:pt>
                <c:pt idx="1147">
                  <c:v>37466</c:v>
                </c:pt>
                <c:pt idx="1148">
                  <c:v>37467</c:v>
                </c:pt>
                <c:pt idx="1149">
                  <c:v>37468</c:v>
                </c:pt>
                <c:pt idx="1150">
                  <c:v>37469</c:v>
                </c:pt>
                <c:pt idx="1151">
                  <c:v>37470</c:v>
                </c:pt>
                <c:pt idx="1152">
                  <c:v>37473</c:v>
                </c:pt>
                <c:pt idx="1153">
                  <c:v>37474</c:v>
                </c:pt>
                <c:pt idx="1154">
                  <c:v>37475</c:v>
                </c:pt>
                <c:pt idx="1155">
                  <c:v>37476</c:v>
                </c:pt>
                <c:pt idx="1156">
                  <c:v>37477</c:v>
                </c:pt>
                <c:pt idx="1157">
                  <c:v>37480</c:v>
                </c:pt>
                <c:pt idx="1158">
                  <c:v>37481</c:v>
                </c:pt>
                <c:pt idx="1159">
                  <c:v>37482</c:v>
                </c:pt>
                <c:pt idx="1160">
                  <c:v>37483</c:v>
                </c:pt>
                <c:pt idx="1161">
                  <c:v>37484</c:v>
                </c:pt>
                <c:pt idx="1162">
                  <c:v>37487</c:v>
                </c:pt>
                <c:pt idx="1163">
                  <c:v>37488</c:v>
                </c:pt>
                <c:pt idx="1164">
                  <c:v>37489</c:v>
                </c:pt>
                <c:pt idx="1165">
                  <c:v>37490</c:v>
                </c:pt>
                <c:pt idx="1166">
                  <c:v>37491</c:v>
                </c:pt>
                <c:pt idx="1167">
                  <c:v>37494</c:v>
                </c:pt>
                <c:pt idx="1168">
                  <c:v>37495</c:v>
                </c:pt>
                <c:pt idx="1169">
                  <c:v>37496</c:v>
                </c:pt>
                <c:pt idx="1170">
                  <c:v>37497</c:v>
                </c:pt>
                <c:pt idx="1171">
                  <c:v>37498</c:v>
                </c:pt>
                <c:pt idx="1172">
                  <c:v>37502</c:v>
                </c:pt>
                <c:pt idx="1173">
                  <c:v>37503</c:v>
                </c:pt>
                <c:pt idx="1174">
                  <c:v>37504</c:v>
                </c:pt>
                <c:pt idx="1175">
                  <c:v>37505</c:v>
                </c:pt>
                <c:pt idx="1176">
                  <c:v>37508</c:v>
                </c:pt>
                <c:pt idx="1177">
                  <c:v>37509</c:v>
                </c:pt>
                <c:pt idx="1178">
                  <c:v>37510</c:v>
                </c:pt>
                <c:pt idx="1179">
                  <c:v>37511</c:v>
                </c:pt>
                <c:pt idx="1180">
                  <c:v>37512</c:v>
                </c:pt>
                <c:pt idx="1181">
                  <c:v>37515</c:v>
                </c:pt>
                <c:pt idx="1182">
                  <c:v>37516</c:v>
                </c:pt>
                <c:pt idx="1183">
                  <c:v>37517</c:v>
                </c:pt>
                <c:pt idx="1184">
                  <c:v>37518</c:v>
                </c:pt>
                <c:pt idx="1185">
                  <c:v>37519</c:v>
                </c:pt>
                <c:pt idx="1186">
                  <c:v>37522</c:v>
                </c:pt>
                <c:pt idx="1187">
                  <c:v>37523</c:v>
                </c:pt>
                <c:pt idx="1188">
                  <c:v>37524</c:v>
                </c:pt>
                <c:pt idx="1189">
                  <c:v>37525</c:v>
                </c:pt>
                <c:pt idx="1190">
                  <c:v>37526</c:v>
                </c:pt>
                <c:pt idx="1191">
                  <c:v>37529</c:v>
                </c:pt>
                <c:pt idx="1192">
                  <c:v>37530</c:v>
                </c:pt>
                <c:pt idx="1193">
                  <c:v>37531</c:v>
                </c:pt>
                <c:pt idx="1194">
                  <c:v>37532</c:v>
                </c:pt>
                <c:pt idx="1195">
                  <c:v>37533</c:v>
                </c:pt>
                <c:pt idx="1196">
                  <c:v>37536</c:v>
                </c:pt>
                <c:pt idx="1197">
                  <c:v>37537</c:v>
                </c:pt>
                <c:pt idx="1198">
                  <c:v>37538</c:v>
                </c:pt>
                <c:pt idx="1199">
                  <c:v>37539</c:v>
                </c:pt>
                <c:pt idx="1200">
                  <c:v>37540</c:v>
                </c:pt>
                <c:pt idx="1201">
                  <c:v>37543</c:v>
                </c:pt>
                <c:pt idx="1202">
                  <c:v>37544</c:v>
                </c:pt>
                <c:pt idx="1203">
                  <c:v>37545</c:v>
                </c:pt>
                <c:pt idx="1204">
                  <c:v>37546</c:v>
                </c:pt>
                <c:pt idx="1205">
                  <c:v>37547</c:v>
                </c:pt>
                <c:pt idx="1206">
                  <c:v>37550</c:v>
                </c:pt>
                <c:pt idx="1207">
                  <c:v>37551</c:v>
                </c:pt>
                <c:pt idx="1208">
                  <c:v>37552</c:v>
                </c:pt>
                <c:pt idx="1209">
                  <c:v>37553</c:v>
                </c:pt>
                <c:pt idx="1210">
                  <c:v>37554</c:v>
                </c:pt>
                <c:pt idx="1211">
                  <c:v>37557</c:v>
                </c:pt>
                <c:pt idx="1212">
                  <c:v>37558</c:v>
                </c:pt>
                <c:pt idx="1213">
                  <c:v>37559</c:v>
                </c:pt>
                <c:pt idx="1214">
                  <c:v>37560</c:v>
                </c:pt>
                <c:pt idx="1215">
                  <c:v>37561</c:v>
                </c:pt>
                <c:pt idx="1216">
                  <c:v>37564</c:v>
                </c:pt>
                <c:pt idx="1217">
                  <c:v>37565</c:v>
                </c:pt>
                <c:pt idx="1218">
                  <c:v>37566</c:v>
                </c:pt>
                <c:pt idx="1219">
                  <c:v>37567</c:v>
                </c:pt>
                <c:pt idx="1220">
                  <c:v>37568</c:v>
                </c:pt>
                <c:pt idx="1221">
                  <c:v>37571</c:v>
                </c:pt>
                <c:pt idx="1222">
                  <c:v>37572</c:v>
                </c:pt>
                <c:pt idx="1223">
                  <c:v>37573</c:v>
                </c:pt>
                <c:pt idx="1224">
                  <c:v>37574</c:v>
                </c:pt>
                <c:pt idx="1225">
                  <c:v>37575</c:v>
                </c:pt>
                <c:pt idx="1226">
                  <c:v>37578</c:v>
                </c:pt>
                <c:pt idx="1227">
                  <c:v>37579</c:v>
                </c:pt>
                <c:pt idx="1228">
                  <c:v>37580</c:v>
                </c:pt>
                <c:pt idx="1229">
                  <c:v>37581</c:v>
                </c:pt>
                <c:pt idx="1230">
                  <c:v>37582</c:v>
                </c:pt>
                <c:pt idx="1231">
                  <c:v>37585</c:v>
                </c:pt>
                <c:pt idx="1232">
                  <c:v>37586</c:v>
                </c:pt>
                <c:pt idx="1233">
                  <c:v>37587</c:v>
                </c:pt>
                <c:pt idx="1234">
                  <c:v>37589</c:v>
                </c:pt>
                <c:pt idx="1235">
                  <c:v>37592</c:v>
                </c:pt>
                <c:pt idx="1236">
                  <c:v>37593</c:v>
                </c:pt>
                <c:pt idx="1237">
                  <c:v>37594</c:v>
                </c:pt>
                <c:pt idx="1238">
                  <c:v>37595</c:v>
                </c:pt>
                <c:pt idx="1239">
                  <c:v>37596</c:v>
                </c:pt>
                <c:pt idx="1240">
                  <c:v>37599</c:v>
                </c:pt>
                <c:pt idx="1241">
                  <c:v>37600</c:v>
                </c:pt>
                <c:pt idx="1242">
                  <c:v>37601</c:v>
                </c:pt>
                <c:pt idx="1243">
                  <c:v>37602</c:v>
                </c:pt>
                <c:pt idx="1244">
                  <c:v>37603</c:v>
                </c:pt>
                <c:pt idx="1245">
                  <c:v>37606</c:v>
                </c:pt>
                <c:pt idx="1246">
                  <c:v>37607</c:v>
                </c:pt>
                <c:pt idx="1247">
                  <c:v>37608</c:v>
                </c:pt>
                <c:pt idx="1248">
                  <c:v>37609</c:v>
                </c:pt>
                <c:pt idx="1249">
                  <c:v>37610</c:v>
                </c:pt>
                <c:pt idx="1250">
                  <c:v>37613</c:v>
                </c:pt>
                <c:pt idx="1251">
                  <c:v>37614</c:v>
                </c:pt>
                <c:pt idx="1252">
                  <c:v>37616</c:v>
                </c:pt>
                <c:pt idx="1253">
                  <c:v>37617</c:v>
                </c:pt>
                <c:pt idx="1254">
                  <c:v>37620</c:v>
                </c:pt>
                <c:pt idx="1255">
                  <c:v>37621</c:v>
                </c:pt>
                <c:pt idx="1256">
                  <c:v>37623</c:v>
                </c:pt>
                <c:pt idx="1257">
                  <c:v>37624</c:v>
                </c:pt>
                <c:pt idx="1258">
                  <c:v>37627</c:v>
                </c:pt>
                <c:pt idx="1259">
                  <c:v>37628</c:v>
                </c:pt>
                <c:pt idx="1260">
                  <c:v>37629</c:v>
                </c:pt>
                <c:pt idx="1261">
                  <c:v>37630</c:v>
                </c:pt>
                <c:pt idx="1262">
                  <c:v>37631</c:v>
                </c:pt>
                <c:pt idx="1263">
                  <c:v>37634</c:v>
                </c:pt>
                <c:pt idx="1264">
                  <c:v>37635</c:v>
                </c:pt>
                <c:pt idx="1265">
                  <c:v>37636</c:v>
                </c:pt>
                <c:pt idx="1266">
                  <c:v>37637</c:v>
                </c:pt>
                <c:pt idx="1267">
                  <c:v>37638</c:v>
                </c:pt>
                <c:pt idx="1268">
                  <c:v>37642</c:v>
                </c:pt>
                <c:pt idx="1269">
                  <c:v>37643</c:v>
                </c:pt>
                <c:pt idx="1270">
                  <c:v>37644</c:v>
                </c:pt>
                <c:pt idx="1271">
                  <c:v>37645</c:v>
                </c:pt>
                <c:pt idx="1272">
                  <c:v>37648</c:v>
                </c:pt>
                <c:pt idx="1273">
                  <c:v>37649</c:v>
                </c:pt>
                <c:pt idx="1274">
                  <c:v>37650</c:v>
                </c:pt>
                <c:pt idx="1275">
                  <c:v>37651</c:v>
                </c:pt>
                <c:pt idx="1276">
                  <c:v>37652</c:v>
                </c:pt>
                <c:pt idx="1277">
                  <c:v>37655</c:v>
                </c:pt>
                <c:pt idx="1278">
                  <c:v>37656</c:v>
                </c:pt>
                <c:pt idx="1279">
                  <c:v>37657</c:v>
                </c:pt>
                <c:pt idx="1280">
                  <c:v>37658</c:v>
                </c:pt>
                <c:pt idx="1281">
                  <c:v>37659</c:v>
                </c:pt>
                <c:pt idx="1282">
                  <c:v>37662</c:v>
                </c:pt>
                <c:pt idx="1283">
                  <c:v>37663</c:v>
                </c:pt>
                <c:pt idx="1284">
                  <c:v>37664</c:v>
                </c:pt>
                <c:pt idx="1285">
                  <c:v>37665</c:v>
                </c:pt>
                <c:pt idx="1286">
                  <c:v>37666</c:v>
                </c:pt>
                <c:pt idx="1287">
                  <c:v>37670</c:v>
                </c:pt>
                <c:pt idx="1288">
                  <c:v>37671</c:v>
                </c:pt>
                <c:pt idx="1289">
                  <c:v>37672</c:v>
                </c:pt>
                <c:pt idx="1290">
                  <c:v>37673</c:v>
                </c:pt>
                <c:pt idx="1291">
                  <c:v>37676</c:v>
                </c:pt>
                <c:pt idx="1292">
                  <c:v>37677</c:v>
                </c:pt>
                <c:pt idx="1293">
                  <c:v>37678</c:v>
                </c:pt>
                <c:pt idx="1294">
                  <c:v>37679</c:v>
                </c:pt>
                <c:pt idx="1295">
                  <c:v>37680</c:v>
                </c:pt>
                <c:pt idx="1296">
                  <c:v>37683</c:v>
                </c:pt>
                <c:pt idx="1297">
                  <c:v>37684</c:v>
                </c:pt>
                <c:pt idx="1298">
                  <c:v>37685</c:v>
                </c:pt>
                <c:pt idx="1299">
                  <c:v>37686</c:v>
                </c:pt>
                <c:pt idx="1300">
                  <c:v>37687</c:v>
                </c:pt>
                <c:pt idx="1301">
                  <c:v>37690</c:v>
                </c:pt>
                <c:pt idx="1302">
                  <c:v>37691</c:v>
                </c:pt>
                <c:pt idx="1303">
                  <c:v>37692</c:v>
                </c:pt>
                <c:pt idx="1304">
                  <c:v>37693</c:v>
                </c:pt>
                <c:pt idx="1305">
                  <c:v>37694</c:v>
                </c:pt>
                <c:pt idx="1306">
                  <c:v>37697</c:v>
                </c:pt>
                <c:pt idx="1307">
                  <c:v>37698</c:v>
                </c:pt>
                <c:pt idx="1308">
                  <c:v>37699</c:v>
                </c:pt>
                <c:pt idx="1309">
                  <c:v>37700</c:v>
                </c:pt>
                <c:pt idx="1310">
                  <c:v>37701</c:v>
                </c:pt>
                <c:pt idx="1311">
                  <c:v>37704</c:v>
                </c:pt>
                <c:pt idx="1312">
                  <c:v>37705</c:v>
                </c:pt>
                <c:pt idx="1313">
                  <c:v>37706</c:v>
                </c:pt>
                <c:pt idx="1314">
                  <c:v>37707</c:v>
                </c:pt>
                <c:pt idx="1315">
                  <c:v>37708</c:v>
                </c:pt>
                <c:pt idx="1316">
                  <c:v>37711</c:v>
                </c:pt>
                <c:pt idx="1317">
                  <c:v>37712</c:v>
                </c:pt>
                <c:pt idx="1318">
                  <c:v>37713</c:v>
                </c:pt>
                <c:pt idx="1319">
                  <c:v>37714</c:v>
                </c:pt>
                <c:pt idx="1320">
                  <c:v>37715</c:v>
                </c:pt>
                <c:pt idx="1321">
                  <c:v>37718</c:v>
                </c:pt>
                <c:pt idx="1322">
                  <c:v>37719</c:v>
                </c:pt>
                <c:pt idx="1323">
                  <c:v>37720</c:v>
                </c:pt>
                <c:pt idx="1324">
                  <c:v>37721</c:v>
                </c:pt>
                <c:pt idx="1325">
                  <c:v>37722</c:v>
                </c:pt>
                <c:pt idx="1326">
                  <c:v>37725</c:v>
                </c:pt>
                <c:pt idx="1327">
                  <c:v>37726</c:v>
                </c:pt>
                <c:pt idx="1328">
                  <c:v>37727</c:v>
                </c:pt>
                <c:pt idx="1329">
                  <c:v>37728</c:v>
                </c:pt>
                <c:pt idx="1330">
                  <c:v>37732</c:v>
                </c:pt>
                <c:pt idx="1331">
                  <c:v>37733</c:v>
                </c:pt>
                <c:pt idx="1332">
                  <c:v>37734</c:v>
                </c:pt>
                <c:pt idx="1333">
                  <c:v>37735</c:v>
                </c:pt>
                <c:pt idx="1334">
                  <c:v>37736</c:v>
                </c:pt>
                <c:pt idx="1335">
                  <c:v>37739</c:v>
                </c:pt>
                <c:pt idx="1336">
                  <c:v>37740</c:v>
                </c:pt>
                <c:pt idx="1337">
                  <c:v>37741</c:v>
                </c:pt>
                <c:pt idx="1338">
                  <c:v>37742</c:v>
                </c:pt>
                <c:pt idx="1339">
                  <c:v>37743</c:v>
                </c:pt>
                <c:pt idx="1340">
                  <c:v>37746</c:v>
                </c:pt>
                <c:pt idx="1341">
                  <c:v>37747</c:v>
                </c:pt>
                <c:pt idx="1342">
                  <c:v>37748</c:v>
                </c:pt>
                <c:pt idx="1343">
                  <c:v>37749</c:v>
                </c:pt>
                <c:pt idx="1344">
                  <c:v>37750</c:v>
                </c:pt>
                <c:pt idx="1345">
                  <c:v>37753</c:v>
                </c:pt>
                <c:pt idx="1346">
                  <c:v>37754</c:v>
                </c:pt>
                <c:pt idx="1347">
                  <c:v>37755</c:v>
                </c:pt>
                <c:pt idx="1348">
                  <c:v>37756</c:v>
                </c:pt>
                <c:pt idx="1349">
                  <c:v>37757</c:v>
                </c:pt>
                <c:pt idx="1350">
                  <c:v>37760</c:v>
                </c:pt>
                <c:pt idx="1351">
                  <c:v>37761</c:v>
                </c:pt>
                <c:pt idx="1352">
                  <c:v>37762</c:v>
                </c:pt>
                <c:pt idx="1353">
                  <c:v>37763</c:v>
                </c:pt>
                <c:pt idx="1354">
                  <c:v>37764</c:v>
                </c:pt>
                <c:pt idx="1355">
                  <c:v>37768</c:v>
                </c:pt>
                <c:pt idx="1356">
                  <c:v>37769</c:v>
                </c:pt>
                <c:pt idx="1357">
                  <c:v>37770</c:v>
                </c:pt>
                <c:pt idx="1358">
                  <c:v>37771</c:v>
                </c:pt>
                <c:pt idx="1359">
                  <c:v>37774</c:v>
                </c:pt>
                <c:pt idx="1360">
                  <c:v>37775</c:v>
                </c:pt>
                <c:pt idx="1361">
                  <c:v>37776</c:v>
                </c:pt>
                <c:pt idx="1362">
                  <c:v>37777</c:v>
                </c:pt>
                <c:pt idx="1363">
                  <c:v>37778</c:v>
                </c:pt>
                <c:pt idx="1364">
                  <c:v>37781</c:v>
                </c:pt>
                <c:pt idx="1365">
                  <c:v>37782</c:v>
                </c:pt>
                <c:pt idx="1366">
                  <c:v>37783</c:v>
                </c:pt>
                <c:pt idx="1367">
                  <c:v>37784</c:v>
                </c:pt>
                <c:pt idx="1368">
                  <c:v>37785</c:v>
                </c:pt>
                <c:pt idx="1369">
                  <c:v>37788</c:v>
                </c:pt>
                <c:pt idx="1370">
                  <c:v>37789</c:v>
                </c:pt>
                <c:pt idx="1371">
                  <c:v>37790</c:v>
                </c:pt>
                <c:pt idx="1372">
                  <c:v>37791</c:v>
                </c:pt>
                <c:pt idx="1373">
                  <c:v>37792</c:v>
                </c:pt>
                <c:pt idx="1374">
                  <c:v>37795</c:v>
                </c:pt>
                <c:pt idx="1375">
                  <c:v>37796</c:v>
                </c:pt>
                <c:pt idx="1376">
                  <c:v>37797</c:v>
                </c:pt>
                <c:pt idx="1377">
                  <c:v>37798</c:v>
                </c:pt>
                <c:pt idx="1378">
                  <c:v>37799</c:v>
                </c:pt>
                <c:pt idx="1379">
                  <c:v>37802</c:v>
                </c:pt>
                <c:pt idx="1380">
                  <c:v>37803</c:v>
                </c:pt>
                <c:pt idx="1381">
                  <c:v>37804</c:v>
                </c:pt>
                <c:pt idx="1382">
                  <c:v>37805</c:v>
                </c:pt>
                <c:pt idx="1383">
                  <c:v>37809</c:v>
                </c:pt>
                <c:pt idx="1384">
                  <c:v>37810</c:v>
                </c:pt>
                <c:pt idx="1385">
                  <c:v>37811</c:v>
                </c:pt>
                <c:pt idx="1386">
                  <c:v>37812</c:v>
                </c:pt>
                <c:pt idx="1387">
                  <c:v>37813</c:v>
                </c:pt>
                <c:pt idx="1388">
                  <c:v>37816</c:v>
                </c:pt>
                <c:pt idx="1389">
                  <c:v>37817</c:v>
                </c:pt>
                <c:pt idx="1390">
                  <c:v>37818</c:v>
                </c:pt>
                <c:pt idx="1391">
                  <c:v>37819</c:v>
                </c:pt>
                <c:pt idx="1392">
                  <c:v>37820</c:v>
                </c:pt>
                <c:pt idx="1393">
                  <c:v>37823</c:v>
                </c:pt>
                <c:pt idx="1394">
                  <c:v>37824</c:v>
                </c:pt>
                <c:pt idx="1395">
                  <c:v>37825</c:v>
                </c:pt>
                <c:pt idx="1396">
                  <c:v>37826</c:v>
                </c:pt>
                <c:pt idx="1397">
                  <c:v>37827</c:v>
                </c:pt>
                <c:pt idx="1398">
                  <c:v>37830</c:v>
                </c:pt>
                <c:pt idx="1399">
                  <c:v>37831</c:v>
                </c:pt>
                <c:pt idx="1400">
                  <c:v>37832</c:v>
                </c:pt>
                <c:pt idx="1401">
                  <c:v>37833</c:v>
                </c:pt>
                <c:pt idx="1402">
                  <c:v>37834</c:v>
                </c:pt>
                <c:pt idx="1403">
                  <c:v>37837</c:v>
                </c:pt>
                <c:pt idx="1404">
                  <c:v>37838</c:v>
                </c:pt>
                <c:pt idx="1405">
                  <c:v>37839</c:v>
                </c:pt>
                <c:pt idx="1406">
                  <c:v>37840</c:v>
                </c:pt>
                <c:pt idx="1407">
                  <c:v>37841</c:v>
                </c:pt>
                <c:pt idx="1408">
                  <c:v>37844</c:v>
                </c:pt>
                <c:pt idx="1409">
                  <c:v>37845</c:v>
                </c:pt>
                <c:pt idx="1410">
                  <c:v>37846</c:v>
                </c:pt>
                <c:pt idx="1411">
                  <c:v>37847</c:v>
                </c:pt>
                <c:pt idx="1412">
                  <c:v>37848</c:v>
                </c:pt>
                <c:pt idx="1413">
                  <c:v>37851</c:v>
                </c:pt>
                <c:pt idx="1414">
                  <c:v>37852</c:v>
                </c:pt>
                <c:pt idx="1415">
                  <c:v>37853</c:v>
                </c:pt>
                <c:pt idx="1416">
                  <c:v>37854</c:v>
                </c:pt>
                <c:pt idx="1417">
                  <c:v>37855</c:v>
                </c:pt>
                <c:pt idx="1418">
                  <c:v>37858</c:v>
                </c:pt>
                <c:pt idx="1419">
                  <c:v>37859</c:v>
                </c:pt>
                <c:pt idx="1420">
                  <c:v>37860</c:v>
                </c:pt>
                <c:pt idx="1421">
                  <c:v>37861</c:v>
                </c:pt>
                <c:pt idx="1422">
                  <c:v>37862</c:v>
                </c:pt>
                <c:pt idx="1423">
                  <c:v>37866</c:v>
                </c:pt>
                <c:pt idx="1424">
                  <c:v>37867</c:v>
                </c:pt>
                <c:pt idx="1425">
                  <c:v>37868</c:v>
                </c:pt>
                <c:pt idx="1426">
                  <c:v>37869</c:v>
                </c:pt>
                <c:pt idx="1427">
                  <c:v>37872</c:v>
                </c:pt>
                <c:pt idx="1428">
                  <c:v>37873</c:v>
                </c:pt>
                <c:pt idx="1429">
                  <c:v>37874</c:v>
                </c:pt>
                <c:pt idx="1430">
                  <c:v>37875</c:v>
                </c:pt>
                <c:pt idx="1431">
                  <c:v>37876</c:v>
                </c:pt>
                <c:pt idx="1432">
                  <c:v>37879</c:v>
                </c:pt>
                <c:pt idx="1433">
                  <c:v>37880</c:v>
                </c:pt>
                <c:pt idx="1434">
                  <c:v>37881</c:v>
                </c:pt>
                <c:pt idx="1435">
                  <c:v>37882</c:v>
                </c:pt>
                <c:pt idx="1436">
                  <c:v>37883</c:v>
                </c:pt>
                <c:pt idx="1437">
                  <c:v>37886</c:v>
                </c:pt>
                <c:pt idx="1438">
                  <c:v>37887</c:v>
                </c:pt>
                <c:pt idx="1439">
                  <c:v>37888</c:v>
                </c:pt>
                <c:pt idx="1440">
                  <c:v>37889</c:v>
                </c:pt>
                <c:pt idx="1441">
                  <c:v>37890</c:v>
                </c:pt>
                <c:pt idx="1442">
                  <c:v>37893</c:v>
                </c:pt>
                <c:pt idx="1443">
                  <c:v>37894</c:v>
                </c:pt>
                <c:pt idx="1444">
                  <c:v>37895</c:v>
                </c:pt>
                <c:pt idx="1445">
                  <c:v>37896</c:v>
                </c:pt>
                <c:pt idx="1446">
                  <c:v>37897</c:v>
                </c:pt>
                <c:pt idx="1447">
                  <c:v>37900</c:v>
                </c:pt>
                <c:pt idx="1448">
                  <c:v>37901</c:v>
                </c:pt>
                <c:pt idx="1449">
                  <c:v>37902</c:v>
                </c:pt>
                <c:pt idx="1450">
                  <c:v>37903</c:v>
                </c:pt>
                <c:pt idx="1451">
                  <c:v>37904</c:v>
                </c:pt>
                <c:pt idx="1452">
                  <c:v>37907</c:v>
                </c:pt>
                <c:pt idx="1453">
                  <c:v>37908</c:v>
                </c:pt>
                <c:pt idx="1454">
                  <c:v>37909</c:v>
                </c:pt>
                <c:pt idx="1455">
                  <c:v>37910</c:v>
                </c:pt>
                <c:pt idx="1456">
                  <c:v>37911</c:v>
                </c:pt>
                <c:pt idx="1457">
                  <c:v>37914</c:v>
                </c:pt>
                <c:pt idx="1458">
                  <c:v>37915</c:v>
                </c:pt>
                <c:pt idx="1459">
                  <c:v>37916</c:v>
                </c:pt>
                <c:pt idx="1460">
                  <c:v>37917</c:v>
                </c:pt>
                <c:pt idx="1461">
                  <c:v>37918</c:v>
                </c:pt>
                <c:pt idx="1462">
                  <c:v>37921</c:v>
                </c:pt>
                <c:pt idx="1463">
                  <c:v>37922</c:v>
                </c:pt>
                <c:pt idx="1464">
                  <c:v>37923</c:v>
                </c:pt>
                <c:pt idx="1465">
                  <c:v>37924</c:v>
                </c:pt>
                <c:pt idx="1466">
                  <c:v>37925</c:v>
                </c:pt>
                <c:pt idx="1467">
                  <c:v>37928</c:v>
                </c:pt>
                <c:pt idx="1468">
                  <c:v>37929</c:v>
                </c:pt>
                <c:pt idx="1469">
                  <c:v>37930</c:v>
                </c:pt>
                <c:pt idx="1470">
                  <c:v>37931</c:v>
                </c:pt>
                <c:pt idx="1471">
                  <c:v>37932</c:v>
                </c:pt>
                <c:pt idx="1472">
                  <c:v>37935</c:v>
                </c:pt>
                <c:pt idx="1473">
                  <c:v>37936</c:v>
                </c:pt>
                <c:pt idx="1474">
                  <c:v>37937</c:v>
                </c:pt>
                <c:pt idx="1475">
                  <c:v>37938</c:v>
                </c:pt>
                <c:pt idx="1476">
                  <c:v>37939</c:v>
                </c:pt>
                <c:pt idx="1477">
                  <c:v>37942</c:v>
                </c:pt>
                <c:pt idx="1478">
                  <c:v>37943</c:v>
                </c:pt>
                <c:pt idx="1479">
                  <c:v>37944</c:v>
                </c:pt>
                <c:pt idx="1480">
                  <c:v>37945</c:v>
                </c:pt>
                <c:pt idx="1481">
                  <c:v>37946</c:v>
                </c:pt>
                <c:pt idx="1482">
                  <c:v>37949</c:v>
                </c:pt>
                <c:pt idx="1483">
                  <c:v>37950</c:v>
                </c:pt>
                <c:pt idx="1484">
                  <c:v>37951</c:v>
                </c:pt>
                <c:pt idx="1485">
                  <c:v>37953</c:v>
                </c:pt>
                <c:pt idx="1486">
                  <c:v>37956</c:v>
                </c:pt>
                <c:pt idx="1487">
                  <c:v>37957</c:v>
                </c:pt>
                <c:pt idx="1488">
                  <c:v>37958</c:v>
                </c:pt>
                <c:pt idx="1489">
                  <c:v>37959</c:v>
                </c:pt>
                <c:pt idx="1490">
                  <c:v>37960</c:v>
                </c:pt>
                <c:pt idx="1491">
                  <c:v>37963</c:v>
                </c:pt>
                <c:pt idx="1492">
                  <c:v>37964</c:v>
                </c:pt>
                <c:pt idx="1493">
                  <c:v>37965</c:v>
                </c:pt>
                <c:pt idx="1494">
                  <c:v>37966</c:v>
                </c:pt>
                <c:pt idx="1495">
                  <c:v>37967</c:v>
                </c:pt>
                <c:pt idx="1496">
                  <c:v>37970</c:v>
                </c:pt>
                <c:pt idx="1497">
                  <c:v>37971</c:v>
                </c:pt>
                <c:pt idx="1498">
                  <c:v>37972</c:v>
                </c:pt>
                <c:pt idx="1499">
                  <c:v>37973</c:v>
                </c:pt>
                <c:pt idx="1500">
                  <c:v>37974</c:v>
                </c:pt>
                <c:pt idx="1501">
                  <c:v>37977</c:v>
                </c:pt>
                <c:pt idx="1502">
                  <c:v>37978</c:v>
                </c:pt>
                <c:pt idx="1503">
                  <c:v>37979</c:v>
                </c:pt>
                <c:pt idx="1504">
                  <c:v>37981</c:v>
                </c:pt>
                <c:pt idx="1505">
                  <c:v>37984</c:v>
                </c:pt>
                <c:pt idx="1506">
                  <c:v>37985</c:v>
                </c:pt>
                <c:pt idx="1507">
                  <c:v>37986</c:v>
                </c:pt>
                <c:pt idx="1508">
                  <c:v>37988</c:v>
                </c:pt>
                <c:pt idx="1509">
                  <c:v>37991</c:v>
                </c:pt>
                <c:pt idx="1510">
                  <c:v>37992</c:v>
                </c:pt>
                <c:pt idx="1511">
                  <c:v>37993</c:v>
                </c:pt>
                <c:pt idx="1512">
                  <c:v>37994</c:v>
                </c:pt>
                <c:pt idx="1513">
                  <c:v>37995</c:v>
                </c:pt>
                <c:pt idx="1514">
                  <c:v>37998</c:v>
                </c:pt>
                <c:pt idx="1515">
                  <c:v>37999</c:v>
                </c:pt>
                <c:pt idx="1516">
                  <c:v>38000</c:v>
                </c:pt>
                <c:pt idx="1517">
                  <c:v>38001</c:v>
                </c:pt>
                <c:pt idx="1518">
                  <c:v>38002</c:v>
                </c:pt>
                <c:pt idx="1519">
                  <c:v>38006</c:v>
                </c:pt>
                <c:pt idx="1520">
                  <c:v>38007</c:v>
                </c:pt>
                <c:pt idx="1521">
                  <c:v>38008</c:v>
                </c:pt>
                <c:pt idx="1522">
                  <c:v>38009</c:v>
                </c:pt>
                <c:pt idx="1523">
                  <c:v>38012</c:v>
                </c:pt>
                <c:pt idx="1524">
                  <c:v>38013</c:v>
                </c:pt>
                <c:pt idx="1525">
                  <c:v>38014</c:v>
                </c:pt>
                <c:pt idx="1526">
                  <c:v>38015</c:v>
                </c:pt>
                <c:pt idx="1527">
                  <c:v>38016</c:v>
                </c:pt>
                <c:pt idx="1528">
                  <c:v>38019</c:v>
                </c:pt>
                <c:pt idx="1529">
                  <c:v>38020</c:v>
                </c:pt>
                <c:pt idx="1530">
                  <c:v>38021</c:v>
                </c:pt>
                <c:pt idx="1531">
                  <c:v>38022</c:v>
                </c:pt>
                <c:pt idx="1532">
                  <c:v>38023</c:v>
                </c:pt>
                <c:pt idx="1533">
                  <c:v>38026</c:v>
                </c:pt>
                <c:pt idx="1534">
                  <c:v>38027</c:v>
                </c:pt>
                <c:pt idx="1535">
                  <c:v>38028</c:v>
                </c:pt>
                <c:pt idx="1536">
                  <c:v>38029</c:v>
                </c:pt>
                <c:pt idx="1537">
                  <c:v>38030</c:v>
                </c:pt>
                <c:pt idx="1538">
                  <c:v>38034</c:v>
                </c:pt>
                <c:pt idx="1539">
                  <c:v>38035</c:v>
                </c:pt>
                <c:pt idx="1540">
                  <c:v>38036</c:v>
                </c:pt>
                <c:pt idx="1541">
                  <c:v>38037</c:v>
                </c:pt>
                <c:pt idx="1542">
                  <c:v>38040</c:v>
                </c:pt>
                <c:pt idx="1543">
                  <c:v>38041</c:v>
                </c:pt>
                <c:pt idx="1544">
                  <c:v>38042</c:v>
                </c:pt>
                <c:pt idx="1545">
                  <c:v>38043</c:v>
                </c:pt>
                <c:pt idx="1546">
                  <c:v>38044</c:v>
                </c:pt>
                <c:pt idx="1547">
                  <c:v>38047</c:v>
                </c:pt>
                <c:pt idx="1548">
                  <c:v>38048</c:v>
                </c:pt>
                <c:pt idx="1549">
                  <c:v>38049</c:v>
                </c:pt>
                <c:pt idx="1550">
                  <c:v>38050</c:v>
                </c:pt>
                <c:pt idx="1551">
                  <c:v>38051</c:v>
                </c:pt>
                <c:pt idx="1552">
                  <c:v>38054</c:v>
                </c:pt>
                <c:pt idx="1553">
                  <c:v>38055</c:v>
                </c:pt>
                <c:pt idx="1554">
                  <c:v>38056</c:v>
                </c:pt>
                <c:pt idx="1555">
                  <c:v>38057</c:v>
                </c:pt>
                <c:pt idx="1556">
                  <c:v>38058</c:v>
                </c:pt>
                <c:pt idx="1557">
                  <c:v>38061</c:v>
                </c:pt>
                <c:pt idx="1558">
                  <c:v>38062</c:v>
                </c:pt>
                <c:pt idx="1559">
                  <c:v>38063</c:v>
                </c:pt>
                <c:pt idx="1560">
                  <c:v>38064</c:v>
                </c:pt>
                <c:pt idx="1561">
                  <c:v>38065</c:v>
                </c:pt>
                <c:pt idx="1562">
                  <c:v>38068</c:v>
                </c:pt>
                <c:pt idx="1563">
                  <c:v>38069</c:v>
                </c:pt>
                <c:pt idx="1564">
                  <c:v>38070</c:v>
                </c:pt>
                <c:pt idx="1565">
                  <c:v>38071</c:v>
                </c:pt>
                <c:pt idx="1566">
                  <c:v>38072</c:v>
                </c:pt>
                <c:pt idx="1567">
                  <c:v>38075</c:v>
                </c:pt>
                <c:pt idx="1568">
                  <c:v>38076</c:v>
                </c:pt>
                <c:pt idx="1569">
                  <c:v>38077</c:v>
                </c:pt>
                <c:pt idx="1570">
                  <c:v>38078</c:v>
                </c:pt>
                <c:pt idx="1571">
                  <c:v>38079</c:v>
                </c:pt>
                <c:pt idx="1572">
                  <c:v>38082</c:v>
                </c:pt>
                <c:pt idx="1573">
                  <c:v>38083</c:v>
                </c:pt>
                <c:pt idx="1574">
                  <c:v>38084</c:v>
                </c:pt>
                <c:pt idx="1575">
                  <c:v>38085</c:v>
                </c:pt>
                <c:pt idx="1576">
                  <c:v>38089</c:v>
                </c:pt>
                <c:pt idx="1577">
                  <c:v>38090</c:v>
                </c:pt>
                <c:pt idx="1578">
                  <c:v>38091</c:v>
                </c:pt>
                <c:pt idx="1579">
                  <c:v>38092</c:v>
                </c:pt>
                <c:pt idx="1580">
                  <c:v>38093</c:v>
                </c:pt>
                <c:pt idx="1581">
                  <c:v>38096</c:v>
                </c:pt>
                <c:pt idx="1582">
                  <c:v>38097</c:v>
                </c:pt>
                <c:pt idx="1583">
                  <c:v>38098</c:v>
                </c:pt>
                <c:pt idx="1584">
                  <c:v>38099</c:v>
                </c:pt>
                <c:pt idx="1585">
                  <c:v>38100</c:v>
                </c:pt>
                <c:pt idx="1586">
                  <c:v>38103</c:v>
                </c:pt>
                <c:pt idx="1587">
                  <c:v>38104</c:v>
                </c:pt>
                <c:pt idx="1588">
                  <c:v>38105</c:v>
                </c:pt>
                <c:pt idx="1589">
                  <c:v>38106</c:v>
                </c:pt>
                <c:pt idx="1590">
                  <c:v>38107</c:v>
                </c:pt>
                <c:pt idx="1591">
                  <c:v>38110</c:v>
                </c:pt>
                <c:pt idx="1592">
                  <c:v>38111</c:v>
                </c:pt>
                <c:pt idx="1593">
                  <c:v>38112</c:v>
                </c:pt>
                <c:pt idx="1594">
                  <c:v>38113</c:v>
                </c:pt>
                <c:pt idx="1595">
                  <c:v>38114</c:v>
                </c:pt>
                <c:pt idx="1596">
                  <c:v>38117</c:v>
                </c:pt>
                <c:pt idx="1597">
                  <c:v>38118</c:v>
                </c:pt>
                <c:pt idx="1598">
                  <c:v>38119</c:v>
                </c:pt>
                <c:pt idx="1599">
                  <c:v>38120</c:v>
                </c:pt>
                <c:pt idx="1600">
                  <c:v>38121</c:v>
                </c:pt>
                <c:pt idx="1601">
                  <c:v>38124</c:v>
                </c:pt>
                <c:pt idx="1602">
                  <c:v>38125</c:v>
                </c:pt>
                <c:pt idx="1603">
                  <c:v>38126</c:v>
                </c:pt>
                <c:pt idx="1604">
                  <c:v>38127</c:v>
                </c:pt>
                <c:pt idx="1605">
                  <c:v>38128</c:v>
                </c:pt>
                <c:pt idx="1606">
                  <c:v>38131</c:v>
                </c:pt>
                <c:pt idx="1607">
                  <c:v>38132</c:v>
                </c:pt>
                <c:pt idx="1608">
                  <c:v>38133</c:v>
                </c:pt>
                <c:pt idx="1609">
                  <c:v>38134</c:v>
                </c:pt>
                <c:pt idx="1610">
                  <c:v>38135</c:v>
                </c:pt>
                <c:pt idx="1611">
                  <c:v>38139</c:v>
                </c:pt>
                <c:pt idx="1612">
                  <c:v>38140</c:v>
                </c:pt>
                <c:pt idx="1613">
                  <c:v>38141</c:v>
                </c:pt>
                <c:pt idx="1614">
                  <c:v>38142</c:v>
                </c:pt>
                <c:pt idx="1615">
                  <c:v>38145</c:v>
                </c:pt>
                <c:pt idx="1616">
                  <c:v>38146</c:v>
                </c:pt>
                <c:pt idx="1617">
                  <c:v>38147</c:v>
                </c:pt>
                <c:pt idx="1618">
                  <c:v>38148</c:v>
                </c:pt>
                <c:pt idx="1619">
                  <c:v>38152</c:v>
                </c:pt>
                <c:pt idx="1620">
                  <c:v>38153</c:v>
                </c:pt>
                <c:pt idx="1621">
                  <c:v>38154</c:v>
                </c:pt>
                <c:pt idx="1622">
                  <c:v>38155</c:v>
                </c:pt>
                <c:pt idx="1623">
                  <c:v>38156</c:v>
                </c:pt>
                <c:pt idx="1624">
                  <c:v>38159</c:v>
                </c:pt>
                <c:pt idx="1625">
                  <c:v>38160</c:v>
                </c:pt>
                <c:pt idx="1626">
                  <c:v>38161</c:v>
                </c:pt>
                <c:pt idx="1627">
                  <c:v>38162</c:v>
                </c:pt>
                <c:pt idx="1628">
                  <c:v>38163</c:v>
                </c:pt>
                <c:pt idx="1629">
                  <c:v>38166</c:v>
                </c:pt>
                <c:pt idx="1630">
                  <c:v>38167</c:v>
                </c:pt>
                <c:pt idx="1631">
                  <c:v>38168</c:v>
                </c:pt>
                <c:pt idx="1632">
                  <c:v>38169</c:v>
                </c:pt>
                <c:pt idx="1633">
                  <c:v>38170</c:v>
                </c:pt>
                <c:pt idx="1634">
                  <c:v>38174</c:v>
                </c:pt>
                <c:pt idx="1635">
                  <c:v>38175</c:v>
                </c:pt>
                <c:pt idx="1636">
                  <c:v>38176</c:v>
                </c:pt>
                <c:pt idx="1637">
                  <c:v>38177</c:v>
                </c:pt>
                <c:pt idx="1638">
                  <c:v>38180</c:v>
                </c:pt>
                <c:pt idx="1639">
                  <c:v>38181</c:v>
                </c:pt>
                <c:pt idx="1640">
                  <c:v>38182</c:v>
                </c:pt>
                <c:pt idx="1641">
                  <c:v>38183</c:v>
                </c:pt>
                <c:pt idx="1642">
                  <c:v>38184</c:v>
                </c:pt>
                <c:pt idx="1643">
                  <c:v>38187</c:v>
                </c:pt>
                <c:pt idx="1644">
                  <c:v>38188</c:v>
                </c:pt>
                <c:pt idx="1645">
                  <c:v>38189</c:v>
                </c:pt>
                <c:pt idx="1646">
                  <c:v>38190</c:v>
                </c:pt>
                <c:pt idx="1647">
                  <c:v>38191</c:v>
                </c:pt>
                <c:pt idx="1648">
                  <c:v>38194</c:v>
                </c:pt>
                <c:pt idx="1649">
                  <c:v>38195</c:v>
                </c:pt>
                <c:pt idx="1650">
                  <c:v>38196</c:v>
                </c:pt>
                <c:pt idx="1651">
                  <c:v>38197</c:v>
                </c:pt>
                <c:pt idx="1652">
                  <c:v>38198</c:v>
                </c:pt>
                <c:pt idx="1653">
                  <c:v>38201</c:v>
                </c:pt>
                <c:pt idx="1654">
                  <c:v>38202</c:v>
                </c:pt>
                <c:pt idx="1655">
                  <c:v>38203</c:v>
                </c:pt>
                <c:pt idx="1656">
                  <c:v>38204</c:v>
                </c:pt>
                <c:pt idx="1657">
                  <c:v>38205</c:v>
                </c:pt>
                <c:pt idx="1658">
                  <c:v>38208</c:v>
                </c:pt>
                <c:pt idx="1659">
                  <c:v>38209</c:v>
                </c:pt>
                <c:pt idx="1660">
                  <c:v>38210</c:v>
                </c:pt>
                <c:pt idx="1661">
                  <c:v>38211</c:v>
                </c:pt>
                <c:pt idx="1662">
                  <c:v>38212</c:v>
                </c:pt>
                <c:pt idx="1663">
                  <c:v>38215</c:v>
                </c:pt>
                <c:pt idx="1664">
                  <c:v>38216</c:v>
                </c:pt>
                <c:pt idx="1665">
                  <c:v>38217</c:v>
                </c:pt>
                <c:pt idx="1666">
                  <c:v>38218</c:v>
                </c:pt>
                <c:pt idx="1667">
                  <c:v>38219</c:v>
                </c:pt>
                <c:pt idx="1668">
                  <c:v>38222</c:v>
                </c:pt>
                <c:pt idx="1669">
                  <c:v>38223</c:v>
                </c:pt>
                <c:pt idx="1670">
                  <c:v>38224</c:v>
                </c:pt>
                <c:pt idx="1671">
                  <c:v>38225</c:v>
                </c:pt>
                <c:pt idx="1672">
                  <c:v>38226</c:v>
                </c:pt>
                <c:pt idx="1673">
                  <c:v>38229</c:v>
                </c:pt>
                <c:pt idx="1674">
                  <c:v>38230</c:v>
                </c:pt>
                <c:pt idx="1675">
                  <c:v>38231</c:v>
                </c:pt>
                <c:pt idx="1676">
                  <c:v>38232</c:v>
                </c:pt>
                <c:pt idx="1677">
                  <c:v>38233</c:v>
                </c:pt>
                <c:pt idx="1678">
                  <c:v>38237</c:v>
                </c:pt>
                <c:pt idx="1679">
                  <c:v>38238</c:v>
                </c:pt>
                <c:pt idx="1680">
                  <c:v>38239</c:v>
                </c:pt>
                <c:pt idx="1681">
                  <c:v>38240</c:v>
                </c:pt>
                <c:pt idx="1682">
                  <c:v>38243</c:v>
                </c:pt>
                <c:pt idx="1683">
                  <c:v>38244</c:v>
                </c:pt>
                <c:pt idx="1684">
                  <c:v>38245</c:v>
                </c:pt>
                <c:pt idx="1685">
                  <c:v>38246</c:v>
                </c:pt>
                <c:pt idx="1686">
                  <c:v>38247</c:v>
                </c:pt>
                <c:pt idx="1687">
                  <c:v>38250</c:v>
                </c:pt>
                <c:pt idx="1688">
                  <c:v>38251</c:v>
                </c:pt>
                <c:pt idx="1689">
                  <c:v>38252</c:v>
                </c:pt>
                <c:pt idx="1690">
                  <c:v>38253</c:v>
                </c:pt>
                <c:pt idx="1691">
                  <c:v>38254</c:v>
                </c:pt>
                <c:pt idx="1692">
                  <c:v>38257</c:v>
                </c:pt>
                <c:pt idx="1693">
                  <c:v>38258</c:v>
                </c:pt>
                <c:pt idx="1694">
                  <c:v>38259</c:v>
                </c:pt>
                <c:pt idx="1695">
                  <c:v>38260</c:v>
                </c:pt>
                <c:pt idx="1696">
                  <c:v>38261</c:v>
                </c:pt>
                <c:pt idx="1697">
                  <c:v>38264</c:v>
                </c:pt>
                <c:pt idx="1698">
                  <c:v>38265</c:v>
                </c:pt>
                <c:pt idx="1699">
                  <c:v>38266</c:v>
                </c:pt>
                <c:pt idx="1700">
                  <c:v>38267</c:v>
                </c:pt>
                <c:pt idx="1701">
                  <c:v>38268</c:v>
                </c:pt>
                <c:pt idx="1702">
                  <c:v>38271</c:v>
                </c:pt>
                <c:pt idx="1703">
                  <c:v>38272</c:v>
                </c:pt>
                <c:pt idx="1704">
                  <c:v>38273</c:v>
                </c:pt>
                <c:pt idx="1705">
                  <c:v>38274</c:v>
                </c:pt>
                <c:pt idx="1706">
                  <c:v>38275</c:v>
                </c:pt>
                <c:pt idx="1707">
                  <c:v>38278</c:v>
                </c:pt>
                <c:pt idx="1708">
                  <c:v>38279</c:v>
                </c:pt>
                <c:pt idx="1709">
                  <c:v>38280</c:v>
                </c:pt>
                <c:pt idx="1710">
                  <c:v>38281</c:v>
                </c:pt>
                <c:pt idx="1711">
                  <c:v>38282</c:v>
                </c:pt>
                <c:pt idx="1712">
                  <c:v>38285</c:v>
                </c:pt>
                <c:pt idx="1713">
                  <c:v>38286</c:v>
                </c:pt>
                <c:pt idx="1714">
                  <c:v>38287</c:v>
                </c:pt>
                <c:pt idx="1715">
                  <c:v>38288</c:v>
                </c:pt>
                <c:pt idx="1716">
                  <c:v>38289</c:v>
                </c:pt>
                <c:pt idx="1717">
                  <c:v>38292</c:v>
                </c:pt>
                <c:pt idx="1718">
                  <c:v>38293</c:v>
                </c:pt>
                <c:pt idx="1719">
                  <c:v>38294</c:v>
                </c:pt>
                <c:pt idx="1720">
                  <c:v>38295</c:v>
                </c:pt>
                <c:pt idx="1721">
                  <c:v>38296</c:v>
                </c:pt>
                <c:pt idx="1722">
                  <c:v>38299</c:v>
                </c:pt>
                <c:pt idx="1723">
                  <c:v>38300</c:v>
                </c:pt>
                <c:pt idx="1724">
                  <c:v>38301</c:v>
                </c:pt>
                <c:pt idx="1725">
                  <c:v>38302</c:v>
                </c:pt>
                <c:pt idx="1726">
                  <c:v>38303</c:v>
                </c:pt>
                <c:pt idx="1727">
                  <c:v>38306</c:v>
                </c:pt>
                <c:pt idx="1728">
                  <c:v>38307</c:v>
                </c:pt>
                <c:pt idx="1729">
                  <c:v>38308</c:v>
                </c:pt>
                <c:pt idx="1730">
                  <c:v>38309</c:v>
                </c:pt>
                <c:pt idx="1731">
                  <c:v>38310</c:v>
                </c:pt>
                <c:pt idx="1732">
                  <c:v>38313</c:v>
                </c:pt>
                <c:pt idx="1733">
                  <c:v>38314</c:v>
                </c:pt>
                <c:pt idx="1734">
                  <c:v>38315</c:v>
                </c:pt>
                <c:pt idx="1735">
                  <c:v>38317</c:v>
                </c:pt>
                <c:pt idx="1736">
                  <c:v>38320</c:v>
                </c:pt>
                <c:pt idx="1737">
                  <c:v>38321</c:v>
                </c:pt>
                <c:pt idx="1738">
                  <c:v>38322</c:v>
                </c:pt>
                <c:pt idx="1739">
                  <c:v>38323</c:v>
                </c:pt>
                <c:pt idx="1740">
                  <c:v>38324</c:v>
                </c:pt>
                <c:pt idx="1741">
                  <c:v>38327</c:v>
                </c:pt>
                <c:pt idx="1742">
                  <c:v>38328</c:v>
                </c:pt>
                <c:pt idx="1743">
                  <c:v>38329</c:v>
                </c:pt>
                <c:pt idx="1744">
                  <c:v>38330</c:v>
                </c:pt>
                <c:pt idx="1745">
                  <c:v>38331</c:v>
                </c:pt>
                <c:pt idx="1746">
                  <c:v>38334</c:v>
                </c:pt>
                <c:pt idx="1747">
                  <c:v>38335</c:v>
                </c:pt>
                <c:pt idx="1748">
                  <c:v>38336</c:v>
                </c:pt>
                <c:pt idx="1749">
                  <c:v>38337</c:v>
                </c:pt>
                <c:pt idx="1750">
                  <c:v>38338</c:v>
                </c:pt>
                <c:pt idx="1751">
                  <c:v>38341</c:v>
                </c:pt>
                <c:pt idx="1752">
                  <c:v>38342</c:v>
                </c:pt>
                <c:pt idx="1753">
                  <c:v>38343</c:v>
                </c:pt>
                <c:pt idx="1754">
                  <c:v>38344</c:v>
                </c:pt>
                <c:pt idx="1755">
                  <c:v>38348</c:v>
                </c:pt>
                <c:pt idx="1756">
                  <c:v>38349</c:v>
                </c:pt>
                <c:pt idx="1757">
                  <c:v>38350</c:v>
                </c:pt>
                <c:pt idx="1758">
                  <c:v>38351</c:v>
                </c:pt>
                <c:pt idx="1759">
                  <c:v>38352</c:v>
                </c:pt>
                <c:pt idx="1760">
                  <c:v>38355</c:v>
                </c:pt>
                <c:pt idx="1761">
                  <c:v>38356</c:v>
                </c:pt>
                <c:pt idx="1762">
                  <c:v>38357</c:v>
                </c:pt>
                <c:pt idx="1763">
                  <c:v>38358</c:v>
                </c:pt>
                <c:pt idx="1764">
                  <c:v>38359</c:v>
                </c:pt>
                <c:pt idx="1765">
                  <c:v>38362</c:v>
                </c:pt>
                <c:pt idx="1766">
                  <c:v>38363</c:v>
                </c:pt>
                <c:pt idx="1767">
                  <c:v>38364</c:v>
                </c:pt>
                <c:pt idx="1768">
                  <c:v>38365</c:v>
                </c:pt>
                <c:pt idx="1769">
                  <c:v>38366</c:v>
                </c:pt>
                <c:pt idx="1770">
                  <c:v>38370</c:v>
                </c:pt>
                <c:pt idx="1771">
                  <c:v>38371</c:v>
                </c:pt>
                <c:pt idx="1772">
                  <c:v>38372</c:v>
                </c:pt>
                <c:pt idx="1773">
                  <c:v>38373</c:v>
                </c:pt>
                <c:pt idx="1774">
                  <c:v>38376</c:v>
                </c:pt>
                <c:pt idx="1775">
                  <c:v>38377</c:v>
                </c:pt>
                <c:pt idx="1776">
                  <c:v>38378</c:v>
                </c:pt>
                <c:pt idx="1777">
                  <c:v>38379</c:v>
                </c:pt>
                <c:pt idx="1778">
                  <c:v>38380</c:v>
                </c:pt>
                <c:pt idx="1779">
                  <c:v>38383</c:v>
                </c:pt>
                <c:pt idx="1780">
                  <c:v>38384</c:v>
                </c:pt>
                <c:pt idx="1781">
                  <c:v>38385</c:v>
                </c:pt>
                <c:pt idx="1782">
                  <c:v>38386</c:v>
                </c:pt>
                <c:pt idx="1783">
                  <c:v>38387</c:v>
                </c:pt>
                <c:pt idx="1784">
                  <c:v>38390</c:v>
                </c:pt>
                <c:pt idx="1785">
                  <c:v>38391</c:v>
                </c:pt>
                <c:pt idx="1786">
                  <c:v>38392</c:v>
                </c:pt>
                <c:pt idx="1787">
                  <c:v>38393</c:v>
                </c:pt>
                <c:pt idx="1788">
                  <c:v>38394</c:v>
                </c:pt>
                <c:pt idx="1789">
                  <c:v>38397</c:v>
                </c:pt>
                <c:pt idx="1790">
                  <c:v>38398</c:v>
                </c:pt>
                <c:pt idx="1791">
                  <c:v>38399</c:v>
                </c:pt>
                <c:pt idx="1792">
                  <c:v>38400</c:v>
                </c:pt>
                <c:pt idx="1793">
                  <c:v>38401</c:v>
                </c:pt>
                <c:pt idx="1794">
                  <c:v>38405</c:v>
                </c:pt>
                <c:pt idx="1795">
                  <c:v>38406</c:v>
                </c:pt>
                <c:pt idx="1796">
                  <c:v>38407</c:v>
                </c:pt>
                <c:pt idx="1797">
                  <c:v>38408</c:v>
                </c:pt>
                <c:pt idx="1798">
                  <c:v>38411</c:v>
                </c:pt>
                <c:pt idx="1799">
                  <c:v>38412</c:v>
                </c:pt>
                <c:pt idx="1800">
                  <c:v>38413</c:v>
                </c:pt>
                <c:pt idx="1801">
                  <c:v>38414</c:v>
                </c:pt>
                <c:pt idx="1802">
                  <c:v>38415</c:v>
                </c:pt>
                <c:pt idx="1803">
                  <c:v>38418</c:v>
                </c:pt>
                <c:pt idx="1804">
                  <c:v>38419</c:v>
                </c:pt>
                <c:pt idx="1805">
                  <c:v>38420</c:v>
                </c:pt>
                <c:pt idx="1806">
                  <c:v>38421</c:v>
                </c:pt>
                <c:pt idx="1807">
                  <c:v>38422</c:v>
                </c:pt>
                <c:pt idx="1808">
                  <c:v>38425</c:v>
                </c:pt>
                <c:pt idx="1809">
                  <c:v>38426</c:v>
                </c:pt>
                <c:pt idx="1810">
                  <c:v>38427</c:v>
                </c:pt>
                <c:pt idx="1811">
                  <c:v>38428</c:v>
                </c:pt>
                <c:pt idx="1812">
                  <c:v>38429</c:v>
                </c:pt>
                <c:pt idx="1813">
                  <c:v>38432</c:v>
                </c:pt>
                <c:pt idx="1814">
                  <c:v>38433</c:v>
                </c:pt>
                <c:pt idx="1815">
                  <c:v>38434</c:v>
                </c:pt>
                <c:pt idx="1816">
                  <c:v>38435</c:v>
                </c:pt>
                <c:pt idx="1817">
                  <c:v>38439</c:v>
                </c:pt>
                <c:pt idx="1818">
                  <c:v>38440</c:v>
                </c:pt>
                <c:pt idx="1819">
                  <c:v>38441</c:v>
                </c:pt>
                <c:pt idx="1820">
                  <c:v>38442</c:v>
                </c:pt>
                <c:pt idx="1821">
                  <c:v>38443</c:v>
                </c:pt>
                <c:pt idx="1822">
                  <c:v>38446</c:v>
                </c:pt>
                <c:pt idx="1823">
                  <c:v>38447</c:v>
                </c:pt>
                <c:pt idx="1824">
                  <c:v>38448</c:v>
                </c:pt>
                <c:pt idx="1825">
                  <c:v>38449</c:v>
                </c:pt>
                <c:pt idx="1826">
                  <c:v>38450</c:v>
                </c:pt>
                <c:pt idx="1827">
                  <c:v>38453</c:v>
                </c:pt>
                <c:pt idx="1828">
                  <c:v>38454</c:v>
                </c:pt>
                <c:pt idx="1829">
                  <c:v>38455</c:v>
                </c:pt>
                <c:pt idx="1830">
                  <c:v>38456</c:v>
                </c:pt>
                <c:pt idx="1831">
                  <c:v>38457</c:v>
                </c:pt>
                <c:pt idx="1832">
                  <c:v>38460</c:v>
                </c:pt>
                <c:pt idx="1833">
                  <c:v>38461</c:v>
                </c:pt>
                <c:pt idx="1834">
                  <c:v>38462</c:v>
                </c:pt>
                <c:pt idx="1835">
                  <c:v>38463</c:v>
                </c:pt>
                <c:pt idx="1836">
                  <c:v>38464</c:v>
                </c:pt>
                <c:pt idx="1837">
                  <c:v>38467</c:v>
                </c:pt>
                <c:pt idx="1838">
                  <c:v>38468</c:v>
                </c:pt>
                <c:pt idx="1839">
                  <c:v>38469</c:v>
                </c:pt>
                <c:pt idx="1840">
                  <c:v>38470</c:v>
                </c:pt>
                <c:pt idx="1841">
                  <c:v>38471</c:v>
                </c:pt>
                <c:pt idx="1842">
                  <c:v>38474</c:v>
                </c:pt>
                <c:pt idx="1843">
                  <c:v>38475</c:v>
                </c:pt>
                <c:pt idx="1844">
                  <c:v>38476</c:v>
                </c:pt>
                <c:pt idx="1845">
                  <c:v>38477</c:v>
                </c:pt>
                <c:pt idx="1846">
                  <c:v>38478</c:v>
                </c:pt>
                <c:pt idx="1847">
                  <c:v>38481</c:v>
                </c:pt>
                <c:pt idx="1848">
                  <c:v>38482</c:v>
                </c:pt>
                <c:pt idx="1849">
                  <c:v>38483</c:v>
                </c:pt>
                <c:pt idx="1850">
                  <c:v>38484</c:v>
                </c:pt>
                <c:pt idx="1851">
                  <c:v>38485</c:v>
                </c:pt>
                <c:pt idx="1852">
                  <c:v>38488</c:v>
                </c:pt>
                <c:pt idx="1853">
                  <c:v>38489</c:v>
                </c:pt>
                <c:pt idx="1854">
                  <c:v>38490</c:v>
                </c:pt>
                <c:pt idx="1855">
                  <c:v>38491</c:v>
                </c:pt>
                <c:pt idx="1856">
                  <c:v>38492</c:v>
                </c:pt>
                <c:pt idx="1857">
                  <c:v>38495</c:v>
                </c:pt>
                <c:pt idx="1858">
                  <c:v>38496</c:v>
                </c:pt>
                <c:pt idx="1859">
                  <c:v>38497</c:v>
                </c:pt>
                <c:pt idx="1860">
                  <c:v>38498</c:v>
                </c:pt>
                <c:pt idx="1861">
                  <c:v>38499</c:v>
                </c:pt>
                <c:pt idx="1862">
                  <c:v>38503</c:v>
                </c:pt>
                <c:pt idx="1863">
                  <c:v>38504</c:v>
                </c:pt>
                <c:pt idx="1864">
                  <c:v>38505</c:v>
                </c:pt>
                <c:pt idx="1865">
                  <c:v>38506</c:v>
                </c:pt>
                <c:pt idx="1866">
                  <c:v>38509</c:v>
                </c:pt>
                <c:pt idx="1867">
                  <c:v>38510</c:v>
                </c:pt>
                <c:pt idx="1868">
                  <c:v>38511</c:v>
                </c:pt>
                <c:pt idx="1869">
                  <c:v>38512</c:v>
                </c:pt>
                <c:pt idx="1870">
                  <c:v>38513</c:v>
                </c:pt>
                <c:pt idx="1871">
                  <c:v>38516</c:v>
                </c:pt>
                <c:pt idx="1872">
                  <c:v>38517</c:v>
                </c:pt>
                <c:pt idx="1873">
                  <c:v>38518</c:v>
                </c:pt>
                <c:pt idx="1874">
                  <c:v>38519</c:v>
                </c:pt>
                <c:pt idx="1875">
                  <c:v>38520</c:v>
                </c:pt>
                <c:pt idx="1876">
                  <c:v>38523</c:v>
                </c:pt>
                <c:pt idx="1877">
                  <c:v>38524</c:v>
                </c:pt>
                <c:pt idx="1878">
                  <c:v>38525</c:v>
                </c:pt>
                <c:pt idx="1879">
                  <c:v>38526</c:v>
                </c:pt>
                <c:pt idx="1880">
                  <c:v>38527</c:v>
                </c:pt>
                <c:pt idx="1881">
                  <c:v>38530</c:v>
                </c:pt>
                <c:pt idx="1882">
                  <c:v>38531</c:v>
                </c:pt>
                <c:pt idx="1883">
                  <c:v>38532</c:v>
                </c:pt>
                <c:pt idx="1884">
                  <c:v>38533</c:v>
                </c:pt>
                <c:pt idx="1885">
                  <c:v>38534</c:v>
                </c:pt>
                <c:pt idx="1886">
                  <c:v>38538</c:v>
                </c:pt>
                <c:pt idx="1887">
                  <c:v>38539</c:v>
                </c:pt>
                <c:pt idx="1888">
                  <c:v>38540</c:v>
                </c:pt>
                <c:pt idx="1889">
                  <c:v>38541</c:v>
                </c:pt>
                <c:pt idx="1890">
                  <c:v>38544</c:v>
                </c:pt>
                <c:pt idx="1891">
                  <c:v>38545</c:v>
                </c:pt>
                <c:pt idx="1892">
                  <c:v>38546</c:v>
                </c:pt>
                <c:pt idx="1893">
                  <c:v>38547</c:v>
                </c:pt>
                <c:pt idx="1894">
                  <c:v>38548</c:v>
                </c:pt>
                <c:pt idx="1895">
                  <c:v>38551</c:v>
                </c:pt>
                <c:pt idx="1896">
                  <c:v>38552</c:v>
                </c:pt>
                <c:pt idx="1897">
                  <c:v>38553</c:v>
                </c:pt>
                <c:pt idx="1898">
                  <c:v>38554</c:v>
                </c:pt>
                <c:pt idx="1899">
                  <c:v>38555</c:v>
                </c:pt>
                <c:pt idx="1900">
                  <c:v>38558</c:v>
                </c:pt>
                <c:pt idx="1901">
                  <c:v>38559</c:v>
                </c:pt>
                <c:pt idx="1902">
                  <c:v>38560</c:v>
                </c:pt>
                <c:pt idx="1903">
                  <c:v>38561</c:v>
                </c:pt>
                <c:pt idx="1904">
                  <c:v>38562</c:v>
                </c:pt>
                <c:pt idx="1905">
                  <c:v>38565</c:v>
                </c:pt>
                <c:pt idx="1906">
                  <c:v>38566</c:v>
                </c:pt>
                <c:pt idx="1907">
                  <c:v>38567</c:v>
                </c:pt>
                <c:pt idx="1908">
                  <c:v>38568</c:v>
                </c:pt>
                <c:pt idx="1909">
                  <c:v>38569</c:v>
                </c:pt>
                <c:pt idx="1910">
                  <c:v>38572</c:v>
                </c:pt>
                <c:pt idx="1911">
                  <c:v>38573</c:v>
                </c:pt>
                <c:pt idx="1912">
                  <c:v>38574</c:v>
                </c:pt>
                <c:pt idx="1913">
                  <c:v>38575</c:v>
                </c:pt>
                <c:pt idx="1914">
                  <c:v>38576</c:v>
                </c:pt>
                <c:pt idx="1915">
                  <c:v>38579</c:v>
                </c:pt>
                <c:pt idx="1916">
                  <c:v>38580</c:v>
                </c:pt>
                <c:pt idx="1917">
                  <c:v>38581</c:v>
                </c:pt>
                <c:pt idx="1918">
                  <c:v>38582</c:v>
                </c:pt>
                <c:pt idx="1919">
                  <c:v>38583</c:v>
                </c:pt>
                <c:pt idx="1920">
                  <c:v>38586</c:v>
                </c:pt>
                <c:pt idx="1921">
                  <c:v>38587</c:v>
                </c:pt>
                <c:pt idx="1922">
                  <c:v>38588</c:v>
                </c:pt>
                <c:pt idx="1923">
                  <c:v>38589</c:v>
                </c:pt>
                <c:pt idx="1924">
                  <c:v>38590</c:v>
                </c:pt>
                <c:pt idx="1925">
                  <c:v>38593</c:v>
                </c:pt>
                <c:pt idx="1926">
                  <c:v>38594</c:v>
                </c:pt>
                <c:pt idx="1927">
                  <c:v>38595</c:v>
                </c:pt>
                <c:pt idx="1928">
                  <c:v>38596</c:v>
                </c:pt>
                <c:pt idx="1929">
                  <c:v>38597</c:v>
                </c:pt>
                <c:pt idx="1930">
                  <c:v>38601</c:v>
                </c:pt>
                <c:pt idx="1931">
                  <c:v>38602</c:v>
                </c:pt>
                <c:pt idx="1932">
                  <c:v>38603</c:v>
                </c:pt>
                <c:pt idx="1933">
                  <c:v>38604</c:v>
                </c:pt>
                <c:pt idx="1934">
                  <c:v>38607</c:v>
                </c:pt>
                <c:pt idx="1935">
                  <c:v>38608</c:v>
                </c:pt>
                <c:pt idx="1936">
                  <c:v>38609</c:v>
                </c:pt>
                <c:pt idx="1937">
                  <c:v>38610</c:v>
                </c:pt>
                <c:pt idx="1938">
                  <c:v>38611</c:v>
                </c:pt>
                <c:pt idx="1939">
                  <c:v>38614</c:v>
                </c:pt>
                <c:pt idx="1940">
                  <c:v>38615</c:v>
                </c:pt>
                <c:pt idx="1941">
                  <c:v>38616</c:v>
                </c:pt>
                <c:pt idx="1942">
                  <c:v>38617</c:v>
                </c:pt>
                <c:pt idx="1943">
                  <c:v>38618</c:v>
                </c:pt>
                <c:pt idx="1944">
                  <c:v>38621</c:v>
                </c:pt>
                <c:pt idx="1945">
                  <c:v>38622</c:v>
                </c:pt>
                <c:pt idx="1946">
                  <c:v>38623</c:v>
                </c:pt>
                <c:pt idx="1947">
                  <c:v>38624</c:v>
                </c:pt>
                <c:pt idx="1948">
                  <c:v>38625</c:v>
                </c:pt>
                <c:pt idx="1949">
                  <c:v>38628</c:v>
                </c:pt>
                <c:pt idx="1950">
                  <c:v>38629</c:v>
                </c:pt>
                <c:pt idx="1951">
                  <c:v>38630</c:v>
                </c:pt>
                <c:pt idx="1952">
                  <c:v>38631</c:v>
                </c:pt>
                <c:pt idx="1953">
                  <c:v>38632</c:v>
                </c:pt>
                <c:pt idx="1954">
                  <c:v>38635</c:v>
                </c:pt>
                <c:pt idx="1955">
                  <c:v>38636</c:v>
                </c:pt>
                <c:pt idx="1956">
                  <c:v>38637</c:v>
                </c:pt>
                <c:pt idx="1957">
                  <c:v>38638</c:v>
                </c:pt>
                <c:pt idx="1958">
                  <c:v>38639</c:v>
                </c:pt>
                <c:pt idx="1959">
                  <c:v>38642</c:v>
                </c:pt>
                <c:pt idx="1960">
                  <c:v>38643</c:v>
                </c:pt>
                <c:pt idx="1961">
                  <c:v>38644</c:v>
                </c:pt>
                <c:pt idx="1962">
                  <c:v>38645</c:v>
                </c:pt>
                <c:pt idx="1963">
                  <c:v>38646</c:v>
                </c:pt>
                <c:pt idx="1964">
                  <c:v>38649</c:v>
                </c:pt>
                <c:pt idx="1965">
                  <c:v>38650</c:v>
                </c:pt>
                <c:pt idx="1966">
                  <c:v>38651</c:v>
                </c:pt>
                <c:pt idx="1967">
                  <c:v>38652</c:v>
                </c:pt>
                <c:pt idx="1968">
                  <c:v>38653</c:v>
                </c:pt>
                <c:pt idx="1969">
                  <c:v>38656</c:v>
                </c:pt>
                <c:pt idx="1970">
                  <c:v>38657</c:v>
                </c:pt>
                <c:pt idx="1971">
                  <c:v>38658</c:v>
                </c:pt>
                <c:pt idx="1972">
                  <c:v>38659</c:v>
                </c:pt>
                <c:pt idx="1973">
                  <c:v>38660</c:v>
                </c:pt>
                <c:pt idx="1974">
                  <c:v>38663</c:v>
                </c:pt>
                <c:pt idx="1975">
                  <c:v>38664</c:v>
                </c:pt>
                <c:pt idx="1976">
                  <c:v>38665</c:v>
                </c:pt>
                <c:pt idx="1977">
                  <c:v>38666</c:v>
                </c:pt>
                <c:pt idx="1978">
                  <c:v>38667</c:v>
                </c:pt>
                <c:pt idx="1979">
                  <c:v>38670</c:v>
                </c:pt>
                <c:pt idx="1980">
                  <c:v>38671</c:v>
                </c:pt>
                <c:pt idx="1981">
                  <c:v>38672</c:v>
                </c:pt>
                <c:pt idx="1982">
                  <c:v>38673</c:v>
                </c:pt>
                <c:pt idx="1983">
                  <c:v>38674</c:v>
                </c:pt>
                <c:pt idx="1984">
                  <c:v>38677</c:v>
                </c:pt>
                <c:pt idx="1985">
                  <c:v>38678</c:v>
                </c:pt>
                <c:pt idx="1986">
                  <c:v>38679</c:v>
                </c:pt>
                <c:pt idx="1987">
                  <c:v>38681</c:v>
                </c:pt>
                <c:pt idx="1988">
                  <c:v>38684</c:v>
                </c:pt>
                <c:pt idx="1989">
                  <c:v>38685</c:v>
                </c:pt>
                <c:pt idx="1990">
                  <c:v>38686</c:v>
                </c:pt>
                <c:pt idx="1991">
                  <c:v>38687</c:v>
                </c:pt>
                <c:pt idx="1992">
                  <c:v>38688</c:v>
                </c:pt>
                <c:pt idx="1993">
                  <c:v>38691</c:v>
                </c:pt>
                <c:pt idx="1994">
                  <c:v>38692</c:v>
                </c:pt>
                <c:pt idx="1995">
                  <c:v>38693</c:v>
                </c:pt>
                <c:pt idx="1996">
                  <c:v>38694</c:v>
                </c:pt>
                <c:pt idx="1997">
                  <c:v>38695</c:v>
                </c:pt>
                <c:pt idx="1998">
                  <c:v>38698</c:v>
                </c:pt>
                <c:pt idx="1999">
                  <c:v>38699</c:v>
                </c:pt>
                <c:pt idx="2000">
                  <c:v>38700</c:v>
                </c:pt>
                <c:pt idx="2001">
                  <c:v>38701</c:v>
                </c:pt>
                <c:pt idx="2002">
                  <c:v>38702</c:v>
                </c:pt>
                <c:pt idx="2003">
                  <c:v>38705</c:v>
                </c:pt>
                <c:pt idx="2004">
                  <c:v>38706</c:v>
                </c:pt>
                <c:pt idx="2005">
                  <c:v>38707</c:v>
                </c:pt>
                <c:pt idx="2006">
                  <c:v>38708</c:v>
                </c:pt>
                <c:pt idx="2007">
                  <c:v>38709</c:v>
                </c:pt>
                <c:pt idx="2008">
                  <c:v>38713</c:v>
                </c:pt>
                <c:pt idx="2009">
                  <c:v>38714</c:v>
                </c:pt>
                <c:pt idx="2010">
                  <c:v>38715</c:v>
                </c:pt>
                <c:pt idx="2011">
                  <c:v>38716</c:v>
                </c:pt>
                <c:pt idx="2012">
                  <c:v>38720</c:v>
                </c:pt>
                <c:pt idx="2013">
                  <c:v>38721</c:v>
                </c:pt>
                <c:pt idx="2014">
                  <c:v>38722</c:v>
                </c:pt>
                <c:pt idx="2015">
                  <c:v>38723</c:v>
                </c:pt>
                <c:pt idx="2016">
                  <c:v>38726</c:v>
                </c:pt>
                <c:pt idx="2017">
                  <c:v>38727</c:v>
                </c:pt>
                <c:pt idx="2018">
                  <c:v>38728</c:v>
                </c:pt>
                <c:pt idx="2019">
                  <c:v>38729</c:v>
                </c:pt>
                <c:pt idx="2020">
                  <c:v>38730</c:v>
                </c:pt>
                <c:pt idx="2021">
                  <c:v>38734</c:v>
                </c:pt>
                <c:pt idx="2022">
                  <c:v>38735</c:v>
                </c:pt>
                <c:pt idx="2023">
                  <c:v>38736</c:v>
                </c:pt>
                <c:pt idx="2024">
                  <c:v>38737</c:v>
                </c:pt>
                <c:pt idx="2025">
                  <c:v>38740</c:v>
                </c:pt>
                <c:pt idx="2026">
                  <c:v>38741</c:v>
                </c:pt>
                <c:pt idx="2027">
                  <c:v>38742</c:v>
                </c:pt>
                <c:pt idx="2028">
                  <c:v>38743</c:v>
                </c:pt>
                <c:pt idx="2029">
                  <c:v>38744</c:v>
                </c:pt>
                <c:pt idx="2030">
                  <c:v>38747</c:v>
                </c:pt>
                <c:pt idx="2031">
                  <c:v>38748</c:v>
                </c:pt>
                <c:pt idx="2032">
                  <c:v>38749</c:v>
                </c:pt>
                <c:pt idx="2033">
                  <c:v>38750</c:v>
                </c:pt>
                <c:pt idx="2034">
                  <c:v>38751</c:v>
                </c:pt>
                <c:pt idx="2035">
                  <c:v>38754</c:v>
                </c:pt>
                <c:pt idx="2036">
                  <c:v>38755</c:v>
                </c:pt>
                <c:pt idx="2037">
                  <c:v>38756</c:v>
                </c:pt>
                <c:pt idx="2038">
                  <c:v>38757</c:v>
                </c:pt>
                <c:pt idx="2039">
                  <c:v>38758</c:v>
                </c:pt>
                <c:pt idx="2040">
                  <c:v>38761</c:v>
                </c:pt>
                <c:pt idx="2041">
                  <c:v>38762</c:v>
                </c:pt>
                <c:pt idx="2042">
                  <c:v>38763</c:v>
                </c:pt>
                <c:pt idx="2043">
                  <c:v>38764</c:v>
                </c:pt>
                <c:pt idx="2044">
                  <c:v>38765</c:v>
                </c:pt>
                <c:pt idx="2045">
                  <c:v>38769</c:v>
                </c:pt>
                <c:pt idx="2046">
                  <c:v>38770</c:v>
                </c:pt>
                <c:pt idx="2047">
                  <c:v>38771</c:v>
                </c:pt>
                <c:pt idx="2048">
                  <c:v>38772</c:v>
                </c:pt>
                <c:pt idx="2049">
                  <c:v>38775</c:v>
                </c:pt>
                <c:pt idx="2050">
                  <c:v>38776</c:v>
                </c:pt>
                <c:pt idx="2051">
                  <c:v>38777</c:v>
                </c:pt>
                <c:pt idx="2052">
                  <c:v>38778</c:v>
                </c:pt>
                <c:pt idx="2053">
                  <c:v>38779</c:v>
                </c:pt>
                <c:pt idx="2054">
                  <c:v>38782</c:v>
                </c:pt>
                <c:pt idx="2055">
                  <c:v>38783</c:v>
                </c:pt>
                <c:pt idx="2056">
                  <c:v>38784</c:v>
                </c:pt>
                <c:pt idx="2057">
                  <c:v>38785</c:v>
                </c:pt>
                <c:pt idx="2058">
                  <c:v>38786</c:v>
                </c:pt>
                <c:pt idx="2059">
                  <c:v>38789</c:v>
                </c:pt>
                <c:pt idx="2060">
                  <c:v>38790</c:v>
                </c:pt>
                <c:pt idx="2061">
                  <c:v>38791</c:v>
                </c:pt>
                <c:pt idx="2062">
                  <c:v>38792</c:v>
                </c:pt>
                <c:pt idx="2063">
                  <c:v>38793</c:v>
                </c:pt>
                <c:pt idx="2064">
                  <c:v>38796</c:v>
                </c:pt>
                <c:pt idx="2065">
                  <c:v>38797</c:v>
                </c:pt>
                <c:pt idx="2066">
                  <c:v>38798</c:v>
                </c:pt>
                <c:pt idx="2067">
                  <c:v>38799</c:v>
                </c:pt>
                <c:pt idx="2068">
                  <c:v>38800</c:v>
                </c:pt>
                <c:pt idx="2069">
                  <c:v>38803</c:v>
                </c:pt>
                <c:pt idx="2070">
                  <c:v>38804</c:v>
                </c:pt>
                <c:pt idx="2071">
                  <c:v>38805</c:v>
                </c:pt>
                <c:pt idx="2072">
                  <c:v>38806</c:v>
                </c:pt>
                <c:pt idx="2073">
                  <c:v>38807</c:v>
                </c:pt>
                <c:pt idx="2074">
                  <c:v>38810</c:v>
                </c:pt>
                <c:pt idx="2075">
                  <c:v>38811</c:v>
                </c:pt>
                <c:pt idx="2076">
                  <c:v>38812</c:v>
                </c:pt>
                <c:pt idx="2077">
                  <c:v>38813</c:v>
                </c:pt>
                <c:pt idx="2078">
                  <c:v>38814</c:v>
                </c:pt>
                <c:pt idx="2079">
                  <c:v>38817</c:v>
                </c:pt>
                <c:pt idx="2080">
                  <c:v>38818</c:v>
                </c:pt>
                <c:pt idx="2081">
                  <c:v>38819</c:v>
                </c:pt>
                <c:pt idx="2082">
                  <c:v>38820</c:v>
                </c:pt>
                <c:pt idx="2083">
                  <c:v>38824</c:v>
                </c:pt>
                <c:pt idx="2084">
                  <c:v>38825</c:v>
                </c:pt>
                <c:pt idx="2085">
                  <c:v>38826</c:v>
                </c:pt>
                <c:pt idx="2086">
                  <c:v>38827</c:v>
                </c:pt>
                <c:pt idx="2087">
                  <c:v>38828</c:v>
                </c:pt>
                <c:pt idx="2088">
                  <c:v>38831</c:v>
                </c:pt>
                <c:pt idx="2089">
                  <c:v>38832</c:v>
                </c:pt>
                <c:pt idx="2090">
                  <c:v>38833</c:v>
                </c:pt>
                <c:pt idx="2091">
                  <c:v>38834</c:v>
                </c:pt>
                <c:pt idx="2092">
                  <c:v>38835</c:v>
                </c:pt>
                <c:pt idx="2093">
                  <c:v>38838</c:v>
                </c:pt>
                <c:pt idx="2094">
                  <c:v>38839</c:v>
                </c:pt>
                <c:pt idx="2095">
                  <c:v>38840</c:v>
                </c:pt>
                <c:pt idx="2096">
                  <c:v>38841</c:v>
                </c:pt>
                <c:pt idx="2097">
                  <c:v>38842</c:v>
                </c:pt>
                <c:pt idx="2098">
                  <c:v>38845</c:v>
                </c:pt>
                <c:pt idx="2099">
                  <c:v>38846</c:v>
                </c:pt>
                <c:pt idx="2100">
                  <c:v>38847</c:v>
                </c:pt>
                <c:pt idx="2101">
                  <c:v>38848</c:v>
                </c:pt>
                <c:pt idx="2102">
                  <c:v>38849</c:v>
                </c:pt>
                <c:pt idx="2103">
                  <c:v>38852</c:v>
                </c:pt>
                <c:pt idx="2104">
                  <c:v>38853</c:v>
                </c:pt>
                <c:pt idx="2105">
                  <c:v>38854</c:v>
                </c:pt>
                <c:pt idx="2106">
                  <c:v>38855</c:v>
                </c:pt>
                <c:pt idx="2107">
                  <c:v>38856</c:v>
                </c:pt>
                <c:pt idx="2108">
                  <c:v>38859</c:v>
                </c:pt>
                <c:pt idx="2109">
                  <c:v>38860</c:v>
                </c:pt>
                <c:pt idx="2110">
                  <c:v>38861</c:v>
                </c:pt>
                <c:pt idx="2111">
                  <c:v>38862</c:v>
                </c:pt>
                <c:pt idx="2112">
                  <c:v>38863</c:v>
                </c:pt>
                <c:pt idx="2113">
                  <c:v>38867</c:v>
                </c:pt>
                <c:pt idx="2114">
                  <c:v>38868</c:v>
                </c:pt>
                <c:pt idx="2115">
                  <c:v>38869</c:v>
                </c:pt>
                <c:pt idx="2116">
                  <c:v>38870</c:v>
                </c:pt>
                <c:pt idx="2117">
                  <c:v>38873</c:v>
                </c:pt>
                <c:pt idx="2118">
                  <c:v>38874</c:v>
                </c:pt>
                <c:pt idx="2119">
                  <c:v>38875</c:v>
                </c:pt>
                <c:pt idx="2120">
                  <c:v>38876</c:v>
                </c:pt>
                <c:pt idx="2121">
                  <c:v>38877</c:v>
                </c:pt>
                <c:pt idx="2122">
                  <c:v>38880</c:v>
                </c:pt>
                <c:pt idx="2123">
                  <c:v>38881</c:v>
                </c:pt>
                <c:pt idx="2124">
                  <c:v>38882</c:v>
                </c:pt>
                <c:pt idx="2125">
                  <c:v>38883</c:v>
                </c:pt>
                <c:pt idx="2126">
                  <c:v>38884</c:v>
                </c:pt>
                <c:pt idx="2127">
                  <c:v>38887</c:v>
                </c:pt>
                <c:pt idx="2128">
                  <c:v>38888</c:v>
                </c:pt>
                <c:pt idx="2129">
                  <c:v>38889</c:v>
                </c:pt>
                <c:pt idx="2130">
                  <c:v>38890</c:v>
                </c:pt>
                <c:pt idx="2131">
                  <c:v>38891</c:v>
                </c:pt>
                <c:pt idx="2132">
                  <c:v>38894</c:v>
                </c:pt>
                <c:pt idx="2133">
                  <c:v>38895</c:v>
                </c:pt>
                <c:pt idx="2134">
                  <c:v>38896</c:v>
                </c:pt>
                <c:pt idx="2135">
                  <c:v>38897</c:v>
                </c:pt>
                <c:pt idx="2136">
                  <c:v>38898</c:v>
                </c:pt>
                <c:pt idx="2137">
                  <c:v>38901</c:v>
                </c:pt>
                <c:pt idx="2138">
                  <c:v>38903</c:v>
                </c:pt>
                <c:pt idx="2139">
                  <c:v>38904</c:v>
                </c:pt>
                <c:pt idx="2140">
                  <c:v>38905</c:v>
                </c:pt>
                <c:pt idx="2141">
                  <c:v>38908</c:v>
                </c:pt>
                <c:pt idx="2142">
                  <c:v>38909</c:v>
                </c:pt>
                <c:pt idx="2143">
                  <c:v>38910</c:v>
                </c:pt>
                <c:pt idx="2144">
                  <c:v>38911</c:v>
                </c:pt>
                <c:pt idx="2145">
                  <c:v>38912</c:v>
                </c:pt>
                <c:pt idx="2146">
                  <c:v>38915</c:v>
                </c:pt>
                <c:pt idx="2147">
                  <c:v>38916</c:v>
                </c:pt>
                <c:pt idx="2148">
                  <c:v>38917</c:v>
                </c:pt>
                <c:pt idx="2149">
                  <c:v>38918</c:v>
                </c:pt>
                <c:pt idx="2150">
                  <c:v>38919</c:v>
                </c:pt>
                <c:pt idx="2151">
                  <c:v>38922</c:v>
                </c:pt>
                <c:pt idx="2152">
                  <c:v>38923</c:v>
                </c:pt>
                <c:pt idx="2153">
                  <c:v>38924</c:v>
                </c:pt>
                <c:pt idx="2154">
                  <c:v>38925</c:v>
                </c:pt>
                <c:pt idx="2155">
                  <c:v>38926</c:v>
                </c:pt>
                <c:pt idx="2156">
                  <c:v>38929</c:v>
                </c:pt>
                <c:pt idx="2157">
                  <c:v>38930</c:v>
                </c:pt>
                <c:pt idx="2158">
                  <c:v>38931</c:v>
                </c:pt>
                <c:pt idx="2159">
                  <c:v>38932</c:v>
                </c:pt>
                <c:pt idx="2160">
                  <c:v>38933</c:v>
                </c:pt>
                <c:pt idx="2161">
                  <c:v>38936</c:v>
                </c:pt>
                <c:pt idx="2162">
                  <c:v>38937</c:v>
                </c:pt>
                <c:pt idx="2163">
                  <c:v>38938</c:v>
                </c:pt>
                <c:pt idx="2164">
                  <c:v>38939</c:v>
                </c:pt>
                <c:pt idx="2165">
                  <c:v>38940</c:v>
                </c:pt>
                <c:pt idx="2166">
                  <c:v>38943</c:v>
                </c:pt>
                <c:pt idx="2167">
                  <c:v>38944</c:v>
                </c:pt>
                <c:pt idx="2168">
                  <c:v>38945</c:v>
                </c:pt>
                <c:pt idx="2169">
                  <c:v>38946</c:v>
                </c:pt>
                <c:pt idx="2170">
                  <c:v>38947</c:v>
                </c:pt>
                <c:pt idx="2171">
                  <c:v>38950</c:v>
                </c:pt>
                <c:pt idx="2172">
                  <c:v>38951</c:v>
                </c:pt>
                <c:pt idx="2173">
                  <c:v>38952</c:v>
                </c:pt>
                <c:pt idx="2174">
                  <c:v>38953</c:v>
                </c:pt>
                <c:pt idx="2175">
                  <c:v>38954</c:v>
                </c:pt>
                <c:pt idx="2176">
                  <c:v>38957</c:v>
                </c:pt>
                <c:pt idx="2177">
                  <c:v>38958</c:v>
                </c:pt>
                <c:pt idx="2178">
                  <c:v>38959</c:v>
                </c:pt>
                <c:pt idx="2179">
                  <c:v>38960</c:v>
                </c:pt>
                <c:pt idx="2180">
                  <c:v>38961</c:v>
                </c:pt>
                <c:pt idx="2181">
                  <c:v>38965</c:v>
                </c:pt>
                <c:pt idx="2182">
                  <c:v>38966</c:v>
                </c:pt>
                <c:pt idx="2183">
                  <c:v>38967</c:v>
                </c:pt>
                <c:pt idx="2184">
                  <c:v>38968</c:v>
                </c:pt>
                <c:pt idx="2185">
                  <c:v>38971</c:v>
                </c:pt>
                <c:pt idx="2186">
                  <c:v>38972</c:v>
                </c:pt>
                <c:pt idx="2187">
                  <c:v>38973</c:v>
                </c:pt>
                <c:pt idx="2188">
                  <c:v>38974</c:v>
                </c:pt>
                <c:pt idx="2189">
                  <c:v>38975</c:v>
                </c:pt>
                <c:pt idx="2190">
                  <c:v>38978</c:v>
                </c:pt>
                <c:pt idx="2191">
                  <c:v>38979</c:v>
                </c:pt>
                <c:pt idx="2192">
                  <c:v>38980</c:v>
                </c:pt>
                <c:pt idx="2193">
                  <c:v>38981</c:v>
                </c:pt>
                <c:pt idx="2194">
                  <c:v>38982</c:v>
                </c:pt>
                <c:pt idx="2195">
                  <c:v>38985</c:v>
                </c:pt>
                <c:pt idx="2196">
                  <c:v>38986</c:v>
                </c:pt>
                <c:pt idx="2197">
                  <c:v>38987</c:v>
                </c:pt>
                <c:pt idx="2198">
                  <c:v>38988</c:v>
                </c:pt>
                <c:pt idx="2199">
                  <c:v>38989</c:v>
                </c:pt>
                <c:pt idx="2200">
                  <c:v>38992</c:v>
                </c:pt>
                <c:pt idx="2201">
                  <c:v>38993</c:v>
                </c:pt>
                <c:pt idx="2202">
                  <c:v>38994</c:v>
                </c:pt>
                <c:pt idx="2203">
                  <c:v>38995</c:v>
                </c:pt>
                <c:pt idx="2204">
                  <c:v>38996</c:v>
                </c:pt>
                <c:pt idx="2205">
                  <c:v>38999</c:v>
                </c:pt>
                <c:pt idx="2206">
                  <c:v>39000</c:v>
                </c:pt>
                <c:pt idx="2207">
                  <c:v>39001</c:v>
                </c:pt>
                <c:pt idx="2208">
                  <c:v>39002</c:v>
                </c:pt>
                <c:pt idx="2209">
                  <c:v>39003</c:v>
                </c:pt>
                <c:pt idx="2210">
                  <c:v>39006</c:v>
                </c:pt>
                <c:pt idx="2211">
                  <c:v>39007</c:v>
                </c:pt>
                <c:pt idx="2212">
                  <c:v>39008</c:v>
                </c:pt>
                <c:pt idx="2213">
                  <c:v>39009</c:v>
                </c:pt>
                <c:pt idx="2214">
                  <c:v>39010</c:v>
                </c:pt>
                <c:pt idx="2215">
                  <c:v>39013</c:v>
                </c:pt>
                <c:pt idx="2216">
                  <c:v>39014</c:v>
                </c:pt>
                <c:pt idx="2217">
                  <c:v>39015</c:v>
                </c:pt>
                <c:pt idx="2218">
                  <c:v>39016</c:v>
                </c:pt>
                <c:pt idx="2219">
                  <c:v>39017</c:v>
                </c:pt>
                <c:pt idx="2220">
                  <c:v>39020</c:v>
                </c:pt>
                <c:pt idx="2221">
                  <c:v>39021</c:v>
                </c:pt>
                <c:pt idx="2222">
                  <c:v>39022</c:v>
                </c:pt>
                <c:pt idx="2223">
                  <c:v>39023</c:v>
                </c:pt>
                <c:pt idx="2224">
                  <c:v>39024</c:v>
                </c:pt>
                <c:pt idx="2225">
                  <c:v>39027</c:v>
                </c:pt>
                <c:pt idx="2226">
                  <c:v>39028</c:v>
                </c:pt>
                <c:pt idx="2227">
                  <c:v>39029</c:v>
                </c:pt>
                <c:pt idx="2228">
                  <c:v>39030</c:v>
                </c:pt>
                <c:pt idx="2229">
                  <c:v>39031</c:v>
                </c:pt>
                <c:pt idx="2230">
                  <c:v>39034</c:v>
                </c:pt>
                <c:pt idx="2231">
                  <c:v>39035</c:v>
                </c:pt>
                <c:pt idx="2232">
                  <c:v>39036</c:v>
                </c:pt>
                <c:pt idx="2233">
                  <c:v>39037</c:v>
                </c:pt>
                <c:pt idx="2234">
                  <c:v>39038</c:v>
                </c:pt>
                <c:pt idx="2235">
                  <c:v>39041</c:v>
                </c:pt>
                <c:pt idx="2236">
                  <c:v>39042</c:v>
                </c:pt>
                <c:pt idx="2237">
                  <c:v>39043</c:v>
                </c:pt>
                <c:pt idx="2238">
                  <c:v>39045</c:v>
                </c:pt>
                <c:pt idx="2239">
                  <c:v>39048</c:v>
                </c:pt>
                <c:pt idx="2240">
                  <c:v>39049</c:v>
                </c:pt>
                <c:pt idx="2241">
                  <c:v>39050</c:v>
                </c:pt>
                <c:pt idx="2242">
                  <c:v>39051</c:v>
                </c:pt>
                <c:pt idx="2243">
                  <c:v>39052</c:v>
                </c:pt>
                <c:pt idx="2244">
                  <c:v>39055</c:v>
                </c:pt>
                <c:pt idx="2245">
                  <c:v>39056</c:v>
                </c:pt>
                <c:pt idx="2246">
                  <c:v>39057</c:v>
                </c:pt>
                <c:pt idx="2247">
                  <c:v>39058</c:v>
                </c:pt>
                <c:pt idx="2248">
                  <c:v>39059</c:v>
                </c:pt>
                <c:pt idx="2249">
                  <c:v>39062</c:v>
                </c:pt>
                <c:pt idx="2250">
                  <c:v>39063</c:v>
                </c:pt>
                <c:pt idx="2251">
                  <c:v>39064</c:v>
                </c:pt>
                <c:pt idx="2252">
                  <c:v>39065</c:v>
                </c:pt>
                <c:pt idx="2253">
                  <c:v>39066</c:v>
                </c:pt>
                <c:pt idx="2254">
                  <c:v>39069</c:v>
                </c:pt>
                <c:pt idx="2255">
                  <c:v>39070</c:v>
                </c:pt>
                <c:pt idx="2256">
                  <c:v>39071</c:v>
                </c:pt>
                <c:pt idx="2257">
                  <c:v>39072</c:v>
                </c:pt>
                <c:pt idx="2258">
                  <c:v>39073</c:v>
                </c:pt>
                <c:pt idx="2259">
                  <c:v>39077</c:v>
                </c:pt>
                <c:pt idx="2260">
                  <c:v>39078</c:v>
                </c:pt>
                <c:pt idx="2261">
                  <c:v>39079</c:v>
                </c:pt>
                <c:pt idx="2262">
                  <c:v>39080</c:v>
                </c:pt>
                <c:pt idx="2263">
                  <c:v>39085</c:v>
                </c:pt>
                <c:pt idx="2264">
                  <c:v>39086</c:v>
                </c:pt>
                <c:pt idx="2265">
                  <c:v>39087</c:v>
                </c:pt>
                <c:pt idx="2266">
                  <c:v>39090</c:v>
                </c:pt>
                <c:pt idx="2267">
                  <c:v>39091</c:v>
                </c:pt>
                <c:pt idx="2268">
                  <c:v>39092</c:v>
                </c:pt>
                <c:pt idx="2269">
                  <c:v>39093</c:v>
                </c:pt>
                <c:pt idx="2270">
                  <c:v>39094</c:v>
                </c:pt>
                <c:pt idx="2271">
                  <c:v>39098</c:v>
                </c:pt>
                <c:pt idx="2272">
                  <c:v>39099</c:v>
                </c:pt>
                <c:pt idx="2273">
                  <c:v>39100</c:v>
                </c:pt>
                <c:pt idx="2274">
                  <c:v>39101</c:v>
                </c:pt>
                <c:pt idx="2275">
                  <c:v>39104</c:v>
                </c:pt>
                <c:pt idx="2276">
                  <c:v>39105</c:v>
                </c:pt>
                <c:pt idx="2277">
                  <c:v>39106</c:v>
                </c:pt>
                <c:pt idx="2278">
                  <c:v>39107</c:v>
                </c:pt>
                <c:pt idx="2279">
                  <c:v>39108</c:v>
                </c:pt>
                <c:pt idx="2280">
                  <c:v>39111</c:v>
                </c:pt>
                <c:pt idx="2281">
                  <c:v>39112</c:v>
                </c:pt>
                <c:pt idx="2282">
                  <c:v>39113</c:v>
                </c:pt>
                <c:pt idx="2283">
                  <c:v>39114</c:v>
                </c:pt>
                <c:pt idx="2284">
                  <c:v>39115</c:v>
                </c:pt>
                <c:pt idx="2285">
                  <c:v>39118</c:v>
                </c:pt>
                <c:pt idx="2286">
                  <c:v>39119</c:v>
                </c:pt>
                <c:pt idx="2287">
                  <c:v>39120</c:v>
                </c:pt>
                <c:pt idx="2288">
                  <c:v>39121</c:v>
                </c:pt>
                <c:pt idx="2289">
                  <c:v>39122</c:v>
                </c:pt>
                <c:pt idx="2290">
                  <c:v>39125</c:v>
                </c:pt>
                <c:pt idx="2291">
                  <c:v>39126</c:v>
                </c:pt>
                <c:pt idx="2292">
                  <c:v>39127</c:v>
                </c:pt>
                <c:pt idx="2293">
                  <c:v>39128</c:v>
                </c:pt>
                <c:pt idx="2294">
                  <c:v>39129</c:v>
                </c:pt>
                <c:pt idx="2295">
                  <c:v>39133</c:v>
                </c:pt>
                <c:pt idx="2296">
                  <c:v>39134</c:v>
                </c:pt>
                <c:pt idx="2297">
                  <c:v>39135</c:v>
                </c:pt>
                <c:pt idx="2298">
                  <c:v>39136</c:v>
                </c:pt>
                <c:pt idx="2299">
                  <c:v>39139</c:v>
                </c:pt>
                <c:pt idx="2300">
                  <c:v>39140</c:v>
                </c:pt>
                <c:pt idx="2301">
                  <c:v>39141</c:v>
                </c:pt>
                <c:pt idx="2302">
                  <c:v>39142</c:v>
                </c:pt>
                <c:pt idx="2303">
                  <c:v>39143</c:v>
                </c:pt>
                <c:pt idx="2304">
                  <c:v>39146</c:v>
                </c:pt>
                <c:pt idx="2305">
                  <c:v>39147</c:v>
                </c:pt>
                <c:pt idx="2306">
                  <c:v>39148</c:v>
                </c:pt>
                <c:pt idx="2307">
                  <c:v>39149</c:v>
                </c:pt>
                <c:pt idx="2308">
                  <c:v>39150</c:v>
                </c:pt>
                <c:pt idx="2309">
                  <c:v>39153</c:v>
                </c:pt>
                <c:pt idx="2310">
                  <c:v>39154</c:v>
                </c:pt>
                <c:pt idx="2311">
                  <c:v>39155</c:v>
                </c:pt>
                <c:pt idx="2312">
                  <c:v>39156</c:v>
                </c:pt>
                <c:pt idx="2313">
                  <c:v>39157</c:v>
                </c:pt>
                <c:pt idx="2314">
                  <c:v>39160</c:v>
                </c:pt>
                <c:pt idx="2315">
                  <c:v>39161</c:v>
                </c:pt>
                <c:pt idx="2316">
                  <c:v>39162</c:v>
                </c:pt>
                <c:pt idx="2317">
                  <c:v>39163</c:v>
                </c:pt>
                <c:pt idx="2318">
                  <c:v>39164</c:v>
                </c:pt>
                <c:pt idx="2319">
                  <c:v>39167</c:v>
                </c:pt>
                <c:pt idx="2320">
                  <c:v>39168</c:v>
                </c:pt>
                <c:pt idx="2321">
                  <c:v>39169</c:v>
                </c:pt>
                <c:pt idx="2322">
                  <c:v>39170</c:v>
                </c:pt>
                <c:pt idx="2323">
                  <c:v>39171</c:v>
                </c:pt>
                <c:pt idx="2324">
                  <c:v>39174</c:v>
                </c:pt>
                <c:pt idx="2325">
                  <c:v>39175</c:v>
                </c:pt>
                <c:pt idx="2326">
                  <c:v>39176</c:v>
                </c:pt>
                <c:pt idx="2327">
                  <c:v>39177</c:v>
                </c:pt>
                <c:pt idx="2328">
                  <c:v>39181</c:v>
                </c:pt>
                <c:pt idx="2329">
                  <c:v>39182</c:v>
                </c:pt>
                <c:pt idx="2330">
                  <c:v>39183</c:v>
                </c:pt>
                <c:pt idx="2331">
                  <c:v>39184</c:v>
                </c:pt>
                <c:pt idx="2332">
                  <c:v>39185</c:v>
                </c:pt>
                <c:pt idx="2333">
                  <c:v>39188</c:v>
                </c:pt>
                <c:pt idx="2334">
                  <c:v>39189</c:v>
                </c:pt>
                <c:pt idx="2335">
                  <c:v>39190</c:v>
                </c:pt>
                <c:pt idx="2336">
                  <c:v>39191</c:v>
                </c:pt>
                <c:pt idx="2337">
                  <c:v>39192</c:v>
                </c:pt>
                <c:pt idx="2338">
                  <c:v>39195</c:v>
                </c:pt>
                <c:pt idx="2339">
                  <c:v>39196</c:v>
                </c:pt>
                <c:pt idx="2340">
                  <c:v>39197</c:v>
                </c:pt>
                <c:pt idx="2341">
                  <c:v>39198</c:v>
                </c:pt>
                <c:pt idx="2342">
                  <c:v>39199</c:v>
                </c:pt>
                <c:pt idx="2343">
                  <c:v>39202</c:v>
                </c:pt>
                <c:pt idx="2344">
                  <c:v>39203</c:v>
                </c:pt>
                <c:pt idx="2345">
                  <c:v>39204</c:v>
                </c:pt>
                <c:pt idx="2346">
                  <c:v>39205</c:v>
                </c:pt>
                <c:pt idx="2347">
                  <c:v>39206</c:v>
                </c:pt>
                <c:pt idx="2348">
                  <c:v>39209</c:v>
                </c:pt>
                <c:pt idx="2349">
                  <c:v>39210</c:v>
                </c:pt>
                <c:pt idx="2350">
                  <c:v>39211</c:v>
                </c:pt>
                <c:pt idx="2351">
                  <c:v>39212</c:v>
                </c:pt>
                <c:pt idx="2352">
                  <c:v>39213</c:v>
                </c:pt>
                <c:pt idx="2353">
                  <c:v>39216</c:v>
                </c:pt>
                <c:pt idx="2354">
                  <c:v>39217</c:v>
                </c:pt>
                <c:pt idx="2355">
                  <c:v>39218</c:v>
                </c:pt>
                <c:pt idx="2356">
                  <c:v>39219</c:v>
                </c:pt>
                <c:pt idx="2357">
                  <c:v>39220</c:v>
                </c:pt>
                <c:pt idx="2358">
                  <c:v>39223</c:v>
                </c:pt>
                <c:pt idx="2359">
                  <c:v>39224</c:v>
                </c:pt>
                <c:pt idx="2360">
                  <c:v>39225</c:v>
                </c:pt>
                <c:pt idx="2361">
                  <c:v>39226</c:v>
                </c:pt>
                <c:pt idx="2362">
                  <c:v>39227</c:v>
                </c:pt>
                <c:pt idx="2363">
                  <c:v>39231</c:v>
                </c:pt>
                <c:pt idx="2364">
                  <c:v>39232</c:v>
                </c:pt>
                <c:pt idx="2365">
                  <c:v>39233</c:v>
                </c:pt>
                <c:pt idx="2366">
                  <c:v>39234</c:v>
                </c:pt>
                <c:pt idx="2367">
                  <c:v>39237</c:v>
                </c:pt>
                <c:pt idx="2368">
                  <c:v>39238</c:v>
                </c:pt>
                <c:pt idx="2369">
                  <c:v>39239</c:v>
                </c:pt>
                <c:pt idx="2370">
                  <c:v>39240</c:v>
                </c:pt>
                <c:pt idx="2371">
                  <c:v>39241</c:v>
                </c:pt>
                <c:pt idx="2372">
                  <c:v>39244</c:v>
                </c:pt>
                <c:pt idx="2373">
                  <c:v>39245</c:v>
                </c:pt>
                <c:pt idx="2374">
                  <c:v>39246</c:v>
                </c:pt>
                <c:pt idx="2375">
                  <c:v>39247</c:v>
                </c:pt>
                <c:pt idx="2376">
                  <c:v>39248</c:v>
                </c:pt>
                <c:pt idx="2377">
                  <c:v>39251</c:v>
                </c:pt>
                <c:pt idx="2378">
                  <c:v>39252</c:v>
                </c:pt>
                <c:pt idx="2379">
                  <c:v>39253</c:v>
                </c:pt>
                <c:pt idx="2380">
                  <c:v>39254</c:v>
                </c:pt>
                <c:pt idx="2381">
                  <c:v>39255</c:v>
                </c:pt>
                <c:pt idx="2382">
                  <c:v>39258</c:v>
                </c:pt>
                <c:pt idx="2383">
                  <c:v>39259</c:v>
                </c:pt>
                <c:pt idx="2384">
                  <c:v>39260</c:v>
                </c:pt>
                <c:pt idx="2385">
                  <c:v>39261</c:v>
                </c:pt>
                <c:pt idx="2386">
                  <c:v>39262</c:v>
                </c:pt>
                <c:pt idx="2387">
                  <c:v>39265</c:v>
                </c:pt>
                <c:pt idx="2388">
                  <c:v>39266</c:v>
                </c:pt>
                <c:pt idx="2389">
                  <c:v>39268</c:v>
                </c:pt>
                <c:pt idx="2390">
                  <c:v>39269</c:v>
                </c:pt>
                <c:pt idx="2391">
                  <c:v>39272</c:v>
                </c:pt>
                <c:pt idx="2392">
                  <c:v>39273</c:v>
                </c:pt>
                <c:pt idx="2393">
                  <c:v>39274</c:v>
                </c:pt>
                <c:pt idx="2394">
                  <c:v>39275</c:v>
                </c:pt>
                <c:pt idx="2395">
                  <c:v>39276</c:v>
                </c:pt>
                <c:pt idx="2396">
                  <c:v>39279</c:v>
                </c:pt>
                <c:pt idx="2397">
                  <c:v>39280</c:v>
                </c:pt>
                <c:pt idx="2398">
                  <c:v>39281</c:v>
                </c:pt>
                <c:pt idx="2399">
                  <c:v>39282</c:v>
                </c:pt>
                <c:pt idx="2400">
                  <c:v>39283</c:v>
                </c:pt>
                <c:pt idx="2401">
                  <c:v>39286</c:v>
                </c:pt>
                <c:pt idx="2402">
                  <c:v>39287</c:v>
                </c:pt>
                <c:pt idx="2403">
                  <c:v>39288</c:v>
                </c:pt>
                <c:pt idx="2404">
                  <c:v>39289</c:v>
                </c:pt>
                <c:pt idx="2405">
                  <c:v>39290</c:v>
                </c:pt>
                <c:pt idx="2406">
                  <c:v>39293</c:v>
                </c:pt>
                <c:pt idx="2407">
                  <c:v>39294</c:v>
                </c:pt>
                <c:pt idx="2408">
                  <c:v>39295</c:v>
                </c:pt>
                <c:pt idx="2409">
                  <c:v>39296</c:v>
                </c:pt>
                <c:pt idx="2410">
                  <c:v>39297</c:v>
                </c:pt>
                <c:pt idx="2411">
                  <c:v>39300</c:v>
                </c:pt>
                <c:pt idx="2412">
                  <c:v>39301</c:v>
                </c:pt>
                <c:pt idx="2413">
                  <c:v>39302</c:v>
                </c:pt>
                <c:pt idx="2414">
                  <c:v>39303</c:v>
                </c:pt>
                <c:pt idx="2415">
                  <c:v>39304</c:v>
                </c:pt>
                <c:pt idx="2416">
                  <c:v>39307</c:v>
                </c:pt>
                <c:pt idx="2417">
                  <c:v>39308</c:v>
                </c:pt>
                <c:pt idx="2418">
                  <c:v>39309</c:v>
                </c:pt>
                <c:pt idx="2419">
                  <c:v>39310</c:v>
                </c:pt>
                <c:pt idx="2420">
                  <c:v>39311</c:v>
                </c:pt>
                <c:pt idx="2421">
                  <c:v>39314</c:v>
                </c:pt>
                <c:pt idx="2422">
                  <c:v>39315</c:v>
                </c:pt>
                <c:pt idx="2423">
                  <c:v>39316</c:v>
                </c:pt>
                <c:pt idx="2424">
                  <c:v>39317</c:v>
                </c:pt>
                <c:pt idx="2425">
                  <c:v>39318</c:v>
                </c:pt>
                <c:pt idx="2426">
                  <c:v>39321</c:v>
                </c:pt>
                <c:pt idx="2427">
                  <c:v>39322</c:v>
                </c:pt>
                <c:pt idx="2428">
                  <c:v>39323</c:v>
                </c:pt>
                <c:pt idx="2429">
                  <c:v>39324</c:v>
                </c:pt>
                <c:pt idx="2430">
                  <c:v>39325</c:v>
                </c:pt>
                <c:pt idx="2431">
                  <c:v>39329</c:v>
                </c:pt>
                <c:pt idx="2432">
                  <c:v>39330</c:v>
                </c:pt>
                <c:pt idx="2433">
                  <c:v>39331</c:v>
                </c:pt>
                <c:pt idx="2434">
                  <c:v>39332</c:v>
                </c:pt>
                <c:pt idx="2435">
                  <c:v>39335</c:v>
                </c:pt>
                <c:pt idx="2436">
                  <c:v>39336</c:v>
                </c:pt>
                <c:pt idx="2437">
                  <c:v>39337</c:v>
                </c:pt>
                <c:pt idx="2438">
                  <c:v>39338</c:v>
                </c:pt>
                <c:pt idx="2439">
                  <c:v>39339</c:v>
                </c:pt>
                <c:pt idx="2440">
                  <c:v>39342</c:v>
                </c:pt>
                <c:pt idx="2441">
                  <c:v>39343</c:v>
                </c:pt>
                <c:pt idx="2442">
                  <c:v>39344</c:v>
                </c:pt>
                <c:pt idx="2443">
                  <c:v>39345</c:v>
                </c:pt>
                <c:pt idx="2444">
                  <c:v>39346</c:v>
                </c:pt>
                <c:pt idx="2445">
                  <c:v>39349</c:v>
                </c:pt>
                <c:pt idx="2446">
                  <c:v>39350</c:v>
                </c:pt>
                <c:pt idx="2447">
                  <c:v>39351</c:v>
                </c:pt>
                <c:pt idx="2448">
                  <c:v>39352</c:v>
                </c:pt>
                <c:pt idx="2449">
                  <c:v>39353</c:v>
                </c:pt>
                <c:pt idx="2450">
                  <c:v>39356</c:v>
                </c:pt>
                <c:pt idx="2451">
                  <c:v>39357</c:v>
                </c:pt>
                <c:pt idx="2452">
                  <c:v>39358</c:v>
                </c:pt>
                <c:pt idx="2453">
                  <c:v>39359</c:v>
                </c:pt>
                <c:pt idx="2454">
                  <c:v>39360</c:v>
                </c:pt>
                <c:pt idx="2455">
                  <c:v>39363</c:v>
                </c:pt>
                <c:pt idx="2456">
                  <c:v>39364</c:v>
                </c:pt>
                <c:pt idx="2457">
                  <c:v>39365</c:v>
                </c:pt>
                <c:pt idx="2458">
                  <c:v>39366</c:v>
                </c:pt>
                <c:pt idx="2459">
                  <c:v>39367</c:v>
                </c:pt>
                <c:pt idx="2460">
                  <c:v>39370</c:v>
                </c:pt>
                <c:pt idx="2461">
                  <c:v>39371</c:v>
                </c:pt>
                <c:pt idx="2462">
                  <c:v>39372</c:v>
                </c:pt>
                <c:pt idx="2463">
                  <c:v>39373</c:v>
                </c:pt>
                <c:pt idx="2464">
                  <c:v>39374</c:v>
                </c:pt>
                <c:pt idx="2465">
                  <c:v>39377</c:v>
                </c:pt>
                <c:pt idx="2466">
                  <c:v>39378</c:v>
                </c:pt>
                <c:pt idx="2467">
                  <c:v>39379</c:v>
                </c:pt>
                <c:pt idx="2468">
                  <c:v>39380</c:v>
                </c:pt>
                <c:pt idx="2469">
                  <c:v>39381</c:v>
                </c:pt>
                <c:pt idx="2470">
                  <c:v>39384</c:v>
                </c:pt>
                <c:pt idx="2471">
                  <c:v>39385</c:v>
                </c:pt>
                <c:pt idx="2472">
                  <c:v>39386</c:v>
                </c:pt>
                <c:pt idx="2473">
                  <c:v>39387</c:v>
                </c:pt>
                <c:pt idx="2474">
                  <c:v>39388</c:v>
                </c:pt>
                <c:pt idx="2475">
                  <c:v>39391</c:v>
                </c:pt>
                <c:pt idx="2476">
                  <c:v>39392</c:v>
                </c:pt>
                <c:pt idx="2477">
                  <c:v>39393</c:v>
                </c:pt>
                <c:pt idx="2478">
                  <c:v>39394</c:v>
                </c:pt>
                <c:pt idx="2479">
                  <c:v>39395</c:v>
                </c:pt>
                <c:pt idx="2480">
                  <c:v>39398</c:v>
                </c:pt>
                <c:pt idx="2481">
                  <c:v>39399</c:v>
                </c:pt>
                <c:pt idx="2482">
                  <c:v>39400</c:v>
                </c:pt>
                <c:pt idx="2483">
                  <c:v>39401</c:v>
                </c:pt>
                <c:pt idx="2484">
                  <c:v>39402</c:v>
                </c:pt>
                <c:pt idx="2485">
                  <c:v>39405</c:v>
                </c:pt>
                <c:pt idx="2486">
                  <c:v>39406</c:v>
                </c:pt>
                <c:pt idx="2487">
                  <c:v>39407</c:v>
                </c:pt>
                <c:pt idx="2488">
                  <c:v>39409</c:v>
                </c:pt>
                <c:pt idx="2489">
                  <c:v>39412</c:v>
                </c:pt>
                <c:pt idx="2490">
                  <c:v>39413</c:v>
                </c:pt>
                <c:pt idx="2491">
                  <c:v>39414</c:v>
                </c:pt>
                <c:pt idx="2492">
                  <c:v>39415</c:v>
                </c:pt>
                <c:pt idx="2493">
                  <c:v>39416</c:v>
                </c:pt>
                <c:pt idx="2494">
                  <c:v>39419</c:v>
                </c:pt>
                <c:pt idx="2495">
                  <c:v>39420</c:v>
                </c:pt>
                <c:pt idx="2496">
                  <c:v>39421</c:v>
                </c:pt>
                <c:pt idx="2497">
                  <c:v>39422</c:v>
                </c:pt>
                <c:pt idx="2498">
                  <c:v>39423</c:v>
                </c:pt>
                <c:pt idx="2499">
                  <c:v>39426</c:v>
                </c:pt>
                <c:pt idx="2500">
                  <c:v>39427</c:v>
                </c:pt>
                <c:pt idx="2501">
                  <c:v>39428</c:v>
                </c:pt>
                <c:pt idx="2502">
                  <c:v>39429</c:v>
                </c:pt>
                <c:pt idx="2503">
                  <c:v>39430</c:v>
                </c:pt>
                <c:pt idx="2504">
                  <c:v>39433</c:v>
                </c:pt>
                <c:pt idx="2505">
                  <c:v>39434</c:v>
                </c:pt>
                <c:pt idx="2506">
                  <c:v>39435</c:v>
                </c:pt>
                <c:pt idx="2507">
                  <c:v>39436</c:v>
                </c:pt>
                <c:pt idx="2508">
                  <c:v>39437</c:v>
                </c:pt>
                <c:pt idx="2509">
                  <c:v>39440</c:v>
                </c:pt>
                <c:pt idx="2510">
                  <c:v>39442</c:v>
                </c:pt>
                <c:pt idx="2511">
                  <c:v>39443</c:v>
                </c:pt>
                <c:pt idx="2512">
                  <c:v>39444</c:v>
                </c:pt>
                <c:pt idx="2513">
                  <c:v>39447</c:v>
                </c:pt>
                <c:pt idx="2514">
                  <c:v>39449</c:v>
                </c:pt>
                <c:pt idx="2515">
                  <c:v>39450</c:v>
                </c:pt>
                <c:pt idx="2516">
                  <c:v>39451</c:v>
                </c:pt>
                <c:pt idx="2517">
                  <c:v>39454</c:v>
                </c:pt>
                <c:pt idx="2518">
                  <c:v>39455</c:v>
                </c:pt>
                <c:pt idx="2519">
                  <c:v>39456</c:v>
                </c:pt>
                <c:pt idx="2520">
                  <c:v>39457</c:v>
                </c:pt>
                <c:pt idx="2521">
                  <c:v>39458</c:v>
                </c:pt>
                <c:pt idx="2522">
                  <c:v>39461</c:v>
                </c:pt>
                <c:pt idx="2523">
                  <c:v>39462</c:v>
                </c:pt>
                <c:pt idx="2524">
                  <c:v>39463</c:v>
                </c:pt>
                <c:pt idx="2525">
                  <c:v>39464</c:v>
                </c:pt>
                <c:pt idx="2526">
                  <c:v>39465</c:v>
                </c:pt>
                <c:pt idx="2527">
                  <c:v>39469</c:v>
                </c:pt>
                <c:pt idx="2528">
                  <c:v>39470</c:v>
                </c:pt>
                <c:pt idx="2529">
                  <c:v>39471</c:v>
                </c:pt>
                <c:pt idx="2530">
                  <c:v>39472</c:v>
                </c:pt>
                <c:pt idx="2531">
                  <c:v>39475</c:v>
                </c:pt>
                <c:pt idx="2532">
                  <c:v>39476</c:v>
                </c:pt>
                <c:pt idx="2533">
                  <c:v>39477</c:v>
                </c:pt>
                <c:pt idx="2534">
                  <c:v>39478</c:v>
                </c:pt>
                <c:pt idx="2535">
                  <c:v>39479</c:v>
                </c:pt>
                <c:pt idx="2536">
                  <c:v>39482</c:v>
                </c:pt>
                <c:pt idx="2537">
                  <c:v>39483</c:v>
                </c:pt>
                <c:pt idx="2538">
                  <c:v>39484</c:v>
                </c:pt>
                <c:pt idx="2539">
                  <c:v>39485</c:v>
                </c:pt>
                <c:pt idx="2540">
                  <c:v>39486</c:v>
                </c:pt>
                <c:pt idx="2541">
                  <c:v>39489</c:v>
                </c:pt>
                <c:pt idx="2542">
                  <c:v>39490</c:v>
                </c:pt>
                <c:pt idx="2543">
                  <c:v>39491</c:v>
                </c:pt>
                <c:pt idx="2544">
                  <c:v>39492</c:v>
                </c:pt>
                <c:pt idx="2545">
                  <c:v>39493</c:v>
                </c:pt>
                <c:pt idx="2546">
                  <c:v>39497</c:v>
                </c:pt>
                <c:pt idx="2547">
                  <c:v>39498</c:v>
                </c:pt>
                <c:pt idx="2548">
                  <c:v>39499</c:v>
                </c:pt>
                <c:pt idx="2549">
                  <c:v>39500</c:v>
                </c:pt>
                <c:pt idx="2550">
                  <c:v>39503</c:v>
                </c:pt>
                <c:pt idx="2551">
                  <c:v>39504</c:v>
                </c:pt>
                <c:pt idx="2552">
                  <c:v>39505</c:v>
                </c:pt>
                <c:pt idx="2553">
                  <c:v>39506</c:v>
                </c:pt>
                <c:pt idx="2554">
                  <c:v>39507</c:v>
                </c:pt>
                <c:pt idx="2555">
                  <c:v>39510</c:v>
                </c:pt>
                <c:pt idx="2556">
                  <c:v>39511</c:v>
                </c:pt>
                <c:pt idx="2557">
                  <c:v>39512</c:v>
                </c:pt>
                <c:pt idx="2558">
                  <c:v>39513</c:v>
                </c:pt>
                <c:pt idx="2559">
                  <c:v>39514</c:v>
                </c:pt>
                <c:pt idx="2560">
                  <c:v>39517</c:v>
                </c:pt>
                <c:pt idx="2561">
                  <c:v>39518</c:v>
                </c:pt>
                <c:pt idx="2562">
                  <c:v>39519</c:v>
                </c:pt>
                <c:pt idx="2563">
                  <c:v>39520</c:v>
                </c:pt>
                <c:pt idx="2564">
                  <c:v>39521</c:v>
                </c:pt>
                <c:pt idx="2565">
                  <c:v>39524</c:v>
                </c:pt>
                <c:pt idx="2566">
                  <c:v>39525</c:v>
                </c:pt>
                <c:pt idx="2567">
                  <c:v>39526</c:v>
                </c:pt>
                <c:pt idx="2568">
                  <c:v>39527</c:v>
                </c:pt>
                <c:pt idx="2569">
                  <c:v>39531</c:v>
                </c:pt>
                <c:pt idx="2570">
                  <c:v>39532</c:v>
                </c:pt>
                <c:pt idx="2571">
                  <c:v>39533</c:v>
                </c:pt>
                <c:pt idx="2572">
                  <c:v>39534</c:v>
                </c:pt>
                <c:pt idx="2573">
                  <c:v>39535</c:v>
                </c:pt>
                <c:pt idx="2574">
                  <c:v>39538</c:v>
                </c:pt>
                <c:pt idx="2575">
                  <c:v>39539</c:v>
                </c:pt>
                <c:pt idx="2576">
                  <c:v>39540</c:v>
                </c:pt>
                <c:pt idx="2577">
                  <c:v>39541</c:v>
                </c:pt>
                <c:pt idx="2578">
                  <c:v>39542</c:v>
                </c:pt>
                <c:pt idx="2579">
                  <c:v>39545</c:v>
                </c:pt>
                <c:pt idx="2580">
                  <c:v>39546</c:v>
                </c:pt>
                <c:pt idx="2581">
                  <c:v>39547</c:v>
                </c:pt>
                <c:pt idx="2582">
                  <c:v>39548</c:v>
                </c:pt>
                <c:pt idx="2583">
                  <c:v>39549</c:v>
                </c:pt>
                <c:pt idx="2584">
                  <c:v>39552</c:v>
                </c:pt>
                <c:pt idx="2585">
                  <c:v>39553</c:v>
                </c:pt>
                <c:pt idx="2586">
                  <c:v>39554</c:v>
                </c:pt>
                <c:pt idx="2587">
                  <c:v>39555</c:v>
                </c:pt>
                <c:pt idx="2588">
                  <c:v>39556</c:v>
                </c:pt>
                <c:pt idx="2589">
                  <c:v>39559</c:v>
                </c:pt>
                <c:pt idx="2590">
                  <c:v>39560</c:v>
                </c:pt>
                <c:pt idx="2591">
                  <c:v>39561</c:v>
                </c:pt>
                <c:pt idx="2592">
                  <c:v>39562</c:v>
                </c:pt>
                <c:pt idx="2593">
                  <c:v>39563</c:v>
                </c:pt>
                <c:pt idx="2594">
                  <c:v>39566</c:v>
                </c:pt>
                <c:pt idx="2595">
                  <c:v>39567</c:v>
                </c:pt>
                <c:pt idx="2596">
                  <c:v>39568</c:v>
                </c:pt>
                <c:pt idx="2597">
                  <c:v>39569</c:v>
                </c:pt>
                <c:pt idx="2598">
                  <c:v>39570</c:v>
                </c:pt>
                <c:pt idx="2599">
                  <c:v>39573</c:v>
                </c:pt>
                <c:pt idx="2600">
                  <c:v>39574</c:v>
                </c:pt>
                <c:pt idx="2601">
                  <c:v>39575</c:v>
                </c:pt>
                <c:pt idx="2602">
                  <c:v>39576</c:v>
                </c:pt>
                <c:pt idx="2603">
                  <c:v>39577</c:v>
                </c:pt>
                <c:pt idx="2604">
                  <c:v>39580</c:v>
                </c:pt>
                <c:pt idx="2605">
                  <c:v>39581</c:v>
                </c:pt>
                <c:pt idx="2606">
                  <c:v>39582</c:v>
                </c:pt>
                <c:pt idx="2607">
                  <c:v>39583</c:v>
                </c:pt>
                <c:pt idx="2608">
                  <c:v>39584</c:v>
                </c:pt>
                <c:pt idx="2609">
                  <c:v>39587</c:v>
                </c:pt>
                <c:pt idx="2610">
                  <c:v>39588</c:v>
                </c:pt>
                <c:pt idx="2611">
                  <c:v>39589</c:v>
                </c:pt>
                <c:pt idx="2612">
                  <c:v>39590</c:v>
                </c:pt>
                <c:pt idx="2613">
                  <c:v>39591</c:v>
                </c:pt>
                <c:pt idx="2614">
                  <c:v>39595</c:v>
                </c:pt>
                <c:pt idx="2615">
                  <c:v>39596</c:v>
                </c:pt>
                <c:pt idx="2616">
                  <c:v>39597</c:v>
                </c:pt>
                <c:pt idx="2617">
                  <c:v>39598</c:v>
                </c:pt>
                <c:pt idx="2618">
                  <c:v>39601</c:v>
                </c:pt>
                <c:pt idx="2619">
                  <c:v>39602</c:v>
                </c:pt>
                <c:pt idx="2620">
                  <c:v>39603</c:v>
                </c:pt>
                <c:pt idx="2621">
                  <c:v>39604</c:v>
                </c:pt>
                <c:pt idx="2622">
                  <c:v>39605</c:v>
                </c:pt>
                <c:pt idx="2623">
                  <c:v>39608</c:v>
                </c:pt>
                <c:pt idx="2624">
                  <c:v>39609</c:v>
                </c:pt>
                <c:pt idx="2625">
                  <c:v>39610</c:v>
                </c:pt>
                <c:pt idx="2626">
                  <c:v>39611</c:v>
                </c:pt>
                <c:pt idx="2627">
                  <c:v>39612</c:v>
                </c:pt>
                <c:pt idx="2628">
                  <c:v>39615</c:v>
                </c:pt>
                <c:pt idx="2629">
                  <c:v>39616</c:v>
                </c:pt>
                <c:pt idx="2630">
                  <c:v>39617</c:v>
                </c:pt>
                <c:pt idx="2631">
                  <c:v>39618</c:v>
                </c:pt>
                <c:pt idx="2632">
                  <c:v>39619</c:v>
                </c:pt>
                <c:pt idx="2633">
                  <c:v>39622</c:v>
                </c:pt>
                <c:pt idx="2634">
                  <c:v>39623</c:v>
                </c:pt>
                <c:pt idx="2635">
                  <c:v>39624</c:v>
                </c:pt>
                <c:pt idx="2636">
                  <c:v>39625</c:v>
                </c:pt>
                <c:pt idx="2637">
                  <c:v>39626</c:v>
                </c:pt>
                <c:pt idx="2638">
                  <c:v>39629</c:v>
                </c:pt>
                <c:pt idx="2639">
                  <c:v>39630</c:v>
                </c:pt>
                <c:pt idx="2640">
                  <c:v>39631</c:v>
                </c:pt>
                <c:pt idx="2641">
                  <c:v>39632</c:v>
                </c:pt>
                <c:pt idx="2642">
                  <c:v>39636</c:v>
                </c:pt>
                <c:pt idx="2643">
                  <c:v>39637</c:v>
                </c:pt>
                <c:pt idx="2644">
                  <c:v>39638</c:v>
                </c:pt>
                <c:pt idx="2645">
                  <c:v>39639</c:v>
                </c:pt>
                <c:pt idx="2646">
                  <c:v>39640</c:v>
                </c:pt>
                <c:pt idx="2647">
                  <c:v>39643</c:v>
                </c:pt>
                <c:pt idx="2648">
                  <c:v>39644</c:v>
                </c:pt>
                <c:pt idx="2649">
                  <c:v>39645</c:v>
                </c:pt>
                <c:pt idx="2650">
                  <c:v>39646</c:v>
                </c:pt>
                <c:pt idx="2651">
                  <c:v>39647</c:v>
                </c:pt>
                <c:pt idx="2652">
                  <c:v>39650</c:v>
                </c:pt>
                <c:pt idx="2653">
                  <c:v>39651</c:v>
                </c:pt>
                <c:pt idx="2654">
                  <c:v>39652</c:v>
                </c:pt>
                <c:pt idx="2655">
                  <c:v>39653</c:v>
                </c:pt>
                <c:pt idx="2656">
                  <c:v>39654</c:v>
                </c:pt>
                <c:pt idx="2657">
                  <c:v>39657</c:v>
                </c:pt>
                <c:pt idx="2658">
                  <c:v>39658</c:v>
                </c:pt>
                <c:pt idx="2659">
                  <c:v>39659</c:v>
                </c:pt>
                <c:pt idx="2660">
                  <c:v>39660</c:v>
                </c:pt>
                <c:pt idx="2661">
                  <c:v>39661</c:v>
                </c:pt>
                <c:pt idx="2662">
                  <c:v>39664</c:v>
                </c:pt>
                <c:pt idx="2663">
                  <c:v>39665</c:v>
                </c:pt>
                <c:pt idx="2664">
                  <c:v>39666</c:v>
                </c:pt>
                <c:pt idx="2665">
                  <c:v>39667</c:v>
                </c:pt>
                <c:pt idx="2666">
                  <c:v>39668</c:v>
                </c:pt>
                <c:pt idx="2667">
                  <c:v>39671</c:v>
                </c:pt>
                <c:pt idx="2668">
                  <c:v>39672</c:v>
                </c:pt>
                <c:pt idx="2669">
                  <c:v>39673</c:v>
                </c:pt>
                <c:pt idx="2670">
                  <c:v>39674</c:v>
                </c:pt>
                <c:pt idx="2671">
                  <c:v>39675</c:v>
                </c:pt>
                <c:pt idx="2672">
                  <c:v>39678</c:v>
                </c:pt>
                <c:pt idx="2673">
                  <c:v>39679</c:v>
                </c:pt>
                <c:pt idx="2674">
                  <c:v>39680</c:v>
                </c:pt>
                <c:pt idx="2675">
                  <c:v>39681</c:v>
                </c:pt>
                <c:pt idx="2676">
                  <c:v>39682</c:v>
                </c:pt>
                <c:pt idx="2677">
                  <c:v>39685</c:v>
                </c:pt>
                <c:pt idx="2678">
                  <c:v>39686</c:v>
                </c:pt>
                <c:pt idx="2679">
                  <c:v>39687</c:v>
                </c:pt>
                <c:pt idx="2680">
                  <c:v>39688</c:v>
                </c:pt>
                <c:pt idx="2681">
                  <c:v>39689</c:v>
                </c:pt>
                <c:pt idx="2682">
                  <c:v>39693</c:v>
                </c:pt>
                <c:pt idx="2683">
                  <c:v>39694</c:v>
                </c:pt>
                <c:pt idx="2684">
                  <c:v>39695</c:v>
                </c:pt>
                <c:pt idx="2685">
                  <c:v>39696</c:v>
                </c:pt>
                <c:pt idx="2686">
                  <c:v>39699</c:v>
                </c:pt>
                <c:pt idx="2687">
                  <c:v>39700</c:v>
                </c:pt>
                <c:pt idx="2688">
                  <c:v>39701</c:v>
                </c:pt>
                <c:pt idx="2689">
                  <c:v>39702</c:v>
                </c:pt>
                <c:pt idx="2690">
                  <c:v>39703</c:v>
                </c:pt>
                <c:pt idx="2691">
                  <c:v>39706</c:v>
                </c:pt>
                <c:pt idx="2692">
                  <c:v>39707</c:v>
                </c:pt>
                <c:pt idx="2693">
                  <c:v>39708</c:v>
                </c:pt>
                <c:pt idx="2694">
                  <c:v>39709</c:v>
                </c:pt>
                <c:pt idx="2695">
                  <c:v>39710</c:v>
                </c:pt>
                <c:pt idx="2696">
                  <c:v>39713</c:v>
                </c:pt>
                <c:pt idx="2697">
                  <c:v>39714</c:v>
                </c:pt>
                <c:pt idx="2698">
                  <c:v>39715</c:v>
                </c:pt>
                <c:pt idx="2699">
                  <c:v>39716</c:v>
                </c:pt>
                <c:pt idx="2700">
                  <c:v>39717</c:v>
                </c:pt>
                <c:pt idx="2701">
                  <c:v>39720</c:v>
                </c:pt>
                <c:pt idx="2702">
                  <c:v>39721</c:v>
                </c:pt>
                <c:pt idx="2703">
                  <c:v>39722</c:v>
                </c:pt>
                <c:pt idx="2704">
                  <c:v>39723</c:v>
                </c:pt>
                <c:pt idx="2705">
                  <c:v>39724</c:v>
                </c:pt>
                <c:pt idx="2706">
                  <c:v>39727</c:v>
                </c:pt>
                <c:pt idx="2707">
                  <c:v>39728</c:v>
                </c:pt>
                <c:pt idx="2708">
                  <c:v>39729</c:v>
                </c:pt>
                <c:pt idx="2709">
                  <c:v>39730</c:v>
                </c:pt>
                <c:pt idx="2710">
                  <c:v>39731</c:v>
                </c:pt>
                <c:pt idx="2711">
                  <c:v>39734</c:v>
                </c:pt>
                <c:pt idx="2712">
                  <c:v>39735</c:v>
                </c:pt>
                <c:pt idx="2713">
                  <c:v>39736</c:v>
                </c:pt>
                <c:pt idx="2714">
                  <c:v>39737</c:v>
                </c:pt>
                <c:pt idx="2715">
                  <c:v>39738</c:v>
                </c:pt>
                <c:pt idx="2716">
                  <c:v>39741</c:v>
                </c:pt>
                <c:pt idx="2717">
                  <c:v>39742</c:v>
                </c:pt>
                <c:pt idx="2718">
                  <c:v>39743</c:v>
                </c:pt>
                <c:pt idx="2719">
                  <c:v>39744</c:v>
                </c:pt>
                <c:pt idx="2720">
                  <c:v>39745</c:v>
                </c:pt>
                <c:pt idx="2721">
                  <c:v>39748</c:v>
                </c:pt>
                <c:pt idx="2722">
                  <c:v>39749</c:v>
                </c:pt>
                <c:pt idx="2723">
                  <c:v>39750</c:v>
                </c:pt>
                <c:pt idx="2724">
                  <c:v>39751</c:v>
                </c:pt>
                <c:pt idx="2725">
                  <c:v>39752</c:v>
                </c:pt>
                <c:pt idx="2726">
                  <c:v>39755</c:v>
                </c:pt>
                <c:pt idx="2727">
                  <c:v>39756</c:v>
                </c:pt>
                <c:pt idx="2728">
                  <c:v>39757</c:v>
                </c:pt>
                <c:pt idx="2729">
                  <c:v>39758</c:v>
                </c:pt>
                <c:pt idx="2730">
                  <c:v>39759</c:v>
                </c:pt>
                <c:pt idx="2731">
                  <c:v>39762</c:v>
                </c:pt>
                <c:pt idx="2732">
                  <c:v>39763</c:v>
                </c:pt>
                <c:pt idx="2733">
                  <c:v>39764</c:v>
                </c:pt>
                <c:pt idx="2734">
                  <c:v>39765</c:v>
                </c:pt>
                <c:pt idx="2735">
                  <c:v>39766</c:v>
                </c:pt>
                <c:pt idx="2736">
                  <c:v>39769</c:v>
                </c:pt>
                <c:pt idx="2737">
                  <c:v>39770</c:v>
                </c:pt>
                <c:pt idx="2738">
                  <c:v>39771</c:v>
                </c:pt>
                <c:pt idx="2739">
                  <c:v>39772</c:v>
                </c:pt>
                <c:pt idx="2740">
                  <c:v>39773</c:v>
                </c:pt>
                <c:pt idx="2741">
                  <c:v>39776</c:v>
                </c:pt>
                <c:pt idx="2742">
                  <c:v>39777</c:v>
                </c:pt>
                <c:pt idx="2743">
                  <c:v>39778</c:v>
                </c:pt>
                <c:pt idx="2744">
                  <c:v>39780</c:v>
                </c:pt>
                <c:pt idx="2745">
                  <c:v>39783</c:v>
                </c:pt>
                <c:pt idx="2746">
                  <c:v>39784</c:v>
                </c:pt>
                <c:pt idx="2747">
                  <c:v>39785</c:v>
                </c:pt>
                <c:pt idx="2748">
                  <c:v>39786</c:v>
                </c:pt>
                <c:pt idx="2749">
                  <c:v>39787</c:v>
                </c:pt>
                <c:pt idx="2750">
                  <c:v>39790</c:v>
                </c:pt>
                <c:pt idx="2751">
                  <c:v>39791</c:v>
                </c:pt>
                <c:pt idx="2752">
                  <c:v>39792</c:v>
                </c:pt>
                <c:pt idx="2753">
                  <c:v>39793</c:v>
                </c:pt>
                <c:pt idx="2754">
                  <c:v>39794</c:v>
                </c:pt>
                <c:pt idx="2755">
                  <c:v>39797</c:v>
                </c:pt>
                <c:pt idx="2756">
                  <c:v>39798</c:v>
                </c:pt>
                <c:pt idx="2757">
                  <c:v>39799</c:v>
                </c:pt>
                <c:pt idx="2758">
                  <c:v>39800</c:v>
                </c:pt>
                <c:pt idx="2759">
                  <c:v>39801</c:v>
                </c:pt>
                <c:pt idx="2760">
                  <c:v>39804</c:v>
                </c:pt>
                <c:pt idx="2761">
                  <c:v>39805</c:v>
                </c:pt>
                <c:pt idx="2762">
                  <c:v>39806</c:v>
                </c:pt>
                <c:pt idx="2763">
                  <c:v>39808</c:v>
                </c:pt>
                <c:pt idx="2764">
                  <c:v>39811</c:v>
                </c:pt>
                <c:pt idx="2765">
                  <c:v>39812</c:v>
                </c:pt>
                <c:pt idx="2766">
                  <c:v>39813</c:v>
                </c:pt>
                <c:pt idx="2767">
                  <c:v>39815</c:v>
                </c:pt>
                <c:pt idx="2768">
                  <c:v>39818</c:v>
                </c:pt>
                <c:pt idx="2769">
                  <c:v>39819</c:v>
                </c:pt>
                <c:pt idx="2770">
                  <c:v>39820</c:v>
                </c:pt>
                <c:pt idx="2771">
                  <c:v>39821</c:v>
                </c:pt>
                <c:pt idx="2772">
                  <c:v>39822</c:v>
                </c:pt>
                <c:pt idx="2773">
                  <c:v>39825</c:v>
                </c:pt>
                <c:pt idx="2774">
                  <c:v>39826</c:v>
                </c:pt>
                <c:pt idx="2775">
                  <c:v>39827</c:v>
                </c:pt>
                <c:pt idx="2776">
                  <c:v>39828</c:v>
                </c:pt>
                <c:pt idx="2777">
                  <c:v>39829</c:v>
                </c:pt>
                <c:pt idx="2778">
                  <c:v>39833</c:v>
                </c:pt>
                <c:pt idx="2779">
                  <c:v>39834</c:v>
                </c:pt>
                <c:pt idx="2780">
                  <c:v>39835</c:v>
                </c:pt>
                <c:pt idx="2781">
                  <c:v>39836</c:v>
                </c:pt>
                <c:pt idx="2782">
                  <c:v>39839</c:v>
                </c:pt>
                <c:pt idx="2783">
                  <c:v>39840</c:v>
                </c:pt>
                <c:pt idx="2784">
                  <c:v>39841</c:v>
                </c:pt>
                <c:pt idx="2785">
                  <c:v>39842</c:v>
                </c:pt>
                <c:pt idx="2786">
                  <c:v>39843</c:v>
                </c:pt>
                <c:pt idx="2787">
                  <c:v>39846</c:v>
                </c:pt>
                <c:pt idx="2788">
                  <c:v>39847</c:v>
                </c:pt>
                <c:pt idx="2789">
                  <c:v>39848</c:v>
                </c:pt>
                <c:pt idx="2790">
                  <c:v>39849</c:v>
                </c:pt>
                <c:pt idx="2791">
                  <c:v>39850</c:v>
                </c:pt>
                <c:pt idx="2792">
                  <c:v>39853</c:v>
                </c:pt>
                <c:pt idx="2793">
                  <c:v>39854</c:v>
                </c:pt>
                <c:pt idx="2794">
                  <c:v>39855</c:v>
                </c:pt>
                <c:pt idx="2795">
                  <c:v>39856</c:v>
                </c:pt>
                <c:pt idx="2796">
                  <c:v>39857</c:v>
                </c:pt>
                <c:pt idx="2797">
                  <c:v>39861</c:v>
                </c:pt>
                <c:pt idx="2798">
                  <c:v>39862</c:v>
                </c:pt>
                <c:pt idx="2799">
                  <c:v>39863</c:v>
                </c:pt>
                <c:pt idx="2800">
                  <c:v>39864</c:v>
                </c:pt>
                <c:pt idx="2801">
                  <c:v>39867</c:v>
                </c:pt>
                <c:pt idx="2802">
                  <c:v>39868</c:v>
                </c:pt>
                <c:pt idx="2803">
                  <c:v>39869</c:v>
                </c:pt>
                <c:pt idx="2804">
                  <c:v>39870</c:v>
                </c:pt>
                <c:pt idx="2805">
                  <c:v>39871</c:v>
                </c:pt>
                <c:pt idx="2806">
                  <c:v>39874</c:v>
                </c:pt>
                <c:pt idx="2807">
                  <c:v>39875</c:v>
                </c:pt>
                <c:pt idx="2808">
                  <c:v>39876</c:v>
                </c:pt>
                <c:pt idx="2809">
                  <c:v>39877</c:v>
                </c:pt>
                <c:pt idx="2810">
                  <c:v>39878</c:v>
                </c:pt>
                <c:pt idx="2811">
                  <c:v>39881</c:v>
                </c:pt>
                <c:pt idx="2812">
                  <c:v>39882</c:v>
                </c:pt>
                <c:pt idx="2813">
                  <c:v>39883</c:v>
                </c:pt>
                <c:pt idx="2814">
                  <c:v>39884</c:v>
                </c:pt>
                <c:pt idx="2815">
                  <c:v>39885</c:v>
                </c:pt>
                <c:pt idx="2816">
                  <c:v>39888</c:v>
                </c:pt>
                <c:pt idx="2817">
                  <c:v>39889</c:v>
                </c:pt>
                <c:pt idx="2818">
                  <c:v>39890</c:v>
                </c:pt>
                <c:pt idx="2819">
                  <c:v>39891</c:v>
                </c:pt>
                <c:pt idx="2820">
                  <c:v>39892</c:v>
                </c:pt>
                <c:pt idx="2821">
                  <c:v>39895</c:v>
                </c:pt>
                <c:pt idx="2822">
                  <c:v>39896</c:v>
                </c:pt>
                <c:pt idx="2823">
                  <c:v>39897</c:v>
                </c:pt>
                <c:pt idx="2824">
                  <c:v>39898</c:v>
                </c:pt>
                <c:pt idx="2825">
                  <c:v>39899</c:v>
                </c:pt>
                <c:pt idx="2826">
                  <c:v>39902</c:v>
                </c:pt>
                <c:pt idx="2827">
                  <c:v>39903</c:v>
                </c:pt>
                <c:pt idx="2828">
                  <c:v>39904</c:v>
                </c:pt>
                <c:pt idx="2829">
                  <c:v>39905</c:v>
                </c:pt>
                <c:pt idx="2830">
                  <c:v>39906</c:v>
                </c:pt>
                <c:pt idx="2831">
                  <c:v>39909</c:v>
                </c:pt>
                <c:pt idx="2832">
                  <c:v>39910</c:v>
                </c:pt>
                <c:pt idx="2833">
                  <c:v>39911</c:v>
                </c:pt>
                <c:pt idx="2834">
                  <c:v>39912</c:v>
                </c:pt>
                <c:pt idx="2835">
                  <c:v>39916</c:v>
                </c:pt>
                <c:pt idx="2836">
                  <c:v>39917</c:v>
                </c:pt>
                <c:pt idx="2837">
                  <c:v>39918</c:v>
                </c:pt>
                <c:pt idx="2838">
                  <c:v>39919</c:v>
                </c:pt>
                <c:pt idx="2839">
                  <c:v>39920</c:v>
                </c:pt>
                <c:pt idx="2840">
                  <c:v>39923</c:v>
                </c:pt>
                <c:pt idx="2841">
                  <c:v>39924</c:v>
                </c:pt>
                <c:pt idx="2842">
                  <c:v>39925</c:v>
                </c:pt>
                <c:pt idx="2843">
                  <c:v>39926</c:v>
                </c:pt>
                <c:pt idx="2844">
                  <c:v>39927</c:v>
                </c:pt>
                <c:pt idx="2845">
                  <c:v>39930</c:v>
                </c:pt>
                <c:pt idx="2846">
                  <c:v>39931</c:v>
                </c:pt>
                <c:pt idx="2847">
                  <c:v>39932</c:v>
                </c:pt>
                <c:pt idx="2848">
                  <c:v>39933</c:v>
                </c:pt>
                <c:pt idx="2849">
                  <c:v>39934</c:v>
                </c:pt>
                <c:pt idx="2850">
                  <c:v>39937</c:v>
                </c:pt>
                <c:pt idx="2851">
                  <c:v>39938</c:v>
                </c:pt>
                <c:pt idx="2852">
                  <c:v>39939</c:v>
                </c:pt>
                <c:pt idx="2853">
                  <c:v>39940</c:v>
                </c:pt>
                <c:pt idx="2854">
                  <c:v>39941</c:v>
                </c:pt>
                <c:pt idx="2855">
                  <c:v>39944</c:v>
                </c:pt>
                <c:pt idx="2856">
                  <c:v>39945</c:v>
                </c:pt>
                <c:pt idx="2857">
                  <c:v>39946</c:v>
                </c:pt>
                <c:pt idx="2858">
                  <c:v>39947</c:v>
                </c:pt>
                <c:pt idx="2859">
                  <c:v>39948</c:v>
                </c:pt>
                <c:pt idx="2860">
                  <c:v>39951</c:v>
                </c:pt>
                <c:pt idx="2861">
                  <c:v>39952</c:v>
                </c:pt>
                <c:pt idx="2862">
                  <c:v>39953</c:v>
                </c:pt>
                <c:pt idx="2863">
                  <c:v>39954</c:v>
                </c:pt>
                <c:pt idx="2864">
                  <c:v>39955</c:v>
                </c:pt>
                <c:pt idx="2865">
                  <c:v>39959</c:v>
                </c:pt>
                <c:pt idx="2866">
                  <c:v>39960</c:v>
                </c:pt>
                <c:pt idx="2867">
                  <c:v>39961</c:v>
                </c:pt>
                <c:pt idx="2868">
                  <c:v>39962</c:v>
                </c:pt>
                <c:pt idx="2869">
                  <c:v>39965</c:v>
                </c:pt>
                <c:pt idx="2870">
                  <c:v>39966</c:v>
                </c:pt>
                <c:pt idx="2871">
                  <c:v>39967</c:v>
                </c:pt>
                <c:pt idx="2872">
                  <c:v>39968</c:v>
                </c:pt>
                <c:pt idx="2873">
                  <c:v>39969</c:v>
                </c:pt>
                <c:pt idx="2874">
                  <c:v>39972</c:v>
                </c:pt>
                <c:pt idx="2875">
                  <c:v>39973</c:v>
                </c:pt>
                <c:pt idx="2876">
                  <c:v>39974</c:v>
                </c:pt>
                <c:pt idx="2877">
                  <c:v>39975</c:v>
                </c:pt>
                <c:pt idx="2878">
                  <c:v>39976</c:v>
                </c:pt>
                <c:pt idx="2879">
                  <c:v>39979</c:v>
                </c:pt>
                <c:pt idx="2880">
                  <c:v>39980</c:v>
                </c:pt>
                <c:pt idx="2881">
                  <c:v>39981</c:v>
                </c:pt>
                <c:pt idx="2882">
                  <c:v>39982</c:v>
                </c:pt>
                <c:pt idx="2883">
                  <c:v>39983</c:v>
                </c:pt>
                <c:pt idx="2884">
                  <c:v>39986</c:v>
                </c:pt>
                <c:pt idx="2885">
                  <c:v>39987</c:v>
                </c:pt>
                <c:pt idx="2886">
                  <c:v>39988</c:v>
                </c:pt>
                <c:pt idx="2887">
                  <c:v>39989</c:v>
                </c:pt>
                <c:pt idx="2888">
                  <c:v>39990</c:v>
                </c:pt>
                <c:pt idx="2889">
                  <c:v>39993</c:v>
                </c:pt>
                <c:pt idx="2890">
                  <c:v>39994</c:v>
                </c:pt>
                <c:pt idx="2891">
                  <c:v>39995</c:v>
                </c:pt>
                <c:pt idx="2892">
                  <c:v>39996</c:v>
                </c:pt>
                <c:pt idx="2893">
                  <c:v>40000</c:v>
                </c:pt>
                <c:pt idx="2894">
                  <c:v>40001</c:v>
                </c:pt>
                <c:pt idx="2895">
                  <c:v>40002</c:v>
                </c:pt>
                <c:pt idx="2896">
                  <c:v>40003</c:v>
                </c:pt>
                <c:pt idx="2897">
                  <c:v>40004</c:v>
                </c:pt>
                <c:pt idx="2898">
                  <c:v>40007</c:v>
                </c:pt>
                <c:pt idx="2899">
                  <c:v>40008</c:v>
                </c:pt>
                <c:pt idx="2900">
                  <c:v>40009</c:v>
                </c:pt>
                <c:pt idx="2901">
                  <c:v>40010</c:v>
                </c:pt>
                <c:pt idx="2902">
                  <c:v>40011</c:v>
                </c:pt>
                <c:pt idx="2903">
                  <c:v>40014</c:v>
                </c:pt>
                <c:pt idx="2904">
                  <c:v>40015</c:v>
                </c:pt>
                <c:pt idx="2905">
                  <c:v>40016</c:v>
                </c:pt>
                <c:pt idx="2906">
                  <c:v>40017</c:v>
                </c:pt>
                <c:pt idx="2907">
                  <c:v>40018</c:v>
                </c:pt>
                <c:pt idx="2908">
                  <c:v>40021</c:v>
                </c:pt>
                <c:pt idx="2909">
                  <c:v>40022</c:v>
                </c:pt>
                <c:pt idx="2910">
                  <c:v>40023</c:v>
                </c:pt>
                <c:pt idx="2911">
                  <c:v>40024</c:v>
                </c:pt>
                <c:pt idx="2912">
                  <c:v>40025</c:v>
                </c:pt>
                <c:pt idx="2913">
                  <c:v>40028</c:v>
                </c:pt>
                <c:pt idx="2914">
                  <c:v>40029</c:v>
                </c:pt>
                <c:pt idx="2915">
                  <c:v>40030</c:v>
                </c:pt>
                <c:pt idx="2916">
                  <c:v>40031</c:v>
                </c:pt>
                <c:pt idx="2917">
                  <c:v>40032</c:v>
                </c:pt>
                <c:pt idx="2918">
                  <c:v>40035</c:v>
                </c:pt>
                <c:pt idx="2919">
                  <c:v>40036</c:v>
                </c:pt>
                <c:pt idx="2920">
                  <c:v>40037</c:v>
                </c:pt>
                <c:pt idx="2921">
                  <c:v>40038</c:v>
                </c:pt>
                <c:pt idx="2922">
                  <c:v>40039</c:v>
                </c:pt>
                <c:pt idx="2923">
                  <c:v>40042</c:v>
                </c:pt>
                <c:pt idx="2924">
                  <c:v>40043</c:v>
                </c:pt>
                <c:pt idx="2925">
                  <c:v>40044</c:v>
                </c:pt>
                <c:pt idx="2926">
                  <c:v>40045</c:v>
                </c:pt>
                <c:pt idx="2927">
                  <c:v>40046</c:v>
                </c:pt>
                <c:pt idx="2928">
                  <c:v>40049</c:v>
                </c:pt>
                <c:pt idx="2929">
                  <c:v>40050</c:v>
                </c:pt>
                <c:pt idx="2930">
                  <c:v>40051</c:v>
                </c:pt>
                <c:pt idx="2931">
                  <c:v>40052</c:v>
                </c:pt>
                <c:pt idx="2932">
                  <c:v>40053</c:v>
                </c:pt>
                <c:pt idx="2933">
                  <c:v>40056</c:v>
                </c:pt>
                <c:pt idx="2934">
                  <c:v>40057</c:v>
                </c:pt>
                <c:pt idx="2935">
                  <c:v>40058</c:v>
                </c:pt>
                <c:pt idx="2936">
                  <c:v>40059</c:v>
                </c:pt>
                <c:pt idx="2937">
                  <c:v>40060</c:v>
                </c:pt>
                <c:pt idx="2938">
                  <c:v>40064</c:v>
                </c:pt>
                <c:pt idx="2939">
                  <c:v>40065</c:v>
                </c:pt>
                <c:pt idx="2940">
                  <c:v>40066</c:v>
                </c:pt>
                <c:pt idx="2941">
                  <c:v>40067</c:v>
                </c:pt>
                <c:pt idx="2942">
                  <c:v>40070</c:v>
                </c:pt>
                <c:pt idx="2943">
                  <c:v>40071</c:v>
                </c:pt>
                <c:pt idx="2944">
                  <c:v>40072</c:v>
                </c:pt>
                <c:pt idx="2945">
                  <c:v>40073</c:v>
                </c:pt>
                <c:pt idx="2946">
                  <c:v>40074</c:v>
                </c:pt>
                <c:pt idx="2947">
                  <c:v>40077</c:v>
                </c:pt>
                <c:pt idx="2948">
                  <c:v>40078</c:v>
                </c:pt>
                <c:pt idx="2949">
                  <c:v>40079</c:v>
                </c:pt>
                <c:pt idx="2950">
                  <c:v>40080</c:v>
                </c:pt>
                <c:pt idx="2951">
                  <c:v>40081</c:v>
                </c:pt>
                <c:pt idx="2952">
                  <c:v>40084</c:v>
                </c:pt>
                <c:pt idx="2953">
                  <c:v>40085</c:v>
                </c:pt>
                <c:pt idx="2954">
                  <c:v>40086</c:v>
                </c:pt>
                <c:pt idx="2955">
                  <c:v>40087</c:v>
                </c:pt>
                <c:pt idx="2956">
                  <c:v>40088</c:v>
                </c:pt>
                <c:pt idx="2957">
                  <c:v>40091</c:v>
                </c:pt>
                <c:pt idx="2958">
                  <c:v>40092</c:v>
                </c:pt>
                <c:pt idx="2959">
                  <c:v>40093</c:v>
                </c:pt>
                <c:pt idx="2960">
                  <c:v>40094</c:v>
                </c:pt>
                <c:pt idx="2961">
                  <c:v>40095</c:v>
                </c:pt>
                <c:pt idx="2962">
                  <c:v>40098</c:v>
                </c:pt>
                <c:pt idx="2963">
                  <c:v>40099</c:v>
                </c:pt>
                <c:pt idx="2964">
                  <c:v>40100</c:v>
                </c:pt>
                <c:pt idx="2965">
                  <c:v>40101</c:v>
                </c:pt>
                <c:pt idx="2966">
                  <c:v>40102</c:v>
                </c:pt>
                <c:pt idx="2967">
                  <c:v>40105</c:v>
                </c:pt>
                <c:pt idx="2968">
                  <c:v>40106</c:v>
                </c:pt>
                <c:pt idx="2969">
                  <c:v>40107</c:v>
                </c:pt>
                <c:pt idx="2970">
                  <c:v>40108</c:v>
                </c:pt>
                <c:pt idx="2971">
                  <c:v>40109</c:v>
                </c:pt>
                <c:pt idx="2972">
                  <c:v>40112</c:v>
                </c:pt>
                <c:pt idx="2973">
                  <c:v>40113</c:v>
                </c:pt>
                <c:pt idx="2974">
                  <c:v>40114</c:v>
                </c:pt>
                <c:pt idx="2975">
                  <c:v>40115</c:v>
                </c:pt>
                <c:pt idx="2976">
                  <c:v>40116</c:v>
                </c:pt>
                <c:pt idx="2977">
                  <c:v>40119</c:v>
                </c:pt>
                <c:pt idx="2978">
                  <c:v>40120</c:v>
                </c:pt>
                <c:pt idx="2979">
                  <c:v>40121</c:v>
                </c:pt>
                <c:pt idx="2980">
                  <c:v>40122</c:v>
                </c:pt>
                <c:pt idx="2981">
                  <c:v>40123</c:v>
                </c:pt>
                <c:pt idx="2982">
                  <c:v>40126</c:v>
                </c:pt>
                <c:pt idx="2983">
                  <c:v>40127</c:v>
                </c:pt>
                <c:pt idx="2984">
                  <c:v>40128</c:v>
                </c:pt>
                <c:pt idx="2985">
                  <c:v>40129</c:v>
                </c:pt>
                <c:pt idx="2986">
                  <c:v>40130</c:v>
                </c:pt>
                <c:pt idx="2987">
                  <c:v>40133</c:v>
                </c:pt>
                <c:pt idx="2988">
                  <c:v>40134</c:v>
                </c:pt>
                <c:pt idx="2989">
                  <c:v>40135</c:v>
                </c:pt>
                <c:pt idx="2990">
                  <c:v>40136</c:v>
                </c:pt>
                <c:pt idx="2991">
                  <c:v>40137</c:v>
                </c:pt>
                <c:pt idx="2992">
                  <c:v>40140</c:v>
                </c:pt>
                <c:pt idx="2993">
                  <c:v>40141</c:v>
                </c:pt>
                <c:pt idx="2994">
                  <c:v>40142</c:v>
                </c:pt>
                <c:pt idx="2995">
                  <c:v>40144</c:v>
                </c:pt>
                <c:pt idx="2996">
                  <c:v>40147</c:v>
                </c:pt>
                <c:pt idx="2997">
                  <c:v>40148</c:v>
                </c:pt>
                <c:pt idx="2998">
                  <c:v>40149</c:v>
                </c:pt>
                <c:pt idx="2999">
                  <c:v>40150</c:v>
                </c:pt>
                <c:pt idx="3000">
                  <c:v>40151</c:v>
                </c:pt>
                <c:pt idx="3001">
                  <c:v>40154</c:v>
                </c:pt>
                <c:pt idx="3002">
                  <c:v>40155</c:v>
                </c:pt>
                <c:pt idx="3003">
                  <c:v>40156</c:v>
                </c:pt>
                <c:pt idx="3004">
                  <c:v>40157</c:v>
                </c:pt>
                <c:pt idx="3005">
                  <c:v>40158</c:v>
                </c:pt>
                <c:pt idx="3006">
                  <c:v>40161</c:v>
                </c:pt>
                <c:pt idx="3007">
                  <c:v>40162</c:v>
                </c:pt>
                <c:pt idx="3008">
                  <c:v>40163</c:v>
                </c:pt>
                <c:pt idx="3009">
                  <c:v>40164</c:v>
                </c:pt>
                <c:pt idx="3010">
                  <c:v>40165</c:v>
                </c:pt>
                <c:pt idx="3011">
                  <c:v>40168</c:v>
                </c:pt>
                <c:pt idx="3012">
                  <c:v>40169</c:v>
                </c:pt>
                <c:pt idx="3013">
                  <c:v>40170</c:v>
                </c:pt>
                <c:pt idx="3014">
                  <c:v>40171</c:v>
                </c:pt>
                <c:pt idx="3015">
                  <c:v>40175</c:v>
                </c:pt>
                <c:pt idx="3016">
                  <c:v>40176</c:v>
                </c:pt>
                <c:pt idx="3017">
                  <c:v>40177</c:v>
                </c:pt>
                <c:pt idx="3018">
                  <c:v>40178</c:v>
                </c:pt>
                <c:pt idx="3019">
                  <c:v>40182</c:v>
                </c:pt>
                <c:pt idx="3020">
                  <c:v>40183</c:v>
                </c:pt>
                <c:pt idx="3021">
                  <c:v>40184</c:v>
                </c:pt>
                <c:pt idx="3022">
                  <c:v>40185</c:v>
                </c:pt>
                <c:pt idx="3023">
                  <c:v>40186</c:v>
                </c:pt>
                <c:pt idx="3024">
                  <c:v>40189</c:v>
                </c:pt>
                <c:pt idx="3025">
                  <c:v>40190</c:v>
                </c:pt>
                <c:pt idx="3026">
                  <c:v>40191</c:v>
                </c:pt>
                <c:pt idx="3027">
                  <c:v>40192</c:v>
                </c:pt>
                <c:pt idx="3028">
                  <c:v>40193</c:v>
                </c:pt>
                <c:pt idx="3029">
                  <c:v>40197</c:v>
                </c:pt>
                <c:pt idx="3030">
                  <c:v>40198</c:v>
                </c:pt>
                <c:pt idx="3031">
                  <c:v>40199</c:v>
                </c:pt>
                <c:pt idx="3032">
                  <c:v>40200</c:v>
                </c:pt>
                <c:pt idx="3033">
                  <c:v>40203</c:v>
                </c:pt>
                <c:pt idx="3034">
                  <c:v>40204</c:v>
                </c:pt>
                <c:pt idx="3035">
                  <c:v>40205</c:v>
                </c:pt>
                <c:pt idx="3036">
                  <c:v>40206</c:v>
                </c:pt>
                <c:pt idx="3037">
                  <c:v>40207</c:v>
                </c:pt>
                <c:pt idx="3038">
                  <c:v>40210</c:v>
                </c:pt>
                <c:pt idx="3039">
                  <c:v>40211</c:v>
                </c:pt>
                <c:pt idx="3040">
                  <c:v>40212</c:v>
                </c:pt>
                <c:pt idx="3041">
                  <c:v>40213</c:v>
                </c:pt>
                <c:pt idx="3042">
                  <c:v>40214</c:v>
                </c:pt>
                <c:pt idx="3043">
                  <c:v>40217</c:v>
                </c:pt>
                <c:pt idx="3044">
                  <c:v>40218</c:v>
                </c:pt>
                <c:pt idx="3045">
                  <c:v>40219</c:v>
                </c:pt>
                <c:pt idx="3046">
                  <c:v>40220</c:v>
                </c:pt>
                <c:pt idx="3047">
                  <c:v>40221</c:v>
                </c:pt>
                <c:pt idx="3048">
                  <c:v>40225</c:v>
                </c:pt>
                <c:pt idx="3049">
                  <c:v>40226</c:v>
                </c:pt>
                <c:pt idx="3050">
                  <c:v>40227</c:v>
                </c:pt>
                <c:pt idx="3051">
                  <c:v>40228</c:v>
                </c:pt>
                <c:pt idx="3052">
                  <c:v>40231</c:v>
                </c:pt>
                <c:pt idx="3053">
                  <c:v>40232</c:v>
                </c:pt>
                <c:pt idx="3054">
                  <c:v>40233</c:v>
                </c:pt>
                <c:pt idx="3055">
                  <c:v>40234</c:v>
                </c:pt>
                <c:pt idx="3056">
                  <c:v>40235</c:v>
                </c:pt>
                <c:pt idx="3057">
                  <c:v>40238</c:v>
                </c:pt>
                <c:pt idx="3058">
                  <c:v>40239</c:v>
                </c:pt>
                <c:pt idx="3059">
                  <c:v>40240</c:v>
                </c:pt>
                <c:pt idx="3060">
                  <c:v>40241</c:v>
                </c:pt>
                <c:pt idx="3061">
                  <c:v>40242</c:v>
                </c:pt>
                <c:pt idx="3062">
                  <c:v>40245</c:v>
                </c:pt>
                <c:pt idx="3063">
                  <c:v>40246</c:v>
                </c:pt>
                <c:pt idx="3064">
                  <c:v>40247</c:v>
                </c:pt>
                <c:pt idx="3065">
                  <c:v>40248</c:v>
                </c:pt>
                <c:pt idx="3066">
                  <c:v>40249</c:v>
                </c:pt>
                <c:pt idx="3067">
                  <c:v>40252</c:v>
                </c:pt>
                <c:pt idx="3068">
                  <c:v>40253</c:v>
                </c:pt>
                <c:pt idx="3069">
                  <c:v>40254</c:v>
                </c:pt>
                <c:pt idx="3070">
                  <c:v>40255</c:v>
                </c:pt>
                <c:pt idx="3071">
                  <c:v>40256</c:v>
                </c:pt>
                <c:pt idx="3072">
                  <c:v>40259</c:v>
                </c:pt>
                <c:pt idx="3073">
                  <c:v>40260</c:v>
                </c:pt>
                <c:pt idx="3074">
                  <c:v>40261</c:v>
                </c:pt>
                <c:pt idx="3075">
                  <c:v>40262</c:v>
                </c:pt>
                <c:pt idx="3076">
                  <c:v>40263</c:v>
                </c:pt>
                <c:pt idx="3077">
                  <c:v>40266</c:v>
                </c:pt>
                <c:pt idx="3078">
                  <c:v>40267</c:v>
                </c:pt>
                <c:pt idx="3079">
                  <c:v>40268</c:v>
                </c:pt>
                <c:pt idx="3080">
                  <c:v>40269</c:v>
                </c:pt>
                <c:pt idx="3081">
                  <c:v>40273</c:v>
                </c:pt>
                <c:pt idx="3082">
                  <c:v>40274</c:v>
                </c:pt>
                <c:pt idx="3083">
                  <c:v>40275</c:v>
                </c:pt>
                <c:pt idx="3084">
                  <c:v>40276</c:v>
                </c:pt>
                <c:pt idx="3085">
                  <c:v>40277</c:v>
                </c:pt>
                <c:pt idx="3086">
                  <c:v>40280</c:v>
                </c:pt>
                <c:pt idx="3087">
                  <c:v>40281</c:v>
                </c:pt>
                <c:pt idx="3088">
                  <c:v>40282</c:v>
                </c:pt>
                <c:pt idx="3089">
                  <c:v>40283</c:v>
                </c:pt>
                <c:pt idx="3090">
                  <c:v>40284</c:v>
                </c:pt>
                <c:pt idx="3091">
                  <c:v>40287</c:v>
                </c:pt>
                <c:pt idx="3092">
                  <c:v>40288</c:v>
                </c:pt>
                <c:pt idx="3093">
                  <c:v>40289</c:v>
                </c:pt>
                <c:pt idx="3094">
                  <c:v>40290</c:v>
                </c:pt>
                <c:pt idx="3095">
                  <c:v>40291</c:v>
                </c:pt>
                <c:pt idx="3096">
                  <c:v>40294</c:v>
                </c:pt>
                <c:pt idx="3097">
                  <c:v>40295</c:v>
                </c:pt>
                <c:pt idx="3098">
                  <c:v>40296</c:v>
                </c:pt>
                <c:pt idx="3099">
                  <c:v>40297</c:v>
                </c:pt>
                <c:pt idx="3100">
                  <c:v>40298</c:v>
                </c:pt>
                <c:pt idx="3101">
                  <c:v>40301</c:v>
                </c:pt>
                <c:pt idx="3102">
                  <c:v>40302</c:v>
                </c:pt>
                <c:pt idx="3103">
                  <c:v>40303</c:v>
                </c:pt>
                <c:pt idx="3104">
                  <c:v>40304</c:v>
                </c:pt>
                <c:pt idx="3105">
                  <c:v>40305</c:v>
                </c:pt>
                <c:pt idx="3106">
                  <c:v>40308</c:v>
                </c:pt>
                <c:pt idx="3107">
                  <c:v>40309</c:v>
                </c:pt>
                <c:pt idx="3108">
                  <c:v>40310</c:v>
                </c:pt>
                <c:pt idx="3109">
                  <c:v>40311</c:v>
                </c:pt>
                <c:pt idx="3110">
                  <c:v>40312</c:v>
                </c:pt>
                <c:pt idx="3111">
                  <c:v>40315</c:v>
                </c:pt>
                <c:pt idx="3112">
                  <c:v>40316</c:v>
                </c:pt>
                <c:pt idx="3113">
                  <c:v>40317</c:v>
                </c:pt>
                <c:pt idx="3114">
                  <c:v>40318</c:v>
                </c:pt>
                <c:pt idx="3115">
                  <c:v>40319</c:v>
                </c:pt>
                <c:pt idx="3116">
                  <c:v>40322</c:v>
                </c:pt>
                <c:pt idx="3117">
                  <c:v>40323</c:v>
                </c:pt>
                <c:pt idx="3118">
                  <c:v>40324</c:v>
                </c:pt>
                <c:pt idx="3119">
                  <c:v>40325</c:v>
                </c:pt>
                <c:pt idx="3120">
                  <c:v>40326</c:v>
                </c:pt>
                <c:pt idx="3121">
                  <c:v>40330</c:v>
                </c:pt>
                <c:pt idx="3122">
                  <c:v>40331</c:v>
                </c:pt>
                <c:pt idx="3123">
                  <c:v>40332</c:v>
                </c:pt>
                <c:pt idx="3124">
                  <c:v>40333</c:v>
                </c:pt>
                <c:pt idx="3125">
                  <c:v>40336</c:v>
                </c:pt>
                <c:pt idx="3126">
                  <c:v>40337</c:v>
                </c:pt>
                <c:pt idx="3127">
                  <c:v>40338</c:v>
                </c:pt>
                <c:pt idx="3128">
                  <c:v>40339</c:v>
                </c:pt>
                <c:pt idx="3129">
                  <c:v>40340</c:v>
                </c:pt>
                <c:pt idx="3130">
                  <c:v>40343</c:v>
                </c:pt>
                <c:pt idx="3131">
                  <c:v>40344</c:v>
                </c:pt>
                <c:pt idx="3132">
                  <c:v>40345</c:v>
                </c:pt>
                <c:pt idx="3133">
                  <c:v>40346</c:v>
                </c:pt>
                <c:pt idx="3134">
                  <c:v>40347</c:v>
                </c:pt>
                <c:pt idx="3135">
                  <c:v>40350</c:v>
                </c:pt>
                <c:pt idx="3136">
                  <c:v>40351</c:v>
                </c:pt>
                <c:pt idx="3137">
                  <c:v>40352</c:v>
                </c:pt>
                <c:pt idx="3138">
                  <c:v>40353</c:v>
                </c:pt>
                <c:pt idx="3139">
                  <c:v>40354</c:v>
                </c:pt>
                <c:pt idx="3140">
                  <c:v>40357</c:v>
                </c:pt>
                <c:pt idx="3141">
                  <c:v>40358</c:v>
                </c:pt>
                <c:pt idx="3142">
                  <c:v>40359</c:v>
                </c:pt>
                <c:pt idx="3143">
                  <c:v>40360</c:v>
                </c:pt>
                <c:pt idx="3144">
                  <c:v>40361</c:v>
                </c:pt>
                <c:pt idx="3145">
                  <c:v>40365</c:v>
                </c:pt>
                <c:pt idx="3146">
                  <c:v>40366</c:v>
                </c:pt>
                <c:pt idx="3147">
                  <c:v>40367</c:v>
                </c:pt>
                <c:pt idx="3148">
                  <c:v>40368</c:v>
                </c:pt>
                <c:pt idx="3149">
                  <c:v>40371</c:v>
                </c:pt>
                <c:pt idx="3150">
                  <c:v>40372</c:v>
                </c:pt>
                <c:pt idx="3151">
                  <c:v>40373</c:v>
                </c:pt>
                <c:pt idx="3152">
                  <c:v>40374</c:v>
                </c:pt>
                <c:pt idx="3153">
                  <c:v>40375</c:v>
                </c:pt>
                <c:pt idx="3154">
                  <c:v>40378</c:v>
                </c:pt>
                <c:pt idx="3155">
                  <c:v>40379</c:v>
                </c:pt>
                <c:pt idx="3156">
                  <c:v>40380</c:v>
                </c:pt>
                <c:pt idx="3157">
                  <c:v>40381</c:v>
                </c:pt>
                <c:pt idx="3158">
                  <c:v>40382</c:v>
                </c:pt>
                <c:pt idx="3159">
                  <c:v>40385</c:v>
                </c:pt>
                <c:pt idx="3160">
                  <c:v>40386</c:v>
                </c:pt>
                <c:pt idx="3161">
                  <c:v>40387</c:v>
                </c:pt>
                <c:pt idx="3162">
                  <c:v>40388</c:v>
                </c:pt>
                <c:pt idx="3163">
                  <c:v>40389</c:v>
                </c:pt>
                <c:pt idx="3164">
                  <c:v>40392</c:v>
                </c:pt>
                <c:pt idx="3165">
                  <c:v>40393</c:v>
                </c:pt>
                <c:pt idx="3166">
                  <c:v>40394</c:v>
                </c:pt>
                <c:pt idx="3167">
                  <c:v>40395</c:v>
                </c:pt>
                <c:pt idx="3168">
                  <c:v>40396</c:v>
                </c:pt>
                <c:pt idx="3169">
                  <c:v>40399</c:v>
                </c:pt>
                <c:pt idx="3170">
                  <c:v>40400</c:v>
                </c:pt>
                <c:pt idx="3171">
                  <c:v>40401</c:v>
                </c:pt>
                <c:pt idx="3172">
                  <c:v>40402</c:v>
                </c:pt>
                <c:pt idx="3173">
                  <c:v>40403</c:v>
                </c:pt>
                <c:pt idx="3174">
                  <c:v>40406</c:v>
                </c:pt>
                <c:pt idx="3175">
                  <c:v>40407</c:v>
                </c:pt>
                <c:pt idx="3176">
                  <c:v>40408</c:v>
                </c:pt>
                <c:pt idx="3177">
                  <c:v>40409</c:v>
                </c:pt>
                <c:pt idx="3178">
                  <c:v>40410</c:v>
                </c:pt>
                <c:pt idx="3179">
                  <c:v>40413</c:v>
                </c:pt>
                <c:pt idx="3180">
                  <c:v>40414</c:v>
                </c:pt>
                <c:pt idx="3181">
                  <c:v>40415</c:v>
                </c:pt>
                <c:pt idx="3182">
                  <c:v>40416</c:v>
                </c:pt>
                <c:pt idx="3183">
                  <c:v>40417</c:v>
                </c:pt>
                <c:pt idx="3184">
                  <c:v>40420</c:v>
                </c:pt>
                <c:pt idx="3185">
                  <c:v>40421</c:v>
                </c:pt>
                <c:pt idx="3186">
                  <c:v>40422</c:v>
                </c:pt>
                <c:pt idx="3187">
                  <c:v>40423</c:v>
                </c:pt>
                <c:pt idx="3188">
                  <c:v>40424</c:v>
                </c:pt>
                <c:pt idx="3189">
                  <c:v>40428</c:v>
                </c:pt>
                <c:pt idx="3190">
                  <c:v>40429</c:v>
                </c:pt>
                <c:pt idx="3191">
                  <c:v>40430</c:v>
                </c:pt>
                <c:pt idx="3192">
                  <c:v>40431</c:v>
                </c:pt>
                <c:pt idx="3193">
                  <c:v>40434</c:v>
                </c:pt>
                <c:pt idx="3194">
                  <c:v>40435</c:v>
                </c:pt>
                <c:pt idx="3195">
                  <c:v>40436</c:v>
                </c:pt>
                <c:pt idx="3196">
                  <c:v>40437</c:v>
                </c:pt>
                <c:pt idx="3197">
                  <c:v>40438</c:v>
                </c:pt>
                <c:pt idx="3198">
                  <c:v>40441</c:v>
                </c:pt>
                <c:pt idx="3199">
                  <c:v>40442</c:v>
                </c:pt>
                <c:pt idx="3200">
                  <c:v>40443</c:v>
                </c:pt>
                <c:pt idx="3201">
                  <c:v>40444</c:v>
                </c:pt>
                <c:pt idx="3202">
                  <c:v>40445</c:v>
                </c:pt>
                <c:pt idx="3203">
                  <c:v>40448</c:v>
                </c:pt>
                <c:pt idx="3204">
                  <c:v>40449</c:v>
                </c:pt>
                <c:pt idx="3205">
                  <c:v>40450</c:v>
                </c:pt>
                <c:pt idx="3206">
                  <c:v>40451</c:v>
                </c:pt>
                <c:pt idx="3207">
                  <c:v>40452</c:v>
                </c:pt>
                <c:pt idx="3208">
                  <c:v>40455</c:v>
                </c:pt>
                <c:pt idx="3209">
                  <c:v>40456</c:v>
                </c:pt>
                <c:pt idx="3210">
                  <c:v>40457</c:v>
                </c:pt>
                <c:pt idx="3211">
                  <c:v>40458</c:v>
                </c:pt>
                <c:pt idx="3212">
                  <c:v>40459</c:v>
                </c:pt>
                <c:pt idx="3213">
                  <c:v>40462</c:v>
                </c:pt>
                <c:pt idx="3214">
                  <c:v>40463</c:v>
                </c:pt>
                <c:pt idx="3215">
                  <c:v>40464</c:v>
                </c:pt>
                <c:pt idx="3216">
                  <c:v>40465</c:v>
                </c:pt>
                <c:pt idx="3217">
                  <c:v>40466</c:v>
                </c:pt>
                <c:pt idx="3218">
                  <c:v>40469</c:v>
                </c:pt>
                <c:pt idx="3219">
                  <c:v>40470</c:v>
                </c:pt>
                <c:pt idx="3220">
                  <c:v>40471</c:v>
                </c:pt>
                <c:pt idx="3221">
                  <c:v>40472</c:v>
                </c:pt>
                <c:pt idx="3222">
                  <c:v>40473</c:v>
                </c:pt>
                <c:pt idx="3223">
                  <c:v>40476</c:v>
                </c:pt>
                <c:pt idx="3224">
                  <c:v>40477</c:v>
                </c:pt>
                <c:pt idx="3225">
                  <c:v>40478</c:v>
                </c:pt>
                <c:pt idx="3226">
                  <c:v>40479</c:v>
                </c:pt>
                <c:pt idx="3227">
                  <c:v>40480</c:v>
                </c:pt>
                <c:pt idx="3228">
                  <c:v>40483</c:v>
                </c:pt>
                <c:pt idx="3229">
                  <c:v>40484</c:v>
                </c:pt>
                <c:pt idx="3230">
                  <c:v>40485</c:v>
                </c:pt>
                <c:pt idx="3231">
                  <c:v>40486</c:v>
                </c:pt>
                <c:pt idx="3232">
                  <c:v>40487</c:v>
                </c:pt>
                <c:pt idx="3233">
                  <c:v>40490</c:v>
                </c:pt>
                <c:pt idx="3234">
                  <c:v>40491</c:v>
                </c:pt>
                <c:pt idx="3235">
                  <c:v>40492</c:v>
                </c:pt>
                <c:pt idx="3236">
                  <c:v>40493</c:v>
                </c:pt>
                <c:pt idx="3237">
                  <c:v>40494</c:v>
                </c:pt>
                <c:pt idx="3238">
                  <c:v>40497</c:v>
                </c:pt>
                <c:pt idx="3239">
                  <c:v>40498</c:v>
                </c:pt>
                <c:pt idx="3240">
                  <c:v>40499</c:v>
                </c:pt>
                <c:pt idx="3241">
                  <c:v>40500</c:v>
                </c:pt>
                <c:pt idx="3242">
                  <c:v>40501</c:v>
                </c:pt>
                <c:pt idx="3243">
                  <c:v>40504</c:v>
                </c:pt>
                <c:pt idx="3244">
                  <c:v>40505</c:v>
                </c:pt>
                <c:pt idx="3245">
                  <c:v>40506</c:v>
                </c:pt>
                <c:pt idx="3246">
                  <c:v>40508</c:v>
                </c:pt>
                <c:pt idx="3247">
                  <c:v>40511</c:v>
                </c:pt>
                <c:pt idx="3248">
                  <c:v>40512</c:v>
                </c:pt>
                <c:pt idx="3249">
                  <c:v>40513</c:v>
                </c:pt>
                <c:pt idx="3250">
                  <c:v>40514</c:v>
                </c:pt>
                <c:pt idx="3251">
                  <c:v>40515</c:v>
                </c:pt>
                <c:pt idx="3252">
                  <c:v>40518</c:v>
                </c:pt>
                <c:pt idx="3253">
                  <c:v>40519</c:v>
                </c:pt>
                <c:pt idx="3254">
                  <c:v>40520</c:v>
                </c:pt>
                <c:pt idx="3255">
                  <c:v>40521</c:v>
                </c:pt>
                <c:pt idx="3256">
                  <c:v>40522</c:v>
                </c:pt>
                <c:pt idx="3257">
                  <c:v>40525</c:v>
                </c:pt>
                <c:pt idx="3258">
                  <c:v>40526</c:v>
                </c:pt>
                <c:pt idx="3259">
                  <c:v>40527</c:v>
                </c:pt>
                <c:pt idx="3260">
                  <c:v>40528</c:v>
                </c:pt>
                <c:pt idx="3261">
                  <c:v>40529</c:v>
                </c:pt>
                <c:pt idx="3262">
                  <c:v>40532</c:v>
                </c:pt>
                <c:pt idx="3263">
                  <c:v>40533</c:v>
                </c:pt>
                <c:pt idx="3264">
                  <c:v>40534</c:v>
                </c:pt>
                <c:pt idx="3265">
                  <c:v>40535</c:v>
                </c:pt>
                <c:pt idx="3266">
                  <c:v>40539</c:v>
                </c:pt>
                <c:pt idx="3267">
                  <c:v>40540</c:v>
                </c:pt>
                <c:pt idx="3268">
                  <c:v>40541</c:v>
                </c:pt>
                <c:pt idx="3269">
                  <c:v>40542</c:v>
                </c:pt>
                <c:pt idx="3270">
                  <c:v>40543</c:v>
                </c:pt>
                <c:pt idx="3271">
                  <c:v>40546</c:v>
                </c:pt>
                <c:pt idx="3272">
                  <c:v>40547</c:v>
                </c:pt>
                <c:pt idx="3273">
                  <c:v>40548</c:v>
                </c:pt>
                <c:pt idx="3274">
                  <c:v>40549</c:v>
                </c:pt>
                <c:pt idx="3275">
                  <c:v>40550</c:v>
                </c:pt>
                <c:pt idx="3276">
                  <c:v>40553</c:v>
                </c:pt>
                <c:pt idx="3277">
                  <c:v>40554</c:v>
                </c:pt>
                <c:pt idx="3278">
                  <c:v>40555</c:v>
                </c:pt>
                <c:pt idx="3279">
                  <c:v>40556</c:v>
                </c:pt>
                <c:pt idx="3280">
                  <c:v>40557</c:v>
                </c:pt>
                <c:pt idx="3281">
                  <c:v>40561</c:v>
                </c:pt>
                <c:pt idx="3282">
                  <c:v>40562</c:v>
                </c:pt>
                <c:pt idx="3283">
                  <c:v>40563</c:v>
                </c:pt>
                <c:pt idx="3284">
                  <c:v>40564</c:v>
                </c:pt>
                <c:pt idx="3285">
                  <c:v>40567</c:v>
                </c:pt>
                <c:pt idx="3286">
                  <c:v>40568</c:v>
                </c:pt>
                <c:pt idx="3287">
                  <c:v>40569</c:v>
                </c:pt>
                <c:pt idx="3288">
                  <c:v>40570</c:v>
                </c:pt>
                <c:pt idx="3289">
                  <c:v>40571</c:v>
                </c:pt>
                <c:pt idx="3290">
                  <c:v>40574</c:v>
                </c:pt>
                <c:pt idx="3291">
                  <c:v>40575</c:v>
                </c:pt>
                <c:pt idx="3292">
                  <c:v>40576</c:v>
                </c:pt>
                <c:pt idx="3293">
                  <c:v>40577</c:v>
                </c:pt>
                <c:pt idx="3294">
                  <c:v>40578</c:v>
                </c:pt>
                <c:pt idx="3295">
                  <c:v>40581</c:v>
                </c:pt>
                <c:pt idx="3296">
                  <c:v>40582</c:v>
                </c:pt>
                <c:pt idx="3297">
                  <c:v>40583</c:v>
                </c:pt>
                <c:pt idx="3298">
                  <c:v>40584</c:v>
                </c:pt>
                <c:pt idx="3299">
                  <c:v>40585</c:v>
                </c:pt>
                <c:pt idx="3300">
                  <c:v>40588</c:v>
                </c:pt>
                <c:pt idx="3301">
                  <c:v>40589</c:v>
                </c:pt>
                <c:pt idx="3302">
                  <c:v>40590</c:v>
                </c:pt>
                <c:pt idx="3303">
                  <c:v>40591</c:v>
                </c:pt>
                <c:pt idx="3304">
                  <c:v>40592</c:v>
                </c:pt>
                <c:pt idx="3305">
                  <c:v>40596</c:v>
                </c:pt>
                <c:pt idx="3306">
                  <c:v>40597</c:v>
                </c:pt>
                <c:pt idx="3307">
                  <c:v>40598</c:v>
                </c:pt>
                <c:pt idx="3308">
                  <c:v>40599</c:v>
                </c:pt>
                <c:pt idx="3309">
                  <c:v>40602</c:v>
                </c:pt>
                <c:pt idx="3310">
                  <c:v>40603</c:v>
                </c:pt>
                <c:pt idx="3311">
                  <c:v>40604</c:v>
                </c:pt>
                <c:pt idx="3312">
                  <c:v>40605</c:v>
                </c:pt>
                <c:pt idx="3313">
                  <c:v>40606</c:v>
                </c:pt>
                <c:pt idx="3314">
                  <c:v>40609</c:v>
                </c:pt>
                <c:pt idx="3315">
                  <c:v>40610</c:v>
                </c:pt>
                <c:pt idx="3316">
                  <c:v>40611</c:v>
                </c:pt>
                <c:pt idx="3317">
                  <c:v>40612</c:v>
                </c:pt>
                <c:pt idx="3318">
                  <c:v>40613</c:v>
                </c:pt>
                <c:pt idx="3319">
                  <c:v>40616</c:v>
                </c:pt>
                <c:pt idx="3320">
                  <c:v>40617</c:v>
                </c:pt>
                <c:pt idx="3321">
                  <c:v>40618</c:v>
                </c:pt>
                <c:pt idx="3322">
                  <c:v>40619</c:v>
                </c:pt>
                <c:pt idx="3323">
                  <c:v>40620</c:v>
                </c:pt>
                <c:pt idx="3324">
                  <c:v>40623</c:v>
                </c:pt>
                <c:pt idx="3325">
                  <c:v>40624</c:v>
                </c:pt>
                <c:pt idx="3326">
                  <c:v>40625</c:v>
                </c:pt>
                <c:pt idx="3327">
                  <c:v>40626</c:v>
                </c:pt>
                <c:pt idx="3328">
                  <c:v>40627</c:v>
                </c:pt>
                <c:pt idx="3329">
                  <c:v>40630</c:v>
                </c:pt>
                <c:pt idx="3330">
                  <c:v>40631</c:v>
                </c:pt>
                <c:pt idx="3331">
                  <c:v>40632</c:v>
                </c:pt>
                <c:pt idx="3332">
                  <c:v>40633</c:v>
                </c:pt>
                <c:pt idx="3333">
                  <c:v>40634</c:v>
                </c:pt>
                <c:pt idx="3334">
                  <c:v>40637</c:v>
                </c:pt>
                <c:pt idx="3335">
                  <c:v>40638</c:v>
                </c:pt>
                <c:pt idx="3336">
                  <c:v>40639</c:v>
                </c:pt>
                <c:pt idx="3337">
                  <c:v>40640</c:v>
                </c:pt>
                <c:pt idx="3338">
                  <c:v>40641</c:v>
                </c:pt>
                <c:pt idx="3339">
                  <c:v>40644</c:v>
                </c:pt>
                <c:pt idx="3340">
                  <c:v>40645</c:v>
                </c:pt>
                <c:pt idx="3341">
                  <c:v>40646</c:v>
                </c:pt>
                <c:pt idx="3342">
                  <c:v>40647</c:v>
                </c:pt>
                <c:pt idx="3343">
                  <c:v>40648</c:v>
                </c:pt>
                <c:pt idx="3344">
                  <c:v>40651</c:v>
                </c:pt>
                <c:pt idx="3345">
                  <c:v>40652</c:v>
                </c:pt>
                <c:pt idx="3346">
                  <c:v>40653</c:v>
                </c:pt>
                <c:pt idx="3347">
                  <c:v>40654</c:v>
                </c:pt>
                <c:pt idx="3348">
                  <c:v>40658</c:v>
                </c:pt>
                <c:pt idx="3349">
                  <c:v>40659</c:v>
                </c:pt>
                <c:pt idx="3350">
                  <c:v>40660</c:v>
                </c:pt>
                <c:pt idx="3351">
                  <c:v>40661</c:v>
                </c:pt>
                <c:pt idx="3352">
                  <c:v>40662</c:v>
                </c:pt>
                <c:pt idx="3353">
                  <c:v>40665</c:v>
                </c:pt>
                <c:pt idx="3354">
                  <c:v>40666</c:v>
                </c:pt>
                <c:pt idx="3355">
                  <c:v>40667</c:v>
                </c:pt>
                <c:pt idx="3356">
                  <c:v>40668</c:v>
                </c:pt>
                <c:pt idx="3357">
                  <c:v>40669</c:v>
                </c:pt>
                <c:pt idx="3358">
                  <c:v>40672</c:v>
                </c:pt>
                <c:pt idx="3359">
                  <c:v>40673</c:v>
                </c:pt>
                <c:pt idx="3360">
                  <c:v>40674</c:v>
                </c:pt>
                <c:pt idx="3361">
                  <c:v>40675</c:v>
                </c:pt>
                <c:pt idx="3362">
                  <c:v>40676</c:v>
                </c:pt>
                <c:pt idx="3363">
                  <c:v>40679</c:v>
                </c:pt>
                <c:pt idx="3364">
                  <c:v>40680</c:v>
                </c:pt>
                <c:pt idx="3365">
                  <c:v>40681</c:v>
                </c:pt>
                <c:pt idx="3366">
                  <c:v>40682</c:v>
                </c:pt>
                <c:pt idx="3367">
                  <c:v>40683</c:v>
                </c:pt>
                <c:pt idx="3368">
                  <c:v>40686</c:v>
                </c:pt>
                <c:pt idx="3369">
                  <c:v>40687</c:v>
                </c:pt>
                <c:pt idx="3370">
                  <c:v>40688</c:v>
                </c:pt>
                <c:pt idx="3371">
                  <c:v>40689</c:v>
                </c:pt>
                <c:pt idx="3372">
                  <c:v>40690</c:v>
                </c:pt>
                <c:pt idx="3373">
                  <c:v>40694</c:v>
                </c:pt>
                <c:pt idx="3374">
                  <c:v>40695</c:v>
                </c:pt>
                <c:pt idx="3375">
                  <c:v>40696</c:v>
                </c:pt>
                <c:pt idx="3376">
                  <c:v>40697</c:v>
                </c:pt>
                <c:pt idx="3377">
                  <c:v>40700</c:v>
                </c:pt>
                <c:pt idx="3378">
                  <c:v>40701</c:v>
                </c:pt>
                <c:pt idx="3379">
                  <c:v>40702</c:v>
                </c:pt>
                <c:pt idx="3380">
                  <c:v>40703</c:v>
                </c:pt>
                <c:pt idx="3381">
                  <c:v>40704</c:v>
                </c:pt>
                <c:pt idx="3382">
                  <c:v>40707</c:v>
                </c:pt>
                <c:pt idx="3383">
                  <c:v>40708</c:v>
                </c:pt>
                <c:pt idx="3384">
                  <c:v>40709</c:v>
                </c:pt>
                <c:pt idx="3385">
                  <c:v>40710</c:v>
                </c:pt>
                <c:pt idx="3386">
                  <c:v>40711</c:v>
                </c:pt>
                <c:pt idx="3387">
                  <c:v>40714</c:v>
                </c:pt>
                <c:pt idx="3388">
                  <c:v>40715</c:v>
                </c:pt>
                <c:pt idx="3389">
                  <c:v>40716</c:v>
                </c:pt>
                <c:pt idx="3390">
                  <c:v>40717</c:v>
                </c:pt>
                <c:pt idx="3391">
                  <c:v>40718</c:v>
                </c:pt>
                <c:pt idx="3392">
                  <c:v>40721</c:v>
                </c:pt>
                <c:pt idx="3393">
                  <c:v>40722</c:v>
                </c:pt>
                <c:pt idx="3394">
                  <c:v>40723</c:v>
                </c:pt>
                <c:pt idx="3395">
                  <c:v>40724</c:v>
                </c:pt>
                <c:pt idx="3396">
                  <c:v>40725</c:v>
                </c:pt>
                <c:pt idx="3397">
                  <c:v>40729</c:v>
                </c:pt>
                <c:pt idx="3398">
                  <c:v>40730</c:v>
                </c:pt>
                <c:pt idx="3399">
                  <c:v>40731</c:v>
                </c:pt>
                <c:pt idx="3400">
                  <c:v>40732</c:v>
                </c:pt>
                <c:pt idx="3401">
                  <c:v>40735</c:v>
                </c:pt>
                <c:pt idx="3402">
                  <c:v>40736</c:v>
                </c:pt>
                <c:pt idx="3403">
                  <c:v>40737</c:v>
                </c:pt>
                <c:pt idx="3404">
                  <c:v>40738</c:v>
                </c:pt>
                <c:pt idx="3405">
                  <c:v>40739</c:v>
                </c:pt>
                <c:pt idx="3406">
                  <c:v>40742</c:v>
                </c:pt>
                <c:pt idx="3407">
                  <c:v>40743</c:v>
                </c:pt>
                <c:pt idx="3408">
                  <c:v>40744</c:v>
                </c:pt>
                <c:pt idx="3409">
                  <c:v>40745</c:v>
                </c:pt>
                <c:pt idx="3410">
                  <c:v>40746</c:v>
                </c:pt>
                <c:pt idx="3411">
                  <c:v>40749</c:v>
                </c:pt>
                <c:pt idx="3412">
                  <c:v>40750</c:v>
                </c:pt>
                <c:pt idx="3413">
                  <c:v>40751</c:v>
                </c:pt>
                <c:pt idx="3414">
                  <c:v>40752</c:v>
                </c:pt>
                <c:pt idx="3415">
                  <c:v>40753</c:v>
                </c:pt>
                <c:pt idx="3416">
                  <c:v>40756</c:v>
                </c:pt>
                <c:pt idx="3417">
                  <c:v>40757</c:v>
                </c:pt>
                <c:pt idx="3418">
                  <c:v>40758</c:v>
                </c:pt>
                <c:pt idx="3419">
                  <c:v>40759</c:v>
                </c:pt>
                <c:pt idx="3420">
                  <c:v>40760</c:v>
                </c:pt>
                <c:pt idx="3421">
                  <c:v>40763</c:v>
                </c:pt>
                <c:pt idx="3422">
                  <c:v>40764</c:v>
                </c:pt>
                <c:pt idx="3423">
                  <c:v>40765</c:v>
                </c:pt>
                <c:pt idx="3424">
                  <c:v>40766</c:v>
                </c:pt>
                <c:pt idx="3425">
                  <c:v>40767</c:v>
                </c:pt>
                <c:pt idx="3426">
                  <c:v>40770</c:v>
                </c:pt>
                <c:pt idx="3427">
                  <c:v>40771</c:v>
                </c:pt>
                <c:pt idx="3428">
                  <c:v>40772</c:v>
                </c:pt>
                <c:pt idx="3429">
                  <c:v>40773</c:v>
                </c:pt>
                <c:pt idx="3430">
                  <c:v>40774</c:v>
                </c:pt>
                <c:pt idx="3431">
                  <c:v>40777</c:v>
                </c:pt>
                <c:pt idx="3432">
                  <c:v>40778</c:v>
                </c:pt>
                <c:pt idx="3433">
                  <c:v>40779</c:v>
                </c:pt>
                <c:pt idx="3434">
                  <c:v>40780</c:v>
                </c:pt>
                <c:pt idx="3435">
                  <c:v>40781</c:v>
                </c:pt>
                <c:pt idx="3436">
                  <c:v>40784</c:v>
                </c:pt>
                <c:pt idx="3437">
                  <c:v>40785</c:v>
                </c:pt>
                <c:pt idx="3438">
                  <c:v>40786</c:v>
                </c:pt>
                <c:pt idx="3439">
                  <c:v>40787</c:v>
                </c:pt>
                <c:pt idx="3440">
                  <c:v>40788</c:v>
                </c:pt>
                <c:pt idx="3441">
                  <c:v>40792</c:v>
                </c:pt>
                <c:pt idx="3442">
                  <c:v>40793</c:v>
                </c:pt>
                <c:pt idx="3443">
                  <c:v>40794</c:v>
                </c:pt>
                <c:pt idx="3444">
                  <c:v>40795</c:v>
                </c:pt>
                <c:pt idx="3445">
                  <c:v>40798</c:v>
                </c:pt>
                <c:pt idx="3446">
                  <c:v>40799</c:v>
                </c:pt>
                <c:pt idx="3447">
                  <c:v>40800</c:v>
                </c:pt>
                <c:pt idx="3448">
                  <c:v>40801</c:v>
                </c:pt>
                <c:pt idx="3449">
                  <c:v>40802</c:v>
                </c:pt>
                <c:pt idx="3450">
                  <c:v>40805</c:v>
                </c:pt>
                <c:pt idx="3451">
                  <c:v>40806</c:v>
                </c:pt>
                <c:pt idx="3452">
                  <c:v>40807</c:v>
                </c:pt>
                <c:pt idx="3453">
                  <c:v>40808</c:v>
                </c:pt>
                <c:pt idx="3454">
                  <c:v>40809</c:v>
                </c:pt>
                <c:pt idx="3455">
                  <c:v>40812</c:v>
                </c:pt>
                <c:pt idx="3456">
                  <c:v>40813</c:v>
                </c:pt>
                <c:pt idx="3457">
                  <c:v>40814</c:v>
                </c:pt>
                <c:pt idx="3458">
                  <c:v>40815</c:v>
                </c:pt>
                <c:pt idx="3459">
                  <c:v>40816</c:v>
                </c:pt>
                <c:pt idx="3460">
                  <c:v>40819</c:v>
                </c:pt>
                <c:pt idx="3461">
                  <c:v>40820</c:v>
                </c:pt>
                <c:pt idx="3462">
                  <c:v>40821</c:v>
                </c:pt>
                <c:pt idx="3463">
                  <c:v>40822</c:v>
                </c:pt>
                <c:pt idx="3464">
                  <c:v>40823</c:v>
                </c:pt>
                <c:pt idx="3465">
                  <c:v>40826</c:v>
                </c:pt>
                <c:pt idx="3466">
                  <c:v>40827</c:v>
                </c:pt>
                <c:pt idx="3467">
                  <c:v>40828</c:v>
                </c:pt>
                <c:pt idx="3468">
                  <c:v>40829</c:v>
                </c:pt>
                <c:pt idx="3469">
                  <c:v>40830</c:v>
                </c:pt>
                <c:pt idx="3470">
                  <c:v>40833</c:v>
                </c:pt>
                <c:pt idx="3471">
                  <c:v>40834</c:v>
                </c:pt>
                <c:pt idx="3472">
                  <c:v>40835</c:v>
                </c:pt>
                <c:pt idx="3473">
                  <c:v>40836</c:v>
                </c:pt>
                <c:pt idx="3474">
                  <c:v>40837</c:v>
                </c:pt>
                <c:pt idx="3475">
                  <c:v>40840</c:v>
                </c:pt>
                <c:pt idx="3476">
                  <c:v>40841</c:v>
                </c:pt>
                <c:pt idx="3477">
                  <c:v>40842</c:v>
                </c:pt>
                <c:pt idx="3478">
                  <c:v>40843</c:v>
                </c:pt>
                <c:pt idx="3479">
                  <c:v>40844</c:v>
                </c:pt>
                <c:pt idx="3480">
                  <c:v>40847</c:v>
                </c:pt>
                <c:pt idx="3481">
                  <c:v>40848</c:v>
                </c:pt>
                <c:pt idx="3482">
                  <c:v>40849</c:v>
                </c:pt>
                <c:pt idx="3483">
                  <c:v>40850</c:v>
                </c:pt>
                <c:pt idx="3484">
                  <c:v>40851</c:v>
                </c:pt>
                <c:pt idx="3485">
                  <c:v>40854</c:v>
                </c:pt>
                <c:pt idx="3486">
                  <c:v>40855</c:v>
                </c:pt>
                <c:pt idx="3487">
                  <c:v>40856</c:v>
                </c:pt>
                <c:pt idx="3488">
                  <c:v>40857</c:v>
                </c:pt>
                <c:pt idx="3489">
                  <c:v>40858</c:v>
                </c:pt>
                <c:pt idx="3490">
                  <c:v>40861</c:v>
                </c:pt>
                <c:pt idx="3491">
                  <c:v>40862</c:v>
                </c:pt>
                <c:pt idx="3492">
                  <c:v>40863</c:v>
                </c:pt>
                <c:pt idx="3493">
                  <c:v>40864</c:v>
                </c:pt>
                <c:pt idx="3494">
                  <c:v>40865</c:v>
                </c:pt>
                <c:pt idx="3495">
                  <c:v>40868</c:v>
                </c:pt>
                <c:pt idx="3496">
                  <c:v>40869</c:v>
                </c:pt>
                <c:pt idx="3497">
                  <c:v>40870</c:v>
                </c:pt>
                <c:pt idx="3498">
                  <c:v>40872</c:v>
                </c:pt>
                <c:pt idx="3499">
                  <c:v>40875</c:v>
                </c:pt>
                <c:pt idx="3500">
                  <c:v>40876</c:v>
                </c:pt>
                <c:pt idx="3501">
                  <c:v>40877</c:v>
                </c:pt>
                <c:pt idx="3502">
                  <c:v>40878</c:v>
                </c:pt>
                <c:pt idx="3503">
                  <c:v>40879</c:v>
                </c:pt>
                <c:pt idx="3504">
                  <c:v>40882</c:v>
                </c:pt>
                <c:pt idx="3505">
                  <c:v>40883</c:v>
                </c:pt>
                <c:pt idx="3506">
                  <c:v>40884</c:v>
                </c:pt>
                <c:pt idx="3507">
                  <c:v>40885</c:v>
                </c:pt>
                <c:pt idx="3508">
                  <c:v>40886</c:v>
                </c:pt>
                <c:pt idx="3509">
                  <c:v>40889</c:v>
                </c:pt>
                <c:pt idx="3510">
                  <c:v>40890</c:v>
                </c:pt>
                <c:pt idx="3511">
                  <c:v>40891</c:v>
                </c:pt>
                <c:pt idx="3512">
                  <c:v>40892</c:v>
                </c:pt>
                <c:pt idx="3513">
                  <c:v>40893</c:v>
                </c:pt>
                <c:pt idx="3514">
                  <c:v>40896</c:v>
                </c:pt>
                <c:pt idx="3515">
                  <c:v>40897</c:v>
                </c:pt>
                <c:pt idx="3516">
                  <c:v>40898</c:v>
                </c:pt>
                <c:pt idx="3517">
                  <c:v>40899</c:v>
                </c:pt>
                <c:pt idx="3518">
                  <c:v>40900</c:v>
                </c:pt>
                <c:pt idx="3519">
                  <c:v>40904</c:v>
                </c:pt>
                <c:pt idx="3520">
                  <c:v>40905</c:v>
                </c:pt>
                <c:pt idx="3521">
                  <c:v>40906</c:v>
                </c:pt>
                <c:pt idx="3522">
                  <c:v>40907</c:v>
                </c:pt>
                <c:pt idx="3523">
                  <c:v>40911</c:v>
                </c:pt>
                <c:pt idx="3524">
                  <c:v>40912</c:v>
                </c:pt>
                <c:pt idx="3525">
                  <c:v>40913</c:v>
                </c:pt>
                <c:pt idx="3526">
                  <c:v>40914</c:v>
                </c:pt>
                <c:pt idx="3527">
                  <c:v>40917</c:v>
                </c:pt>
                <c:pt idx="3528">
                  <c:v>40918</c:v>
                </c:pt>
                <c:pt idx="3529">
                  <c:v>40919</c:v>
                </c:pt>
                <c:pt idx="3530">
                  <c:v>40920</c:v>
                </c:pt>
                <c:pt idx="3531">
                  <c:v>40921</c:v>
                </c:pt>
                <c:pt idx="3532">
                  <c:v>40925</c:v>
                </c:pt>
                <c:pt idx="3533">
                  <c:v>40926</c:v>
                </c:pt>
                <c:pt idx="3534">
                  <c:v>40927</c:v>
                </c:pt>
                <c:pt idx="3535">
                  <c:v>40928</c:v>
                </c:pt>
                <c:pt idx="3536">
                  <c:v>40931</c:v>
                </c:pt>
                <c:pt idx="3537">
                  <c:v>40932</c:v>
                </c:pt>
                <c:pt idx="3538">
                  <c:v>40933</c:v>
                </c:pt>
                <c:pt idx="3539">
                  <c:v>40934</c:v>
                </c:pt>
                <c:pt idx="3540">
                  <c:v>40935</c:v>
                </c:pt>
                <c:pt idx="3541">
                  <c:v>40938</c:v>
                </c:pt>
                <c:pt idx="3542">
                  <c:v>40939</c:v>
                </c:pt>
                <c:pt idx="3543">
                  <c:v>40940</c:v>
                </c:pt>
                <c:pt idx="3544">
                  <c:v>40941</c:v>
                </c:pt>
                <c:pt idx="3545">
                  <c:v>40942</c:v>
                </c:pt>
                <c:pt idx="3546">
                  <c:v>40945</c:v>
                </c:pt>
                <c:pt idx="3547">
                  <c:v>40946</c:v>
                </c:pt>
                <c:pt idx="3548">
                  <c:v>40947</c:v>
                </c:pt>
                <c:pt idx="3549">
                  <c:v>40948</c:v>
                </c:pt>
                <c:pt idx="3550">
                  <c:v>40949</c:v>
                </c:pt>
                <c:pt idx="3551">
                  <c:v>40952</c:v>
                </c:pt>
                <c:pt idx="3552">
                  <c:v>40953</c:v>
                </c:pt>
                <c:pt idx="3553">
                  <c:v>40954</c:v>
                </c:pt>
                <c:pt idx="3554">
                  <c:v>40955</c:v>
                </c:pt>
                <c:pt idx="3555">
                  <c:v>40956</c:v>
                </c:pt>
                <c:pt idx="3556">
                  <c:v>40960</c:v>
                </c:pt>
                <c:pt idx="3557">
                  <c:v>40961</c:v>
                </c:pt>
                <c:pt idx="3558">
                  <c:v>40962</c:v>
                </c:pt>
                <c:pt idx="3559">
                  <c:v>40963</c:v>
                </c:pt>
                <c:pt idx="3560">
                  <c:v>40966</c:v>
                </c:pt>
                <c:pt idx="3561">
                  <c:v>40967</c:v>
                </c:pt>
                <c:pt idx="3562">
                  <c:v>40968</c:v>
                </c:pt>
                <c:pt idx="3563">
                  <c:v>40969</c:v>
                </c:pt>
                <c:pt idx="3564">
                  <c:v>40970</c:v>
                </c:pt>
                <c:pt idx="3565">
                  <c:v>40973</c:v>
                </c:pt>
                <c:pt idx="3566">
                  <c:v>40974</c:v>
                </c:pt>
                <c:pt idx="3567">
                  <c:v>40975</c:v>
                </c:pt>
                <c:pt idx="3568">
                  <c:v>40976</c:v>
                </c:pt>
                <c:pt idx="3569">
                  <c:v>40977</c:v>
                </c:pt>
                <c:pt idx="3570">
                  <c:v>40980</c:v>
                </c:pt>
                <c:pt idx="3571">
                  <c:v>40981</c:v>
                </c:pt>
                <c:pt idx="3572">
                  <c:v>40982</c:v>
                </c:pt>
                <c:pt idx="3573">
                  <c:v>40983</c:v>
                </c:pt>
                <c:pt idx="3574">
                  <c:v>40984</c:v>
                </c:pt>
                <c:pt idx="3575">
                  <c:v>40987</c:v>
                </c:pt>
                <c:pt idx="3576">
                  <c:v>40988</c:v>
                </c:pt>
                <c:pt idx="3577">
                  <c:v>40989</c:v>
                </c:pt>
                <c:pt idx="3578">
                  <c:v>40990</c:v>
                </c:pt>
                <c:pt idx="3579">
                  <c:v>40991</c:v>
                </c:pt>
                <c:pt idx="3580">
                  <c:v>40994</c:v>
                </c:pt>
                <c:pt idx="3581">
                  <c:v>40995</c:v>
                </c:pt>
                <c:pt idx="3582">
                  <c:v>40996</c:v>
                </c:pt>
                <c:pt idx="3583">
                  <c:v>40997</c:v>
                </c:pt>
                <c:pt idx="3584">
                  <c:v>40998</c:v>
                </c:pt>
                <c:pt idx="3585">
                  <c:v>41001</c:v>
                </c:pt>
                <c:pt idx="3586">
                  <c:v>41002</c:v>
                </c:pt>
                <c:pt idx="3587">
                  <c:v>41003</c:v>
                </c:pt>
                <c:pt idx="3588">
                  <c:v>41004</c:v>
                </c:pt>
                <c:pt idx="3589">
                  <c:v>41008</c:v>
                </c:pt>
                <c:pt idx="3590">
                  <c:v>41009</c:v>
                </c:pt>
                <c:pt idx="3591">
                  <c:v>41010</c:v>
                </c:pt>
                <c:pt idx="3592">
                  <c:v>41011</c:v>
                </c:pt>
                <c:pt idx="3593">
                  <c:v>41012</c:v>
                </c:pt>
                <c:pt idx="3594">
                  <c:v>41015</c:v>
                </c:pt>
                <c:pt idx="3595">
                  <c:v>41016</c:v>
                </c:pt>
                <c:pt idx="3596">
                  <c:v>41017</c:v>
                </c:pt>
                <c:pt idx="3597">
                  <c:v>41018</c:v>
                </c:pt>
                <c:pt idx="3598">
                  <c:v>41019</c:v>
                </c:pt>
                <c:pt idx="3599">
                  <c:v>41022</c:v>
                </c:pt>
                <c:pt idx="3600">
                  <c:v>41023</c:v>
                </c:pt>
                <c:pt idx="3601">
                  <c:v>41024</c:v>
                </c:pt>
                <c:pt idx="3602">
                  <c:v>41025</c:v>
                </c:pt>
                <c:pt idx="3603">
                  <c:v>41026</c:v>
                </c:pt>
                <c:pt idx="3604">
                  <c:v>41029</c:v>
                </c:pt>
                <c:pt idx="3605">
                  <c:v>41030</c:v>
                </c:pt>
                <c:pt idx="3606">
                  <c:v>41031</c:v>
                </c:pt>
                <c:pt idx="3607">
                  <c:v>41032</c:v>
                </c:pt>
                <c:pt idx="3608">
                  <c:v>41033</c:v>
                </c:pt>
                <c:pt idx="3609">
                  <c:v>41036</c:v>
                </c:pt>
                <c:pt idx="3610">
                  <c:v>41037</c:v>
                </c:pt>
                <c:pt idx="3611">
                  <c:v>41038</c:v>
                </c:pt>
                <c:pt idx="3612">
                  <c:v>41039</c:v>
                </c:pt>
                <c:pt idx="3613">
                  <c:v>41040</c:v>
                </c:pt>
                <c:pt idx="3614">
                  <c:v>41043</c:v>
                </c:pt>
                <c:pt idx="3615">
                  <c:v>41044</c:v>
                </c:pt>
                <c:pt idx="3616">
                  <c:v>41045</c:v>
                </c:pt>
                <c:pt idx="3617">
                  <c:v>41046</c:v>
                </c:pt>
                <c:pt idx="3618">
                  <c:v>41047</c:v>
                </c:pt>
                <c:pt idx="3619">
                  <c:v>41050</c:v>
                </c:pt>
                <c:pt idx="3620">
                  <c:v>41051</c:v>
                </c:pt>
                <c:pt idx="3621">
                  <c:v>41052</c:v>
                </c:pt>
                <c:pt idx="3622">
                  <c:v>41053</c:v>
                </c:pt>
                <c:pt idx="3623">
                  <c:v>41054</c:v>
                </c:pt>
                <c:pt idx="3624">
                  <c:v>41058</c:v>
                </c:pt>
                <c:pt idx="3625">
                  <c:v>41059</c:v>
                </c:pt>
                <c:pt idx="3626">
                  <c:v>41060</c:v>
                </c:pt>
                <c:pt idx="3627">
                  <c:v>41061</c:v>
                </c:pt>
                <c:pt idx="3628">
                  <c:v>41064</c:v>
                </c:pt>
                <c:pt idx="3629">
                  <c:v>41065</c:v>
                </c:pt>
                <c:pt idx="3630">
                  <c:v>41066</c:v>
                </c:pt>
                <c:pt idx="3631">
                  <c:v>41067</c:v>
                </c:pt>
                <c:pt idx="3632">
                  <c:v>41068</c:v>
                </c:pt>
                <c:pt idx="3633">
                  <c:v>41071</c:v>
                </c:pt>
                <c:pt idx="3634">
                  <c:v>41072</c:v>
                </c:pt>
                <c:pt idx="3635">
                  <c:v>41073</c:v>
                </c:pt>
                <c:pt idx="3636">
                  <c:v>41074</c:v>
                </c:pt>
                <c:pt idx="3637">
                  <c:v>41075</c:v>
                </c:pt>
                <c:pt idx="3638">
                  <c:v>41078</c:v>
                </c:pt>
                <c:pt idx="3639">
                  <c:v>41079</c:v>
                </c:pt>
                <c:pt idx="3640">
                  <c:v>41080</c:v>
                </c:pt>
                <c:pt idx="3641">
                  <c:v>41081</c:v>
                </c:pt>
                <c:pt idx="3642">
                  <c:v>41082</c:v>
                </c:pt>
                <c:pt idx="3643">
                  <c:v>41085</c:v>
                </c:pt>
                <c:pt idx="3644">
                  <c:v>41086</c:v>
                </c:pt>
                <c:pt idx="3645">
                  <c:v>41087</c:v>
                </c:pt>
                <c:pt idx="3646">
                  <c:v>41088</c:v>
                </c:pt>
                <c:pt idx="3647">
                  <c:v>41089</c:v>
                </c:pt>
                <c:pt idx="3648">
                  <c:v>41092</c:v>
                </c:pt>
                <c:pt idx="3649">
                  <c:v>41093</c:v>
                </c:pt>
                <c:pt idx="3650">
                  <c:v>41095</c:v>
                </c:pt>
                <c:pt idx="3651">
                  <c:v>41096</c:v>
                </c:pt>
                <c:pt idx="3652">
                  <c:v>41099</c:v>
                </c:pt>
                <c:pt idx="3653">
                  <c:v>41100</c:v>
                </c:pt>
                <c:pt idx="3654">
                  <c:v>41101</c:v>
                </c:pt>
                <c:pt idx="3655">
                  <c:v>41102</c:v>
                </c:pt>
                <c:pt idx="3656">
                  <c:v>41103</c:v>
                </c:pt>
                <c:pt idx="3657">
                  <c:v>41106</c:v>
                </c:pt>
                <c:pt idx="3658">
                  <c:v>41107</c:v>
                </c:pt>
                <c:pt idx="3659">
                  <c:v>41108</c:v>
                </c:pt>
                <c:pt idx="3660">
                  <c:v>41109</c:v>
                </c:pt>
                <c:pt idx="3661">
                  <c:v>41110</c:v>
                </c:pt>
                <c:pt idx="3662">
                  <c:v>41113</c:v>
                </c:pt>
                <c:pt idx="3663">
                  <c:v>41114</c:v>
                </c:pt>
                <c:pt idx="3664">
                  <c:v>41115</c:v>
                </c:pt>
                <c:pt idx="3665">
                  <c:v>41116</c:v>
                </c:pt>
                <c:pt idx="3666">
                  <c:v>41117</c:v>
                </c:pt>
                <c:pt idx="3667">
                  <c:v>41120</c:v>
                </c:pt>
                <c:pt idx="3668">
                  <c:v>41121</c:v>
                </c:pt>
                <c:pt idx="3669">
                  <c:v>41122</c:v>
                </c:pt>
                <c:pt idx="3670">
                  <c:v>41123</c:v>
                </c:pt>
                <c:pt idx="3671">
                  <c:v>41124</c:v>
                </c:pt>
                <c:pt idx="3672">
                  <c:v>41127</c:v>
                </c:pt>
                <c:pt idx="3673">
                  <c:v>41128</c:v>
                </c:pt>
                <c:pt idx="3674">
                  <c:v>41129</c:v>
                </c:pt>
                <c:pt idx="3675">
                  <c:v>41130</c:v>
                </c:pt>
                <c:pt idx="3676">
                  <c:v>41131</c:v>
                </c:pt>
                <c:pt idx="3677">
                  <c:v>41134</c:v>
                </c:pt>
                <c:pt idx="3678">
                  <c:v>41135</c:v>
                </c:pt>
                <c:pt idx="3679">
                  <c:v>41136</c:v>
                </c:pt>
                <c:pt idx="3680">
                  <c:v>41137</c:v>
                </c:pt>
                <c:pt idx="3681">
                  <c:v>41138</c:v>
                </c:pt>
                <c:pt idx="3682">
                  <c:v>41141</c:v>
                </c:pt>
                <c:pt idx="3683">
                  <c:v>41142</c:v>
                </c:pt>
                <c:pt idx="3684">
                  <c:v>41143</c:v>
                </c:pt>
                <c:pt idx="3685">
                  <c:v>41144</c:v>
                </c:pt>
                <c:pt idx="3686">
                  <c:v>41145</c:v>
                </c:pt>
                <c:pt idx="3687">
                  <c:v>41148</c:v>
                </c:pt>
                <c:pt idx="3688">
                  <c:v>41149</c:v>
                </c:pt>
                <c:pt idx="3689">
                  <c:v>41150</c:v>
                </c:pt>
                <c:pt idx="3690">
                  <c:v>41151</c:v>
                </c:pt>
                <c:pt idx="3691">
                  <c:v>41152</c:v>
                </c:pt>
                <c:pt idx="3692">
                  <c:v>41156</c:v>
                </c:pt>
                <c:pt idx="3693">
                  <c:v>41157</c:v>
                </c:pt>
                <c:pt idx="3694">
                  <c:v>41158</c:v>
                </c:pt>
                <c:pt idx="3695">
                  <c:v>41159</c:v>
                </c:pt>
                <c:pt idx="3696">
                  <c:v>41162</c:v>
                </c:pt>
                <c:pt idx="3697">
                  <c:v>41163</c:v>
                </c:pt>
                <c:pt idx="3698">
                  <c:v>41164</c:v>
                </c:pt>
                <c:pt idx="3699">
                  <c:v>41165</c:v>
                </c:pt>
                <c:pt idx="3700">
                  <c:v>41166</c:v>
                </c:pt>
                <c:pt idx="3701">
                  <c:v>41169</c:v>
                </c:pt>
                <c:pt idx="3702">
                  <c:v>41170</c:v>
                </c:pt>
                <c:pt idx="3703">
                  <c:v>41171</c:v>
                </c:pt>
                <c:pt idx="3704">
                  <c:v>41172</c:v>
                </c:pt>
                <c:pt idx="3705">
                  <c:v>41173</c:v>
                </c:pt>
                <c:pt idx="3706">
                  <c:v>41176</c:v>
                </c:pt>
                <c:pt idx="3707">
                  <c:v>41177</c:v>
                </c:pt>
                <c:pt idx="3708">
                  <c:v>41178</c:v>
                </c:pt>
                <c:pt idx="3709">
                  <c:v>41179</c:v>
                </c:pt>
                <c:pt idx="3710">
                  <c:v>41180</c:v>
                </c:pt>
                <c:pt idx="3711">
                  <c:v>41183</c:v>
                </c:pt>
                <c:pt idx="3712">
                  <c:v>41184</c:v>
                </c:pt>
                <c:pt idx="3713">
                  <c:v>41185</c:v>
                </c:pt>
                <c:pt idx="3714">
                  <c:v>41186</c:v>
                </c:pt>
                <c:pt idx="3715">
                  <c:v>41187</c:v>
                </c:pt>
                <c:pt idx="3716">
                  <c:v>41190</c:v>
                </c:pt>
                <c:pt idx="3717">
                  <c:v>41191</c:v>
                </c:pt>
                <c:pt idx="3718">
                  <c:v>41192</c:v>
                </c:pt>
                <c:pt idx="3719">
                  <c:v>41193</c:v>
                </c:pt>
                <c:pt idx="3720">
                  <c:v>41194</c:v>
                </c:pt>
                <c:pt idx="3721">
                  <c:v>41197</c:v>
                </c:pt>
                <c:pt idx="3722">
                  <c:v>41198</c:v>
                </c:pt>
                <c:pt idx="3723">
                  <c:v>41199</c:v>
                </c:pt>
                <c:pt idx="3724">
                  <c:v>41200</c:v>
                </c:pt>
                <c:pt idx="3725">
                  <c:v>41201</c:v>
                </c:pt>
                <c:pt idx="3726">
                  <c:v>41204</c:v>
                </c:pt>
                <c:pt idx="3727">
                  <c:v>41205</c:v>
                </c:pt>
                <c:pt idx="3728">
                  <c:v>41206</c:v>
                </c:pt>
                <c:pt idx="3729">
                  <c:v>41207</c:v>
                </c:pt>
                <c:pt idx="3730">
                  <c:v>41208</c:v>
                </c:pt>
                <c:pt idx="3731">
                  <c:v>41213</c:v>
                </c:pt>
                <c:pt idx="3732">
                  <c:v>41214</c:v>
                </c:pt>
                <c:pt idx="3733">
                  <c:v>41215</c:v>
                </c:pt>
                <c:pt idx="3734">
                  <c:v>41218</c:v>
                </c:pt>
                <c:pt idx="3735">
                  <c:v>41219</c:v>
                </c:pt>
                <c:pt idx="3736">
                  <c:v>41220</c:v>
                </c:pt>
                <c:pt idx="3737">
                  <c:v>41221</c:v>
                </c:pt>
                <c:pt idx="3738">
                  <c:v>41222</c:v>
                </c:pt>
                <c:pt idx="3739">
                  <c:v>41225</c:v>
                </c:pt>
                <c:pt idx="3740">
                  <c:v>41226</c:v>
                </c:pt>
                <c:pt idx="3741">
                  <c:v>41227</c:v>
                </c:pt>
                <c:pt idx="3742">
                  <c:v>41228</c:v>
                </c:pt>
                <c:pt idx="3743">
                  <c:v>41229</c:v>
                </c:pt>
                <c:pt idx="3744">
                  <c:v>41232</c:v>
                </c:pt>
                <c:pt idx="3745">
                  <c:v>41233</c:v>
                </c:pt>
                <c:pt idx="3746">
                  <c:v>41234</c:v>
                </c:pt>
                <c:pt idx="3747">
                  <c:v>41236</c:v>
                </c:pt>
                <c:pt idx="3748">
                  <c:v>41239</c:v>
                </c:pt>
                <c:pt idx="3749">
                  <c:v>41240</c:v>
                </c:pt>
                <c:pt idx="3750">
                  <c:v>41241</c:v>
                </c:pt>
                <c:pt idx="3751">
                  <c:v>41242</c:v>
                </c:pt>
                <c:pt idx="3752">
                  <c:v>41243</c:v>
                </c:pt>
                <c:pt idx="3753">
                  <c:v>41246</c:v>
                </c:pt>
                <c:pt idx="3754">
                  <c:v>41247</c:v>
                </c:pt>
                <c:pt idx="3755">
                  <c:v>41248</c:v>
                </c:pt>
                <c:pt idx="3756">
                  <c:v>41249</c:v>
                </c:pt>
                <c:pt idx="3757">
                  <c:v>41250</c:v>
                </c:pt>
                <c:pt idx="3758">
                  <c:v>41253</c:v>
                </c:pt>
                <c:pt idx="3759">
                  <c:v>41254</c:v>
                </c:pt>
                <c:pt idx="3760">
                  <c:v>41255</c:v>
                </c:pt>
                <c:pt idx="3761">
                  <c:v>41256</c:v>
                </c:pt>
                <c:pt idx="3762">
                  <c:v>41257</c:v>
                </c:pt>
                <c:pt idx="3763">
                  <c:v>41260</c:v>
                </c:pt>
                <c:pt idx="3764">
                  <c:v>41261</c:v>
                </c:pt>
                <c:pt idx="3765">
                  <c:v>41262</c:v>
                </c:pt>
                <c:pt idx="3766">
                  <c:v>41263</c:v>
                </c:pt>
                <c:pt idx="3767">
                  <c:v>41264</c:v>
                </c:pt>
                <c:pt idx="3768">
                  <c:v>41267</c:v>
                </c:pt>
                <c:pt idx="3769">
                  <c:v>41269</c:v>
                </c:pt>
                <c:pt idx="3770">
                  <c:v>41270</c:v>
                </c:pt>
                <c:pt idx="3771">
                  <c:v>41271</c:v>
                </c:pt>
                <c:pt idx="3772">
                  <c:v>41274</c:v>
                </c:pt>
                <c:pt idx="3773">
                  <c:v>41276</c:v>
                </c:pt>
                <c:pt idx="3774">
                  <c:v>41277</c:v>
                </c:pt>
                <c:pt idx="3775">
                  <c:v>41278</c:v>
                </c:pt>
                <c:pt idx="3776">
                  <c:v>41281</c:v>
                </c:pt>
                <c:pt idx="3777">
                  <c:v>41282</c:v>
                </c:pt>
                <c:pt idx="3778">
                  <c:v>41283</c:v>
                </c:pt>
                <c:pt idx="3779">
                  <c:v>41284</c:v>
                </c:pt>
                <c:pt idx="3780">
                  <c:v>41285</c:v>
                </c:pt>
                <c:pt idx="3781">
                  <c:v>41288</c:v>
                </c:pt>
                <c:pt idx="3782">
                  <c:v>41289</c:v>
                </c:pt>
                <c:pt idx="3783">
                  <c:v>41290</c:v>
                </c:pt>
                <c:pt idx="3784">
                  <c:v>41291</c:v>
                </c:pt>
                <c:pt idx="3785">
                  <c:v>41292</c:v>
                </c:pt>
                <c:pt idx="3786">
                  <c:v>41296</c:v>
                </c:pt>
                <c:pt idx="3787">
                  <c:v>41297</c:v>
                </c:pt>
                <c:pt idx="3788">
                  <c:v>41298</c:v>
                </c:pt>
                <c:pt idx="3789">
                  <c:v>41299</c:v>
                </c:pt>
                <c:pt idx="3790">
                  <c:v>41302</c:v>
                </c:pt>
                <c:pt idx="3791">
                  <c:v>41303</c:v>
                </c:pt>
                <c:pt idx="3792">
                  <c:v>41304</c:v>
                </c:pt>
                <c:pt idx="3793">
                  <c:v>41305</c:v>
                </c:pt>
                <c:pt idx="3794">
                  <c:v>41306</c:v>
                </c:pt>
                <c:pt idx="3795">
                  <c:v>41309</c:v>
                </c:pt>
                <c:pt idx="3796">
                  <c:v>41310</c:v>
                </c:pt>
                <c:pt idx="3797">
                  <c:v>41311</c:v>
                </c:pt>
                <c:pt idx="3798">
                  <c:v>41312</c:v>
                </c:pt>
                <c:pt idx="3799">
                  <c:v>41313</c:v>
                </c:pt>
                <c:pt idx="3800">
                  <c:v>41316</c:v>
                </c:pt>
                <c:pt idx="3801">
                  <c:v>41317</c:v>
                </c:pt>
                <c:pt idx="3802">
                  <c:v>41318</c:v>
                </c:pt>
                <c:pt idx="3803">
                  <c:v>41319</c:v>
                </c:pt>
                <c:pt idx="3804">
                  <c:v>41320</c:v>
                </c:pt>
                <c:pt idx="3805">
                  <c:v>41324</c:v>
                </c:pt>
                <c:pt idx="3806">
                  <c:v>41325</c:v>
                </c:pt>
                <c:pt idx="3807">
                  <c:v>41326</c:v>
                </c:pt>
                <c:pt idx="3808">
                  <c:v>41327</c:v>
                </c:pt>
                <c:pt idx="3809">
                  <c:v>41330</c:v>
                </c:pt>
                <c:pt idx="3810">
                  <c:v>41331</c:v>
                </c:pt>
                <c:pt idx="3811">
                  <c:v>41332</c:v>
                </c:pt>
                <c:pt idx="3812">
                  <c:v>41333</c:v>
                </c:pt>
                <c:pt idx="3813">
                  <c:v>41334</c:v>
                </c:pt>
                <c:pt idx="3814">
                  <c:v>41337</c:v>
                </c:pt>
                <c:pt idx="3815">
                  <c:v>41338</c:v>
                </c:pt>
                <c:pt idx="3816">
                  <c:v>41339</c:v>
                </c:pt>
                <c:pt idx="3817">
                  <c:v>41340</c:v>
                </c:pt>
                <c:pt idx="3818">
                  <c:v>41341</c:v>
                </c:pt>
                <c:pt idx="3819">
                  <c:v>41344</c:v>
                </c:pt>
                <c:pt idx="3820">
                  <c:v>41345</c:v>
                </c:pt>
                <c:pt idx="3821">
                  <c:v>41346</c:v>
                </c:pt>
                <c:pt idx="3822">
                  <c:v>41347</c:v>
                </c:pt>
                <c:pt idx="3823">
                  <c:v>41348</c:v>
                </c:pt>
                <c:pt idx="3824">
                  <c:v>41351</c:v>
                </c:pt>
                <c:pt idx="3825">
                  <c:v>41352</c:v>
                </c:pt>
                <c:pt idx="3826">
                  <c:v>41353</c:v>
                </c:pt>
                <c:pt idx="3827">
                  <c:v>41354</c:v>
                </c:pt>
                <c:pt idx="3828">
                  <c:v>41355</c:v>
                </c:pt>
                <c:pt idx="3829">
                  <c:v>41358</c:v>
                </c:pt>
                <c:pt idx="3830">
                  <c:v>41359</c:v>
                </c:pt>
                <c:pt idx="3831">
                  <c:v>41360</c:v>
                </c:pt>
                <c:pt idx="3832">
                  <c:v>41361</c:v>
                </c:pt>
                <c:pt idx="3833">
                  <c:v>41365</c:v>
                </c:pt>
                <c:pt idx="3834">
                  <c:v>41366</c:v>
                </c:pt>
                <c:pt idx="3835">
                  <c:v>41367</c:v>
                </c:pt>
                <c:pt idx="3836">
                  <c:v>41368</c:v>
                </c:pt>
                <c:pt idx="3837">
                  <c:v>41369</c:v>
                </c:pt>
                <c:pt idx="3838">
                  <c:v>41372</c:v>
                </c:pt>
                <c:pt idx="3839">
                  <c:v>41373</c:v>
                </c:pt>
                <c:pt idx="3840">
                  <c:v>41374</c:v>
                </c:pt>
                <c:pt idx="3841">
                  <c:v>41375</c:v>
                </c:pt>
                <c:pt idx="3842">
                  <c:v>41376</c:v>
                </c:pt>
                <c:pt idx="3843">
                  <c:v>41379</c:v>
                </c:pt>
                <c:pt idx="3844">
                  <c:v>41380</c:v>
                </c:pt>
                <c:pt idx="3845">
                  <c:v>41381</c:v>
                </c:pt>
                <c:pt idx="3846">
                  <c:v>41382</c:v>
                </c:pt>
                <c:pt idx="3847">
                  <c:v>41383</c:v>
                </c:pt>
                <c:pt idx="3848">
                  <c:v>41386</c:v>
                </c:pt>
                <c:pt idx="3849">
                  <c:v>41387</c:v>
                </c:pt>
                <c:pt idx="3850">
                  <c:v>41388</c:v>
                </c:pt>
                <c:pt idx="3851">
                  <c:v>41389</c:v>
                </c:pt>
                <c:pt idx="3852">
                  <c:v>41390</c:v>
                </c:pt>
                <c:pt idx="3853">
                  <c:v>41393</c:v>
                </c:pt>
                <c:pt idx="3854">
                  <c:v>41394</c:v>
                </c:pt>
                <c:pt idx="3855">
                  <c:v>41395</c:v>
                </c:pt>
                <c:pt idx="3856">
                  <c:v>41396</c:v>
                </c:pt>
                <c:pt idx="3857">
                  <c:v>41397</c:v>
                </c:pt>
                <c:pt idx="3858">
                  <c:v>41400</c:v>
                </c:pt>
                <c:pt idx="3859">
                  <c:v>41401</c:v>
                </c:pt>
                <c:pt idx="3860">
                  <c:v>41402</c:v>
                </c:pt>
                <c:pt idx="3861">
                  <c:v>41403</c:v>
                </c:pt>
                <c:pt idx="3862">
                  <c:v>41404</c:v>
                </c:pt>
                <c:pt idx="3863">
                  <c:v>41407</c:v>
                </c:pt>
                <c:pt idx="3864">
                  <c:v>41408</c:v>
                </c:pt>
                <c:pt idx="3865">
                  <c:v>41409</c:v>
                </c:pt>
                <c:pt idx="3866">
                  <c:v>41410</c:v>
                </c:pt>
                <c:pt idx="3867">
                  <c:v>41411</c:v>
                </c:pt>
                <c:pt idx="3868">
                  <c:v>41414</c:v>
                </c:pt>
                <c:pt idx="3869">
                  <c:v>41415</c:v>
                </c:pt>
                <c:pt idx="3870">
                  <c:v>41416</c:v>
                </c:pt>
                <c:pt idx="3871">
                  <c:v>41417</c:v>
                </c:pt>
                <c:pt idx="3872">
                  <c:v>41418</c:v>
                </c:pt>
                <c:pt idx="3873">
                  <c:v>41422</c:v>
                </c:pt>
                <c:pt idx="3874">
                  <c:v>41423</c:v>
                </c:pt>
                <c:pt idx="3875">
                  <c:v>41424</c:v>
                </c:pt>
                <c:pt idx="3876">
                  <c:v>41425</c:v>
                </c:pt>
                <c:pt idx="3877">
                  <c:v>41428</c:v>
                </c:pt>
                <c:pt idx="3878">
                  <c:v>41429</c:v>
                </c:pt>
                <c:pt idx="3879">
                  <c:v>41430</c:v>
                </c:pt>
                <c:pt idx="3880">
                  <c:v>41431</c:v>
                </c:pt>
                <c:pt idx="3881">
                  <c:v>41432</c:v>
                </c:pt>
                <c:pt idx="3882">
                  <c:v>41435</c:v>
                </c:pt>
                <c:pt idx="3883">
                  <c:v>41436</c:v>
                </c:pt>
                <c:pt idx="3884">
                  <c:v>41437</c:v>
                </c:pt>
                <c:pt idx="3885">
                  <c:v>41438</c:v>
                </c:pt>
                <c:pt idx="3886">
                  <c:v>41439</c:v>
                </c:pt>
                <c:pt idx="3887">
                  <c:v>41442</c:v>
                </c:pt>
                <c:pt idx="3888">
                  <c:v>41443</c:v>
                </c:pt>
                <c:pt idx="3889">
                  <c:v>41444</c:v>
                </c:pt>
                <c:pt idx="3890">
                  <c:v>41445</c:v>
                </c:pt>
                <c:pt idx="3891">
                  <c:v>41446</c:v>
                </c:pt>
                <c:pt idx="3892">
                  <c:v>41449</c:v>
                </c:pt>
                <c:pt idx="3893">
                  <c:v>41450</c:v>
                </c:pt>
                <c:pt idx="3894">
                  <c:v>41451</c:v>
                </c:pt>
                <c:pt idx="3895">
                  <c:v>41452</c:v>
                </c:pt>
                <c:pt idx="3896">
                  <c:v>41453</c:v>
                </c:pt>
                <c:pt idx="3897">
                  <c:v>41456</c:v>
                </c:pt>
                <c:pt idx="3898">
                  <c:v>41457</c:v>
                </c:pt>
                <c:pt idx="3899">
                  <c:v>41458</c:v>
                </c:pt>
                <c:pt idx="3900">
                  <c:v>41460</c:v>
                </c:pt>
                <c:pt idx="3901">
                  <c:v>41463</c:v>
                </c:pt>
                <c:pt idx="3902">
                  <c:v>41464</c:v>
                </c:pt>
                <c:pt idx="3903">
                  <c:v>41465</c:v>
                </c:pt>
                <c:pt idx="3904">
                  <c:v>41466</c:v>
                </c:pt>
                <c:pt idx="3905">
                  <c:v>41467</c:v>
                </c:pt>
                <c:pt idx="3906">
                  <c:v>41470</c:v>
                </c:pt>
                <c:pt idx="3907">
                  <c:v>41471</c:v>
                </c:pt>
                <c:pt idx="3908">
                  <c:v>41472</c:v>
                </c:pt>
                <c:pt idx="3909">
                  <c:v>41473</c:v>
                </c:pt>
                <c:pt idx="3910">
                  <c:v>41474</c:v>
                </c:pt>
                <c:pt idx="3911">
                  <c:v>41477</c:v>
                </c:pt>
                <c:pt idx="3912">
                  <c:v>41478</c:v>
                </c:pt>
                <c:pt idx="3913">
                  <c:v>41479</c:v>
                </c:pt>
                <c:pt idx="3914">
                  <c:v>41480</c:v>
                </c:pt>
                <c:pt idx="3915">
                  <c:v>41481</c:v>
                </c:pt>
                <c:pt idx="3916">
                  <c:v>41484</c:v>
                </c:pt>
                <c:pt idx="3917">
                  <c:v>41485</c:v>
                </c:pt>
                <c:pt idx="3918">
                  <c:v>41486</c:v>
                </c:pt>
                <c:pt idx="3919">
                  <c:v>41487</c:v>
                </c:pt>
                <c:pt idx="3920">
                  <c:v>41488</c:v>
                </c:pt>
                <c:pt idx="3921">
                  <c:v>41491</c:v>
                </c:pt>
                <c:pt idx="3922">
                  <c:v>41492</c:v>
                </c:pt>
                <c:pt idx="3923">
                  <c:v>41493</c:v>
                </c:pt>
                <c:pt idx="3924">
                  <c:v>41494</c:v>
                </c:pt>
                <c:pt idx="3925">
                  <c:v>41495</c:v>
                </c:pt>
                <c:pt idx="3926">
                  <c:v>41498</c:v>
                </c:pt>
                <c:pt idx="3927">
                  <c:v>41499</c:v>
                </c:pt>
                <c:pt idx="3928">
                  <c:v>41500</c:v>
                </c:pt>
                <c:pt idx="3929">
                  <c:v>41501</c:v>
                </c:pt>
                <c:pt idx="3930">
                  <c:v>41502</c:v>
                </c:pt>
                <c:pt idx="3931">
                  <c:v>41505</c:v>
                </c:pt>
                <c:pt idx="3932">
                  <c:v>41506</c:v>
                </c:pt>
                <c:pt idx="3933">
                  <c:v>41507</c:v>
                </c:pt>
                <c:pt idx="3934">
                  <c:v>41508</c:v>
                </c:pt>
                <c:pt idx="3935">
                  <c:v>41509</c:v>
                </c:pt>
                <c:pt idx="3936">
                  <c:v>41512</c:v>
                </c:pt>
                <c:pt idx="3937">
                  <c:v>41513</c:v>
                </c:pt>
                <c:pt idx="3938">
                  <c:v>41514</c:v>
                </c:pt>
                <c:pt idx="3939">
                  <c:v>41515</c:v>
                </c:pt>
                <c:pt idx="3940">
                  <c:v>41516</c:v>
                </c:pt>
                <c:pt idx="3941">
                  <c:v>41520</c:v>
                </c:pt>
                <c:pt idx="3942">
                  <c:v>41521</c:v>
                </c:pt>
                <c:pt idx="3943">
                  <c:v>41522</c:v>
                </c:pt>
                <c:pt idx="3944">
                  <c:v>41523</c:v>
                </c:pt>
                <c:pt idx="3945">
                  <c:v>41526</c:v>
                </c:pt>
                <c:pt idx="3946">
                  <c:v>41527</c:v>
                </c:pt>
                <c:pt idx="3947">
                  <c:v>41528</c:v>
                </c:pt>
                <c:pt idx="3948">
                  <c:v>41529</c:v>
                </c:pt>
                <c:pt idx="3949">
                  <c:v>41530</c:v>
                </c:pt>
                <c:pt idx="3950">
                  <c:v>41533</c:v>
                </c:pt>
                <c:pt idx="3951">
                  <c:v>41534</c:v>
                </c:pt>
                <c:pt idx="3952">
                  <c:v>41535</c:v>
                </c:pt>
                <c:pt idx="3953">
                  <c:v>41536</c:v>
                </c:pt>
                <c:pt idx="3954">
                  <c:v>41537</c:v>
                </c:pt>
                <c:pt idx="3955">
                  <c:v>41540</c:v>
                </c:pt>
                <c:pt idx="3956">
                  <c:v>41541</c:v>
                </c:pt>
                <c:pt idx="3957">
                  <c:v>41542</c:v>
                </c:pt>
                <c:pt idx="3958">
                  <c:v>41543</c:v>
                </c:pt>
                <c:pt idx="3959">
                  <c:v>41544</c:v>
                </c:pt>
                <c:pt idx="3960">
                  <c:v>41547</c:v>
                </c:pt>
                <c:pt idx="3961">
                  <c:v>41548</c:v>
                </c:pt>
                <c:pt idx="3962">
                  <c:v>41549</c:v>
                </c:pt>
                <c:pt idx="3963">
                  <c:v>41550</c:v>
                </c:pt>
                <c:pt idx="3964">
                  <c:v>41551</c:v>
                </c:pt>
                <c:pt idx="3965">
                  <c:v>41554</c:v>
                </c:pt>
                <c:pt idx="3966">
                  <c:v>41555</c:v>
                </c:pt>
                <c:pt idx="3967">
                  <c:v>41556</c:v>
                </c:pt>
                <c:pt idx="3968">
                  <c:v>41557</c:v>
                </c:pt>
                <c:pt idx="3969">
                  <c:v>41558</c:v>
                </c:pt>
                <c:pt idx="3970">
                  <c:v>41561</c:v>
                </c:pt>
                <c:pt idx="3971">
                  <c:v>41562</c:v>
                </c:pt>
                <c:pt idx="3972">
                  <c:v>41563</c:v>
                </c:pt>
                <c:pt idx="3973">
                  <c:v>41564</c:v>
                </c:pt>
                <c:pt idx="3974">
                  <c:v>41565</c:v>
                </c:pt>
                <c:pt idx="3975">
                  <c:v>41568</c:v>
                </c:pt>
                <c:pt idx="3976">
                  <c:v>41569</c:v>
                </c:pt>
                <c:pt idx="3977">
                  <c:v>41570</c:v>
                </c:pt>
                <c:pt idx="3978">
                  <c:v>41571</c:v>
                </c:pt>
                <c:pt idx="3979">
                  <c:v>41572</c:v>
                </c:pt>
                <c:pt idx="3980">
                  <c:v>41575</c:v>
                </c:pt>
                <c:pt idx="3981">
                  <c:v>41576</c:v>
                </c:pt>
                <c:pt idx="3982">
                  <c:v>41577</c:v>
                </c:pt>
                <c:pt idx="3983">
                  <c:v>41578</c:v>
                </c:pt>
                <c:pt idx="3984">
                  <c:v>41579</c:v>
                </c:pt>
                <c:pt idx="3985">
                  <c:v>41582</c:v>
                </c:pt>
                <c:pt idx="3986">
                  <c:v>41583</c:v>
                </c:pt>
                <c:pt idx="3987">
                  <c:v>41584</c:v>
                </c:pt>
                <c:pt idx="3988">
                  <c:v>41585</c:v>
                </c:pt>
                <c:pt idx="3989">
                  <c:v>41586</c:v>
                </c:pt>
                <c:pt idx="3990">
                  <c:v>41589</c:v>
                </c:pt>
                <c:pt idx="3991">
                  <c:v>41590</c:v>
                </c:pt>
                <c:pt idx="3992">
                  <c:v>41591</c:v>
                </c:pt>
                <c:pt idx="3993">
                  <c:v>41592</c:v>
                </c:pt>
                <c:pt idx="3994">
                  <c:v>41593</c:v>
                </c:pt>
                <c:pt idx="3995">
                  <c:v>41596</c:v>
                </c:pt>
                <c:pt idx="3996">
                  <c:v>41597</c:v>
                </c:pt>
                <c:pt idx="3997">
                  <c:v>41598</c:v>
                </c:pt>
                <c:pt idx="3998">
                  <c:v>41599</c:v>
                </c:pt>
                <c:pt idx="3999">
                  <c:v>41600</c:v>
                </c:pt>
                <c:pt idx="4000">
                  <c:v>41603</c:v>
                </c:pt>
                <c:pt idx="4001">
                  <c:v>41604</c:v>
                </c:pt>
                <c:pt idx="4002">
                  <c:v>41605</c:v>
                </c:pt>
                <c:pt idx="4003">
                  <c:v>41607</c:v>
                </c:pt>
                <c:pt idx="4004">
                  <c:v>41610</c:v>
                </c:pt>
                <c:pt idx="4005">
                  <c:v>41611</c:v>
                </c:pt>
                <c:pt idx="4006">
                  <c:v>41612</c:v>
                </c:pt>
                <c:pt idx="4007">
                  <c:v>41613</c:v>
                </c:pt>
                <c:pt idx="4008">
                  <c:v>41614</c:v>
                </c:pt>
                <c:pt idx="4009">
                  <c:v>41617</c:v>
                </c:pt>
                <c:pt idx="4010">
                  <c:v>41618</c:v>
                </c:pt>
                <c:pt idx="4011">
                  <c:v>41619</c:v>
                </c:pt>
                <c:pt idx="4012">
                  <c:v>41620</c:v>
                </c:pt>
                <c:pt idx="4013">
                  <c:v>41621</c:v>
                </c:pt>
                <c:pt idx="4014">
                  <c:v>41624</c:v>
                </c:pt>
                <c:pt idx="4015">
                  <c:v>41625</c:v>
                </c:pt>
                <c:pt idx="4016">
                  <c:v>41626</c:v>
                </c:pt>
                <c:pt idx="4017">
                  <c:v>41627</c:v>
                </c:pt>
                <c:pt idx="4018">
                  <c:v>41628</c:v>
                </c:pt>
                <c:pt idx="4019">
                  <c:v>41631</c:v>
                </c:pt>
                <c:pt idx="4020">
                  <c:v>41632</c:v>
                </c:pt>
                <c:pt idx="4021">
                  <c:v>41634</c:v>
                </c:pt>
                <c:pt idx="4022">
                  <c:v>41635</c:v>
                </c:pt>
                <c:pt idx="4023">
                  <c:v>41638</c:v>
                </c:pt>
                <c:pt idx="4024">
                  <c:v>41639</c:v>
                </c:pt>
                <c:pt idx="4025">
                  <c:v>41641</c:v>
                </c:pt>
                <c:pt idx="4026">
                  <c:v>41642</c:v>
                </c:pt>
                <c:pt idx="4027">
                  <c:v>41645</c:v>
                </c:pt>
                <c:pt idx="4028">
                  <c:v>41646</c:v>
                </c:pt>
                <c:pt idx="4029">
                  <c:v>41647</c:v>
                </c:pt>
                <c:pt idx="4030">
                  <c:v>41648</c:v>
                </c:pt>
                <c:pt idx="4031">
                  <c:v>41649</c:v>
                </c:pt>
                <c:pt idx="4032">
                  <c:v>41652</c:v>
                </c:pt>
                <c:pt idx="4033">
                  <c:v>41653</c:v>
                </c:pt>
                <c:pt idx="4034">
                  <c:v>41654</c:v>
                </c:pt>
                <c:pt idx="4035">
                  <c:v>41655</c:v>
                </c:pt>
                <c:pt idx="4036">
                  <c:v>41656</c:v>
                </c:pt>
                <c:pt idx="4037">
                  <c:v>41660</c:v>
                </c:pt>
                <c:pt idx="4038">
                  <c:v>41661</c:v>
                </c:pt>
                <c:pt idx="4039">
                  <c:v>41662</c:v>
                </c:pt>
                <c:pt idx="4040">
                  <c:v>41663</c:v>
                </c:pt>
                <c:pt idx="4041">
                  <c:v>41666</c:v>
                </c:pt>
                <c:pt idx="4042">
                  <c:v>41667</c:v>
                </c:pt>
                <c:pt idx="4043">
                  <c:v>41668</c:v>
                </c:pt>
                <c:pt idx="4044">
                  <c:v>41669</c:v>
                </c:pt>
                <c:pt idx="4045">
                  <c:v>41670</c:v>
                </c:pt>
                <c:pt idx="4046">
                  <c:v>41673</c:v>
                </c:pt>
                <c:pt idx="4047">
                  <c:v>41674</c:v>
                </c:pt>
                <c:pt idx="4048">
                  <c:v>41675</c:v>
                </c:pt>
                <c:pt idx="4049">
                  <c:v>41676</c:v>
                </c:pt>
                <c:pt idx="4050">
                  <c:v>41677</c:v>
                </c:pt>
                <c:pt idx="4051">
                  <c:v>41680</c:v>
                </c:pt>
                <c:pt idx="4052">
                  <c:v>41681</c:v>
                </c:pt>
                <c:pt idx="4053">
                  <c:v>41682</c:v>
                </c:pt>
                <c:pt idx="4054">
                  <c:v>41683</c:v>
                </c:pt>
                <c:pt idx="4055">
                  <c:v>41684</c:v>
                </c:pt>
                <c:pt idx="4056">
                  <c:v>41688</c:v>
                </c:pt>
                <c:pt idx="4057">
                  <c:v>41689</c:v>
                </c:pt>
                <c:pt idx="4058">
                  <c:v>41690</c:v>
                </c:pt>
                <c:pt idx="4059">
                  <c:v>41691</c:v>
                </c:pt>
                <c:pt idx="4060">
                  <c:v>41694</c:v>
                </c:pt>
                <c:pt idx="4061">
                  <c:v>41695</c:v>
                </c:pt>
                <c:pt idx="4062">
                  <c:v>41696</c:v>
                </c:pt>
                <c:pt idx="4063">
                  <c:v>41697</c:v>
                </c:pt>
                <c:pt idx="4064">
                  <c:v>41698</c:v>
                </c:pt>
                <c:pt idx="4065">
                  <c:v>41701</c:v>
                </c:pt>
                <c:pt idx="4066">
                  <c:v>41702</c:v>
                </c:pt>
                <c:pt idx="4067">
                  <c:v>41703</c:v>
                </c:pt>
                <c:pt idx="4068">
                  <c:v>41704</c:v>
                </c:pt>
                <c:pt idx="4069">
                  <c:v>41705</c:v>
                </c:pt>
                <c:pt idx="4070">
                  <c:v>41708</c:v>
                </c:pt>
                <c:pt idx="4071">
                  <c:v>41709</c:v>
                </c:pt>
                <c:pt idx="4072">
                  <c:v>41710</c:v>
                </c:pt>
                <c:pt idx="4073">
                  <c:v>41711</c:v>
                </c:pt>
                <c:pt idx="4074">
                  <c:v>41712</c:v>
                </c:pt>
                <c:pt idx="4075">
                  <c:v>41715</c:v>
                </c:pt>
                <c:pt idx="4076">
                  <c:v>41716</c:v>
                </c:pt>
                <c:pt idx="4077">
                  <c:v>41717</c:v>
                </c:pt>
                <c:pt idx="4078">
                  <c:v>41718</c:v>
                </c:pt>
                <c:pt idx="4079">
                  <c:v>41719</c:v>
                </c:pt>
                <c:pt idx="4080">
                  <c:v>41722</c:v>
                </c:pt>
                <c:pt idx="4081">
                  <c:v>41723</c:v>
                </c:pt>
                <c:pt idx="4082">
                  <c:v>41724</c:v>
                </c:pt>
                <c:pt idx="4083">
                  <c:v>41725</c:v>
                </c:pt>
                <c:pt idx="4084">
                  <c:v>41726</c:v>
                </c:pt>
                <c:pt idx="4085">
                  <c:v>41729</c:v>
                </c:pt>
                <c:pt idx="4086">
                  <c:v>41730</c:v>
                </c:pt>
                <c:pt idx="4087">
                  <c:v>41731</c:v>
                </c:pt>
                <c:pt idx="4088">
                  <c:v>41732</c:v>
                </c:pt>
                <c:pt idx="4089">
                  <c:v>41733</c:v>
                </c:pt>
                <c:pt idx="4090">
                  <c:v>41736</c:v>
                </c:pt>
                <c:pt idx="4091">
                  <c:v>41737</c:v>
                </c:pt>
                <c:pt idx="4092">
                  <c:v>41738</c:v>
                </c:pt>
                <c:pt idx="4093">
                  <c:v>41739</c:v>
                </c:pt>
                <c:pt idx="4094">
                  <c:v>41740</c:v>
                </c:pt>
                <c:pt idx="4095">
                  <c:v>41743</c:v>
                </c:pt>
                <c:pt idx="4096">
                  <c:v>41744</c:v>
                </c:pt>
                <c:pt idx="4097">
                  <c:v>41745</c:v>
                </c:pt>
                <c:pt idx="4098">
                  <c:v>41746</c:v>
                </c:pt>
                <c:pt idx="4099">
                  <c:v>41750</c:v>
                </c:pt>
                <c:pt idx="4100">
                  <c:v>41751</c:v>
                </c:pt>
                <c:pt idx="4101">
                  <c:v>41752</c:v>
                </c:pt>
                <c:pt idx="4102">
                  <c:v>41753</c:v>
                </c:pt>
                <c:pt idx="4103">
                  <c:v>41754</c:v>
                </c:pt>
                <c:pt idx="4104">
                  <c:v>41757</c:v>
                </c:pt>
                <c:pt idx="4105">
                  <c:v>41758</c:v>
                </c:pt>
                <c:pt idx="4106">
                  <c:v>41759</c:v>
                </c:pt>
                <c:pt idx="4107">
                  <c:v>41760</c:v>
                </c:pt>
                <c:pt idx="4108">
                  <c:v>41761</c:v>
                </c:pt>
                <c:pt idx="4109">
                  <c:v>41764</c:v>
                </c:pt>
                <c:pt idx="4110">
                  <c:v>41765</c:v>
                </c:pt>
                <c:pt idx="4111">
                  <c:v>41766</c:v>
                </c:pt>
                <c:pt idx="4112">
                  <c:v>41767</c:v>
                </c:pt>
                <c:pt idx="4113">
                  <c:v>41768</c:v>
                </c:pt>
                <c:pt idx="4114">
                  <c:v>41771</c:v>
                </c:pt>
                <c:pt idx="4115">
                  <c:v>41772</c:v>
                </c:pt>
                <c:pt idx="4116">
                  <c:v>41773</c:v>
                </c:pt>
                <c:pt idx="4117">
                  <c:v>41774</c:v>
                </c:pt>
                <c:pt idx="4118">
                  <c:v>41775</c:v>
                </c:pt>
                <c:pt idx="4119">
                  <c:v>41778</c:v>
                </c:pt>
                <c:pt idx="4120">
                  <c:v>41779</c:v>
                </c:pt>
                <c:pt idx="4121">
                  <c:v>41780</c:v>
                </c:pt>
                <c:pt idx="4122">
                  <c:v>41781</c:v>
                </c:pt>
                <c:pt idx="4123">
                  <c:v>41782</c:v>
                </c:pt>
                <c:pt idx="4124">
                  <c:v>41786</c:v>
                </c:pt>
                <c:pt idx="4125">
                  <c:v>41787</c:v>
                </c:pt>
                <c:pt idx="4126">
                  <c:v>41788</c:v>
                </c:pt>
                <c:pt idx="4127">
                  <c:v>41789</c:v>
                </c:pt>
                <c:pt idx="4128">
                  <c:v>41792</c:v>
                </c:pt>
                <c:pt idx="4129">
                  <c:v>41793</c:v>
                </c:pt>
                <c:pt idx="4130">
                  <c:v>41794</c:v>
                </c:pt>
                <c:pt idx="4131">
                  <c:v>41795</c:v>
                </c:pt>
                <c:pt idx="4132">
                  <c:v>41796</c:v>
                </c:pt>
                <c:pt idx="4133">
                  <c:v>41799</c:v>
                </c:pt>
                <c:pt idx="4134">
                  <c:v>41800</c:v>
                </c:pt>
                <c:pt idx="4135">
                  <c:v>41801</c:v>
                </c:pt>
                <c:pt idx="4136">
                  <c:v>41802</c:v>
                </c:pt>
                <c:pt idx="4137">
                  <c:v>41803</c:v>
                </c:pt>
                <c:pt idx="4138">
                  <c:v>41806</c:v>
                </c:pt>
                <c:pt idx="4139">
                  <c:v>41807</c:v>
                </c:pt>
                <c:pt idx="4140">
                  <c:v>41808</c:v>
                </c:pt>
                <c:pt idx="4141">
                  <c:v>41809</c:v>
                </c:pt>
                <c:pt idx="4142">
                  <c:v>41810</c:v>
                </c:pt>
                <c:pt idx="4143">
                  <c:v>41813</c:v>
                </c:pt>
                <c:pt idx="4144">
                  <c:v>41814</c:v>
                </c:pt>
                <c:pt idx="4145">
                  <c:v>41815</c:v>
                </c:pt>
                <c:pt idx="4146">
                  <c:v>41816</c:v>
                </c:pt>
                <c:pt idx="4147">
                  <c:v>41817</c:v>
                </c:pt>
                <c:pt idx="4148">
                  <c:v>41820</c:v>
                </c:pt>
                <c:pt idx="4149">
                  <c:v>41821</c:v>
                </c:pt>
                <c:pt idx="4150">
                  <c:v>41822</c:v>
                </c:pt>
                <c:pt idx="4151">
                  <c:v>41823</c:v>
                </c:pt>
                <c:pt idx="4152">
                  <c:v>41827</c:v>
                </c:pt>
                <c:pt idx="4153">
                  <c:v>41828</c:v>
                </c:pt>
                <c:pt idx="4154">
                  <c:v>41829</c:v>
                </c:pt>
                <c:pt idx="4155">
                  <c:v>41830</c:v>
                </c:pt>
                <c:pt idx="4156">
                  <c:v>41831</c:v>
                </c:pt>
                <c:pt idx="4157">
                  <c:v>41834</c:v>
                </c:pt>
                <c:pt idx="4158">
                  <c:v>41835</c:v>
                </c:pt>
                <c:pt idx="4159">
                  <c:v>41836</c:v>
                </c:pt>
                <c:pt idx="4160">
                  <c:v>41837</c:v>
                </c:pt>
                <c:pt idx="4161">
                  <c:v>41838</c:v>
                </c:pt>
                <c:pt idx="4162">
                  <c:v>41841</c:v>
                </c:pt>
                <c:pt idx="4163">
                  <c:v>41842</c:v>
                </c:pt>
                <c:pt idx="4164">
                  <c:v>41843</c:v>
                </c:pt>
                <c:pt idx="4165">
                  <c:v>41844</c:v>
                </c:pt>
                <c:pt idx="4166">
                  <c:v>41845</c:v>
                </c:pt>
                <c:pt idx="4167">
                  <c:v>41848</c:v>
                </c:pt>
                <c:pt idx="4168">
                  <c:v>41849</c:v>
                </c:pt>
                <c:pt idx="4169">
                  <c:v>41850</c:v>
                </c:pt>
                <c:pt idx="4170">
                  <c:v>41851</c:v>
                </c:pt>
                <c:pt idx="4171">
                  <c:v>41852</c:v>
                </c:pt>
                <c:pt idx="4172">
                  <c:v>41855</c:v>
                </c:pt>
                <c:pt idx="4173">
                  <c:v>41856</c:v>
                </c:pt>
                <c:pt idx="4174">
                  <c:v>41857</c:v>
                </c:pt>
                <c:pt idx="4175">
                  <c:v>41858</c:v>
                </c:pt>
                <c:pt idx="4176">
                  <c:v>41859</c:v>
                </c:pt>
                <c:pt idx="4177">
                  <c:v>41862</c:v>
                </c:pt>
                <c:pt idx="4178">
                  <c:v>41863</c:v>
                </c:pt>
                <c:pt idx="4179">
                  <c:v>41864</c:v>
                </c:pt>
                <c:pt idx="4180">
                  <c:v>41865</c:v>
                </c:pt>
                <c:pt idx="4181">
                  <c:v>41866</c:v>
                </c:pt>
                <c:pt idx="4182">
                  <c:v>41869</c:v>
                </c:pt>
                <c:pt idx="4183">
                  <c:v>41870</c:v>
                </c:pt>
                <c:pt idx="4184">
                  <c:v>41871</c:v>
                </c:pt>
                <c:pt idx="4185">
                  <c:v>41872</c:v>
                </c:pt>
                <c:pt idx="4186">
                  <c:v>41873</c:v>
                </c:pt>
                <c:pt idx="4187">
                  <c:v>41876</c:v>
                </c:pt>
                <c:pt idx="4188">
                  <c:v>41877</c:v>
                </c:pt>
                <c:pt idx="4189">
                  <c:v>41878</c:v>
                </c:pt>
                <c:pt idx="4190">
                  <c:v>41879</c:v>
                </c:pt>
                <c:pt idx="4191">
                  <c:v>41880</c:v>
                </c:pt>
                <c:pt idx="4192">
                  <c:v>41884</c:v>
                </c:pt>
                <c:pt idx="4193">
                  <c:v>41885</c:v>
                </c:pt>
                <c:pt idx="4194">
                  <c:v>41886</c:v>
                </c:pt>
                <c:pt idx="4195">
                  <c:v>41887</c:v>
                </c:pt>
                <c:pt idx="4196">
                  <c:v>41890</c:v>
                </c:pt>
                <c:pt idx="4197">
                  <c:v>41891</c:v>
                </c:pt>
                <c:pt idx="4198">
                  <c:v>41892</c:v>
                </c:pt>
                <c:pt idx="4199">
                  <c:v>41893</c:v>
                </c:pt>
                <c:pt idx="4200">
                  <c:v>41894</c:v>
                </c:pt>
                <c:pt idx="4201">
                  <c:v>41897</c:v>
                </c:pt>
                <c:pt idx="4202">
                  <c:v>41898</c:v>
                </c:pt>
                <c:pt idx="4203">
                  <c:v>41899</c:v>
                </c:pt>
                <c:pt idx="4204">
                  <c:v>41900</c:v>
                </c:pt>
                <c:pt idx="4205">
                  <c:v>41901</c:v>
                </c:pt>
                <c:pt idx="4206">
                  <c:v>41904</c:v>
                </c:pt>
                <c:pt idx="4207">
                  <c:v>41905</c:v>
                </c:pt>
                <c:pt idx="4208">
                  <c:v>41906</c:v>
                </c:pt>
                <c:pt idx="4209">
                  <c:v>41907</c:v>
                </c:pt>
                <c:pt idx="4210">
                  <c:v>41908</c:v>
                </c:pt>
                <c:pt idx="4211">
                  <c:v>41911</c:v>
                </c:pt>
                <c:pt idx="4212">
                  <c:v>41912</c:v>
                </c:pt>
                <c:pt idx="4213">
                  <c:v>41913</c:v>
                </c:pt>
                <c:pt idx="4214">
                  <c:v>41914</c:v>
                </c:pt>
                <c:pt idx="4215">
                  <c:v>41915</c:v>
                </c:pt>
                <c:pt idx="4216">
                  <c:v>41918</c:v>
                </c:pt>
                <c:pt idx="4217">
                  <c:v>41919</c:v>
                </c:pt>
                <c:pt idx="4218">
                  <c:v>41920</c:v>
                </c:pt>
                <c:pt idx="4219">
                  <c:v>41921</c:v>
                </c:pt>
                <c:pt idx="4220">
                  <c:v>41922</c:v>
                </c:pt>
                <c:pt idx="4221">
                  <c:v>41925</c:v>
                </c:pt>
                <c:pt idx="4222">
                  <c:v>41926</c:v>
                </c:pt>
                <c:pt idx="4223">
                  <c:v>41927</c:v>
                </c:pt>
                <c:pt idx="4224">
                  <c:v>41928</c:v>
                </c:pt>
                <c:pt idx="4225">
                  <c:v>41929</c:v>
                </c:pt>
                <c:pt idx="4226">
                  <c:v>41932</c:v>
                </c:pt>
                <c:pt idx="4227">
                  <c:v>41933</c:v>
                </c:pt>
                <c:pt idx="4228">
                  <c:v>41934</c:v>
                </c:pt>
                <c:pt idx="4229">
                  <c:v>41935</c:v>
                </c:pt>
                <c:pt idx="4230">
                  <c:v>41936</c:v>
                </c:pt>
                <c:pt idx="4231">
                  <c:v>41939</c:v>
                </c:pt>
                <c:pt idx="4232">
                  <c:v>41940</c:v>
                </c:pt>
                <c:pt idx="4233">
                  <c:v>41941</c:v>
                </c:pt>
                <c:pt idx="4234">
                  <c:v>41942</c:v>
                </c:pt>
                <c:pt idx="4235">
                  <c:v>41943</c:v>
                </c:pt>
                <c:pt idx="4236">
                  <c:v>41946</c:v>
                </c:pt>
                <c:pt idx="4237">
                  <c:v>41947</c:v>
                </c:pt>
                <c:pt idx="4238">
                  <c:v>41948</c:v>
                </c:pt>
                <c:pt idx="4239">
                  <c:v>41949</c:v>
                </c:pt>
                <c:pt idx="4240">
                  <c:v>41950</c:v>
                </c:pt>
                <c:pt idx="4241">
                  <c:v>41953</c:v>
                </c:pt>
                <c:pt idx="4242">
                  <c:v>41954</c:v>
                </c:pt>
                <c:pt idx="4243">
                  <c:v>41955</c:v>
                </c:pt>
                <c:pt idx="4244">
                  <c:v>41956</c:v>
                </c:pt>
                <c:pt idx="4245">
                  <c:v>41957</c:v>
                </c:pt>
                <c:pt idx="4246">
                  <c:v>41960</c:v>
                </c:pt>
                <c:pt idx="4247">
                  <c:v>41961</c:v>
                </c:pt>
                <c:pt idx="4248">
                  <c:v>41962</c:v>
                </c:pt>
                <c:pt idx="4249">
                  <c:v>41963</c:v>
                </c:pt>
                <c:pt idx="4250">
                  <c:v>41964</c:v>
                </c:pt>
                <c:pt idx="4251">
                  <c:v>41967</c:v>
                </c:pt>
                <c:pt idx="4252">
                  <c:v>41968</c:v>
                </c:pt>
                <c:pt idx="4253">
                  <c:v>41969</c:v>
                </c:pt>
                <c:pt idx="4254">
                  <c:v>41971</c:v>
                </c:pt>
                <c:pt idx="4255">
                  <c:v>41974</c:v>
                </c:pt>
                <c:pt idx="4256">
                  <c:v>41975</c:v>
                </c:pt>
                <c:pt idx="4257">
                  <c:v>41976</c:v>
                </c:pt>
                <c:pt idx="4258">
                  <c:v>41977</c:v>
                </c:pt>
                <c:pt idx="4259">
                  <c:v>41978</c:v>
                </c:pt>
                <c:pt idx="4260">
                  <c:v>41981</c:v>
                </c:pt>
                <c:pt idx="4261">
                  <c:v>41982</c:v>
                </c:pt>
                <c:pt idx="4262">
                  <c:v>41983</c:v>
                </c:pt>
                <c:pt idx="4263">
                  <c:v>41984</c:v>
                </c:pt>
                <c:pt idx="4264">
                  <c:v>41985</c:v>
                </c:pt>
                <c:pt idx="4265">
                  <c:v>41988</c:v>
                </c:pt>
                <c:pt idx="4266">
                  <c:v>41989</c:v>
                </c:pt>
                <c:pt idx="4267">
                  <c:v>41990</c:v>
                </c:pt>
                <c:pt idx="4268">
                  <c:v>41991</c:v>
                </c:pt>
                <c:pt idx="4269">
                  <c:v>41992</c:v>
                </c:pt>
                <c:pt idx="4270">
                  <c:v>41995</c:v>
                </c:pt>
                <c:pt idx="4271">
                  <c:v>41996</c:v>
                </c:pt>
                <c:pt idx="4272">
                  <c:v>41997</c:v>
                </c:pt>
                <c:pt idx="4273">
                  <c:v>41999</c:v>
                </c:pt>
                <c:pt idx="4274">
                  <c:v>42002</c:v>
                </c:pt>
                <c:pt idx="4275">
                  <c:v>42003</c:v>
                </c:pt>
                <c:pt idx="4276">
                  <c:v>42004</c:v>
                </c:pt>
                <c:pt idx="4277">
                  <c:v>42006</c:v>
                </c:pt>
                <c:pt idx="4278">
                  <c:v>42009</c:v>
                </c:pt>
                <c:pt idx="4279">
                  <c:v>42010</c:v>
                </c:pt>
                <c:pt idx="4280">
                  <c:v>42011</c:v>
                </c:pt>
                <c:pt idx="4281">
                  <c:v>42012</c:v>
                </c:pt>
                <c:pt idx="4282">
                  <c:v>42013</c:v>
                </c:pt>
                <c:pt idx="4283">
                  <c:v>42016</c:v>
                </c:pt>
                <c:pt idx="4284">
                  <c:v>42017</c:v>
                </c:pt>
                <c:pt idx="4285">
                  <c:v>42018</c:v>
                </c:pt>
                <c:pt idx="4286">
                  <c:v>42019</c:v>
                </c:pt>
                <c:pt idx="4287">
                  <c:v>42020</c:v>
                </c:pt>
                <c:pt idx="4288">
                  <c:v>42024</c:v>
                </c:pt>
                <c:pt idx="4289">
                  <c:v>42025</c:v>
                </c:pt>
                <c:pt idx="4290">
                  <c:v>42026</c:v>
                </c:pt>
                <c:pt idx="4291">
                  <c:v>42027</c:v>
                </c:pt>
                <c:pt idx="4292">
                  <c:v>42030</c:v>
                </c:pt>
                <c:pt idx="4293">
                  <c:v>42031</c:v>
                </c:pt>
                <c:pt idx="4294">
                  <c:v>42032</c:v>
                </c:pt>
                <c:pt idx="4295">
                  <c:v>42033</c:v>
                </c:pt>
                <c:pt idx="4296">
                  <c:v>42034</c:v>
                </c:pt>
                <c:pt idx="4297">
                  <c:v>42037</c:v>
                </c:pt>
                <c:pt idx="4298">
                  <c:v>42038</c:v>
                </c:pt>
                <c:pt idx="4299">
                  <c:v>42039</c:v>
                </c:pt>
                <c:pt idx="4300">
                  <c:v>42040</c:v>
                </c:pt>
                <c:pt idx="4301">
                  <c:v>42041</c:v>
                </c:pt>
                <c:pt idx="4302">
                  <c:v>42044</c:v>
                </c:pt>
                <c:pt idx="4303">
                  <c:v>42045</c:v>
                </c:pt>
                <c:pt idx="4304">
                  <c:v>42046</c:v>
                </c:pt>
                <c:pt idx="4305">
                  <c:v>42047</c:v>
                </c:pt>
                <c:pt idx="4306">
                  <c:v>42048</c:v>
                </c:pt>
                <c:pt idx="4307">
                  <c:v>42052</c:v>
                </c:pt>
                <c:pt idx="4308">
                  <c:v>42053</c:v>
                </c:pt>
                <c:pt idx="4309">
                  <c:v>42054</c:v>
                </c:pt>
                <c:pt idx="4310">
                  <c:v>42055</c:v>
                </c:pt>
                <c:pt idx="4311">
                  <c:v>42058</c:v>
                </c:pt>
                <c:pt idx="4312">
                  <c:v>42059</c:v>
                </c:pt>
                <c:pt idx="4313">
                  <c:v>42060</c:v>
                </c:pt>
                <c:pt idx="4314">
                  <c:v>42061</c:v>
                </c:pt>
                <c:pt idx="4315">
                  <c:v>42062</c:v>
                </c:pt>
                <c:pt idx="4316">
                  <c:v>42065</c:v>
                </c:pt>
                <c:pt idx="4317">
                  <c:v>42066</c:v>
                </c:pt>
                <c:pt idx="4318">
                  <c:v>42067</c:v>
                </c:pt>
                <c:pt idx="4319">
                  <c:v>42068</c:v>
                </c:pt>
                <c:pt idx="4320">
                  <c:v>42069</c:v>
                </c:pt>
                <c:pt idx="4321">
                  <c:v>42072</c:v>
                </c:pt>
                <c:pt idx="4322">
                  <c:v>42073</c:v>
                </c:pt>
                <c:pt idx="4323">
                  <c:v>42074</c:v>
                </c:pt>
                <c:pt idx="4324">
                  <c:v>42075</c:v>
                </c:pt>
                <c:pt idx="4325">
                  <c:v>42076</c:v>
                </c:pt>
                <c:pt idx="4326">
                  <c:v>42079</c:v>
                </c:pt>
                <c:pt idx="4327">
                  <c:v>42080</c:v>
                </c:pt>
                <c:pt idx="4328">
                  <c:v>42081</c:v>
                </c:pt>
                <c:pt idx="4329">
                  <c:v>42082</c:v>
                </c:pt>
                <c:pt idx="4330">
                  <c:v>42083</c:v>
                </c:pt>
                <c:pt idx="4331">
                  <c:v>42086</c:v>
                </c:pt>
                <c:pt idx="4332">
                  <c:v>42087</c:v>
                </c:pt>
                <c:pt idx="4333">
                  <c:v>42088</c:v>
                </c:pt>
                <c:pt idx="4334">
                  <c:v>42089</c:v>
                </c:pt>
                <c:pt idx="4335">
                  <c:v>42090</c:v>
                </c:pt>
                <c:pt idx="4336">
                  <c:v>42093</c:v>
                </c:pt>
                <c:pt idx="4337">
                  <c:v>42094</c:v>
                </c:pt>
                <c:pt idx="4338">
                  <c:v>42095</c:v>
                </c:pt>
                <c:pt idx="4339">
                  <c:v>42096</c:v>
                </c:pt>
                <c:pt idx="4340">
                  <c:v>42100</c:v>
                </c:pt>
                <c:pt idx="4341">
                  <c:v>42101</c:v>
                </c:pt>
                <c:pt idx="4342">
                  <c:v>42102</c:v>
                </c:pt>
                <c:pt idx="4343">
                  <c:v>42103</c:v>
                </c:pt>
                <c:pt idx="4344">
                  <c:v>42104</c:v>
                </c:pt>
                <c:pt idx="4345">
                  <c:v>42107</c:v>
                </c:pt>
                <c:pt idx="4346">
                  <c:v>42108</c:v>
                </c:pt>
                <c:pt idx="4347">
                  <c:v>42109</c:v>
                </c:pt>
                <c:pt idx="4348">
                  <c:v>42110</c:v>
                </c:pt>
                <c:pt idx="4349">
                  <c:v>42111</c:v>
                </c:pt>
                <c:pt idx="4350">
                  <c:v>42114</c:v>
                </c:pt>
                <c:pt idx="4351">
                  <c:v>42115</c:v>
                </c:pt>
                <c:pt idx="4352">
                  <c:v>42116</c:v>
                </c:pt>
                <c:pt idx="4353">
                  <c:v>42117</c:v>
                </c:pt>
                <c:pt idx="4354">
                  <c:v>42118</c:v>
                </c:pt>
                <c:pt idx="4355">
                  <c:v>42121</c:v>
                </c:pt>
                <c:pt idx="4356">
                  <c:v>42122</c:v>
                </c:pt>
                <c:pt idx="4357">
                  <c:v>42123</c:v>
                </c:pt>
                <c:pt idx="4358">
                  <c:v>42124</c:v>
                </c:pt>
                <c:pt idx="4359">
                  <c:v>42125</c:v>
                </c:pt>
                <c:pt idx="4360">
                  <c:v>42128</c:v>
                </c:pt>
                <c:pt idx="4361">
                  <c:v>42129</c:v>
                </c:pt>
                <c:pt idx="4362">
                  <c:v>42130</c:v>
                </c:pt>
                <c:pt idx="4363">
                  <c:v>42131</c:v>
                </c:pt>
                <c:pt idx="4364">
                  <c:v>42132</c:v>
                </c:pt>
                <c:pt idx="4365">
                  <c:v>42135</c:v>
                </c:pt>
                <c:pt idx="4366">
                  <c:v>42136</c:v>
                </c:pt>
                <c:pt idx="4367">
                  <c:v>42137</c:v>
                </c:pt>
                <c:pt idx="4368">
                  <c:v>42138</c:v>
                </c:pt>
                <c:pt idx="4369">
                  <c:v>42139</c:v>
                </c:pt>
                <c:pt idx="4370">
                  <c:v>42142</c:v>
                </c:pt>
                <c:pt idx="4371">
                  <c:v>42143</c:v>
                </c:pt>
                <c:pt idx="4372">
                  <c:v>42144</c:v>
                </c:pt>
                <c:pt idx="4373">
                  <c:v>42145</c:v>
                </c:pt>
                <c:pt idx="4374">
                  <c:v>42146</c:v>
                </c:pt>
                <c:pt idx="4375">
                  <c:v>42150</c:v>
                </c:pt>
                <c:pt idx="4376">
                  <c:v>42151</c:v>
                </c:pt>
                <c:pt idx="4377">
                  <c:v>42152</c:v>
                </c:pt>
                <c:pt idx="4378">
                  <c:v>42153</c:v>
                </c:pt>
                <c:pt idx="4379">
                  <c:v>42156</c:v>
                </c:pt>
                <c:pt idx="4380">
                  <c:v>42157</c:v>
                </c:pt>
                <c:pt idx="4381">
                  <c:v>42158</c:v>
                </c:pt>
                <c:pt idx="4382">
                  <c:v>42159</c:v>
                </c:pt>
                <c:pt idx="4383">
                  <c:v>42160</c:v>
                </c:pt>
                <c:pt idx="4384">
                  <c:v>42163</c:v>
                </c:pt>
                <c:pt idx="4385">
                  <c:v>42164</c:v>
                </c:pt>
                <c:pt idx="4386">
                  <c:v>42165</c:v>
                </c:pt>
                <c:pt idx="4387">
                  <c:v>42166</c:v>
                </c:pt>
                <c:pt idx="4388">
                  <c:v>42167</c:v>
                </c:pt>
                <c:pt idx="4389">
                  <c:v>42170</c:v>
                </c:pt>
                <c:pt idx="4390">
                  <c:v>42171</c:v>
                </c:pt>
                <c:pt idx="4391">
                  <c:v>42172</c:v>
                </c:pt>
                <c:pt idx="4392">
                  <c:v>42173</c:v>
                </c:pt>
                <c:pt idx="4393">
                  <c:v>42174</c:v>
                </c:pt>
                <c:pt idx="4394">
                  <c:v>42177</c:v>
                </c:pt>
                <c:pt idx="4395">
                  <c:v>42178</c:v>
                </c:pt>
                <c:pt idx="4396">
                  <c:v>42179</c:v>
                </c:pt>
                <c:pt idx="4397">
                  <c:v>42180</c:v>
                </c:pt>
                <c:pt idx="4398">
                  <c:v>42181</c:v>
                </c:pt>
                <c:pt idx="4399">
                  <c:v>42184</c:v>
                </c:pt>
                <c:pt idx="4400">
                  <c:v>42185</c:v>
                </c:pt>
                <c:pt idx="4401">
                  <c:v>42186</c:v>
                </c:pt>
                <c:pt idx="4402">
                  <c:v>42187</c:v>
                </c:pt>
                <c:pt idx="4403">
                  <c:v>42191</c:v>
                </c:pt>
                <c:pt idx="4404">
                  <c:v>42192</c:v>
                </c:pt>
                <c:pt idx="4405">
                  <c:v>42193</c:v>
                </c:pt>
                <c:pt idx="4406">
                  <c:v>42194</c:v>
                </c:pt>
                <c:pt idx="4407">
                  <c:v>42195</c:v>
                </c:pt>
                <c:pt idx="4408">
                  <c:v>42198</c:v>
                </c:pt>
                <c:pt idx="4409">
                  <c:v>42199</c:v>
                </c:pt>
                <c:pt idx="4410">
                  <c:v>42200</c:v>
                </c:pt>
                <c:pt idx="4411">
                  <c:v>42201</c:v>
                </c:pt>
                <c:pt idx="4412">
                  <c:v>42202</c:v>
                </c:pt>
                <c:pt idx="4413">
                  <c:v>42205</c:v>
                </c:pt>
                <c:pt idx="4414">
                  <c:v>42206</c:v>
                </c:pt>
                <c:pt idx="4415">
                  <c:v>42207</c:v>
                </c:pt>
                <c:pt idx="4416">
                  <c:v>42208</c:v>
                </c:pt>
                <c:pt idx="4417">
                  <c:v>42209</c:v>
                </c:pt>
                <c:pt idx="4418">
                  <c:v>42212</c:v>
                </c:pt>
                <c:pt idx="4419">
                  <c:v>42213</c:v>
                </c:pt>
                <c:pt idx="4420">
                  <c:v>42214</c:v>
                </c:pt>
                <c:pt idx="4421">
                  <c:v>42215</c:v>
                </c:pt>
                <c:pt idx="4422">
                  <c:v>42216</c:v>
                </c:pt>
                <c:pt idx="4423">
                  <c:v>42219</c:v>
                </c:pt>
                <c:pt idx="4424">
                  <c:v>42220</c:v>
                </c:pt>
                <c:pt idx="4425">
                  <c:v>42221</c:v>
                </c:pt>
                <c:pt idx="4426">
                  <c:v>42222</c:v>
                </c:pt>
                <c:pt idx="4427">
                  <c:v>42223</c:v>
                </c:pt>
                <c:pt idx="4428">
                  <c:v>42226</c:v>
                </c:pt>
                <c:pt idx="4429">
                  <c:v>42227</c:v>
                </c:pt>
                <c:pt idx="4430">
                  <c:v>42228</c:v>
                </c:pt>
                <c:pt idx="4431">
                  <c:v>42229</c:v>
                </c:pt>
                <c:pt idx="4432">
                  <c:v>42230</c:v>
                </c:pt>
                <c:pt idx="4433">
                  <c:v>42233</c:v>
                </c:pt>
                <c:pt idx="4434">
                  <c:v>42234</c:v>
                </c:pt>
                <c:pt idx="4435">
                  <c:v>42235</c:v>
                </c:pt>
                <c:pt idx="4436">
                  <c:v>42236</c:v>
                </c:pt>
                <c:pt idx="4437">
                  <c:v>42237</c:v>
                </c:pt>
                <c:pt idx="4438">
                  <c:v>42240</c:v>
                </c:pt>
                <c:pt idx="4439">
                  <c:v>42241</c:v>
                </c:pt>
                <c:pt idx="4440">
                  <c:v>42242</c:v>
                </c:pt>
                <c:pt idx="4441">
                  <c:v>42243</c:v>
                </c:pt>
                <c:pt idx="4442">
                  <c:v>42244</c:v>
                </c:pt>
                <c:pt idx="4443">
                  <c:v>42247</c:v>
                </c:pt>
                <c:pt idx="4444">
                  <c:v>42248</c:v>
                </c:pt>
                <c:pt idx="4445">
                  <c:v>42249</c:v>
                </c:pt>
                <c:pt idx="4446">
                  <c:v>42250</c:v>
                </c:pt>
                <c:pt idx="4447">
                  <c:v>42251</c:v>
                </c:pt>
                <c:pt idx="4448">
                  <c:v>42255</c:v>
                </c:pt>
                <c:pt idx="4449">
                  <c:v>42256</c:v>
                </c:pt>
                <c:pt idx="4450">
                  <c:v>42257</c:v>
                </c:pt>
                <c:pt idx="4451">
                  <c:v>42258</c:v>
                </c:pt>
                <c:pt idx="4452">
                  <c:v>42261</c:v>
                </c:pt>
                <c:pt idx="4453">
                  <c:v>42262</c:v>
                </c:pt>
                <c:pt idx="4454">
                  <c:v>42263</c:v>
                </c:pt>
                <c:pt idx="4455">
                  <c:v>42264</c:v>
                </c:pt>
                <c:pt idx="4456">
                  <c:v>42265</c:v>
                </c:pt>
                <c:pt idx="4457">
                  <c:v>42268</c:v>
                </c:pt>
                <c:pt idx="4458">
                  <c:v>42269</c:v>
                </c:pt>
                <c:pt idx="4459">
                  <c:v>42270</c:v>
                </c:pt>
                <c:pt idx="4460">
                  <c:v>42271</c:v>
                </c:pt>
                <c:pt idx="4461">
                  <c:v>42272</c:v>
                </c:pt>
                <c:pt idx="4462">
                  <c:v>42275</c:v>
                </c:pt>
                <c:pt idx="4463">
                  <c:v>42276</c:v>
                </c:pt>
                <c:pt idx="4464">
                  <c:v>42277</c:v>
                </c:pt>
                <c:pt idx="4465">
                  <c:v>42278</c:v>
                </c:pt>
                <c:pt idx="4466">
                  <c:v>42279</c:v>
                </c:pt>
                <c:pt idx="4467">
                  <c:v>42282</c:v>
                </c:pt>
                <c:pt idx="4468">
                  <c:v>42283</c:v>
                </c:pt>
                <c:pt idx="4469">
                  <c:v>42284</c:v>
                </c:pt>
                <c:pt idx="4470">
                  <c:v>42285</c:v>
                </c:pt>
                <c:pt idx="4471">
                  <c:v>42286</c:v>
                </c:pt>
                <c:pt idx="4472">
                  <c:v>42289</c:v>
                </c:pt>
                <c:pt idx="4473">
                  <c:v>42290</c:v>
                </c:pt>
                <c:pt idx="4474">
                  <c:v>42291</c:v>
                </c:pt>
                <c:pt idx="4475">
                  <c:v>42292</c:v>
                </c:pt>
                <c:pt idx="4476">
                  <c:v>42293</c:v>
                </c:pt>
                <c:pt idx="4477">
                  <c:v>42296</c:v>
                </c:pt>
                <c:pt idx="4478">
                  <c:v>42297</c:v>
                </c:pt>
                <c:pt idx="4479">
                  <c:v>42298</c:v>
                </c:pt>
                <c:pt idx="4480">
                  <c:v>42299</c:v>
                </c:pt>
                <c:pt idx="4481">
                  <c:v>42300</c:v>
                </c:pt>
                <c:pt idx="4482">
                  <c:v>42303</c:v>
                </c:pt>
                <c:pt idx="4483">
                  <c:v>42304</c:v>
                </c:pt>
                <c:pt idx="4484">
                  <c:v>42305</c:v>
                </c:pt>
                <c:pt idx="4485">
                  <c:v>42306</c:v>
                </c:pt>
                <c:pt idx="4486">
                  <c:v>42307</c:v>
                </c:pt>
                <c:pt idx="4487">
                  <c:v>42310</c:v>
                </c:pt>
                <c:pt idx="4488">
                  <c:v>42311</c:v>
                </c:pt>
                <c:pt idx="4489">
                  <c:v>42312</c:v>
                </c:pt>
                <c:pt idx="4490">
                  <c:v>42313</c:v>
                </c:pt>
                <c:pt idx="4491">
                  <c:v>42314</c:v>
                </c:pt>
                <c:pt idx="4492">
                  <c:v>42317</c:v>
                </c:pt>
                <c:pt idx="4493">
                  <c:v>42318</c:v>
                </c:pt>
                <c:pt idx="4494">
                  <c:v>42319</c:v>
                </c:pt>
                <c:pt idx="4495">
                  <c:v>42320</c:v>
                </c:pt>
                <c:pt idx="4496">
                  <c:v>42321</c:v>
                </c:pt>
                <c:pt idx="4497">
                  <c:v>42324</c:v>
                </c:pt>
                <c:pt idx="4498">
                  <c:v>42325</c:v>
                </c:pt>
                <c:pt idx="4499">
                  <c:v>42326</c:v>
                </c:pt>
                <c:pt idx="4500">
                  <c:v>42327</c:v>
                </c:pt>
                <c:pt idx="4501">
                  <c:v>42328</c:v>
                </c:pt>
                <c:pt idx="4502">
                  <c:v>42331</c:v>
                </c:pt>
                <c:pt idx="4503">
                  <c:v>42332</c:v>
                </c:pt>
                <c:pt idx="4504">
                  <c:v>42333</c:v>
                </c:pt>
                <c:pt idx="4505">
                  <c:v>42335</c:v>
                </c:pt>
                <c:pt idx="4506">
                  <c:v>42338</c:v>
                </c:pt>
                <c:pt idx="4507">
                  <c:v>42339</c:v>
                </c:pt>
                <c:pt idx="4508">
                  <c:v>42340</c:v>
                </c:pt>
                <c:pt idx="4509">
                  <c:v>42341</c:v>
                </c:pt>
                <c:pt idx="4510">
                  <c:v>42342</c:v>
                </c:pt>
                <c:pt idx="4511">
                  <c:v>42345</c:v>
                </c:pt>
                <c:pt idx="4512">
                  <c:v>42346</c:v>
                </c:pt>
                <c:pt idx="4513">
                  <c:v>42347</c:v>
                </c:pt>
                <c:pt idx="4514">
                  <c:v>42348</c:v>
                </c:pt>
                <c:pt idx="4515">
                  <c:v>42349</c:v>
                </c:pt>
                <c:pt idx="4516">
                  <c:v>42352</c:v>
                </c:pt>
                <c:pt idx="4517">
                  <c:v>42353</c:v>
                </c:pt>
                <c:pt idx="4518">
                  <c:v>42354</c:v>
                </c:pt>
                <c:pt idx="4519">
                  <c:v>42355</c:v>
                </c:pt>
                <c:pt idx="4520">
                  <c:v>42356</c:v>
                </c:pt>
                <c:pt idx="4521">
                  <c:v>42359</c:v>
                </c:pt>
                <c:pt idx="4522">
                  <c:v>42360</c:v>
                </c:pt>
                <c:pt idx="4523">
                  <c:v>42361</c:v>
                </c:pt>
                <c:pt idx="4524">
                  <c:v>42362</c:v>
                </c:pt>
                <c:pt idx="4525">
                  <c:v>42366</c:v>
                </c:pt>
                <c:pt idx="4526">
                  <c:v>42367</c:v>
                </c:pt>
                <c:pt idx="4527">
                  <c:v>42368</c:v>
                </c:pt>
                <c:pt idx="4528">
                  <c:v>42369</c:v>
                </c:pt>
                <c:pt idx="4529">
                  <c:v>42373</c:v>
                </c:pt>
                <c:pt idx="4530">
                  <c:v>42374</c:v>
                </c:pt>
                <c:pt idx="4531">
                  <c:v>42375</c:v>
                </c:pt>
                <c:pt idx="4532">
                  <c:v>42376</c:v>
                </c:pt>
                <c:pt idx="4533">
                  <c:v>42377</c:v>
                </c:pt>
                <c:pt idx="4534">
                  <c:v>42380</c:v>
                </c:pt>
                <c:pt idx="4535">
                  <c:v>42381</c:v>
                </c:pt>
                <c:pt idx="4536">
                  <c:v>42382</c:v>
                </c:pt>
                <c:pt idx="4537">
                  <c:v>42383</c:v>
                </c:pt>
                <c:pt idx="4538">
                  <c:v>42384</c:v>
                </c:pt>
                <c:pt idx="4539">
                  <c:v>42388</c:v>
                </c:pt>
                <c:pt idx="4540">
                  <c:v>42389</c:v>
                </c:pt>
                <c:pt idx="4541">
                  <c:v>42390</c:v>
                </c:pt>
                <c:pt idx="4542">
                  <c:v>42391</c:v>
                </c:pt>
                <c:pt idx="4543">
                  <c:v>42394</c:v>
                </c:pt>
                <c:pt idx="4544">
                  <c:v>42395</c:v>
                </c:pt>
                <c:pt idx="4545">
                  <c:v>42396</c:v>
                </c:pt>
                <c:pt idx="4546">
                  <c:v>42397</c:v>
                </c:pt>
                <c:pt idx="4547">
                  <c:v>42398</c:v>
                </c:pt>
                <c:pt idx="4548">
                  <c:v>42401</c:v>
                </c:pt>
                <c:pt idx="4549">
                  <c:v>42402</c:v>
                </c:pt>
                <c:pt idx="4550">
                  <c:v>42403</c:v>
                </c:pt>
                <c:pt idx="4551">
                  <c:v>42404</c:v>
                </c:pt>
                <c:pt idx="4552">
                  <c:v>42405</c:v>
                </c:pt>
                <c:pt idx="4553">
                  <c:v>42408</c:v>
                </c:pt>
                <c:pt idx="4554">
                  <c:v>42409</c:v>
                </c:pt>
                <c:pt idx="4555">
                  <c:v>42410</c:v>
                </c:pt>
                <c:pt idx="4556">
                  <c:v>42411</c:v>
                </c:pt>
                <c:pt idx="4557">
                  <c:v>42412</c:v>
                </c:pt>
                <c:pt idx="4558">
                  <c:v>42416</c:v>
                </c:pt>
                <c:pt idx="4559">
                  <c:v>42417</c:v>
                </c:pt>
                <c:pt idx="4560">
                  <c:v>42418</c:v>
                </c:pt>
                <c:pt idx="4561">
                  <c:v>42419</c:v>
                </c:pt>
                <c:pt idx="4562">
                  <c:v>42422</c:v>
                </c:pt>
                <c:pt idx="4563">
                  <c:v>42423</c:v>
                </c:pt>
                <c:pt idx="4564">
                  <c:v>42424</c:v>
                </c:pt>
                <c:pt idx="4565">
                  <c:v>42425</c:v>
                </c:pt>
                <c:pt idx="4566">
                  <c:v>42426</c:v>
                </c:pt>
                <c:pt idx="4567">
                  <c:v>42429</c:v>
                </c:pt>
                <c:pt idx="4568">
                  <c:v>42430</c:v>
                </c:pt>
                <c:pt idx="4569">
                  <c:v>42431</c:v>
                </c:pt>
                <c:pt idx="4570">
                  <c:v>42432</c:v>
                </c:pt>
                <c:pt idx="4571">
                  <c:v>42433</c:v>
                </c:pt>
                <c:pt idx="4572">
                  <c:v>42436</c:v>
                </c:pt>
                <c:pt idx="4573">
                  <c:v>42437</c:v>
                </c:pt>
                <c:pt idx="4574">
                  <c:v>42438</c:v>
                </c:pt>
                <c:pt idx="4575">
                  <c:v>42439</c:v>
                </c:pt>
                <c:pt idx="4576">
                  <c:v>42440</c:v>
                </c:pt>
                <c:pt idx="4577">
                  <c:v>42443</c:v>
                </c:pt>
                <c:pt idx="4578">
                  <c:v>42444</c:v>
                </c:pt>
                <c:pt idx="4579">
                  <c:v>42445</c:v>
                </c:pt>
                <c:pt idx="4580">
                  <c:v>42446</c:v>
                </c:pt>
                <c:pt idx="4581">
                  <c:v>42447</c:v>
                </c:pt>
                <c:pt idx="4582">
                  <c:v>42450</c:v>
                </c:pt>
                <c:pt idx="4583">
                  <c:v>42451</c:v>
                </c:pt>
                <c:pt idx="4584">
                  <c:v>42452</c:v>
                </c:pt>
                <c:pt idx="4585">
                  <c:v>42453</c:v>
                </c:pt>
                <c:pt idx="4586">
                  <c:v>42457</c:v>
                </c:pt>
                <c:pt idx="4587">
                  <c:v>42458</c:v>
                </c:pt>
                <c:pt idx="4588">
                  <c:v>42459</c:v>
                </c:pt>
                <c:pt idx="4589">
                  <c:v>42460</c:v>
                </c:pt>
                <c:pt idx="4590">
                  <c:v>42461</c:v>
                </c:pt>
                <c:pt idx="4591">
                  <c:v>42464</c:v>
                </c:pt>
                <c:pt idx="4592">
                  <c:v>42465</c:v>
                </c:pt>
                <c:pt idx="4593">
                  <c:v>42466</c:v>
                </c:pt>
                <c:pt idx="4594">
                  <c:v>42467</c:v>
                </c:pt>
                <c:pt idx="4595">
                  <c:v>42468</c:v>
                </c:pt>
                <c:pt idx="4596">
                  <c:v>42471</c:v>
                </c:pt>
                <c:pt idx="4597">
                  <c:v>42472</c:v>
                </c:pt>
                <c:pt idx="4598">
                  <c:v>42473</c:v>
                </c:pt>
                <c:pt idx="4599">
                  <c:v>42474</c:v>
                </c:pt>
                <c:pt idx="4600">
                  <c:v>42475</c:v>
                </c:pt>
                <c:pt idx="4601">
                  <c:v>42478</c:v>
                </c:pt>
                <c:pt idx="4602">
                  <c:v>42479</c:v>
                </c:pt>
                <c:pt idx="4603">
                  <c:v>42480</c:v>
                </c:pt>
                <c:pt idx="4604">
                  <c:v>42481</c:v>
                </c:pt>
                <c:pt idx="4605">
                  <c:v>42482</c:v>
                </c:pt>
                <c:pt idx="4606">
                  <c:v>42485</c:v>
                </c:pt>
                <c:pt idx="4607">
                  <c:v>42486</c:v>
                </c:pt>
                <c:pt idx="4608">
                  <c:v>42487</c:v>
                </c:pt>
                <c:pt idx="4609">
                  <c:v>42488</c:v>
                </c:pt>
                <c:pt idx="4610">
                  <c:v>42489</c:v>
                </c:pt>
                <c:pt idx="4611">
                  <c:v>42492</c:v>
                </c:pt>
                <c:pt idx="4612">
                  <c:v>42493</c:v>
                </c:pt>
                <c:pt idx="4613">
                  <c:v>42494</c:v>
                </c:pt>
                <c:pt idx="4614">
                  <c:v>42495</c:v>
                </c:pt>
                <c:pt idx="4615">
                  <c:v>42496</c:v>
                </c:pt>
                <c:pt idx="4616">
                  <c:v>42499</c:v>
                </c:pt>
                <c:pt idx="4617">
                  <c:v>42500</c:v>
                </c:pt>
                <c:pt idx="4618">
                  <c:v>42501</c:v>
                </c:pt>
                <c:pt idx="4619">
                  <c:v>42502</c:v>
                </c:pt>
                <c:pt idx="4620">
                  <c:v>42503</c:v>
                </c:pt>
                <c:pt idx="4621">
                  <c:v>42506</c:v>
                </c:pt>
                <c:pt idx="4622">
                  <c:v>42507</c:v>
                </c:pt>
                <c:pt idx="4623">
                  <c:v>42508</c:v>
                </c:pt>
                <c:pt idx="4624">
                  <c:v>42509</c:v>
                </c:pt>
                <c:pt idx="4625">
                  <c:v>42510</c:v>
                </c:pt>
                <c:pt idx="4626">
                  <c:v>42513</c:v>
                </c:pt>
                <c:pt idx="4627">
                  <c:v>42514</c:v>
                </c:pt>
                <c:pt idx="4628">
                  <c:v>42515</c:v>
                </c:pt>
                <c:pt idx="4629">
                  <c:v>42516</c:v>
                </c:pt>
                <c:pt idx="4630">
                  <c:v>42517</c:v>
                </c:pt>
                <c:pt idx="4631">
                  <c:v>42521</c:v>
                </c:pt>
                <c:pt idx="4632">
                  <c:v>42522</c:v>
                </c:pt>
                <c:pt idx="4633">
                  <c:v>42523</c:v>
                </c:pt>
                <c:pt idx="4634">
                  <c:v>42524</c:v>
                </c:pt>
                <c:pt idx="4635">
                  <c:v>42527</c:v>
                </c:pt>
                <c:pt idx="4636">
                  <c:v>42528</c:v>
                </c:pt>
                <c:pt idx="4637">
                  <c:v>42529</c:v>
                </c:pt>
                <c:pt idx="4638">
                  <c:v>42530</c:v>
                </c:pt>
                <c:pt idx="4639">
                  <c:v>42531</c:v>
                </c:pt>
                <c:pt idx="4640">
                  <c:v>42534</c:v>
                </c:pt>
                <c:pt idx="4641">
                  <c:v>42535</c:v>
                </c:pt>
                <c:pt idx="4642">
                  <c:v>42536</c:v>
                </c:pt>
                <c:pt idx="4643">
                  <c:v>42537</c:v>
                </c:pt>
                <c:pt idx="4644">
                  <c:v>42538</c:v>
                </c:pt>
                <c:pt idx="4645">
                  <c:v>42541</c:v>
                </c:pt>
                <c:pt idx="4646">
                  <c:v>42542</c:v>
                </c:pt>
                <c:pt idx="4647">
                  <c:v>42543</c:v>
                </c:pt>
                <c:pt idx="4648">
                  <c:v>42544</c:v>
                </c:pt>
                <c:pt idx="4649">
                  <c:v>42545</c:v>
                </c:pt>
                <c:pt idx="4650">
                  <c:v>42548</c:v>
                </c:pt>
                <c:pt idx="4651">
                  <c:v>42549</c:v>
                </c:pt>
                <c:pt idx="4652">
                  <c:v>42550</c:v>
                </c:pt>
                <c:pt idx="4653">
                  <c:v>42551</c:v>
                </c:pt>
                <c:pt idx="4654">
                  <c:v>42552</c:v>
                </c:pt>
                <c:pt idx="4655">
                  <c:v>42556</c:v>
                </c:pt>
                <c:pt idx="4656">
                  <c:v>42557</c:v>
                </c:pt>
                <c:pt idx="4657">
                  <c:v>42558</c:v>
                </c:pt>
                <c:pt idx="4658">
                  <c:v>42559</c:v>
                </c:pt>
                <c:pt idx="4659">
                  <c:v>42562</c:v>
                </c:pt>
                <c:pt idx="4660">
                  <c:v>42563</c:v>
                </c:pt>
                <c:pt idx="4661">
                  <c:v>42564</c:v>
                </c:pt>
                <c:pt idx="4662">
                  <c:v>42565</c:v>
                </c:pt>
                <c:pt idx="4663">
                  <c:v>42566</c:v>
                </c:pt>
                <c:pt idx="4664">
                  <c:v>42569</c:v>
                </c:pt>
                <c:pt idx="4665">
                  <c:v>42570</c:v>
                </c:pt>
                <c:pt idx="4666">
                  <c:v>42571</c:v>
                </c:pt>
                <c:pt idx="4667">
                  <c:v>42572</c:v>
                </c:pt>
                <c:pt idx="4668">
                  <c:v>42573</c:v>
                </c:pt>
                <c:pt idx="4669">
                  <c:v>42576</c:v>
                </c:pt>
                <c:pt idx="4670">
                  <c:v>42577</c:v>
                </c:pt>
                <c:pt idx="4671">
                  <c:v>42578</c:v>
                </c:pt>
                <c:pt idx="4672">
                  <c:v>42579</c:v>
                </c:pt>
                <c:pt idx="4673">
                  <c:v>42580</c:v>
                </c:pt>
                <c:pt idx="4674">
                  <c:v>42583</c:v>
                </c:pt>
                <c:pt idx="4675">
                  <c:v>42584</c:v>
                </c:pt>
                <c:pt idx="4676">
                  <c:v>42585</c:v>
                </c:pt>
                <c:pt idx="4677">
                  <c:v>42586</c:v>
                </c:pt>
                <c:pt idx="4678">
                  <c:v>42587</c:v>
                </c:pt>
                <c:pt idx="4679">
                  <c:v>42590</c:v>
                </c:pt>
                <c:pt idx="4680">
                  <c:v>42591</c:v>
                </c:pt>
                <c:pt idx="4681">
                  <c:v>42592</c:v>
                </c:pt>
                <c:pt idx="4682">
                  <c:v>42593</c:v>
                </c:pt>
                <c:pt idx="4683">
                  <c:v>42594</c:v>
                </c:pt>
                <c:pt idx="4684">
                  <c:v>42597</c:v>
                </c:pt>
                <c:pt idx="4685">
                  <c:v>42598</c:v>
                </c:pt>
                <c:pt idx="4686">
                  <c:v>42599</c:v>
                </c:pt>
                <c:pt idx="4687">
                  <c:v>42600</c:v>
                </c:pt>
                <c:pt idx="4688">
                  <c:v>42601</c:v>
                </c:pt>
                <c:pt idx="4689">
                  <c:v>42604</c:v>
                </c:pt>
                <c:pt idx="4690">
                  <c:v>42605</c:v>
                </c:pt>
                <c:pt idx="4691">
                  <c:v>42606</c:v>
                </c:pt>
                <c:pt idx="4692">
                  <c:v>42607</c:v>
                </c:pt>
                <c:pt idx="4693">
                  <c:v>42608</c:v>
                </c:pt>
                <c:pt idx="4694">
                  <c:v>42611</c:v>
                </c:pt>
                <c:pt idx="4695">
                  <c:v>42612</c:v>
                </c:pt>
                <c:pt idx="4696">
                  <c:v>42613</c:v>
                </c:pt>
                <c:pt idx="4697">
                  <c:v>42614</c:v>
                </c:pt>
                <c:pt idx="4698">
                  <c:v>42615</c:v>
                </c:pt>
                <c:pt idx="4699">
                  <c:v>42619</c:v>
                </c:pt>
                <c:pt idx="4700">
                  <c:v>42620</c:v>
                </c:pt>
                <c:pt idx="4701">
                  <c:v>42621</c:v>
                </c:pt>
                <c:pt idx="4702">
                  <c:v>42622</c:v>
                </c:pt>
                <c:pt idx="4703">
                  <c:v>42625</c:v>
                </c:pt>
                <c:pt idx="4704">
                  <c:v>42626</c:v>
                </c:pt>
                <c:pt idx="4705">
                  <c:v>42627</c:v>
                </c:pt>
                <c:pt idx="4706">
                  <c:v>42628</c:v>
                </c:pt>
                <c:pt idx="4707">
                  <c:v>42629</c:v>
                </c:pt>
                <c:pt idx="4708">
                  <c:v>42632</c:v>
                </c:pt>
                <c:pt idx="4709">
                  <c:v>42633</c:v>
                </c:pt>
                <c:pt idx="4710">
                  <c:v>42634</c:v>
                </c:pt>
                <c:pt idx="4711">
                  <c:v>42635</c:v>
                </c:pt>
                <c:pt idx="4712">
                  <c:v>42636</c:v>
                </c:pt>
                <c:pt idx="4713">
                  <c:v>42639</c:v>
                </c:pt>
                <c:pt idx="4714">
                  <c:v>42640</c:v>
                </c:pt>
                <c:pt idx="4715">
                  <c:v>42641</c:v>
                </c:pt>
                <c:pt idx="4716">
                  <c:v>42642</c:v>
                </c:pt>
                <c:pt idx="4717">
                  <c:v>42643</c:v>
                </c:pt>
                <c:pt idx="4718">
                  <c:v>42646</c:v>
                </c:pt>
                <c:pt idx="4719">
                  <c:v>42647</c:v>
                </c:pt>
                <c:pt idx="4720">
                  <c:v>42648</c:v>
                </c:pt>
                <c:pt idx="4721">
                  <c:v>42649</c:v>
                </c:pt>
                <c:pt idx="4722">
                  <c:v>42650</c:v>
                </c:pt>
                <c:pt idx="4723">
                  <c:v>42653</c:v>
                </c:pt>
                <c:pt idx="4724">
                  <c:v>42654</c:v>
                </c:pt>
                <c:pt idx="4725">
                  <c:v>42655</c:v>
                </c:pt>
                <c:pt idx="4726">
                  <c:v>42656</c:v>
                </c:pt>
                <c:pt idx="4727">
                  <c:v>42657</c:v>
                </c:pt>
                <c:pt idx="4728">
                  <c:v>42660</c:v>
                </c:pt>
                <c:pt idx="4729">
                  <c:v>42661</c:v>
                </c:pt>
                <c:pt idx="4730">
                  <c:v>42662</c:v>
                </c:pt>
                <c:pt idx="4731">
                  <c:v>42663</c:v>
                </c:pt>
                <c:pt idx="4732">
                  <c:v>42664</c:v>
                </c:pt>
                <c:pt idx="4733">
                  <c:v>42667</c:v>
                </c:pt>
                <c:pt idx="4734">
                  <c:v>42668</c:v>
                </c:pt>
                <c:pt idx="4735">
                  <c:v>42669</c:v>
                </c:pt>
                <c:pt idx="4736">
                  <c:v>42670</c:v>
                </c:pt>
                <c:pt idx="4737">
                  <c:v>42671</c:v>
                </c:pt>
                <c:pt idx="4738">
                  <c:v>42674</c:v>
                </c:pt>
                <c:pt idx="4739">
                  <c:v>42675</c:v>
                </c:pt>
                <c:pt idx="4740">
                  <c:v>42676</c:v>
                </c:pt>
                <c:pt idx="4741">
                  <c:v>42677</c:v>
                </c:pt>
                <c:pt idx="4742">
                  <c:v>42678</c:v>
                </c:pt>
                <c:pt idx="4743">
                  <c:v>42681</c:v>
                </c:pt>
                <c:pt idx="4744">
                  <c:v>42682</c:v>
                </c:pt>
                <c:pt idx="4745">
                  <c:v>42683</c:v>
                </c:pt>
                <c:pt idx="4746">
                  <c:v>42684</c:v>
                </c:pt>
                <c:pt idx="4747">
                  <c:v>42685</c:v>
                </c:pt>
                <c:pt idx="4748">
                  <c:v>42688</c:v>
                </c:pt>
                <c:pt idx="4749">
                  <c:v>42689</c:v>
                </c:pt>
                <c:pt idx="4750">
                  <c:v>42690</c:v>
                </c:pt>
                <c:pt idx="4751">
                  <c:v>42691</c:v>
                </c:pt>
                <c:pt idx="4752">
                  <c:v>42692</c:v>
                </c:pt>
                <c:pt idx="4753">
                  <c:v>42695</c:v>
                </c:pt>
                <c:pt idx="4754">
                  <c:v>42696</c:v>
                </c:pt>
                <c:pt idx="4755">
                  <c:v>42697</c:v>
                </c:pt>
                <c:pt idx="4756">
                  <c:v>42699</c:v>
                </c:pt>
                <c:pt idx="4757">
                  <c:v>42702</c:v>
                </c:pt>
                <c:pt idx="4758">
                  <c:v>42703</c:v>
                </c:pt>
                <c:pt idx="4759">
                  <c:v>42704</c:v>
                </c:pt>
                <c:pt idx="4760">
                  <c:v>42705</c:v>
                </c:pt>
                <c:pt idx="4761">
                  <c:v>42706</c:v>
                </c:pt>
                <c:pt idx="4762">
                  <c:v>42709</c:v>
                </c:pt>
                <c:pt idx="4763">
                  <c:v>42710</c:v>
                </c:pt>
                <c:pt idx="4764">
                  <c:v>42711</c:v>
                </c:pt>
                <c:pt idx="4765">
                  <c:v>42712</c:v>
                </c:pt>
                <c:pt idx="4766">
                  <c:v>42713</c:v>
                </c:pt>
                <c:pt idx="4767">
                  <c:v>42716</c:v>
                </c:pt>
                <c:pt idx="4768">
                  <c:v>42717</c:v>
                </c:pt>
                <c:pt idx="4769">
                  <c:v>42718</c:v>
                </c:pt>
                <c:pt idx="4770">
                  <c:v>42719</c:v>
                </c:pt>
                <c:pt idx="4771">
                  <c:v>42720</c:v>
                </c:pt>
                <c:pt idx="4772">
                  <c:v>42723</c:v>
                </c:pt>
                <c:pt idx="4773">
                  <c:v>42724</c:v>
                </c:pt>
                <c:pt idx="4774">
                  <c:v>42725</c:v>
                </c:pt>
                <c:pt idx="4775">
                  <c:v>42726</c:v>
                </c:pt>
                <c:pt idx="4776">
                  <c:v>42727</c:v>
                </c:pt>
                <c:pt idx="4777">
                  <c:v>42731</c:v>
                </c:pt>
                <c:pt idx="4778">
                  <c:v>42732</c:v>
                </c:pt>
                <c:pt idx="4779">
                  <c:v>42733</c:v>
                </c:pt>
                <c:pt idx="4780">
                  <c:v>42734</c:v>
                </c:pt>
                <c:pt idx="4781">
                  <c:v>42738</c:v>
                </c:pt>
                <c:pt idx="4782">
                  <c:v>42739</c:v>
                </c:pt>
                <c:pt idx="4783">
                  <c:v>42740</c:v>
                </c:pt>
                <c:pt idx="4784">
                  <c:v>42741</c:v>
                </c:pt>
                <c:pt idx="4785">
                  <c:v>42744</c:v>
                </c:pt>
                <c:pt idx="4786">
                  <c:v>42745</c:v>
                </c:pt>
                <c:pt idx="4787">
                  <c:v>42746</c:v>
                </c:pt>
                <c:pt idx="4788">
                  <c:v>42747</c:v>
                </c:pt>
                <c:pt idx="4789">
                  <c:v>42748</c:v>
                </c:pt>
                <c:pt idx="4790">
                  <c:v>42752</c:v>
                </c:pt>
                <c:pt idx="4791">
                  <c:v>42753</c:v>
                </c:pt>
                <c:pt idx="4792">
                  <c:v>42754</c:v>
                </c:pt>
                <c:pt idx="4793">
                  <c:v>42755</c:v>
                </c:pt>
                <c:pt idx="4794">
                  <c:v>42758</c:v>
                </c:pt>
                <c:pt idx="4795">
                  <c:v>42759</c:v>
                </c:pt>
                <c:pt idx="4796">
                  <c:v>42760</c:v>
                </c:pt>
                <c:pt idx="4797">
                  <c:v>42761</c:v>
                </c:pt>
                <c:pt idx="4798">
                  <c:v>42762</c:v>
                </c:pt>
                <c:pt idx="4799">
                  <c:v>42765</c:v>
                </c:pt>
                <c:pt idx="4800">
                  <c:v>42766</c:v>
                </c:pt>
                <c:pt idx="4801">
                  <c:v>42767</c:v>
                </c:pt>
                <c:pt idx="4802">
                  <c:v>42768</c:v>
                </c:pt>
                <c:pt idx="4803">
                  <c:v>42769</c:v>
                </c:pt>
                <c:pt idx="4804">
                  <c:v>42772</c:v>
                </c:pt>
                <c:pt idx="4805">
                  <c:v>42773</c:v>
                </c:pt>
                <c:pt idx="4806">
                  <c:v>42774</c:v>
                </c:pt>
                <c:pt idx="4807">
                  <c:v>42775</c:v>
                </c:pt>
                <c:pt idx="4808">
                  <c:v>42776</c:v>
                </c:pt>
                <c:pt idx="4809">
                  <c:v>42779</c:v>
                </c:pt>
                <c:pt idx="4810">
                  <c:v>42780</c:v>
                </c:pt>
                <c:pt idx="4811">
                  <c:v>42781</c:v>
                </c:pt>
                <c:pt idx="4812">
                  <c:v>42782</c:v>
                </c:pt>
                <c:pt idx="4813">
                  <c:v>42783</c:v>
                </c:pt>
                <c:pt idx="4814">
                  <c:v>42787</c:v>
                </c:pt>
                <c:pt idx="4815">
                  <c:v>42788</c:v>
                </c:pt>
                <c:pt idx="4816">
                  <c:v>42789</c:v>
                </c:pt>
                <c:pt idx="4817">
                  <c:v>42790</c:v>
                </c:pt>
                <c:pt idx="4818">
                  <c:v>42793</c:v>
                </c:pt>
                <c:pt idx="4819">
                  <c:v>42794</c:v>
                </c:pt>
                <c:pt idx="4820">
                  <c:v>42795</c:v>
                </c:pt>
                <c:pt idx="4821">
                  <c:v>42796</c:v>
                </c:pt>
                <c:pt idx="4822">
                  <c:v>42797</c:v>
                </c:pt>
                <c:pt idx="4823">
                  <c:v>42800</c:v>
                </c:pt>
                <c:pt idx="4824">
                  <c:v>42801</c:v>
                </c:pt>
                <c:pt idx="4825">
                  <c:v>42802</c:v>
                </c:pt>
                <c:pt idx="4826">
                  <c:v>42803</c:v>
                </c:pt>
                <c:pt idx="4827">
                  <c:v>42804</c:v>
                </c:pt>
                <c:pt idx="4828">
                  <c:v>42807</c:v>
                </c:pt>
                <c:pt idx="4829">
                  <c:v>42808</c:v>
                </c:pt>
                <c:pt idx="4830">
                  <c:v>42809</c:v>
                </c:pt>
                <c:pt idx="4831">
                  <c:v>42810</c:v>
                </c:pt>
                <c:pt idx="4832">
                  <c:v>42811</c:v>
                </c:pt>
                <c:pt idx="4833">
                  <c:v>42814</c:v>
                </c:pt>
                <c:pt idx="4834">
                  <c:v>42815</c:v>
                </c:pt>
                <c:pt idx="4835">
                  <c:v>42816</c:v>
                </c:pt>
                <c:pt idx="4836">
                  <c:v>42817</c:v>
                </c:pt>
                <c:pt idx="4837">
                  <c:v>42818</c:v>
                </c:pt>
                <c:pt idx="4838">
                  <c:v>42821</c:v>
                </c:pt>
                <c:pt idx="4839">
                  <c:v>42822</c:v>
                </c:pt>
                <c:pt idx="4840">
                  <c:v>42823</c:v>
                </c:pt>
                <c:pt idx="4841">
                  <c:v>42824</c:v>
                </c:pt>
                <c:pt idx="4842">
                  <c:v>42825</c:v>
                </c:pt>
                <c:pt idx="4843">
                  <c:v>42828</c:v>
                </c:pt>
                <c:pt idx="4844">
                  <c:v>42829</c:v>
                </c:pt>
                <c:pt idx="4845">
                  <c:v>42830</c:v>
                </c:pt>
                <c:pt idx="4846">
                  <c:v>42831</c:v>
                </c:pt>
                <c:pt idx="4847">
                  <c:v>42832</c:v>
                </c:pt>
                <c:pt idx="4848">
                  <c:v>42835</c:v>
                </c:pt>
                <c:pt idx="4849">
                  <c:v>42836</c:v>
                </c:pt>
                <c:pt idx="4850">
                  <c:v>42837</c:v>
                </c:pt>
                <c:pt idx="4851">
                  <c:v>42838</c:v>
                </c:pt>
                <c:pt idx="4852">
                  <c:v>42842</c:v>
                </c:pt>
                <c:pt idx="4853">
                  <c:v>42843</c:v>
                </c:pt>
                <c:pt idx="4854">
                  <c:v>42844</c:v>
                </c:pt>
                <c:pt idx="4855">
                  <c:v>42845</c:v>
                </c:pt>
                <c:pt idx="4856">
                  <c:v>42846</c:v>
                </c:pt>
                <c:pt idx="4857">
                  <c:v>42849</c:v>
                </c:pt>
                <c:pt idx="4858">
                  <c:v>42850</c:v>
                </c:pt>
                <c:pt idx="4859">
                  <c:v>42851</c:v>
                </c:pt>
                <c:pt idx="4860">
                  <c:v>42852</c:v>
                </c:pt>
                <c:pt idx="4861">
                  <c:v>42853</c:v>
                </c:pt>
                <c:pt idx="4862">
                  <c:v>42856</c:v>
                </c:pt>
                <c:pt idx="4863">
                  <c:v>42857</c:v>
                </c:pt>
                <c:pt idx="4864">
                  <c:v>42858</c:v>
                </c:pt>
                <c:pt idx="4865">
                  <c:v>42859</c:v>
                </c:pt>
                <c:pt idx="4866">
                  <c:v>42860</c:v>
                </c:pt>
                <c:pt idx="4867">
                  <c:v>42863</c:v>
                </c:pt>
                <c:pt idx="4868">
                  <c:v>42864</c:v>
                </c:pt>
                <c:pt idx="4869">
                  <c:v>42865</c:v>
                </c:pt>
                <c:pt idx="4870">
                  <c:v>42866</c:v>
                </c:pt>
                <c:pt idx="4871">
                  <c:v>42867</c:v>
                </c:pt>
                <c:pt idx="4872">
                  <c:v>42870</c:v>
                </c:pt>
                <c:pt idx="4873">
                  <c:v>42871</c:v>
                </c:pt>
                <c:pt idx="4874">
                  <c:v>42872</c:v>
                </c:pt>
                <c:pt idx="4875">
                  <c:v>42873</c:v>
                </c:pt>
                <c:pt idx="4876">
                  <c:v>42874</c:v>
                </c:pt>
                <c:pt idx="4877">
                  <c:v>42877</c:v>
                </c:pt>
                <c:pt idx="4878">
                  <c:v>42878</c:v>
                </c:pt>
                <c:pt idx="4879">
                  <c:v>42879</c:v>
                </c:pt>
                <c:pt idx="4880">
                  <c:v>42880</c:v>
                </c:pt>
                <c:pt idx="4881">
                  <c:v>42881</c:v>
                </c:pt>
                <c:pt idx="4882">
                  <c:v>42885</c:v>
                </c:pt>
                <c:pt idx="4883">
                  <c:v>42886</c:v>
                </c:pt>
                <c:pt idx="4884">
                  <c:v>42887</c:v>
                </c:pt>
                <c:pt idx="4885">
                  <c:v>42888</c:v>
                </c:pt>
                <c:pt idx="4886">
                  <c:v>42891</c:v>
                </c:pt>
                <c:pt idx="4887">
                  <c:v>42892</c:v>
                </c:pt>
                <c:pt idx="4888">
                  <c:v>42893</c:v>
                </c:pt>
                <c:pt idx="4889">
                  <c:v>42894</c:v>
                </c:pt>
                <c:pt idx="4890">
                  <c:v>42895</c:v>
                </c:pt>
                <c:pt idx="4891">
                  <c:v>42898</c:v>
                </c:pt>
                <c:pt idx="4892">
                  <c:v>42899</c:v>
                </c:pt>
                <c:pt idx="4893">
                  <c:v>42900</c:v>
                </c:pt>
                <c:pt idx="4894">
                  <c:v>42901</c:v>
                </c:pt>
                <c:pt idx="4895">
                  <c:v>42902</c:v>
                </c:pt>
                <c:pt idx="4896">
                  <c:v>42905</c:v>
                </c:pt>
                <c:pt idx="4897">
                  <c:v>42906</c:v>
                </c:pt>
                <c:pt idx="4898">
                  <c:v>42907</c:v>
                </c:pt>
                <c:pt idx="4899">
                  <c:v>42908</c:v>
                </c:pt>
                <c:pt idx="4900">
                  <c:v>42909</c:v>
                </c:pt>
                <c:pt idx="4901">
                  <c:v>42912</c:v>
                </c:pt>
                <c:pt idx="4902">
                  <c:v>42913</c:v>
                </c:pt>
                <c:pt idx="4903">
                  <c:v>42914</c:v>
                </c:pt>
                <c:pt idx="4904">
                  <c:v>42915</c:v>
                </c:pt>
                <c:pt idx="4905">
                  <c:v>42916</c:v>
                </c:pt>
                <c:pt idx="4906">
                  <c:v>42919</c:v>
                </c:pt>
                <c:pt idx="4907">
                  <c:v>42921</c:v>
                </c:pt>
                <c:pt idx="4908">
                  <c:v>42922</c:v>
                </c:pt>
                <c:pt idx="4909">
                  <c:v>42923</c:v>
                </c:pt>
                <c:pt idx="4910">
                  <c:v>42926</c:v>
                </c:pt>
                <c:pt idx="4911">
                  <c:v>42927</c:v>
                </c:pt>
                <c:pt idx="4912">
                  <c:v>42928</c:v>
                </c:pt>
                <c:pt idx="4913">
                  <c:v>42929</c:v>
                </c:pt>
                <c:pt idx="4914">
                  <c:v>42930</c:v>
                </c:pt>
                <c:pt idx="4915">
                  <c:v>42933</c:v>
                </c:pt>
                <c:pt idx="4916">
                  <c:v>42934</c:v>
                </c:pt>
                <c:pt idx="4917">
                  <c:v>42935</c:v>
                </c:pt>
                <c:pt idx="4918">
                  <c:v>42936</c:v>
                </c:pt>
                <c:pt idx="4919">
                  <c:v>42937</c:v>
                </c:pt>
                <c:pt idx="4920">
                  <c:v>42940</c:v>
                </c:pt>
                <c:pt idx="4921">
                  <c:v>42941</c:v>
                </c:pt>
                <c:pt idx="4922">
                  <c:v>42942</c:v>
                </c:pt>
                <c:pt idx="4923">
                  <c:v>42943</c:v>
                </c:pt>
                <c:pt idx="4924">
                  <c:v>42944</c:v>
                </c:pt>
                <c:pt idx="4925">
                  <c:v>42947</c:v>
                </c:pt>
                <c:pt idx="4926">
                  <c:v>42948</c:v>
                </c:pt>
                <c:pt idx="4927">
                  <c:v>42949</c:v>
                </c:pt>
                <c:pt idx="4928">
                  <c:v>42950</c:v>
                </c:pt>
                <c:pt idx="4929">
                  <c:v>42951</c:v>
                </c:pt>
                <c:pt idx="4930">
                  <c:v>42954</c:v>
                </c:pt>
                <c:pt idx="4931">
                  <c:v>42955</c:v>
                </c:pt>
                <c:pt idx="4932">
                  <c:v>42956</c:v>
                </c:pt>
                <c:pt idx="4933">
                  <c:v>42957</c:v>
                </c:pt>
                <c:pt idx="4934">
                  <c:v>42958</c:v>
                </c:pt>
                <c:pt idx="4935">
                  <c:v>42961</c:v>
                </c:pt>
                <c:pt idx="4936">
                  <c:v>42962</c:v>
                </c:pt>
                <c:pt idx="4937">
                  <c:v>42963</c:v>
                </c:pt>
                <c:pt idx="4938">
                  <c:v>42964</c:v>
                </c:pt>
                <c:pt idx="4939">
                  <c:v>42965</c:v>
                </c:pt>
                <c:pt idx="4940">
                  <c:v>42968</c:v>
                </c:pt>
                <c:pt idx="4941">
                  <c:v>42969</c:v>
                </c:pt>
                <c:pt idx="4942">
                  <c:v>42970</c:v>
                </c:pt>
                <c:pt idx="4943">
                  <c:v>42971</c:v>
                </c:pt>
                <c:pt idx="4944">
                  <c:v>42972</c:v>
                </c:pt>
                <c:pt idx="4945">
                  <c:v>42975</c:v>
                </c:pt>
                <c:pt idx="4946">
                  <c:v>42976</c:v>
                </c:pt>
                <c:pt idx="4947">
                  <c:v>42977</c:v>
                </c:pt>
                <c:pt idx="4948">
                  <c:v>42978</c:v>
                </c:pt>
                <c:pt idx="4949">
                  <c:v>42979</c:v>
                </c:pt>
                <c:pt idx="4950">
                  <c:v>42983</c:v>
                </c:pt>
                <c:pt idx="4951">
                  <c:v>42984</c:v>
                </c:pt>
                <c:pt idx="4952">
                  <c:v>42985</c:v>
                </c:pt>
                <c:pt idx="4953">
                  <c:v>42986</c:v>
                </c:pt>
                <c:pt idx="4954">
                  <c:v>42989</c:v>
                </c:pt>
                <c:pt idx="4955">
                  <c:v>42990</c:v>
                </c:pt>
                <c:pt idx="4956">
                  <c:v>42991</c:v>
                </c:pt>
                <c:pt idx="4957">
                  <c:v>42992</c:v>
                </c:pt>
                <c:pt idx="4958">
                  <c:v>42993</c:v>
                </c:pt>
                <c:pt idx="4959">
                  <c:v>42996</c:v>
                </c:pt>
                <c:pt idx="4960">
                  <c:v>42997</c:v>
                </c:pt>
                <c:pt idx="4961">
                  <c:v>42998</c:v>
                </c:pt>
                <c:pt idx="4962">
                  <c:v>42999</c:v>
                </c:pt>
                <c:pt idx="4963">
                  <c:v>43000</c:v>
                </c:pt>
                <c:pt idx="4964">
                  <c:v>43003</c:v>
                </c:pt>
                <c:pt idx="4965">
                  <c:v>43004</c:v>
                </c:pt>
                <c:pt idx="4966">
                  <c:v>43005</c:v>
                </c:pt>
                <c:pt idx="4967">
                  <c:v>43006</c:v>
                </c:pt>
                <c:pt idx="4968">
                  <c:v>43007</c:v>
                </c:pt>
                <c:pt idx="4969">
                  <c:v>43010</c:v>
                </c:pt>
                <c:pt idx="4970">
                  <c:v>43011</c:v>
                </c:pt>
                <c:pt idx="4971">
                  <c:v>43012</c:v>
                </c:pt>
                <c:pt idx="4972">
                  <c:v>43013</c:v>
                </c:pt>
                <c:pt idx="4973">
                  <c:v>43014</c:v>
                </c:pt>
                <c:pt idx="4974">
                  <c:v>43017</c:v>
                </c:pt>
                <c:pt idx="4975">
                  <c:v>43018</c:v>
                </c:pt>
                <c:pt idx="4976">
                  <c:v>43019</c:v>
                </c:pt>
                <c:pt idx="4977">
                  <c:v>43020</c:v>
                </c:pt>
                <c:pt idx="4978">
                  <c:v>43021</c:v>
                </c:pt>
                <c:pt idx="4979">
                  <c:v>43024</c:v>
                </c:pt>
                <c:pt idx="4980">
                  <c:v>43025</c:v>
                </c:pt>
                <c:pt idx="4981">
                  <c:v>43026</c:v>
                </c:pt>
                <c:pt idx="4982">
                  <c:v>43027</c:v>
                </c:pt>
                <c:pt idx="4983">
                  <c:v>43028</c:v>
                </c:pt>
                <c:pt idx="4984">
                  <c:v>43031</c:v>
                </c:pt>
                <c:pt idx="4985">
                  <c:v>43032</c:v>
                </c:pt>
                <c:pt idx="4986">
                  <c:v>43033</c:v>
                </c:pt>
                <c:pt idx="4987">
                  <c:v>43034</c:v>
                </c:pt>
                <c:pt idx="4988">
                  <c:v>43035</c:v>
                </c:pt>
                <c:pt idx="4989">
                  <c:v>43038</c:v>
                </c:pt>
                <c:pt idx="4990">
                  <c:v>43039</c:v>
                </c:pt>
                <c:pt idx="4991">
                  <c:v>43040</c:v>
                </c:pt>
                <c:pt idx="4992">
                  <c:v>43041</c:v>
                </c:pt>
                <c:pt idx="4993">
                  <c:v>43042</c:v>
                </c:pt>
                <c:pt idx="4994">
                  <c:v>43045</c:v>
                </c:pt>
                <c:pt idx="4995">
                  <c:v>43046</c:v>
                </c:pt>
                <c:pt idx="4996">
                  <c:v>43047</c:v>
                </c:pt>
                <c:pt idx="4997">
                  <c:v>43048</c:v>
                </c:pt>
                <c:pt idx="4998">
                  <c:v>43049</c:v>
                </c:pt>
                <c:pt idx="4999">
                  <c:v>43052</c:v>
                </c:pt>
                <c:pt idx="5000">
                  <c:v>43053</c:v>
                </c:pt>
                <c:pt idx="5001">
                  <c:v>43054</c:v>
                </c:pt>
                <c:pt idx="5002">
                  <c:v>43055</c:v>
                </c:pt>
                <c:pt idx="5003">
                  <c:v>43056</c:v>
                </c:pt>
                <c:pt idx="5004">
                  <c:v>43059</c:v>
                </c:pt>
                <c:pt idx="5005">
                  <c:v>43060</c:v>
                </c:pt>
                <c:pt idx="5006">
                  <c:v>43061</c:v>
                </c:pt>
                <c:pt idx="5007">
                  <c:v>43063</c:v>
                </c:pt>
                <c:pt idx="5008">
                  <c:v>43066</c:v>
                </c:pt>
                <c:pt idx="5009">
                  <c:v>43067</c:v>
                </c:pt>
                <c:pt idx="5010">
                  <c:v>43068</c:v>
                </c:pt>
                <c:pt idx="5011">
                  <c:v>43069</c:v>
                </c:pt>
                <c:pt idx="5012">
                  <c:v>43070</c:v>
                </c:pt>
                <c:pt idx="5013">
                  <c:v>43073</c:v>
                </c:pt>
                <c:pt idx="5014">
                  <c:v>43074</c:v>
                </c:pt>
                <c:pt idx="5015">
                  <c:v>43075</c:v>
                </c:pt>
                <c:pt idx="5016">
                  <c:v>43076</c:v>
                </c:pt>
                <c:pt idx="5017">
                  <c:v>43077</c:v>
                </c:pt>
                <c:pt idx="5018">
                  <c:v>43080</c:v>
                </c:pt>
                <c:pt idx="5019">
                  <c:v>43081</c:v>
                </c:pt>
                <c:pt idx="5020">
                  <c:v>43082</c:v>
                </c:pt>
                <c:pt idx="5021">
                  <c:v>43083</c:v>
                </c:pt>
                <c:pt idx="5022">
                  <c:v>43084</c:v>
                </c:pt>
                <c:pt idx="5023">
                  <c:v>43087</c:v>
                </c:pt>
                <c:pt idx="5024">
                  <c:v>43088</c:v>
                </c:pt>
                <c:pt idx="5025">
                  <c:v>43089</c:v>
                </c:pt>
                <c:pt idx="5026">
                  <c:v>43090</c:v>
                </c:pt>
                <c:pt idx="5027">
                  <c:v>43091</c:v>
                </c:pt>
                <c:pt idx="5028">
                  <c:v>43095</c:v>
                </c:pt>
                <c:pt idx="5029">
                  <c:v>43096</c:v>
                </c:pt>
                <c:pt idx="5030">
                  <c:v>43097</c:v>
                </c:pt>
                <c:pt idx="5031">
                  <c:v>43098</c:v>
                </c:pt>
                <c:pt idx="5032">
                  <c:v>43102</c:v>
                </c:pt>
                <c:pt idx="5033">
                  <c:v>43103</c:v>
                </c:pt>
                <c:pt idx="5034">
                  <c:v>43104</c:v>
                </c:pt>
                <c:pt idx="5035">
                  <c:v>43105</c:v>
                </c:pt>
                <c:pt idx="5036">
                  <c:v>43108</c:v>
                </c:pt>
                <c:pt idx="5037">
                  <c:v>43109</c:v>
                </c:pt>
                <c:pt idx="5038">
                  <c:v>43110</c:v>
                </c:pt>
                <c:pt idx="5039">
                  <c:v>43111</c:v>
                </c:pt>
                <c:pt idx="5040">
                  <c:v>43112</c:v>
                </c:pt>
                <c:pt idx="5041">
                  <c:v>43116</c:v>
                </c:pt>
                <c:pt idx="5042">
                  <c:v>43117</c:v>
                </c:pt>
                <c:pt idx="5043">
                  <c:v>43118</c:v>
                </c:pt>
                <c:pt idx="5044">
                  <c:v>43119</c:v>
                </c:pt>
                <c:pt idx="5045">
                  <c:v>43122</c:v>
                </c:pt>
                <c:pt idx="5046">
                  <c:v>43123</c:v>
                </c:pt>
                <c:pt idx="5047">
                  <c:v>43124</c:v>
                </c:pt>
                <c:pt idx="5048">
                  <c:v>43125</c:v>
                </c:pt>
                <c:pt idx="5049">
                  <c:v>43126</c:v>
                </c:pt>
                <c:pt idx="5050">
                  <c:v>43129</c:v>
                </c:pt>
                <c:pt idx="5051">
                  <c:v>43130</c:v>
                </c:pt>
                <c:pt idx="5052">
                  <c:v>43131</c:v>
                </c:pt>
                <c:pt idx="5053">
                  <c:v>43132</c:v>
                </c:pt>
                <c:pt idx="5054">
                  <c:v>43133</c:v>
                </c:pt>
                <c:pt idx="5055">
                  <c:v>43136</c:v>
                </c:pt>
                <c:pt idx="5056">
                  <c:v>43137</c:v>
                </c:pt>
                <c:pt idx="5057">
                  <c:v>43138</c:v>
                </c:pt>
                <c:pt idx="5058">
                  <c:v>43139</c:v>
                </c:pt>
                <c:pt idx="5059">
                  <c:v>43140</c:v>
                </c:pt>
                <c:pt idx="5060">
                  <c:v>43143</c:v>
                </c:pt>
                <c:pt idx="5061">
                  <c:v>43144</c:v>
                </c:pt>
                <c:pt idx="5062">
                  <c:v>43145</c:v>
                </c:pt>
                <c:pt idx="5063">
                  <c:v>43146</c:v>
                </c:pt>
                <c:pt idx="5064">
                  <c:v>43147</c:v>
                </c:pt>
                <c:pt idx="5065">
                  <c:v>43151</c:v>
                </c:pt>
                <c:pt idx="5066">
                  <c:v>43152</c:v>
                </c:pt>
                <c:pt idx="5067">
                  <c:v>43153</c:v>
                </c:pt>
                <c:pt idx="5068">
                  <c:v>43154</c:v>
                </c:pt>
                <c:pt idx="5069">
                  <c:v>43157</c:v>
                </c:pt>
                <c:pt idx="5070">
                  <c:v>43158</c:v>
                </c:pt>
                <c:pt idx="5071">
                  <c:v>43159</c:v>
                </c:pt>
                <c:pt idx="5072">
                  <c:v>43160</c:v>
                </c:pt>
                <c:pt idx="5073">
                  <c:v>43161</c:v>
                </c:pt>
                <c:pt idx="5074">
                  <c:v>43164</c:v>
                </c:pt>
                <c:pt idx="5075">
                  <c:v>43165</c:v>
                </c:pt>
                <c:pt idx="5076">
                  <c:v>43166</c:v>
                </c:pt>
                <c:pt idx="5077">
                  <c:v>43167</c:v>
                </c:pt>
                <c:pt idx="5078">
                  <c:v>43168</c:v>
                </c:pt>
                <c:pt idx="5079">
                  <c:v>43171</c:v>
                </c:pt>
                <c:pt idx="5080">
                  <c:v>43172</c:v>
                </c:pt>
                <c:pt idx="5081">
                  <c:v>43173</c:v>
                </c:pt>
                <c:pt idx="5082">
                  <c:v>43174</c:v>
                </c:pt>
                <c:pt idx="5083">
                  <c:v>43175</c:v>
                </c:pt>
                <c:pt idx="5084">
                  <c:v>43178</c:v>
                </c:pt>
                <c:pt idx="5085">
                  <c:v>43179</c:v>
                </c:pt>
                <c:pt idx="5086">
                  <c:v>43180</c:v>
                </c:pt>
                <c:pt idx="5087">
                  <c:v>43181</c:v>
                </c:pt>
                <c:pt idx="5088">
                  <c:v>43182</c:v>
                </c:pt>
                <c:pt idx="5089">
                  <c:v>43185</c:v>
                </c:pt>
                <c:pt idx="5090">
                  <c:v>43186</c:v>
                </c:pt>
                <c:pt idx="5091">
                  <c:v>43187</c:v>
                </c:pt>
                <c:pt idx="5092">
                  <c:v>43188</c:v>
                </c:pt>
                <c:pt idx="5093">
                  <c:v>43192</c:v>
                </c:pt>
                <c:pt idx="5094">
                  <c:v>43193</c:v>
                </c:pt>
                <c:pt idx="5095">
                  <c:v>43194</c:v>
                </c:pt>
                <c:pt idx="5096">
                  <c:v>43195</c:v>
                </c:pt>
                <c:pt idx="5097">
                  <c:v>43196</c:v>
                </c:pt>
                <c:pt idx="5098">
                  <c:v>43199</c:v>
                </c:pt>
                <c:pt idx="5099">
                  <c:v>43200</c:v>
                </c:pt>
                <c:pt idx="5100">
                  <c:v>43201</c:v>
                </c:pt>
                <c:pt idx="5101">
                  <c:v>43202</c:v>
                </c:pt>
                <c:pt idx="5102">
                  <c:v>43203</c:v>
                </c:pt>
                <c:pt idx="5103">
                  <c:v>43206</c:v>
                </c:pt>
                <c:pt idx="5104">
                  <c:v>43207</c:v>
                </c:pt>
                <c:pt idx="5105">
                  <c:v>43208</c:v>
                </c:pt>
                <c:pt idx="5106">
                  <c:v>43209</c:v>
                </c:pt>
                <c:pt idx="5107">
                  <c:v>43210</c:v>
                </c:pt>
                <c:pt idx="5108">
                  <c:v>43213</c:v>
                </c:pt>
                <c:pt idx="5109">
                  <c:v>43214</c:v>
                </c:pt>
                <c:pt idx="5110">
                  <c:v>43215</c:v>
                </c:pt>
                <c:pt idx="5111">
                  <c:v>43216</c:v>
                </c:pt>
                <c:pt idx="5112">
                  <c:v>43217</c:v>
                </c:pt>
                <c:pt idx="5113">
                  <c:v>43220</c:v>
                </c:pt>
                <c:pt idx="5114">
                  <c:v>43221</c:v>
                </c:pt>
                <c:pt idx="5115">
                  <c:v>43222</c:v>
                </c:pt>
                <c:pt idx="5116">
                  <c:v>43223</c:v>
                </c:pt>
                <c:pt idx="5117">
                  <c:v>43224</c:v>
                </c:pt>
                <c:pt idx="5118">
                  <c:v>43227</c:v>
                </c:pt>
                <c:pt idx="5119">
                  <c:v>43228</c:v>
                </c:pt>
                <c:pt idx="5120">
                  <c:v>43229</c:v>
                </c:pt>
                <c:pt idx="5121">
                  <c:v>43230</c:v>
                </c:pt>
                <c:pt idx="5122">
                  <c:v>43231</c:v>
                </c:pt>
                <c:pt idx="5123">
                  <c:v>43234</c:v>
                </c:pt>
                <c:pt idx="5124">
                  <c:v>43235</c:v>
                </c:pt>
                <c:pt idx="5125">
                  <c:v>43236</c:v>
                </c:pt>
                <c:pt idx="5126">
                  <c:v>43237</c:v>
                </c:pt>
                <c:pt idx="5127">
                  <c:v>43238</c:v>
                </c:pt>
                <c:pt idx="5128">
                  <c:v>43241</c:v>
                </c:pt>
                <c:pt idx="5129">
                  <c:v>43242</c:v>
                </c:pt>
                <c:pt idx="5130">
                  <c:v>43243</c:v>
                </c:pt>
                <c:pt idx="5131">
                  <c:v>43244</c:v>
                </c:pt>
                <c:pt idx="5132">
                  <c:v>43245</c:v>
                </c:pt>
                <c:pt idx="5133">
                  <c:v>43249</c:v>
                </c:pt>
                <c:pt idx="5134">
                  <c:v>43250</c:v>
                </c:pt>
                <c:pt idx="5135">
                  <c:v>43251</c:v>
                </c:pt>
                <c:pt idx="5136">
                  <c:v>43252</c:v>
                </c:pt>
                <c:pt idx="5137">
                  <c:v>43255</c:v>
                </c:pt>
                <c:pt idx="5138">
                  <c:v>43256</c:v>
                </c:pt>
                <c:pt idx="5139">
                  <c:v>43257</c:v>
                </c:pt>
                <c:pt idx="5140">
                  <c:v>43258</c:v>
                </c:pt>
                <c:pt idx="5141">
                  <c:v>43259</c:v>
                </c:pt>
                <c:pt idx="5142">
                  <c:v>43262</c:v>
                </c:pt>
                <c:pt idx="5143">
                  <c:v>43263</c:v>
                </c:pt>
                <c:pt idx="5144">
                  <c:v>43264</c:v>
                </c:pt>
                <c:pt idx="5145">
                  <c:v>43265</c:v>
                </c:pt>
                <c:pt idx="5146">
                  <c:v>43266</c:v>
                </c:pt>
                <c:pt idx="5147">
                  <c:v>43269</c:v>
                </c:pt>
                <c:pt idx="5148">
                  <c:v>43270</c:v>
                </c:pt>
                <c:pt idx="5149">
                  <c:v>43271</c:v>
                </c:pt>
                <c:pt idx="5150">
                  <c:v>43272</c:v>
                </c:pt>
                <c:pt idx="5151">
                  <c:v>43273</c:v>
                </c:pt>
                <c:pt idx="5152">
                  <c:v>43276</c:v>
                </c:pt>
                <c:pt idx="5153">
                  <c:v>43277</c:v>
                </c:pt>
                <c:pt idx="5154">
                  <c:v>43278</c:v>
                </c:pt>
                <c:pt idx="5155">
                  <c:v>43279</c:v>
                </c:pt>
                <c:pt idx="5156">
                  <c:v>43280</c:v>
                </c:pt>
                <c:pt idx="5157">
                  <c:v>43283</c:v>
                </c:pt>
                <c:pt idx="5158">
                  <c:v>43284</c:v>
                </c:pt>
                <c:pt idx="5159">
                  <c:v>43286</c:v>
                </c:pt>
                <c:pt idx="5160">
                  <c:v>43287</c:v>
                </c:pt>
                <c:pt idx="5161">
                  <c:v>43290</c:v>
                </c:pt>
                <c:pt idx="5162">
                  <c:v>43291</c:v>
                </c:pt>
                <c:pt idx="5163">
                  <c:v>43292</c:v>
                </c:pt>
                <c:pt idx="5164">
                  <c:v>43293</c:v>
                </c:pt>
                <c:pt idx="5165">
                  <c:v>43294</c:v>
                </c:pt>
                <c:pt idx="5166">
                  <c:v>43297</c:v>
                </c:pt>
                <c:pt idx="5167">
                  <c:v>43298</c:v>
                </c:pt>
                <c:pt idx="5168">
                  <c:v>43299</c:v>
                </c:pt>
                <c:pt idx="5169">
                  <c:v>43300</c:v>
                </c:pt>
                <c:pt idx="5170">
                  <c:v>43301</c:v>
                </c:pt>
                <c:pt idx="5171">
                  <c:v>43304</c:v>
                </c:pt>
                <c:pt idx="5172">
                  <c:v>43305</c:v>
                </c:pt>
                <c:pt idx="5173">
                  <c:v>43306</c:v>
                </c:pt>
                <c:pt idx="5174">
                  <c:v>43307</c:v>
                </c:pt>
                <c:pt idx="5175">
                  <c:v>43308</c:v>
                </c:pt>
                <c:pt idx="5176">
                  <c:v>43311</c:v>
                </c:pt>
                <c:pt idx="5177">
                  <c:v>43312</c:v>
                </c:pt>
                <c:pt idx="5178">
                  <c:v>43313</c:v>
                </c:pt>
                <c:pt idx="5179">
                  <c:v>43314</c:v>
                </c:pt>
                <c:pt idx="5180">
                  <c:v>43315</c:v>
                </c:pt>
                <c:pt idx="5181">
                  <c:v>43318</c:v>
                </c:pt>
                <c:pt idx="5182">
                  <c:v>43319</c:v>
                </c:pt>
                <c:pt idx="5183">
                  <c:v>43320</c:v>
                </c:pt>
                <c:pt idx="5184">
                  <c:v>43321</c:v>
                </c:pt>
                <c:pt idx="5185">
                  <c:v>43322</c:v>
                </c:pt>
                <c:pt idx="5186">
                  <c:v>43325</c:v>
                </c:pt>
                <c:pt idx="5187">
                  <c:v>43326</c:v>
                </c:pt>
                <c:pt idx="5188">
                  <c:v>43327</c:v>
                </c:pt>
                <c:pt idx="5189">
                  <c:v>43328</c:v>
                </c:pt>
                <c:pt idx="5190">
                  <c:v>43329</c:v>
                </c:pt>
                <c:pt idx="5191">
                  <c:v>43332</c:v>
                </c:pt>
                <c:pt idx="5192">
                  <c:v>43333</c:v>
                </c:pt>
                <c:pt idx="5193">
                  <c:v>43334</c:v>
                </c:pt>
                <c:pt idx="5194">
                  <c:v>43335</c:v>
                </c:pt>
                <c:pt idx="5195">
                  <c:v>43336</c:v>
                </c:pt>
                <c:pt idx="5196">
                  <c:v>43339</c:v>
                </c:pt>
                <c:pt idx="5197">
                  <c:v>43340</c:v>
                </c:pt>
                <c:pt idx="5198">
                  <c:v>43341</c:v>
                </c:pt>
                <c:pt idx="5199">
                  <c:v>43342</c:v>
                </c:pt>
                <c:pt idx="5200">
                  <c:v>43343</c:v>
                </c:pt>
                <c:pt idx="5201">
                  <c:v>43347</c:v>
                </c:pt>
                <c:pt idx="5202">
                  <c:v>43348</c:v>
                </c:pt>
                <c:pt idx="5203">
                  <c:v>43349</c:v>
                </c:pt>
                <c:pt idx="5204">
                  <c:v>43350</c:v>
                </c:pt>
                <c:pt idx="5205">
                  <c:v>43353</c:v>
                </c:pt>
                <c:pt idx="5206">
                  <c:v>43354</c:v>
                </c:pt>
                <c:pt idx="5207">
                  <c:v>43355</c:v>
                </c:pt>
                <c:pt idx="5208">
                  <c:v>43356</c:v>
                </c:pt>
                <c:pt idx="5209">
                  <c:v>43357</c:v>
                </c:pt>
                <c:pt idx="5210">
                  <c:v>43360</c:v>
                </c:pt>
                <c:pt idx="5211">
                  <c:v>43361</c:v>
                </c:pt>
                <c:pt idx="5212">
                  <c:v>43362</c:v>
                </c:pt>
                <c:pt idx="5213">
                  <c:v>43363</c:v>
                </c:pt>
                <c:pt idx="5214">
                  <c:v>43364</c:v>
                </c:pt>
                <c:pt idx="5215">
                  <c:v>43367</c:v>
                </c:pt>
                <c:pt idx="5216">
                  <c:v>43368</c:v>
                </c:pt>
                <c:pt idx="5217">
                  <c:v>43369</c:v>
                </c:pt>
                <c:pt idx="5218">
                  <c:v>43370</c:v>
                </c:pt>
                <c:pt idx="5219">
                  <c:v>43371</c:v>
                </c:pt>
                <c:pt idx="5220">
                  <c:v>43374</c:v>
                </c:pt>
                <c:pt idx="5221">
                  <c:v>43375</c:v>
                </c:pt>
                <c:pt idx="5222">
                  <c:v>43376</c:v>
                </c:pt>
                <c:pt idx="5223">
                  <c:v>43377</c:v>
                </c:pt>
                <c:pt idx="5224">
                  <c:v>43378</c:v>
                </c:pt>
                <c:pt idx="5225">
                  <c:v>43381</c:v>
                </c:pt>
                <c:pt idx="5226">
                  <c:v>43382</c:v>
                </c:pt>
                <c:pt idx="5227">
                  <c:v>43383</c:v>
                </c:pt>
                <c:pt idx="5228">
                  <c:v>43384</c:v>
                </c:pt>
                <c:pt idx="5229">
                  <c:v>43385</c:v>
                </c:pt>
                <c:pt idx="5230">
                  <c:v>43388</c:v>
                </c:pt>
                <c:pt idx="5231">
                  <c:v>43389</c:v>
                </c:pt>
                <c:pt idx="5232">
                  <c:v>43390</c:v>
                </c:pt>
                <c:pt idx="5233">
                  <c:v>43391</c:v>
                </c:pt>
                <c:pt idx="5234">
                  <c:v>43392</c:v>
                </c:pt>
                <c:pt idx="5235">
                  <c:v>43395</c:v>
                </c:pt>
                <c:pt idx="5236">
                  <c:v>43396</c:v>
                </c:pt>
                <c:pt idx="5237">
                  <c:v>43397</c:v>
                </c:pt>
                <c:pt idx="5238">
                  <c:v>43398</c:v>
                </c:pt>
                <c:pt idx="5239">
                  <c:v>43399</c:v>
                </c:pt>
                <c:pt idx="5240">
                  <c:v>43402</c:v>
                </c:pt>
                <c:pt idx="5241">
                  <c:v>43403</c:v>
                </c:pt>
                <c:pt idx="5242">
                  <c:v>43404</c:v>
                </c:pt>
                <c:pt idx="5243">
                  <c:v>43405</c:v>
                </c:pt>
                <c:pt idx="5244">
                  <c:v>43406</c:v>
                </c:pt>
                <c:pt idx="5245">
                  <c:v>43409</c:v>
                </c:pt>
                <c:pt idx="5246">
                  <c:v>43410</c:v>
                </c:pt>
                <c:pt idx="5247">
                  <c:v>43411</c:v>
                </c:pt>
                <c:pt idx="5248">
                  <c:v>43412</c:v>
                </c:pt>
                <c:pt idx="5249">
                  <c:v>43413</c:v>
                </c:pt>
                <c:pt idx="5250">
                  <c:v>43416</c:v>
                </c:pt>
                <c:pt idx="5251">
                  <c:v>43417</c:v>
                </c:pt>
                <c:pt idx="5252">
                  <c:v>43418</c:v>
                </c:pt>
                <c:pt idx="5253">
                  <c:v>43419</c:v>
                </c:pt>
                <c:pt idx="5254">
                  <c:v>43420</c:v>
                </c:pt>
                <c:pt idx="5255">
                  <c:v>43423</c:v>
                </c:pt>
                <c:pt idx="5256">
                  <c:v>43424</c:v>
                </c:pt>
                <c:pt idx="5257">
                  <c:v>43425</c:v>
                </c:pt>
                <c:pt idx="5258">
                  <c:v>43427</c:v>
                </c:pt>
                <c:pt idx="5259">
                  <c:v>43430</c:v>
                </c:pt>
                <c:pt idx="5260">
                  <c:v>43431</c:v>
                </c:pt>
                <c:pt idx="5261">
                  <c:v>43432</c:v>
                </c:pt>
                <c:pt idx="5262">
                  <c:v>43433</c:v>
                </c:pt>
                <c:pt idx="5263">
                  <c:v>43434</c:v>
                </c:pt>
                <c:pt idx="5264">
                  <c:v>43437</c:v>
                </c:pt>
                <c:pt idx="5265">
                  <c:v>43438</c:v>
                </c:pt>
                <c:pt idx="5266">
                  <c:v>43440</c:v>
                </c:pt>
                <c:pt idx="5267">
                  <c:v>43441</c:v>
                </c:pt>
                <c:pt idx="5268">
                  <c:v>43444</c:v>
                </c:pt>
                <c:pt idx="5269">
                  <c:v>43445</c:v>
                </c:pt>
                <c:pt idx="5270">
                  <c:v>43446</c:v>
                </c:pt>
                <c:pt idx="5271">
                  <c:v>43447</c:v>
                </c:pt>
                <c:pt idx="5272">
                  <c:v>43448</c:v>
                </c:pt>
                <c:pt idx="5273">
                  <c:v>43451</c:v>
                </c:pt>
                <c:pt idx="5274">
                  <c:v>43452</c:v>
                </c:pt>
                <c:pt idx="5275">
                  <c:v>43453</c:v>
                </c:pt>
                <c:pt idx="5276">
                  <c:v>43454</c:v>
                </c:pt>
                <c:pt idx="5277">
                  <c:v>43455</c:v>
                </c:pt>
                <c:pt idx="5278">
                  <c:v>43458</c:v>
                </c:pt>
                <c:pt idx="5279">
                  <c:v>43460</c:v>
                </c:pt>
                <c:pt idx="5280">
                  <c:v>43461</c:v>
                </c:pt>
                <c:pt idx="5281">
                  <c:v>43462</c:v>
                </c:pt>
              </c:numCache>
            </c:numRef>
          </c:cat>
          <c:val>
            <c:numRef>
              <c:f>'SnP 1998-2018.11'!$F$2:$F$5283</c:f>
              <c:numCache>
                <c:formatCode>General</c:formatCode>
                <c:ptCount val="5282"/>
                <c:pt idx="0">
                  <c:v>975.03997800000002</c:v>
                </c:pt>
                <c:pt idx="1">
                  <c:v>977.07000700000003</c:v>
                </c:pt>
                <c:pt idx="2">
                  <c:v>966.580017</c:v>
                </c:pt>
                <c:pt idx="3">
                  <c:v>964</c:v>
                </c:pt>
                <c:pt idx="4">
                  <c:v>956.04998799999998</c:v>
                </c:pt>
                <c:pt idx="5">
                  <c:v>927.69000200000005</c:v>
                </c:pt>
                <c:pt idx="6">
                  <c:v>939.21002199999998</c:v>
                </c:pt>
                <c:pt idx="7">
                  <c:v>952.11999500000002</c:v>
                </c:pt>
                <c:pt idx="8">
                  <c:v>957.94000200000005</c:v>
                </c:pt>
                <c:pt idx="9">
                  <c:v>950.72997999999995</c:v>
                </c:pt>
                <c:pt idx="10">
                  <c:v>961.51000999999997</c:v>
                </c:pt>
                <c:pt idx="11">
                  <c:v>978.59997599999997</c:v>
                </c:pt>
                <c:pt idx="12">
                  <c:v>970.80999799999995</c:v>
                </c:pt>
                <c:pt idx="13">
                  <c:v>963.03997800000002</c:v>
                </c:pt>
                <c:pt idx="14">
                  <c:v>957.59002699999996</c:v>
                </c:pt>
                <c:pt idx="15">
                  <c:v>956.95001200000002</c:v>
                </c:pt>
                <c:pt idx="16">
                  <c:v>969.02002000000005</c:v>
                </c:pt>
                <c:pt idx="17">
                  <c:v>977.46002199999998</c:v>
                </c:pt>
                <c:pt idx="18">
                  <c:v>985.48999000000003</c:v>
                </c:pt>
                <c:pt idx="19">
                  <c:v>980.28002900000001</c:v>
                </c:pt>
                <c:pt idx="20">
                  <c:v>1001.27002</c:v>
                </c:pt>
                <c:pt idx="21">
                  <c:v>1006</c:v>
                </c:pt>
                <c:pt idx="22">
                  <c:v>1006.900024</c:v>
                </c:pt>
                <c:pt idx="23">
                  <c:v>1003.539978</c:v>
                </c:pt>
                <c:pt idx="24">
                  <c:v>1012.460022</c:v>
                </c:pt>
                <c:pt idx="25">
                  <c:v>1010.73999</c:v>
                </c:pt>
                <c:pt idx="26">
                  <c:v>1019.01001</c:v>
                </c:pt>
                <c:pt idx="27">
                  <c:v>1020.01001</c:v>
                </c:pt>
                <c:pt idx="28">
                  <c:v>1024.1400149999999</c:v>
                </c:pt>
                <c:pt idx="29">
                  <c:v>1020.090027</c:v>
                </c:pt>
                <c:pt idx="30">
                  <c:v>1022.76001</c:v>
                </c:pt>
                <c:pt idx="31">
                  <c:v>1032.079956</c:v>
                </c:pt>
                <c:pt idx="32">
                  <c:v>1028.280029</c:v>
                </c:pt>
                <c:pt idx="33">
                  <c:v>1034.209961</c:v>
                </c:pt>
                <c:pt idx="34">
                  <c:v>1038.1400149999999</c:v>
                </c:pt>
                <c:pt idx="35">
                  <c:v>1030.5600589999999</c:v>
                </c:pt>
                <c:pt idx="36">
                  <c:v>1042.900024</c:v>
                </c:pt>
                <c:pt idx="37">
                  <c:v>1048.670044</c:v>
                </c:pt>
                <c:pt idx="38">
                  <c:v>1049.339966</c:v>
                </c:pt>
                <c:pt idx="39">
                  <c:v>1047.6999510000001</c:v>
                </c:pt>
                <c:pt idx="40">
                  <c:v>1052.0200199999999</c:v>
                </c:pt>
                <c:pt idx="41">
                  <c:v>1047.329956</c:v>
                </c:pt>
                <c:pt idx="42">
                  <c:v>1035.0500489999999</c:v>
                </c:pt>
                <c:pt idx="43">
                  <c:v>1055.6899410000001</c:v>
                </c:pt>
                <c:pt idx="44">
                  <c:v>1052.3100589999999</c:v>
                </c:pt>
                <c:pt idx="45">
                  <c:v>1064.25</c:v>
                </c:pt>
                <c:pt idx="46">
                  <c:v>1068.469971</c:v>
                </c:pt>
                <c:pt idx="47">
                  <c:v>1069.920044</c:v>
                </c:pt>
                <c:pt idx="48">
                  <c:v>1068.6099850000001</c:v>
                </c:pt>
                <c:pt idx="49">
                  <c:v>1079.2700199999999</c:v>
                </c:pt>
                <c:pt idx="50">
                  <c:v>1080.4499510000001</c:v>
                </c:pt>
                <c:pt idx="51">
                  <c:v>1085.5200199999999</c:v>
                </c:pt>
                <c:pt idx="52">
                  <c:v>1089.73999</c:v>
                </c:pt>
                <c:pt idx="53">
                  <c:v>1099.160034</c:v>
                </c:pt>
                <c:pt idx="54">
                  <c:v>1095.5500489999999</c:v>
                </c:pt>
                <c:pt idx="55">
                  <c:v>1105.650024</c:v>
                </c:pt>
                <c:pt idx="56">
                  <c:v>1101.9300539999999</c:v>
                </c:pt>
                <c:pt idx="57">
                  <c:v>1100.8000489999999</c:v>
                </c:pt>
                <c:pt idx="58">
                  <c:v>1095.4399410000001</c:v>
                </c:pt>
                <c:pt idx="59">
                  <c:v>1093.599976</c:v>
                </c:pt>
                <c:pt idx="60">
                  <c:v>1101.75</c:v>
                </c:pt>
                <c:pt idx="61">
                  <c:v>1108.150024</c:v>
                </c:pt>
                <c:pt idx="62">
                  <c:v>1120.01001</c:v>
                </c:pt>
                <c:pt idx="63">
                  <c:v>1122.6999510000001</c:v>
                </c:pt>
                <c:pt idx="64">
                  <c:v>1121.380005</c:v>
                </c:pt>
                <c:pt idx="65">
                  <c:v>1109.5500489999999</c:v>
                </c:pt>
                <c:pt idx="66">
                  <c:v>1101.650024</c:v>
                </c:pt>
                <c:pt idx="67">
                  <c:v>1110.670044</c:v>
                </c:pt>
                <c:pt idx="68">
                  <c:v>1109.6899410000001</c:v>
                </c:pt>
                <c:pt idx="69">
                  <c:v>1115.75</c:v>
                </c:pt>
                <c:pt idx="70">
                  <c:v>1119.3199460000001</c:v>
                </c:pt>
                <c:pt idx="71">
                  <c:v>1108.170044</c:v>
                </c:pt>
                <c:pt idx="72">
                  <c:v>1122.719971</c:v>
                </c:pt>
                <c:pt idx="73">
                  <c:v>1123.650024</c:v>
                </c:pt>
                <c:pt idx="74">
                  <c:v>1126.670044</c:v>
                </c:pt>
                <c:pt idx="75">
                  <c:v>1130.540039</c:v>
                </c:pt>
                <c:pt idx="76">
                  <c:v>1119.579956</c:v>
                </c:pt>
                <c:pt idx="77">
                  <c:v>1107.900024</c:v>
                </c:pt>
                <c:pt idx="78">
                  <c:v>1086.540039</c:v>
                </c:pt>
                <c:pt idx="79">
                  <c:v>1085.1099850000001</c:v>
                </c:pt>
                <c:pt idx="80">
                  <c:v>1094.619995</c:v>
                </c:pt>
                <c:pt idx="81">
                  <c:v>1111.75</c:v>
                </c:pt>
                <c:pt idx="82">
                  <c:v>1121</c:v>
                </c:pt>
                <c:pt idx="83">
                  <c:v>1122.0699460000001</c:v>
                </c:pt>
                <c:pt idx="84">
                  <c:v>1115.5</c:v>
                </c:pt>
                <c:pt idx="85">
                  <c:v>1104.920044</c:v>
                </c:pt>
                <c:pt idx="86">
                  <c:v>1095.1400149999999</c:v>
                </c:pt>
                <c:pt idx="87">
                  <c:v>1108.1400149999999</c:v>
                </c:pt>
                <c:pt idx="88">
                  <c:v>1106.6400149999999</c:v>
                </c:pt>
                <c:pt idx="89">
                  <c:v>1115.790039</c:v>
                </c:pt>
                <c:pt idx="90">
                  <c:v>1118.8599850000001</c:v>
                </c:pt>
                <c:pt idx="91">
                  <c:v>1117.369995</c:v>
                </c:pt>
                <c:pt idx="92">
                  <c:v>1108.7299800000001</c:v>
                </c:pt>
                <c:pt idx="93">
                  <c:v>1105.8199460000001</c:v>
                </c:pt>
                <c:pt idx="94">
                  <c:v>1109.5200199999999</c:v>
                </c:pt>
                <c:pt idx="95">
                  <c:v>1119.0600589999999</c:v>
                </c:pt>
                <c:pt idx="96">
                  <c:v>1114.6400149999999</c:v>
                </c:pt>
                <c:pt idx="97">
                  <c:v>1110.469971</c:v>
                </c:pt>
                <c:pt idx="98">
                  <c:v>1094.0200199999999</c:v>
                </c:pt>
                <c:pt idx="99">
                  <c:v>1092.2299800000001</c:v>
                </c:pt>
                <c:pt idx="100">
                  <c:v>1097.599976</c:v>
                </c:pt>
                <c:pt idx="101">
                  <c:v>1090.8199460000001</c:v>
                </c:pt>
                <c:pt idx="102">
                  <c:v>1090.9799800000001</c:v>
                </c:pt>
                <c:pt idx="103">
                  <c:v>1093.219971</c:v>
                </c:pt>
                <c:pt idx="104">
                  <c:v>1082.7299800000001</c:v>
                </c:pt>
                <c:pt idx="105">
                  <c:v>1094.829956</c:v>
                </c:pt>
                <c:pt idx="106">
                  <c:v>1113.8599850000001</c:v>
                </c:pt>
                <c:pt idx="107">
                  <c:v>1115.719971</c:v>
                </c:pt>
                <c:pt idx="108">
                  <c:v>1118.410034</c:v>
                </c:pt>
                <c:pt idx="109">
                  <c:v>1112.280029</c:v>
                </c:pt>
                <c:pt idx="110">
                  <c:v>1094.579956</c:v>
                </c:pt>
                <c:pt idx="111">
                  <c:v>1098.839966</c:v>
                </c:pt>
                <c:pt idx="112">
                  <c:v>1077.01001</c:v>
                </c:pt>
                <c:pt idx="113">
                  <c:v>1087.589966</c:v>
                </c:pt>
                <c:pt idx="114">
                  <c:v>1107.1099850000001</c:v>
                </c:pt>
                <c:pt idx="115">
                  <c:v>1106.369995</c:v>
                </c:pt>
                <c:pt idx="116">
                  <c:v>1100.650024</c:v>
                </c:pt>
                <c:pt idx="117">
                  <c:v>1103.209961</c:v>
                </c:pt>
                <c:pt idx="118">
                  <c:v>1119.48999</c:v>
                </c:pt>
                <c:pt idx="119">
                  <c:v>1132.880005</c:v>
                </c:pt>
                <c:pt idx="120">
                  <c:v>1129.280029</c:v>
                </c:pt>
                <c:pt idx="121">
                  <c:v>1133.1999510000001</c:v>
                </c:pt>
                <c:pt idx="122">
                  <c:v>1138.48999</c:v>
                </c:pt>
                <c:pt idx="123">
                  <c:v>1133.839966</c:v>
                </c:pt>
                <c:pt idx="124">
                  <c:v>1148.5600589999999</c:v>
                </c:pt>
                <c:pt idx="125">
                  <c:v>1146.420044</c:v>
                </c:pt>
                <c:pt idx="126">
                  <c:v>1157.329956</c:v>
                </c:pt>
                <c:pt idx="127">
                  <c:v>1154.660034</c:v>
                </c:pt>
                <c:pt idx="128">
                  <c:v>1166.380005</c:v>
                </c:pt>
                <c:pt idx="129">
                  <c:v>1158.5600589999999</c:v>
                </c:pt>
                <c:pt idx="130">
                  <c:v>1164.329956</c:v>
                </c:pt>
                <c:pt idx="131">
                  <c:v>1165.1899410000001</c:v>
                </c:pt>
                <c:pt idx="132">
                  <c:v>1177.579956</c:v>
                </c:pt>
                <c:pt idx="133">
                  <c:v>1174.8100589999999</c:v>
                </c:pt>
                <c:pt idx="134">
                  <c:v>1183.98999</c:v>
                </c:pt>
                <c:pt idx="135">
                  <c:v>1186.75</c:v>
                </c:pt>
                <c:pt idx="136">
                  <c:v>1184.099976</c:v>
                </c:pt>
                <c:pt idx="137">
                  <c:v>1165.0699460000001</c:v>
                </c:pt>
                <c:pt idx="138">
                  <c:v>1164.079956</c:v>
                </c:pt>
                <c:pt idx="139">
                  <c:v>1139.75</c:v>
                </c:pt>
                <c:pt idx="140">
                  <c:v>1140.8000489999999</c:v>
                </c:pt>
                <c:pt idx="141">
                  <c:v>1147.2700199999999</c:v>
                </c:pt>
                <c:pt idx="142">
                  <c:v>1130.23999</c:v>
                </c:pt>
                <c:pt idx="143">
                  <c:v>1125.209961</c:v>
                </c:pt>
                <c:pt idx="144">
                  <c:v>1142.9499510000001</c:v>
                </c:pt>
                <c:pt idx="145">
                  <c:v>1120.670044</c:v>
                </c:pt>
                <c:pt idx="146">
                  <c:v>1112.4399410000001</c:v>
                </c:pt>
                <c:pt idx="147">
                  <c:v>1072.119995</c:v>
                </c:pt>
                <c:pt idx="148">
                  <c:v>1081.4300539999999</c:v>
                </c:pt>
                <c:pt idx="149">
                  <c:v>1089.630005</c:v>
                </c:pt>
                <c:pt idx="150">
                  <c:v>1089.4499510000001</c:v>
                </c:pt>
                <c:pt idx="151">
                  <c:v>1083.1400149999999</c:v>
                </c:pt>
                <c:pt idx="152">
                  <c:v>1068.9799800000001</c:v>
                </c:pt>
                <c:pt idx="153">
                  <c:v>1084.219971</c:v>
                </c:pt>
                <c:pt idx="154">
                  <c:v>1074.910034</c:v>
                </c:pt>
                <c:pt idx="155">
                  <c:v>1062.75</c:v>
                </c:pt>
                <c:pt idx="156">
                  <c:v>1083.670044</c:v>
                </c:pt>
                <c:pt idx="157">
                  <c:v>1101.1999510000001</c:v>
                </c:pt>
                <c:pt idx="158">
                  <c:v>1098.0600589999999</c:v>
                </c:pt>
                <c:pt idx="159">
                  <c:v>1091.599976</c:v>
                </c:pt>
                <c:pt idx="160">
                  <c:v>1081.23999</c:v>
                </c:pt>
                <c:pt idx="161">
                  <c:v>1088.1400149999999</c:v>
                </c:pt>
                <c:pt idx="162">
                  <c:v>1092.849976</c:v>
                </c:pt>
                <c:pt idx="163">
                  <c:v>1084.1899410000001</c:v>
                </c:pt>
                <c:pt idx="164">
                  <c:v>1042.589966</c:v>
                </c:pt>
                <c:pt idx="165">
                  <c:v>1027.1400149999999</c:v>
                </c:pt>
                <c:pt idx="166">
                  <c:v>957.28002900000001</c:v>
                </c:pt>
                <c:pt idx="167">
                  <c:v>994.26000999999997</c:v>
                </c:pt>
                <c:pt idx="168">
                  <c:v>990.47997999999995</c:v>
                </c:pt>
                <c:pt idx="169">
                  <c:v>982.26000999999997</c:v>
                </c:pt>
                <c:pt idx="170">
                  <c:v>973.89001499999995</c:v>
                </c:pt>
                <c:pt idx="171">
                  <c:v>1023.460022</c:v>
                </c:pt>
                <c:pt idx="172">
                  <c:v>1006.200012</c:v>
                </c:pt>
                <c:pt idx="173">
                  <c:v>980.19000200000005</c:v>
                </c:pt>
                <c:pt idx="174">
                  <c:v>1009.059998</c:v>
                </c:pt>
                <c:pt idx="175">
                  <c:v>1029.719971</c:v>
                </c:pt>
                <c:pt idx="176">
                  <c:v>1037.6800539999999</c:v>
                </c:pt>
                <c:pt idx="177">
                  <c:v>1045.4799800000001</c:v>
                </c:pt>
                <c:pt idx="178">
                  <c:v>1018.869995</c:v>
                </c:pt>
                <c:pt idx="179">
                  <c:v>1020.090027</c:v>
                </c:pt>
                <c:pt idx="180">
                  <c:v>1023.8900149999999</c:v>
                </c:pt>
                <c:pt idx="181">
                  <c:v>1029.630005</c:v>
                </c:pt>
                <c:pt idx="182">
                  <c:v>1066.089966</c:v>
                </c:pt>
                <c:pt idx="183">
                  <c:v>1042.719971</c:v>
                </c:pt>
                <c:pt idx="184">
                  <c:v>1044.75</c:v>
                </c:pt>
                <c:pt idx="185">
                  <c:v>1048.6899410000001</c:v>
                </c:pt>
                <c:pt idx="186">
                  <c:v>1049.0200199999999</c:v>
                </c:pt>
                <c:pt idx="187">
                  <c:v>1017.01001</c:v>
                </c:pt>
                <c:pt idx="188">
                  <c:v>986.39001499999995</c:v>
                </c:pt>
                <c:pt idx="189">
                  <c:v>1002.599976</c:v>
                </c:pt>
                <c:pt idx="190">
                  <c:v>988.55999799999995</c:v>
                </c:pt>
                <c:pt idx="191">
                  <c:v>984.59002699999996</c:v>
                </c:pt>
                <c:pt idx="192">
                  <c:v>970.67999299999997</c:v>
                </c:pt>
                <c:pt idx="193">
                  <c:v>959.44000200000005</c:v>
                </c:pt>
                <c:pt idx="194">
                  <c:v>984.39001499999995</c:v>
                </c:pt>
                <c:pt idx="195">
                  <c:v>997.71002199999998</c:v>
                </c:pt>
                <c:pt idx="196">
                  <c:v>994.79998799999998</c:v>
                </c:pt>
                <c:pt idx="197">
                  <c:v>1005.530029</c:v>
                </c:pt>
                <c:pt idx="198">
                  <c:v>1047.48999</c:v>
                </c:pt>
                <c:pt idx="199">
                  <c:v>1056.420044</c:v>
                </c:pt>
                <c:pt idx="200">
                  <c:v>1062.3900149999999</c:v>
                </c:pt>
                <c:pt idx="201">
                  <c:v>1063.9300539999999</c:v>
                </c:pt>
                <c:pt idx="202">
                  <c:v>1069.920044</c:v>
                </c:pt>
                <c:pt idx="203">
                  <c:v>1078.4799800000001</c:v>
                </c:pt>
                <c:pt idx="204">
                  <c:v>1070.670044</c:v>
                </c:pt>
                <c:pt idx="205">
                  <c:v>1072.3199460000001</c:v>
                </c:pt>
                <c:pt idx="206">
                  <c:v>1065.339966</c:v>
                </c:pt>
                <c:pt idx="207">
                  <c:v>1068.089966</c:v>
                </c:pt>
                <c:pt idx="208">
                  <c:v>1085.9300539999999</c:v>
                </c:pt>
                <c:pt idx="209">
                  <c:v>1098.670044</c:v>
                </c:pt>
                <c:pt idx="210">
                  <c:v>1111.599976</c:v>
                </c:pt>
                <c:pt idx="211">
                  <c:v>1110.839966</c:v>
                </c:pt>
                <c:pt idx="212">
                  <c:v>1118.670044</c:v>
                </c:pt>
                <c:pt idx="213">
                  <c:v>1133.849976</c:v>
                </c:pt>
                <c:pt idx="214">
                  <c:v>1141.01001</c:v>
                </c:pt>
                <c:pt idx="215">
                  <c:v>1130.1999510000001</c:v>
                </c:pt>
                <c:pt idx="216">
                  <c:v>1128.26001</c:v>
                </c:pt>
                <c:pt idx="217">
                  <c:v>1120.969971</c:v>
                </c:pt>
                <c:pt idx="218">
                  <c:v>1117.6899410000001</c:v>
                </c:pt>
                <c:pt idx="219">
                  <c:v>1125.719971</c:v>
                </c:pt>
                <c:pt idx="220">
                  <c:v>1135.869995</c:v>
                </c:pt>
                <c:pt idx="221">
                  <c:v>1139.3199460000001</c:v>
                </c:pt>
                <c:pt idx="222">
                  <c:v>1144.4799800000001</c:v>
                </c:pt>
                <c:pt idx="223">
                  <c:v>1152.6099850000001</c:v>
                </c:pt>
                <c:pt idx="224">
                  <c:v>1163.5500489999999</c:v>
                </c:pt>
                <c:pt idx="225">
                  <c:v>1188.209961</c:v>
                </c:pt>
                <c:pt idx="226">
                  <c:v>1182.98999</c:v>
                </c:pt>
                <c:pt idx="227">
                  <c:v>1186.869995</c:v>
                </c:pt>
                <c:pt idx="228">
                  <c:v>1192.329956</c:v>
                </c:pt>
                <c:pt idx="229">
                  <c:v>1163.630005</c:v>
                </c:pt>
                <c:pt idx="230">
                  <c:v>1175.280029</c:v>
                </c:pt>
                <c:pt idx="231">
                  <c:v>1171.25</c:v>
                </c:pt>
                <c:pt idx="232">
                  <c:v>1150.1400149999999</c:v>
                </c:pt>
                <c:pt idx="233">
                  <c:v>1176.73999</c:v>
                </c:pt>
                <c:pt idx="234">
                  <c:v>1187.6999510000001</c:v>
                </c:pt>
                <c:pt idx="235">
                  <c:v>1181.380005</c:v>
                </c:pt>
                <c:pt idx="236">
                  <c:v>1183.48999</c:v>
                </c:pt>
                <c:pt idx="237">
                  <c:v>1165.0200199999999</c:v>
                </c:pt>
                <c:pt idx="238">
                  <c:v>1166.459961</c:v>
                </c:pt>
                <c:pt idx="239">
                  <c:v>1141.1999510000001</c:v>
                </c:pt>
                <c:pt idx="240">
                  <c:v>1162.829956</c:v>
                </c:pt>
                <c:pt idx="241">
                  <c:v>1161.9399410000001</c:v>
                </c:pt>
                <c:pt idx="242">
                  <c:v>1179.9799800000001</c:v>
                </c:pt>
                <c:pt idx="243">
                  <c:v>1188.030029</c:v>
                </c:pt>
                <c:pt idx="244">
                  <c:v>1202.839966</c:v>
                </c:pt>
                <c:pt idx="245">
                  <c:v>1203.5699460000001</c:v>
                </c:pt>
                <c:pt idx="246">
                  <c:v>1228.540039</c:v>
                </c:pt>
                <c:pt idx="247">
                  <c:v>1226.2700199999999</c:v>
                </c:pt>
                <c:pt idx="248">
                  <c:v>1225.48999</c:v>
                </c:pt>
                <c:pt idx="249">
                  <c:v>1241.8100589999999</c:v>
                </c:pt>
                <c:pt idx="250">
                  <c:v>1231.9300539999999</c:v>
                </c:pt>
                <c:pt idx="251">
                  <c:v>1229.2299800000001</c:v>
                </c:pt>
                <c:pt idx="252">
                  <c:v>1228.099976</c:v>
                </c:pt>
                <c:pt idx="253">
                  <c:v>1244.780029</c:v>
                </c:pt>
                <c:pt idx="254">
                  <c:v>1272.339966</c:v>
                </c:pt>
                <c:pt idx="255">
                  <c:v>1269.7299800000001</c:v>
                </c:pt>
                <c:pt idx="256">
                  <c:v>1275.089966</c:v>
                </c:pt>
                <c:pt idx="257">
                  <c:v>1263.880005</c:v>
                </c:pt>
                <c:pt idx="258">
                  <c:v>1239.51001</c:v>
                </c:pt>
                <c:pt idx="259">
                  <c:v>1234.400024</c:v>
                </c:pt>
                <c:pt idx="260">
                  <c:v>1212.1899410000001</c:v>
                </c:pt>
                <c:pt idx="261">
                  <c:v>1243.26001</c:v>
                </c:pt>
                <c:pt idx="262">
                  <c:v>1252</c:v>
                </c:pt>
                <c:pt idx="263">
                  <c:v>1256.619995</c:v>
                </c:pt>
                <c:pt idx="264">
                  <c:v>1235.160034</c:v>
                </c:pt>
                <c:pt idx="265">
                  <c:v>1225.1899410000001</c:v>
                </c:pt>
                <c:pt idx="266">
                  <c:v>1233.9799800000001</c:v>
                </c:pt>
                <c:pt idx="267">
                  <c:v>1252.3100589999999</c:v>
                </c:pt>
                <c:pt idx="268">
                  <c:v>1243.170044</c:v>
                </c:pt>
                <c:pt idx="269">
                  <c:v>1265.369995</c:v>
                </c:pt>
                <c:pt idx="270">
                  <c:v>1279.6400149999999</c:v>
                </c:pt>
                <c:pt idx="271">
                  <c:v>1273</c:v>
                </c:pt>
                <c:pt idx="272">
                  <c:v>1261.98999</c:v>
                </c:pt>
                <c:pt idx="273">
                  <c:v>1272.0699460000001</c:v>
                </c:pt>
                <c:pt idx="274">
                  <c:v>1248.48999</c:v>
                </c:pt>
                <c:pt idx="275">
                  <c:v>1239.400024</c:v>
                </c:pt>
                <c:pt idx="276">
                  <c:v>1243.7700199999999</c:v>
                </c:pt>
                <c:pt idx="277">
                  <c:v>1216.1400149999999</c:v>
                </c:pt>
                <c:pt idx="278">
                  <c:v>1223.5500489999999</c:v>
                </c:pt>
                <c:pt idx="279">
                  <c:v>1254.040039</c:v>
                </c:pt>
                <c:pt idx="280">
                  <c:v>1230.130005</c:v>
                </c:pt>
                <c:pt idx="281">
                  <c:v>1241.869995</c:v>
                </c:pt>
                <c:pt idx="282">
                  <c:v>1224.030029</c:v>
                </c:pt>
                <c:pt idx="283">
                  <c:v>1237.280029</c:v>
                </c:pt>
                <c:pt idx="284">
                  <c:v>1239.219971</c:v>
                </c:pt>
                <c:pt idx="285">
                  <c:v>1272.1400149999999</c:v>
                </c:pt>
                <c:pt idx="286">
                  <c:v>1271.1800539999999</c:v>
                </c:pt>
                <c:pt idx="287">
                  <c:v>1253.410034</c:v>
                </c:pt>
                <c:pt idx="288">
                  <c:v>1245.0200199999999</c:v>
                </c:pt>
                <c:pt idx="289">
                  <c:v>1238.329956</c:v>
                </c:pt>
                <c:pt idx="290">
                  <c:v>1236.160034</c:v>
                </c:pt>
                <c:pt idx="291">
                  <c:v>1225.5</c:v>
                </c:pt>
                <c:pt idx="292">
                  <c:v>1227.6999510000001</c:v>
                </c:pt>
                <c:pt idx="293">
                  <c:v>1246.6400149999999</c:v>
                </c:pt>
                <c:pt idx="294">
                  <c:v>1275.469971</c:v>
                </c:pt>
                <c:pt idx="295">
                  <c:v>1282.7299800000001</c:v>
                </c:pt>
                <c:pt idx="296">
                  <c:v>1279.839966</c:v>
                </c:pt>
                <c:pt idx="297">
                  <c:v>1286.839966</c:v>
                </c:pt>
                <c:pt idx="298">
                  <c:v>1297.6800539999999</c:v>
                </c:pt>
                <c:pt idx="299">
                  <c:v>1294.589966</c:v>
                </c:pt>
                <c:pt idx="300">
                  <c:v>1307.26001</c:v>
                </c:pt>
                <c:pt idx="301">
                  <c:v>1306.380005</c:v>
                </c:pt>
                <c:pt idx="302">
                  <c:v>1297.8199460000001</c:v>
                </c:pt>
                <c:pt idx="303">
                  <c:v>1316.5500489999999</c:v>
                </c:pt>
                <c:pt idx="304">
                  <c:v>1299.290039</c:v>
                </c:pt>
                <c:pt idx="305">
                  <c:v>1297.01001</c:v>
                </c:pt>
                <c:pt idx="306">
                  <c:v>1262.1400149999999</c:v>
                </c:pt>
                <c:pt idx="307">
                  <c:v>1268.589966</c:v>
                </c:pt>
                <c:pt idx="308">
                  <c:v>1289.98999</c:v>
                </c:pt>
                <c:pt idx="309">
                  <c:v>1282.8000489999999</c:v>
                </c:pt>
                <c:pt idx="310">
                  <c:v>1310.170044</c:v>
                </c:pt>
                <c:pt idx="311">
                  <c:v>1300.75</c:v>
                </c:pt>
                <c:pt idx="312">
                  <c:v>1286.369995</c:v>
                </c:pt>
                <c:pt idx="313">
                  <c:v>1293.719971</c:v>
                </c:pt>
                <c:pt idx="314">
                  <c:v>1321.119995</c:v>
                </c:pt>
                <c:pt idx="315">
                  <c:v>1317.8900149999999</c:v>
                </c:pt>
                <c:pt idx="316">
                  <c:v>1326.8900149999999</c:v>
                </c:pt>
                <c:pt idx="317">
                  <c:v>1343.9799800000001</c:v>
                </c:pt>
                <c:pt idx="318">
                  <c:v>1348.349976</c:v>
                </c:pt>
                <c:pt idx="319">
                  <c:v>1358.630005</c:v>
                </c:pt>
                <c:pt idx="320">
                  <c:v>1349.8199460000001</c:v>
                </c:pt>
                <c:pt idx="321">
                  <c:v>1328.4399410000001</c:v>
                </c:pt>
                <c:pt idx="322">
                  <c:v>1322.849976</c:v>
                </c:pt>
                <c:pt idx="323">
                  <c:v>1319</c:v>
                </c:pt>
                <c:pt idx="324">
                  <c:v>1289.4799800000001</c:v>
                </c:pt>
                <c:pt idx="325">
                  <c:v>1306.170044</c:v>
                </c:pt>
                <c:pt idx="326">
                  <c:v>1336.119995</c:v>
                </c:pt>
                <c:pt idx="327">
                  <c:v>1358.8199460000001</c:v>
                </c:pt>
                <c:pt idx="328">
                  <c:v>1356.849976</c:v>
                </c:pt>
                <c:pt idx="329">
                  <c:v>1360.040039</c:v>
                </c:pt>
                <c:pt idx="330">
                  <c:v>1362.8000489999999</c:v>
                </c:pt>
                <c:pt idx="331">
                  <c:v>1350.910034</c:v>
                </c:pt>
                <c:pt idx="332">
                  <c:v>1342.829956</c:v>
                </c:pt>
                <c:pt idx="333">
                  <c:v>1335.1800539999999</c:v>
                </c:pt>
                <c:pt idx="334">
                  <c:v>1354.630005</c:v>
                </c:pt>
                <c:pt idx="335">
                  <c:v>1332</c:v>
                </c:pt>
                <c:pt idx="336">
                  <c:v>1347.3100589999999</c:v>
                </c:pt>
                <c:pt idx="337">
                  <c:v>1332.0500489999999</c:v>
                </c:pt>
                <c:pt idx="338">
                  <c:v>1345</c:v>
                </c:pt>
                <c:pt idx="339">
                  <c:v>1340.3000489999999</c:v>
                </c:pt>
                <c:pt idx="340">
                  <c:v>1355.6099850000001</c:v>
                </c:pt>
                <c:pt idx="341">
                  <c:v>1364</c:v>
                </c:pt>
                <c:pt idx="342">
                  <c:v>1367.5600589999999</c:v>
                </c:pt>
                <c:pt idx="343">
                  <c:v>1337.8000489999999</c:v>
                </c:pt>
                <c:pt idx="344">
                  <c:v>1339.48999</c:v>
                </c:pt>
                <c:pt idx="345">
                  <c:v>1333.3199460000001</c:v>
                </c:pt>
                <c:pt idx="346">
                  <c:v>1344.2299800000001</c:v>
                </c:pt>
                <c:pt idx="347">
                  <c:v>1338.829956</c:v>
                </c:pt>
                <c:pt idx="348">
                  <c:v>1330.290039</c:v>
                </c:pt>
                <c:pt idx="349">
                  <c:v>1306.650024</c:v>
                </c:pt>
                <c:pt idx="350">
                  <c:v>1284.400024</c:v>
                </c:pt>
                <c:pt idx="351">
                  <c:v>1304.76001</c:v>
                </c:pt>
                <c:pt idx="352">
                  <c:v>1281.410034</c:v>
                </c:pt>
                <c:pt idx="353">
                  <c:v>1301.839966</c:v>
                </c:pt>
                <c:pt idx="354">
                  <c:v>1294.26001</c:v>
                </c:pt>
                <c:pt idx="355">
                  <c:v>1294.8100589999999</c:v>
                </c:pt>
                <c:pt idx="356">
                  <c:v>1299.540039</c:v>
                </c:pt>
                <c:pt idx="357">
                  <c:v>1327.75</c:v>
                </c:pt>
                <c:pt idx="358">
                  <c:v>1334.5200199999999</c:v>
                </c:pt>
                <c:pt idx="359">
                  <c:v>1317.329956</c:v>
                </c:pt>
                <c:pt idx="360">
                  <c:v>1318.6400149999999</c:v>
                </c:pt>
                <c:pt idx="361">
                  <c:v>1302.8199460000001</c:v>
                </c:pt>
                <c:pt idx="362">
                  <c:v>1293.6400149999999</c:v>
                </c:pt>
                <c:pt idx="363">
                  <c:v>1294</c:v>
                </c:pt>
                <c:pt idx="364">
                  <c:v>1301.160034</c:v>
                </c:pt>
                <c:pt idx="365">
                  <c:v>1330.410034</c:v>
                </c:pt>
                <c:pt idx="366">
                  <c:v>1339.900024</c:v>
                </c:pt>
                <c:pt idx="367">
                  <c:v>1342.839966</c:v>
                </c:pt>
                <c:pt idx="368">
                  <c:v>1349</c:v>
                </c:pt>
                <c:pt idx="369">
                  <c:v>1335.880005</c:v>
                </c:pt>
                <c:pt idx="370">
                  <c:v>1333.0600589999999</c:v>
                </c:pt>
                <c:pt idx="371">
                  <c:v>1315.780029</c:v>
                </c:pt>
                <c:pt idx="372">
                  <c:v>1315.3100589999999</c:v>
                </c:pt>
                <c:pt idx="373">
                  <c:v>1331.349976</c:v>
                </c:pt>
                <c:pt idx="374">
                  <c:v>1351.4499510000001</c:v>
                </c:pt>
                <c:pt idx="375">
                  <c:v>1372.709961</c:v>
                </c:pt>
                <c:pt idx="376">
                  <c:v>1380.959961</c:v>
                </c:pt>
                <c:pt idx="377">
                  <c:v>1391.219971</c:v>
                </c:pt>
                <c:pt idx="378">
                  <c:v>1388.119995</c:v>
                </c:pt>
                <c:pt idx="379">
                  <c:v>1395.8599850000001</c:v>
                </c:pt>
                <c:pt idx="380">
                  <c:v>1394.420044</c:v>
                </c:pt>
                <c:pt idx="381">
                  <c:v>1403.280029</c:v>
                </c:pt>
                <c:pt idx="382">
                  <c:v>1399.099976</c:v>
                </c:pt>
                <c:pt idx="383">
                  <c:v>1393.5600589999999</c:v>
                </c:pt>
                <c:pt idx="384">
                  <c:v>1398.170044</c:v>
                </c:pt>
                <c:pt idx="385">
                  <c:v>1409.619995</c:v>
                </c:pt>
                <c:pt idx="386">
                  <c:v>1418.780029</c:v>
                </c:pt>
                <c:pt idx="387">
                  <c:v>1407.650024</c:v>
                </c:pt>
                <c:pt idx="388">
                  <c:v>1377.099976</c:v>
                </c:pt>
                <c:pt idx="389">
                  <c:v>1379.290039</c:v>
                </c:pt>
                <c:pt idx="390">
                  <c:v>1360.969971</c:v>
                </c:pt>
                <c:pt idx="391">
                  <c:v>1356.9399410000001</c:v>
                </c:pt>
                <c:pt idx="392">
                  <c:v>1347.76001</c:v>
                </c:pt>
                <c:pt idx="393">
                  <c:v>1362.839966</c:v>
                </c:pt>
                <c:pt idx="394">
                  <c:v>1365.400024</c:v>
                </c:pt>
                <c:pt idx="395">
                  <c:v>1341.030029</c:v>
                </c:pt>
                <c:pt idx="396">
                  <c:v>1328.719971</c:v>
                </c:pt>
                <c:pt idx="397">
                  <c:v>1328.0500489999999</c:v>
                </c:pt>
                <c:pt idx="398">
                  <c:v>1322.1800539999999</c:v>
                </c:pt>
                <c:pt idx="399">
                  <c:v>1305.329956</c:v>
                </c:pt>
                <c:pt idx="400">
                  <c:v>1313.709961</c:v>
                </c:pt>
                <c:pt idx="401">
                  <c:v>1300.290039</c:v>
                </c:pt>
                <c:pt idx="402">
                  <c:v>1297.8000489999999</c:v>
                </c:pt>
                <c:pt idx="403">
                  <c:v>1281.4300539999999</c:v>
                </c:pt>
                <c:pt idx="404">
                  <c:v>1301.9300539999999</c:v>
                </c:pt>
                <c:pt idx="405">
                  <c:v>1298.160034</c:v>
                </c:pt>
                <c:pt idx="406">
                  <c:v>1327.6800539999999</c:v>
                </c:pt>
                <c:pt idx="407">
                  <c:v>1330.7700199999999</c:v>
                </c:pt>
                <c:pt idx="408">
                  <c:v>1344.160034</c:v>
                </c:pt>
                <c:pt idx="409">
                  <c:v>1332.839966</c:v>
                </c:pt>
                <c:pt idx="410">
                  <c:v>1323.589966</c:v>
                </c:pt>
                <c:pt idx="411">
                  <c:v>1336.6099850000001</c:v>
                </c:pt>
                <c:pt idx="412">
                  <c:v>1360.219971</c:v>
                </c:pt>
                <c:pt idx="413">
                  <c:v>1363.5</c:v>
                </c:pt>
                <c:pt idx="414">
                  <c:v>1381.790039</c:v>
                </c:pt>
                <c:pt idx="415">
                  <c:v>1362.01001</c:v>
                </c:pt>
                <c:pt idx="416">
                  <c:v>1348.2700199999999</c:v>
                </c:pt>
                <c:pt idx="417">
                  <c:v>1324.0200199999999</c:v>
                </c:pt>
                <c:pt idx="418">
                  <c:v>1320.410034</c:v>
                </c:pt>
                <c:pt idx="419">
                  <c:v>1331.0699460000001</c:v>
                </c:pt>
                <c:pt idx="420">
                  <c:v>1319.1099850000001</c:v>
                </c:pt>
                <c:pt idx="421">
                  <c:v>1357.23999</c:v>
                </c:pt>
                <c:pt idx="422">
                  <c:v>1350.4499510000001</c:v>
                </c:pt>
                <c:pt idx="423">
                  <c:v>1344.150024</c:v>
                </c:pt>
                <c:pt idx="424">
                  <c:v>1347.660034</c:v>
                </c:pt>
                <c:pt idx="425">
                  <c:v>1351.660034</c:v>
                </c:pt>
                <c:pt idx="426">
                  <c:v>1344.130005</c:v>
                </c:pt>
                <c:pt idx="427">
                  <c:v>1336.290039</c:v>
                </c:pt>
                <c:pt idx="428">
                  <c:v>1317.969971</c:v>
                </c:pt>
                <c:pt idx="429">
                  <c:v>1318.4799800000001</c:v>
                </c:pt>
                <c:pt idx="430">
                  <c:v>1335.420044</c:v>
                </c:pt>
                <c:pt idx="431">
                  <c:v>1335.530029</c:v>
                </c:pt>
                <c:pt idx="432">
                  <c:v>1307.579956</c:v>
                </c:pt>
                <c:pt idx="433">
                  <c:v>1310.51001</c:v>
                </c:pt>
                <c:pt idx="434">
                  <c:v>1280.410034</c:v>
                </c:pt>
                <c:pt idx="435">
                  <c:v>1277.3599850000001</c:v>
                </c:pt>
                <c:pt idx="436">
                  <c:v>1283.3100589999999</c:v>
                </c:pt>
                <c:pt idx="437">
                  <c:v>1282.1999510000001</c:v>
                </c:pt>
                <c:pt idx="438">
                  <c:v>1268.369995</c:v>
                </c:pt>
                <c:pt idx="439">
                  <c:v>1282.709961</c:v>
                </c:pt>
                <c:pt idx="440">
                  <c:v>1282.8100589999999</c:v>
                </c:pt>
                <c:pt idx="441">
                  <c:v>1304.599976</c:v>
                </c:pt>
                <c:pt idx="442">
                  <c:v>1301.349976</c:v>
                </c:pt>
                <c:pt idx="443">
                  <c:v>1325.400024</c:v>
                </c:pt>
                <c:pt idx="444">
                  <c:v>1317.6400149999999</c:v>
                </c:pt>
                <c:pt idx="445">
                  <c:v>1336.0200199999999</c:v>
                </c:pt>
                <c:pt idx="446">
                  <c:v>1335.209961</c:v>
                </c:pt>
                <c:pt idx="447">
                  <c:v>1313.040039</c:v>
                </c:pt>
                <c:pt idx="448">
                  <c:v>1285.5500489999999</c:v>
                </c:pt>
                <c:pt idx="449">
                  <c:v>1283.420044</c:v>
                </c:pt>
                <c:pt idx="450">
                  <c:v>1247.410034</c:v>
                </c:pt>
                <c:pt idx="451">
                  <c:v>1254.130005</c:v>
                </c:pt>
                <c:pt idx="452">
                  <c:v>1261.3199460000001</c:v>
                </c:pt>
                <c:pt idx="453">
                  <c:v>1289.4300539999999</c:v>
                </c:pt>
                <c:pt idx="454">
                  <c:v>1283.6099850000001</c:v>
                </c:pt>
                <c:pt idx="455">
                  <c:v>1301.650024</c:v>
                </c:pt>
                <c:pt idx="456">
                  <c:v>1293.630005</c:v>
                </c:pt>
                <c:pt idx="457">
                  <c:v>1281.910034</c:v>
                </c:pt>
                <c:pt idx="458">
                  <c:v>1296.709961</c:v>
                </c:pt>
                <c:pt idx="459">
                  <c:v>1342.4399410000001</c:v>
                </c:pt>
                <c:pt idx="460">
                  <c:v>1362.9300539999999</c:v>
                </c:pt>
                <c:pt idx="461">
                  <c:v>1354.119995</c:v>
                </c:pt>
                <c:pt idx="462">
                  <c:v>1347.73999</c:v>
                </c:pt>
                <c:pt idx="463">
                  <c:v>1354.9300539999999</c:v>
                </c:pt>
                <c:pt idx="464">
                  <c:v>1362.6400149999999</c:v>
                </c:pt>
                <c:pt idx="465">
                  <c:v>1370.2299800000001</c:v>
                </c:pt>
                <c:pt idx="466">
                  <c:v>1377.01001</c:v>
                </c:pt>
                <c:pt idx="467">
                  <c:v>1365.280029</c:v>
                </c:pt>
                <c:pt idx="468">
                  <c:v>1373.459961</c:v>
                </c:pt>
                <c:pt idx="469">
                  <c:v>1381.459961</c:v>
                </c:pt>
                <c:pt idx="470">
                  <c:v>1396.0600589999999</c:v>
                </c:pt>
                <c:pt idx="471">
                  <c:v>1394.3900149999999</c:v>
                </c:pt>
                <c:pt idx="472">
                  <c:v>1420.0699460000001</c:v>
                </c:pt>
                <c:pt idx="473">
                  <c:v>1410.709961</c:v>
                </c:pt>
                <c:pt idx="474">
                  <c:v>1424.9399410000001</c:v>
                </c:pt>
                <c:pt idx="475">
                  <c:v>1422</c:v>
                </c:pt>
                <c:pt idx="476">
                  <c:v>1420.9399410000001</c:v>
                </c:pt>
                <c:pt idx="477">
                  <c:v>1404.6400149999999</c:v>
                </c:pt>
                <c:pt idx="478">
                  <c:v>1417.079956</c:v>
                </c:pt>
                <c:pt idx="479">
                  <c:v>1416.619995</c:v>
                </c:pt>
                <c:pt idx="480">
                  <c:v>1407.829956</c:v>
                </c:pt>
                <c:pt idx="481">
                  <c:v>1388.910034</c:v>
                </c:pt>
                <c:pt idx="482">
                  <c:v>1397.719971</c:v>
                </c:pt>
                <c:pt idx="483">
                  <c:v>1409.040039</c:v>
                </c:pt>
                <c:pt idx="484">
                  <c:v>1433.3000489999999</c:v>
                </c:pt>
                <c:pt idx="485">
                  <c:v>1423.329956</c:v>
                </c:pt>
                <c:pt idx="486">
                  <c:v>1409.170044</c:v>
                </c:pt>
                <c:pt idx="487">
                  <c:v>1403.880005</c:v>
                </c:pt>
                <c:pt idx="488">
                  <c:v>1408.1099850000001</c:v>
                </c:pt>
                <c:pt idx="489">
                  <c:v>1417.040039</c:v>
                </c:pt>
                <c:pt idx="490">
                  <c:v>1415.219971</c:v>
                </c:pt>
                <c:pt idx="491">
                  <c:v>1403.170044</c:v>
                </c:pt>
                <c:pt idx="492">
                  <c:v>1413.329956</c:v>
                </c:pt>
                <c:pt idx="493">
                  <c:v>1418.780029</c:v>
                </c:pt>
                <c:pt idx="494">
                  <c:v>1421.030029</c:v>
                </c:pt>
                <c:pt idx="495">
                  <c:v>1418.089966</c:v>
                </c:pt>
                <c:pt idx="496">
                  <c:v>1433.4300539999999</c:v>
                </c:pt>
                <c:pt idx="497">
                  <c:v>1436.130005</c:v>
                </c:pt>
                <c:pt idx="498">
                  <c:v>1458.339966</c:v>
                </c:pt>
                <c:pt idx="499">
                  <c:v>1457.099976</c:v>
                </c:pt>
                <c:pt idx="500">
                  <c:v>1457.660034</c:v>
                </c:pt>
                <c:pt idx="501">
                  <c:v>1463.459961</c:v>
                </c:pt>
                <c:pt idx="502">
                  <c:v>1464.469971</c:v>
                </c:pt>
                <c:pt idx="503">
                  <c:v>1469.25</c:v>
                </c:pt>
                <c:pt idx="504">
                  <c:v>1455.219971</c:v>
                </c:pt>
                <c:pt idx="505">
                  <c:v>1399.420044</c:v>
                </c:pt>
                <c:pt idx="506">
                  <c:v>1402.1099850000001</c:v>
                </c:pt>
                <c:pt idx="507">
                  <c:v>1403.4499510000001</c:v>
                </c:pt>
                <c:pt idx="508">
                  <c:v>1441.469971</c:v>
                </c:pt>
                <c:pt idx="509">
                  <c:v>1457.599976</c:v>
                </c:pt>
                <c:pt idx="510">
                  <c:v>1438.5600589999999</c:v>
                </c:pt>
                <c:pt idx="511">
                  <c:v>1432.25</c:v>
                </c:pt>
                <c:pt idx="512">
                  <c:v>1449.6800539999999</c:v>
                </c:pt>
                <c:pt idx="513">
                  <c:v>1465.150024</c:v>
                </c:pt>
                <c:pt idx="514">
                  <c:v>1455.1400149999999</c:v>
                </c:pt>
                <c:pt idx="515">
                  <c:v>1455.900024</c:v>
                </c:pt>
                <c:pt idx="516">
                  <c:v>1445.5699460000001</c:v>
                </c:pt>
                <c:pt idx="517">
                  <c:v>1441.3599850000001</c:v>
                </c:pt>
                <c:pt idx="518">
                  <c:v>1401.530029</c:v>
                </c:pt>
                <c:pt idx="519">
                  <c:v>1410.030029</c:v>
                </c:pt>
                <c:pt idx="520">
                  <c:v>1404.089966</c:v>
                </c:pt>
                <c:pt idx="521">
                  <c:v>1398.5600589999999</c:v>
                </c:pt>
                <c:pt idx="522">
                  <c:v>1360.160034</c:v>
                </c:pt>
                <c:pt idx="523">
                  <c:v>1394.459961</c:v>
                </c:pt>
                <c:pt idx="524">
                  <c:v>1409.280029</c:v>
                </c:pt>
                <c:pt idx="525">
                  <c:v>1409.119995</c:v>
                </c:pt>
                <c:pt idx="526">
                  <c:v>1424.969971</c:v>
                </c:pt>
                <c:pt idx="527">
                  <c:v>1424.369995</c:v>
                </c:pt>
                <c:pt idx="528">
                  <c:v>1424.23999</c:v>
                </c:pt>
                <c:pt idx="529">
                  <c:v>1441.719971</c:v>
                </c:pt>
                <c:pt idx="530">
                  <c:v>1411.709961</c:v>
                </c:pt>
                <c:pt idx="531">
                  <c:v>1416.829956</c:v>
                </c:pt>
                <c:pt idx="532">
                  <c:v>1387.119995</c:v>
                </c:pt>
                <c:pt idx="533">
                  <c:v>1389.9399410000001</c:v>
                </c:pt>
                <c:pt idx="534">
                  <c:v>1402.0500489999999</c:v>
                </c:pt>
                <c:pt idx="535">
                  <c:v>1387.670044</c:v>
                </c:pt>
                <c:pt idx="536">
                  <c:v>1388.26001</c:v>
                </c:pt>
                <c:pt idx="537">
                  <c:v>1346.089966</c:v>
                </c:pt>
                <c:pt idx="538">
                  <c:v>1352.170044</c:v>
                </c:pt>
                <c:pt idx="539">
                  <c:v>1360.6899410000001</c:v>
                </c:pt>
                <c:pt idx="540">
                  <c:v>1353.4300539999999</c:v>
                </c:pt>
                <c:pt idx="541">
                  <c:v>1333.3599850000001</c:v>
                </c:pt>
                <c:pt idx="542">
                  <c:v>1348.0500489999999</c:v>
                </c:pt>
                <c:pt idx="543">
                  <c:v>1366.420044</c:v>
                </c:pt>
                <c:pt idx="544">
                  <c:v>1379.1899410000001</c:v>
                </c:pt>
                <c:pt idx="545">
                  <c:v>1381.76001</c:v>
                </c:pt>
                <c:pt idx="546">
                  <c:v>1409.170044</c:v>
                </c:pt>
                <c:pt idx="547">
                  <c:v>1391.280029</c:v>
                </c:pt>
                <c:pt idx="548">
                  <c:v>1355.619995</c:v>
                </c:pt>
                <c:pt idx="549">
                  <c:v>1366.6999510000001</c:v>
                </c:pt>
                <c:pt idx="550">
                  <c:v>1401.6899410000001</c:v>
                </c:pt>
                <c:pt idx="551">
                  <c:v>1395.0699460000001</c:v>
                </c:pt>
                <c:pt idx="552">
                  <c:v>1383.619995</c:v>
                </c:pt>
                <c:pt idx="553">
                  <c:v>1359.150024</c:v>
                </c:pt>
                <c:pt idx="554">
                  <c:v>1392.1400149999999</c:v>
                </c:pt>
                <c:pt idx="555">
                  <c:v>1458.469971</c:v>
                </c:pt>
                <c:pt idx="556">
                  <c:v>1464.469971</c:v>
                </c:pt>
                <c:pt idx="557">
                  <c:v>1456.630005</c:v>
                </c:pt>
                <c:pt idx="558">
                  <c:v>1493.869995</c:v>
                </c:pt>
                <c:pt idx="559">
                  <c:v>1500.6400149999999</c:v>
                </c:pt>
                <c:pt idx="560">
                  <c:v>1527.349976</c:v>
                </c:pt>
                <c:pt idx="561">
                  <c:v>1527.459961</c:v>
                </c:pt>
                <c:pt idx="562">
                  <c:v>1523.8599850000001</c:v>
                </c:pt>
                <c:pt idx="563">
                  <c:v>1507.7299800000001</c:v>
                </c:pt>
                <c:pt idx="564">
                  <c:v>1508.5200199999999</c:v>
                </c:pt>
                <c:pt idx="565">
                  <c:v>1487.920044</c:v>
                </c:pt>
                <c:pt idx="566">
                  <c:v>1498.579956</c:v>
                </c:pt>
                <c:pt idx="567">
                  <c:v>1505.969971</c:v>
                </c:pt>
                <c:pt idx="568">
                  <c:v>1494.7299800000001</c:v>
                </c:pt>
                <c:pt idx="569">
                  <c:v>1487.369995</c:v>
                </c:pt>
                <c:pt idx="570">
                  <c:v>1501.339966</c:v>
                </c:pt>
                <c:pt idx="571">
                  <c:v>1516.349976</c:v>
                </c:pt>
                <c:pt idx="572">
                  <c:v>1504.459961</c:v>
                </c:pt>
                <c:pt idx="573">
                  <c:v>1500.589966</c:v>
                </c:pt>
                <c:pt idx="574">
                  <c:v>1467.170044</c:v>
                </c:pt>
                <c:pt idx="575">
                  <c:v>1440.51001</c:v>
                </c:pt>
                <c:pt idx="576">
                  <c:v>1356.5600589999999</c:v>
                </c:pt>
                <c:pt idx="577">
                  <c:v>1401.4399410000001</c:v>
                </c:pt>
                <c:pt idx="578">
                  <c:v>1441.6099850000001</c:v>
                </c:pt>
                <c:pt idx="579">
                  <c:v>1427.469971</c:v>
                </c:pt>
                <c:pt idx="580">
                  <c:v>1434.540039</c:v>
                </c:pt>
                <c:pt idx="581">
                  <c:v>1429.8599850000001</c:v>
                </c:pt>
                <c:pt idx="582">
                  <c:v>1477.4399410000001</c:v>
                </c:pt>
                <c:pt idx="583">
                  <c:v>1460.98999</c:v>
                </c:pt>
                <c:pt idx="584">
                  <c:v>1464.920044</c:v>
                </c:pt>
                <c:pt idx="585">
                  <c:v>1452.4300539999999</c:v>
                </c:pt>
                <c:pt idx="586">
                  <c:v>1468.25</c:v>
                </c:pt>
                <c:pt idx="587">
                  <c:v>1446.290039</c:v>
                </c:pt>
                <c:pt idx="588">
                  <c:v>1415.099976</c:v>
                </c:pt>
                <c:pt idx="589">
                  <c:v>1409.5699460000001</c:v>
                </c:pt>
                <c:pt idx="590">
                  <c:v>1432.630005</c:v>
                </c:pt>
                <c:pt idx="591">
                  <c:v>1424.170044</c:v>
                </c:pt>
                <c:pt idx="592">
                  <c:v>1412.1400149999999</c:v>
                </c:pt>
                <c:pt idx="593">
                  <c:v>1383.0500489999999</c:v>
                </c:pt>
                <c:pt idx="594">
                  <c:v>1407.8100589999999</c:v>
                </c:pt>
                <c:pt idx="595">
                  <c:v>1420.959961</c:v>
                </c:pt>
                <c:pt idx="596">
                  <c:v>1452.3599850000001</c:v>
                </c:pt>
                <c:pt idx="597">
                  <c:v>1466.040039</c:v>
                </c:pt>
                <c:pt idx="598">
                  <c:v>1447.8000489999999</c:v>
                </c:pt>
                <c:pt idx="599">
                  <c:v>1437.209961</c:v>
                </c:pt>
                <c:pt idx="600">
                  <c:v>1406.9499510000001</c:v>
                </c:pt>
                <c:pt idx="601">
                  <c:v>1400.719971</c:v>
                </c:pt>
                <c:pt idx="602">
                  <c:v>1373.8599850000001</c:v>
                </c:pt>
                <c:pt idx="603">
                  <c:v>1399.0500489999999</c:v>
                </c:pt>
                <c:pt idx="604">
                  <c:v>1381.5200199999999</c:v>
                </c:pt>
                <c:pt idx="605">
                  <c:v>1378.0200199999999</c:v>
                </c:pt>
                <c:pt idx="606">
                  <c:v>1422.4499510000001</c:v>
                </c:pt>
                <c:pt idx="607">
                  <c:v>1420.599976</c:v>
                </c:pt>
                <c:pt idx="608">
                  <c:v>1448.8100589999999</c:v>
                </c:pt>
                <c:pt idx="609">
                  <c:v>1477.26001</c:v>
                </c:pt>
                <c:pt idx="610">
                  <c:v>1467.630005</c:v>
                </c:pt>
                <c:pt idx="611">
                  <c:v>1457.839966</c:v>
                </c:pt>
                <c:pt idx="612">
                  <c:v>1471.3599850000001</c:v>
                </c:pt>
                <c:pt idx="613">
                  <c:v>1461.670044</c:v>
                </c:pt>
                <c:pt idx="614">
                  <c:v>1456.9499510000001</c:v>
                </c:pt>
                <c:pt idx="615">
                  <c:v>1446</c:v>
                </c:pt>
                <c:pt idx="616">
                  <c:v>1469.4399410000001</c:v>
                </c:pt>
                <c:pt idx="617">
                  <c:v>1470.540039</c:v>
                </c:pt>
                <c:pt idx="618">
                  <c:v>1478.7299800000001</c:v>
                </c:pt>
                <c:pt idx="619">
                  <c:v>1464.459961</c:v>
                </c:pt>
                <c:pt idx="620">
                  <c:v>1486</c:v>
                </c:pt>
                <c:pt idx="621">
                  <c:v>1475.9499510000001</c:v>
                </c:pt>
                <c:pt idx="622">
                  <c:v>1479.130005</c:v>
                </c:pt>
                <c:pt idx="623">
                  <c:v>1452.1800539999999</c:v>
                </c:pt>
                <c:pt idx="624">
                  <c:v>1441.4799800000001</c:v>
                </c:pt>
                <c:pt idx="625">
                  <c:v>1455.3100589999999</c:v>
                </c:pt>
                <c:pt idx="626">
                  <c:v>1450.5500489999999</c:v>
                </c:pt>
                <c:pt idx="627">
                  <c:v>1454.8199460000001</c:v>
                </c:pt>
                <c:pt idx="628">
                  <c:v>1442.3900149999999</c:v>
                </c:pt>
                <c:pt idx="629">
                  <c:v>1454.599976</c:v>
                </c:pt>
                <c:pt idx="630">
                  <c:v>1469.540039</c:v>
                </c:pt>
                <c:pt idx="631">
                  <c:v>1446.2299800000001</c:v>
                </c:pt>
                <c:pt idx="632">
                  <c:v>1456.670044</c:v>
                </c:pt>
                <c:pt idx="633">
                  <c:v>1478.900024</c:v>
                </c:pt>
                <c:pt idx="634">
                  <c:v>1475.619995</c:v>
                </c:pt>
                <c:pt idx="635">
                  <c:v>1480.880005</c:v>
                </c:pt>
                <c:pt idx="636">
                  <c:v>1492.920044</c:v>
                </c:pt>
                <c:pt idx="637">
                  <c:v>1495.839966</c:v>
                </c:pt>
                <c:pt idx="638">
                  <c:v>1509.9799800000001</c:v>
                </c:pt>
                <c:pt idx="639">
                  <c:v>1510.48999</c:v>
                </c:pt>
                <c:pt idx="640">
                  <c:v>1493.73999</c:v>
                </c:pt>
                <c:pt idx="641">
                  <c:v>1481.959961</c:v>
                </c:pt>
                <c:pt idx="642">
                  <c:v>1495.5699460000001</c:v>
                </c:pt>
                <c:pt idx="643">
                  <c:v>1480.1899410000001</c:v>
                </c:pt>
                <c:pt idx="644">
                  <c:v>1464.290039</c:v>
                </c:pt>
                <c:pt idx="645">
                  <c:v>1474.469971</c:v>
                </c:pt>
                <c:pt idx="646">
                  <c:v>1452.420044</c:v>
                </c:pt>
                <c:pt idx="647">
                  <c:v>1449.619995</c:v>
                </c:pt>
                <c:pt idx="648">
                  <c:v>1419.8900149999999</c:v>
                </c:pt>
                <c:pt idx="649">
                  <c:v>1430.829956</c:v>
                </c:pt>
                <c:pt idx="650">
                  <c:v>1438.099976</c:v>
                </c:pt>
                <c:pt idx="651">
                  <c:v>1438.6999510000001</c:v>
                </c:pt>
                <c:pt idx="652">
                  <c:v>1452.5600589999999</c:v>
                </c:pt>
                <c:pt idx="653">
                  <c:v>1462.9300539999999</c:v>
                </c:pt>
                <c:pt idx="654">
                  <c:v>1479.3199460000001</c:v>
                </c:pt>
                <c:pt idx="655">
                  <c:v>1482.8000489999999</c:v>
                </c:pt>
                <c:pt idx="656">
                  <c:v>1472.869995</c:v>
                </c:pt>
                <c:pt idx="657">
                  <c:v>1460.25</c:v>
                </c:pt>
                <c:pt idx="658">
                  <c:v>1471.839966</c:v>
                </c:pt>
                <c:pt idx="659">
                  <c:v>1491.5600589999999</c:v>
                </c:pt>
                <c:pt idx="660">
                  <c:v>1484.4300539999999</c:v>
                </c:pt>
                <c:pt idx="661">
                  <c:v>1479.849976</c:v>
                </c:pt>
                <c:pt idx="662">
                  <c:v>1496.0699460000001</c:v>
                </c:pt>
                <c:pt idx="663">
                  <c:v>1491.719971</c:v>
                </c:pt>
                <c:pt idx="664">
                  <c:v>1499.4799800000001</c:v>
                </c:pt>
                <c:pt idx="665">
                  <c:v>1498.130005</c:v>
                </c:pt>
                <c:pt idx="666">
                  <c:v>1505.969971</c:v>
                </c:pt>
                <c:pt idx="667">
                  <c:v>1508.3100589999999</c:v>
                </c:pt>
                <c:pt idx="668">
                  <c:v>1506.4499510000001</c:v>
                </c:pt>
                <c:pt idx="669">
                  <c:v>1514.089966</c:v>
                </c:pt>
                <c:pt idx="670">
                  <c:v>1509.839966</c:v>
                </c:pt>
                <c:pt idx="671">
                  <c:v>1502.589966</c:v>
                </c:pt>
                <c:pt idx="672">
                  <c:v>1517.6800539999999</c:v>
                </c:pt>
                <c:pt idx="673">
                  <c:v>1520.7700199999999</c:v>
                </c:pt>
                <c:pt idx="674">
                  <c:v>1507.079956</c:v>
                </c:pt>
                <c:pt idx="675">
                  <c:v>1492.25</c:v>
                </c:pt>
                <c:pt idx="676">
                  <c:v>1502.51001</c:v>
                </c:pt>
                <c:pt idx="677">
                  <c:v>1494.5</c:v>
                </c:pt>
                <c:pt idx="678">
                  <c:v>1489.26001</c:v>
                </c:pt>
                <c:pt idx="679">
                  <c:v>1481.98999</c:v>
                </c:pt>
                <c:pt idx="680">
                  <c:v>1484.910034</c:v>
                </c:pt>
                <c:pt idx="681">
                  <c:v>1480.869995</c:v>
                </c:pt>
                <c:pt idx="682">
                  <c:v>1465.8100589999999</c:v>
                </c:pt>
                <c:pt idx="683">
                  <c:v>1444.51001</c:v>
                </c:pt>
                <c:pt idx="684">
                  <c:v>1459.900024</c:v>
                </c:pt>
                <c:pt idx="685">
                  <c:v>1451.339966</c:v>
                </c:pt>
                <c:pt idx="686">
                  <c:v>1449.0500489999999</c:v>
                </c:pt>
                <c:pt idx="687">
                  <c:v>1448.719971</c:v>
                </c:pt>
                <c:pt idx="688">
                  <c:v>1439.030029</c:v>
                </c:pt>
                <c:pt idx="689">
                  <c:v>1427.209961</c:v>
                </c:pt>
                <c:pt idx="690">
                  <c:v>1426.5699460000001</c:v>
                </c:pt>
                <c:pt idx="691">
                  <c:v>1458.290039</c:v>
                </c:pt>
                <c:pt idx="692">
                  <c:v>1436.51001</c:v>
                </c:pt>
                <c:pt idx="693">
                  <c:v>1436.2299800000001</c:v>
                </c:pt>
                <c:pt idx="694">
                  <c:v>1426.459961</c:v>
                </c:pt>
                <c:pt idx="695">
                  <c:v>1434.3199460000001</c:v>
                </c:pt>
                <c:pt idx="696">
                  <c:v>1436.280029</c:v>
                </c:pt>
                <c:pt idx="697">
                  <c:v>1408.98999</c:v>
                </c:pt>
                <c:pt idx="698">
                  <c:v>1402.030029</c:v>
                </c:pt>
                <c:pt idx="699">
                  <c:v>1387.0200199999999</c:v>
                </c:pt>
                <c:pt idx="700">
                  <c:v>1364.589966</c:v>
                </c:pt>
                <c:pt idx="701">
                  <c:v>1329.780029</c:v>
                </c:pt>
                <c:pt idx="702">
                  <c:v>1374.170044</c:v>
                </c:pt>
                <c:pt idx="703">
                  <c:v>1374.619995</c:v>
                </c:pt>
                <c:pt idx="704">
                  <c:v>1349.969971</c:v>
                </c:pt>
                <c:pt idx="705">
                  <c:v>1342.130005</c:v>
                </c:pt>
                <c:pt idx="706">
                  <c:v>1388.76001</c:v>
                </c:pt>
                <c:pt idx="707">
                  <c:v>1396.9300539999999</c:v>
                </c:pt>
                <c:pt idx="708">
                  <c:v>1395.780029</c:v>
                </c:pt>
                <c:pt idx="709">
                  <c:v>1398.130005</c:v>
                </c:pt>
                <c:pt idx="710">
                  <c:v>1364.900024</c:v>
                </c:pt>
                <c:pt idx="711">
                  <c:v>1364.4399410000001</c:v>
                </c:pt>
                <c:pt idx="712">
                  <c:v>1379.579956</c:v>
                </c:pt>
                <c:pt idx="713">
                  <c:v>1398.660034</c:v>
                </c:pt>
                <c:pt idx="714">
                  <c:v>1429.400024</c:v>
                </c:pt>
                <c:pt idx="715">
                  <c:v>1421.219971</c:v>
                </c:pt>
                <c:pt idx="716">
                  <c:v>1428.3199460000001</c:v>
                </c:pt>
                <c:pt idx="717">
                  <c:v>1426.6899410000001</c:v>
                </c:pt>
                <c:pt idx="718">
                  <c:v>1432.1899410000001</c:v>
                </c:pt>
                <c:pt idx="719">
                  <c:v>1431.869995</c:v>
                </c:pt>
                <c:pt idx="720">
                  <c:v>1409.280029</c:v>
                </c:pt>
                <c:pt idx="721">
                  <c:v>1400.1400149999999</c:v>
                </c:pt>
                <c:pt idx="722">
                  <c:v>1365.9799800000001</c:v>
                </c:pt>
                <c:pt idx="723">
                  <c:v>1351.26001</c:v>
                </c:pt>
                <c:pt idx="724">
                  <c:v>1382.9499510000001</c:v>
                </c:pt>
                <c:pt idx="725">
                  <c:v>1389.8100589999999</c:v>
                </c:pt>
                <c:pt idx="726">
                  <c:v>1372.3199460000001</c:v>
                </c:pt>
                <c:pt idx="727">
                  <c:v>1367.719971</c:v>
                </c:pt>
                <c:pt idx="728">
                  <c:v>1342.619995</c:v>
                </c:pt>
                <c:pt idx="729">
                  <c:v>1347.349976</c:v>
                </c:pt>
                <c:pt idx="730">
                  <c:v>1322.3599850000001</c:v>
                </c:pt>
                <c:pt idx="731">
                  <c:v>1341.7700199999999</c:v>
                </c:pt>
                <c:pt idx="732">
                  <c:v>1348.969971</c:v>
                </c:pt>
                <c:pt idx="733">
                  <c:v>1336.089966</c:v>
                </c:pt>
                <c:pt idx="734">
                  <c:v>1341.9300539999999</c:v>
                </c:pt>
                <c:pt idx="735">
                  <c:v>1314.9499510000001</c:v>
                </c:pt>
                <c:pt idx="736">
                  <c:v>1315.2299800000001</c:v>
                </c:pt>
                <c:pt idx="737">
                  <c:v>1324.969971</c:v>
                </c:pt>
                <c:pt idx="738">
                  <c:v>1376.540039</c:v>
                </c:pt>
                <c:pt idx="739">
                  <c:v>1351.459961</c:v>
                </c:pt>
                <c:pt idx="740">
                  <c:v>1343.5500489999999</c:v>
                </c:pt>
                <c:pt idx="741">
                  <c:v>1369.8900149999999</c:v>
                </c:pt>
                <c:pt idx="742">
                  <c:v>1380.1999510000001</c:v>
                </c:pt>
                <c:pt idx="743">
                  <c:v>1371.1800539999999</c:v>
                </c:pt>
                <c:pt idx="744">
                  <c:v>1359.98999</c:v>
                </c:pt>
                <c:pt idx="745">
                  <c:v>1340.9300539999999</c:v>
                </c:pt>
                <c:pt idx="746">
                  <c:v>1312.150024</c:v>
                </c:pt>
                <c:pt idx="747">
                  <c:v>1322.73999</c:v>
                </c:pt>
                <c:pt idx="748">
                  <c:v>1305.599976</c:v>
                </c:pt>
                <c:pt idx="749">
                  <c:v>1264.73999</c:v>
                </c:pt>
                <c:pt idx="750">
                  <c:v>1274.8599850000001</c:v>
                </c:pt>
                <c:pt idx="751">
                  <c:v>1305.9499510000001</c:v>
                </c:pt>
                <c:pt idx="752">
                  <c:v>1315.1899410000001</c:v>
                </c:pt>
                <c:pt idx="753">
                  <c:v>1328.920044</c:v>
                </c:pt>
                <c:pt idx="754">
                  <c:v>1334.219971</c:v>
                </c:pt>
                <c:pt idx="755">
                  <c:v>1320.280029</c:v>
                </c:pt>
                <c:pt idx="756">
                  <c:v>1283.2700199999999</c:v>
                </c:pt>
                <c:pt idx="757">
                  <c:v>1347.5600589999999</c:v>
                </c:pt>
                <c:pt idx="758">
                  <c:v>1333.339966</c:v>
                </c:pt>
                <c:pt idx="759">
                  <c:v>1298.349976</c:v>
                </c:pt>
                <c:pt idx="760">
                  <c:v>1295.8599850000001</c:v>
                </c:pt>
                <c:pt idx="761">
                  <c:v>1300.8000489999999</c:v>
                </c:pt>
                <c:pt idx="762">
                  <c:v>1313.2700199999999</c:v>
                </c:pt>
                <c:pt idx="763">
                  <c:v>1326.8199460000001</c:v>
                </c:pt>
                <c:pt idx="764">
                  <c:v>1318.5500489999999</c:v>
                </c:pt>
                <c:pt idx="765">
                  <c:v>1326.650024</c:v>
                </c:pt>
                <c:pt idx="766">
                  <c:v>1329.469971</c:v>
                </c:pt>
                <c:pt idx="767">
                  <c:v>1347.969971</c:v>
                </c:pt>
                <c:pt idx="768">
                  <c:v>1342.540039</c:v>
                </c:pt>
                <c:pt idx="769">
                  <c:v>1342.900024</c:v>
                </c:pt>
                <c:pt idx="770">
                  <c:v>1360.400024</c:v>
                </c:pt>
                <c:pt idx="771">
                  <c:v>1364.3000489999999</c:v>
                </c:pt>
                <c:pt idx="772">
                  <c:v>1357.51001</c:v>
                </c:pt>
                <c:pt idx="773">
                  <c:v>1354.9499510000001</c:v>
                </c:pt>
                <c:pt idx="774">
                  <c:v>1364.170044</c:v>
                </c:pt>
                <c:pt idx="775">
                  <c:v>1373.7299800000001</c:v>
                </c:pt>
                <c:pt idx="776">
                  <c:v>1366.01001</c:v>
                </c:pt>
                <c:pt idx="777">
                  <c:v>1373.469971</c:v>
                </c:pt>
                <c:pt idx="778">
                  <c:v>1349.469971</c:v>
                </c:pt>
                <c:pt idx="779">
                  <c:v>1354.3100589999999</c:v>
                </c:pt>
                <c:pt idx="780">
                  <c:v>1352.26001</c:v>
                </c:pt>
                <c:pt idx="781">
                  <c:v>1340.8900149999999</c:v>
                </c:pt>
                <c:pt idx="782">
                  <c:v>1332.530029</c:v>
                </c:pt>
                <c:pt idx="783">
                  <c:v>1314.76001</c:v>
                </c:pt>
                <c:pt idx="784">
                  <c:v>1330.3100589999999</c:v>
                </c:pt>
                <c:pt idx="785">
                  <c:v>1318.8000489999999</c:v>
                </c:pt>
                <c:pt idx="786">
                  <c:v>1315.920044</c:v>
                </c:pt>
                <c:pt idx="787">
                  <c:v>1326.6099850000001</c:v>
                </c:pt>
                <c:pt idx="788">
                  <c:v>1301.530029</c:v>
                </c:pt>
                <c:pt idx="789">
                  <c:v>1278.9399410000001</c:v>
                </c:pt>
                <c:pt idx="790">
                  <c:v>1255.2700199999999</c:v>
                </c:pt>
                <c:pt idx="791">
                  <c:v>1252.8199460000001</c:v>
                </c:pt>
                <c:pt idx="792">
                  <c:v>1245.8599850000001</c:v>
                </c:pt>
                <c:pt idx="793">
                  <c:v>1267.650024</c:v>
                </c:pt>
                <c:pt idx="794">
                  <c:v>1257.9399410000001</c:v>
                </c:pt>
                <c:pt idx="795">
                  <c:v>1239.9399410000001</c:v>
                </c:pt>
                <c:pt idx="796">
                  <c:v>1241.2299800000001</c:v>
                </c:pt>
                <c:pt idx="797">
                  <c:v>1234.1800539999999</c:v>
                </c:pt>
                <c:pt idx="798">
                  <c:v>1241.410034</c:v>
                </c:pt>
                <c:pt idx="799">
                  <c:v>1253.8000489999999</c:v>
                </c:pt>
                <c:pt idx="800">
                  <c:v>1261.8900149999999</c:v>
                </c:pt>
                <c:pt idx="801">
                  <c:v>1264.73999</c:v>
                </c:pt>
                <c:pt idx="802">
                  <c:v>1233.420044</c:v>
                </c:pt>
                <c:pt idx="803">
                  <c:v>1180.160034</c:v>
                </c:pt>
                <c:pt idx="804">
                  <c:v>1197.660034</c:v>
                </c:pt>
                <c:pt idx="805">
                  <c:v>1166.709961</c:v>
                </c:pt>
                <c:pt idx="806">
                  <c:v>1173.5600589999999</c:v>
                </c:pt>
                <c:pt idx="807">
                  <c:v>1150.530029</c:v>
                </c:pt>
                <c:pt idx="808">
                  <c:v>1170.8100589999999</c:v>
                </c:pt>
                <c:pt idx="809">
                  <c:v>1142.619995</c:v>
                </c:pt>
                <c:pt idx="810">
                  <c:v>1122.1400149999999</c:v>
                </c:pt>
                <c:pt idx="811">
                  <c:v>1117.579956</c:v>
                </c:pt>
                <c:pt idx="812">
                  <c:v>1139.829956</c:v>
                </c:pt>
                <c:pt idx="813">
                  <c:v>1152.6899410000001</c:v>
                </c:pt>
                <c:pt idx="814">
                  <c:v>1182.170044</c:v>
                </c:pt>
                <c:pt idx="815">
                  <c:v>1153.290039</c:v>
                </c:pt>
                <c:pt idx="816">
                  <c:v>1147.9499510000001</c:v>
                </c:pt>
                <c:pt idx="817">
                  <c:v>1160.329956</c:v>
                </c:pt>
                <c:pt idx="818">
                  <c:v>1145.869995</c:v>
                </c:pt>
                <c:pt idx="819">
                  <c:v>1106.459961</c:v>
                </c:pt>
                <c:pt idx="820">
                  <c:v>1103.25</c:v>
                </c:pt>
                <c:pt idx="821">
                  <c:v>1151.4399410000001</c:v>
                </c:pt>
                <c:pt idx="822">
                  <c:v>1128.4300539999999</c:v>
                </c:pt>
                <c:pt idx="823">
                  <c:v>1137.589966</c:v>
                </c:pt>
                <c:pt idx="824">
                  <c:v>1168.380005</c:v>
                </c:pt>
                <c:pt idx="825">
                  <c:v>1165.8900149999999</c:v>
                </c:pt>
                <c:pt idx="826">
                  <c:v>1183.5</c:v>
                </c:pt>
                <c:pt idx="827">
                  <c:v>1179.6800539999999</c:v>
                </c:pt>
                <c:pt idx="828">
                  <c:v>1191.8100589999999</c:v>
                </c:pt>
                <c:pt idx="829">
                  <c:v>1238.160034</c:v>
                </c:pt>
                <c:pt idx="830">
                  <c:v>1253.6899410000001</c:v>
                </c:pt>
                <c:pt idx="831">
                  <c:v>1242.9799800000001</c:v>
                </c:pt>
                <c:pt idx="832">
                  <c:v>1224.3599850000001</c:v>
                </c:pt>
                <c:pt idx="833">
                  <c:v>1209.469971</c:v>
                </c:pt>
                <c:pt idx="834">
                  <c:v>1228.75</c:v>
                </c:pt>
                <c:pt idx="835">
                  <c:v>1234.5200199999999</c:v>
                </c:pt>
                <c:pt idx="836">
                  <c:v>1253.0500489999999</c:v>
                </c:pt>
                <c:pt idx="837">
                  <c:v>1249.459961</c:v>
                </c:pt>
                <c:pt idx="838">
                  <c:v>1266.4399410000001</c:v>
                </c:pt>
                <c:pt idx="839">
                  <c:v>1267.4300539999999</c:v>
                </c:pt>
                <c:pt idx="840">
                  <c:v>1248.579956</c:v>
                </c:pt>
                <c:pt idx="841">
                  <c:v>1266.6099850000001</c:v>
                </c:pt>
                <c:pt idx="842">
                  <c:v>1263.51001</c:v>
                </c:pt>
                <c:pt idx="843">
                  <c:v>1261.1999510000001</c:v>
                </c:pt>
                <c:pt idx="844">
                  <c:v>1255.540039</c:v>
                </c:pt>
                <c:pt idx="845">
                  <c:v>1255.1800539999999</c:v>
                </c:pt>
                <c:pt idx="846">
                  <c:v>1245.670044</c:v>
                </c:pt>
                <c:pt idx="847">
                  <c:v>1248.920044</c:v>
                </c:pt>
                <c:pt idx="848">
                  <c:v>1249.4399410000001</c:v>
                </c:pt>
                <c:pt idx="849">
                  <c:v>1284.98999</c:v>
                </c:pt>
                <c:pt idx="850">
                  <c:v>1288.48999</c:v>
                </c:pt>
                <c:pt idx="851">
                  <c:v>1291.959961</c:v>
                </c:pt>
                <c:pt idx="852">
                  <c:v>1312.829956</c:v>
                </c:pt>
                <c:pt idx="853">
                  <c:v>1309.380005</c:v>
                </c:pt>
                <c:pt idx="854">
                  <c:v>1289.0500489999999</c:v>
                </c:pt>
                <c:pt idx="855">
                  <c:v>1293.170044</c:v>
                </c:pt>
                <c:pt idx="856">
                  <c:v>1277.8900149999999</c:v>
                </c:pt>
                <c:pt idx="857">
                  <c:v>1267.9300539999999</c:v>
                </c:pt>
                <c:pt idx="858">
                  <c:v>1248.079956</c:v>
                </c:pt>
                <c:pt idx="859">
                  <c:v>1255.8199460000001</c:v>
                </c:pt>
                <c:pt idx="860">
                  <c:v>1260.670044</c:v>
                </c:pt>
                <c:pt idx="861">
                  <c:v>1267.1099850000001</c:v>
                </c:pt>
                <c:pt idx="862">
                  <c:v>1283.5699460000001</c:v>
                </c:pt>
                <c:pt idx="863">
                  <c:v>1270.030029</c:v>
                </c:pt>
                <c:pt idx="864">
                  <c:v>1276.959961</c:v>
                </c:pt>
                <c:pt idx="865">
                  <c:v>1264.959961</c:v>
                </c:pt>
                <c:pt idx="866">
                  <c:v>1254.3900149999999</c:v>
                </c:pt>
                <c:pt idx="867">
                  <c:v>1255.849976</c:v>
                </c:pt>
                <c:pt idx="868">
                  <c:v>1241.599976</c:v>
                </c:pt>
                <c:pt idx="869">
                  <c:v>1219.869995</c:v>
                </c:pt>
                <c:pt idx="870">
                  <c:v>1214.3599850000001</c:v>
                </c:pt>
                <c:pt idx="871">
                  <c:v>1208.4300539999999</c:v>
                </c:pt>
                <c:pt idx="872">
                  <c:v>1212.579956</c:v>
                </c:pt>
                <c:pt idx="873">
                  <c:v>1223.1400149999999</c:v>
                </c:pt>
                <c:pt idx="874">
                  <c:v>1237.040039</c:v>
                </c:pt>
                <c:pt idx="875">
                  <c:v>1225.349976</c:v>
                </c:pt>
                <c:pt idx="876">
                  <c:v>1218.599976</c:v>
                </c:pt>
                <c:pt idx="877">
                  <c:v>1216.76001</c:v>
                </c:pt>
                <c:pt idx="878">
                  <c:v>1211.0699460000001</c:v>
                </c:pt>
                <c:pt idx="879">
                  <c:v>1226.1999510000001</c:v>
                </c:pt>
                <c:pt idx="880">
                  <c:v>1224.380005</c:v>
                </c:pt>
                <c:pt idx="881">
                  <c:v>1236.719971</c:v>
                </c:pt>
                <c:pt idx="882">
                  <c:v>1234.4499510000001</c:v>
                </c:pt>
                <c:pt idx="883">
                  <c:v>1219.23999</c:v>
                </c:pt>
                <c:pt idx="884">
                  <c:v>1190.589966</c:v>
                </c:pt>
                <c:pt idx="885">
                  <c:v>1198.780029</c:v>
                </c:pt>
                <c:pt idx="886">
                  <c:v>1181.5200199999999</c:v>
                </c:pt>
                <c:pt idx="887">
                  <c:v>1180.1800539999999</c:v>
                </c:pt>
                <c:pt idx="888">
                  <c:v>1208.1400149999999</c:v>
                </c:pt>
                <c:pt idx="889">
                  <c:v>1215.6800539999999</c:v>
                </c:pt>
                <c:pt idx="890">
                  <c:v>1202.4499510000001</c:v>
                </c:pt>
                <c:pt idx="891">
                  <c:v>1214.4399410000001</c:v>
                </c:pt>
                <c:pt idx="892">
                  <c:v>1207.709961</c:v>
                </c:pt>
                <c:pt idx="893">
                  <c:v>1215.0200199999999</c:v>
                </c:pt>
                <c:pt idx="894">
                  <c:v>1210.849976</c:v>
                </c:pt>
                <c:pt idx="895">
                  <c:v>1191.030029</c:v>
                </c:pt>
                <c:pt idx="896">
                  <c:v>1171.650024</c:v>
                </c:pt>
                <c:pt idx="897">
                  <c:v>1190.48999</c:v>
                </c:pt>
                <c:pt idx="898">
                  <c:v>1202.9300539999999</c:v>
                </c:pt>
                <c:pt idx="899">
                  <c:v>1205.8199460000001</c:v>
                </c:pt>
                <c:pt idx="900">
                  <c:v>1204.5200199999999</c:v>
                </c:pt>
                <c:pt idx="901">
                  <c:v>1211.2299800000001</c:v>
                </c:pt>
                <c:pt idx="902">
                  <c:v>1215.9300539999999</c:v>
                </c:pt>
                <c:pt idx="903">
                  <c:v>1220.75</c:v>
                </c:pt>
                <c:pt idx="904">
                  <c:v>1214.349976</c:v>
                </c:pt>
                <c:pt idx="905">
                  <c:v>1200.4799800000001</c:v>
                </c:pt>
                <c:pt idx="906">
                  <c:v>1204.400024</c:v>
                </c:pt>
                <c:pt idx="907">
                  <c:v>1183.530029</c:v>
                </c:pt>
                <c:pt idx="908">
                  <c:v>1183.4300539999999</c:v>
                </c:pt>
                <c:pt idx="909">
                  <c:v>1190.160034</c:v>
                </c:pt>
                <c:pt idx="910">
                  <c:v>1191.290039</c:v>
                </c:pt>
                <c:pt idx="911">
                  <c:v>1186.7299800000001</c:v>
                </c:pt>
                <c:pt idx="912">
                  <c:v>1178.0200199999999</c:v>
                </c:pt>
                <c:pt idx="913">
                  <c:v>1181.660034</c:v>
                </c:pt>
                <c:pt idx="914">
                  <c:v>1161.969971</c:v>
                </c:pt>
                <c:pt idx="915">
                  <c:v>1171.410034</c:v>
                </c:pt>
                <c:pt idx="916">
                  <c:v>1157.26001</c:v>
                </c:pt>
                <c:pt idx="917">
                  <c:v>1165.3100589999999</c:v>
                </c:pt>
                <c:pt idx="918">
                  <c:v>1162.089966</c:v>
                </c:pt>
                <c:pt idx="919">
                  <c:v>1184.9300539999999</c:v>
                </c:pt>
                <c:pt idx="920">
                  <c:v>1179.209961</c:v>
                </c:pt>
                <c:pt idx="921">
                  <c:v>1161.51001</c:v>
                </c:pt>
                <c:pt idx="922">
                  <c:v>1148.5600589999999</c:v>
                </c:pt>
                <c:pt idx="923">
                  <c:v>1129.030029</c:v>
                </c:pt>
                <c:pt idx="924">
                  <c:v>1133.579956</c:v>
                </c:pt>
                <c:pt idx="925">
                  <c:v>1132.9399410000001</c:v>
                </c:pt>
                <c:pt idx="926">
                  <c:v>1131.73999</c:v>
                </c:pt>
                <c:pt idx="927">
                  <c:v>1106.400024</c:v>
                </c:pt>
                <c:pt idx="928">
                  <c:v>1085.780029</c:v>
                </c:pt>
                <c:pt idx="929">
                  <c:v>1092.540039</c:v>
                </c:pt>
                <c:pt idx="930">
                  <c:v>1038.7700199999999</c:v>
                </c:pt>
                <c:pt idx="931">
                  <c:v>1032.73999</c:v>
                </c:pt>
                <c:pt idx="932">
                  <c:v>1016.099976</c:v>
                </c:pt>
                <c:pt idx="933">
                  <c:v>984.53997800000002</c:v>
                </c:pt>
                <c:pt idx="934">
                  <c:v>965.79998799999998</c:v>
                </c:pt>
                <c:pt idx="935">
                  <c:v>1003.450012</c:v>
                </c:pt>
                <c:pt idx="936">
                  <c:v>1012.27002</c:v>
                </c:pt>
                <c:pt idx="937">
                  <c:v>1007.039978</c:v>
                </c:pt>
                <c:pt idx="938">
                  <c:v>1018.6099850000001</c:v>
                </c:pt>
                <c:pt idx="939">
                  <c:v>1040.9399410000001</c:v>
                </c:pt>
                <c:pt idx="940">
                  <c:v>1038.5500489999999</c:v>
                </c:pt>
                <c:pt idx="941">
                  <c:v>1051.329956</c:v>
                </c:pt>
                <c:pt idx="942">
                  <c:v>1072.280029</c:v>
                </c:pt>
                <c:pt idx="943">
                  <c:v>1069.630005</c:v>
                </c:pt>
                <c:pt idx="944">
                  <c:v>1071.380005</c:v>
                </c:pt>
                <c:pt idx="945">
                  <c:v>1062.4399410000001</c:v>
                </c:pt>
                <c:pt idx="946">
                  <c:v>1056.75</c:v>
                </c:pt>
                <c:pt idx="947">
                  <c:v>1080.98999</c:v>
                </c:pt>
                <c:pt idx="948">
                  <c:v>1097.4300539999999</c:v>
                </c:pt>
                <c:pt idx="949">
                  <c:v>1091.650024</c:v>
                </c:pt>
                <c:pt idx="950">
                  <c:v>1089.9799800000001</c:v>
                </c:pt>
                <c:pt idx="951">
                  <c:v>1097.540039</c:v>
                </c:pt>
                <c:pt idx="952">
                  <c:v>1077.089966</c:v>
                </c:pt>
                <c:pt idx="953">
                  <c:v>1068.6099850000001</c:v>
                </c:pt>
                <c:pt idx="954">
                  <c:v>1073.4799800000001</c:v>
                </c:pt>
                <c:pt idx="955">
                  <c:v>1089.900024</c:v>
                </c:pt>
                <c:pt idx="956">
                  <c:v>1084.780029</c:v>
                </c:pt>
                <c:pt idx="957">
                  <c:v>1085.1999510000001</c:v>
                </c:pt>
                <c:pt idx="958">
                  <c:v>1100.089966</c:v>
                </c:pt>
                <c:pt idx="959">
                  <c:v>1104.6099850000001</c:v>
                </c:pt>
                <c:pt idx="960">
                  <c:v>1078.3000489999999</c:v>
                </c:pt>
                <c:pt idx="961">
                  <c:v>1059.790039</c:v>
                </c:pt>
                <c:pt idx="962">
                  <c:v>1059.780029</c:v>
                </c:pt>
                <c:pt idx="963">
                  <c:v>1084.099976</c:v>
                </c:pt>
                <c:pt idx="964">
                  <c:v>1087.1999510000001</c:v>
                </c:pt>
                <c:pt idx="965">
                  <c:v>1102.839966</c:v>
                </c:pt>
                <c:pt idx="966">
                  <c:v>1118.8599850000001</c:v>
                </c:pt>
                <c:pt idx="967">
                  <c:v>1115.8000489999999</c:v>
                </c:pt>
                <c:pt idx="968">
                  <c:v>1118.540039</c:v>
                </c:pt>
                <c:pt idx="969">
                  <c:v>1120.3100589999999</c:v>
                </c:pt>
                <c:pt idx="970">
                  <c:v>1118.329956</c:v>
                </c:pt>
                <c:pt idx="971">
                  <c:v>1139.089966</c:v>
                </c:pt>
                <c:pt idx="972">
                  <c:v>1141.209961</c:v>
                </c:pt>
                <c:pt idx="973">
                  <c:v>1142.23999</c:v>
                </c:pt>
                <c:pt idx="974">
                  <c:v>1138.650024</c:v>
                </c:pt>
                <c:pt idx="975">
                  <c:v>1151.0600589999999</c:v>
                </c:pt>
                <c:pt idx="976">
                  <c:v>1142.660034</c:v>
                </c:pt>
                <c:pt idx="977">
                  <c:v>1137.030029</c:v>
                </c:pt>
                <c:pt idx="978">
                  <c:v>1150.339966</c:v>
                </c:pt>
                <c:pt idx="979">
                  <c:v>1157.420044</c:v>
                </c:pt>
                <c:pt idx="980">
                  <c:v>1149.5</c:v>
                </c:pt>
                <c:pt idx="981">
                  <c:v>1128.5200199999999</c:v>
                </c:pt>
                <c:pt idx="982">
                  <c:v>1140.1999510000001</c:v>
                </c:pt>
                <c:pt idx="983">
                  <c:v>1139.4499510000001</c:v>
                </c:pt>
                <c:pt idx="984">
                  <c:v>1129.900024</c:v>
                </c:pt>
                <c:pt idx="985">
                  <c:v>1144.8000489999999</c:v>
                </c:pt>
                <c:pt idx="986">
                  <c:v>1170.349976</c:v>
                </c:pt>
                <c:pt idx="987">
                  <c:v>1167.099976</c:v>
                </c:pt>
                <c:pt idx="988">
                  <c:v>1158.3100589999999</c:v>
                </c:pt>
                <c:pt idx="989">
                  <c:v>1139.9300539999999</c:v>
                </c:pt>
                <c:pt idx="990">
                  <c:v>1136.76001</c:v>
                </c:pt>
                <c:pt idx="991">
                  <c:v>1137.0699460000001</c:v>
                </c:pt>
                <c:pt idx="992">
                  <c:v>1119.380005</c:v>
                </c:pt>
                <c:pt idx="993">
                  <c:v>1123.089966</c:v>
                </c:pt>
                <c:pt idx="994">
                  <c:v>1134.3599850000001</c:v>
                </c:pt>
                <c:pt idx="995">
                  <c:v>1142.920044</c:v>
                </c:pt>
                <c:pt idx="996">
                  <c:v>1149.5600589999999</c:v>
                </c:pt>
                <c:pt idx="997">
                  <c:v>1139.9300539999999</c:v>
                </c:pt>
                <c:pt idx="998">
                  <c:v>1144.8900149999999</c:v>
                </c:pt>
                <c:pt idx="999">
                  <c:v>1144.650024</c:v>
                </c:pt>
                <c:pt idx="1000">
                  <c:v>1149.369995</c:v>
                </c:pt>
                <c:pt idx="1001">
                  <c:v>1157.130005</c:v>
                </c:pt>
                <c:pt idx="1002">
                  <c:v>1161.0200199999999</c:v>
                </c:pt>
                <c:pt idx="1003">
                  <c:v>1148.079956</c:v>
                </c:pt>
                <c:pt idx="1004">
                  <c:v>1154.670044</c:v>
                </c:pt>
                <c:pt idx="1005">
                  <c:v>1165.2700199999999</c:v>
                </c:pt>
                <c:pt idx="1006">
                  <c:v>1172.51001</c:v>
                </c:pt>
                <c:pt idx="1007">
                  <c:v>1164.8900149999999</c:v>
                </c:pt>
                <c:pt idx="1008">
                  <c:v>1160.709961</c:v>
                </c:pt>
                <c:pt idx="1009">
                  <c:v>1155.1400149999999</c:v>
                </c:pt>
                <c:pt idx="1010">
                  <c:v>1156.5500489999999</c:v>
                </c:pt>
                <c:pt idx="1011">
                  <c:v>1145.599976</c:v>
                </c:pt>
                <c:pt idx="1012">
                  <c:v>1138.410034</c:v>
                </c:pt>
                <c:pt idx="1013">
                  <c:v>1146.1899410000001</c:v>
                </c:pt>
                <c:pt idx="1014">
                  <c:v>1127.5699460000001</c:v>
                </c:pt>
                <c:pt idx="1015">
                  <c:v>1138.880005</c:v>
                </c:pt>
                <c:pt idx="1016">
                  <c:v>1127.579956</c:v>
                </c:pt>
                <c:pt idx="1017">
                  <c:v>1119.3100589999999</c:v>
                </c:pt>
                <c:pt idx="1018">
                  <c:v>1128.1800539999999</c:v>
                </c:pt>
                <c:pt idx="1019">
                  <c:v>1132.150024</c:v>
                </c:pt>
                <c:pt idx="1020">
                  <c:v>1133.280029</c:v>
                </c:pt>
                <c:pt idx="1021">
                  <c:v>1133.0600589999999</c:v>
                </c:pt>
                <c:pt idx="1022">
                  <c:v>1100.6400149999999</c:v>
                </c:pt>
                <c:pt idx="1023">
                  <c:v>1113.5699460000001</c:v>
                </c:pt>
                <c:pt idx="1024">
                  <c:v>1130.1999510000001</c:v>
                </c:pt>
                <c:pt idx="1025">
                  <c:v>1122.1999510000001</c:v>
                </c:pt>
                <c:pt idx="1026">
                  <c:v>1094.4399410000001</c:v>
                </c:pt>
                <c:pt idx="1027">
                  <c:v>1090.0200199999999</c:v>
                </c:pt>
                <c:pt idx="1028">
                  <c:v>1083.51001</c:v>
                </c:pt>
                <c:pt idx="1029">
                  <c:v>1080.170044</c:v>
                </c:pt>
                <c:pt idx="1030">
                  <c:v>1096.219971</c:v>
                </c:pt>
                <c:pt idx="1031">
                  <c:v>1111.9399410000001</c:v>
                </c:pt>
                <c:pt idx="1032">
                  <c:v>1107.5</c:v>
                </c:pt>
                <c:pt idx="1033">
                  <c:v>1118.51001</c:v>
                </c:pt>
                <c:pt idx="1034">
                  <c:v>1116.4799800000001</c:v>
                </c:pt>
                <c:pt idx="1035">
                  <c:v>1104.1800539999999</c:v>
                </c:pt>
                <c:pt idx="1036">
                  <c:v>1083.339966</c:v>
                </c:pt>
                <c:pt idx="1037">
                  <c:v>1097.9799800000001</c:v>
                </c:pt>
                <c:pt idx="1038">
                  <c:v>1080.9499510000001</c:v>
                </c:pt>
                <c:pt idx="1039">
                  <c:v>1089.839966</c:v>
                </c:pt>
                <c:pt idx="1040">
                  <c:v>1109.4300539999999</c:v>
                </c:pt>
                <c:pt idx="1041">
                  <c:v>1109.380005</c:v>
                </c:pt>
                <c:pt idx="1042">
                  <c:v>1109.8900149999999</c:v>
                </c:pt>
                <c:pt idx="1043">
                  <c:v>1106.7299800000001</c:v>
                </c:pt>
                <c:pt idx="1044">
                  <c:v>1131.780029</c:v>
                </c:pt>
                <c:pt idx="1045">
                  <c:v>1153.839966</c:v>
                </c:pt>
                <c:pt idx="1046">
                  <c:v>1146.1400149999999</c:v>
                </c:pt>
                <c:pt idx="1047">
                  <c:v>1162.7700199999999</c:v>
                </c:pt>
                <c:pt idx="1048">
                  <c:v>1157.540039</c:v>
                </c:pt>
                <c:pt idx="1049">
                  <c:v>1164.3100589999999</c:v>
                </c:pt>
                <c:pt idx="1050">
                  <c:v>1168.26001</c:v>
                </c:pt>
                <c:pt idx="1051">
                  <c:v>1165.579956</c:v>
                </c:pt>
                <c:pt idx="1052">
                  <c:v>1154.089966</c:v>
                </c:pt>
                <c:pt idx="1053">
                  <c:v>1153.040039</c:v>
                </c:pt>
                <c:pt idx="1054">
                  <c:v>1166.160034</c:v>
                </c:pt>
                <c:pt idx="1055">
                  <c:v>1165.5500489999999</c:v>
                </c:pt>
                <c:pt idx="1056">
                  <c:v>1170.290039</c:v>
                </c:pt>
                <c:pt idx="1057">
                  <c:v>1151.849976</c:v>
                </c:pt>
                <c:pt idx="1058">
                  <c:v>1153.589966</c:v>
                </c:pt>
                <c:pt idx="1059">
                  <c:v>1148.6999510000001</c:v>
                </c:pt>
                <c:pt idx="1060">
                  <c:v>1131.869995</c:v>
                </c:pt>
                <c:pt idx="1061">
                  <c:v>1138.48999</c:v>
                </c:pt>
                <c:pt idx="1062">
                  <c:v>1144.579956</c:v>
                </c:pt>
                <c:pt idx="1063">
                  <c:v>1147.3900149999999</c:v>
                </c:pt>
                <c:pt idx="1064">
                  <c:v>1146.540039</c:v>
                </c:pt>
                <c:pt idx="1065">
                  <c:v>1136.76001</c:v>
                </c:pt>
                <c:pt idx="1066">
                  <c:v>1125.400024</c:v>
                </c:pt>
                <c:pt idx="1067">
                  <c:v>1126.339966</c:v>
                </c:pt>
                <c:pt idx="1068">
                  <c:v>1122.7299800000001</c:v>
                </c:pt>
                <c:pt idx="1069">
                  <c:v>1125.290039</c:v>
                </c:pt>
                <c:pt idx="1070">
                  <c:v>1117.8000489999999</c:v>
                </c:pt>
                <c:pt idx="1071">
                  <c:v>1130.469971</c:v>
                </c:pt>
                <c:pt idx="1072">
                  <c:v>1103.6899410000001</c:v>
                </c:pt>
                <c:pt idx="1073">
                  <c:v>1111.01001</c:v>
                </c:pt>
                <c:pt idx="1074">
                  <c:v>1102.5500489999999</c:v>
                </c:pt>
                <c:pt idx="1075">
                  <c:v>1128.369995</c:v>
                </c:pt>
                <c:pt idx="1076">
                  <c:v>1126.0699460000001</c:v>
                </c:pt>
                <c:pt idx="1077">
                  <c:v>1124.469971</c:v>
                </c:pt>
                <c:pt idx="1078">
                  <c:v>1125.170044</c:v>
                </c:pt>
                <c:pt idx="1079">
                  <c:v>1107.829956</c:v>
                </c:pt>
                <c:pt idx="1080">
                  <c:v>1100.959961</c:v>
                </c:pt>
                <c:pt idx="1081">
                  <c:v>1093.1400149999999</c:v>
                </c:pt>
                <c:pt idx="1082">
                  <c:v>1091.4799800000001</c:v>
                </c:pt>
                <c:pt idx="1083">
                  <c:v>1076.3199460000001</c:v>
                </c:pt>
                <c:pt idx="1084">
                  <c:v>1065.4499510000001</c:v>
                </c:pt>
                <c:pt idx="1085">
                  <c:v>1076.920044</c:v>
                </c:pt>
                <c:pt idx="1086">
                  <c:v>1086.459961</c:v>
                </c:pt>
                <c:pt idx="1087">
                  <c:v>1084.5600589999999</c:v>
                </c:pt>
                <c:pt idx="1088">
                  <c:v>1073.4300539999999</c:v>
                </c:pt>
                <c:pt idx="1089">
                  <c:v>1052.670044</c:v>
                </c:pt>
                <c:pt idx="1090">
                  <c:v>1049.48999</c:v>
                </c:pt>
                <c:pt idx="1091">
                  <c:v>1088.849976</c:v>
                </c:pt>
                <c:pt idx="1092">
                  <c:v>1073.01001</c:v>
                </c:pt>
                <c:pt idx="1093">
                  <c:v>1054.98999</c:v>
                </c:pt>
                <c:pt idx="1094">
                  <c:v>1074.5600589999999</c:v>
                </c:pt>
                <c:pt idx="1095">
                  <c:v>1097.280029</c:v>
                </c:pt>
                <c:pt idx="1096">
                  <c:v>1091.0699460000001</c:v>
                </c:pt>
                <c:pt idx="1097">
                  <c:v>1098.2299800000001</c:v>
                </c:pt>
                <c:pt idx="1098">
                  <c:v>1106.589966</c:v>
                </c:pt>
                <c:pt idx="1099">
                  <c:v>1091.880005</c:v>
                </c:pt>
                <c:pt idx="1100">
                  <c:v>1079.880005</c:v>
                </c:pt>
                <c:pt idx="1101">
                  <c:v>1086.0200199999999</c:v>
                </c:pt>
                <c:pt idx="1102">
                  <c:v>1097.079956</c:v>
                </c:pt>
                <c:pt idx="1103">
                  <c:v>1083.8199460000001</c:v>
                </c:pt>
                <c:pt idx="1104">
                  <c:v>1074.5500489999999</c:v>
                </c:pt>
                <c:pt idx="1105">
                  <c:v>1067.660034</c:v>
                </c:pt>
                <c:pt idx="1106">
                  <c:v>1064.660034</c:v>
                </c:pt>
                <c:pt idx="1107">
                  <c:v>1067.1400149999999</c:v>
                </c:pt>
                <c:pt idx="1108">
                  <c:v>1040.6800539999999</c:v>
                </c:pt>
                <c:pt idx="1109">
                  <c:v>1040.6899410000001</c:v>
                </c:pt>
                <c:pt idx="1110">
                  <c:v>1049.900024</c:v>
                </c:pt>
                <c:pt idx="1111">
                  <c:v>1029.150024</c:v>
                </c:pt>
                <c:pt idx="1112">
                  <c:v>1027.530029</c:v>
                </c:pt>
                <c:pt idx="1113">
                  <c:v>1030.73999</c:v>
                </c:pt>
                <c:pt idx="1114">
                  <c:v>1013.599976</c:v>
                </c:pt>
                <c:pt idx="1115">
                  <c:v>1020.26001</c:v>
                </c:pt>
                <c:pt idx="1116">
                  <c:v>1009.559998</c:v>
                </c:pt>
                <c:pt idx="1117">
                  <c:v>1007.27002</c:v>
                </c:pt>
                <c:pt idx="1118">
                  <c:v>1036.170044</c:v>
                </c:pt>
                <c:pt idx="1119">
                  <c:v>1037.1400149999999</c:v>
                </c:pt>
                <c:pt idx="1120">
                  <c:v>1019.98999</c:v>
                </c:pt>
                <c:pt idx="1121">
                  <c:v>1006.289978</c:v>
                </c:pt>
                <c:pt idx="1122">
                  <c:v>989.14001499999995</c:v>
                </c:pt>
                <c:pt idx="1123">
                  <c:v>992.71997099999999</c:v>
                </c:pt>
                <c:pt idx="1124">
                  <c:v>976.14001499999995</c:v>
                </c:pt>
                <c:pt idx="1125">
                  <c:v>973.53002900000001</c:v>
                </c:pt>
                <c:pt idx="1126">
                  <c:v>990.64001499999995</c:v>
                </c:pt>
                <c:pt idx="1127">
                  <c:v>989.82000700000003</c:v>
                </c:pt>
                <c:pt idx="1128">
                  <c:v>968.65002400000003</c:v>
                </c:pt>
                <c:pt idx="1129">
                  <c:v>948.09002699999996</c:v>
                </c:pt>
                <c:pt idx="1130">
                  <c:v>953.98999000000003</c:v>
                </c:pt>
                <c:pt idx="1131">
                  <c:v>989.03002900000001</c:v>
                </c:pt>
                <c:pt idx="1132">
                  <c:v>976.97997999999995</c:v>
                </c:pt>
                <c:pt idx="1133">
                  <c:v>952.830017</c:v>
                </c:pt>
                <c:pt idx="1134">
                  <c:v>920.46997099999999</c:v>
                </c:pt>
                <c:pt idx="1135">
                  <c:v>927.36999500000002</c:v>
                </c:pt>
                <c:pt idx="1136">
                  <c:v>921.39001499999995</c:v>
                </c:pt>
                <c:pt idx="1137">
                  <c:v>917.92999299999997</c:v>
                </c:pt>
                <c:pt idx="1138">
                  <c:v>900.94000200000005</c:v>
                </c:pt>
                <c:pt idx="1139">
                  <c:v>906.03997800000002</c:v>
                </c:pt>
                <c:pt idx="1140">
                  <c:v>881.55999799999995</c:v>
                </c:pt>
                <c:pt idx="1141">
                  <c:v>847.75</c:v>
                </c:pt>
                <c:pt idx="1142">
                  <c:v>819.84997599999997</c:v>
                </c:pt>
                <c:pt idx="1143">
                  <c:v>797.70001200000002</c:v>
                </c:pt>
                <c:pt idx="1144">
                  <c:v>843.42999299999997</c:v>
                </c:pt>
                <c:pt idx="1145">
                  <c:v>838.67999299999997</c:v>
                </c:pt>
                <c:pt idx="1146">
                  <c:v>852.84002699999996</c:v>
                </c:pt>
                <c:pt idx="1147">
                  <c:v>898.96002199999998</c:v>
                </c:pt>
                <c:pt idx="1148">
                  <c:v>902.78002900000001</c:v>
                </c:pt>
                <c:pt idx="1149">
                  <c:v>911.61999500000002</c:v>
                </c:pt>
                <c:pt idx="1150">
                  <c:v>884.65997300000004</c:v>
                </c:pt>
                <c:pt idx="1151">
                  <c:v>864.23999000000003</c:v>
                </c:pt>
                <c:pt idx="1152">
                  <c:v>834.59997599999997</c:v>
                </c:pt>
                <c:pt idx="1153">
                  <c:v>859.57000700000003</c:v>
                </c:pt>
                <c:pt idx="1154">
                  <c:v>876.77002000000005</c:v>
                </c:pt>
                <c:pt idx="1155">
                  <c:v>905.46002199999998</c:v>
                </c:pt>
                <c:pt idx="1156">
                  <c:v>908.64001499999995</c:v>
                </c:pt>
                <c:pt idx="1157">
                  <c:v>903.79998799999998</c:v>
                </c:pt>
                <c:pt idx="1158">
                  <c:v>884.21002199999998</c:v>
                </c:pt>
                <c:pt idx="1159">
                  <c:v>919.61999500000002</c:v>
                </c:pt>
                <c:pt idx="1160">
                  <c:v>930.25</c:v>
                </c:pt>
                <c:pt idx="1161">
                  <c:v>928.77002000000005</c:v>
                </c:pt>
                <c:pt idx="1162">
                  <c:v>950.70001200000002</c:v>
                </c:pt>
                <c:pt idx="1163">
                  <c:v>937.42999299999997</c:v>
                </c:pt>
                <c:pt idx="1164">
                  <c:v>949.35998500000005</c:v>
                </c:pt>
                <c:pt idx="1165">
                  <c:v>962.70001200000002</c:v>
                </c:pt>
                <c:pt idx="1166">
                  <c:v>940.85998500000005</c:v>
                </c:pt>
                <c:pt idx="1167">
                  <c:v>947.95001200000002</c:v>
                </c:pt>
                <c:pt idx="1168">
                  <c:v>934.82000700000003</c:v>
                </c:pt>
                <c:pt idx="1169">
                  <c:v>917.86999500000002</c:v>
                </c:pt>
                <c:pt idx="1170">
                  <c:v>917.79998799999998</c:v>
                </c:pt>
                <c:pt idx="1171">
                  <c:v>916.07000700000003</c:v>
                </c:pt>
                <c:pt idx="1172">
                  <c:v>878.02002000000005</c:v>
                </c:pt>
                <c:pt idx="1173">
                  <c:v>893.40002400000003</c:v>
                </c:pt>
                <c:pt idx="1174">
                  <c:v>879.15002400000003</c:v>
                </c:pt>
                <c:pt idx="1175">
                  <c:v>893.919983</c:v>
                </c:pt>
                <c:pt idx="1176">
                  <c:v>902.96002199999998</c:v>
                </c:pt>
                <c:pt idx="1177">
                  <c:v>909.580017</c:v>
                </c:pt>
                <c:pt idx="1178">
                  <c:v>909.45001200000002</c:v>
                </c:pt>
                <c:pt idx="1179">
                  <c:v>886.90997300000004</c:v>
                </c:pt>
                <c:pt idx="1180">
                  <c:v>889.80999799999995</c:v>
                </c:pt>
                <c:pt idx="1181">
                  <c:v>891.09997599999997</c:v>
                </c:pt>
                <c:pt idx="1182">
                  <c:v>873.52002000000005</c:v>
                </c:pt>
                <c:pt idx="1183">
                  <c:v>869.46002199999998</c:v>
                </c:pt>
                <c:pt idx="1184">
                  <c:v>843.32000700000003</c:v>
                </c:pt>
                <c:pt idx="1185">
                  <c:v>845.39001499999995</c:v>
                </c:pt>
                <c:pt idx="1186">
                  <c:v>833.70001200000002</c:v>
                </c:pt>
                <c:pt idx="1187">
                  <c:v>819.28997800000002</c:v>
                </c:pt>
                <c:pt idx="1188">
                  <c:v>839.65997300000004</c:v>
                </c:pt>
                <c:pt idx="1189">
                  <c:v>854.95001200000002</c:v>
                </c:pt>
                <c:pt idx="1190">
                  <c:v>827.36999500000002</c:v>
                </c:pt>
                <c:pt idx="1191">
                  <c:v>815.28002900000001</c:v>
                </c:pt>
                <c:pt idx="1192">
                  <c:v>847.90997300000004</c:v>
                </c:pt>
                <c:pt idx="1193">
                  <c:v>827.90997300000004</c:v>
                </c:pt>
                <c:pt idx="1194">
                  <c:v>818.95001200000002</c:v>
                </c:pt>
                <c:pt idx="1195">
                  <c:v>800.580017</c:v>
                </c:pt>
                <c:pt idx="1196">
                  <c:v>785.28002900000001</c:v>
                </c:pt>
                <c:pt idx="1197">
                  <c:v>798.54998799999998</c:v>
                </c:pt>
                <c:pt idx="1198">
                  <c:v>776.76000999999997</c:v>
                </c:pt>
                <c:pt idx="1199">
                  <c:v>803.919983</c:v>
                </c:pt>
                <c:pt idx="1200">
                  <c:v>835.32000700000003</c:v>
                </c:pt>
                <c:pt idx="1201">
                  <c:v>841.44000200000005</c:v>
                </c:pt>
                <c:pt idx="1202">
                  <c:v>881.27002000000005</c:v>
                </c:pt>
                <c:pt idx="1203">
                  <c:v>860.02002000000005</c:v>
                </c:pt>
                <c:pt idx="1204">
                  <c:v>879.20001200000002</c:v>
                </c:pt>
                <c:pt idx="1205">
                  <c:v>884.39001499999995</c:v>
                </c:pt>
                <c:pt idx="1206">
                  <c:v>899.71997099999999</c:v>
                </c:pt>
                <c:pt idx="1207">
                  <c:v>890.15997300000004</c:v>
                </c:pt>
                <c:pt idx="1208">
                  <c:v>896.14001499999995</c:v>
                </c:pt>
                <c:pt idx="1209">
                  <c:v>882.5</c:v>
                </c:pt>
                <c:pt idx="1210">
                  <c:v>897.65002400000003</c:v>
                </c:pt>
                <c:pt idx="1211">
                  <c:v>890.22997999999995</c:v>
                </c:pt>
                <c:pt idx="1212">
                  <c:v>882.15002400000003</c:v>
                </c:pt>
                <c:pt idx="1213">
                  <c:v>890.71002199999998</c:v>
                </c:pt>
                <c:pt idx="1214">
                  <c:v>885.76000999999997</c:v>
                </c:pt>
                <c:pt idx="1215">
                  <c:v>900.96002199999998</c:v>
                </c:pt>
                <c:pt idx="1216">
                  <c:v>908.34997599999997</c:v>
                </c:pt>
                <c:pt idx="1217">
                  <c:v>915.39001499999995</c:v>
                </c:pt>
                <c:pt idx="1218">
                  <c:v>923.76000999999997</c:v>
                </c:pt>
                <c:pt idx="1219">
                  <c:v>902.65002400000003</c:v>
                </c:pt>
                <c:pt idx="1220">
                  <c:v>894.73999000000003</c:v>
                </c:pt>
                <c:pt idx="1221">
                  <c:v>876.19000200000005</c:v>
                </c:pt>
                <c:pt idx="1222">
                  <c:v>882.95001200000002</c:v>
                </c:pt>
                <c:pt idx="1223">
                  <c:v>882.53002900000001</c:v>
                </c:pt>
                <c:pt idx="1224">
                  <c:v>904.27002000000005</c:v>
                </c:pt>
                <c:pt idx="1225">
                  <c:v>909.830017</c:v>
                </c:pt>
                <c:pt idx="1226">
                  <c:v>900.35998500000005</c:v>
                </c:pt>
                <c:pt idx="1227">
                  <c:v>896.73999000000003</c:v>
                </c:pt>
                <c:pt idx="1228">
                  <c:v>914.15002400000003</c:v>
                </c:pt>
                <c:pt idx="1229">
                  <c:v>933.76000999999997</c:v>
                </c:pt>
                <c:pt idx="1230">
                  <c:v>930.54998799999998</c:v>
                </c:pt>
                <c:pt idx="1231">
                  <c:v>932.86999500000002</c:v>
                </c:pt>
                <c:pt idx="1232">
                  <c:v>913.30999799999995</c:v>
                </c:pt>
                <c:pt idx="1233">
                  <c:v>938.86999500000002</c:v>
                </c:pt>
                <c:pt idx="1234">
                  <c:v>936.30999799999995</c:v>
                </c:pt>
                <c:pt idx="1235">
                  <c:v>934.53002900000001</c:v>
                </c:pt>
                <c:pt idx="1236">
                  <c:v>920.75</c:v>
                </c:pt>
                <c:pt idx="1237">
                  <c:v>917.580017</c:v>
                </c:pt>
                <c:pt idx="1238">
                  <c:v>906.54998799999998</c:v>
                </c:pt>
                <c:pt idx="1239">
                  <c:v>912.22997999999995</c:v>
                </c:pt>
                <c:pt idx="1240">
                  <c:v>892</c:v>
                </c:pt>
                <c:pt idx="1241">
                  <c:v>904.45001200000002</c:v>
                </c:pt>
                <c:pt idx="1242">
                  <c:v>904.96002199999998</c:v>
                </c:pt>
                <c:pt idx="1243">
                  <c:v>901.580017</c:v>
                </c:pt>
                <c:pt idx="1244">
                  <c:v>889.47997999999995</c:v>
                </c:pt>
                <c:pt idx="1245">
                  <c:v>910.40002400000003</c:v>
                </c:pt>
                <c:pt idx="1246">
                  <c:v>902.98999000000003</c:v>
                </c:pt>
                <c:pt idx="1247">
                  <c:v>891.11999500000002</c:v>
                </c:pt>
                <c:pt idx="1248">
                  <c:v>884.25</c:v>
                </c:pt>
                <c:pt idx="1249">
                  <c:v>895.76000999999997</c:v>
                </c:pt>
                <c:pt idx="1250">
                  <c:v>897.38000499999998</c:v>
                </c:pt>
                <c:pt idx="1251">
                  <c:v>892.46997099999999</c:v>
                </c:pt>
                <c:pt idx="1252">
                  <c:v>889.65997300000004</c:v>
                </c:pt>
                <c:pt idx="1253">
                  <c:v>875.40002400000003</c:v>
                </c:pt>
                <c:pt idx="1254">
                  <c:v>879.39001499999995</c:v>
                </c:pt>
                <c:pt idx="1255">
                  <c:v>879.82000700000003</c:v>
                </c:pt>
                <c:pt idx="1256">
                  <c:v>909.03002900000001</c:v>
                </c:pt>
                <c:pt idx="1257">
                  <c:v>908.59002699999996</c:v>
                </c:pt>
                <c:pt idx="1258">
                  <c:v>929.01000999999997</c:v>
                </c:pt>
                <c:pt idx="1259">
                  <c:v>922.92999299999997</c:v>
                </c:pt>
                <c:pt idx="1260">
                  <c:v>909.92999299999997</c:v>
                </c:pt>
                <c:pt idx="1261">
                  <c:v>927.57000700000003</c:v>
                </c:pt>
                <c:pt idx="1262">
                  <c:v>927.57000700000003</c:v>
                </c:pt>
                <c:pt idx="1263">
                  <c:v>926.26000999999997</c:v>
                </c:pt>
                <c:pt idx="1264">
                  <c:v>931.65997300000004</c:v>
                </c:pt>
                <c:pt idx="1265">
                  <c:v>918.21997099999999</c:v>
                </c:pt>
                <c:pt idx="1266">
                  <c:v>914.59997599999997</c:v>
                </c:pt>
                <c:pt idx="1267">
                  <c:v>901.78002900000001</c:v>
                </c:pt>
                <c:pt idx="1268">
                  <c:v>887.61999500000002</c:v>
                </c:pt>
                <c:pt idx="1269">
                  <c:v>878.35998500000005</c:v>
                </c:pt>
                <c:pt idx="1270">
                  <c:v>887.34002699999996</c:v>
                </c:pt>
                <c:pt idx="1271">
                  <c:v>861.40002400000003</c:v>
                </c:pt>
                <c:pt idx="1272">
                  <c:v>847.47997999999995</c:v>
                </c:pt>
                <c:pt idx="1273">
                  <c:v>858.53997800000002</c:v>
                </c:pt>
                <c:pt idx="1274">
                  <c:v>864.35998500000005</c:v>
                </c:pt>
                <c:pt idx="1275">
                  <c:v>844.60998500000005</c:v>
                </c:pt>
                <c:pt idx="1276">
                  <c:v>855.70001200000002</c:v>
                </c:pt>
                <c:pt idx="1277">
                  <c:v>860.32000700000003</c:v>
                </c:pt>
                <c:pt idx="1278">
                  <c:v>848.20001200000002</c:v>
                </c:pt>
                <c:pt idx="1279">
                  <c:v>843.59002699999996</c:v>
                </c:pt>
                <c:pt idx="1280">
                  <c:v>838.15002400000003</c:v>
                </c:pt>
                <c:pt idx="1281">
                  <c:v>829.69000200000005</c:v>
                </c:pt>
                <c:pt idx="1282">
                  <c:v>835.96997099999999</c:v>
                </c:pt>
                <c:pt idx="1283">
                  <c:v>829.20001200000002</c:v>
                </c:pt>
                <c:pt idx="1284">
                  <c:v>818.67999299999997</c:v>
                </c:pt>
                <c:pt idx="1285">
                  <c:v>817.36999500000002</c:v>
                </c:pt>
                <c:pt idx="1286">
                  <c:v>834.89001499999995</c:v>
                </c:pt>
                <c:pt idx="1287">
                  <c:v>851.169983</c:v>
                </c:pt>
                <c:pt idx="1288">
                  <c:v>845.13000499999998</c:v>
                </c:pt>
                <c:pt idx="1289">
                  <c:v>837.09997599999997</c:v>
                </c:pt>
                <c:pt idx="1290">
                  <c:v>848.169983</c:v>
                </c:pt>
                <c:pt idx="1291">
                  <c:v>832.580017</c:v>
                </c:pt>
                <c:pt idx="1292">
                  <c:v>838.57000700000003</c:v>
                </c:pt>
                <c:pt idx="1293">
                  <c:v>827.54998799999998</c:v>
                </c:pt>
                <c:pt idx="1294">
                  <c:v>837.28002900000001</c:v>
                </c:pt>
                <c:pt idx="1295">
                  <c:v>841.15002400000003</c:v>
                </c:pt>
                <c:pt idx="1296">
                  <c:v>834.80999799999995</c:v>
                </c:pt>
                <c:pt idx="1297">
                  <c:v>821.98999000000003</c:v>
                </c:pt>
                <c:pt idx="1298">
                  <c:v>829.84997599999997</c:v>
                </c:pt>
                <c:pt idx="1299">
                  <c:v>822.09997599999997</c:v>
                </c:pt>
                <c:pt idx="1300">
                  <c:v>828.89001499999995</c:v>
                </c:pt>
                <c:pt idx="1301">
                  <c:v>807.47997999999995</c:v>
                </c:pt>
                <c:pt idx="1302">
                  <c:v>800.72997999999995</c:v>
                </c:pt>
                <c:pt idx="1303">
                  <c:v>804.19000200000005</c:v>
                </c:pt>
                <c:pt idx="1304">
                  <c:v>831.90002400000003</c:v>
                </c:pt>
                <c:pt idx="1305">
                  <c:v>833.27002000000005</c:v>
                </c:pt>
                <c:pt idx="1306">
                  <c:v>862.78997800000002</c:v>
                </c:pt>
                <c:pt idx="1307">
                  <c:v>866.45001200000002</c:v>
                </c:pt>
                <c:pt idx="1308">
                  <c:v>874.02002000000005</c:v>
                </c:pt>
                <c:pt idx="1309">
                  <c:v>875.669983</c:v>
                </c:pt>
                <c:pt idx="1310">
                  <c:v>895.78997800000002</c:v>
                </c:pt>
                <c:pt idx="1311">
                  <c:v>864.22997999999995</c:v>
                </c:pt>
                <c:pt idx="1312">
                  <c:v>874.73999000000003</c:v>
                </c:pt>
                <c:pt idx="1313">
                  <c:v>869.95001200000002</c:v>
                </c:pt>
                <c:pt idx="1314">
                  <c:v>868.52002000000005</c:v>
                </c:pt>
                <c:pt idx="1315">
                  <c:v>863.5</c:v>
                </c:pt>
                <c:pt idx="1316">
                  <c:v>848.17999299999997</c:v>
                </c:pt>
                <c:pt idx="1317">
                  <c:v>858.47997999999995</c:v>
                </c:pt>
                <c:pt idx="1318">
                  <c:v>880.90002400000003</c:v>
                </c:pt>
                <c:pt idx="1319">
                  <c:v>876.45001200000002</c:v>
                </c:pt>
                <c:pt idx="1320">
                  <c:v>878.84997599999997</c:v>
                </c:pt>
                <c:pt idx="1321">
                  <c:v>879.92999299999997</c:v>
                </c:pt>
                <c:pt idx="1322">
                  <c:v>878.28997800000002</c:v>
                </c:pt>
                <c:pt idx="1323">
                  <c:v>865.98999000000003</c:v>
                </c:pt>
                <c:pt idx="1324">
                  <c:v>871.580017</c:v>
                </c:pt>
                <c:pt idx="1325">
                  <c:v>868.29998799999998</c:v>
                </c:pt>
                <c:pt idx="1326">
                  <c:v>885.22997999999995</c:v>
                </c:pt>
                <c:pt idx="1327">
                  <c:v>890.80999799999995</c:v>
                </c:pt>
                <c:pt idx="1328">
                  <c:v>879.90997300000004</c:v>
                </c:pt>
                <c:pt idx="1329">
                  <c:v>893.580017</c:v>
                </c:pt>
                <c:pt idx="1330">
                  <c:v>892.01000999999997</c:v>
                </c:pt>
                <c:pt idx="1331">
                  <c:v>911.36999500000002</c:v>
                </c:pt>
                <c:pt idx="1332">
                  <c:v>919.02002000000005</c:v>
                </c:pt>
                <c:pt idx="1333">
                  <c:v>911.42999299999997</c:v>
                </c:pt>
                <c:pt idx="1334">
                  <c:v>898.80999799999995</c:v>
                </c:pt>
                <c:pt idx="1335">
                  <c:v>914.84002699999996</c:v>
                </c:pt>
                <c:pt idx="1336">
                  <c:v>917.84002699999996</c:v>
                </c:pt>
                <c:pt idx="1337">
                  <c:v>916.919983</c:v>
                </c:pt>
                <c:pt idx="1338">
                  <c:v>916.29998799999998</c:v>
                </c:pt>
                <c:pt idx="1339">
                  <c:v>930.080017</c:v>
                </c:pt>
                <c:pt idx="1340">
                  <c:v>926.54998799999998</c:v>
                </c:pt>
                <c:pt idx="1341">
                  <c:v>934.39001499999995</c:v>
                </c:pt>
                <c:pt idx="1342">
                  <c:v>929.61999500000002</c:v>
                </c:pt>
                <c:pt idx="1343">
                  <c:v>920.27002000000005</c:v>
                </c:pt>
                <c:pt idx="1344">
                  <c:v>933.40997300000004</c:v>
                </c:pt>
                <c:pt idx="1345">
                  <c:v>945.10998500000005</c:v>
                </c:pt>
                <c:pt idx="1346">
                  <c:v>942.29998799999998</c:v>
                </c:pt>
                <c:pt idx="1347">
                  <c:v>939.28002900000001</c:v>
                </c:pt>
                <c:pt idx="1348">
                  <c:v>946.669983</c:v>
                </c:pt>
                <c:pt idx="1349">
                  <c:v>944.29998799999998</c:v>
                </c:pt>
                <c:pt idx="1350">
                  <c:v>920.77002000000005</c:v>
                </c:pt>
                <c:pt idx="1351">
                  <c:v>919.72997999999995</c:v>
                </c:pt>
                <c:pt idx="1352">
                  <c:v>923.419983</c:v>
                </c:pt>
                <c:pt idx="1353">
                  <c:v>931.86999500000002</c:v>
                </c:pt>
                <c:pt idx="1354">
                  <c:v>933.21997099999999</c:v>
                </c:pt>
                <c:pt idx="1355">
                  <c:v>951.47997999999995</c:v>
                </c:pt>
                <c:pt idx="1356">
                  <c:v>953.21997099999999</c:v>
                </c:pt>
                <c:pt idx="1357">
                  <c:v>949.64001499999995</c:v>
                </c:pt>
                <c:pt idx="1358">
                  <c:v>963.59002699999996</c:v>
                </c:pt>
                <c:pt idx="1359">
                  <c:v>967</c:v>
                </c:pt>
                <c:pt idx="1360">
                  <c:v>971.55999799999995</c:v>
                </c:pt>
                <c:pt idx="1361">
                  <c:v>986.23999000000003</c:v>
                </c:pt>
                <c:pt idx="1362">
                  <c:v>990.14001499999995</c:v>
                </c:pt>
                <c:pt idx="1363">
                  <c:v>987.76000999999997</c:v>
                </c:pt>
                <c:pt idx="1364">
                  <c:v>975.92999299999997</c:v>
                </c:pt>
                <c:pt idx="1365">
                  <c:v>984.84002699999996</c:v>
                </c:pt>
                <c:pt idx="1366">
                  <c:v>997.47997999999995</c:v>
                </c:pt>
                <c:pt idx="1367">
                  <c:v>998.51000999999997</c:v>
                </c:pt>
                <c:pt idx="1368">
                  <c:v>988.60998500000005</c:v>
                </c:pt>
                <c:pt idx="1369">
                  <c:v>1010.73999</c:v>
                </c:pt>
                <c:pt idx="1370">
                  <c:v>1011.659973</c:v>
                </c:pt>
                <c:pt idx="1371">
                  <c:v>1010.090027</c:v>
                </c:pt>
                <c:pt idx="1372">
                  <c:v>994.70001200000002</c:v>
                </c:pt>
                <c:pt idx="1373">
                  <c:v>995.69000200000005</c:v>
                </c:pt>
                <c:pt idx="1374">
                  <c:v>981.64001499999995</c:v>
                </c:pt>
                <c:pt idx="1375">
                  <c:v>983.45001200000002</c:v>
                </c:pt>
                <c:pt idx="1376">
                  <c:v>975.32000700000003</c:v>
                </c:pt>
                <c:pt idx="1377">
                  <c:v>985.82000700000003</c:v>
                </c:pt>
                <c:pt idx="1378">
                  <c:v>976.21997099999999</c:v>
                </c:pt>
                <c:pt idx="1379">
                  <c:v>974.5</c:v>
                </c:pt>
                <c:pt idx="1380">
                  <c:v>982.32000700000003</c:v>
                </c:pt>
                <c:pt idx="1381">
                  <c:v>993.75</c:v>
                </c:pt>
                <c:pt idx="1382">
                  <c:v>985.70001200000002</c:v>
                </c:pt>
                <c:pt idx="1383">
                  <c:v>1004.419983</c:v>
                </c:pt>
                <c:pt idx="1384">
                  <c:v>1007.840027</c:v>
                </c:pt>
                <c:pt idx="1385">
                  <c:v>1002.210022</c:v>
                </c:pt>
                <c:pt idx="1386">
                  <c:v>988.70001200000002</c:v>
                </c:pt>
                <c:pt idx="1387">
                  <c:v>998.14001499999995</c:v>
                </c:pt>
                <c:pt idx="1388">
                  <c:v>1003.8599850000001</c:v>
                </c:pt>
                <c:pt idx="1389">
                  <c:v>1000.419983</c:v>
                </c:pt>
                <c:pt idx="1390">
                  <c:v>994.09002699999996</c:v>
                </c:pt>
                <c:pt idx="1391">
                  <c:v>981.72997999999995</c:v>
                </c:pt>
                <c:pt idx="1392">
                  <c:v>993.32000700000003</c:v>
                </c:pt>
                <c:pt idx="1393">
                  <c:v>978.79998799999998</c:v>
                </c:pt>
                <c:pt idx="1394">
                  <c:v>988.10998500000005</c:v>
                </c:pt>
                <c:pt idx="1395">
                  <c:v>988.60998500000005</c:v>
                </c:pt>
                <c:pt idx="1396">
                  <c:v>981.59997599999997</c:v>
                </c:pt>
                <c:pt idx="1397">
                  <c:v>998.67999299999997</c:v>
                </c:pt>
                <c:pt idx="1398">
                  <c:v>996.52002000000005</c:v>
                </c:pt>
                <c:pt idx="1399">
                  <c:v>989.28002900000001</c:v>
                </c:pt>
                <c:pt idx="1400">
                  <c:v>987.48999000000003</c:v>
                </c:pt>
                <c:pt idx="1401">
                  <c:v>990.30999799999995</c:v>
                </c:pt>
                <c:pt idx="1402">
                  <c:v>980.15002400000003</c:v>
                </c:pt>
                <c:pt idx="1403">
                  <c:v>982.82000700000003</c:v>
                </c:pt>
                <c:pt idx="1404">
                  <c:v>965.46002199999998</c:v>
                </c:pt>
                <c:pt idx="1405">
                  <c:v>967.080017</c:v>
                </c:pt>
                <c:pt idx="1406">
                  <c:v>974.11999500000002</c:v>
                </c:pt>
                <c:pt idx="1407">
                  <c:v>977.59002699999996</c:v>
                </c:pt>
                <c:pt idx="1408">
                  <c:v>980.59002699999996</c:v>
                </c:pt>
                <c:pt idx="1409">
                  <c:v>990.34997599999997</c:v>
                </c:pt>
                <c:pt idx="1410">
                  <c:v>984.03002900000001</c:v>
                </c:pt>
                <c:pt idx="1411">
                  <c:v>990.51000999999997</c:v>
                </c:pt>
                <c:pt idx="1412">
                  <c:v>990.669983</c:v>
                </c:pt>
                <c:pt idx="1413">
                  <c:v>999.73999000000003</c:v>
                </c:pt>
                <c:pt idx="1414">
                  <c:v>1002.349976</c:v>
                </c:pt>
                <c:pt idx="1415">
                  <c:v>1000.299988</c:v>
                </c:pt>
                <c:pt idx="1416">
                  <c:v>1003.27002</c:v>
                </c:pt>
                <c:pt idx="1417">
                  <c:v>993.05999799999995</c:v>
                </c:pt>
                <c:pt idx="1418">
                  <c:v>993.71002199999998</c:v>
                </c:pt>
                <c:pt idx="1419">
                  <c:v>996.72997999999995</c:v>
                </c:pt>
                <c:pt idx="1420">
                  <c:v>996.78997800000002</c:v>
                </c:pt>
                <c:pt idx="1421">
                  <c:v>1002.840027</c:v>
                </c:pt>
                <c:pt idx="1422">
                  <c:v>1008.01001</c:v>
                </c:pt>
                <c:pt idx="1423">
                  <c:v>1021.98999</c:v>
                </c:pt>
                <c:pt idx="1424">
                  <c:v>1026.2700199999999</c:v>
                </c:pt>
                <c:pt idx="1425">
                  <c:v>1027.969971</c:v>
                </c:pt>
                <c:pt idx="1426">
                  <c:v>1021.3900149999999</c:v>
                </c:pt>
                <c:pt idx="1427">
                  <c:v>1031.6400149999999</c:v>
                </c:pt>
                <c:pt idx="1428">
                  <c:v>1023.169983</c:v>
                </c:pt>
                <c:pt idx="1429">
                  <c:v>1010.919983</c:v>
                </c:pt>
                <c:pt idx="1430">
                  <c:v>1016.419983</c:v>
                </c:pt>
                <c:pt idx="1431">
                  <c:v>1018.630005</c:v>
                </c:pt>
                <c:pt idx="1432">
                  <c:v>1014.809998</c:v>
                </c:pt>
                <c:pt idx="1433">
                  <c:v>1029.3199460000001</c:v>
                </c:pt>
                <c:pt idx="1434">
                  <c:v>1025.969971</c:v>
                </c:pt>
                <c:pt idx="1435">
                  <c:v>1039.579956</c:v>
                </c:pt>
                <c:pt idx="1436">
                  <c:v>1036.3000489999999</c:v>
                </c:pt>
                <c:pt idx="1437">
                  <c:v>1022.820007</c:v>
                </c:pt>
                <c:pt idx="1438">
                  <c:v>1029.030029</c:v>
                </c:pt>
                <c:pt idx="1439">
                  <c:v>1009.380005</c:v>
                </c:pt>
                <c:pt idx="1440">
                  <c:v>1003.27002</c:v>
                </c:pt>
                <c:pt idx="1441">
                  <c:v>996.84997599999997</c:v>
                </c:pt>
                <c:pt idx="1442">
                  <c:v>1006.580017</c:v>
                </c:pt>
                <c:pt idx="1443">
                  <c:v>995.96997099999999</c:v>
                </c:pt>
                <c:pt idx="1444">
                  <c:v>1018.219971</c:v>
                </c:pt>
                <c:pt idx="1445">
                  <c:v>1020.23999</c:v>
                </c:pt>
                <c:pt idx="1446">
                  <c:v>1029.849976</c:v>
                </c:pt>
                <c:pt idx="1447">
                  <c:v>1034.349976</c:v>
                </c:pt>
                <c:pt idx="1448">
                  <c:v>1039.25</c:v>
                </c:pt>
                <c:pt idx="1449">
                  <c:v>1033.780029</c:v>
                </c:pt>
                <c:pt idx="1450">
                  <c:v>1038.7299800000001</c:v>
                </c:pt>
                <c:pt idx="1451">
                  <c:v>1038.0600589999999</c:v>
                </c:pt>
                <c:pt idx="1452">
                  <c:v>1045.349976</c:v>
                </c:pt>
                <c:pt idx="1453">
                  <c:v>1049.4799800000001</c:v>
                </c:pt>
                <c:pt idx="1454">
                  <c:v>1046.76001</c:v>
                </c:pt>
                <c:pt idx="1455">
                  <c:v>1050.0699460000001</c:v>
                </c:pt>
                <c:pt idx="1456">
                  <c:v>1039.3199460000001</c:v>
                </c:pt>
                <c:pt idx="1457">
                  <c:v>1044.6800539999999</c:v>
                </c:pt>
                <c:pt idx="1458">
                  <c:v>1046.030029</c:v>
                </c:pt>
                <c:pt idx="1459">
                  <c:v>1030.3599850000001</c:v>
                </c:pt>
                <c:pt idx="1460">
                  <c:v>1033.7700199999999</c:v>
                </c:pt>
                <c:pt idx="1461">
                  <c:v>1028.910034</c:v>
                </c:pt>
                <c:pt idx="1462">
                  <c:v>1031.130005</c:v>
                </c:pt>
                <c:pt idx="1463">
                  <c:v>1046.790039</c:v>
                </c:pt>
                <c:pt idx="1464">
                  <c:v>1048.1099850000001</c:v>
                </c:pt>
                <c:pt idx="1465">
                  <c:v>1046.9399410000001</c:v>
                </c:pt>
                <c:pt idx="1466">
                  <c:v>1050.709961</c:v>
                </c:pt>
                <c:pt idx="1467">
                  <c:v>1059.0200199999999</c:v>
                </c:pt>
                <c:pt idx="1468">
                  <c:v>1053.25</c:v>
                </c:pt>
                <c:pt idx="1469">
                  <c:v>1051.8100589999999</c:v>
                </c:pt>
                <c:pt idx="1470">
                  <c:v>1058.0500489999999</c:v>
                </c:pt>
                <c:pt idx="1471">
                  <c:v>1053.209961</c:v>
                </c:pt>
                <c:pt idx="1472">
                  <c:v>1047.1099850000001</c:v>
                </c:pt>
                <c:pt idx="1473">
                  <c:v>1046.5699460000001</c:v>
                </c:pt>
                <c:pt idx="1474">
                  <c:v>1058.530029</c:v>
                </c:pt>
                <c:pt idx="1475">
                  <c:v>1058.410034</c:v>
                </c:pt>
                <c:pt idx="1476">
                  <c:v>1050.349976</c:v>
                </c:pt>
                <c:pt idx="1477">
                  <c:v>1043.630005</c:v>
                </c:pt>
                <c:pt idx="1478">
                  <c:v>1034.150024</c:v>
                </c:pt>
                <c:pt idx="1479">
                  <c:v>1042.4399410000001</c:v>
                </c:pt>
                <c:pt idx="1480">
                  <c:v>1033.650024</c:v>
                </c:pt>
                <c:pt idx="1481">
                  <c:v>1035.280029</c:v>
                </c:pt>
                <c:pt idx="1482">
                  <c:v>1052.079956</c:v>
                </c:pt>
                <c:pt idx="1483">
                  <c:v>1053.8900149999999</c:v>
                </c:pt>
                <c:pt idx="1484">
                  <c:v>1058.4499510000001</c:v>
                </c:pt>
                <c:pt idx="1485">
                  <c:v>1058.1999510000001</c:v>
                </c:pt>
                <c:pt idx="1486">
                  <c:v>1070.119995</c:v>
                </c:pt>
                <c:pt idx="1487">
                  <c:v>1066.619995</c:v>
                </c:pt>
                <c:pt idx="1488">
                  <c:v>1064.7299800000001</c:v>
                </c:pt>
                <c:pt idx="1489">
                  <c:v>1069.719971</c:v>
                </c:pt>
                <c:pt idx="1490">
                  <c:v>1061.5</c:v>
                </c:pt>
                <c:pt idx="1491">
                  <c:v>1069.3000489999999</c:v>
                </c:pt>
                <c:pt idx="1492">
                  <c:v>1060.1800539999999</c:v>
                </c:pt>
                <c:pt idx="1493">
                  <c:v>1059.0500489999999</c:v>
                </c:pt>
                <c:pt idx="1494">
                  <c:v>1071.209961</c:v>
                </c:pt>
                <c:pt idx="1495">
                  <c:v>1074.1400149999999</c:v>
                </c:pt>
                <c:pt idx="1496">
                  <c:v>1068.040039</c:v>
                </c:pt>
                <c:pt idx="1497">
                  <c:v>1075.130005</c:v>
                </c:pt>
                <c:pt idx="1498">
                  <c:v>1076.4799800000001</c:v>
                </c:pt>
                <c:pt idx="1499">
                  <c:v>1089.1800539999999</c:v>
                </c:pt>
                <c:pt idx="1500">
                  <c:v>1088.660034</c:v>
                </c:pt>
                <c:pt idx="1501">
                  <c:v>1092.9399410000001</c:v>
                </c:pt>
                <c:pt idx="1502">
                  <c:v>1096.0200199999999</c:v>
                </c:pt>
                <c:pt idx="1503">
                  <c:v>1094.040039</c:v>
                </c:pt>
                <c:pt idx="1504">
                  <c:v>1095.8900149999999</c:v>
                </c:pt>
                <c:pt idx="1505">
                  <c:v>1109.4799800000001</c:v>
                </c:pt>
                <c:pt idx="1506">
                  <c:v>1109.6400149999999</c:v>
                </c:pt>
                <c:pt idx="1507">
                  <c:v>1111.920044</c:v>
                </c:pt>
                <c:pt idx="1508">
                  <c:v>1108.4799800000001</c:v>
                </c:pt>
                <c:pt idx="1509">
                  <c:v>1122.219971</c:v>
                </c:pt>
                <c:pt idx="1510">
                  <c:v>1123.670044</c:v>
                </c:pt>
                <c:pt idx="1511">
                  <c:v>1126.329956</c:v>
                </c:pt>
                <c:pt idx="1512">
                  <c:v>1131.920044</c:v>
                </c:pt>
                <c:pt idx="1513">
                  <c:v>1121.8599850000001</c:v>
                </c:pt>
                <c:pt idx="1514">
                  <c:v>1127.2299800000001</c:v>
                </c:pt>
                <c:pt idx="1515">
                  <c:v>1121.219971</c:v>
                </c:pt>
                <c:pt idx="1516">
                  <c:v>1130.5200199999999</c:v>
                </c:pt>
                <c:pt idx="1517">
                  <c:v>1132.0500489999999</c:v>
                </c:pt>
                <c:pt idx="1518">
                  <c:v>1139.829956</c:v>
                </c:pt>
                <c:pt idx="1519">
                  <c:v>1138.7700199999999</c:v>
                </c:pt>
                <c:pt idx="1520">
                  <c:v>1147.619995</c:v>
                </c:pt>
                <c:pt idx="1521">
                  <c:v>1143.9399410000001</c:v>
                </c:pt>
                <c:pt idx="1522">
                  <c:v>1141.5500489999999</c:v>
                </c:pt>
                <c:pt idx="1523">
                  <c:v>1155.369995</c:v>
                </c:pt>
                <c:pt idx="1524">
                  <c:v>1144.0500489999999</c:v>
                </c:pt>
                <c:pt idx="1525">
                  <c:v>1128.4799800000001</c:v>
                </c:pt>
                <c:pt idx="1526">
                  <c:v>1134.1099850000001</c:v>
                </c:pt>
                <c:pt idx="1527">
                  <c:v>1131.130005</c:v>
                </c:pt>
                <c:pt idx="1528">
                  <c:v>1135.26001</c:v>
                </c:pt>
                <c:pt idx="1529">
                  <c:v>1136.030029</c:v>
                </c:pt>
                <c:pt idx="1530">
                  <c:v>1126.5200199999999</c:v>
                </c:pt>
                <c:pt idx="1531">
                  <c:v>1128.589966</c:v>
                </c:pt>
                <c:pt idx="1532">
                  <c:v>1142.76001</c:v>
                </c:pt>
                <c:pt idx="1533">
                  <c:v>1139.8100589999999</c:v>
                </c:pt>
                <c:pt idx="1534">
                  <c:v>1145.540039</c:v>
                </c:pt>
                <c:pt idx="1535">
                  <c:v>1157.76001</c:v>
                </c:pt>
                <c:pt idx="1536">
                  <c:v>1152.1099850000001</c:v>
                </c:pt>
                <c:pt idx="1537">
                  <c:v>1145.8100589999999</c:v>
                </c:pt>
                <c:pt idx="1538">
                  <c:v>1156.98999</c:v>
                </c:pt>
                <c:pt idx="1539">
                  <c:v>1151.8199460000001</c:v>
                </c:pt>
                <c:pt idx="1540">
                  <c:v>1147.0600589999999</c:v>
                </c:pt>
                <c:pt idx="1541">
                  <c:v>1144.1099850000001</c:v>
                </c:pt>
                <c:pt idx="1542">
                  <c:v>1140.98999</c:v>
                </c:pt>
                <c:pt idx="1543">
                  <c:v>1139.089966</c:v>
                </c:pt>
                <c:pt idx="1544">
                  <c:v>1143.670044</c:v>
                </c:pt>
                <c:pt idx="1545">
                  <c:v>1144.910034</c:v>
                </c:pt>
                <c:pt idx="1546">
                  <c:v>1144.9399410000001</c:v>
                </c:pt>
                <c:pt idx="1547">
                  <c:v>1155.969971</c:v>
                </c:pt>
                <c:pt idx="1548">
                  <c:v>1149.099976</c:v>
                </c:pt>
                <c:pt idx="1549">
                  <c:v>1151.030029</c:v>
                </c:pt>
                <c:pt idx="1550">
                  <c:v>1154.869995</c:v>
                </c:pt>
                <c:pt idx="1551">
                  <c:v>1156.8599850000001</c:v>
                </c:pt>
                <c:pt idx="1552">
                  <c:v>1147.1999510000001</c:v>
                </c:pt>
                <c:pt idx="1553">
                  <c:v>1140.579956</c:v>
                </c:pt>
                <c:pt idx="1554">
                  <c:v>1123.8900149999999</c:v>
                </c:pt>
                <c:pt idx="1555">
                  <c:v>1106.780029</c:v>
                </c:pt>
                <c:pt idx="1556">
                  <c:v>1120.5699460000001</c:v>
                </c:pt>
                <c:pt idx="1557">
                  <c:v>1104.48999</c:v>
                </c:pt>
                <c:pt idx="1558">
                  <c:v>1110.6999510000001</c:v>
                </c:pt>
                <c:pt idx="1559">
                  <c:v>1123.75</c:v>
                </c:pt>
                <c:pt idx="1560">
                  <c:v>1122.3199460000001</c:v>
                </c:pt>
                <c:pt idx="1561">
                  <c:v>1109.780029</c:v>
                </c:pt>
                <c:pt idx="1562">
                  <c:v>1095.400024</c:v>
                </c:pt>
                <c:pt idx="1563">
                  <c:v>1093.9499510000001</c:v>
                </c:pt>
                <c:pt idx="1564">
                  <c:v>1091.329956</c:v>
                </c:pt>
                <c:pt idx="1565">
                  <c:v>1109.1899410000001</c:v>
                </c:pt>
                <c:pt idx="1566">
                  <c:v>1108.0600589999999</c:v>
                </c:pt>
                <c:pt idx="1567">
                  <c:v>1122.469971</c:v>
                </c:pt>
                <c:pt idx="1568">
                  <c:v>1127</c:v>
                </c:pt>
                <c:pt idx="1569">
                  <c:v>1126.209961</c:v>
                </c:pt>
                <c:pt idx="1570">
                  <c:v>1132.170044</c:v>
                </c:pt>
                <c:pt idx="1571">
                  <c:v>1141.8100589999999</c:v>
                </c:pt>
                <c:pt idx="1572">
                  <c:v>1150.5699460000001</c:v>
                </c:pt>
                <c:pt idx="1573">
                  <c:v>1148.160034</c:v>
                </c:pt>
                <c:pt idx="1574">
                  <c:v>1140.530029</c:v>
                </c:pt>
                <c:pt idx="1575">
                  <c:v>1139.3199460000001</c:v>
                </c:pt>
                <c:pt idx="1576">
                  <c:v>1145.1999510000001</c:v>
                </c:pt>
                <c:pt idx="1577">
                  <c:v>1129.4399410000001</c:v>
                </c:pt>
                <c:pt idx="1578">
                  <c:v>1128.170044</c:v>
                </c:pt>
                <c:pt idx="1579">
                  <c:v>1128.839966</c:v>
                </c:pt>
                <c:pt idx="1580">
                  <c:v>1134.6099850000001</c:v>
                </c:pt>
                <c:pt idx="1581">
                  <c:v>1135.8199460000001</c:v>
                </c:pt>
                <c:pt idx="1582">
                  <c:v>1118.150024</c:v>
                </c:pt>
                <c:pt idx="1583">
                  <c:v>1124.089966</c:v>
                </c:pt>
                <c:pt idx="1584">
                  <c:v>1139.9300539999999</c:v>
                </c:pt>
                <c:pt idx="1585">
                  <c:v>1140.599976</c:v>
                </c:pt>
                <c:pt idx="1586">
                  <c:v>1135.530029</c:v>
                </c:pt>
                <c:pt idx="1587">
                  <c:v>1138.1099850000001</c:v>
                </c:pt>
                <c:pt idx="1588">
                  <c:v>1122.410034</c:v>
                </c:pt>
                <c:pt idx="1589">
                  <c:v>1113.8900149999999</c:v>
                </c:pt>
                <c:pt idx="1590">
                  <c:v>1107.3000489999999</c:v>
                </c:pt>
                <c:pt idx="1591">
                  <c:v>1117.48999</c:v>
                </c:pt>
                <c:pt idx="1592">
                  <c:v>1119.5500489999999</c:v>
                </c:pt>
                <c:pt idx="1593">
                  <c:v>1121.530029</c:v>
                </c:pt>
                <c:pt idx="1594">
                  <c:v>1113.98999</c:v>
                </c:pt>
                <c:pt idx="1595">
                  <c:v>1098.6999510000001</c:v>
                </c:pt>
                <c:pt idx="1596">
                  <c:v>1087.119995</c:v>
                </c:pt>
                <c:pt idx="1597">
                  <c:v>1095.4499510000001</c:v>
                </c:pt>
                <c:pt idx="1598">
                  <c:v>1097.280029</c:v>
                </c:pt>
                <c:pt idx="1599">
                  <c:v>1096.4399410000001</c:v>
                </c:pt>
                <c:pt idx="1600">
                  <c:v>1095.6999510000001</c:v>
                </c:pt>
                <c:pt idx="1601">
                  <c:v>1084.099976</c:v>
                </c:pt>
                <c:pt idx="1602">
                  <c:v>1091.48999</c:v>
                </c:pt>
                <c:pt idx="1603">
                  <c:v>1088.6800539999999</c:v>
                </c:pt>
                <c:pt idx="1604">
                  <c:v>1089.1899410000001</c:v>
                </c:pt>
                <c:pt idx="1605">
                  <c:v>1093.5600589999999</c:v>
                </c:pt>
                <c:pt idx="1606">
                  <c:v>1095.410034</c:v>
                </c:pt>
                <c:pt idx="1607">
                  <c:v>1113.0500489999999</c:v>
                </c:pt>
                <c:pt idx="1608">
                  <c:v>1114.9399410000001</c:v>
                </c:pt>
                <c:pt idx="1609">
                  <c:v>1121.280029</c:v>
                </c:pt>
                <c:pt idx="1610">
                  <c:v>1120.6800539999999</c:v>
                </c:pt>
                <c:pt idx="1611">
                  <c:v>1121.1999510000001</c:v>
                </c:pt>
                <c:pt idx="1612">
                  <c:v>1124.98999</c:v>
                </c:pt>
                <c:pt idx="1613">
                  <c:v>1116.6400149999999</c:v>
                </c:pt>
                <c:pt idx="1614">
                  <c:v>1122.5</c:v>
                </c:pt>
                <c:pt idx="1615">
                  <c:v>1140.420044</c:v>
                </c:pt>
                <c:pt idx="1616">
                  <c:v>1142.1800539999999</c:v>
                </c:pt>
                <c:pt idx="1617">
                  <c:v>1131.329956</c:v>
                </c:pt>
                <c:pt idx="1618">
                  <c:v>1136.469971</c:v>
                </c:pt>
                <c:pt idx="1619">
                  <c:v>1125.290039</c:v>
                </c:pt>
                <c:pt idx="1620">
                  <c:v>1132.01001</c:v>
                </c:pt>
                <c:pt idx="1621">
                  <c:v>1133.5600589999999</c:v>
                </c:pt>
                <c:pt idx="1622">
                  <c:v>1132.0500489999999</c:v>
                </c:pt>
                <c:pt idx="1623">
                  <c:v>1135.0200199999999</c:v>
                </c:pt>
                <c:pt idx="1624">
                  <c:v>1130.3000489999999</c:v>
                </c:pt>
                <c:pt idx="1625">
                  <c:v>1134.410034</c:v>
                </c:pt>
                <c:pt idx="1626">
                  <c:v>1144.0600589999999</c:v>
                </c:pt>
                <c:pt idx="1627">
                  <c:v>1140.650024</c:v>
                </c:pt>
                <c:pt idx="1628">
                  <c:v>1134.4300539999999</c:v>
                </c:pt>
                <c:pt idx="1629">
                  <c:v>1133.349976</c:v>
                </c:pt>
                <c:pt idx="1630">
                  <c:v>1136.1999510000001</c:v>
                </c:pt>
                <c:pt idx="1631">
                  <c:v>1140.839966</c:v>
                </c:pt>
                <c:pt idx="1632">
                  <c:v>1128.9399410000001</c:v>
                </c:pt>
                <c:pt idx="1633">
                  <c:v>1125.380005</c:v>
                </c:pt>
                <c:pt idx="1634">
                  <c:v>1116.209961</c:v>
                </c:pt>
                <c:pt idx="1635">
                  <c:v>1118.329956</c:v>
                </c:pt>
                <c:pt idx="1636">
                  <c:v>1109.1099850000001</c:v>
                </c:pt>
                <c:pt idx="1637">
                  <c:v>1112.8100589999999</c:v>
                </c:pt>
                <c:pt idx="1638">
                  <c:v>1114.349976</c:v>
                </c:pt>
                <c:pt idx="1639">
                  <c:v>1115.1400149999999</c:v>
                </c:pt>
                <c:pt idx="1640">
                  <c:v>1111.469971</c:v>
                </c:pt>
                <c:pt idx="1641">
                  <c:v>1106.6899410000001</c:v>
                </c:pt>
                <c:pt idx="1642">
                  <c:v>1101.3900149999999</c:v>
                </c:pt>
                <c:pt idx="1643">
                  <c:v>1100.900024</c:v>
                </c:pt>
                <c:pt idx="1644">
                  <c:v>1108.670044</c:v>
                </c:pt>
                <c:pt idx="1645">
                  <c:v>1093.880005</c:v>
                </c:pt>
                <c:pt idx="1646">
                  <c:v>1096.839966</c:v>
                </c:pt>
                <c:pt idx="1647">
                  <c:v>1086.1999510000001</c:v>
                </c:pt>
                <c:pt idx="1648">
                  <c:v>1084.0699460000001</c:v>
                </c:pt>
                <c:pt idx="1649">
                  <c:v>1094.829956</c:v>
                </c:pt>
                <c:pt idx="1650">
                  <c:v>1095.420044</c:v>
                </c:pt>
                <c:pt idx="1651">
                  <c:v>1100.4300539999999</c:v>
                </c:pt>
                <c:pt idx="1652">
                  <c:v>1101.719971</c:v>
                </c:pt>
                <c:pt idx="1653">
                  <c:v>1106.619995</c:v>
                </c:pt>
                <c:pt idx="1654">
                  <c:v>1099.6899410000001</c:v>
                </c:pt>
                <c:pt idx="1655">
                  <c:v>1098.630005</c:v>
                </c:pt>
                <c:pt idx="1656">
                  <c:v>1080.6999510000001</c:v>
                </c:pt>
                <c:pt idx="1657">
                  <c:v>1063.969971</c:v>
                </c:pt>
                <c:pt idx="1658">
                  <c:v>1065.219971</c:v>
                </c:pt>
                <c:pt idx="1659">
                  <c:v>1079.040039</c:v>
                </c:pt>
                <c:pt idx="1660">
                  <c:v>1075.790039</c:v>
                </c:pt>
                <c:pt idx="1661">
                  <c:v>1063.2299800000001</c:v>
                </c:pt>
                <c:pt idx="1662">
                  <c:v>1064.8000489999999</c:v>
                </c:pt>
                <c:pt idx="1663">
                  <c:v>1079.339966</c:v>
                </c:pt>
                <c:pt idx="1664">
                  <c:v>1081.709961</c:v>
                </c:pt>
                <c:pt idx="1665">
                  <c:v>1095.170044</c:v>
                </c:pt>
                <c:pt idx="1666">
                  <c:v>1091.2299800000001</c:v>
                </c:pt>
                <c:pt idx="1667">
                  <c:v>1098.349976</c:v>
                </c:pt>
                <c:pt idx="1668">
                  <c:v>1095.6800539999999</c:v>
                </c:pt>
                <c:pt idx="1669">
                  <c:v>1096.1899410000001</c:v>
                </c:pt>
                <c:pt idx="1670">
                  <c:v>1104.959961</c:v>
                </c:pt>
                <c:pt idx="1671">
                  <c:v>1105.089966</c:v>
                </c:pt>
                <c:pt idx="1672">
                  <c:v>1107.7700199999999</c:v>
                </c:pt>
                <c:pt idx="1673">
                  <c:v>1099.150024</c:v>
                </c:pt>
                <c:pt idx="1674">
                  <c:v>1104.23999</c:v>
                </c:pt>
                <c:pt idx="1675">
                  <c:v>1105.910034</c:v>
                </c:pt>
                <c:pt idx="1676">
                  <c:v>1118.3100589999999</c:v>
                </c:pt>
                <c:pt idx="1677">
                  <c:v>1113.630005</c:v>
                </c:pt>
                <c:pt idx="1678">
                  <c:v>1121.3000489999999</c:v>
                </c:pt>
                <c:pt idx="1679">
                  <c:v>1116.2700199999999</c:v>
                </c:pt>
                <c:pt idx="1680">
                  <c:v>1118.380005</c:v>
                </c:pt>
                <c:pt idx="1681">
                  <c:v>1123.920044</c:v>
                </c:pt>
                <c:pt idx="1682">
                  <c:v>1125.8199460000001</c:v>
                </c:pt>
                <c:pt idx="1683">
                  <c:v>1128.329956</c:v>
                </c:pt>
                <c:pt idx="1684">
                  <c:v>1120.369995</c:v>
                </c:pt>
                <c:pt idx="1685">
                  <c:v>1123.5</c:v>
                </c:pt>
                <c:pt idx="1686">
                  <c:v>1128.5500489999999</c:v>
                </c:pt>
                <c:pt idx="1687">
                  <c:v>1122.1999510000001</c:v>
                </c:pt>
                <c:pt idx="1688">
                  <c:v>1129.3000489999999</c:v>
                </c:pt>
                <c:pt idx="1689">
                  <c:v>1113.5600589999999</c:v>
                </c:pt>
                <c:pt idx="1690">
                  <c:v>1108.3599850000001</c:v>
                </c:pt>
                <c:pt idx="1691">
                  <c:v>1110.1099850000001</c:v>
                </c:pt>
                <c:pt idx="1692">
                  <c:v>1103.5200199999999</c:v>
                </c:pt>
                <c:pt idx="1693">
                  <c:v>1110.0600589999999</c:v>
                </c:pt>
                <c:pt idx="1694">
                  <c:v>1114.8000489999999</c:v>
                </c:pt>
                <c:pt idx="1695">
                  <c:v>1114.579956</c:v>
                </c:pt>
                <c:pt idx="1696">
                  <c:v>1131.5</c:v>
                </c:pt>
                <c:pt idx="1697">
                  <c:v>1135.170044</c:v>
                </c:pt>
                <c:pt idx="1698">
                  <c:v>1134.4799800000001</c:v>
                </c:pt>
                <c:pt idx="1699">
                  <c:v>1142.0500489999999</c:v>
                </c:pt>
                <c:pt idx="1700">
                  <c:v>1130.650024</c:v>
                </c:pt>
                <c:pt idx="1701">
                  <c:v>1122.1400149999999</c:v>
                </c:pt>
                <c:pt idx="1702">
                  <c:v>1124.3900149999999</c:v>
                </c:pt>
                <c:pt idx="1703">
                  <c:v>1121.839966</c:v>
                </c:pt>
                <c:pt idx="1704">
                  <c:v>1113.650024</c:v>
                </c:pt>
                <c:pt idx="1705">
                  <c:v>1103.290039</c:v>
                </c:pt>
                <c:pt idx="1706">
                  <c:v>1108.1999510000001</c:v>
                </c:pt>
                <c:pt idx="1707">
                  <c:v>1114.0200199999999</c:v>
                </c:pt>
                <c:pt idx="1708">
                  <c:v>1103.2299800000001</c:v>
                </c:pt>
                <c:pt idx="1709">
                  <c:v>1103.660034</c:v>
                </c:pt>
                <c:pt idx="1710">
                  <c:v>1106.48999</c:v>
                </c:pt>
                <c:pt idx="1711">
                  <c:v>1095.73999</c:v>
                </c:pt>
                <c:pt idx="1712">
                  <c:v>1094.8000489999999</c:v>
                </c:pt>
                <c:pt idx="1713">
                  <c:v>1111.089966</c:v>
                </c:pt>
                <c:pt idx="1714">
                  <c:v>1125.400024</c:v>
                </c:pt>
                <c:pt idx="1715">
                  <c:v>1127.4399410000001</c:v>
                </c:pt>
                <c:pt idx="1716">
                  <c:v>1130.1999510000001</c:v>
                </c:pt>
                <c:pt idx="1717">
                  <c:v>1130.51001</c:v>
                </c:pt>
                <c:pt idx="1718">
                  <c:v>1130.5600589999999</c:v>
                </c:pt>
                <c:pt idx="1719">
                  <c:v>1143.1999510000001</c:v>
                </c:pt>
                <c:pt idx="1720">
                  <c:v>1161.670044</c:v>
                </c:pt>
                <c:pt idx="1721">
                  <c:v>1166.170044</c:v>
                </c:pt>
                <c:pt idx="1722">
                  <c:v>1164.8900149999999</c:v>
                </c:pt>
                <c:pt idx="1723">
                  <c:v>1164.079956</c:v>
                </c:pt>
                <c:pt idx="1724">
                  <c:v>1162.910034</c:v>
                </c:pt>
                <c:pt idx="1725">
                  <c:v>1173.4799800000001</c:v>
                </c:pt>
                <c:pt idx="1726">
                  <c:v>1184.170044</c:v>
                </c:pt>
                <c:pt idx="1727">
                  <c:v>1183.8100589999999</c:v>
                </c:pt>
                <c:pt idx="1728">
                  <c:v>1175.4300539999999</c:v>
                </c:pt>
                <c:pt idx="1729">
                  <c:v>1181.9399410000001</c:v>
                </c:pt>
                <c:pt idx="1730">
                  <c:v>1183.5500489999999</c:v>
                </c:pt>
                <c:pt idx="1731">
                  <c:v>1170.339966</c:v>
                </c:pt>
                <c:pt idx="1732">
                  <c:v>1177.23999</c:v>
                </c:pt>
                <c:pt idx="1733">
                  <c:v>1176.9399410000001</c:v>
                </c:pt>
                <c:pt idx="1734">
                  <c:v>1181.76001</c:v>
                </c:pt>
                <c:pt idx="1735">
                  <c:v>1182.650024</c:v>
                </c:pt>
                <c:pt idx="1736">
                  <c:v>1178.5699460000001</c:v>
                </c:pt>
                <c:pt idx="1737">
                  <c:v>1173.8199460000001</c:v>
                </c:pt>
                <c:pt idx="1738">
                  <c:v>1191.369995</c:v>
                </c:pt>
                <c:pt idx="1739">
                  <c:v>1190.329956</c:v>
                </c:pt>
                <c:pt idx="1740">
                  <c:v>1191.170044</c:v>
                </c:pt>
                <c:pt idx="1741">
                  <c:v>1190.25</c:v>
                </c:pt>
                <c:pt idx="1742">
                  <c:v>1177.0699460000001</c:v>
                </c:pt>
                <c:pt idx="1743">
                  <c:v>1182.8100589999999</c:v>
                </c:pt>
                <c:pt idx="1744">
                  <c:v>1189.23999</c:v>
                </c:pt>
                <c:pt idx="1745">
                  <c:v>1188</c:v>
                </c:pt>
                <c:pt idx="1746">
                  <c:v>1198.6800539999999</c:v>
                </c:pt>
                <c:pt idx="1747">
                  <c:v>1203.380005</c:v>
                </c:pt>
                <c:pt idx="1748">
                  <c:v>1205.719971</c:v>
                </c:pt>
                <c:pt idx="1749">
                  <c:v>1203.209961</c:v>
                </c:pt>
                <c:pt idx="1750">
                  <c:v>1194.1999510000001</c:v>
                </c:pt>
                <c:pt idx="1751">
                  <c:v>1194.650024</c:v>
                </c:pt>
                <c:pt idx="1752">
                  <c:v>1205.4499510000001</c:v>
                </c:pt>
                <c:pt idx="1753">
                  <c:v>1209.5699460000001</c:v>
                </c:pt>
                <c:pt idx="1754">
                  <c:v>1210.130005</c:v>
                </c:pt>
                <c:pt idx="1755">
                  <c:v>1204.920044</c:v>
                </c:pt>
                <c:pt idx="1756">
                  <c:v>1213.540039</c:v>
                </c:pt>
                <c:pt idx="1757">
                  <c:v>1213.4499510000001</c:v>
                </c:pt>
                <c:pt idx="1758">
                  <c:v>1213.5500489999999</c:v>
                </c:pt>
                <c:pt idx="1759">
                  <c:v>1211.920044</c:v>
                </c:pt>
                <c:pt idx="1760">
                  <c:v>1202.079956</c:v>
                </c:pt>
                <c:pt idx="1761">
                  <c:v>1188.0500489999999</c:v>
                </c:pt>
                <c:pt idx="1762">
                  <c:v>1183.73999</c:v>
                </c:pt>
                <c:pt idx="1763">
                  <c:v>1187.8900149999999</c:v>
                </c:pt>
                <c:pt idx="1764">
                  <c:v>1186.1899410000001</c:v>
                </c:pt>
                <c:pt idx="1765">
                  <c:v>1190.25</c:v>
                </c:pt>
                <c:pt idx="1766">
                  <c:v>1182.98999</c:v>
                </c:pt>
                <c:pt idx="1767">
                  <c:v>1187.6999510000001</c:v>
                </c:pt>
                <c:pt idx="1768">
                  <c:v>1177.4499510000001</c:v>
                </c:pt>
                <c:pt idx="1769">
                  <c:v>1184.5200199999999</c:v>
                </c:pt>
                <c:pt idx="1770">
                  <c:v>1195.9799800000001</c:v>
                </c:pt>
                <c:pt idx="1771">
                  <c:v>1184.630005</c:v>
                </c:pt>
                <c:pt idx="1772">
                  <c:v>1175.410034</c:v>
                </c:pt>
                <c:pt idx="1773">
                  <c:v>1167.869995</c:v>
                </c:pt>
                <c:pt idx="1774">
                  <c:v>1163.75</c:v>
                </c:pt>
                <c:pt idx="1775">
                  <c:v>1168.410034</c:v>
                </c:pt>
                <c:pt idx="1776">
                  <c:v>1174.0699460000001</c:v>
                </c:pt>
                <c:pt idx="1777">
                  <c:v>1174.5500489999999</c:v>
                </c:pt>
                <c:pt idx="1778">
                  <c:v>1171.3599850000001</c:v>
                </c:pt>
                <c:pt idx="1779">
                  <c:v>1181.2700199999999</c:v>
                </c:pt>
                <c:pt idx="1780">
                  <c:v>1189.410034</c:v>
                </c:pt>
                <c:pt idx="1781">
                  <c:v>1193.1899410000001</c:v>
                </c:pt>
                <c:pt idx="1782">
                  <c:v>1189.8900149999999</c:v>
                </c:pt>
                <c:pt idx="1783">
                  <c:v>1203.030029</c:v>
                </c:pt>
                <c:pt idx="1784">
                  <c:v>1201.719971</c:v>
                </c:pt>
                <c:pt idx="1785">
                  <c:v>1202.3000489999999</c:v>
                </c:pt>
                <c:pt idx="1786">
                  <c:v>1191.98999</c:v>
                </c:pt>
                <c:pt idx="1787">
                  <c:v>1197.01001</c:v>
                </c:pt>
                <c:pt idx="1788">
                  <c:v>1205.3000489999999</c:v>
                </c:pt>
                <c:pt idx="1789">
                  <c:v>1206.1400149999999</c:v>
                </c:pt>
                <c:pt idx="1790">
                  <c:v>1210.119995</c:v>
                </c:pt>
                <c:pt idx="1791">
                  <c:v>1210.339966</c:v>
                </c:pt>
                <c:pt idx="1792">
                  <c:v>1200.75</c:v>
                </c:pt>
                <c:pt idx="1793">
                  <c:v>1201.589966</c:v>
                </c:pt>
                <c:pt idx="1794">
                  <c:v>1184.160034</c:v>
                </c:pt>
                <c:pt idx="1795">
                  <c:v>1190.8000489999999</c:v>
                </c:pt>
                <c:pt idx="1796">
                  <c:v>1200.1999510000001</c:v>
                </c:pt>
                <c:pt idx="1797">
                  <c:v>1211.369995</c:v>
                </c:pt>
                <c:pt idx="1798">
                  <c:v>1203.599976</c:v>
                </c:pt>
                <c:pt idx="1799">
                  <c:v>1210.410034</c:v>
                </c:pt>
                <c:pt idx="1800">
                  <c:v>1210.079956</c:v>
                </c:pt>
                <c:pt idx="1801">
                  <c:v>1210.469971</c:v>
                </c:pt>
                <c:pt idx="1802">
                  <c:v>1222.119995</c:v>
                </c:pt>
                <c:pt idx="1803">
                  <c:v>1225.3100589999999</c:v>
                </c:pt>
                <c:pt idx="1804">
                  <c:v>1219.4300539999999</c:v>
                </c:pt>
                <c:pt idx="1805">
                  <c:v>1207.01001</c:v>
                </c:pt>
                <c:pt idx="1806">
                  <c:v>1209.25</c:v>
                </c:pt>
                <c:pt idx="1807">
                  <c:v>1200.079956</c:v>
                </c:pt>
                <c:pt idx="1808">
                  <c:v>1206.829956</c:v>
                </c:pt>
                <c:pt idx="1809">
                  <c:v>1197.75</c:v>
                </c:pt>
                <c:pt idx="1810">
                  <c:v>1188.0699460000001</c:v>
                </c:pt>
                <c:pt idx="1811">
                  <c:v>1190.209961</c:v>
                </c:pt>
                <c:pt idx="1812">
                  <c:v>1189.650024</c:v>
                </c:pt>
                <c:pt idx="1813">
                  <c:v>1183.780029</c:v>
                </c:pt>
                <c:pt idx="1814">
                  <c:v>1171.709961</c:v>
                </c:pt>
                <c:pt idx="1815">
                  <c:v>1172.530029</c:v>
                </c:pt>
                <c:pt idx="1816">
                  <c:v>1171.420044</c:v>
                </c:pt>
                <c:pt idx="1817">
                  <c:v>1174.280029</c:v>
                </c:pt>
                <c:pt idx="1818">
                  <c:v>1165.3599850000001</c:v>
                </c:pt>
                <c:pt idx="1819">
                  <c:v>1181.410034</c:v>
                </c:pt>
                <c:pt idx="1820">
                  <c:v>1180.589966</c:v>
                </c:pt>
                <c:pt idx="1821">
                  <c:v>1172.920044</c:v>
                </c:pt>
                <c:pt idx="1822">
                  <c:v>1176.119995</c:v>
                </c:pt>
                <c:pt idx="1823">
                  <c:v>1181.3900149999999</c:v>
                </c:pt>
                <c:pt idx="1824">
                  <c:v>1184.0699460000001</c:v>
                </c:pt>
                <c:pt idx="1825">
                  <c:v>1191.1400149999999</c:v>
                </c:pt>
                <c:pt idx="1826">
                  <c:v>1181.1999510000001</c:v>
                </c:pt>
                <c:pt idx="1827">
                  <c:v>1181.209961</c:v>
                </c:pt>
                <c:pt idx="1828">
                  <c:v>1187.76001</c:v>
                </c:pt>
                <c:pt idx="1829">
                  <c:v>1173.790039</c:v>
                </c:pt>
                <c:pt idx="1830">
                  <c:v>1162.0500489999999</c:v>
                </c:pt>
                <c:pt idx="1831">
                  <c:v>1142.619995</c:v>
                </c:pt>
                <c:pt idx="1832">
                  <c:v>1145.9799800000001</c:v>
                </c:pt>
                <c:pt idx="1833">
                  <c:v>1152.780029</c:v>
                </c:pt>
                <c:pt idx="1834">
                  <c:v>1137.5</c:v>
                </c:pt>
                <c:pt idx="1835">
                  <c:v>1159.9499510000001</c:v>
                </c:pt>
                <c:pt idx="1836">
                  <c:v>1152.119995</c:v>
                </c:pt>
                <c:pt idx="1837">
                  <c:v>1162.099976</c:v>
                </c:pt>
                <c:pt idx="1838">
                  <c:v>1151.829956</c:v>
                </c:pt>
                <c:pt idx="1839">
                  <c:v>1156.380005</c:v>
                </c:pt>
                <c:pt idx="1840">
                  <c:v>1143.219971</c:v>
                </c:pt>
                <c:pt idx="1841">
                  <c:v>1156.849976</c:v>
                </c:pt>
                <c:pt idx="1842">
                  <c:v>1162.160034</c:v>
                </c:pt>
                <c:pt idx="1843">
                  <c:v>1161.170044</c:v>
                </c:pt>
                <c:pt idx="1844">
                  <c:v>1175.650024</c:v>
                </c:pt>
                <c:pt idx="1845">
                  <c:v>1172.630005</c:v>
                </c:pt>
                <c:pt idx="1846">
                  <c:v>1171.349976</c:v>
                </c:pt>
                <c:pt idx="1847">
                  <c:v>1178.839966</c:v>
                </c:pt>
                <c:pt idx="1848">
                  <c:v>1166.219971</c:v>
                </c:pt>
                <c:pt idx="1849">
                  <c:v>1171.1099850000001</c:v>
                </c:pt>
                <c:pt idx="1850">
                  <c:v>1159.3599850000001</c:v>
                </c:pt>
                <c:pt idx="1851">
                  <c:v>1154.0500489999999</c:v>
                </c:pt>
                <c:pt idx="1852">
                  <c:v>1165.6899410000001</c:v>
                </c:pt>
                <c:pt idx="1853">
                  <c:v>1173.8000489999999</c:v>
                </c:pt>
                <c:pt idx="1854">
                  <c:v>1185.5600589999999</c:v>
                </c:pt>
                <c:pt idx="1855">
                  <c:v>1191.079956</c:v>
                </c:pt>
                <c:pt idx="1856">
                  <c:v>1189.280029</c:v>
                </c:pt>
                <c:pt idx="1857">
                  <c:v>1193.8599850000001</c:v>
                </c:pt>
                <c:pt idx="1858">
                  <c:v>1194.0699460000001</c:v>
                </c:pt>
                <c:pt idx="1859">
                  <c:v>1190.01001</c:v>
                </c:pt>
                <c:pt idx="1860">
                  <c:v>1197.619995</c:v>
                </c:pt>
                <c:pt idx="1861">
                  <c:v>1198.780029</c:v>
                </c:pt>
                <c:pt idx="1862">
                  <c:v>1191.5</c:v>
                </c:pt>
                <c:pt idx="1863">
                  <c:v>1202.219971</c:v>
                </c:pt>
                <c:pt idx="1864">
                  <c:v>1204.290039</c:v>
                </c:pt>
                <c:pt idx="1865">
                  <c:v>1196.0200199999999</c:v>
                </c:pt>
                <c:pt idx="1866">
                  <c:v>1197.51001</c:v>
                </c:pt>
                <c:pt idx="1867">
                  <c:v>1197.26001</c:v>
                </c:pt>
                <c:pt idx="1868">
                  <c:v>1194.670044</c:v>
                </c:pt>
                <c:pt idx="1869">
                  <c:v>1200.9300539999999</c:v>
                </c:pt>
                <c:pt idx="1870">
                  <c:v>1198.1099850000001</c:v>
                </c:pt>
                <c:pt idx="1871">
                  <c:v>1200.8199460000001</c:v>
                </c:pt>
                <c:pt idx="1872">
                  <c:v>1203.910034</c:v>
                </c:pt>
                <c:pt idx="1873">
                  <c:v>1206.579956</c:v>
                </c:pt>
                <c:pt idx="1874">
                  <c:v>1210.959961</c:v>
                </c:pt>
                <c:pt idx="1875">
                  <c:v>1216.959961</c:v>
                </c:pt>
                <c:pt idx="1876">
                  <c:v>1216.099976</c:v>
                </c:pt>
                <c:pt idx="1877">
                  <c:v>1213.6099850000001</c:v>
                </c:pt>
                <c:pt idx="1878">
                  <c:v>1213.880005</c:v>
                </c:pt>
                <c:pt idx="1879">
                  <c:v>1200.7299800000001</c:v>
                </c:pt>
                <c:pt idx="1880">
                  <c:v>1191.5699460000001</c:v>
                </c:pt>
                <c:pt idx="1881">
                  <c:v>1190.6899410000001</c:v>
                </c:pt>
                <c:pt idx="1882">
                  <c:v>1201.5699460000001</c:v>
                </c:pt>
                <c:pt idx="1883">
                  <c:v>1199.849976</c:v>
                </c:pt>
                <c:pt idx="1884">
                  <c:v>1191.329956</c:v>
                </c:pt>
                <c:pt idx="1885">
                  <c:v>1194.4399410000001</c:v>
                </c:pt>
                <c:pt idx="1886">
                  <c:v>1204.98999</c:v>
                </c:pt>
                <c:pt idx="1887">
                  <c:v>1194.9399410000001</c:v>
                </c:pt>
                <c:pt idx="1888">
                  <c:v>1197.869995</c:v>
                </c:pt>
                <c:pt idx="1889">
                  <c:v>1211.8599850000001</c:v>
                </c:pt>
                <c:pt idx="1890">
                  <c:v>1219.4399410000001</c:v>
                </c:pt>
                <c:pt idx="1891">
                  <c:v>1222.209961</c:v>
                </c:pt>
                <c:pt idx="1892">
                  <c:v>1223.290039</c:v>
                </c:pt>
                <c:pt idx="1893">
                  <c:v>1226.5</c:v>
                </c:pt>
                <c:pt idx="1894">
                  <c:v>1227.920044</c:v>
                </c:pt>
                <c:pt idx="1895">
                  <c:v>1221.130005</c:v>
                </c:pt>
                <c:pt idx="1896">
                  <c:v>1229.349976</c:v>
                </c:pt>
                <c:pt idx="1897">
                  <c:v>1235.1999510000001</c:v>
                </c:pt>
                <c:pt idx="1898">
                  <c:v>1227.040039</c:v>
                </c:pt>
                <c:pt idx="1899">
                  <c:v>1233.6800539999999</c:v>
                </c:pt>
                <c:pt idx="1900">
                  <c:v>1229.030029</c:v>
                </c:pt>
                <c:pt idx="1901">
                  <c:v>1231.160034</c:v>
                </c:pt>
                <c:pt idx="1902">
                  <c:v>1236.790039</c:v>
                </c:pt>
                <c:pt idx="1903">
                  <c:v>1243.719971</c:v>
                </c:pt>
                <c:pt idx="1904">
                  <c:v>1234.1800539999999</c:v>
                </c:pt>
                <c:pt idx="1905">
                  <c:v>1235.349976</c:v>
                </c:pt>
                <c:pt idx="1906">
                  <c:v>1244.119995</c:v>
                </c:pt>
                <c:pt idx="1907">
                  <c:v>1245.040039</c:v>
                </c:pt>
                <c:pt idx="1908">
                  <c:v>1235.8599850000001</c:v>
                </c:pt>
                <c:pt idx="1909">
                  <c:v>1226.420044</c:v>
                </c:pt>
                <c:pt idx="1910">
                  <c:v>1223.130005</c:v>
                </c:pt>
                <c:pt idx="1911">
                  <c:v>1231.380005</c:v>
                </c:pt>
                <c:pt idx="1912">
                  <c:v>1229.130005</c:v>
                </c:pt>
                <c:pt idx="1913">
                  <c:v>1237.8100589999999</c:v>
                </c:pt>
                <c:pt idx="1914">
                  <c:v>1230.3900149999999</c:v>
                </c:pt>
                <c:pt idx="1915">
                  <c:v>1233.869995</c:v>
                </c:pt>
                <c:pt idx="1916">
                  <c:v>1219.339966</c:v>
                </c:pt>
                <c:pt idx="1917">
                  <c:v>1220.23999</c:v>
                </c:pt>
                <c:pt idx="1918">
                  <c:v>1219.0200199999999</c:v>
                </c:pt>
                <c:pt idx="1919">
                  <c:v>1219.709961</c:v>
                </c:pt>
                <c:pt idx="1920">
                  <c:v>1221.7299800000001</c:v>
                </c:pt>
                <c:pt idx="1921">
                  <c:v>1217.589966</c:v>
                </c:pt>
                <c:pt idx="1922">
                  <c:v>1209.589966</c:v>
                </c:pt>
                <c:pt idx="1923">
                  <c:v>1212.369995</c:v>
                </c:pt>
                <c:pt idx="1924">
                  <c:v>1205.099976</c:v>
                </c:pt>
                <c:pt idx="1925">
                  <c:v>1212.280029</c:v>
                </c:pt>
                <c:pt idx="1926">
                  <c:v>1208.410034</c:v>
                </c:pt>
                <c:pt idx="1927">
                  <c:v>1220.329956</c:v>
                </c:pt>
                <c:pt idx="1928">
                  <c:v>1221.589966</c:v>
                </c:pt>
                <c:pt idx="1929">
                  <c:v>1218.0200199999999</c:v>
                </c:pt>
                <c:pt idx="1930">
                  <c:v>1233.3900149999999</c:v>
                </c:pt>
                <c:pt idx="1931">
                  <c:v>1236.3599850000001</c:v>
                </c:pt>
                <c:pt idx="1932">
                  <c:v>1231.670044</c:v>
                </c:pt>
                <c:pt idx="1933">
                  <c:v>1241.4799800000001</c:v>
                </c:pt>
                <c:pt idx="1934">
                  <c:v>1240.5600589999999</c:v>
                </c:pt>
                <c:pt idx="1935">
                  <c:v>1231.1999510000001</c:v>
                </c:pt>
                <c:pt idx="1936">
                  <c:v>1227.160034</c:v>
                </c:pt>
                <c:pt idx="1937">
                  <c:v>1227.7299800000001</c:v>
                </c:pt>
                <c:pt idx="1938">
                  <c:v>1237.910034</c:v>
                </c:pt>
                <c:pt idx="1939">
                  <c:v>1231.0200199999999</c:v>
                </c:pt>
                <c:pt idx="1940">
                  <c:v>1221.339966</c:v>
                </c:pt>
                <c:pt idx="1941">
                  <c:v>1210.1999510000001</c:v>
                </c:pt>
                <c:pt idx="1942">
                  <c:v>1214.619995</c:v>
                </c:pt>
                <c:pt idx="1943">
                  <c:v>1215.290039</c:v>
                </c:pt>
                <c:pt idx="1944">
                  <c:v>1215.630005</c:v>
                </c:pt>
                <c:pt idx="1945">
                  <c:v>1215.660034</c:v>
                </c:pt>
                <c:pt idx="1946">
                  <c:v>1216.8900149999999</c:v>
                </c:pt>
                <c:pt idx="1947">
                  <c:v>1227.6800539999999</c:v>
                </c:pt>
                <c:pt idx="1948">
                  <c:v>1228.8100589999999</c:v>
                </c:pt>
                <c:pt idx="1949">
                  <c:v>1226.6999510000001</c:v>
                </c:pt>
                <c:pt idx="1950">
                  <c:v>1214.469971</c:v>
                </c:pt>
                <c:pt idx="1951">
                  <c:v>1196.3900149999999</c:v>
                </c:pt>
                <c:pt idx="1952">
                  <c:v>1191.48999</c:v>
                </c:pt>
                <c:pt idx="1953">
                  <c:v>1195.900024</c:v>
                </c:pt>
                <c:pt idx="1954">
                  <c:v>1187.329956</c:v>
                </c:pt>
                <c:pt idx="1955">
                  <c:v>1184.869995</c:v>
                </c:pt>
                <c:pt idx="1956">
                  <c:v>1177.6800539999999</c:v>
                </c:pt>
                <c:pt idx="1957">
                  <c:v>1176.839966</c:v>
                </c:pt>
                <c:pt idx="1958">
                  <c:v>1186.5699460000001</c:v>
                </c:pt>
                <c:pt idx="1959">
                  <c:v>1190.099976</c:v>
                </c:pt>
                <c:pt idx="1960">
                  <c:v>1178.1400149999999</c:v>
                </c:pt>
                <c:pt idx="1961">
                  <c:v>1195.76001</c:v>
                </c:pt>
                <c:pt idx="1962">
                  <c:v>1177.8000489999999</c:v>
                </c:pt>
                <c:pt idx="1963">
                  <c:v>1179.589966</c:v>
                </c:pt>
                <c:pt idx="1964">
                  <c:v>1199.380005</c:v>
                </c:pt>
                <c:pt idx="1965">
                  <c:v>1196.540039</c:v>
                </c:pt>
                <c:pt idx="1966">
                  <c:v>1191.380005</c:v>
                </c:pt>
                <c:pt idx="1967">
                  <c:v>1178.900024</c:v>
                </c:pt>
                <c:pt idx="1968">
                  <c:v>1198.410034</c:v>
                </c:pt>
                <c:pt idx="1969">
                  <c:v>1207.01001</c:v>
                </c:pt>
                <c:pt idx="1970">
                  <c:v>1202.76001</c:v>
                </c:pt>
                <c:pt idx="1971">
                  <c:v>1214.76001</c:v>
                </c:pt>
                <c:pt idx="1972">
                  <c:v>1219.9399410000001</c:v>
                </c:pt>
                <c:pt idx="1973">
                  <c:v>1220.1400149999999</c:v>
                </c:pt>
                <c:pt idx="1974">
                  <c:v>1222.8100589999999</c:v>
                </c:pt>
                <c:pt idx="1975">
                  <c:v>1218.589966</c:v>
                </c:pt>
                <c:pt idx="1976">
                  <c:v>1220.650024</c:v>
                </c:pt>
                <c:pt idx="1977">
                  <c:v>1230.959961</c:v>
                </c:pt>
                <c:pt idx="1978">
                  <c:v>1234.719971</c:v>
                </c:pt>
                <c:pt idx="1979">
                  <c:v>1233.76001</c:v>
                </c:pt>
                <c:pt idx="1980">
                  <c:v>1229.01001</c:v>
                </c:pt>
                <c:pt idx="1981">
                  <c:v>1231.209961</c:v>
                </c:pt>
                <c:pt idx="1982">
                  <c:v>1242.8000489999999</c:v>
                </c:pt>
                <c:pt idx="1983">
                  <c:v>1248.2700199999999</c:v>
                </c:pt>
                <c:pt idx="1984">
                  <c:v>1254.849976</c:v>
                </c:pt>
                <c:pt idx="1985">
                  <c:v>1261.2299800000001</c:v>
                </c:pt>
                <c:pt idx="1986">
                  <c:v>1265.6099850000001</c:v>
                </c:pt>
                <c:pt idx="1987">
                  <c:v>1268.25</c:v>
                </c:pt>
                <c:pt idx="1988">
                  <c:v>1257.459961</c:v>
                </c:pt>
                <c:pt idx="1989">
                  <c:v>1257.4799800000001</c:v>
                </c:pt>
                <c:pt idx="1990">
                  <c:v>1249.4799800000001</c:v>
                </c:pt>
                <c:pt idx="1991">
                  <c:v>1264.670044</c:v>
                </c:pt>
                <c:pt idx="1992">
                  <c:v>1265.079956</c:v>
                </c:pt>
                <c:pt idx="1993">
                  <c:v>1262.089966</c:v>
                </c:pt>
                <c:pt idx="1994">
                  <c:v>1263.6999510000001</c:v>
                </c:pt>
                <c:pt idx="1995">
                  <c:v>1257.369995</c:v>
                </c:pt>
                <c:pt idx="1996">
                  <c:v>1255.839966</c:v>
                </c:pt>
                <c:pt idx="1997">
                  <c:v>1259.369995</c:v>
                </c:pt>
                <c:pt idx="1998">
                  <c:v>1260.4300539999999</c:v>
                </c:pt>
                <c:pt idx="1999">
                  <c:v>1267.4300539999999</c:v>
                </c:pt>
                <c:pt idx="2000">
                  <c:v>1272.73999</c:v>
                </c:pt>
                <c:pt idx="2001">
                  <c:v>1270.9399410000001</c:v>
                </c:pt>
                <c:pt idx="2002">
                  <c:v>1267.3199460000001</c:v>
                </c:pt>
                <c:pt idx="2003">
                  <c:v>1259.920044</c:v>
                </c:pt>
                <c:pt idx="2004">
                  <c:v>1259.619995</c:v>
                </c:pt>
                <c:pt idx="2005">
                  <c:v>1262.790039</c:v>
                </c:pt>
                <c:pt idx="2006">
                  <c:v>1268.119995</c:v>
                </c:pt>
                <c:pt idx="2007">
                  <c:v>1268.660034</c:v>
                </c:pt>
                <c:pt idx="2008">
                  <c:v>1256.540039</c:v>
                </c:pt>
                <c:pt idx="2009">
                  <c:v>1258.170044</c:v>
                </c:pt>
                <c:pt idx="2010">
                  <c:v>1254.420044</c:v>
                </c:pt>
                <c:pt idx="2011">
                  <c:v>1248.290039</c:v>
                </c:pt>
                <c:pt idx="2012">
                  <c:v>1268.8000489999999</c:v>
                </c:pt>
                <c:pt idx="2013">
                  <c:v>1273.459961</c:v>
                </c:pt>
                <c:pt idx="2014">
                  <c:v>1273.4799800000001</c:v>
                </c:pt>
                <c:pt idx="2015">
                  <c:v>1285.4499510000001</c:v>
                </c:pt>
                <c:pt idx="2016">
                  <c:v>1290.150024</c:v>
                </c:pt>
                <c:pt idx="2017">
                  <c:v>1289.6899410000001</c:v>
                </c:pt>
                <c:pt idx="2018">
                  <c:v>1294.1800539999999</c:v>
                </c:pt>
                <c:pt idx="2019">
                  <c:v>1286.0600589999999</c:v>
                </c:pt>
                <c:pt idx="2020">
                  <c:v>1287.6099850000001</c:v>
                </c:pt>
                <c:pt idx="2021">
                  <c:v>1282.9300539999999</c:v>
                </c:pt>
                <c:pt idx="2022">
                  <c:v>1277.9300539999999</c:v>
                </c:pt>
                <c:pt idx="2023">
                  <c:v>1285.040039</c:v>
                </c:pt>
                <c:pt idx="2024">
                  <c:v>1261.48999</c:v>
                </c:pt>
                <c:pt idx="2025">
                  <c:v>1263.8199460000001</c:v>
                </c:pt>
                <c:pt idx="2026">
                  <c:v>1266.8599850000001</c:v>
                </c:pt>
                <c:pt idx="2027">
                  <c:v>1264.6800539999999</c:v>
                </c:pt>
                <c:pt idx="2028">
                  <c:v>1273.829956</c:v>
                </c:pt>
                <c:pt idx="2029">
                  <c:v>1283.719971</c:v>
                </c:pt>
                <c:pt idx="2030">
                  <c:v>1285.1899410000001</c:v>
                </c:pt>
                <c:pt idx="2031">
                  <c:v>1280.079956</c:v>
                </c:pt>
                <c:pt idx="2032">
                  <c:v>1282.459961</c:v>
                </c:pt>
                <c:pt idx="2033">
                  <c:v>1270.839966</c:v>
                </c:pt>
                <c:pt idx="2034">
                  <c:v>1264.030029</c:v>
                </c:pt>
                <c:pt idx="2035">
                  <c:v>1265.0200199999999</c:v>
                </c:pt>
                <c:pt idx="2036">
                  <c:v>1254.780029</c:v>
                </c:pt>
                <c:pt idx="2037">
                  <c:v>1265.650024</c:v>
                </c:pt>
                <c:pt idx="2038">
                  <c:v>1263.780029</c:v>
                </c:pt>
                <c:pt idx="2039">
                  <c:v>1266.98999</c:v>
                </c:pt>
                <c:pt idx="2040">
                  <c:v>1262.8599850000001</c:v>
                </c:pt>
                <c:pt idx="2041">
                  <c:v>1275.530029</c:v>
                </c:pt>
                <c:pt idx="2042">
                  <c:v>1280</c:v>
                </c:pt>
                <c:pt idx="2043">
                  <c:v>1289.380005</c:v>
                </c:pt>
                <c:pt idx="2044">
                  <c:v>1287.23999</c:v>
                </c:pt>
                <c:pt idx="2045">
                  <c:v>1283.030029</c:v>
                </c:pt>
                <c:pt idx="2046">
                  <c:v>1292.670044</c:v>
                </c:pt>
                <c:pt idx="2047">
                  <c:v>1287.790039</c:v>
                </c:pt>
                <c:pt idx="2048">
                  <c:v>1289.4300539999999</c:v>
                </c:pt>
                <c:pt idx="2049">
                  <c:v>1294.119995</c:v>
                </c:pt>
                <c:pt idx="2050">
                  <c:v>1280.660034</c:v>
                </c:pt>
                <c:pt idx="2051">
                  <c:v>1291.23999</c:v>
                </c:pt>
                <c:pt idx="2052">
                  <c:v>1289.1400149999999</c:v>
                </c:pt>
                <c:pt idx="2053">
                  <c:v>1287.2299800000001</c:v>
                </c:pt>
                <c:pt idx="2054">
                  <c:v>1278.26001</c:v>
                </c:pt>
                <c:pt idx="2055">
                  <c:v>1275.880005</c:v>
                </c:pt>
                <c:pt idx="2056">
                  <c:v>1278.469971</c:v>
                </c:pt>
                <c:pt idx="2057">
                  <c:v>1272.2299800000001</c:v>
                </c:pt>
                <c:pt idx="2058">
                  <c:v>1281.420044</c:v>
                </c:pt>
                <c:pt idx="2059">
                  <c:v>1284.130005</c:v>
                </c:pt>
                <c:pt idx="2060">
                  <c:v>1297.4799800000001</c:v>
                </c:pt>
                <c:pt idx="2061">
                  <c:v>1303.0200199999999</c:v>
                </c:pt>
                <c:pt idx="2062">
                  <c:v>1305.329956</c:v>
                </c:pt>
                <c:pt idx="2063">
                  <c:v>1307.25</c:v>
                </c:pt>
                <c:pt idx="2064">
                  <c:v>1305.079956</c:v>
                </c:pt>
                <c:pt idx="2065">
                  <c:v>1297.2299800000001</c:v>
                </c:pt>
                <c:pt idx="2066">
                  <c:v>1305.040039</c:v>
                </c:pt>
                <c:pt idx="2067">
                  <c:v>1301.670044</c:v>
                </c:pt>
                <c:pt idx="2068">
                  <c:v>1302.9499510000001</c:v>
                </c:pt>
                <c:pt idx="2069">
                  <c:v>1301.6099850000001</c:v>
                </c:pt>
                <c:pt idx="2070">
                  <c:v>1293.2299800000001</c:v>
                </c:pt>
                <c:pt idx="2071">
                  <c:v>1302.8900149999999</c:v>
                </c:pt>
                <c:pt idx="2072">
                  <c:v>1300.25</c:v>
                </c:pt>
                <c:pt idx="2073">
                  <c:v>1294.869995</c:v>
                </c:pt>
                <c:pt idx="2074">
                  <c:v>1297.8100589999999</c:v>
                </c:pt>
                <c:pt idx="2075">
                  <c:v>1305.9300539999999</c:v>
                </c:pt>
                <c:pt idx="2076">
                  <c:v>1311.5600589999999</c:v>
                </c:pt>
                <c:pt idx="2077">
                  <c:v>1309.040039</c:v>
                </c:pt>
                <c:pt idx="2078">
                  <c:v>1295.5</c:v>
                </c:pt>
                <c:pt idx="2079">
                  <c:v>1296.619995</c:v>
                </c:pt>
                <c:pt idx="2080">
                  <c:v>1286.5699460000001</c:v>
                </c:pt>
                <c:pt idx="2081">
                  <c:v>1288.119995</c:v>
                </c:pt>
                <c:pt idx="2082">
                  <c:v>1289.119995</c:v>
                </c:pt>
                <c:pt idx="2083">
                  <c:v>1285.329956</c:v>
                </c:pt>
                <c:pt idx="2084">
                  <c:v>1307.280029</c:v>
                </c:pt>
                <c:pt idx="2085">
                  <c:v>1309.9300539999999</c:v>
                </c:pt>
                <c:pt idx="2086">
                  <c:v>1311.459961</c:v>
                </c:pt>
                <c:pt idx="2087">
                  <c:v>1311.280029</c:v>
                </c:pt>
                <c:pt idx="2088">
                  <c:v>1308.1099850000001</c:v>
                </c:pt>
                <c:pt idx="2089">
                  <c:v>1301.73999</c:v>
                </c:pt>
                <c:pt idx="2090">
                  <c:v>1305.410034</c:v>
                </c:pt>
                <c:pt idx="2091">
                  <c:v>1309.719971</c:v>
                </c:pt>
                <c:pt idx="2092">
                  <c:v>1310.6099850000001</c:v>
                </c:pt>
                <c:pt idx="2093">
                  <c:v>1305.1899410000001</c:v>
                </c:pt>
                <c:pt idx="2094">
                  <c:v>1313.209961</c:v>
                </c:pt>
                <c:pt idx="2095">
                  <c:v>1308.119995</c:v>
                </c:pt>
                <c:pt idx="2096">
                  <c:v>1312.25</c:v>
                </c:pt>
                <c:pt idx="2097">
                  <c:v>1325.76001</c:v>
                </c:pt>
                <c:pt idx="2098">
                  <c:v>1324.660034</c:v>
                </c:pt>
                <c:pt idx="2099">
                  <c:v>1325.1400149999999</c:v>
                </c:pt>
                <c:pt idx="2100">
                  <c:v>1322.849976</c:v>
                </c:pt>
                <c:pt idx="2101">
                  <c:v>1305.920044</c:v>
                </c:pt>
                <c:pt idx="2102">
                  <c:v>1291.23999</c:v>
                </c:pt>
                <c:pt idx="2103">
                  <c:v>1294.5</c:v>
                </c:pt>
                <c:pt idx="2104">
                  <c:v>1292.079956</c:v>
                </c:pt>
                <c:pt idx="2105">
                  <c:v>1270.3199460000001</c:v>
                </c:pt>
                <c:pt idx="2106">
                  <c:v>1261.8100589999999</c:v>
                </c:pt>
                <c:pt idx="2107">
                  <c:v>1267.030029</c:v>
                </c:pt>
                <c:pt idx="2108">
                  <c:v>1262.0699460000001</c:v>
                </c:pt>
                <c:pt idx="2109">
                  <c:v>1256.579956</c:v>
                </c:pt>
                <c:pt idx="2110">
                  <c:v>1258.5699460000001</c:v>
                </c:pt>
                <c:pt idx="2111">
                  <c:v>1272.880005</c:v>
                </c:pt>
                <c:pt idx="2112">
                  <c:v>1280.160034</c:v>
                </c:pt>
                <c:pt idx="2113">
                  <c:v>1259.869995</c:v>
                </c:pt>
                <c:pt idx="2114">
                  <c:v>1270.089966</c:v>
                </c:pt>
                <c:pt idx="2115">
                  <c:v>1285.709961</c:v>
                </c:pt>
                <c:pt idx="2116">
                  <c:v>1288.219971</c:v>
                </c:pt>
                <c:pt idx="2117">
                  <c:v>1265.290039</c:v>
                </c:pt>
                <c:pt idx="2118">
                  <c:v>1263.849976</c:v>
                </c:pt>
                <c:pt idx="2119">
                  <c:v>1256.150024</c:v>
                </c:pt>
                <c:pt idx="2120">
                  <c:v>1257.9300539999999</c:v>
                </c:pt>
                <c:pt idx="2121">
                  <c:v>1252.3000489999999</c:v>
                </c:pt>
                <c:pt idx="2122">
                  <c:v>1237.4399410000001</c:v>
                </c:pt>
                <c:pt idx="2123">
                  <c:v>1223.6899410000001</c:v>
                </c:pt>
                <c:pt idx="2124">
                  <c:v>1230.040039</c:v>
                </c:pt>
                <c:pt idx="2125">
                  <c:v>1256.160034</c:v>
                </c:pt>
                <c:pt idx="2126">
                  <c:v>1251.540039</c:v>
                </c:pt>
                <c:pt idx="2127">
                  <c:v>1240.130005</c:v>
                </c:pt>
                <c:pt idx="2128">
                  <c:v>1240.119995</c:v>
                </c:pt>
                <c:pt idx="2129">
                  <c:v>1252.1999510000001</c:v>
                </c:pt>
                <c:pt idx="2130">
                  <c:v>1245.599976</c:v>
                </c:pt>
                <c:pt idx="2131">
                  <c:v>1244.5</c:v>
                </c:pt>
                <c:pt idx="2132">
                  <c:v>1250.5600589999999</c:v>
                </c:pt>
                <c:pt idx="2133">
                  <c:v>1239.1999510000001</c:v>
                </c:pt>
                <c:pt idx="2134">
                  <c:v>1246</c:v>
                </c:pt>
                <c:pt idx="2135">
                  <c:v>1272.869995</c:v>
                </c:pt>
                <c:pt idx="2136">
                  <c:v>1270.1999510000001</c:v>
                </c:pt>
                <c:pt idx="2137">
                  <c:v>1280.1899410000001</c:v>
                </c:pt>
                <c:pt idx="2138">
                  <c:v>1270.910034</c:v>
                </c:pt>
                <c:pt idx="2139">
                  <c:v>1274.079956</c:v>
                </c:pt>
                <c:pt idx="2140">
                  <c:v>1265.4799800000001</c:v>
                </c:pt>
                <c:pt idx="2141">
                  <c:v>1267.339966</c:v>
                </c:pt>
                <c:pt idx="2142">
                  <c:v>1272.4300539999999</c:v>
                </c:pt>
                <c:pt idx="2143">
                  <c:v>1258.599976</c:v>
                </c:pt>
                <c:pt idx="2144">
                  <c:v>1242.280029</c:v>
                </c:pt>
                <c:pt idx="2145">
                  <c:v>1236.1999510000001</c:v>
                </c:pt>
                <c:pt idx="2146">
                  <c:v>1234.48999</c:v>
                </c:pt>
                <c:pt idx="2147">
                  <c:v>1236.8599850000001</c:v>
                </c:pt>
                <c:pt idx="2148">
                  <c:v>1259.8100589999999</c:v>
                </c:pt>
                <c:pt idx="2149">
                  <c:v>1249.130005</c:v>
                </c:pt>
                <c:pt idx="2150">
                  <c:v>1240.290039</c:v>
                </c:pt>
                <c:pt idx="2151">
                  <c:v>1260.910034</c:v>
                </c:pt>
                <c:pt idx="2152">
                  <c:v>1268.880005</c:v>
                </c:pt>
                <c:pt idx="2153">
                  <c:v>1268.400024</c:v>
                </c:pt>
                <c:pt idx="2154">
                  <c:v>1263.1999510000001</c:v>
                </c:pt>
                <c:pt idx="2155">
                  <c:v>1278.5500489999999</c:v>
                </c:pt>
                <c:pt idx="2156">
                  <c:v>1276.660034</c:v>
                </c:pt>
                <c:pt idx="2157">
                  <c:v>1270.920044</c:v>
                </c:pt>
                <c:pt idx="2158">
                  <c:v>1277.410034</c:v>
                </c:pt>
                <c:pt idx="2159">
                  <c:v>1280.2700199999999</c:v>
                </c:pt>
                <c:pt idx="2160">
                  <c:v>1279.3599850000001</c:v>
                </c:pt>
                <c:pt idx="2161">
                  <c:v>1275.7700199999999</c:v>
                </c:pt>
                <c:pt idx="2162">
                  <c:v>1271.4799800000001</c:v>
                </c:pt>
                <c:pt idx="2163">
                  <c:v>1265.9499510000001</c:v>
                </c:pt>
                <c:pt idx="2164">
                  <c:v>1271.8100589999999</c:v>
                </c:pt>
                <c:pt idx="2165">
                  <c:v>1266.73999</c:v>
                </c:pt>
                <c:pt idx="2166">
                  <c:v>1268.209961</c:v>
                </c:pt>
                <c:pt idx="2167">
                  <c:v>1285.579956</c:v>
                </c:pt>
                <c:pt idx="2168">
                  <c:v>1295.4300539999999</c:v>
                </c:pt>
                <c:pt idx="2169">
                  <c:v>1297.4799800000001</c:v>
                </c:pt>
                <c:pt idx="2170">
                  <c:v>1302.3000489999999</c:v>
                </c:pt>
                <c:pt idx="2171">
                  <c:v>1297.5200199999999</c:v>
                </c:pt>
                <c:pt idx="2172">
                  <c:v>1298.8199460000001</c:v>
                </c:pt>
                <c:pt idx="2173">
                  <c:v>1292.98999</c:v>
                </c:pt>
                <c:pt idx="2174">
                  <c:v>1296.0600589999999</c:v>
                </c:pt>
                <c:pt idx="2175">
                  <c:v>1295.089966</c:v>
                </c:pt>
                <c:pt idx="2176">
                  <c:v>1301.780029</c:v>
                </c:pt>
                <c:pt idx="2177">
                  <c:v>1304.280029</c:v>
                </c:pt>
                <c:pt idx="2178">
                  <c:v>1305.369995</c:v>
                </c:pt>
                <c:pt idx="2179">
                  <c:v>1303.8199460000001</c:v>
                </c:pt>
                <c:pt idx="2180">
                  <c:v>1311.01001</c:v>
                </c:pt>
                <c:pt idx="2181">
                  <c:v>1313.25</c:v>
                </c:pt>
                <c:pt idx="2182">
                  <c:v>1300.26001</c:v>
                </c:pt>
                <c:pt idx="2183">
                  <c:v>1294.0200199999999</c:v>
                </c:pt>
                <c:pt idx="2184">
                  <c:v>1298.920044</c:v>
                </c:pt>
                <c:pt idx="2185">
                  <c:v>1299.540039</c:v>
                </c:pt>
                <c:pt idx="2186">
                  <c:v>1313</c:v>
                </c:pt>
                <c:pt idx="2187">
                  <c:v>1318.0699460000001</c:v>
                </c:pt>
                <c:pt idx="2188">
                  <c:v>1316.280029</c:v>
                </c:pt>
                <c:pt idx="2189">
                  <c:v>1319.660034</c:v>
                </c:pt>
                <c:pt idx="2190">
                  <c:v>1321.1800539999999</c:v>
                </c:pt>
                <c:pt idx="2191">
                  <c:v>1317.6400149999999</c:v>
                </c:pt>
                <c:pt idx="2192">
                  <c:v>1325.1800539999999</c:v>
                </c:pt>
                <c:pt idx="2193">
                  <c:v>1318.030029</c:v>
                </c:pt>
                <c:pt idx="2194">
                  <c:v>1314.780029</c:v>
                </c:pt>
                <c:pt idx="2195">
                  <c:v>1326.369995</c:v>
                </c:pt>
                <c:pt idx="2196">
                  <c:v>1336.349976</c:v>
                </c:pt>
                <c:pt idx="2197">
                  <c:v>1336.589966</c:v>
                </c:pt>
                <c:pt idx="2198">
                  <c:v>1338.880005</c:v>
                </c:pt>
                <c:pt idx="2199">
                  <c:v>1335.849976</c:v>
                </c:pt>
                <c:pt idx="2200">
                  <c:v>1331.3199460000001</c:v>
                </c:pt>
                <c:pt idx="2201">
                  <c:v>1334.1099850000001</c:v>
                </c:pt>
                <c:pt idx="2202">
                  <c:v>1350.1999510000001</c:v>
                </c:pt>
                <c:pt idx="2203">
                  <c:v>1353.219971</c:v>
                </c:pt>
                <c:pt idx="2204">
                  <c:v>1349.589966</c:v>
                </c:pt>
                <c:pt idx="2205">
                  <c:v>1350.660034</c:v>
                </c:pt>
                <c:pt idx="2206">
                  <c:v>1353.420044</c:v>
                </c:pt>
                <c:pt idx="2207">
                  <c:v>1349.9499510000001</c:v>
                </c:pt>
                <c:pt idx="2208">
                  <c:v>1362.829956</c:v>
                </c:pt>
                <c:pt idx="2209">
                  <c:v>1365.619995</c:v>
                </c:pt>
                <c:pt idx="2210">
                  <c:v>1369.0600589999999</c:v>
                </c:pt>
                <c:pt idx="2211">
                  <c:v>1364.0500489999999</c:v>
                </c:pt>
                <c:pt idx="2212">
                  <c:v>1365.8000489999999</c:v>
                </c:pt>
                <c:pt idx="2213">
                  <c:v>1366.959961</c:v>
                </c:pt>
                <c:pt idx="2214">
                  <c:v>1368.599976</c:v>
                </c:pt>
                <c:pt idx="2215">
                  <c:v>1377.0200199999999</c:v>
                </c:pt>
                <c:pt idx="2216">
                  <c:v>1377.380005</c:v>
                </c:pt>
                <c:pt idx="2217">
                  <c:v>1382.219971</c:v>
                </c:pt>
                <c:pt idx="2218">
                  <c:v>1389.079956</c:v>
                </c:pt>
                <c:pt idx="2219">
                  <c:v>1377.339966</c:v>
                </c:pt>
                <c:pt idx="2220">
                  <c:v>1377.9300539999999</c:v>
                </c:pt>
                <c:pt idx="2221">
                  <c:v>1377.9399410000001</c:v>
                </c:pt>
                <c:pt idx="2222">
                  <c:v>1367.8100589999999</c:v>
                </c:pt>
                <c:pt idx="2223">
                  <c:v>1367.339966</c:v>
                </c:pt>
                <c:pt idx="2224">
                  <c:v>1364.3000489999999</c:v>
                </c:pt>
                <c:pt idx="2225">
                  <c:v>1379.780029</c:v>
                </c:pt>
                <c:pt idx="2226">
                  <c:v>1382.839966</c:v>
                </c:pt>
                <c:pt idx="2227">
                  <c:v>1385.719971</c:v>
                </c:pt>
                <c:pt idx="2228">
                  <c:v>1378.329956</c:v>
                </c:pt>
                <c:pt idx="2229">
                  <c:v>1380.900024</c:v>
                </c:pt>
                <c:pt idx="2230">
                  <c:v>1384.420044</c:v>
                </c:pt>
                <c:pt idx="2231">
                  <c:v>1393.219971</c:v>
                </c:pt>
                <c:pt idx="2232">
                  <c:v>1396.5699460000001</c:v>
                </c:pt>
                <c:pt idx="2233">
                  <c:v>1399.76001</c:v>
                </c:pt>
                <c:pt idx="2234">
                  <c:v>1401.1999510000001</c:v>
                </c:pt>
                <c:pt idx="2235">
                  <c:v>1400.5</c:v>
                </c:pt>
                <c:pt idx="2236">
                  <c:v>1402.8100589999999</c:v>
                </c:pt>
                <c:pt idx="2237">
                  <c:v>1406.089966</c:v>
                </c:pt>
                <c:pt idx="2238">
                  <c:v>1400.9499510000001</c:v>
                </c:pt>
                <c:pt idx="2239">
                  <c:v>1381.959961</c:v>
                </c:pt>
                <c:pt idx="2240">
                  <c:v>1386.719971</c:v>
                </c:pt>
                <c:pt idx="2241">
                  <c:v>1399.4799800000001</c:v>
                </c:pt>
                <c:pt idx="2242">
                  <c:v>1400.630005</c:v>
                </c:pt>
                <c:pt idx="2243">
                  <c:v>1396.709961</c:v>
                </c:pt>
                <c:pt idx="2244">
                  <c:v>1409.119995</c:v>
                </c:pt>
                <c:pt idx="2245">
                  <c:v>1414.76001</c:v>
                </c:pt>
                <c:pt idx="2246">
                  <c:v>1412.900024</c:v>
                </c:pt>
                <c:pt idx="2247">
                  <c:v>1407.290039</c:v>
                </c:pt>
                <c:pt idx="2248">
                  <c:v>1409.839966</c:v>
                </c:pt>
                <c:pt idx="2249">
                  <c:v>1413.040039</c:v>
                </c:pt>
                <c:pt idx="2250">
                  <c:v>1411.5600589999999</c:v>
                </c:pt>
                <c:pt idx="2251">
                  <c:v>1413.209961</c:v>
                </c:pt>
                <c:pt idx="2252">
                  <c:v>1425.48999</c:v>
                </c:pt>
                <c:pt idx="2253">
                  <c:v>1427.089966</c:v>
                </c:pt>
                <c:pt idx="2254">
                  <c:v>1422.4799800000001</c:v>
                </c:pt>
                <c:pt idx="2255">
                  <c:v>1425.5500489999999</c:v>
                </c:pt>
                <c:pt idx="2256">
                  <c:v>1423.530029</c:v>
                </c:pt>
                <c:pt idx="2257">
                  <c:v>1418.3000489999999</c:v>
                </c:pt>
                <c:pt idx="2258">
                  <c:v>1410.76001</c:v>
                </c:pt>
                <c:pt idx="2259">
                  <c:v>1416.900024</c:v>
                </c:pt>
                <c:pt idx="2260">
                  <c:v>1426.839966</c:v>
                </c:pt>
                <c:pt idx="2261">
                  <c:v>1424.7299800000001</c:v>
                </c:pt>
                <c:pt idx="2262">
                  <c:v>1418.3000489999999</c:v>
                </c:pt>
                <c:pt idx="2263">
                  <c:v>1416.599976</c:v>
                </c:pt>
                <c:pt idx="2264">
                  <c:v>1418.339966</c:v>
                </c:pt>
                <c:pt idx="2265">
                  <c:v>1409.709961</c:v>
                </c:pt>
                <c:pt idx="2266">
                  <c:v>1412.839966</c:v>
                </c:pt>
                <c:pt idx="2267">
                  <c:v>1412.1099850000001</c:v>
                </c:pt>
                <c:pt idx="2268">
                  <c:v>1414.849976</c:v>
                </c:pt>
                <c:pt idx="2269">
                  <c:v>1423.8199460000001</c:v>
                </c:pt>
                <c:pt idx="2270">
                  <c:v>1430.7299800000001</c:v>
                </c:pt>
                <c:pt idx="2271">
                  <c:v>1431.900024</c:v>
                </c:pt>
                <c:pt idx="2272">
                  <c:v>1430.619995</c:v>
                </c:pt>
                <c:pt idx="2273">
                  <c:v>1426.369995</c:v>
                </c:pt>
                <c:pt idx="2274">
                  <c:v>1430.5</c:v>
                </c:pt>
                <c:pt idx="2275">
                  <c:v>1422.9499510000001</c:v>
                </c:pt>
                <c:pt idx="2276">
                  <c:v>1427.98999</c:v>
                </c:pt>
                <c:pt idx="2277">
                  <c:v>1440.130005</c:v>
                </c:pt>
                <c:pt idx="2278">
                  <c:v>1423.900024</c:v>
                </c:pt>
                <c:pt idx="2279">
                  <c:v>1422.1800539999999</c:v>
                </c:pt>
                <c:pt idx="2280">
                  <c:v>1420.619995</c:v>
                </c:pt>
                <c:pt idx="2281">
                  <c:v>1428.8199460000001</c:v>
                </c:pt>
                <c:pt idx="2282">
                  <c:v>1438.23999</c:v>
                </c:pt>
                <c:pt idx="2283">
                  <c:v>1445.9399410000001</c:v>
                </c:pt>
                <c:pt idx="2284">
                  <c:v>1448.3900149999999</c:v>
                </c:pt>
                <c:pt idx="2285">
                  <c:v>1446.98999</c:v>
                </c:pt>
                <c:pt idx="2286">
                  <c:v>1448</c:v>
                </c:pt>
                <c:pt idx="2287">
                  <c:v>1450.0200199999999</c:v>
                </c:pt>
                <c:pt idx="2288">
                  <c:v>1448.3100589999999</c:v>
                </c:pt>
                <c:pt idx="2289">
                  <c:v>1438.0600589999999</c:v>
                </c:pt>
                <c:pt idx="2290">
                  <c:v>1433.369995</c:v>
                </c:pt>
                <c:pt idx="2291">
                  <c:v>1444.26001</c:v>
                </c:pt>
                <c:pt idx="2292">
                  <c:v>1455.3000489999999</c:v>
                </c:pt>
                <c:pt idx="2293">
                  <c:v>1456.8100589999999</c:v>
                </c:pt>
                <c:pt idx="2294">
                  <c:v>1455.540039</c:v>
                </c:pt>
                <c:pt idx="2295">
                  <c:v>1459.6800539999999</c:v>
                </c:pt>
                <c:pt idx="2296">
                  <c:v>1457.630005</c:v>
                </c:pt>
                <c:pt idx="2297">
                  <c:v>1456.380005</c:v>
                </c:pt>
                <c:pt idx="2298">
                  <c:v>1451.1899410000001</c:v>
                </c:pt>
                <c:pt idx="2299">
                  <c:v>1449.369995</c:v>
                </c:pt>
                <c:pt idx="2300">
                  <c:v>1399.040039</c:v>
                </c:pt>
                <c:pt idx="2301">
                  <c:v>1406.8199460000001</c:v>
                </c:pt>
                <c:pt idx="2302">
                  <c:v>1403.170044</c:v>
                </c:pt>
                <c:pt idx="2303">
                  <c:v>1387.170044</c:v>
                </c:pt>
                <c:pt idx="2304">
                  <c:v>1374.119995</c:v>
                </c:pt>
                <c:pt idx="2305">
                  <c:v>1395.410034</c:v>
                </c:pt>
                <c:pt idx="2306">
                  <c:v>1391.969971</c:v>
                </c:pt>
                <c:pt idx="2307">
                  <c:v>1401.8900149999999</c:v>
                </c:pt>
                <c:pt idx="2308">
                  <c:v>1402.839966</c:v>
                </c:pt>
                <c:pt idx="2309">
                  <c:v>1406.599976</c:v>
                </c:pt>
                <c:pt idx="2310">
                  <c:v>1377.9499510000001</c:v>
                </c:pt>
                <c:pt idx="2311">
                  <c:v>1387.170044</c:v>
                </c:pt>
                <c:pt idx="2312">
                  <c:v>1392.280029</c:v>
                </c:pt>
                <c:pt idx="2313">
                  <c:v>1386.9499510000001</c:v>
                </c:pt>
                <c:pt idx="2314">
                  <c:v>1402.0600589999999</c:v>
                </c:pt>
                <c:pt idx="2315">
                  <c:v>1410.9399410000001</c:v>
                </c:pt>
                <c:pt idx="2316">
                  <c:v>1435.040039</c:v>
                </c:pt>
                <c:pt idx="2317">
                  <c:v>1434.540039</c:v>
                </c:pt>
                <c:pt idx="2318">
                  <c:v>1436.1099850000001</c:v>
                </c:pt>
                <c:pt idx="2319">
                  <c:v>1437.5</c:v>
                </c:pt>
                <c:pt idx="2320">
                  <c:v>1428.6099850000001</c:v>
                </c:pt>
                <c:pt idx="2321">
                  <c:v>1417.2299800000001</c:v>
                </c:pt>
                <c:pt idx="2322">
                  <c:v>1422.530029</c:v>
                </c:pt>
                <c:pt idx="2323">
                  <c:v>1420.8599850000001</c:v>
                </c:pt>
                <c:pt idx="2324">
                  <c:v>1424.5500489999999</c:v>
                </c:pt>
                <c:pt idx="2325">
                  <c:v>1437.7700199999999</c:v>
                </c:pt>
                <c:pt idx="2326">
                  <c:v>1439.369995</c:v>
                </c:pt>
                <c:pt idx="2327">
                  <c:v>1443.76001</c:v>
                </c:pt>
                <c:pt idx="2328">
                  <c:v>1444.6099850000001</c:v>
                </c:pt>
                <c:pt idx="2329">
                  <c:v>1448.3900149999999</c:v>
                </c:pt>
                <c:pt idx="2330">
                  <c:v>1438.869995</c:v>
                </c:pt>
                <c:pt idx="2331">
                  <c:v>1447.8000489999999</c:v>
                </c:pt>
                <c:pt idx="2332">
                  <c:v>1452.849976</c:v>
                </c:pt>
                <c:pt idx="2333">
                  <c:v>1468.329956</c:v>
                </c:pt>
                <c:pt idx="2334">
                  <c:v>1471.4799800000001</c:v>
                </c:pt>
                <c:pt idx="2335">
                  <c:v>1472.5</c:v>
                </c:pt>
                <c:pt idx="2336">
                  <c:v>1470.7299800000001</c:v>
                </c:pt>
                <c:pt idx="2337">
                  <c:v>1484.349976</c:v>
                </c:pt>
                <c:pt idx="2338">
                  <c:v>1480.9300539999999</c:v>
                </c:pt>
                <c:pt idx="2339">
                  <c:v>1480.410034</c:v>
                </c:pt>
                <c:pt idx="2340">
                  <c:v>1495.420044</c:v>
                </c:pt>
                <c:pt idx="2341">
                  <c:v>1494.25</c:v>
                </c:pt>
                <c:pt idx="2342">
                  <c:v>1494.0699460000001</c:v>
                </c:pt>
                <c:pt idx="2343">
                  <c:v>1482.369995</c:v>
                </c:pt>
                <c:pt idx="2344">
                  <c:v>1486.3000489999999</c:v>
                </c:pt>
                <c:pt idx="2345">
                  <c:v>1495.920044</c:v>
                </c:pt>
                <c:pt idx="2346">
                  <c:v>1502.3900149999999</c:v>
                </c:pt>
                <c:pt idx="2347">
                  <c:v>1505.619995</c:v>
                </c:pt>
                <c:pt idx="2348">
                  <c:v>1509.4799800000001</c:v>
                </c:pt>
                <c:pt idx="2349">
                  <c:v>1507.719971</c:v>
                </c:pt>
                <c:pt idx="2350">
                  <c:v>1512.579956</c:v>
                </c:pt>
                <c:pt idx="2351">
                  <c:v>1491.469971</c:v>
                </c:pt>
                <c:pt idx="2352">
                  <c:v>1505.849976</c:v>
                </c:pt>
                <c:pt idx="2353">
                  <c:v>1503.150024</c:v>
                </c:pt>
                <c:pt idx="2354">
                  <c:v>1501.1899410000001</c:v>
                </c:pt>
                <c:pt idx="2355">
                  <c:v>1514.1400149999999</c:v>
                </c:pt>
                <c:pt idx="2356">
                  <c:v>1512.75</c:v>
                </c:pt>
                <c:pt idx="2357">
                  <c:v>1522.75</c:v>
                </c:pt>
                <c:pt idx="2358">
                  <c:v>1525.099976</c:v>
                </c:pt>
                <c:pt idx="2359">
                  <c:v>1524.119995</c:v>
                </c:pt>
                <c:pt idx="2360">
                  <c:v>1522.280029</c:v>
                </c:pt>
                <c:pt idx="2361">
                  <c:v>1507.51001</c:v>
                </c:pt>
                <c:pt idx="2362">
                  <c:v>1515.7299800000001</c:v>
                </c:pt>
                <c:pt idx="2363">
                  <c:v>1518.1099850000001</c:v>
                </c:pt>
                <c:pt idx="2364">
                  <c:v>1530.2299800000001</c:v>
                </c:pt>
                <c:pt idx="2365">
                  <c:v>1530.619995</c:v>
                </c:pt>
                <c:pt idx="2366">
                  <c:v>1536.339966</c:v>
                </c:pt>
                <c:pt idx="2367">
                  <c:v>1539.1800539999999</c:v>
                </c:pt>
                <c:pt idx="2368">
                  <c:v>1530.9499510000001</c:v>
                </c:pt>
                <c:pt idx="2369">
                  <c:v>1517.380005</c:v>
                </c:pt>
                <c:pt idx="2370">
                  <c:v>1490.719971</c:v>
                </c:pt>
                <c:pt idx="2371">
                  <c:v>1507.670044</c:v>
                </c:pt>
                <c:pt idx="2372">
                  <c:v>1509.119995</c:v>
                </c:pt>
                <c:pt idx="2373">
                  <c:v>1493</c:v>
                </c:pt>
                <c:pt idx="2374">
                  <c:v>1515.670044</c:v>
                </c:pt>
                <c:pt idx="2375">
                  <c:v>1522.969971</c:v>
                </c:pt>
                <c:pt idx="2376">
                  <c:v>1532.910034</c:v>
                </c:pt>
                <c:pt idx="2377">
                  <c:v>1531.0500489999999</c:v>
                </c:pt>
                <c:pt idx="2378">
                  <c:v>1533.6999510000001</c:v>
                </c:pt>
                <c:pt idx="2379">
                  <c:v>1512.839966</c:v>
                </c:pt>
                <c:pt idx="2380">
                  <c:v>1522.1899410000001</c:v>
                </c:pt>
                <c:pt idx="2381">
                  <c:v>1502.5600589999999</c:v>
                </c:pt>
                <c:pt idx="2382">
                  <c:v>1497.73999</c:v>
                </c:pt>
                <c:pt idx="2383">
                  <c:v>1492.8900149999999</c:v>
                </c:pt>
                <c:pt idx="2384">
                  <c:v>1506.339966</c:v>
                </c:pt>
                <c:pt idx="2385">
                  <c:v>1505.709961</c:v>
                </c:pt>
                <c:pt idx="2386">
                  <c:v>1503.349976</c:v>
                </c:pt>
                <c:pt idx="2387">
                  <c:v>1519.4300539999999</c:v>
                </c:pt>
                <c:pt idx="2388">
                  <c:v>1524.869995</c:v>
                </c:pt>
                <c:pt idx="2389">
                  <c:v>1525.400024</c:v>
                </c:pt>
                <c:pt idx="2390">
                  <c:v>1530.4399410000001</c:v>
                </c:pt>
                <c:pt idx="2391">
                  <c:v>1531.849976</c:v>
                </c:pt>
                <c:pt idx="2392">
                  <c:v>1510.119995</c:v>
                </c:pt>
                <c:pt idx="2393">
                  <c:v>1518.76001</c:v>
                </c:pt>
                <c:pt idx="2394">
                  <c:v>1547.6999510000001</c:v>
                </c:pt>
                <c:pt idx="2395">
                  <c:v>1552.5</c:v>
                </c:pt>
                <c:pt idx="2396">
                  <c:v>1549.5200199999999</c:v>
                </c:pt>
                <c:pt idx="2397">
                  <c:v>1549.369995</c:v>
                </c:pt>
                <c:pt idx="2398">
                  <c:v>1546.170044</c:v>
                </c:pt>
                <c:pt idx="2399">
                  <c:v>1553.079956</c:v>
                </c:pt>
                <c:pt idx="2400">
                  <c:v>1534.099976</c:v>
                </c:pt>
                <c:pt idx="2401">
                  <c:v>1541.5699460000001</c:v>
                </c:pt>
                <c:pt idx="2402">
                  <c:v>1511.040039</c:v>
                </c:pt>
                <c:pt idx="2403">
                  <c:v>1518.089966</c:v>
                </c:pt>
                <c:pt idx="2404">
                  <c:v>1482.660034</c:v>
                </c:pt>
                <c:pt idx="2405">
                  <c:v>1458.9499510000001</c:v>
                </c:pt>
                <c:pt idx="2406">
                  <c:v>1473.910034</c:v>
                </c:pt>
                <c:pt idx="2407">
                  <c:v>1455.2700199999999</c:v>
                </c:pt>
                <c:pt idx="2408">
                  <c:v>1465.8100589999999</c:v>
                </c:pt>
                <c:pt idx="2409">
                  <c:v>1472.1999510000001</c:v>
                </c:pt>
                <c:pt idx="2410">
                  <c:v>1433.0600589999999</c:v>
                </c:pt>
                <c:pt idx="2411">
                  <c:v>1467.670044</c:v>
                </c:pt>
                <c:pt idx="2412">
                  <c:v>1476.709961</c:v>
                </c:pt>
                <c:pt idx="2413">
                  <c:v>1497.48999</c:v>
                </c:pt>
                <c:pt idx="2414">
                  <c:v>1453.089966</c:v>
                </c:pt>
                <c:pt idx="2415">
                  <c:v>1453.6400149999999</c:v>
                </c:pt>
                <c:pt idx="2416">
                  <c:v>1452.920044</c:v>
                </c:pt>
                <c:pt idx="2417">
                  <c:v>1426.540039</c:v>
                </c:pt>
                <c:pt idx="2418">
                  <c:v>1406.6999510000001</c:v>
                </c:pt>
                <c:pt idx="2419">
                  <c:v>1411.2700199999999</c:v>
                </c:pt>
                <c:pt idx="2420">
                  <c:v>1445.9399410000001</c:v>
                </c:pt>
                <c:pt idx="2421">
                  <c:v>1445.5500489999999</c:v>
                </c:pt>
                <c:pt idx="2422">
                  <c:v>1447.119995</c:v>
                </c:pt>
                <c:pt idx="2423">
                  <c:v>1464.0699460000001</c:v>
                </c:pt>
                <c:pt idx="2424">
                  <c:v>1462.5</c:v>
                </c:pt>
                <c:pt idx="2425">
                  <c:v>1479.369995</c:v>
                </c:pt>
                <c:pt idx="2426">
                  <c:v>1466.790039</c:v>
                </c:pt>
                <c:pt idx="2427">
                  <c:v>1432.3599850000001</c:v>
                </c:pt>
                <c:pt idx="2428">
                  <c:v>1463.76001</c:v>
                </c:pt>
                <c:pt idx="2429">
                  <c:v>1457.6400149999999</c:v>
                </c:pt>
                <c:pt idx="2430">
                  <c:v>1473.98999</c:v>
                </c:pt>
                <c:pt idx="2431">
                  <c:v>1489.420044</c:v>
                </c:pt>
                <c:pt idx="2432">
                  <c:v>1472.290039</c:v>
                </c:pt>
                <c:pt idx="2433">
                  <c:v>1478.5500489999999</c:v>
                </c:pt>
                <c:pt idx="2434">
                  <c:v>1453.5500489999999</c:v>
                </c:pt>
                <c:pt idx="2435">
                  <c:v>1451.6999510000001</c:v>
                </c:pt>
                <c:pt idx="2436">
                  <c:v>1471.48999</c:v>
                </c:pt>
                <c:pt idx="2437">
                  <c:v>1471.5600589999999</c:v>
                </c:pt>
                <c:pt idx="2438">
                  <c:v>1483.9499510000001</c:v>
                </c:pt>
                <c:pt idx="2439">
                  <c:v>1484.25</c:v>
                </c:pt>
                <c:pt idx="2440">
                  <c:v>1476.650024</c:v>
                </c:pt>
                <c:pt idx="2441">
                  <c:v>1519.780029</c:v>
                </c:pt>
                <c:pt idx="2442">
                  <c:v>1529.030029</c:v>
                </c:pt>
                <c:pt idx="2443">
                  <c:v>1518.75</c:v>
                </c:pt>
                <c:pt idx="2444">
                  <c:v>1525.75</c:v>
                </c:pt>
                <c:pt idx="2445">
                  <c:v>1517.7299800000001</c:v>
                </c:pt>
                <c:pt idx="2446">
                  <c:v>1517.209961</c:v>
                </c:pt>
                <c:pt idx="2447">
                  <c:v>1525.420044</c:v>
                </c:pt>
                <c:pt idx="2448">
                  <c:v>1531.380005</c:v>
                </c:pt>
                <c:pt idx="2449">
                  <c:v>1526.75</c:v>
                </c:pt>
                <c:pt idx="2450">
                  <c:v>1547.040039</c:v>
                </c:pt>
                <c:pt idx="2451">
                  <c:v>1546.630005</c:v>
                </c:pt>
                <c:pt idx="2452">
                  <c:v>1539.589966</c:v>
                </c:pt>
                <c:pt idx="2453">
                  <c:v>1542.839966</c:v>
                </c:pt>
                <c:pt idx="2454">
                  <c:v>1557.589966</c:v>
                </c:pt>
                <c:pt idx="2455">
                  <c:v>1552.579956</c:v>
                </c:pt>
                <c:pt idx="2456">
                  <c:v>1565.150024</c:v>
                </c:pt>
                <c:pt idx="2457">
                  <c:v>1562.469971</c:v>
                </c:pt>
                <c:pt idx="2458">
                  <c:v>1554.410034</c:v>
                </c:pt>
                <c:pt idx="2459">
                  <c:v>1561.8000489999999</c:v>
                </c:pt>
                <c:pt idx="2460">
                  <c:v>1548.709961</c:v>
                </c:pt>
                <c:pt idx="2461">
                  <c:v>1538.530029</c:v>
                </c:pt>
                <c:pt idx="2462">
                  <c:v>1541.23999</c:v>
                </c:pt>
                <c:pt idx="2463">
                  <c:v>1540.079956</c:v>
                </c:pt>
                <c:pt idx="2464">
                  <c:v>1500.630005</c:v>
                </c:pt>
                <c:pt idx="2465">
                  <c:v>1506.329956</c:v>
                </c:pt>
                <c:pt idx="2466">
                  <c:v>1519.589966</c:v>
                </c:pt>
                <c:pt idx="2467">
                  <c:v>1515.880005</c:v>
                </c:pt>
                <c:pt idx="2468">
                  <c:v>1514.400024</c:v>
                </c:pt>
                <c:pt idx="2469">
                  <c:v>1535.280029</c:v>
                </c:pt>
                <c:pt idx="2470">
                  <c:v>1540.9799800000001</c:v>
                </c:pt>
                <c:pt idx="2471">
                  <c:v>1531.0200199999999</c:v>
                </c:pt>
                <c:pt idx="2472">
                  <c:v>1549.380005</c:v>
                </c:pt>
                <c:pt idx="2473">
                  <c:v>1508.4399410000001</c:v>
                </c:pt>
                <c:pt idx="2474">
                  <c:v>1509.650024</c:v>
                </c:pt>
                <c:pt idx="2475">
                  <c:v>1502.170044</c:v>
                </c:pt>
                <c:pt idx="2476">
                  <c:v>1520.2700199999999</c:v>
                </c:pt>
                <c:pt idx="2477">
                  <c:v>1475.619995</c:v>
                </c:pt>
                <c:pt idx="2478">
                  <c:v>1474.7700199999999</c:v>
                </c:pt>
                <c:pt idx="2479">
                  <c:v>1453.6999510000001</c:v>
                </c:pt>
                <c:pt idx="2480">
                  <c:v>1439.1800539999999</c:v>
                </c:pt>
                <c:pt idx="2481">
                  <c:v>1481.0500489999999</c:v>
                </c:pt>
                <c:pt idx="2482">
                  <c:v>1470.579956</c:v>
                </c:pt>
                <c:pt idx="2483">
                  <c:v>1451.150024</c:v>
                </c:pt>
                <c:pt idx="2484">
                  <c:v>1458.73999</c:v>
                </c:pt>
                <c:pt idx="2485">
                  <c:v>1433.2700199999999</c:v>
                </c:pt>
                <c:pt idx="2486">
                  <c:v>1439.6999510000001</c:v>
                </c:pt>
                <c:pt idx="2487">
                  <c:v>1416.7700199999999</c:v>
                </c:pt>
                <c:pt idx="2488">
                  <c:v>1440.6999510000001</c:v>
                </c:pt>
                <c:pt idx="2489">
                  <c:v>1407.219971</c:v>
                </c:pt>
                <c:pt idx="2490">
                  <c:v>1428.2299800000001</c:v>
                </c:pt>
                <c:pt idx="2491">
                  <c:v>1469.0200199999999</c:v>
                </c:pt>
                <c:pt idx="2492">
                  <c:v>1469.719971</c:v>
                </c:pt>
                <c:pt idx="2493">
                  <c:v>1481.1400149999999</c:v>
                </c:pt>
                <c:pt idx="2494">
                  <c:v>1472.420044</c:v>
                </c:pt>
                <c:pt idx="2495">
                  <c:v>1462.790039</c:v>
                </c:pt>
                <c:pt idx="2496">
                  <c:v>1485.01001</c:v>
                </c:pt>
                <c:pt idx="2497">
                  <c:v>1507.339966</c:v>
                </c:pt>
                <c:pt idx="2498">
                  <c:v>1504.660034</c:v>
                </c:pt>
                <c:pt idx="2499">
                  <c:v>1515.959961</c:v>
                </c:pt>
                <c:pt idx="2500">
                  <c:v>1477.650024</c:v>
                </c:pt>
                <c:pt idx="2501">
                  <c:v>1486.589966</c:v>
                </c:pt>
                <c:pt idx="2502">
                  <c:v>1488.410034</c:v>
                </c:pt>
                <c:pt idx="2503">
                  <c:v>1467.9499510000001</c:v>
                </c:pt>
                <c:pt idx="2504">
                  <c:v>1445.900024</c:v>
                </c:pt>
                <c:pt idx="2505">
                  <c:v>1454.9799800000001</c:v>
                </c:pt>
                <c:pt idx="2506">
                  <c:v>1453</c:v>
                </c:pt>
                <c:pt idx="2507">
                  <c:v>1460.119995</c:v>
                </c:pt>
                <c:pt idx="2508">
                  <c:v>1484.459961</c:v>
                </c:pt>
                <c:pt idx="2509">
                  <c:v>1496.4499510000001</c:v>
                </c:pt>
                <c:pt idx="2510">
                  <c:v>1497.660034</c:v>
                </c:pt>
                <c:pt idx="2511">
                  <c:v>1476.2700199999999</c:v>
                </c:pt>
                <c:pt idx="2512">
                  <c:v>1478.48999</c:v>
                </c:pt>
                <c:pt idx="2513">
                  <c:v>1468.3599850000001</c:v>
                </c:pt>
                <c:pt idx="2514">
                  <c:v>1447.160034</c:v>
                </c:pt>
                <c:pt idx="2515">
                  <c:v>1447.160034</c:v>
                </c:pt>
                <c:pt idx="2516">
                  <c:v>1411.630005</c:v>
                </c:pt>
                <c:pt idx="2517">
                  <c:v>1416.1800539999999</c:v>
                </c:pt>
                <c:pt idx="2518">
                  <c:v>1390.1899410000001</c:v>
                </c:pt>
                <c:pt idx="2519">
                  <c:v>1409.130005</c:v>
                </c:pt>
                <c:pt idx="2520">
                  <c:v>1420.329956</c:v>
                </c:pt>
                <c:pt idx="2521">
                  <c:v>1401.0200199999999</c:v>
                </c:pt>
                <c:pt idx="2522">
                  <c:v>1416.25</c:v>
                </c:pt>
                <c:pt idx="2523">
                  <c:v>1380.9499510000001</c:v>
                </c:pt>
                <c:pt idx="2524">
                  <c:v>1373.1999510000001</c:v>
                </c:pt>
                <c:pt idx="2525">
                  <c:v>1333.25</c:v>
                </c:pt>
                <c:pt idx="2526">
                  <c:v>1325.1899410000001</c:v>
                </c:pt>
                <c:pt idx="2527">
                  <c:v>1310.5</c:v>
                </c:pt>
                <c:pt idx="2528">
                  <c:v>1338.599976</c:v>
                </c:pt>
                <c:pt idx="2529">
                  <c:v>1352.0699460000001</c:v>
                </c:pt>
                <c:pt idx="2530">
                  <c:v>1330.6099850000001</c:v>
                </c:pt>
                <c:pt idx="2531">
                  <c:v>1353.959961</c:v>
                </c:pt>
                <c:pt idx="2532">
                  <c:v>1362.3000489999999</c:v>
                </c:pt>
                <c:pt idx="2533">
                  <c:v>1355.8100589999999</c:v>
                </c:pt>
                <c:pt idx="2534">
                  <c:v>1378.5500489999999</c:v>
                </c:pt>
                <c:pt idx="2535">
                  <c:v>1395.420044</c:v>
                </c:pt>
                <c:pt idx="2536">
                  <c:v>1380.8199460000001</c:v>
                </c:pt>
                <c:pt idx="2537">
                  <c:v>1336.6400149999999</c:v>
                </c:pt>
                <c:pt idx="2538">
                  <c:v>1326.4499510000001</c:v>
                </c:pt>
                <c:pt idx="2539">
                  <c:v>1336.910034</c:v>
                </c:pt>
                <c:pt idx="2540">
                  <c:v>1331.290039</c:v>
                </c:pt>
                <c:pt idx="2541">
                  <c:v>1339.130005</c:v>
                </c:pt>
                <c:pt idx="2542">
                  <c:v>1348.8599850000001</c:v>
                </c:pt>
                <c:pt idx="2543">
                  <c:v>1367.209961</c:v>
                </c:pt>
                <c:pt idx="2544">
                  <c:v>1348.8599850000001</c:v>
                </c:pt>
                <c:pt idx="2545">
                  <c:v>1349.98999</c:v>
                </c:pt>
                <c:pt idx="2546">
                  <c:v>1348.780029</c:v>
                </c:pt>
                <c:pt idx="2547">
                  <c:v>1360.030029</c:v>
                </c:pt>
                <c:pt idx="2548">
                  <c:v>1342.530029</c:v>
                </c:pt>
                <c:pt idx="2549">
                  <c:v>1353.1099850000001</c:v>
                </c:pt>
                <c:pt idx="2550">
                  <c:v>1371.8000489999999</c:v>
                </c:pt>
                <c:pt idx="2551">
                  <c:v>1381.290039</c:v>
                </c:pt>
                <c:pt idx="2552">
                  <c:v>1380.0200199999999</c:v>
                </c:pt>
                <c:pt idx="2553">
                  <c:v>1367.6800539999999</c:v>
                </c:pt>
                <c:pt idx="2554">
                  <c:v>1330.630005</c:v>
                </c:pt>
                <c:pt idx="2555">
                  <c:v>1331.339966</c:v>
                </c:pt>
                <c:pt idx="2556">
                  <c:v>1326.75</c:v>
                </c:pt>
                <c:pt idx="2557">
                  <c:v>1333.6999510000001</c:v>
                </c:pt>
                <c:pt idx="2558">
                  <c:v>1304.339966</c:v>
                </c:pt>
                <c:pt idx="2559">
                  <c:v>1293.369995</c:v>
                </c:pt>
                <c:pt idx="2560">
                  <c:v>1273.369995</c:v>
                </c:pt>
                <c:pt idx="2561">
                  <c:v>1320.650024</c:v>
                </c:pt>
                <c:pt idx="2562">
                  <c:v>1308.7700199999999</c:v>
                </c:pt>
                <c:pt idx="2563">
                  <c:v>1315.4799800000001</c:v>
                </c:pt>
                <c:pt idx="2564">
                  <c:v>1288.1400149999999</c:v>
                </c:pt>
                <c:pt idx="2565">
                  <c:v>1276.599976</c:v>
                </c:pt>
                <c:pt idx="2566">
                  <c:v>1330.73999</c:v>
                </c:pt>
                <c:pt idx="2567">
                  <c:v>1298.420044</c:v>
                </c:pt>
                <c:pt idx="2568">
                  <c:v>1329.51001</c:v>
                </c:pt>
                <c:pt idx="2569">
                  <c:v>1349.880005</c:v>
                </c:pt>
                <c:pt idx="2570">
                  <c:v>1352.98999</c:v>
                </c:pt>
                <c:pt idx="2571">
                  <c:v>1341.130005</c:v>
                </c:pt>
                <c:pt idx="2572">
                  <c:v>1325.76001</c:v>
                </c:pt>
                <c:pt idx="2573">
                  <c:v>1315.219971</c:v>
                </c:pt>
                <c:pt idx="2574">
                  <c:v>1322.6999510000001</c:v>
                </c:pt>
                <c:pt idx="2575">
                  <c:v>1370.1800539999999</c:v>
                </c:pt>
                <c:pt idx="2576">
                  <c:v>1367.530029</c:v>
                </c:pt>
                <c:pt idx="2577">
                  <c:v>1369.3100589999999</c:v>
                </c:pt>
                <c:pt idx="2578">
                  <c:v>1370.400024</c:v>
                </c:pt>
                <c:pt idx="2579">
                  <c:v>1372.540039</c:v>
                </c:pt>
                <c:pt idx="2580">
                  <c:v>1365.540039</c:v>
                </c:pt>
                <c:pt idx="2581">
                  <c:v>1354.48999</c:v>
                </c:pt>
                <c:pt idx="2582">
                  <c:v>1360.5500489999999</c:v>
                </c:pt>
                <c:pt idx="2583">
                  <c:v>1332.829956</c:v>
                </c:pt>
                <c:pt idx="2584">
                  <c:v>1328.3199460000001</c:v>
                </c:pt>
                <c:pt idx="2585">
                  <c:v>1334.4300539999999</c:v>
                </c:pt>
                <c:pt idx="2586">
                  <c:v>1364.709961</c:v>
                </c:pt>
                <c:pt idx="2587">
                  <c:v>1365.5600589999999</c:v>
                </c:pt>
                <c:pt idx="2588">
                  <c:v>1390.329956</c:v>
                </c:pt>
                <c:pt idx="2589">
                  <c:v>1388.170044</c:v>
                </c:pt>
                <c:pt idx="2590">
                  <c:v>1375.9399410000001</c:v>
                </c:pt>
                <c:pt idx="2591">
                  <c:v>1379.9300539999999</c:v>
                </c:pt>
                <c:pt idx="2592">
                  <c:v>1388.8199460000001</c:v>
                </c:pt>
                <c:pt idx="2593">
                  <c:v>1397.839966</c:v>
                </c:pt>
                <c:pt idx="2594">
                  <c:v>1396.369995</c:v>
                </c:pt>
                <c:pt idx="2595">
                  <c:v>1390.9399410000001</c:v>
                </c:pt>
                <c:pt idx="2596">
                  <c:v>1385.589966</c:v>
                </c:pt>
                <c:pt idx="2597">
                  <c:v>1409.339966</c:v>
                </c:pt>
                <c:pt idx="2598">
                  <c:v>1413.900024</c:v>
                </c:pt>
                <c:pt idx="2599">
                  <c:v>1407.48999</c:v>
                </c:pt>
                <c:pt idx="2600">
                  <c:v>1418.26001</c:v>
                </c:pt>
                <c:pt idx="2601">
                  <c:v>1392.5699460000001</c:v>
                </c:pt>
                <c:pt idx="2602">
                  <c:v>1397.6800539999999</c:v>
                </c:pt>
                <c:pt idx="2603">
                  <c:v>1388.280029</c:v>
                </c:pt>
                <c:pt idx="2604">
                  <c:v>1403.579956</c:v>
                </c:pt>
                <c:pt idx="2605">
                  <c:v>1403.040039</c:v>
                </c:pt>
                <c:pt idx="2606">
                  <c:v>1408.660034</c:v>
                </c:pt>
                <c:pt idx="2607">
                  <c:v>1423.5699460000001</c:v>
                </c:pt>
                <c:pt idx="2608">
                  <c:v>1425.349976</c:v>
                </c:pt>
                <c:pt idx="2609">
                  <c:v>1426.630005</c:v>
                </c:pt>
                <c:pt idx="2610">
                  <c:v>1413.400024</c:v>
                </c:pt>
                <c:pt idx="2611">
                  <c:v>1390.709961</c:v>
                </c:pt>
                <c:pt idx="2612">
                  <c:v>1394.349976</c:v>
                </c:pt>
                <c:pt idx="2613">
                  <c:v>1375.9300539999999</c:v>
                </c:pt>
                <c:pt idx="2614">
                  <c:v>1385.349976</c:v>
                </c:pt>
                <c:pt idx="2615">
                  <c:v>1390.839966</c:v>
                </c:pt>
                <c:pt idx="2616">
                  <c:v>1398.26001</c:v>
                </c:pt>
                <c:pt idx="2617">
                  <c:v>1400.380005</c:v>
                </c:pt>
                <c:pt idx="2618">
                  <c:v>1385.670044</c:v>
                </c:pt>
                <c:pt idx="2619">
                  <c:v>1377.650024</c:v>
                </c:pt>
                <c:pt idx="2620">
                  <c:v>1377.1999510000001</c:v>
                </c:pt>
                <c:pt idx="2621">
                  <c:v>1404.0500489999999</c:v>
                </c:pt>
                <c:pt idx="2622">
                  <c:v>1360.6800539999999</c:v>
                </c:pt>
                <c:pt idx="2623">
                  <c:v>1361.76001</c:v>
                </c:pt>
                <c:pt idx="2624">
                  <c:v>1358.4399410000001</c:v>
                </c:pt>
                <c:pt idx="2625">
                  <c:v>1335.48999</c:v>
                </c:pt>
                <c:pt idx="2626">
                  <c:v>1339.869995</c:v>
                </c:pt>
                <c:pt idx="2627">
                  <c:v>1360.030029</c:v>
                </c:pt>
                <c:pt idx="2628">
                  <c:v>1360.1400149999999</c:v>
                </c:pt>
                <c:pt idx="2629">
                  <c:v>1350.9300539999999</c:v>
                </c:pt>
                <c:pt idx="2630">
                  <c:v>1337.8100589999999</c:v>
                </c:pt>
                <c:pt idx="2631">
                  <c:v>1342.829956</c:v>
                </c:pt>
                <c:pt idx="2632">
                  <c:v>1317.9300539999999</c:v>
                </c:pt>
                <c:pt idx="2633">
                  <c:v>1318</c:v>
                </c:pt>
                <c:pt idx="2634">
                  <c:v>1314.290039</c:v>
                </c:pt>
                <c:pt idx="2635">
                  <c:v>1321.969971</c:v>
                </c:pt>
                <c:pt idx="2636">
                  <c:v>1283.150024</c:v>
                </c:pt>
                <c:pt idx="2637">
                  <c:v>1278.380005</c:v>
                </c:pt>
                <c:pt idx="2638">
                  <c:v>1280</c:v>
                </c:pt>
                <c:pt idx="2639">
                  <c:v>1284.910034</c:v>
                </c:pt>
                <c:pt idx="2640">
                  <c:v>1261.5200199999999</c:v>
                </c:pt>
                <c:pt idx="2641">
                  <c:v>1262.900024</c:v>
                </c:pt>
                <c:pt idx="2642">
                  <c:v>1252.3100589999999</c:v>
                </c:pt>
                <c:pt idx="2643">
                  <c:v>1273.6999510000001</c:v>
                </c:pt>
                <c:pt idx="2644">
                  <c:v>1244.6899410000001</c:v>
                </c:pt>
                <c:pt idx="2645">
                  <c:v>1253.3900149999999</c:v>
                </c:pt>
                <c:pt idx="2646">
                  <c:v>1239.48999</c:v>
                </c:pt>
                <c:pt idx="2647">
                  <c:v>1228.3000489999999</c:v>
                </c:pt>
                <c:pt idx="2648">
                  <c:v>1214.910034</c:v>
                </c:pt>
                <c:pt idx="2649">
                  <c:v>1245.3599850000001</c:v>
                </c:pt>
                <c:pt idx="2650">
                  <c:v>1260.3199460000001</c:v>
                </c:pt>
                <c:pt idx="2651">
                  <c:v>1260.6800539999999</c:v>
                </c:pt>
                <c:pt idx="2652">
                  <c:v>1260</c:v>
                </c:pt>
                <c:pt idx="2653">
                  <c:v>1277</c:v>
                </c:pt>
                <c:pt idx="2654">
                  <c:v>1282.1899410000001</c:v>
                </c:pt>
                <c:pt idx="2655">
                  <c:v>1252.540039</c:v>
                </c:pt>
                <c:pt idx="2656">
                  <c:v>1257.76001</c:v>
                </c:pt>
                <c:pt idx="2657">
                  <c:v>1234.369995</c:v>
                </c:pt>
                <c:pt idx="2658">
                  <c:v>1263.1999510000001</c:v>
                </c:pt>
                <c:pt idx="2659">
                  <c:v>1284.26001</c:v>
                </c:pt>
                <c:pt idx="2660">
                  <c:v>1267.380005</c:v>
                </c:pt>
                <c:pt idx="2661">
                  <c:v>1260.3100589999999</c:v>
                </c:pt>
                <c:pt idx="2662">
                  <c:v>1249.01001</c:v>
                </c:pt>
                <c:pt idx="2663">
                  <c:v>1284.880005</c:v>
                </c:pt>
                <c:pt idx="2664">
                  <c:v>1289.1899410000001</c:v>
                </c:pt>
                <c:pt idx="2665">
                  <c:v>1266.0699460000001</c:v>
                </c:pt>
                <c:pt idx="2666">
                  <c:v>1296.3199460000001</c:v>
                </c:pt>
                <c:pt idx="2667">
                  <c:v>1305.3199460000001</c:v>
                </c:pt>
                <c:pt idx="2668">
                  <c:v>1289.589966</c:v>
                </c:pt>
                <c:pt idx="2669">
                  <c:v>1285.829956</c:v>
                </c:pt>
                <c:pt idx="2670">
                  <c:v>1292.9300539999999</c:v>
                </c:pt>
                <c:pt idx="2671">
                  <c:v>1298.1999510000001</c:v>
                </c:pt>
                <c:pt idx="2672">
                  <c:v>1278.599976</c:v>
                </c:pt>
                <c:pt idx="2673">
                  <c:v>1266.6899410000001</c:v>
                </c:pt>
                <c:pt idx="2674">
                  <c:v>1274.540039</c:v>
                </c:pt>
                <c:pt idx="2675">
                  <c:v>1277.719971</c:v>
                </c:pt>
                <c:pt idx="2676">
                  <c:v>1292.1999510000001</c:v>
                </c:pt>
                <c:pt idx="2677">
                  <c:v>1266.839966</c:v>
                </c:pt>
                <c:pt idx="2678">
                  <c:v>1271.51001</c:v>
                </c:pt>
                <c:pt idx="2679">
                  <c:v>1281.660034</c:v>
                </c:pt>
                <c:pt idx="2680">
                  <c:v>1300.6800539999999</c:v>
                </c:pt>
                <c:pt idx="2681">
                  <c:v>1282.829956</c:v>
                </c:pt>
                <c:pt idx="2682">
                  <c:v>1277.579956</c:v>
                </c:pt>
                <c:pt idx="2683">
                  <c:v>1274.9799800000001</c:v>
                </c:pt>
                <c:pt idx="2684">
                  <c:v>1236.829956</c:v>
                </c:pt>
                <c:pt idx="2685">
                  <c:v>1242.3100589999999</c:v>
                </c:pt>
                <c:pt idx="2686">
                  <c:v>1267.790039</c:v>
                </c:pt>
                <c:pt idx="2687">
                  <c:v>1224.51001</c:v>
                </c:pt>
                <c:pt idx="2688">
                  <c:v>1232.040039</c:v>
                </c:pt>
                <c:pt idx="2689">
                  <c:v>1249.0500489999999</c:v>
                </c:pt>
                <c:pt idx="2690">
                  <c:v>1251.6999510000001</c:v>
                </c:pt>
                <c:pt idx="2691">
                  <c:v>1192.6999510000001</c:v>
                </c:pt>
                <c:pt idx="2692">
                  <c:v>1213.599976</c:v>
                </c:pt>
                <c:pt idx="2693">
                  <c:v>1156.3900149999999</c:v>
                </c:pt>
                <c:pt idx="2694">
                  <c:v>1206.51001</c:v>
                </c:pt>
                <c:pt idx="2695">
                  <c:v>1255.079956</c:v>
                </c:pt>
                <c:pt idx="2696">
                  <c:v>1207.089966</c:v>
                </c:pt>
                <c:pt idx="2697">
                  <c:v>1188.219971</c:v>
                </c:pt>
                <c:pt idx="2698">
                  <c:v>1185.869995</c:v>
                </c:pt>
                <c:pt idx="2699">
                  <c:v>1209.1800539999999</c:v>
                </c:pt>
                <c:pt idx="2700">
                  <c:v>1213.2700199999999</c:v>
                </c:pt>
                <c:pt idx="2701">
                  <c:v>1106.420044</c:v>
                </c:pt>
                <c:pt idx="2702">
                  <c:v>1166.3599850000001</c:v>
                </c:pt>
                <c:pt idx="2703">
                  <c:v>1161.0600589999999</c:v>
                </c:pt>
                <c:pt idx="2704">
                  <c:v>1114.280029</c:v>
                </c:pt>
                <c:pt idx="2705">
                  <c:v>1099.2299800000001</c:v>
                </c:pt>
                <c:pt idx="2706">
                  <c:v>1056.8900149999999</c:v>
                </c:pt>
                <c:pt idx="2707">
                  <c:v>996.22997999999995</c:v>
                </c:pt>
                <c:pt idx="2708">
                  <c:v>984.94000200000005</c:v>
                </c:pt>
                <c:pt idx="2709">
                  <c:v>909.919983</c:v>
                </c:pt>
                <c:pt idx="2710">
                  <c:v>899.21997099999999</c:v>
                </c:pt>
                <c:pt idx="2711">
                  <c:v>1003.349976</c:v>
                </c:pt>
                <c:pt idx="2712">
                  <c:v>998.01000999999997</c:v>
                </c:pt>
                <c:pt idx="2713">
                  <c:v>907.84002699999996</c:v>
                </c:pt>
                <c:pt idx="2714">
                  <c:v>946.42999299999997</c:v>
                </c:pt>
                <c:pt idx="2715">
                  <c:v>940.54998799999998</c:v>
                </c:pt>
                <c:pt idx="2716">
                  <c:v>985.40002400000003</c:v>
                </c:pt>
                <c:pt idx="2717">
                  <c:v>955.04998799999998</c:v>
                </c:pt>
                <c:pt idx="2718">
                  <c:v>896.78002900000001</c:v>
                </c:pt>
                <c:pt idx="2719">
                  <c:v>908.10998500000005</c:v>
                </c:pt>
                <c:pt idx="2720">
                  <c:v>876.77002000000005</c:v>
                </c:pt>
                <c:pt idx="2721">
                  <c:v>848.919983</c:v>
                </c:pt>
                <c:pt idx="2722">
                  <c:v>940.51000999999997</c:v>
                </c:pt>
                <c:pt idx="2723">
                  <c:v>930.09002699999996</c:v>
                </c:pt>
                <c:pt idx="2724">
                  <c:v>954.09002699999996</c:v>
                </c:pt>
                <c:pt idx="2725">
                  <c:v>968.75</c:v>
                </c:pt>
                <c:pt idx="2726">
                  <c:v>966.29998799999998</c:v>
                </c:pt>
                <c:pt idx="2727">
                  <c:v>1005.75</c:v>
                </c:pt>
                <c:pt idx="2728">
                  <c:v>952.77002000000005</c:v>
                </c:pt>
                <c:pt idx="2729">
                  <c:v>904.88000499999998</c:v>
                </c:pt>
                <c:pt idx="2730">
                  <c:v>930.98999000000003</c:v>
                </c:pt>
                <c:pt idx="2731">
                  <c:v>919.21002199999998</c:v>
                </c:pt>
                <c:pt idx="2732">
                  <c:v>898.95001200000002</c:v>
                </c:pt>
                <c:pt idx="2733">
                  <c:v>852.29998799999998</c:v>
                </c:pt>
                <c:pt idx="2734">
                  <c:v>911.28997800000002</c:v>
                </c:pt>
                <c:pt idx="2735">
                  <c:v>873.28997800000002</c:v>
                </c:pt>
                <c:pt idx="2736">
                  <c:v>850.75</c:v>
                </c:pt>
                <c:pt idx="2737">
                  <c:v>859.11999500000002</c:v>
                </c:pt>
                <c:pt idx="2738">
                  <c:v>806.580017</c:v>
                </c:pt>
                <c:pt idx="2739">
                  <c:v>752.44000200000005</c:v>
                </c:pt>
                <c:pt idx="2740">
                  <c:v>800.03002900000001</c:v>
                </c:pt>
                <c:pt idx="2741">
                  <c:v>851.80999799999995</c:v>
                </c:pt>
                <c:pt idx="2742">
                  <c:v>857.39001499999995</c:v>
                </c:pt>
                <c:pt idx="2743">
                  <c:v>887.67999299999997</c:v>
                </c:pt>
                <c:pt idx="2744">
                  <c:v>896.23999000000003</c:v>
                </c:pt>
                <c:pt idx="2745">
                  <c:v>816.21002199999998</c:v>
                </c:pt>
                <c:pt idx="2746">
                  <c:v>848.80999799999995</c:v>
                </c:pt>
                <c:pt idx="2747">
                  <c:v>870.73999000000003</c:v>
                </c:pt>
                <c:pt idx="2748">
                  <c:v>845.21997099999999</c:v>
                </c:pt>
                <c:pt idx="2749">
                  <c:v>876.07000700000003</c:v>
                </c:pt>
                <c:pt idx="2750">
                  <c:v>909.70001200000002</c:v>
                </c:pt>
                <c:pt idx="2751">
                  <c:v>888.669983</c:v>
                </c:pt>
                <c:pt idx="2752">
                  <c:v>899.23999000000003</c:v>
                </c:pt>
                <c:pt idx="2753">
                  <c:v>873.59002699999996</c:v>
                </c:pt>
                <c:pt idx="2754">
                  <c:v>879.72997999999995</c:v>
                </c:pt>
                <c:pt idx="2755">
                  <c:v>868.57000700000003</c:v>
                </c:pt>
                <c:pt idx="2756">
                  <c:v>913.17999299999997</c:v>
                </c:pt>
                <c:pt idx="2757">
                  <c:v>904.419983</c:v>
                </c:pt>
                <c:pt idx="2758">
                  <c:v>885.28002900000001</c:v>
                </c:pt>
                <c:pt idx="2759">
                  <c:v>887.88000499999998</c:v>
                </c:pt>
                <c:pt idx="2760">
                  <c:v>871.63000499999998</c:v>
                </c:pt>
                <c:pt idx="2761">
                  <c:v>863.15997300000004</c:v>
                </c:pt>
                <c:pt idx="2762">
                  <c:v>868.15002400000003</c:v>
                </c:pt>
                <c:pt idx="2763">
                  <c:v>872.79998799999998</c:v>
                </c:pt>
                <c:pt idx="2764">
                  <c:v>869.419983</c:v>
                </c:pt>
                <c:pt idx="2765">
                  <c:v>890.64001499999995</c:v>
                </c:pt>
                <c:pt idx="2766">
                  <c:v>903.25</c:v>
                </c:pt>
                <c:pt idx="2767">
                  <c:v>931.79998799999998</c:v>
                </c:pt>
                <c:pt idx="2768">
                  <c:v>927.45001200000002</c:v>
                </c:pt>
                <c:pt idx="2769">
                  <c:v>934.70001200000002</c:v>
                </c:pt>
                <c:pt idx="2770">
                  <c:v>906.65002400000003</c:v>
                </c:pt>
                <c:pt idx="2771">
                  <c:v>909.72997999999995</c:v>
                </c:pt>
                <c:pt idx="2772">
                  <c:v>890.34997599999997</c:v>
                </c:pt>
                <c:pt idx="2773">
                  <c:v>870.26000999999997</c:v>
                </c:pt>
                <c:pt idx="2774">
                  <c:v>871.78997800000002</c:v>
                </c:pt>
                <c:pt idx="2775">
                  <c:v>842.61999500000002</c:v>
                </c:pt>
                <c:pt idx="2776">
                  <c:v>843.73999000000003</c:v>
                </c:pt>
                <c:pt idx="2777">
                  <c:v>850.11999500000002</c:v>
                </c:pt>
                <c:pt idx="2778">
                  <c:v>805.21997099999999</c:v>
                </c:pt>
                <c:pt idx="2779">
                  <c:v>840.23999000000003</c:v>
                </c:pt>
                <c:pt idx="2780">
                  <c:v>827.5</c:v>
                </c:pt>
                <c:pt idx="2781">
                  <c:v>831.95001200000002</c:v>
                </c:pt>
                <c:pt idx="2782">
                  <c:v>836.57000700000003</c:v>
                </c:pt>
                <c:pt idx="2783">
                  <c:v>845.71002199999998</c:v>
                </c:pt>
                <c:pt idx="2784">
                  <c:v>874.09002699999996</c:v>
                </c:pt>
                <c:pt idx="2785">
                  <c:v>845.14001499999995</c:v>
                </c:pt>
                <c:pt idx="2786">
                  <c:v>825.88000499999998</c:v>
                </c:pt>
                <c:pt idx="2787">
                  <c:v>825.44000200000005</c:v>
                </c:pt>
                <c:pt idx="2788">
                  <c:v>838.51000999999997</c:v>
                </c:pt>
                <c:pt idx="2789">
                  <c:v>832.22997999999995</c:v>
                </c:pt>
                <c:pt idx="2790">
                  <c:v>845.84997599999997</c:v>
                </c:pt>
                <c:pt idx="2791">
                  <c:v>868.59997599999997</c:v>
                </c:pt>
                <c:pt idx="2792">
                  <c:v>869.89001499999995</c:v>
                </c:pt>
                <c:pt idx="2793">
                  <c:v>827.15997300000004</c:v>
                </c:pt>
                <c:pt idx="2794">
                  <c:v>833.73999000000003</c:v>
                </c:pt>
                <c:pt idx="2795">
                  <c:v>835.19000200000005</c:v>
                </c:pt>
                <c:pt idx="2796">
                  <c:v>826.84002699999996</c:v>
                </c:pt>
                <c:pt idx="2797">
                  <c:v>789.169983</c:v>
                </c:pt>
                <c:pt idx="2798">
                  <c:v>788.419983</c:v>
                </c:pt>
                <c:pt idx="2799">
                  <c:v>778.94000200000005</c:v>
                </c:pt>
                <c:pt idx="2800">
                  <c:v>770.04998799999998</c:v>
                </c:pt>
                <c:pt idx="2801">
                  <c:v>743.330017</c:v>
                </c:pt>
                <c:pt idx="2802">
                  <c:v>773.14001499999995</c:v>
                </c:pt>
                <c:pt idx="2803">
                  <c:v>764.90002400000003</c:v>
                </c:pt>
                <c:pt idx="2804">
                  <c:v>752.830017</c:v>
                </c:pt>
                <c:pt idx="2805">
                  <c:v>735.09002699999996</c:v>
                </c:pt>
                <c:pt idx="2806">
                  <c:v>700.82000700000003</c:v>
                </c:pt>
                <c:pt idx="2807">
                  <c:v>696.330017</c:v>
                </c:pt>
                <c:pt idx="2808">
                  <c:v>712.86999500000002</c:v>
                </c:pt>
                <c:pt idx="2809">
                  <c:v>682.54998799999998</c:v>
                </c:pt>
                <c:pt idx="2810">
                  <c:v>683.38000499999998</c:v>
                </c:pt>
                <c:pt idx="2811">
                  <c:v>676.53002900000001</c:v>
                </c:pt>
                <c:pt idx="2812">
                  <c:v>719.59997599999997</c:v>
                </c:pt>
                <c:pt idx="2813">
                  <c:v>721.35998500000005</c:v>
                </c:pt>
                <c:pt idx="2814">
                  <c:v>750.73999000000003</c:v>
                </c:pt>
                <c:pt idx="2815">
                  <c:v>756.54998799999998</c:v>
                </c:pt>
                <c:pt idx="2816">
                  <c:v>753.89001499999995</c:v>
                </c:pt>
                <c:pt idx="2817">
                  <c:v>778.11999500000002</c:v>
                </c:pt>
                <c:pt idx="2818">
                  <c:v>794.34997599999997</c:v>
                </c:pt>
                <c:pt idx="2819">
                  <c:v>784.03997800000002</c:v>
                </c:pt>
                <c:pt idx="2820">
                  <c:v>768.53997800000002</c:v>
                </c:pt>
                <c:pt idx="2821">
                  <c:v>822.919983</c:v>
                </c:pt>
                <c:pt idx="2822">
                  <c:v>806.11999500000002</c:v>
                </c:pt>
                <c:pt idx="2823">
                  <c:v>813.88000499999998</c:v>
                </c:pt>
                <c:pt idx="2824">
                  <c:v>832.85998500000005</c:v>
                </c:pt>
                <c:pt idx="2825">
                  <c:v>815.94000200000005</c:v>
                </c:pt>
                <c:pt idx="2826">
                  <c:v>787.53002900000001</c:v>
                </c:pt>
                <c:pt idx="2827">
                  <c:v>797.86999500000002</c:v>
                </c:pt>
                <c:pt idx="2828">
                  <c:v>811.080017</c:v>
                </c:pt>
                <c:pt idx="2829">
                  <c:v>834.38000499999998</c:v>
                </c:pt>
                <c:pt idx="2830">
                  <c:v>842.5</c:v>
                </c:pt>
                <c:pt idx="2831">
                  <c:v>835.47997999999995</c:v>
                </c:pt>
                <c:pt idx="2832">
                  <c:v>815.54998799999998</c:v>
                </c:pt>
                <c:pt idx="2833">
                  <c:v>825.15997300000004</c:v>
                </c:pt>
                <c:pt idx="2834">
                  <c:v>856.55999799999995</c:v>
                </c:pt>
                <c:pt idx="2835">
                  <c:v>858.72997999999995</c:v>
                </c:pt>
                <c:pt idx="2836">
                  <c:v>841.5</c:v>
                </c:pt>
                <c:pt idx="2837">
                  <c:v>852.05999799999995</c:v>
                </c:pt>
                <c:pt idx="2838">
                  <c:v>865.29998799999998</c:v>
                </c:pt>
                <c:pt idx="2839">
                  <c:v>869.59997599999997</c:v>
                </c:pt>
                <c:pt idx="2840">
                  <c:v>832.39001499999995</c:v>
                </c:pt>
                <c:pt idx="2841">
                  <c:v>850.080017</c:v>
                </c:pt>
                <c:pt idx="2842">
                  <c:v>843.54998799999998</c:v>
                </c:pt>
                <c:pt idx="2843">
                  <c:v>851.919983</c:v>
                </c:pt>
                <c:pt idx="2844">
                  <c:v>866.22997999999995</c:v>
                </c:pt>
                <c:pt idx="2845">
                  <c:v>857.51000999999997</c:v>
                </c:pt>
                <c:pt idx="2846">
                  <c:v>855.15997300000004</c:v>
                </c:pt>
                <c:pt idx="2847">
                  <c:v>873.64001499999995</c:v>
                </c:pt>
                <c:pt idx="2848">
                  <c:v>872.80999799999995</c:v>
                </c:pt>
                <c:pt idx="2849">
                  <c:v>877.52002000000005</c:v>
                </c:pt>
                <c:pt idx="2850">
                  <c:v>907.23999000000003</c:v>
                </c:pt>
                <c:pt idx="2851">
                  <c:v>903.79998799999998</c:v>
                </c:pt>
                <c:pt idx="2852">
                  <c:v>919.53002900000001</c:v>
                </c:pt>
                <c:pt idx="2853">
                  <c:v>907.39001499999995</c:v>
                </c:pt>
                <c:pt idx="2854">
                  <c:v>929.22997999999995</c:v>
                </c:pt>
                <c:pt idx="2855">
                  <c:v>909.23999000000003</c:v>
                </c:pt>
                <c:pt idx="2856">
                  <c:v>908.34997599999997</c:v>
                </c:pt>
                <c:pt idx="2857">
                  <c:v>883.919983</c:v>
                </c:pt>
                <c:pt idx="2858">
                  <c:v>893.07000700000003</c:v>
                </c:pt>
                <c:pt idx="2859">
                  <c:v>882.88000499999998</c:v>
                </c:pt>
                <c:pt idx="2860">
                  <c:v>909.71002199999998</c:v>
                </c:pt>
                <c:pt idx="2861">
                  <c:v>908.13000499999998</c:v>
                </c:pt>
                <c:pt idx="2862">
                  <c:v>903.46997099999999</c:v>
                </c:pt>
                <c:pt idx="2863">
                  <c:v>888.330017</c:v>
                </c:pt>
                <c:pt idx="2864">
                  <c:v>887</c:v>
                </c:pt>
                <c:pt idx="2865">
                  <c:v>910.330017</c:v>
                </c:pt>
                <c:pt idx="2866">
                  <c:v>893.05999799999995</c:v>
                </c:pt>
                <c:pt idx="2867">
                  <c:v>906.830017</c:v>
                </c:pt>
                <c:pt idx="2868">
                  <c:v>919.14001499999995</c:v>
                </c:pt>
                <c:pt idx="2869">
                  <c:v>942.86999500000002</c:v>
                </c:pt>
                <c:pt idx="2870">
                  <c:v>944.73999000000003</c:v>
                </c:pt>
                <c:pt idx="2871">
                  <c:v>931.76000999999997</c:v>
                </c:pt>
                <c:pt idx="2872">
                  <c:v>942.46002199999998</c:v>
                </c:pt>
                <c:pt idx="2873">
                  <c:v>940.09002699999996</c:v>
                </c:pt>
                <c:pt idx="2874">
                  <c:v>939.14001499999995</c:v>
                </c:pt>
                <c:pt idx="2875">
                  <c:v>942.42999299999997</c:v>
                </c:pt>
                <c:pt idx="2876">
                  <c:v>939.15002400000003</c:v>
                </c:pt>
                <c:pt idx="2877">
                  <c:v>944.89001499999995</c:v>
                </c:pt>
                <c:pt idx="2878">
                  <c:v>946.21002199999998</c:v>
                </c:pt>
                <c:pt idx="2879">
                  <c:v>923.71997099999999</c:v>
                </c:pt>
                <c:pt idx="2880">
                  <c:v>911.96997099999999</c:v>
                </c:pt>
                <c:pt idx="2881">
                  <c:v>910.71002199999998</c:v>
                </c:pt>
                <c:pt idx="2882">
                  <c:v>918.36999500000002</c:v>
                </c:pt>
                <c:pt idx="2883">
                  <c:v>921.22997999999995</c:v>
                </c:pt>
                <c:pt idx="2884">
                  <c:v>893.03997800000002</c:v>
                </c:pt>
                <c:pt idx="2885">
                  <c:v>895.09997599999997</c:v>
                </c:pt>
                <c:pt idx="2886">
                  <c:v>900.94000200000005</c:v>
                </c:pt>
                <c:pt idx="2887">
                  <c:v>920.26000999999997</c:v>
                </c:pt>
                <c:pt idx="2888">
                  <c:v>918.90002400000003</c:v>
                </c:pt>
                <c:pt idx="2889">
                  <c:v>927.22997999999995</c:v>
                </c:pt>
                <c:pt idx="2890">
                  <c:v>919.32000700000003</c:v>
                </c:pt>
                <c:pt idx="2891">
                  <c:v>923.330017</c:v>
                </c:pt>
                <c:pt idx="2892">
                  <c:v>896.419983</c:v>
                </c:pt>
                <c:pt idx="2893">
                  <c:v>898.71997099999999</c:v>
                </c:pt>
                <c:pt idx="2894">
                  <c:v>881.03002900000001</c:v>
                </c:pt>
                <c:pt idx="2895">
                  <c:v>879.55999799999995</c:v>
                </c:pt>
                <c:pt idx="2896">
                  <c:v>882.67999299999997</c:v>
                </c:pt>
                <c:pt idx="2897">
                  <c:v>879.13000499999998</c:v>
                </c:pt>
                <c:pt idx="2898">
                  <c:v>901.04998799999998</c:v>
                </c:pt>
                <c:pt idx="2899">
                  <c:v>905.84002699999996</c:v>
                </c:pt>
                <c:pt idx="2900">
                  <c:v>932.67999299999997</c:v>
                </c:pt>
                <c:pt idx="2901">
                  <c:v>940.73999000000003</c:v>
                </c:pt>
                <c:pt idx="2902">
                  <c:v>940.38000499999998</c:v>
                </c:pt>
                <c:pt idx="2903">
                  <c:v>951.13000499999998</c:v>
                </c:pt>
                <c:pt idx="2904">
                  <c:v>954.580017</c:v>
                </c:pt>
                <c:pt idx="2905">
                  <c:v>954.07000700000003</c:v>
                </c:pt>
                <c:pt idx="2906">
                  <c:v>976.28997800000002</c:v>
                </c:pt>
                <c:pt idx="2907">
                  <c:v>979.26000999999997</c:v>
                </c:pt>
                <c:pt idx="2908">
                  <c:v>982.17999299999997</c:v>
                </c:pt>
                <c:pt idx="2909">
                  <c:v>979.61999500000002</c:v>
                </c:pt>
                <c:pt idx="2910">
                  <c:v>975.15002400000003</c:v>
                </c:pt>
                <c:pt idx="2911">
                  <c:v>986.75</c:v>
                </c:pt>
                <c:pt idx="2912">
                  <c:v>987.47997999999995</c:v>
                </c:pt>
                <c:pt idx="2913">
                  <c:v>1002.630005</c:v>
                </c:pt>
                <c:pt idx="2914">
                  <c:v>1005.650024</c:v>
                </c:pt>
                <c:pt idx="2915">
                  <c:v>1002.719971</c:v>
                </c:pt>
                <c:pt idx="2916">
                  <c:v>997.080017</c:v>
                </c:pt>
                <c:pt idx="2917">
                  <c:v>1010.47998</c:v>
                </c:pt>
                <c:pt idx="2918">
                  <c:v>1007.099976</c:v>
                </c:pt>
                <c:pt idx="2919">
                  <c:v>994.34997599999997</c:v>
                </c:pt>
                <c:pt idx="2920">
                  <c:v>1005.809998</c:v>
                </c:pt>
                <c:pt idx="2921">
                  <c:v>1012.72998</c:v>
                </c:pt>
                <c:pt idx="2922">
                  <c:v>1004.090027</c:v>
                </c:pt>
                <c:pt idx="2923">
                  <c:v>979.72997999999995</c:v>
                </c:pt>
                <c:pt idx="2924">
                  <c:v>989.669983</c:v>
                </c:pt>
                <c:pt idx="2925">
                  <c:v>996.46002199999998</c:v>
                </c:pt>
                <c:pt idx="2926">
                  <c:v>1007.369995</c:v>
                </c:pt>
                <c:pt idx="2927">
                  <c:v>1026.130005</c:v>
                </c:pt>
                <c:pt idx="2928">
                  <c:v>1025.5699460000001</c:v>
                </c:pt>
                <c:pt idx="2929">
                  <c:v>1028</c:v>
                </c:pt>
                <c:pt idx="2930">
                  <c:v>1028.119995</c:v>
                </c:pt>
                <c:pt idx="2931">
                  <c:v>1030.9799800000001</c:v>
                </c:pt>
                <c:pt idx="2932">
                  <c:v>1028.9300539999999</c:v>
                </c:pt>
                <c:pt idx="2933">
                  <c:v>1020.619995</c:v>
                </c:pt>
                <c:pt idx="2934">
                  <c:v>998.03997800000002</c:v>
                </c:pt>
                <c:pt idx="2935">
                  <c:v>994.75</c:v>
                </c:pt>
                <c:pt idx="2936">
                  <c:v>1003.23999</c:v>
                </c:pt>
                <c:pt idx="2937">
                  <c:v>1016.400024</c:v>
                </c:pt>
                <c:pt idx="2938">
                  <c:v>1025.3900149999999</c:v>
                </c:pt>
                <c:pt idx="2939">
                  <c:v>1033.369995</c:v>
                </c:pt>
                <c:pt idx="2940">
                  <c:v>1044.1400149999999</c:v>
                </c:pt>
                <c:pt idx="2941">
                  <c:v>1042.7299800000001</c:v>
                </c:pt>
                <c:pt idx="2942">
                  <c:v>1049.339966</c:v>
                </c:pt>
                <c:pt idx="2943">
                  <c:v>1052.630005</c:v>
                </c:pt>
                <c:pt idx="2944">
                  <c:v>1068.76001</c:v>
                </c:pt>
                <c:pt idx="2945">
                  <c:v>1065.48999</c:v>
                </c:pt>
                <c:pt idx="2946">
                  <c:v>1068.3000489999999</c:v>
                </c:pt>
                <c:pt idx="2947">
                  <c:v>1064.660034</c:v>
                </c:pt>
                <c:pt idx="2948">
                  <c:v>1071.660034</c:v>
                </c:pt>
                <c:pt idx="2949">
                  <c:v>1060.869995</c:v>
                </c:pt>
                <c:pt idx="2950">
                  <c:v>1050.780029</c:v>
                </c:pt>
                <c:pt idx="2951">
                  <c:v>1044.380005</c:v>
                </c:pt>
                <c:pt idx="2952">
                  <c:v>1062.9799800000001</c:v>
                </c:pt>
                <c:pt idx="2953">
                  <c:v>1060.6099850000001</c:v>
                </c:pt>
                <c:pt idx="2954">
                  <c:v>1057.079956</c:v>
                </c:pt>
                <c:pt idx="2955">
                  <c:v>1029.849976</c:v>
                </c:pt>
                <c:pt idx="2956">
                  <c:v>1025.209961</c:v>
                </c:pt>
                <c:pt idx="2957">
                  <c:v>1040.459961</c:v>
                </c:pt>
                <c:pt idx="2958">
                  <c:v>1054.719971</c:v>
                </c:pt>
                <c:pt idx="2959">
                  <c:v>1057.579956</c:v>
                </c:pt>
                <c:pt idx="2960">
                  <c:v>1065.4799800000001</c:v>
                </c:pt>
                <c:pt idx="2961">
                  <c:v>1071.48999</c:v>
                </c:pt>
                <c:pt idx="2962">
                  <c:v>1076.1899410000001</c:v>
                </c:pt>
                <c:pt idx="2963">
                  <c:v>1073.1899410000001</c:v>
                </c:pt>
                <c:pt idx="2964">
                  <c:v>1092.0200199999999</c:v>
                </c:pt>
                <c:pt idx="2965">
                  <c:v>1096.5600589999999</c:v>
                </c:pt>
                <c:pt idx="2966">
                  <c:v>1087.6800539999999</c:v>
                </c:pt>
                <c:pt idx="2967">
                  <c:v>1097.910034</c:v>
                </c:pt>
                <c:pt idx="2968">
                  <c:v>1091.0600589999999</c:v>
                </c:pt>
                <c:pt idx="2969">
                  <c:v>1081.400024</c:v>
                </c:pt>
                <c:pt idx="2970">
                  <c:v>1092.910034</c:v>
                </c:pt>
                <c:pt idx="2971">
                  <c:v>1079.599976</c:v>
                </c:pt>
                <c:pt idx="2972">
                  <c:v>1066.9499510000001</c:v>
                </c:pt>
                <c:pt idx="2973">
                  <c:v>1063.410034</c:v>
                </c:pt>
                <c:pt idx="2974">
                  <c:v>1042.630005</c:v>
                </c:pt>
                <c:pt idx="2975">
                  <c:v>1066.1099850000001</c:v>
                </c:pt>
                <c:pt idx="2976">
                  <c:v>1036.1899410000001</c:v>
                </c:pt>
                <c:pt idx="2977">
                  <c:v>1042.880005</c:v>
                </c:pt>
                <c:pt idx="2978">
                  <c:v>1045.410034</c:v>
                </c:pt>
                <c:pt idx="2979">
                  <c:v>1046.5</c:v>
                </c:pt>
                <c:pt idx="2980">
                  <c:v>1066.630005</c:v>
                </c:pt>
                <c:pt idx="2981">
                  <c:v>1069.3000489999999</c:v>
                </c:pt>
                <c:pt idx="2982">
                  <c:v>1093.079956</c:v>
                </c:pt>
                <c:pt idx="2983">
                  <c:v>1093.01001</c:v>
                </c:pt>
                <c:pt idx="2984">
                  <c:v>1098.51001</c:v>
                </c:pt>
                <c:pt idx="2985">
                  <c:v>1087.23999</c:v>
                </c:pt>
                <c:pt idx="2986">
                  <c:v>1093.4799800000001</c:v>
                </c:pt>
                <c:pt idx="2987">
                  <c:v>1109.3000489999999</c:v>
                </c:pt>
                <c:pt idx="2988">
                  <c:v>1110.3199460000001</c:v>
                </c:pt>
                <c:pt idx="2989">
                  <c:v>1109.8000489999999</c:v>
                </c:pt>
                <c:pt idx="2990">
                  <c:v>1094.900024</c:v>
                </c:pt>
                <c:pt idx="2991">
                  <c:v>1091.380005</c:v>
                </c:pt>
                <c:pt idx="2992">
                  <c:v>1106.23999</c:v>
                </c:pt>
                <c:pt idx="2993">
                  <c:v>1105.650024</c:v>
                </c:pt>
                <c:pt idx="2994">
                  <c:v>1110.630005</c:v>
                </c:pt>
                <c:pt idx="2995">
                  <c:v>1091.48999</c:v>
                </c:pt>
                <c:pt idx="2996">
                  <c:v>1095.630005</c:v>
                </c:pt>
                <c:pt idx="2997">
                  <c:v>1108.8599850000001</c:v>
                </c:pt>
                <c:pt idx="2998">
                  <c:v>1109.23999</c:v>
                </c:pt>
                <c:pt idx="2999">
                  <c:v>1099.920044</c:v>
                </c:pt>
                <c:pt idx="3000">
                  <c:v>1105.9799800000001</c:v>
                </c:pt>
                <c:pt idx="3001">
                  <c:v>1103.25</c:v>
                </c:pt>
                <c:pt idx="3002">
                  <c:v>1091.9399410000001</c:v>
                </c:pt>
                <c:pt idx="3003">
                  <c:v>1095.9499510000001</c:v>
                </c:pt>
                <c:pt idx="3004">
                  <c:v>1102.349976</c:v>
                </c:pt>
                <c:pt idx="3005">
                  <c:v>1106.410034</c:v>
                </c:pt>
                <c:pt idx="3006">
                  <c:v>1114.1099850000001</c:v>
                </c:pt>
                <c:pt idx="3007">
                  <c:v>1107.9300539999999</c:v>
                </c:pt>
                <c:pt idx="3008">
                  <c:v>1109.1800539999999</c:v>
                </c:pt>
                <c:pt idx="3009">
                  <c:v>1096.079956</c:v>
                </c:pt>
                <c:pt idx="3010">
                  <c:v>1102.469971</c:v>
                </c:pt>
                <c:pt idx="3011">
                  <c:v>1114.0500489999999</c:v>
                </c:pt>
                <c:pt idx="3012">
                  <c:v>1118.0200199999999</c:v>
                </c:pt>
                <c:pt idx="3013">
                  <c:v>1120.589966</c:v>
                </c:pt>
                <c:pt idx="3014">
                  <c:v>1126.4799800000001</c:v>
                </c:pt>
                <c:pt idx="3015">
                  <c:v>1127.780029</c:v>
                </c:pt>
                <c:pt idx="3016">
                  <c:v>1126.1999510000001</c:v>
                </c:pt>
                <c:pt idx="3017">
                  <c:v>1126.420044</c:v>
                </c:pt>
                <c:pt idx="3018">
                  <c:v>1115.099976</c:v>
                </c:pt>
                <c:pt idx="3019">
                  <c:v>1132.98999</c:v>
                </c:pt>
                <c:pt idx="3020">
                  <c:v>1136.5200199999999</c:v>
                </c:pt>
                <c:pt idx="3021">
                  <c:v>1137.1400149999999</c:v>
                </c:pt>
                <c:pt idx="3022">
                  <c:v>1141.6899410000001</c:v>
                </c:pt>
                <c:pt idx="3023">
                  <c:v>1144.9799800000001</c:v>
                </c:pt>
                <c:pt idx="3024">
                  <c:v>1146.9799800000001</c:v>
                </c:pt>
                <c:pt idx="3025">
                  <c:v>1136.219971</c:v>
                </c:pt>
                <c:pt idx="3026">
                  <c:v>1145.6800539999999</c:v>
                </c:pt>
                <c:pt idx="3027">
                  <c:v>1148.459961</c:v>
                </c:pt>
                <c:pt idx="3028">
                  <c:v>1136.030029</c:v>
                </c:pt>
                <c:pt idx="3029">
                  <c:v>1150.2299800000001</c:v>
                </c:pt>
                <c:pt idx="3030">
                  <c:v>1138.040039</c:v>
                </c:pt>
                <c:pt idx="3031">
                  <c:v>1116.4799800000001</c:v>
                </c:pt>
                <c:pt idx="3032">
                  <c:v>1091.76001</c:v>
                </c:pt>
                <c:pt idx="3033">
                  <c:v>1096.780029</c:v>
                </c:pt>
                <c:pt idx="3034">
                  <c:v>1092.170044</c:v>
                </c:pt>
                <c:pt idx="3035">
                  <c:v>1097.5</c:v>
                </c:pt>
                <c:pt idx="3036">
                  <c:v>1084.530029</c:v>
                </c:pt>
                <c:pt idx="3037">
                  <c:v>1073.869995</c:v>
                </c:pt>
                <c:pt idx="3038">
                  <c:v>1089.1899410000001</c:v>
                </c:pt>
                <c:pt idx="3039">
                  <c:v>1103.3199460000001</c:v>
                </c:pt>
                <c:pt idx="3040">
                  <c:v>1097.280029</c:v>
                </c:pt>
                <c:pt idx="3041">
                  <c:v>1063.1099850000001</c:v>
                </c:pt>
                <c:pt idx="3042">
                  <c:v>1066.1899410000001</c:v>
                </c:pt>
                <c:pt idx="3043">
                  <c:v>1056.73999</c:v>
                </c:pt>
                <c:pt idx="3044">
                  <c:v>1070.5200199999999</c:v>
                </c:pt>
                <c:pt idx="3045">
                  <c:v>1068.130005</c:v>
                </c:pt>
                <c:pt idx="3046">
                  <c:v>1078.469971</c:v>
                </c:pt>
                <c:pt idx="3047">
                  <c:v>1075.51001</c:v>
                </c:pt>
                <c:pt idx="3048">
                  <c:v>1094.869995</c:v>
                </c:pt>
                <c:pt idx="3049">
                  <c:v>1099.51001</c:v>
                </c:pt>
                <c:pt idx="3050">
                  <c:v>1106.75</c:v>
                </c:pt>
                <c:pt idx="3051">
                  <c:v>1109.170044</c:v>
                </c:pt>
                <c:pt idx="3052">
                  <c:v>1108.01001</c:v>
                </c:pt>
                <c:pt idx="3053">
                  <c:v>1094.599976</c:v>
                </c:pt>
                <c:pt idx="3054">
                  <c:v>1105.23999</c:v>
                </c:pt>
                <c:pt idx="3055">
                  <c:v>1102.9399410000001</c:v>
                </c:pt>
                <c:pt idx="3056">
                  <c:v>1104.48999</c:v>
                </c:pt>
                <c:pt idx="3057">
                  <c:v>1115.709961</c:v>
                </c:pt>
                <c:pt idx="3058">
                  <c:v>1118.3100589999999</c:v>
                </c:pt>
                <c:pt idx="3059">
                  <c:v>1118.790039</c:v>
                </c:pt>
                <c:pt idx="3060">
                  <c:v>1122.969971</c:v>
                </c:pt>
                <c:pt idx="3061">
                  <c:v>1138.6999510000001</c:v>
                </c:pt>
                <c:pt idx="3062">
                  <c:v>1138.5</c:v>
                </c:pt>
                <c:pt idx="3063">
                  <c:v>1140.4499510000001</c:v>
                </c:pt>
                <c:pt idx="3064">
                  <c:v>1145.6099850000001</c:v>
                </c:pt>
                <c:pt idx="3065">
                  <c:v>1150.23999</c:v>
                </c:pt>
                <c:pt idx="3066">
                  <c:v>1149.98999</c:v>
                </c:pt>
                <c:pt idx="3067">
                  <c:v>1150.51001</c:v>
                </c:pt>
                <c:pt idx="3068">
                  <c:v>1159.459961</c:v>
                </c:pt>
                <c:pt idx="3069">
                  <c:v>1166.209961</c:v>
                </c:pt>
                <c:pt idx="3070">
                  <c:v>1165.829956</c:v>
                </c:pt>
                <c:pt idx="3071">
                  <c:v>1159.900024</c:v>
                </c:pt>
                <c:pt idx="3072">
                  <c:v>1165.8100589999999</c:v>
                </c:pt>
                <c:pt idx="3073">
                  <c:v>1174.170044</c:v>
                </c:pt>
                <c:pt idx="3074">
                  <c:v>1167.719971</c:v>
                </c:pt>
                <c:pt idx="3075">
                  <c:v>1165.7299800000001</c:v>
                </c:pt>
                <c:pt idx="3076">
                  <c:v>1166.589966</c:v>
                </c:pt>
                <c:pt idx="3077">
                  <c:v>1173.219971</c:v>
                </c:pt>
                <c:pt idx="3078">
                  <c:v>1173.2700199999999</c:v>
                </c:pt>
                <c:pt idx="3079">
                  <c:v>1169.4300539999999</c:v>
                </c:pt>
                <c:pt idx="3080">
                  <c:v>1178.099976</c:v>
                </c:pt>
                <c:pt idx="3081">
                  <c:v>1187.4399410000001</c:v>
                </c:pt>
                <c:pt idx="3082">
                  <c:v>1189.4399410000001</c:v>
                </c:pt>
                <c:pt idx="3083">
                  <c:v>1182.4499510000001</c:v>
                </c:pt>
                <c:pt idx="3084">
                  <c:v>1186.4399410000001</c:v>
                </c:pt>
                <c:pt idx="3085">
                  <c:v>1194.369995</c:v>
                </c:pt>
                <c:pt idx="3086">
                  <c:v>1196.4799800000001</c:v>
                </c:pt>
                <c:pt idx="3087">
                  <c:v>1197.3000489999999</c:v>
                </c:pt>
                <c:pt idx="3088">
                  <c:v>1210.650024</c:v>
                </c:pt>
                <c:pt idx="3089">
                  <c:v>1211.670044</c:v>
                </c:pt>
                <c:pt idx="3090">
                  <c:v>1192.130005</c:v>
                </c:pt>
                <c:pt idx="3091">
                  <c:v>1197.5200199999999</c:v>
                </c:pt>
                <c:pt idx="3092">
                  <c:v>1207.170044</c:v>
                </c:pt>
                <c:pt idx="3093">
                  <c:v>1205.9399410000001</c:v>
                </c:pt>
                <c:pt idx="3094">
                  <c:v>1208.670044</c:v>
                </c:pt>
                <c:pt idx="3095">
                  <c:v>1217.280029</c:v>
                </c:pt>
                <c:pt idx="3096">
                  <c:v>1212.0500489999999</c:v>
                </c:pt>
                <c:pt idx="3097">
                  <c:v>1183.709961</c:v>
                </c:pt>
                <c:pt idx="3098">
                  <c:v>1191.3599850000001</c:v>
                </c:pt>
                <c:pt idx="3099">
                  <c:v>1206.780029</c:v>
                </c:pt>
                <c:pt idx="3100">
                  <c:v>1186.6899410000001</c:v>
                </c:pt>
                <c:pt idx="3101">
                  <c:v>1202.26001</c:v>
                </c:pt>
                <c:pt idx="3102">
                  <c:v>1173.599976</c:v>
                </c:pt>
                <c:pt idx="3103">
                  <c:v>1165.869995</c:v>
                </c:pt>
                <c:pt idx="3104">
                  <c:v>1128.150024</c:v>
                </c:pt>
                <c:pt idx="3105">
                  <c:v>1110.880005</c:v>
                </c:pt>
                <c:pt idx="3106">
                  <c:v>1159.7299800000001</c:v>
                </c:pt>
                <c:pt idx="3107">
                  <c:v>1155.790039</c:v>
                </c:pt>
                <c:pt idx="3108">
                  <c:v>1171.670044</c:v>
                </c:pt>
                <c:pt idx="3109">
                  <c:v>1157.4399410000001</c:v>
                </c:pt>
                <c:pt idx="3110">
                  <c:v>1135.6800539999999</c:v>
                </c:pt>
                <c:pt idx="3111">
                  <c:v>1136.9399410000001</c:v>
                </c:pt>
                <c:pt idx="3112">
                  <c:v>1120.8000489999999</c:v>
                </c:pt>
                <c:pt idx="3113">
                  <c:v>1115.0500489999999</c:v>
                </c:pt>
                <c:pt idx="3114">
                  <c:v>1071.589966</c:v>
                </c:pt>
                <c:pt idx="3115">
                  <c:v>1087.6899410000001</c:v>
                </c:pt>
                <c:pt idx="3116">
                  <c:v>1073.650024</c:v>
                </c:pt>
                <c:pt idx="3117">
                  <c:v>1074.030029</c:v>
                </c:pt>
                <c:pt idx="3118">
                  <c:v>1067.9499510000001</c:v>
                </c:pt>
                <c:pt idx="3119">
                  <c:v>1103.0600589999999</c:v>
                </c:pt>
                <c:pt idx="3120">
                  <c:v>1089.410034</c:v>
                </c:pt>
                <c:pt idx="3121">
                  <c:v>1070.709961</c:v>
                </c:pt>
                <c:pt idx="3122">
                  <c:v>1098.380005</c:v>
                </c:pt>
                <c:pt idx="3123">
                  <c:v>1102.829956</c:v>
                </c:pt>
                <c:pt idx="3124">
                  <c:v>1064.880005</c:v>
                </c:pt>
                <c:pt idx="3125">
                  <c:v>1050.469971</c:v>
                </c:pt>
                <c:pt idx="3126">
                  <c:v>1062</c:v>
                </c:pt>
                <c:pt idx="3127">
                  <c:v>1055.6899410000001</c:v>
                </c:pt>
                <c:pt idx="3128">
                  <c:v>1086.839966</c:v>
                </c:pt>
                <c:pt idx="3129">
                  <c:v>1091.599976</c:v>
                </c:pt>
                <c:pt idx="3130">
                  <c:v>1089.630005</c:v>
                </c:pt>
                <c:pt idx="3131">
                  <c:v>1115.2299800000001</c:v>
                </c:pt>
                <c:pt idx="3132">
                  <c:v>1114.6099850000001</c:v>
                </c:pt>
                <c:pt idx="3133">
                  <c:v>1116.040039</c:v>
                </c:pt>
                <c:pt idx="3134">
                  <c:v>1117.51001</c:v>
                </c:pt>
                <c:pt idx="3135">
                  <c:v>1113.1999510000001</c:v>
                </c:pt>
                <c:pt idx="3136">
                  <c:v>1095.3100589999999</c:v>
                </c:pt>
                <c:pt idx="3137">
                  <c:v>1092.040039</c:v>
                </c:pt>
                <c:pt idx="3138">
                  <c:v>1073.6899410000001</c:v>
                </c:pt>
                <c:pt idx="3139">
                  <c:v>1076.76001</c:v>
                </c:pt>
                <c:pt idx="3140">
                  <c:v>1074.5699460000001</c:v>
                </c:pt>
                <c:pt idx="3141">
                  <c:v>1041.23999</c:v>
                </c:pt>
                <c:pt idx="3142">
                  <c:v>1030.709961</c:v>
                </c:pt>
                <c:pt idx="3143">
                  <c:v>1027.369995</c:v>
                </c:pt>
                <c:pt idx="3144">
                  <c:v>1022.580017</c:v>
                </c:pt>
                <c:pt idx="3145">
                  <c:v>1028.0600589999999</c:v>
                </c:pt>
                <c:pt idx="3146">
                  <c:v>1060.2700199999999</c:v>
                </c:pt>
                <c:pt idx="3147">
                  <c:v>1070.25</c:v>
                </c:pt>
                <c:pt idx="3148">
                  <c:v>1077.959961</c:v>
                </c:pt>
                <c:pt idx="3149">
                  <c:v>1078.75</c:v>
                </c:pt>
                <c:pt idx="3150">
                  <c:v>1095.339966</c:v>
                </c:pt>
                <c:pt idx="3151">
                  <c:v>1095.170044</c:v>
                </c:pt>
                <c:pt idx="3152">
                  <c:v>1096.4799800000001</c:v>
                </c:pt>
                <c:pt idx="3153">
                  <c:v>1064.880005</c:v>
                </c:pt>
                <c:pt idx="3154">
                  <c:v>1071.25</c:v>
                </c:pt>
                <c:pt idx="3155">
                  <c:v>1083.4799800000001</c:v>
                </c:pt>
                <c:pt idx="3156">
                  <c:v>1069.589966</c:v>
                </c:pt>
                <c:pt idx="3157">
                  <c:v>1093.670044</c:v>
                </c:pt>
                <c:pt idx="3158">
                  <c:v>1102.660034</c:v>
                </c:pt>
                <c:pt idx="3159">
                  <c:v>1115.01001</c:v>
                </c:pt>
                <c:pt idx="3160">
                  <c:v>1113.839966</c:v>
                </c:pt>
                <c:pt idx="3161">
                  <c:v>1106.130005</c:v>
                </c:pt>
                <c:pt idx="3162">
                  <c:v>1101.530029</c:v>
                </c:pt>
                <c:pt idx="3163">
                  <c:v>1101.599976</c:v>
                </c:pt>
                <c:pt idx="3164">
                  <c:v>1125.8599850000001</c:v>
                </c:pt>
                <c:pt idx="3165">
                  <c:v>1120.459961</c:v>
                </c:pt>
                <c:pt idx="3166">
                  <c:v>1127.23999</c:v>
                </c:pt>
                <c:pt idx="3167">
                  <c:v>1125.8100589999999</c:v>
                </c:pt>
                <c:pt idx="3168">
                  <c:v>1121.6400149999999</c:v>
                </c:pt>
                <c:pt idx="3169">
                  <c:v>1127.790039</c:v>
                </c:pt>
                <c:pt idx="3170">
                  <c:v>1121.0600589999999</c:v>
                </c:pt>
                <c:pt idx="3171">
                  <c:v>1089.469971</c:v>
                </c:pt>
                <c:pt idx="3172">
                  <c:v>1083.6099850000001</c:v>
                </c:pt>
                <c:pt idx="3173">
                  <c:v>1079.25</c:v>
                </c:pt>
                <c:pt idx="3174">
                  <c:v>1079.380005</c:v>
                </c:pt>
                <c:pt idx="3175">
                  <c:v>1092.540039</c:v>
                </c:pt>
                <c:pt idx="3176">
                  <c:v>1094.160034</c:v>
                </c:pt>
                <c:pt idx="3177">
                  <c:v>1075.630005</c:v>
                </c:pt>
                <c:pt idx="3178">
                  <c:v>1071.6899410000001</c:v>
                </c:pt>
                <c:pt idx="3179">
                  <c:v>1067.3599850000001</c:v>
                </c:pt>
                <c:pt idx="3180">
                  <c:v>1051.869995</c:v>
                </c:pt>
                <c:pt idx="3181">
                  <c:v>1055.329956</c:v>
                </c:pt>
                <c:pt idx="3182">
                  <c:v>1047.219971</c:v>
                </c:pt>
                <c:pt idx="3183">
                  <c:v>1064.589966</c:v>
                </c:pt>
                <c:pt idx="3184">
                  <c:v>1048.920044</c:v>
                </c:pt>
                <c:pt idx="3185">
                  <c:v>1049.329956</c:v>
                </c:pt>
                <c:pt idx="3186">
                  <c:v>1080.290039</c:v>
                </c:pt>
                <c:pt idx="3187">
                  <c:v>1090.099976</c:v>
                </c:pt>
                <c:pt idx="3188">
                  <c:v>1104.51001</c:v>
                </c:pt>
                <c:pt idx="3189">
                  <c:v>1091.839966</c:v>
                </c:pt>
                <c:pt idx="3190">
                  <c:v>1098.869995</c:v>
                </c:pt>
                <c:pt idx="3191">
                  <c:v>1104.1800539999999</c:v>
                </c:pt>
                <c:pt idx="3192">
                  <c:v>1109.5500489999999</c:v>
                </c:pt>
                <c:pt idx="3193">
                  <c:v>1121.900024</c:v>
                </c:pt>
                <c:pt idx="3194">
                  <c:v>1121.099976</c:v>
                </c:pt>
                <c:pt idx="3195">
                  <c:v>1125.0699460000001</c:v>
                </c:pt>
                <c:pt idx="3196">
                  <c:v>1124.660034</c:v>
                </c:pt>
                <c:pt idx="3197">
                  <c:v>1125.589966</c:v>
                </c:pt>
                <c:pt idx="3198">
                  <c:v>1142.709961</c:v>
                </c:pt>
                <c:pt idx="3199">
                  <c:v>1139.780029</c:v>
                </c:pt>
                <c:pt idx="3200">
                  <c:v>1134.280029</c:v>
                </c:pt>
                <c:pt idx="3201">
                  <c:v>1124.829956</c:v>
                </c:pt>
                <c:pt idx="3202">
                  <c:v>1148.670044</c:v>
                </c:pt>
                <c:pt idx="3203">
                  <c:v>1142.160034</c:v>
                </c:pt>
                <c:pt idx="3204">
                  <c:v>1147.6999510000001</c:v>
                </c:pt>
                <c:pt idx="3205">
                  <c:v>1144.7299800000001</c:v>
                </c:pt>
                <c:pt idx="3206">
                  <c:v>1141.1999510000001</c:v>
                </c:pt>
                <c:pt idx="3207">
                  <c:v>1146.23999</c:v>
                </c:pt>
                <c:pt idx="3208">
                  <c:v>1137.030029</c:v>
                </c:pt>
                <c:pt idx="3209">
                  <c:v>1160.75</c:v>
                </c:pt>
                <c:pt idx="3210">
                  <c:v>1159.969971</c:v>
                </c:pt>
                <c:pt idx="3211">
                  <c:v>1158.0600589999999</c:v>
                </c:pt>
                <c:pt idx="3212">
                  <c:v>1165.150024</c:v>
                </c:pt>
                <c:pt idx="3213">
                  <c:v>1165.3199460000001</c:v>
                </c:pt>
                <c:pt idx="3214">
                  <c:v>1169.7700199999999</c:v>
                </c:pt>
                <c:pt idx="3215">
                  <c:v>1178.099976</c:v>
                </c:pt>
                <c:pt idx="3216">
                  <c:v>1173.8100589999999</c:v>
                </c:pt>
                <c:pt idx="3217">
                  <c:v>1176.1899410000001</c:v>
                </c:pt>
                <c:pt idx="3218">
                  <c:v>1184.709961</c:v>
                </c:pt>
                <c:pt idx="3219">
                  <c:v>1165.900024</c:v>
                </c:pt>
                <c:pt idx="3220">
                  <c:v>1178.170044</c:v>
                </c:pt>
                <c:pt idx="3221">
                  <c:v>1180.26001</c:v>
                </c:pt>
                <c:pt idx="3222">
                  <c:v>1183.079956</c:v>
                </c:pt>
                <c:pt idx="3223">
                  <c:v>1185.619995</c:v>
                </c:pt>
                <c:pt idx="3224">
                  <c:v>1185.6400149999999</c:v>
                </c:pt>
                <c:pt idx="3225">
                  <c:v>1182.4499510000001</c:v>
                </c:pt>
                <c:pt idx="3226">
                  <c:v>1183.780029</c:v>
                </c:pt>
                <c:pt idx="3227">
                  <c:v>1183.26001</c:v>
                </c:pt>
                <c:pt idx="3228">
                  <c:v>1184.380005</c:v>
                </c:pt>
                <c:pt idx="3229">
                  <c:v>1193.5699460000001</c:v>
                </c:pt>
                <c:pt idx="3230">
                  <c:v>1197.959961</c:v>
                </c:pt>
                <c:pt idx="3231">
                  <c:v>1221.0600589999999</c:v>
                </c:pt>
                <c:pt idx="3232">
                  <c:v>1225.849976</c:v>
                </c:pt>
                <c:pt idx="3233">
                  <c:v>1223.25</c:v>
                </c:pt>
                <c:pt idx="3234">
                  <c:v>1213.400024</c:v>
                </c:pt>
                <c:pt idx="3235">
                  <c:v>1218.709961</c:v>
                </c:pt>
                <c:pt idx="3236">
                  <c:v>1213.540039</c:v>
                </c:pt>
                <c:pt idx="3237">
                  <c:v>1199.209961</c:v>
                </c:pt>
                <c:pt idx="3238">
                  <c:v>1197.75</c:v>
                </c:pt>
                <c:pt idx="3239">
                  <c:v>1178.339966</c:v>
                </c:pt>
                <c:pt idx="3240">
                  <c:v>1178.589966</c:v>
                </c:pt>
                <c:pt idx="3241">
                  <c:v>1196.6899410000001</c:v>
                </c:pt>
                <c:pt idx="3242">
                  <c:v>1199.7299800000001</c:v>
                </c:pt>
                <c:pt idx="3243">
                  <c:v>1197.839966</c:v>
                </c:pt>
                <c:pt idx="3244">
                  <c:v>1180.7299800000001</c:v>
                </c:pt>
                <c:pt idx="3245">
                  <c:v>1198.349976</c:v>
                </c:pt>
                <c:pt idx="3246">
                  <c:v>1189.400024</c:v>
                </c:pt>
                <c:pt idx="3247">
                  <c:v>1187.76001</c:v>
                </c:pt>
                <c:pt idx="3248">
                  <c:v>1180.5500489999999</c:v>
                </c:pt>
                <c:pt idx="3249">
                  <c:v>1206.0699460000001</c:v>
                </c:pt>
                <c:pt idx="3250">
                  <c:v>1221.530029</c:v>
                </c:pt>
                <c:pt idx="3251">
                  <c:v>1224.709961</c:v>
                </c:pt>
                <c:pt idx="3252">
                  <c:v>1223.119995</c:v>
                </c:pt>
                <c:pt idx="3253">
                  <c:v>1223.75</c:v>
                </c:pt>
                <c:pt idx="3254">
                  <c:v>1228.280029</c:v>
                </c:pt>
                <c:pt idx="3255">
                  <c:v>1233</c:v>
                </c:pt>
                <c:pt idx="3256">
                  <c:v>1240.400024</c:v>
                </c:pt>
                <c:pt idx="3257">
                  <c:v>1240.459961</c:v>
                </c:pt>
                <c:pt idx="3258">
                  <c:v>1241.589966</c:v>
                </c:pt>
                <c:pt idx="3259">
                  <c:v>1235.2299800000001</c:v>
                </c:pt>
                <c:pt idx="3260">
                  <c:v>1242.869995</c:v>
                </c:pt>
                <c:pt idx="3261">
                  <c:v>1243.910034</c:v>
                </c:pt>
                <c:pt idx="3262">
                  <c:v>1247.079956</c:v>
                </c:pt>
                <c:pt idx="3263">
                  <c:v>1254.599976</c:v>
                </c:pt>
                <c:pt idx="3264">
                  <c:v>1258.839966</c:v>
                </c:pt>
                <c:pt idx="3265">
                  <c:v>1256.7700199999999</c:v>
                </c:pt>
                <c:pt idx="3266">
                  <c:v>1257.540039</c:v>
                </c:pt>
                <c:pt idx="3267">
                  <c:v>1258.51001</c:v>
                </c:pt>
                <c:pt idx="3268">
                  <c:v>1259.780029</c:v>
                </c:pt>
                <c:pt idx="3269">
                  <c:v>1257.880005</c:v>
                </c:pt>
                <c:pt idx="3270">
                  <c:v>1257.6400149999999</c:v>
                </c:pt>
                <c:pt idx="3271">
                  <c:v>1271.869995</c:v>
                </c:pt>
                <c:pt idx="3272">
                  <c:v>1270.1999510000001</c:v>
                </c:pt>
                <c:pt idx="3273">
                  <c:v>1276.5600589999999</c:v>
                </c:pt>
                <c:pt idx="3274">
                  <c:v>1273.849976</c:v>
                </c:pt>
                <c:pt idx="3275">
                  <c:v>1271.5</c:v>
                </c:pt>
                <c:pt idx="3276">
                  <c:v>1269.75</c:v>
                </c:pt>
                <c:pt idx="3277">
                  <c:v>1274.4799800000001</c:v>
                </c:pt>
                <c:pt idx="3278">
                  <c:v>1285.959961</c:v>
                </c:pt>
                <c:pt idx="3279">
                  <c:v>1283.76001</c:v>
                </c:pt>
                <c:pt idx="3280">
                  <c:v>1293.23999</c:v>
                </c:pt>
                <c:pt idx="3281">
                  <c:v>1295.0200199999999</c:v>
                </c:pt>
                <c:pt idx="3282">
                  <c:v>1281.920044</c:v>
                </c:pt>
                <c:pt idx="3283">
                  <c:v>1280.26001</c:v>
                </c:pt>
                <c:pt idx="3284">
                  <c:v>1283.349976</c:v>
                </c:pt>
                <c:pt idx="3285">
                  <c:v>1290.839966</c:v>
                </c:pt>
                <c:pt idx="3286">
                  <c:v>1291.1800539999999</c:v>
                </c:pt>
                <c:pt idx="3287">
                  <c:v>1296.630005</c:v>
                </c:pt>
                <c:pt idx="3288">
                  <c:v>1299.540039</c:v>
                </c:pt>
                <c:pt idx="3289">
                  <c:v>1276.339966</c:v>
                </c:pt>
                <c:pt idx="3290">
                  <c:v>1286.119995</c:v>
                </c:pt>
                <c:pt idx="3291">
                  <c:v>1307.589966</c:v>
                </c:pt>
                <c:pt idx="3292">
                  <c:v>1304.030029</c:v>
                </c:pt>
                <c:pt idx="3293">
                  <c:v>1307.099976</c:v>
                </c:pt>
                <c:pt idx="3294">
                  <c:v>1310.869995</c:v>
                </c:pt>
                <c:pt idx="3295">
                  <c:v>1319.0500489999999</c:v>
                </c:pt>
                <c:pt idx="3296">
                  <c:v>1324.5699460000001</c:v>
                </c:pt>
                <c:pt idx="3297">
                  <c:v>1320.880005</c:v>
                </c:pt>
                <c:pt idx="3298">
                  <c:v>1321.869995</c:v>
                </c:pt>
                <c:pt idx="3299">
                  <c:v>1329.150024</c:v>
                </c:pt>
                <c:pt idx="3300">
                  <c:v>1332.3199460000001</c:v>
                </c:pt>
                <c:pt idx="3301">
                  <c:v>1328.01001</c:v>
                </c:pt>
                <c:pt idx="3302">
                  <c:v>1336.3199460000001</c:v>
                </c:pt>
                <c:pt idx="3303">
                  <c:v>1340.4300539999999</c:v>
                </c:pt>
                <c:pt idx="3304">
                  <c:v>1343.01001</c:v>
                </c:pt>
                <c:pt idx="3305">
                  <c:v>1315.4399410000001</c:v>
                </c:pt>
                <c:pt idx="3306">
                  <c:v>1307.400024</c:v>
                </c:pt>
                <c:pt idx="3307">
                  <c:v>1306.099976</c:v>
                </c:pt>
                <c:pt idx="3308">
                  <c:v>1319.880005</c:v>
                </c:pt>
                <c:pt idx="3309">
                  <c:v>1327.219971</c:v>
                </c:pt>
                <c:pt idx="3310">
                  <c:v>1306.329956</c:v>
                </c:pt>
                <c:pt idx="3311">
                  <c:v>1308.4399410000001</c:v>
                </c:pt>
                <c:pt idx="3312">
                  <c:v>1330.969971</c:v>
                </c:pt>
                <c:pt idx="3313">
                  <c:v>1321.150024</c:v>
                </c:pt>
                <c:pt idx="3314">
                  <c:v>1310.130005</c:v>
                </c:pt>
                <c:pt idx="3315">
                  <c:v>1321.8199460000001</c:v>
                </c:pt>
                <c:pt idx="3316">
                  <c:v>1320.0200199999999</c:v>
                </c:pt>
                <c:pt idx="3317">
                  <c:v>1295.1099850000001</c:v>
                </c:pt>
                <c:pt idx="3318">
                  <c:v>1304.280029</c:v>
                </c:pt>
                <c:pt idx="3319">
                  <c:v>1296.3900149999999</c:v>
                </c:pt>
                <c:pt idx="3320">
                  <c:v>1281.869995</c:v>
                </c:pt>
                <c:pt idx="3321">
                  <c:v>1256.880005</c:v>
                </c:pt>
                <c:pt idx="3322">
                  <c:v>1273.719971</c:v>
                </c:pt>
                <c:pt idx="3323">
                  <c:v>1279.209961</c:v>
                </c:pt>
                <c:pt idx="3324">
                  <c:v>1298.380005</c:v>
                </c:pt>
                <c:pt idx="3325">
                  <c:v>1293.7700199999999</c:v>
                </c:pt>
                <c:pt idx="3326">
                  <c:v>1297.540039</c:v>
                </c:pt>
                <c:pt idx="3327">
                  <c:v>1309.660034</c:v>
                </c:pt>
                <c:pt idx="3328">
                  <c:v>1313.8000489999999</c:v>
                </c:pt>
                <c:pt idx="3329">
                  <c:v>1310.1899410000001</c:v>
                </c:pt>
                <c:pt idx="3330">
                  <c:v>1319.4399410000001</c:v>
                </c:pt>
                <c:pt idx="3331">
                  <c:v>1328.26001</c:v>
                </c:pt>
                <c:pt idx="3332">
                  <c:v>1325.829956</c:v>
                </c:pt>
                <c:pt idx="3333">
                  <c:v>1332.410034</c:v>
                </c:pt>
                <c:pt idx="3334">
                  <c:v>1332.869995</c:v>
                </c:pt>
                <c:pt idx="3335">
                  <c:v>1332.630005</c:v>
                </c:pt>
                <c:pt idx="3336">
                  <c:v>1335.540039</c:v>
                </c:pt>
                <c:pt idx="3337">
                  <c:v>1333.51001</c:v>
                </c:pt>
                <c:pt idx="3338">
                  <c:v>1328.170044</c:v>
                </c:pt>
                <c:pt idx="3339">
                  <c:v>1324.459961</c:v>
                </c:pt>
                <c:pt idx="3340">
                  <c:v>1314.160034</c:v>
                </c:pt>
                <c:pt idx="3341">
                  <c:v>1314.410034</c:v>
                </c:pt>
                <c:pt idx="3342">
                  <c:v>1314.5200199999999</c:v>
                </c:pt>
                <c:pt idx="3343">
                  <c:v>1319.6800539999999</c:v>
                </c:pt>
                <c:pt idx="3344">
                  <c:v>1305.1400149999999</c:v>
                </c:pt>
                <c:pt idx="3345">
                  <c:v>1312.619995</c:v>
                </c:pt>
                <c:pt idx="3346">
                  <c:v>1330.3599850000001</c:v>
                </c:pt>
                <c:pt idx="3347">
                  <c:v>1337.380005</c:v>
                </c:pt>
                <c:pt idx="3348">
                  <c:v>1335.25</c:v>
                </c:pt>
                <c:pt idx="3349">
                  <c:v>1347.23999</c:v>
                </c:pt>
                <c:pt idx="3350">
                  <c:v>1355.660034</c:v>
                </c:pt>
                <c:pt idx="3351">
                  <c:v>1360.4799800000001</c:v>
                </c:pt>
                <c:pt idx="3352">
                  <c:v>1363.6099850000001</c:v>
                </c:pt>
                <c:pt idx="3353">
                  <c:v>1361.219971</c:v>
                </c:pt>
                <c:pt idx="3354">
                  <c:v>1356.619995</c:v>
                </c:pt>
                <c:pt idx="3355">
                  <c:v>1347.3199460000001</c:v>
                </c:pt>
                <c:pt idx="3356">
                  <c:v>1335.099976</c:v>
                </c:pt>
                <c:pt idx="3357">
                  <c:v>1340.1999510000001</c:v>
                </c:pt>
                <c:pt idx="3358">
                  <c:v>1346.290039</c:v>
                </c:pt>
                <c:pt idx="3359">
                  <c:v>1357.160034</c:v>
                </c:pt>
                <c:pt idx="3360">
                  <c:v>1342.079956</c:v>
                </c:pt>
                <c:pt idx="3361">
                  <c:v>1348.650024</c:v>
                </c:pt>
                <c:pt idx="3362">
                  <c:v>1337.7700199999999</c:v>
                </c:pt>
                <c:pt idx="3363">
                  <c:v>1329.469971</c:v>
                </c:pt>
                <c:pt idx="3364">
                  <c:v>1328.9799800000001</c:v>
                </c:pt>
                <c:pt idx="3365">
                  <c:v>1340.6800539999999</c:v>
                </c:pt>
                <c:pt idx="3366">
                  <c:v>1343.599976</c:v>
                </c:pt>
                <c:pt idx="3367">
                  <c:v>1333.2700199999999</c:v>
                </c:pt>
                <c:pt idx="3368">
                  <c:v>1317.369995</c:v>
                </c:pt>
                <c:pt idx="3369">
                  <c:v>1316.280029</c:v>
                </c:pt>
                <c:pt idx="3370">
                  <c:v>1320.469971</c:v>
                </c:pt>
                <c:pt idx="3371">
                  <c:v>1325.6899410000001</c:v>
                </c:pt>
                <c:pt idx="3372">
                  <c:v>1331.099976</c:v>
                </c:pt>
                <c:pt idx="3373">
                  <c:v>1345.1999510000001</c:v>
                </c:pt>
                <c:pt idx="3374">
                  <c:v>1314.5500489999999</c:v>
                </c:pt>
                <c:pt idx="3375">
                  <c:v>1312.9399410000001</c:v>
                </c:pt>
                <c:pt idx="3376">
                  <c:v>1300.160034</c:v>
                </c:pt>
                <c:pt idx="3377">
                  <c:v>1286.170044</c:v>
                </c:pt>
                <c:pt idx="3378">
                  <c:v>1284.9399410000001</c:v>
                </c:pt>
                <c:pt idx="3379">
                  <c:v>1279.5600589999999</c:v>
                </c:pt>
                <c:pt idx="3380">
                  <c:v>1289</c:v>
                </c:pt>
                <c:pt idx="3381">
                  <c:v>1270.9799800000001</c:v>
                </c:pt>
                <c:pt idx="3382">
                  <c:v>1271.829956</c:v>
                </c:pt>
                <c:pt idx="3383">
                  <c:v>1287.869995</c:v>
                </c:pt>
                <c:pt idx="3384">
                  <c:v>1265.420044</c:v>
                </c:pt>
                <c:pt idx="3385">
                  <c:v>1267.6400149999999</c:v>
                </c:pt>
                <c:pt idx="3386">
                  <c:v>1271.5</c:v>
                </c:pt>
                <c:pt idx="3387">
                  <c:v>1278.3599850000001</c:v>
                </c:pt>
                <c:pt idx="3388">
                  <c:v>1295.5200199999999</c:v>
                </c:pt>
                <c:pt idx="3389">
                  <c:v>1287.1400149999999</c:v>
                </c:pt>
                <c:pt idx="3390">
                  <c:v>1283.5</c:v>
                </c:pt>
                <c:pt idx="3391">
                  <c:v>1268.4499510000001</c:v>
                </c:pt>
                <c:pt idx="3392">
                  <c:v>1280.099976</c:v>
                </c:pt>
                <c:pt idx="3393">
                  <c:v>1296.670044</c:v>
                </c:pt>
                <c:pt idx="3394">
                  <c:v>1307.410034</c:v>
                </c:pt>
                <c:pt idx="3395">
                  <c:v>1320.6400149999999</c:v>
                </c:pt>
                <c:pt idx="3396">
                  <c:v>1339.670044</c:v>
                </c:pt>
                <c:pt idx="3397">
                  <c:v>1337.880005</c:v>
                </c:pt>
                <c:pt idx="3398">
                  <c:v>1339.219971</c:v>
                </c:pt>
                <c:pt idx="3399">
                  <c:v>1353.219971</c:v>
                </c:pt>
                <c:pt idx="3400">
                  <c:v>1343.8000489999999</c:v>
                </c:pt>
                <c:pt idx="3401">
                  <c:v>1319.48999</c:v>
                </c:pt>
                <c:pt idx="3402">
                  <c:v>1313.6400149999999</c:v>
                </c:pt>
                <c:pt idx="3403">
                  <c:v>1317.719971</c:v>
                </c:pt>
                <c:pt idx="3404">
                  <c:v>1308.869995</c:v>
                </c:pt>
                <c:pt idx="3405">
                  <c:v>1316.1400149999999</c:v>
                </c:pt>
                <c:pt idx="3406">
                  <c:v>1305.4399410000001</c:v>
                </c:pt>
                <c:pt idx="3407">
                  <c:v>1326.7299800000001</c:v>
                </c:pt>
                <c:pt idx="3408">
                  <c:v>1325.839966</c:v>
                </c:pt>
                <c:pt idx="3409">
                  <c:v>1343.8000489999999</c:v>
                </c:pt>
                <c:pt idx="3410">
                  <c:v>1345.0200199999999</c:v>
                </c:pt>
                <c:pt idx="3411">
                  <c:v>1337.4300539999999</c:v>
                </c:pt>
                <c:pt idx="3412">
                  <c:v>1331.9399410000001</c:v>
                </c:pt>
                <c:pt idx="3413">
                  <c:v>1304.8900149999999</c:v>
                </c:pt>
                <c:pt idx="3414">
                  <c:v>1300.670044</c:v>
                </c:pt>
                <c:pt idx="3415">
                  <c:v>1292.280029</c:v>
                </c:pt>
                <c:pt idx="3416">
                  <c:v>1286.9399410000001</c:v>
                </c:pt>
                <c:pt idx="3417">
                  <c:v>1254.0500489999999</c:v>
                </c:pt>
                <c:pt idx="3418">
                  <c:v>1260.339966</c:v>
                </c:pt>
                <c:pt idx="3419">
                  <c:v>1200.0699460000001</c:v>
                </c:pt>
                <c:pt idx="3420">
                  <c:v>1199.380005</c:v>
                </c:pt>
                <c:pt idx="3421">
                  <c:v>1119.459961</c:v>
                </c:pt>
                <c:pt idx="3422">
                  <c:v>1172.530029</c:v>
                </c:pt>
                <c:pt idx="3423">
                  <c:v>1120.76001</c:v>
                </c:pt>
                <c:pt idx="3424">
                  <c:v>1172.6400149999999</c:v>
                </c:pt>
                <c:pt idx="3425">
                  <c:v>1178.8100589999999</c:v>
                </c:pt>
                <c:pt idx="3426">
                  <c:v>1204.48999</c:v>
                </c:pt>
                <c:pt idx="3427">
                  <c:v>1192.76001</c:v>
                </c:pt>
                <c:pt idx="3428">
                  <c:v>1193.8900149999999</c:v>
                </c:pt>
                <c:pt idx="3429">
                  <c:v>1140.650024</c:v>
                </c:pt>
                <c:pt idx="3430">
                  <c:v>1123.530029</c:v>
                </c:pt>
                <c:pt idx="3431">
                  <c:v>1123.8199460000001</c:v>
                </c:pt>
                <c:pt idx="3432">
                  <c:v>1162.349976</c:v>
                </c:pt>
                <c:pt idx="3433">
                  <c:v>1177.599976</c:v>
                </c:pt>
                <c:pt idx="3434">
                  <c:v>1159.2700199999999</c:v>
                </c:pt>
                <c:pt idx="3435">
                  <c:v>1176.8000489999999</c:v>
                </c:pt>
                <c:pt idx="3436">
                  <c:v>1210.079956</c:v>
                </c:pt>
                <c:pt idx="3437">
                  <c:v>1212.920044</c:v>
                </c:pt>
                <c:pt idx="3438">
                  <c:v>1218.8900149999999</c:v>
                </c:pt>
                <c:pt idx="3439">
                  <c:v>1204.420044</c:v>
                </c:pt>
                <c:pt idx="3440">
                  <c:v>1173.969971</c:v>
                </c:pt>
                <c:pt idx="3441">
                  <c:v>1165.23999</c:v>
                </c:pt>
                <c:pt idx="3442">
                  <c:v>1198.619995</c:v>
                </c:pt>
                <c:pt idx="3443">
                  <c:v>1185.900024</c:v>
                </c:pt>
                <c:pt idx="3444">
                  <c:v>1154.2299800000001</c:v>
                </c:pt>
                <c:pt idx="3445">
                  <c:v>1162.2700199999999</c:v>
                </c:pt>
                <c:pt idx="3446">
                  <c:v>1172.869995</c:v>
                </c:pt>
                <c:pt idx="3447">
                  <c:v>1188.6800539999999</c:v>
                </c:pt>
                <c:pt idx="3448">
                  <c:v>1209.1099850000001</c:v>
                </c:pt>
                <c:pt idx="3449">
                  <c:v>1216.01001</c:v>
                </c:pt>
                <c:pt idx="3450">
                  <c:v>1204.089966</c:v>
                </c:pt>
                <c:pt idx="3451">
                  <c:v>1202.089966</c:v>
                </c:pt>
                <c:pt idx="3452">
                  <c:v>1166.76001</c:v>
                </c:pt>
                <c:pt idx="3453">
                  <c:v>1129.5600589999999</c:v>
                </c:pt>
                <c:pt idx="3454">
                  <c:v>1136.4300539999999</c:v>
                </c:pt>
                <c:pt idx="3455">
                  <c:v>1162.9499510000001</c:v>
                </c:pt>
                <c:pt idx="3456">
                  <c:v>1175.380005</c:v>
                </c:pt>
                <c:pt idx="3457">
                  <c:v>1151.0600589999999</c:v>
                </c:pt>
                <c:pt idx="3458">
                  <c:v>1160.400024</c:v>
                </c:pt>
                <c:pt idx="3459">
                  <c:v>1131.420044</c:v>
                </c:pt>
                <c:pt idx="3460">
                  <c:v>1099.2299800000001</c:v>
                </c:pt>
                <c:pt idx="3461">
                  <c:v>1123.9499510000001</c:v>
                </c:pt>
                <c:pt idx="3462">
                  <c:v>1144.030029</c:v>
                </c:pt>
                <c:pt idx="3463">
                  <c:v>1164.969971</c:v>
                </c:pt>
                <c:pt idx="3464">
                  <c:v>1155.459961</c:v>
                </c:pt>
                <c:pt idx="3465">
                  <c:v>1194.8900149999999</c:v>
                </c:pt>
                <c:pt idx="3466">
                  <c:v>1195.540039</c:v>
                </c:pt>
                <c:pt idx="3467">
                  <c:v>1207.25</c:v>
                </c:pt>
                <c:pt idx="3468">
                  <c:v>1203.660034</c:v>
                </c:pt>
                <c:pt idx="3469">
                  <c:v>1224.579956</c:v>
                </c:pt>
                <c:pt idx="3470">
                  <c:v>1200.8599850000001</c:v>
                </c:pt>
                <c:pt idx="3471">
                  <c:v>1225.380005</c:v>
                </c:pt>
                <c:pt idx="3472">
                  <c:v>1209.880005</c:v>
                </c:pt>
                <c:pt idx="3473">
                  <c:v>1215.3900149999999</c:v>
                </c:pt>
                <c:pt idx="3474">
                  <c:v>1238.25</c:v>
                </c:pt>
                <c:pt idx="3475">
                  <c:v>1254.1899410000001</c:v>
                </c:pt>
                <c:pt idx="3476">
                  <c:v>1229.0500489999999</c:v>
                </c:pt>
                <c:pt idx="3477">
                  <c:v>1242</c:v>
                </c:pt>
                <c:pt idx="3478">
                  <c:v>1284.589966</c:v>
                </c:pt>
                <c:pt idx="3479">
                  <c:v>1285.089966</c:v>
                </c:pt>
                <c:pt idx="3480">
                  <c:v>1253.3000489999999</c:v>
                </c:pt>
                <c:pt idx="3481">
                  <c:v>1218.280029</c:v>
                </c:pt>
                <c:pt idx="3482">
                  <c:v>1237.900024</c:v>
                </c:pt>
                <c:pt idx="3483">
                  <c:v>1261.150024</c:v>
                </c:pt>
                <c:pt idx="3484">
                  <c:v>1253.2299800000001</c:v>
                </c:pt>
                <c:pt idx="3485">
                  <c:v>1261.119995</c:v>
                </c:pt>
                <c:pt idx="3486">
                  <c:v>1275.920044</c:v>
                </c:pt>
                <c:pt idx="3487">
                  <c:v>1229.099976</c:v>
                </c:pt>
                <c:pt idx="3488">
                  <c:v>1239.6999510000001</c:v>
                </c:pt>
                <c:pt idx="3489">
                  <c:v>1263.849976</c:v>
                </c:pt>
                <c:pt idx="3490">
                  <c:v>1251.780029</c:v>
                </c:pt>
                <c:pt idx="3491">
                  <c:v>1257.8100589999999</c:v>
                </c:pt>
                <c:pt idx="3492">
                  <c:v>1236.910034</c:v>
                </c:pt>
                <c:pt idx="3493">
                  <c:v>1216.130005</c:v>
                </c:pt>
                <c:pt idx="3494">
                  <c:v>1215.650024</c:v>
                </c:pt>
                <c:pt idx="3495">
                  <c:v>1192.9799800000001</c:v>
                </c:pt>
                <c:pt idx="3496">
                  <c:v>1188.040039</c:v>
                </c:pt>
                <c:pt idx="3497">
                  <c:v>1161.790039</c:v>
                </c:pt>
                <c:pt idx="3498">
                  <c:v>1158.670044</c:v>
                </c:pt>
                <c:pt idx="3499">
                  <c:v>1192.5500489999999</c:v>
                </c:pt>
                <c:pt idx="3500">
                  <c:v>1195.1899410000001</c:v>
                </c:pt>
                <c:pt idx="3501">
                  <c:v>1246.959961</c:v>
                </c:pt>
                <c:pt idx="3502">
                  <c:v>1244.579956</c:v>
                </c:pt>
                <c:pt idx="3503">
                  <c:v>1244.280029</c:v>
                </c:pt>
                <c:pt idx="3504">
                  <c:v>1257.079956</c:v>
                </c:pt>
                <c:pt idx="3505">
                  <c:v>1258.469971</c:v>
                </c:pt>
                <c:pt idx="3506">
                  <c:v>1261.01001</c:v>
                </c:pt>
                <c:pt idx="3507">
                  <c:v>1234.349976</c:v>
                </c:pt>
                <c:pt idx="3508">
                  <c:v>1255.1899410000001</c:v>
                </c:pt>
                <c:pt idx="3509">
                  <c:v>1236.469971</c:v>
                </c:pt>
                <c:pt idx="3510">
                  <c:v>1225.7299800000001</c:v>
                </c:pt>
                <c:pt idx="3511">
                  <c:v>1211.8199460000001</c:v>
                </c:pt>
                <c:pt idx="3512">
                  <c:v>1215.75</c:v>
                </c:pt>
                <c:pt idx="3513">
                  <c:v>1219.660034</c:v>
                </c:pt>
                <c:pt idx="3514">
                  <c:v>1205.349976</c:v>
                </c:pt>
                <c:pt idx="3515">
                  <c:v>1241.3000489999999</c:v>
                </c:pt>
                <c:pt idx="3516">
                  <c:v>1243.719971</c:v>
                </c:pt>
                <c:pt idx="3517">
                  <c:v>1254</c:v>
                </c:pt>
                <c:pt idx="3518">
                  <c:v>1265.329956</c:v>
                </c:pt>
                <c:pt idx="3519">
                  <c:v>1265.4300539999999</c:v>
                </c:pt>
                <c:pt idx="3520">
                  <c:v>1249.6400149999999</c:v>
                </c:pt>
                <c:pt idx="3521">
                  <c:v>1263.0200199999999</c:v>
                </c:pt>
                <c:pt idx="3522">
                  <c:v>1257.599976</c:v>
                </c:pt>
                <c:pt idx="3523">
                  <c:v>1277.0600589999999</c:v>
                </c:pt>
                <c:pt idx="3524">
                  <c:v>1277.3000489999999</c:v>
                </c:pt>
                <c:pt idx="3525">
                  <c:v>1281.0600589999999</c:v>
                </c:pt>
                <c:pt idx="3526">
                  <c:v>1277.8100589999999</c:v>
                </c:pt>
                <c:pt idx="3527">
                  <c:v>1280.6999510000001</c:v>
                </c:pt>
                <c:pt idx="3528">
                  <c:v>1292.079956</c:v>
                </c:pt>
                <c:pt idx="3529">
                  <c:v>1292.4799800000001</c:v>
                </c:pt>
                <c:pt idx="3530">
                  <c:v>1295.5</c:v>
                </c:pt>
                <c:pt idx="3531">
                  <c:v>1289.089966</c:v>
                </c:pt>
                <c:pt idx="3532">
                  <c:v>1293.670044</c:v>
                </c:pt>
                <c:pt idx="3533">
                  <c:v>1308.040039</c:v>
                </c:pt>
                <c:pt idx="3534">
                  <c:v>1314.5</c:v>
                </c:pt>
                <c:pt idx="3535">
                  <c:v>1315.380005</c:v>
                </c:pt>
                <c:pt idx="3536">
                  <c:v>1316</c:v>
                </c:pt>
                <c:pt idx="3537">
                  <c:v>1314.650024</c:v>
                </c:pt>
                <c:pt idx="3538">
                  <c:v>1326.0600589999999</c:v>
                </c:pt>
                <c:pt idx="3539">
                  <c:v>1318.4300539999999</c:v>
                </c:pt>
                <c:pt idx="3540">
                  <c:v>1316.329956</c:v>
                </c:pt>
                <c:pt idx="3541">
                  <c:v>1313.01001</c:v>
                </c:pt>
                <c:pt idx="3542">
                  <c:v>1312.410034</c:v>
                </c:pt>
                <c:pt idx="3543">
                  <c:v>1324.089966</c:v>
                </c:pt>
                <c:pt idx="3544">
                  <c:v>1325.540039</c:v>
                </c:pt>
                <c:pt idx="3545">
                  <c:v>1344.900024</c:v>
                </c:pt>
                <c:pt idx="3546">
                  <c:v>1344.329956</c:v>
                </c:pt>
                <c:pt idx="3547">
                  <c:v>1347.0500489999999</c:v>
                </c:pt>
                <c:pt idx="3548">
                  <c:v>1349.959961</c:v>
                </c:pt>
                <c:pt idx="3549">
                  <c:v>1351.9499510000001</c:v>
                </c:pt>
                <c:pt idx="3550">
                  <c:v>1342.6400149999999</c:v>
                </c:pt>
                <c:pt idx="3551">
                  <c:v>1351.7700199999999</c:v>
                </c:pt>
                <c:pt idx="3552">
                  <c:v>1350.5</c:v>
                </c:pt>
                <c:pt idx="3553">
                  <c:v>1343.2299800000001</c:v>
                </c:pt>
                <c:pt idx="3554">
                  <c:v>1358.040039</c:v>
                </c:pt>
                <c:pt idx="3555">
                  <c:v>1361.2299800000001</c:v>
                </c:pt>
                <c:pt idx="3556">
                  <c:v>1362.209961</c:v>
                </c:pt>
                <c:pt idx="3557">
                  <c:v>1357.660034</c:v>
                </c:pt>
                <c:pt idx="3558">
                  <c:v>1363.459961</c:v>
                </c:pt>
                <c:pt idx="3559">
                  <c:v>1365.73999</c:v>
                </c:pt>
                <c:pt idx="3560">
                  <c:v>1367.589966</c:v>
                </c:pt>
                <c:pt idx="3561">
                  <c:v>1372.1800539999999</c:v>
                </c:pt>
                <c:pt idx="3562">
                  <c:v>1365.6800539999999</c:v>
                </c:pt>
                <c:pt idx="3563">
                  <c:v>1374.089966</c:v>
                </c:pt>
                <c:pt idx="3564">
                  <c:v>1369.630005</c:v>
                </c:pt>
                <c:pt idx="3565">
                  <c:v>1364.329956</c:v>
                </c:pt>
                <c:pt idx="3566">
                  <c:v>1343.3599850000001</c:v>
                </c:pt>
                <c:pt idx="3567">
                  <c:v>1352.630005</c:v>
                </c:pt>
                <c:pt idx="3568">
                  <c:v>1365.910034</c:v>
                </c:pt>
                <c:pt idx="3569">
                  <c:v>1370.869995</c:v>
                </c:pt>
                <c:pt idx="3570">
                  <c:v>1371.089966</c:v>
                </c:pt>
                <c:pt idx="3571">
                  <c:v>1395.9499510000001</c:v>
                </c:pt>
                <c:pt idx="3572">
                  <c:v>1394.280029</c:v>
                </c:pt>
                <c:pt idx="3573">
                  <c:v>1402.599976</c:v>
                </c:pt>
                <c:pt idx="3574">
                  <c:v>1404.170044</c:v>
                </c:pt>
                <c:pt idx="3575">
                  <c:v>1409.75</c:v>
                </c:pt>
                <c:pt idx="3576">
                  <c:v>1405.5200199999999</c:v>
                </c:pt>
                <c:pt idx="3577">
                  <c:v>1402.8900149999999</c:v>
                </c:pt>
                <c:pt idx="3578">
                  <c:v>1392.780029</c:v>
                </c:pt>
                <c:pt idx="3579">
                  <c:v>1397.1099850000001</c:v>
                </c:pt>
                <c:pt idx="3580">
                  <c:v>1416.51001</c:v>
                </c:pt>
                <c:pt idx="3581">
                  <c:v>1412.5200199999999</c:v>
                </c:pt>
                <c:pt idx="3582">
                  <c:v>1405.540039</c:v>
                </c:pt>
                <c:pt idx="3583">
                  <c:v>1403.280029</c:v>
                </c:pt>
                <c:pt idx="3584">
                  <c:v>1408.469971</c:v>
                </c:pt>
                <c:pt idx="3585">
                  <c:v>1419.040039</c:v>
                </c:pt>
                <c:pt idx="3586">
                  <c:v>1413.380005</c:v>
                </c:pt>
                <c:pt idx="3587">
                  <c:v>1398.959961</c:v>
                </c:pt>
                <c:pt idx="3588">
                  <c:v>1398.079956</c:v>
                </c:pt>
                <c:pt idx="3589">
                  <c:v>1382.1999510000001</c:v>
                </c:pt>
                <c:pt idx="3590">
                  <c:v>1358.589966</c:v>
                </c:pt>
                <c:pt idx="3591">
                  <c:v>1368.709961</c:v>
                </c:pt>
                <c:pt idx="3592">
                  <c:v>1387.5699460000001</c:v>
                </c:pt>
                <c:pt idx="3593">
                  <c:v>1370.26001</c:v>
                </c:pt>
                <c:pt idx="3594">
                  <c:v>1369.5699460000001</c:v>
                </c:pt>
                <c:pt idx="3595">
                  <c:v>1390.780029</c:v>
                </c:pt>
                <c:pt idx="3596">
                  <c:v>1385.1400149999999</c:v>
                </c:pt>
                <c:pt idx="3597">
                  <c:v>1376.920044</c:v>
                </c:pt>
                <c:pt idx="3598">
                  <c:v>1378.530029</c:v>
                </c:pt>
                <c:pt idx="3599">
                  <c:v>1366.9399410000001</c:v>
                </c:pt>
                <c:pt idx="3600">
                  <c:v>1371.969971</c:v>
                </c:pt>
                <c:pt idx="3601">
                  <c:v>1390.6899410000001</c:v>
                </c:pt>
                <c:pt idx="3602">
                  <c:v>1399.9799800000001</c:v>
                </c:pt>
                <c:pt idx="3603">
                  <c:v>1403.3599850000001</c:v>
                </c:pt>
                <c:pt idx="3604">
                  <c:v>1397.910034</c:v>
                </c:pt>
                <c:pt idx="3605">
                  <c:v>1405.8199460000001</c:v>
                </c:pt>
                <c:pt idx="3606">
                  <c:v>1402.3100589999999</c:v>
                </c:pt>
                <c:pt idx="3607">
                  <c:v>1391.5699460000001</c:v>
                </c:pt>
                <c:pt idx="3608">
                  <c:v>1369.099976</c:v>
                </c:pt>
                <c:pt idx="3609">
                  <c:v>1369.579956</c:v>
                </c:pt>
                <c:pt idx="3610">
                  <c:v>1363.719971</c:v>
                </c:pt>
                <c:pt idx="3611">
                  <c:v>1354.579956</c:v>
                </c:pt>
                <c:pt idx="3612">
                  <c:v>1357.98999</c:v>
                </c:pt>
                <c:pt idx="3613">
                  <c:v>1353.3900149999999</c:v>
                </c:pt>
                <c:pt idx="3614">
                  <c:v>1338.349976</c:v>
                </c:pt>
                <c:pt idx="3615">
                  <c:v>1330.660034</c:v>
                </c:pt>
                <c:pt idx="3616">
                  <c:v>1324.8000489999999</c:v>
                </c:pt>
                <c:pt idx="3617">
                  <c:v>1304.8599850000001</c:v>
                </c:pt>
                <c:pt idx="3618">
                  <c:v>1295.219971</c:v>
                </c:pt>
                <c:pt idx="3619">
                  <c:v>1315.98999</c:v>
                </c:pt>
                <c:pt idx="3620">
                  <c:v>1316.630005</c:v>
                </c:pt>
                <c:pt idx="3621">
                  <c:v>1318.8599850000001</c:v>
                </c:pt>
                <c:pt idx="3622">
                  <c:v>1320.6800539999999</c:v>
                </c:pt>
                <c:pt idx="3623">
                  <c:v>1317.8199460000001</c:v>
                </c:pt>
                <c:pt idx="3624">
                  <c:v>1332.420044</c:v>
                </c:pt>
                <c:pt idx="3625">
                  <c:v>1313.3199460000001</c:v>
                </c:pt>
                <c:pt idx="3626">
                  <c:v>1310.329956</c:v>
                </c:pt>
                <c:pt idx="3627">
                  <c:v>1278.040039</c:v>
                </c:pt>
                <c:pt idx="3628">
                  <c:v>1278.1800539999999</c:v>
                </c:pt>
                <c:pt idx="3629">
                  <c:v>1285.5</c:v>
                </c:pt>
                <c:pt idx="3630">
                  <c:v>1315.130005</c:v>
                </c:pt>
                <c:pt idx="3631">
                  <c:v>1314.98999</c:v>
                </c:pt>
                <c:pt idx="3632">
                  <c:v>1325.660034</c:v>
                </c:pt>
                <c:pt idx="3633">
                  <c:v>1308.9300539999999</c:v>
                </c:pt>
                <c:pt idx="3634">
                  <c:v>1324.1800539999999</c:v>
                </c:pt>
                <c:pt idx="3635">
                  <c:v>1314.880005</c:v>
                </c:pt>
                <c:pt idx="3636">
                  <c:v>1329.099976</c:v>
                </c:pt>
                <c:pt idx="3637">
                  <c:v>1342.839966</c:v>
                </c:pt>
                <c:pt idx="3638">
                  <c:v>1344.780029</c:v>
                </c:pt>
                <c:pt idx="3639">
                  <c:v>1357.9799800000001</c:v>
                </c:pt>
                <c:pt idx="3640">
                  <c:v>1355.6899410000001</c:v>
                </c:pt>
                <c:pt idx="3641">
                  <c:v>1325.51001</c:v>
                </c:pt>
                <c:pt idx="3642">
                  <c:v>1335.0200199999999</c:v>
                </c:pt>
                <c:pt idx="3643">
                  <c:v>1313.719971</c:v>
                </c:pt>
                <c:pt idx="3644">
                  <c:v>1319.98999</c:v>
                </c:pt>
                <c:pt idx="3645">
                  <c:v>1331.849976</c:v>
                </c:pt>
                <c:pt idx="3646">
                  <c:v>1329.040039</c:v>
                </c:pt>
                <c:pt idx="3647">
                  <c:v>1362.160034</c:v>
                </c:pt>
                <c:pt idx="3648">
                  <c:v>1365.51001</c:v>
                </c:pt>
                <c:pt idx="3649">
                  <c:v>1374.0200199999999</c:v>
                </c:pt>
                <c:pt idx="3650">
                  <c:v>1367.579956</c:v>
                </c:pt>
                <c:pt idx="3651">
                  <c:v>1354.6800539999999</c:v>
                </c:pt>
                <c:pt idx="3652">
                  <c:v>1352.459961</c:v>
                </c:pt>
                <c:pt idx="3653">
                  <c:v>1341.469971</c:v>
                </c:pt>
                <c:pt idx="3654">
                  <c:v>1341.4499510000001</c:v>
                </c:pt>
                <c:pt idx="3655">
                  <c:v>1334.76001</c:v>
                </c:pt>
                <c:pt idx="3656">
                  <c:v>1356.780029</c:v>
                </c:pt>
                <c:pt idx="3657">
                  <c:v>1353.6400149999999</c:v>
                </c:pt>
                <c:pt idx="3658">
                  <c:v>1363.670044</c:v>
                </c:pt>
                <c:pt idx="3659">
                  <c:v>1372.780029</c:v>
                </c:pt>
                <c:pt idx="3660">
                  <c:v>1376.51001</c:v>
                </c:pt>
                <c:pt idx="3661">
                  <c:v>1362.660034</c:v>
                </c:pt>
                <c:pt idx="3662">
                  <c:v>1350.5200199999999</c:v>
                </c:pt>
                <c:pt idx="3663">
                  <c:v>1338.3100589999999</c:v>
                </c:pt>
                <c:pt idx="3664">
                  <c:v>1337.8900149999999</c:v>
                </c:pt>
                <c:pt idx="3665">
                  <c:v>1360.0200199999999</c:v>
                </c:pt>
                <c:pt idx="3666">
                  <c:v>1385.969971</c:v>
                </c:pt>
                <c:pt idx="3667">
                  <c:v>1385.3000489999999</c:v>
                </c:pt>
                <c:pt idx="3668">
                  <c:v>1379.3199460000001</c:v>
                </c:pt>
                <c:pt idx="3669">
                  <c:v>1375.3199460000001</c:v>
                </c:pt>
                <c:pt idx="3670">
                  <c:v>1365</c:v>
                </c:pt>
                <c:pt idx="3671">
                  <c:v>1390.98999</c:v>
                </c:pt>
                <c:pt idx="3672">
                  <c:v>1394.2299800000001</c:v>
                </c:pt>
                <c:pt idx="3673">
                  <c:v>1401.349976</c:v>
                </c:pt>
                <c:pt idx="3674">
                  <c:v>1402.219971</c:v>
                </c:pt>
                <c:pt idx="3675">
                  <c:v>1402.8000489999999</c:v>
                </c:pt>
                <c:pt idx="3676">
                  <c:v>1405.869995</c:v>
                </c:pt>
                <c:pt idx="3677">
                  <c:v>1404.1099850000001</c:v>
                </c:pt>
                <c:pt idx="3678">
                  <c:v>1403.9300539999999</c:v>
                </c:pt>
                <c:pt idx="3679">
                  <c:v>1405.530029</c:v>
                </c:pt>
                <c:pt idx="3680">
                  <c:v>1415.51001</c:v>
                </c:pt>
                <c:pt idx="3681">
                  <c:v>1418.160034</c:v>
                </c:pt>
                <c:pt idx="3682">
                  <c:v>1418.130005</c:v>
                </c:pt>
                <c:pt idx="3683">
                  <c:v>1413.170044</c:v>
                </c:pt>
                <c:pt idx="3684">
                  <c:v>1413.48999</c:v>
                </c:pt>
                <c:pt idx="3685">
                  <c:v>1402.079956</c:v>
                </c:pt>
                <c:pt idx="3686">
                  <c:v>1411.130005</c:v>
                </c:pt>
                <c:pt idx="3687">
                  <c:v>1410.4399410000001</c:v>
                </c:pt>
                <c:pt idx="3688">
                  <c:v>1409.3000489999999</c:v>
                </c:pt>
                <c:pt idx="3689">
                  <c:v>1410.48999</c:v>
                </c:pt>
                <c:pt idx="3690">
                  <c:v>1399.4799800000001</c:v>
                </c:pt>
                <c:pt idx="3691">
                  <c:v>1406.579956</c:v>
                </c:pt>
                <c:pt idx="3692">
                  <c:v>1404.9399410000001</c:v>
                </c:pt>
                <c:pt idx="3693">
                  <c:v>1403.4399410000001</c:v>
                </c:pt>
                <c:pt idx="3694">
                  <c:v>1432.119995</c:v>
                </c:pt>
                <c:pt idx="3695">
                  <c:v>1437.920044</c:v>
                </c:pt>
                <c:pt idx="3696">
                  <c:v>1429.079956</c:v>
                </c:pt>
                <c:pt idx="3697">
                  <c:v>1433.5600589999999</c:v>
                </c:pt>
                <c:pt idx="3698">
                  <c:v>1436.5600589999999</c:v>
                </c:pt>
                <c:pt idx="3699">
                  <c:v>1459.98999</c:v>
                </c:pt>
                <c:pt idx="3700">
                  <c:v>1465.7700199999999</c:v>
                </c:pt>
                <c:pt idx="3701">
                  <c:v>1461.1899410000001</c:v>
                </c:pt>
                <c:pt idx="3702">
                  <c:v>1459.3199460000001</c:v>
                </c:pt>
                <c:pt idx="3703">
                  <c:v>1461.0500489999999</c:v>
                </c:pt>
                <c:pt idx="3704">
                  <c:v>1460.26001</c:v>
                </c:pt>
                <c:pt idx="3705">
                  <c:v>1460.150024</c:v>
                </c:pt>
                <c:pt idx="3706">
                  <c:v>1456.8900149999999</c:v>
                </c:pt>
                <c:pt idx="3707">
                  <c:v>1441.589966</c:v>
                </c:pt>
                <c:pt idx="3708">
                  <c:v>1433.3199460000001</c:v>
                </c:pt>
                <c:pt idx="3709">
                  <c:v>1447.150024</c:v>
                </c:pt>
                <c:pt idx="3710">
                  <c:v>1440.670044</c:v>
                </c:pt>
                <c:pt idx="3711">
                  <c:v>1444.48999</c:v>
                </c:pt>
                <c:pt idx="3712">
                  <c:v>1445.75</c:v>
                </c:pt>
                <c:pt idx="3713">
                  <c:v>1450.98999</c:v>
                </c:pt>
                <c:pt idx="3714">
                  <c:v>1461.400024</c:v>
                </c:pt>
                <c:pt idx="3715">
                  <c:v>1460.9300539999999</c:v>
                </c:pt>
                <c:pt idx="3716">
                  <c:v>1455.880005</c:v>
                </c:pt>
                <c:pt idx="3717">
                  <c:v>1441.4799800000001</c:v>
                </c:pt>
                <c:pt idx="3718">
                  <c:v>1432.5600589999999</c:v>
                </c:pt>
                <c:pt idx="3719">
                  <c:v>1432.839966</c:v>
                </c:pt>
                <c:pt idx="3720">
                  <c:v>1428.589966</c:v>
                </c:pt>
                <c:pt idx="3721">
                  <c:v>1440.130005</c:v>
                </c:pt>
                <c:pt idx="3722">
                  <c:v>1454.920044</c:v>
                </c:pt>
                <c:pt idx="3723">
                  <c:v>1460.910034</c:v>
                </c:pt>
                <c:pt idx="3724">
                  <c:v>1457.339966</c:v>
                </c:pt>
                <c:pt idx="3725">
                  <c:v>1433.1899410000001</c:v>
                </c:pt>
                <c:pt idx="3726">
                  <c:v>1433.8199460000001</c:v>
                </c:pt>
                <c:pt idx="3727">
                  <c:v>1413.1099850000001</c:v>
                </c:pt>
                <c:pt idx="3728">
                  <c:v>1408.75</c:v>
                </c:pt>
                <c:pt idx="3729">
                  <c:v>1412.969971</c:v>
                </c:pt>
                <c:pt idx="3730">
                  <c:v>1411.9399410000001</c:v>
                </c:pt>
                <c:pt idx="3731">
                  <c:v>1412.160034</c:v>
                </c:pt>
                <c:pt idx="3732">
                  <c:v>1427.589966</c:v>
                </c:pt>
                <c:pt idx="3733">
                  <c:v>1414.1999510000001</c:v>
                </c:pt>
                <c:pt idx="3734">
                  <c:v>1417.26001</c:v>
                </c:pt>
                <c:pt idx="3735">
                  <c:v>1428.3900149999999</c:v>
                </c:pt>
                <c:pt idx="3736">
                  <c:v>1394.530029</c:v>
                </c:pt>
                <c:pt idx="3737">
                  <c:v>1377.51001</c:v>
                </c:pt>
                <c:pt idx="3738">
                  <c:v>1379.849976</c:v>
                </c:pt>
                <c:pt idx="3739">
                  <c:v>1380.030029</c:v>
                </c:pt>
                <c:pt idx="3740">
                  <c:v>1374.530029</c:v>
                </c:pt>
                <c:pt idx="3741">
                  <c:v>1355.48999</c:v>
                </c:pt>
                <c:pt idx="3742">
                  <c:v>1353.329956</c:v>
                </c:pt>
                <c:pt idx="3743">
                  <c:v>1359.880005</c:v>
                </c:pt>
                <c:pt idx="3744">
                  <c:v>1386.8900149999999</c:v>
                </c:pt>
                <c:pt idx="3745">
                  <c:v>1387.8100589999999</c:v>
                </c:pt>
                <c:pt idx="3746">
                  <c:v>1391.030029</c:v>
                </c:pt>
                <c:pt idx="3747">
                  <c:v>1409.150024</c:v>
                </c:pt>
                <c:pt idx="3748">
                  <c:v>1406.290039</c:v>
                </c:pt>
                <c:pt idx="3749">
                  <c:v>1398.9399410000001</c:v>
                </c:pt>
                <c:pt idx="3750">
                  <c:v>1409.9300539999999</c:v>
                </c:pt>
                <c:pt idx="3751">
                  <c:v>1415.9499510000001</c:v>
                </c:pt>
                <c:pt idx="3752">
                  <c:v>1416.1800539999999</c:v>
                </c:pt>
                <c:pt idx="3753">
                  <c:v>1409.459961</c:v>
                </c:pt>
                <c:pt idx="3754">
                  <c:v>1407.0500489999999</c:v>
                </c:pt>
                <c:pt idx="3755">
                  <c:v>1409.280029</c:v>
                </c:pt>
                <c:pt idx="3756">
                  <c:v>1413.9399410000001</c:v>
                </c:pt>
                <c:pt idx="3757">
                  <c:v>1418.0699460000001</c:v>
                </c:pt>
                <c:pt idx="3758">
                  <c:v>1418.5500489999999</c:v>
                </c:pt>
                <c:pt idx="3759">
                  <c:v>1427.839966</c:v>
                </c:pt>
                <c:pt idx="3760">
                  <c:v>1428.4799800000001</c:v>
                </c:pt>
                <c:pt idx="3761">
                  <c:v>1419.4499510000001</c:v>
                </c:pt>
                <c:pt idx="3762">
                  <c:v>1413.579956</c:v>
                </c:pt>
                <c:pt idx="3763">
                  <c:v>1430.3599850000001</c:v>
                </c:pt>
                <c:pt idx="3764">
                  <c:v>1446.790039</c:v>
                </c:pt>
                <c:pt idx="3765">
                  <c:v>1435.8100589999999</c:v>
                </c:pt>
                <c:pt idx="3766">
                  <c:v>1443.6899410000001</c:v>
                </c:pt>
                <c:pt idx="3767">
                  <c:v>1430.150024</c:v>
                </c:pt>
                <c:pt idx="3768">
                  <c:v>1426.660034</c:v>
                </c:pt>
                <c:pt idx="3769">
                  <c:v>1419.829956</c:v>
                </c:pt>
                <c:pt idx="3770">
                  <c:v>1418.099976</c:v>
                </c:pt>
                <c:pt idx="3771">
                  <c:v>1402.4300539999999</c:v>
                </c:pt>
                <c:pt idx="3772">
                  <c:v>1426.1899410000001</c:v>
                </c:pt>
                <c:pt idx="3773">
                  <c:v>1462.420044</c:v>
                </c:pt>
                <c:pt idx="3774">
                  <c:v>1459.369995</c:v>
                </c:pt>
                <c:pt idx="3775">
                  <c:v>1466.469971</c:v>
                </c:pt>
                <c:pt idx="3776">
                  <c:v>1461.8900149999999</c:v>
                </c:pt>
                <c:pt idx="3777">
                  <c:v>1457.150024</c:v>
                </c:pt>
                <c:pt idx="3778">
                  <c:v>1461.0200199999999</c:v>
                </c:pt>
                <c:pt idx="3779">
                  <c:v>1472.119995</c:v>
                </c:pt>
                <c:pt idx="3780">
                  <c:v>1472.0500489999999</c:v>
                </c:pt>
                <c:pt idx="3781">
                  <c:v>1470.6800539999999</c:v>
                </c:pt>
                <c:pt idx="3782">
                  <c:v>1472.339966</c:v>
                </c:pt>
                <c:pt idx="3783">
                  <c:v>1472.630005</c:v>
                </c:pt>
                <c:pt idx="3784">
                  <c:v>1480.9399410000001</c:v>
                </c:pt>
                <c:pt idx="3785">
                  <c:v>1485.9799800000001</c:v>
                </c:pt>
                <c:pt idx="3786">
                  <c:v>1492.5600589999999</c:v>
                </c:pt>
                <c:pt idx="3787">
                  <c:v>1494.8100589999999</c:v>
                </c:pt>
                <c:pt idx="3788">
                  <c:v>1494.8199460000001</c:v>
                </c:pt>
                <c:pt idx="3789">
                  <c:v>1502.959961</c:v>
                </c:pt>
                <c:pt idx="3790">
                  <c:v>1500.1800539999999</c:v>
                </c:pt>
                <c:pt idx="3791">
                  <c:v>1507.839966</c:v>
                </c:pt>
                <c:pt idx="3792">
                  <c:v>1501.959961</c:v>
                </c:pt>
                <c:pt idx="3793">
                  <c:v>1498.1099850000001</c:v>
                </c:pt>
                <c:pt idx="3794">
                  <c:v>1513.170044</c:v>
                </c:pt>
                <c:pt idx="3795">
                  <c:v>1495.709961</c:v>
                </c:pt>
                <c:pt idx="3796">
                  <c:v>1511.290039</c:v>
                </c:pt>
                <c:pt idx="3797">
                  <c:v>1512.119995</c:v>
                </c:pt>
                <c:pt idx="3798">
                  <c:v>1509.3900149999999</c:v>
                </c:pt>
                <c:pt idx="3799">
                  <c:v>1517.9300539999999</c:v>
                </c:pt>
                <c:pt idx="3800">
                  <c:v>1517.01001</c:v>
                </c:pt>
                <c:pt idx="3801">
                  <c:v>1519.4300539999999</c:v>
                </c:pt>
                <c:pt idx="3802">
                  <c:v>1520.329956</c:v>
                </c:pt>
                <c:pt idx="3803">
                  <c:v>1521.380005</c:v>
                </c:pt>
                <c:pt idx="3804">
                  <c:v>1519.790039</c:v>
                </c:pt>
                <c:pt idx="3805">
                  <c:v>1530.9399410000001</c:v>
                </c:pt>
                <c:pt idx="3806">
                  <c:v>1511.9499510000001</c:v>
                </c:pt>
                <c:pt idx="3807">
                  <c:v>1502.420044</c:v>
                </c:pt>
                <c:pt idx="3808">
                  <c:v>1515.599976</c:v>
                </c:pt>
                <c:pt idx="3809">
                  <c:v>1487.849976</c:v>
                </c:pt>
                <c:pt idx="3810">
                  <c:v>1496.9399410000001</c:v>
                </c:pt>
                <c:pt idx="3811">
                  <c:v>1515.98999</c:v>
                </c:pt>
                <c:pt idx="3812">
                  <c:v>1514.6800539999999</c:v>
                </c:pt>
                <c:pt idx="3813">
                  <c:v>1518.1999510000001</c:v>
                </c:pt>
                <c:pt idx="3814">
                  <c:v>1525.1999510000001</c:v>
                </c:pt>
                <c:pt idx="3815">
                  <c:v>1539.790039</c:v>
                </c:pt>
                <c:pt idx="3816">
                  <c:v>1541.459961</c:v>
                </c:pt>
                <c:pt idx="3817">
                  <c:v>1544.26001</c:v>
                </c:pt>
                <c:pt idx="3818">
                  <c:v>1551.1800539999999</c:v>
                </c:pt>
                <c:pt idx="3819">
                  <c:v>1556.219971</c:v>
                </c:pt>
                <c:pt idx="3820">
                  <c:v>1552.4799800000001</c:v>
                </c:pt>
                <c:pt idx="3821">
                  <c:v>1554.5200199999999</c:v>
                </c:pt>
                <c:pt idx="3822">
                  <c:v>1563.2299800000001</c:v>
                </c:pt>
                <c:pt idx="3823">
                  <c:v>1560.6999510000001</c:v>
                </c:pt>
                <c:pt idx="3824">
                  <c:v>1552.099976</c:v>
                </c:pt>
                <c:pt idx="3825">
                  <c:v>1548.339966</c:v>
                </c:pt>
                <c:pt idx="3826">
                  <c:v>1558.709961</c:v>
                </c:pt>
                <c:pt idx="3827">
                  <c:v>1545.8000489999999</c:v>
                </c:pt>
                <c:pt idx="3828">
                  <c:v>1556.8900149999999</c:v>
                </c:pt>
                <c:pt idx="3829">
                  <c:v>1551.6899410000001</c:v>
                </c:pt>
                <c:pt idx="3830">
                  <c:v>1563.7700199999999</c:v>
                </c:pt>
                <c:pt idx="3831">
                  <c:v>1562.849976</c:v>
                </c:pt>
                <c:pt idx="3832">
                  <c:v>1569.1899410000001</c:v>
                </c:pt>
                <c:pt idx="3833">
                  <c:v>1562.170044</c:v>
                </c:pt>
                <c:pt idx="3834">
                  <c:v>1570.25</c:v>
                </c:pt>
                <c:pt idx="3835">
                  <c:v>1553.6899410000001</c:v>
                </c:pt>
                <c:pt idx="3836">
                  <c:v>1559.9799800000001</c:v>
                </c:pt>
                <c:pt idx="3837">
                  <c:v>1553.280029</c:v>
                </c:pt>
                <c:pt idx="3838">
                  <c:v>1563.0699460000001</c:v>
                </c:pt>
                <c:pt idx="3839">
                  <c:v>1568.6099850000001</c:v>
                </c:pt>
                <c:pt idx="3840">
                  <c:v>1587.7299800000001</c:v>
                </c:pt>
                <c:pt idx="3841">
                  <c:v>1593.369995</c:v>
                </c:pt>
                <c:pt idx="3842">
                  <c:v>1588.849976</c:v>
                </c:pt>
                <c:pt idx="3843">
                  <c:v>1552.3599850000001</c:v>
                </c:pt>
                <c:pt idx="3844">
                  <c:v>1574.5699460000001</c:v>
                </c:pt>
                <c:pt idx="3845">
                  <c:v>1552.01001</c:v>
                </c:pt>
                <c:pt idx="3846">
                  <c:v>1541.6099850000001</c:v>
                </c:pt>
                <c:pt idx="3847">
                  <c:v>1555.25</c:v>
                </c:pt>
                <c:pt idx="3848">
                  <c:v>1562.5</c:v>
                </c:pt>
                <c:pt idx="3849">
                  <c:v>1578.780029</c:v>
                </c:pt>
                <c:pt idx="3850">
                  <c:v>1578.790039</c:v>
                </c:pt>
                <c:pt idx="3851">
                  <c:v>1585.160034</c:v>
                </c:pt>
                <c:pt idx="3852">
                  <c:v>1582.23999</c:v>
                </c:pt>
                <c:pt idx="3853">
                  <c:v>1593.6099850000001</c:v>
                </c:pt>
                <c:pt idx="3854">
                  <c:v>1597.5699460000001</c:v>
                </c:pt>
                <c:pt idx="3855">
                  <c:v>1582.6999510000001</c:v>
                </c:pt>
                <c:pt idx="3856">
                  <c:v>1597.589966</c:v>
                </c:pt>
                <c:pt idx="3857">
                  <c:v>1614.420044</c:v>
                </c:pt>
                <c:pt idx="3858">
                  <c:v>1617.5</c:v>
                </c:pt>
                <c:pt idx="3859">
                  <c:v>1625.959961</c:v>
                </c:pt>
                <c:pt idx="3860">
                  <c:v>1632.6899410000001</c:v>
                </c:pt>
                <c:pt idx="3861">
                  <c:v>1626.670044</c:v>
                </c:pt>
                <c:pt idx="3862">
                  <c:v>1633.6999510000001</c:v>
                </c:pt>
                <c:pt idx="3863">
                  <c:v>1633.7700199999999</c:v>
                </c:pt>
                <c:pt idx="3864">
                  <c:v>1650.339966</c:v>
                </c:pt>
                <c:pt idx="3865">
                  <c:v>1658.780029</c:v>
                </c:pt>
                <c:pt idx="3866">
                  <c:v>1650.469971</c:v>
                </c:pt>
                <c:pt idx="3867">
                  <c:v>1667.469971</c:v>
                </c:pt>
                <c:pt idx="3868">
                  <c:v>1666.290039</c:v>
                </c:pt>
                <c:pt idx="3869">
                  <c:v>1669.160034</c:v>
                </c:pt>
                <c:pt idx="3870">
                  <c:v>1655.349976</c:v>
                </c:pt>
                <c:pt idx="3871">
                  <c:v>1650.51001</c:v>
                </c:pt>
                <c:pt idx="3872">
                  <c:v>1649.599976</c:v>
                </c:pt>
                <c:pt idx="3873">
                  <c:v>1660.0600589999999</c:v>
                </c:pt>
                <c:pt idx="3874">
                  <c:v>1648.3599850000001</c:v>
                </c:pt>
                <c:pt idx="3875">
                  <c:v>1654.410034</c:v>
                </c:pt>
                <c:pt idx="3876">
                  <c:v>1630.73999</c:v>
                </c:pt>
                <c:pt idx="3877">
                  <c:v>1640.420044</c:v>
                </c:pt>
                <c:pt idx="3878">
                  <c:v>1631.380005</c:v>
                </c:pt>
                <c:pt idx="3879">
                  <c:v>1608.900024</c:v>
                </c:pt>
                <c:pt idx="3880">
                  <c:v>1622.5600589999999</c:v>
                </c:pt>
                <c:pt idx="3881">
                  <c:v>1643.380005</c:v>
                </c:pt>
                <c:pt idx="3882">
                  <c:v>1642.8100589999999</c:v>
                </c:pt>
                <c:pt idx="3883">
                  <c:v>1626.130005</c:v>
                </c:pt>
                <c:pt idx="3884">
                  <c:v>1612.5200199999999</c:v>
                </c:pt>
                <c:pt idx="3885">
                  <c:v>1636.3599850000001</c:v>
                </c:pt>
                <c:pt idx="3886">
                  <c:v>1626.7299800000001</c:v>
                </c:pt>
                <c:pt idx="3887">
                  <c:v>1639.040039</c:v>
                </c:pt>
                <c:pt idx="3888">
                  <c:v>1651.8100589999999</c:v>
                </c:pt>
                <c:pt idx="3889">
                  <c:v>1628.9300539999999</c:v>
                </c:pt>
                <c:pt idx="3890">
                  <c:v>1588.1899410000001</c:v>
                </c:pt>
                <c:pt idx="3891">
                  <c:v>1592.4300539999999</c:v>
                </c:pt>
                <c:pt idx="3892">
                  <c:v>1573.089966</c:v>
                </c:pt>
                <c:pt idx="3893">
                  <c:v>1588.030029</c:v>
                </c:pt>
                <c:pt idx="3894">
                  <c:v>1603.26001</c:v>
                </c:pt>
                <c:pt idx="3895">
                  <c:v>1613.1999510000001</c:v>
                </c:pt>
                <c:pt idx="3896">
                  <c:v>1606.280029</c:v>
                </c:pt>
                <c:pt idx="3897">
                  <c:v>1614.959961</c:v>
                </c:pt>
                <c:pt idx="3898">
                  <c:v>1614.079956</c:v>
                </c:pt>
                <c:pt idx="3899">
                  <c:v>1615.410034</c:v>
                </c:pt>
                <c:pt idx="3900">
                  <c:v>1631.8900149999999</c:v>
                </c:pt>
                <c:pt idx="3901">
                  <c:v>1640.459961</c:v>
                </c:pt>
                <c:pt idx="3902">
                  <c:v>1652.3199460000001</c:v>
                </c:pt>
                <c:pt idx="3903">
                  <c:v>1652.619995</c:v>
                </c:pt>
                <c:pt idx="3904">
                  <c:v>1675.0200199999999</c:v>
                </c:pt>
                <c:pt idx="3905">
                  <c:v>1680.1899410000001</c:v>
                </c:pt>
                <c:pt idx="3906">
                  <c:v>1682.5</c:v>
                </c:pt>
                <c:pt idx="3907">
                  <c:v>1676.26001</c:v>
                </c:pt>
                <c:pt idx="3908">
                  <c:v>1680.910034</c:v>
                </c:pt>
                <c:pt idx="3909">
                  <c:v>1689.369995</c:v>
                </c:pt>
                <c:pt idx="3910">
                  <c:v>1692.089966</c:v>
                </c:pt>
                <c:pt idx="3911">
                  <c:v>1695.530029</c:v>
                </c:pt>
                <c:pt idx="3912">
                  <c:v>1692.3900149999999</c:v>
                </c:pt>
                <c:pt idx="3913">
                  <c:v>1685.9399410000001</c:v>
                </c:pt>
                <c:pt idx="3914">
                  <c:v>1690.25</c:v>
                </c:pt>
                <c:pt idx="3915">
                  <c:v>1691.650024</c:v>
                </c:pt>
                <c:pt idx="3916">
                  <c:v>1685.329956</c:v>
                </c:pt>
                <c:pt idx="3917">
                  <c:v>1685.959961</c:v>
                </c:pt>
                <c:pt idx="3918">
                  <c:v>1685.7299800000001</c:v>
                </c:pt>
                <c:pt idx="3919">
                  <c:v>1706.869995</c:v>
                </c:pt>
                <c:pt idx="3920">
                  <c:v>1709.670044</c:v>
                </c:pt>
                <c:pt idx="3921">
                  <c:v>1707.1400149999999</c:v>
                </c:pt>
                <c:pt idx="3922">
                  <c:v>1697.369995</c:v>
                </c:pt>
                <c:pt idx="3923">
                  <c:v>1690.910034</c:v>
                </c:pt>
                <c:pt idx="3924">
                  <c:v>1697.4799800000001</c:v>
                </c:pt>
                <c:pt idx="3925">
                  <c:v>1691.420044</c:v>
                </c:pt>
                <c:pt idx="3926">
                  <c:v>1689.469971</c:v>
                </c:pt>
                <c:pt idx="3927">
                  <c:v>1694.160034</c:v>
                </c:pt>
                <c:pt idx="3928">
                  <c:v>1685.3900149999999</c:v>
                </c:pt>
                <c:pt idx="3929">
                  <c:v>1661.3199460000001</c:v>
                </c:pt>
                <c:pt idx="3930">
                  <c:v>1655.829956</c:v>
                </c:pt>
                <c:pt idx="3931">
                  <c:v>1646.0600589999999</c:v>
                </c:pt>
                <c:pt idx="3932">
                  <c:v>1652.349976</c:v>
                </c:pt>
                <c:pt idx="3933">
                  <c:v>1642.8000489999999</c:v>
                </c:pt>
                <c:pt idx="3934">
                  <c:v>1656.959961</c:v>
                </c:pt>
                <c:pt idx="3935">
                  <c:v>1663.5</c:v>
                </c:pt>
                <c:pt idx="3936">
                  <c:v>1656.780029</c:v>
                </c:pt>
                <c:pt idx="3937">
                  <c:v>1630.4799800000001</c:v>
                </c:pt>
                <c:pt idx="3938">
                  <c:v>1634.959961</c:v>
                </c:pt>
                <c:pt idx="3939">
                  <c:v>1638.170044</c:v>
                </c:pt>
                <c:pt idx="3940">
                  <c:v>1632.969971</c:v>
                </c:pt>
                <c:pt idx="3941">
                  <c:v>1639.7700199999999</c:v>
                </c:pt>
                <c:pt idx="3942">
                  <c:v>1653.079956</c:v>
                </c:pt>
                <c:pt idx="3943">
                  <c:v>1655.079956</c:v>
                </c:pt>
                <c:pt idx="3944">
                  <c:v>1655.170044</c:v>
                </c:pt>
                <c:pt idx="3945">
                  <c:v>1671.709961</c:v>
                </c:pt>
                <c:pt idx="3946">
                  <c:v>1683.98999</c:v>
                </c:pt>
                <c:pt idx="3947">
                  <c:v>1689.130005</c:v>
                </c:pt>
                <c:pt idx="3948">
                  <c:v>1683.420044</c:v>
                </c:pt>
                <c:pt idx="3949">
                  <c:v>1687.98999</c:v>
                </c:pt>
                <c:pt idx="3950">
                  <c:v>1697.599976</c:v>
                </c:pt>
                <c:pt idx="3951">
                  <c:v>1704.76001</c:v>
                </c:pt>
                <c:pt idx="3952">
                  <c:v>1725.5200199999999</c:v>
                </c:pt>
                <c:pt idx="3953">
                  <c:v>1722.339966</c:v>
                </c:pt>
                <c:pt idx="3954">
                  <c:v>1709.910034</c:v>
                </c:pt>
                <c:pt idx="3955">
                  <c:v>1701.839966</c:v>
                </c:pt>
                <c:pt idx="3956">
                  <c:v>1697.420044</c:v>
                </c:pt>
                <c:pt idx="3957">
                  <c:v>1692.7700199999999</c:v>
                </c:pt>
                <c:pt idx="3958">
                  <c:v>1698.670044</c:v>
                </c:pt>
                <c:pt idx="3959">
                  <c:v>1691.75</c:v>
                </c:pt>
                <c:pt idx="3960">
                  <c:v>1681.5500489999999</c:v>
                </c:pt>
                <c:pt idx="3961">
                  <c:v>1695</c:v>
                </c:pt>
                <c:pt idx="3962">
                  <c:v>1693.869995</c:v>
                </c:pt>
                <c:pt idx="3963">
                  <c:v>1678.660034</c:v>
                </c:pt>
                <c:pt idx="3964">
                  <c:v>1690.5</c:v>
                </c:pt>
                <c:pt idx="3965">
                  <c:v>1676.119995</c:v>
                </c:pt>
                <c:pt idx="3966">
                  <c:v>1655.4499510000001</c:v>
                </c:pt>
                <c:pt idx="3967">
                  <c:v>1656.400024</c:v>
                </c:pt>
                <c:pt idx="3968">
                  <c:v>1692.5600589999999</c:v>
                </c:pt>
                <c:pt idx="3969">
                  <c:v>1703.1999510000001</c:v>
                </c:pt>
                <c:pt idx="3970">
                  <c:v>1710.1400149999999</c:v>
                </c:pt>
                <c:pt idx="3971">
                  <c:v>1698.0600589999999</c:v>
                </c:pt>
                <c:pt idx="3972">
                  <c:v>1721.540039</c:v>
                </c:pt>
                <c:pt idx="3973">
                  <c:v>1733.150024</c:v>
                </c:pt>
                <c:pt idx="3974">
                  <c:v>1744.5</c:v>
                </c:pt>
                <c:pt idx="3975">
                  <c:v>1744.660034</c:v>
                </c:pt>
                <c:pt idx="3976">
                  <c:v>1754.670044</c:v>
                </c:pt>
                <c:pt idx="3977">
                  <c:v>1746.380005</c:v>
                </c:pt>
                <c:pt idx="3978">
                  <c:v>1752.0699460000001</c:v>
                </c:pt>
                <c:pt idx="3979">
                  <c:v>1759.7700199999999</c:v>
                </c:pt>
                <c:pt idx="3980">
                  <c:v>1762.1099850000001</c:v>
                </c:pt>
                <c:pt idx="3981">
                  <c:v>1771.9499510000001</c:v>
                </c:pt>
                <c:pt idx="3982">
                  <c:v>1763.3100589999999</c:v>
                </c:pt>
                <c:pt idx="3983">
                  <c:v>1756.540039</c:v>
                </c:pt>
                <c:pt idx="3984">
                  <c:v>1761.6400149999999</c:v>
                </c:pt>
                <c:pt idx="3985">
                  <c:v>1767.9300539999999</c:v>
                </c:pt>
                <c:pt idx="3986">
                  <c:v>1762.969971</c:v>
                </c:pt>
                <c:pt idx="3987">
                  <c:v>1770.48999</c:v>
                </c:pt>
                <c:pt idx="3988">
                  <c:v>1747.150024</c:v>
                </c:pt>
                <c:pt idx="3989">
                  <c:v>1770.6099850000001</c:v>
                </c:pt>
                <c:pt idx="3990">
                  <c:v>1771.8900149999999</c:v>
                </c:pt>
                <c:pt idx="3991">
                  <c:v>1767.6899410000001</c:v>
                </c:pt>
                <c:pt idx="3992">
                  <c:v>1782</c:v>
                </c:pt>
                <c:pt idx="3993">
                  <c:v>1790.619995</c:v>
                </c:pt>
                <c:pt idx="3994">
                  <c:v>1798.1800539999999</c:v>
                </c:pt>
                <c:pt idx="3995">
                  <c:v>1791.530029</c:v>
                </c:pt>
                <c:pt idx="3996">
                  <c:v>1787.869995</c:v>
                </c:pt>
                <c:pt idx="3997">
                  <c:v>1781.369995</c:v>
                </c:pt>
                <c:pt idx="3998">
                  <c:v>1795.849976</c:v>
                </c:pt>
                <c:pt idx="3999">
                  <c:v>1804.76001</c:v>
                </c:pt>
                <c:pt idx="4000">
                  <c:v>1802.4799800000001</c:v>
                </c:pt>
                <c:pt idx="4001">
                  <c:v>1802.75</c:v>
                </c:pt>
                <c:pt idx="4002">
                  <c:v>1807.2299800000001</c:v>
                </c:pt>
                <c:pt idx="4003">
                  <c:v>1805.8100589999999</c:v>
                </c:pt>
                <c:pt idx="4004">
                  <c:v>1800.900024</c:v>
                </c:pt>
                <c:pt idx="4005">
                  <c:v>1795.150024</c:v>
                </c:pt>
                <c:pt idx="4006">
                  <c:v>1792.8100589999999</c:v>
                </c:pt>
                <c:pt idx="4007">
                  <c:v>1785.030029</c:v>
                </c:pt>
                <c:pt idx="4008">
                  <c:v>1805.089966</c:v>
                </c:pt>
                <c:pt idx="4009">
                  <c:v>1808.369995</c:v>
                </c:pt>
                <c:pt idx="4010">
                  <c:v>1802.619995</c:v>
                </c:pt>
                <c:pt idx="4011">
                  <c:v>1782.219971</c:v>
                </c:pt>
                <c:pt idx="4012">
                  <c:v>1775.5</c:v>
                </c:pt>
                <c:pt idx="4013">
                  <c:v>1775.3199460000001</c:v>
                </c:pt>
                <c:pt idx="4014">
                  <c:v>1786.540039</c:v>
                </c:pt>
                <c:pt idx="4015">
                  <c:v>1781</c:v>
                </c:pt>
                <c:pt idx="4016">
                  <c:v>1810.650024</c:v>
                </c:pt>
                <c:pt idx="4017">
                  <c:v>1809.599976</c:v>
                </c:pt>
                <c:pt idx="4018">
                  <c:v>1818.3199460000001</c:v>
                </c:pt>
                <c:pt idx="4019">
                  <c:v>1827.98999</c:v>
                </c:pt>
                <c:pt idx="4020">
                  <c:v>1833.3199460000001</c:v>
                </c:pt>
                <c:pt idx="4021">
                  <c:v>1842.0200199999999</c:v>
                </c:pt>
                <c:pt idx="4022">
                  <c:v>1841.400024</c:v>
                </c:pt>
                <c:pt idx="4023">
                  <c:v>1841.0699460000001</c:v>
                </c:pt>
                <c:pt idx="4024">
                  <c:v>1848.3599850000001</c:v>
                </c:pt>
                <c:pt idx="4025">
                  <c:v>1831.9799800000001</c:v>
                </c:pt>
                <c:pt idx="4026">
                  <c:v>1831.369995</c:v>
                </c:pt>
                <c:pt idx="4027">
                  <c:v>1826.7700199999999</c:v>
                </c:pt>
                <c:pt idx="4028">
                  <c:v>1837.880005</c:v>
                </c:pt>
                <c:pt idx="4029">
                  <c:v>1837.48999</c:v>
                </c:pt>
                <c:pt idx="4030">
                  <c:v>1838.130005</c:v>
                </c:pt>
                <c:pt idx="4031">
                  <c:v>1842.369995</c:v>
                </c:pt>
                <c:pt idx="4032">
                  <c:v>1819.1999510000001</c:v>
                </c:pt>
                <c:pt idx="4033">
                  <c:v>1838.880005</c:v>
                </c:pt>
                <c:pt idx="4034">
                  <c:v>1848.380005</c:v>
                </c:pt>
                <c:pt idx="4035">
                  <c:v>1845.8900149999999</c:v>
                </c:pt>
                <c:pt idx="4036">
                  <c:v>1838.6999510000001</c:v>
                </c:pt>
                <c:pt idx="4037">
                  <c:v>1843.8000489999999</c:v>
                </c:pt>
                <c:pt idx="4038">
                  <c:v>1844.8599850000001</c:v>
                </c:pt>
                <c:pt idx="4039">
                  <c:v>1828.459961</c:v>
                </c:pt>
                <c:pt idx="4040">
                  <c:v>1790.290039</c:v>
                </c:pt>
                <c:pt idx="4041">
                  <c:v>1781.5600589999999</c:v>
                </c:pt>
                <c:pt idx="4042">
                  <c:v>1792.5</c:v>
                </c:pt>
                <c:pt idx="4043">
                  <c:v>1774.1999510000001</c:v>
                </c:pt>
                <c:pt idx="4044">
                  <c:v>1794.1899410000001</c:v>
                </c:pt>
                <c:pt idx="4045">
                  <c:v>1782.589966</c:v>
                </c:pt>
                <c:pt idx="4046">
                  <c:v>1741.8900149999999</c:v>
                </c:pt>
                <c:pt idx="4047">
                  <c:v>1755.1999510000001</c:v>
                </c:pt>
                <c:pt idx="4048">
                  <c:v>1751.6400149999999</c:v>
                </c:pt>
                <c:pt idx="4049">
                  <c:v>1773.4300539999999</c:v>
                </c:pt>
                <c:pt idx="4050">
                  <c:v>1797.0200199999999</c:v>
                </c:pt>
                <c:pt idx="4051">
                  <c:v>1799.839966</c:v>
                </c:pt>
                <c:pt idx="4052">
                  <c:v>1819.75</c:v>
                </c:pt>
                <c:pt idx="4053">
                  <c:v>1819.26001</c:v>
                </c:pt>
                <c:pt idx="4054">
                  <c:v>1829.829956</c:v>
                </c:pt>
                <c:pt idx="4055">
                  <c:v>1838.630005</c:v>
                </c:pt>
                <c:pt idx="4056">
                  <c:v>1840.76001</c:v>
                </c:pt>
                <c:pt idx="4057">
                  <c:v>1828.75</c:v>
                </c:pt>
                <c:pt idx="4058">
                  <c:v>1839.780029</c:v>
                </c:pt>
                <c:pt idx="4059">
                  <c:v>1836.25</c:v>
                </c:pt>
                <c:pt idx="4060">
                  <c:v>1847.6099850000001</c:v>
                </c:pt>
                <c:pt idx="4061">
                  <c:v>1845.119995</c:v>
                </c:pt>
                <c:pt idx="4062">
                  <c:v>1845.160034</c:v>
                </c:pt>
                <c:pt idx="4063">
                  <c:v>1854.290039</c:v>
                </c:pt>
                <c:pt idx="4064">
                  <c:v>1859.4499510000001</c:v>
                </c:pt>
                <c:pt idx="4065">
                  <c:v>1845.7299800000001</c:v>
                </c:pt>
                <c:pt idx="4066">
                  <c:v>1873.910034</c:v>
                </c:pt>
                <c:pt idx="4067">
                  <c:v>1873.8100589999999</c:v>
                </c:pt>
                <c:pt idx="4068">
                  <c:v>1877.030029</c:v>
                </c:pt>
                <c:pt idx="4069">
                  <c:v>1878.040039</c:v>
                </c:pt>
                <c:pt idx="4070">
                  <c:v>1877.170044</c:v>
                </c:pt>
                <c:pt idx="4071">
                  <c:v>1867.630005</c:v>
                </c:pt>
                <c:pt idx="4072">
                  <c:v>1868.1999510000001</c:v>
                </c:pt>
                <c:pt idx="4073">
                  <c:v>1846.339966</c:v>
                </c:pt>
                <c:pt idx="4074">
                  <c:v>1841.130005</c:v>
                </c:pt>
                <c:pt idx="4075">
                  <c:v>1858.829956</c:v>
                </c:pt>
                <c:pt idx="4076">
                  <c:v>1872.25</c:v>
                </c:pt>
                <c:pt idx="4077">
                  <c:v>1860.7700199999999</c:v>
                </c:pt>
                <c:pt idx="4078">
                  <c:v>1872.01001</c:v>
                </c:pt>
                <c:pt idx="4079">
                  <c:v>1866.5200199999999</c:v>
                </c:pt>
                <c:pt idx="4080">
                  <c:v>1857.4399410000001</c:v>
                </c:pt>
                <c:pt idx="4081">
                  <c:v>1865.619995</c:v>
                </c:pt>
                <c:pt idx="4082">
                  <c:v>1852.5600589999999</c:v>
                </c:pt>
                <c:pt idx="4083">
                  <c:v>1849.040039</c:v>
                </c:pt>
                <c:pt idx="4084">
                  <c:v>1857.619995</c:v>
                </c:pt>
                <c:pt idx="4085">
                  <c:v>1872.339966</c:v>
                </c:pt>
                <c:pt idx="4086">
                  <c:v>1885.5200199999999</c:v>
                </c:pt>
                <c:pt idx="4087">
                  <c:v>1890.900024</c:v>
                </c:pt>
                <c:pt idx="4088">
                  <c:v>1888.7700199999999</c:v>
                </c:pt>
                <c:pt idx="4089">
                  <c:v>1865.089966</c:v>
                </c:pt>
                <c:pt idx="4090">
                  <c:v>1845.040039</c:v>
                </c:pt>
                <c:pt idx="4091">
                  <c:v>1851.959961</c:v>
                </c:pt>
                <c:pt idx="4092">
                  <c:v>1872.1800539999999</c:v>
                </c:pt>
                <c:pt idx="4093">
                  <c:v>1833.079956</c:v>
                </c:pt>
                <c:pt idx="4094">
                  <c:v>1815.6899410000001</c:v>
                </c:pt>
                <c:pt idx="4095">
                  <c:v>1830.6099850000001</c:v>
                </c:pt>
                <c:pt idx="4096">
                  <c:v>1842.9799800000001</c:v>
                </c:pt>
                <c:pt idx="4097">
                  <c:v>1862.3100589999999</c:v>
                </c:pt>
                <c:pt idx="4098">
                  <c:v>1864.849976</c:v>
                </c:pt>
                <c:pt idx="4099">
                  <c:v>1871.8900149999999</c:v>
                </c:pt>
                <c:pt idx="4100">
                  <c:v>1879.5500489999999</c:v>
                </c:pt>
                <c:pt idx="4101">
                  <c:v>1875.3900149999999</c:v>
                </c:pt>
                <c:pt idx="4102">
                  <c:v>1878.6099850000001</c:v>
                </c:pt>
                <c:pt idx="4103">
                  <c:v>1863.400024</c:v>
                </c:pt>
                <c:pt idx="4104">
                  <c:v>1869.4300539999999</c:v>
                </c:pt>
                <c:pt idx="4105">
                  <c:v>1878.329956</c:v>
                </c:pt>
                <c:pt idx="4106">
                  <c:v>1883.9499510000001</c:v>
                </c:pt>
                <c:pt idx="4107">
                  <c:v>1883.6800539999999</c:v>
                </c:pt>
                <c:pt idx="4108">
                  <c:v>1881.1400149999999</c:v>
                </c:pt>
                <c:pt idx="4109">
                  <c:v>1884.660034</c:v>
                </c:pt>
                <c:pt idx="4110">
                  <c:v>1867.719971</c:v>
                </c:pt>
                <c:pt idx="4111">
                  <c:v>1878.209961</c:v>
                </c:pt>
                <c:pt idx="4112">
                  <c:v>1875.630005</c:v>
                </c:pt>
                <c:pt idx="4113">
                  <c:v>1878.4799800000001</c:v>
                </c:pt>
                <c:pt idx="4114">
                  <c:v>1896.650024</c:v>
                </c:pt>
                <c:pt idx="4115">
                  <c:v>1897.4499510000001</c:v>
                </c:pt>
                <c:pt idx="4116">
                  <c:v>1888.530029</c:v>
                </c:pt>
                <c:pt idx="4117">
                  <c:v>1870.849976</c:v>
                </c:pt>
                <c:pt idx="4118">
                  <c:v>1877.8599850000001</c:v>
                </c:pt>
                <c:pt idx="4119">
                  <c:v>1885.079956</c:v>
                </c:pt>
                <c:pt idx="4120">
                  <c:v>1872.829956</c:v>
                </c:pt>
                <c:pt idx="4121">
                  <c:v>1888.030029</c:v>
                </c:pt>
                <c:pt idx="4122">
                  <c:v>1892.48999</c:v>
                </c:pt>
                <c:pt idx="4123">
                  <c:v>1900.530029</c:v>
                </c:pt>
                <c:pt idx="4124">
                  <c:v>1911.910034</c:v>
                </c:pt>
                <c:pt idx="4125">
                  <c:v>1909.780029</c:v>
                </c:pt>
                <c:pt idx="4126">
                  <c:v>1920.030029</c:v>
                </c:pt>
                <c:pt idx="4127">
                  <c:v>1923.5699460000001</c:v>
                </c:pt>
                <c:pt idx="4128">
                  <c:v>1924.969971</c:v>
                </c:pt>
                <c:pt idx="4129">
                  <c:v>1924.23999</c:v>
                </c:pt>
                <c:pt idx="4130">
                  <c:v>1927.880005</c:v>
                </c:pt>
                <c:pt idx="4131">
                  <c:v>1940.459961</c:v>
                </c:pt>
                <c:pt idx="4132">
                  <c:v>1949.4399410000001</c:v>
                </c:pt>
                <c:pt idx="4133">
                  <c:v>1951.2700199999999</c:v>
                </c:pt>
                <c:pt idx="4134">
                  <c:v>1950.790039</c:v>
                </c:pt>
                <c:pt idx="4135">
                  <c:v>1943.8900149999999</c:v>
                </c:pt>
                <c:pt idx="4136">
                  <c:v>1930.1099850000001</c:v>
                </c:pt>
                <c:pt idx="4137">
                  <c:v>1936.160034</c:v>
                </c:pt>
                <c:pt idx="4138">
                  <c:v>1937.780029</c:v>
                </c:pt>
                <c:pt idx="4139">
                  <c:v>1941.98999</c:v>
                </c:pt>
                <c:pt idx="4140">
                  <c:v>1956.9799800000001</c:v>
                </c:pt>
                <c:pt idx="4141">
                  <c:v>1959.4799800000001</c:v>
                </c:pt>
                <c:pt idx="4142">
                  <c:v>1962.869995</c:v>
                </c:pt>
                <c:pt idx="4143">
                  <c:v>1962.6099850000001</c:v>
                </c:pt>
                <c:pt idx="4144">
                  <c:v>1949.9799800000001</c:v>
                </c:pt>
                <c:pt idx="4145">
                  <c:v>1959.530029</c:v>
                </c:pt>
                <c:pt idx="4146">
                  <c:v>1957.219971</c:v>
                </c:pt>
                <c:pt idx="4147">
                  <c:v>1960.959961</c:v>
                </c:pt>
                <c:pt idx="4148">
                  <c:v>1960.2299800000001</c:v>
                </c:pt>
                <c:pt idx="4149">
                  <c:v>1973.3199460000001</c:v>
                </c:pt>
                <c:pt idx="4150">
                  <c:v>1974.619995</c:v>
                </c:pt>
                <c:pt idx="4151">
                  <c:v>1985.4399410000001</c:v>
                </c:pt>
                <c:pt idx="4152">
                  <c:v>1977.650024</c:v>
                </c:pt>
                <c:pt idx="4153">
                  <c:v>1963.709961</c:v>
                </c:pt>
                <c:pt idx="4154">
                  <c:v>1972.829956</c:v>
                </c:pt>
                <c:pt idx="4155">
                  <c:v>1964.6800539999999</c:v>
                </c:pt>
                <c:pt idx="4156">
                  <c:v>1967.5699460000001</c:v>
                </c:pt>
                <c:pt idx="4157">
                  <c:v>1977.099976</c:v>
                </c:pt>
                <c:pt idx="4158">
                  <c:v>1973.280029</c:v>
                </c:pt>
                <c:pt idx="4159">
                  <c:v>1981.5699460000001</c:v>
                </c:pt>
                <c:pt idx="4160">
                  <c:v>1958.119995</c:v>
                </c:pt>
                <c:pt idx="4161">
                  <c:v>1978.219971</c:v>
                </c:pt>
                <c:pt idx="4162">
                  <c:v>1973.630005</c:v>
                </c:pt>
                <c:pt idx="4163">
                  <c:v>1983.530029</c:v>
                </c:pt>
                <c:pt idx="4164">
                  <c:v>1987.01001</c:v>
                </c:pt>
                <c:pt idx="4165">
                  <c:v>1987.9799800000001</c:v>
                </c:pt>
                <c:pt idx="4166">
                  <c:v>1978.339966</c:v>
                </c:pt>
                <c:pt idx="4167">
                  <c:v>1978.910034</c:v>
                </c:pt>
                <c:pt idx="4168">
                  <c:v>1969.9499510000001</c:v>
                </c:pt>
                <c:pt idx="4169">
                  <c:v>1970.0699460000001</c:v>
                </c:pt>
                <c:pt idx="4170">
                  <c:v>1930.670044</c:v>
                </c:pt>
                <c:pt idx="4171">
                  <c:v>1925.150024</c:v>
                </c:pt>
                <c:pt idx="4172">
                  <c:v>1938.98999</c:v>
                </c:pt>
                <c:pt idx="4173">
                  <c:v>1920.209961</c:v>
                </c:pt>
                <c:pt idx="4174">
                  <c:v>1920.23999</c:v>
                </c:pt>
                <c:pt idx="4175">
                  <c:v>1909.5699460000001</c:v>
                </c:pt>
                <c:pt idx="4176">
                  <c:v>1931.589966</c:v>
                </c:pt>
                <c:pt idx="4177">
                  <c:v>1936.920044</c:v>
                </c:pt>
                <c:pt idx="4178">
                  <c:v>1933.75</c:v>
                </c:pt>
                <c:pt idx="4179">
                  <c:v>1946.719971</c:v>
                </c:pt>
                <c:pt idx="4180">
                  <c:v>1955.1800539999999</c:v>
                </c:pt>
                <c:pt idx="4181">
                  <c:v>1955.0600589999999</c:v>
                </c:pt>
                <c:pt idx="4182">
                  <c:v>1971.73999</c:v>
                </c:pt>
                <c:pt idx="4183">
                  <c:v>1981.599976</c:v>
                </c:pt>
                <c:pt idx="4184">
                  <c:v>1986.51001</c:v>
                </c:pt>
                <c:pt idx="4185">
                  <c:v>1992.369995</c:v>
                </c:pt>
                <c:pt idx="4186">
                  <c:v>1988.400024</c:v>
                </c:pt>
                <c:pt idx="4187">
                  <c:v>1997.920044</c:v>
                </c:pt>
                <c:pt idx="4188">
                  <c:v>2000.0200199999999</c:v>
                </c:pt>
                <c:pt idx="4189">
                  <c:v>2000.119995</c:v>
                </c:pt>
                <c:pt idx="4190">
                  <c:v>1996.73999</c:v>
                </c:pt>
                <c:pt idx="4191">
                  <c:v>2003.369995</c:v>
                </c:pt>
                <c:pt idx="4192">
                  <c:v>2002.280029</c:v>
                </c:pt>
                <c:pt idx="4193">
                  <c:v>2000.719971</c:v>
                </c:pt>
                <c:pt idx="4194">
                  <c:v>1997.650024</c:v>
                </c:pt>
                <c:pt idx="4195">
                  <c:v>2007.709961</c:v>
                </c:pt>
                <c:pt idx="4196">
                  <c:v>2001.540039</c:v>
                </c:pt>
                <c:pt idx="4197">
                  <c:v>1988.4399410000001</c:v>
                </c:pt>
                <c:pt idx="4198">
                  <c:v>1995.6899410000001</c:v>
                </c:pt>
                <c:pt idx="4199">
                  <c:v>1997.4499510000001</c:v>
                </c:pt>
                <c:pt idx="4200">
                  <c:v>1985.540039</c:v>
                </c:pt>
                <c:pt idx="4201">
                  <c:v>1984.130005</c:v>
                </c:pt>
                <c:pt idx="4202">
                  <c:v>1998.9799800000001</c:v>
                </c:pt>
                <c:pt idx="4203">
                  <c:v>2001.5699460000001</c:v>
                </c:pt>
                <c:pt idx="4204">
                  <c:v>2011.3599850000001</c:v>
                </c:pt>
                <c:pt idx="4205">
                  <c:v>2010.400024</c:v>
                </c:pt>
                <c:pt idx="4206">
                  <c:v>1994.290039</c:v>
                </c:pt>
                <c:pt idx="4207">
                  <c:v>1982.7700199999999</c:v>
                </c:pt>
                <c:pt idx="4208">
                  <c:v>1998.3000489999999</c:v>
                </c:pt>
                <c:pt idx="4209">
                  <c:v>1965.98999</c:v>
                </c:pt>
                <c:pt idx="4210">
                  <c:v>1982.849976</c:v>
                </c:pt>
                <c:pt idx="4211">
                  <c:v>1977.8000489999999</c:v>
                </c:pt>
                <c:pt idx="4212">
                  <c:v>1972.290039</c:v>
                </c:pt>
                <c:pt idx="4213">
                  <c:v>1946.160034</c:v>
                </c:pt>
                <c:pt idx="4214">
                  <c:v>1946.170044</c:v>
                </c:pt>
                <c:pt idx="4215">
                  <c:v>1967.900024</c:v>
                </c:pt>
                <c:pt idx="4216">
                  <c:v>1964.8199460000001</c:v>
                </c:pt>
                <c:pt idx="4217">
                  <c:v>1935.099976</c:v>
                </c:pt>
                <c:pt idx="4218">
                  <c:v>1968.8900149999999</c:v>
                </c:pt>
                <c:pt idx="4219">
                  <c:v>1928.209961</c:v>
                </c:pt>
                <c:pt idx="4220">
                  <c:v>1906.130005</c:v>
                </c:pt>
                <c:pt idx="4221">
                  <c:v>1874.73999</c:v>
                </c:pt>
                <c:pt idx="4222">
                  <c:v>1877.6999510000001</c:v>
                </c:pt>
                <c:pt idx="4223">
                  <c:v>1862.48999</c:v>
                </c:pt>
                <c:pt idx="4224">
                  <c:v>1862.76001</c:v>
                </c:pt>
                <c:pt idx="4225">
                  <c:v>1886.76001</c:v>
                </c:pt>
                <c:pt idx="4226">
                  <c:v>1904.01001</c:v>
                </c:pt>
                <c:pt idx="4227">
                  <c:v>1941.280029</c:v>
                </c:pt>
                <c:pt idx="4228">
                  <c:v>1927.1099850000001</c:v>
                </c:pt>
                <c:pt idx="4229">
                  <c:v>1950.8199460000001</c:v>
                </c:pt>
                <c:pt idx="4230">
                  <c:v>1964.579956</c:v>
                </c:pt>
                <c:pt idx="4231">
                  <c:v>1961.630005</c:v>
                </c:pt>
                <c:pt idx="4232">
                  <c:v>1985.0500489999999</c:v>
                </c:pt>
                <c:pt idx="4233">
                  <c:v>1982.3000489999999</c:v>
                </c:pt>
                <c:pt idx="4234">
                  <c:v>1994.650024</c:v>
                </c:pt>
                <c:pt idx="4235">
                  <c:v>2018.0500489999999</c:v>
                </c:pt>
                <c:pt idx="4236">
                  <c:v>2017.8100589999999</c:v>
                </c:pt>
                <c:pt idx="4237">
                  <c:v>2012.099976</c:v>
                </c:pt>
                <c:pt idx="4238">
                  <c:v>2023.5699460000001</c:v>
                </c:pt>
                <c:pt idx="4239">
                  <c:v>2031.209961</c:v>
                </c:pt>
                <c:pt idx="4240">
                  <c:v>2031.920044</c:v>
                </c:pt>
                <c:pt idx="4241">
                  <c:v>2038.26001</c:v>
                </c:pt>
                <c:pt idx="4242">
                  <c:v>2039.6800539999999</c:v>
                </c:pt>
                <c:pt idx="4243">
                  <c:v>2038.25</c:v>
                </c:pt>
                <c:pt idx="4244">
                  <c:v>2039.329956</c:v>
                </c:pt>
                <c:pt idx="4245">
                  <c:v>2039.8199460000001</c:v>
                </c:pt>
                <c:pt idx="4246">
                  <c:v>2041.3199460000001</c:v>
                </c:pt>
                <c:pt idx="4247">
                  <c:v>2051.8000489999999</c:v>
                </c:pt>
                <c:pt idx="4248">
                  <c:v>2048.719971</c:v>
                </c:pt>
                <c:pt idx="4249">
                  <c:v>2052.75</c:v>
                </c:pt>
                <c:pt idx="4250">
                  <c:v>2063.5</c:v>
                </c:pt>
                <c:pt idx="4251">
                  <c:v>2069.4099120000001</c:v>
                </c:pt>
                <c:pt idx="4252">
                  <c:v>2067.030029</c:v>
                </c:pt>
                <c:pt idx="4253">
                  <c:v>2072.830078</c:v>
                </c:pt>
                <c:pt idx="4254">
                  <c:v>2067.5600589999999</c:v>
                </c:pt>
                <c:pt idx="4255">
                  <c:v>2053.4399410000001</c:v>
                </c:pt>
                <c:pt idx="4256">
                  <c:v>2066.5500489999999</c:v>
                </c:pt>
                <c:pt idx="4257">
                  <c:v>2074.330078</c:v>
                </c:pt>
                <c:pt idx="4258">
                  <c:v>2071.919922</c:v>
                </c:pt>
                <c:pt idx="4259">
                  <c:v>2075.3701169999999</c:v>
                </c:pt>
                <c:pt idx="4260">
                  <c:v>2060.3100589999999</c:v>
                </c:pt>
                <c:pt idx="4261">
                  <c:v>2059.820068</c:v>
                </c:pt>
                <c:pt idx="4262">
                  <c:v>2026.1400149999999</c:v>
                </c:pt>
                <c:pt idx="4263">
                  <c:v>2035.329956</c:v>
                </c:pt>
                <c:pt idx="4264">
                  <c:v>2002.329956</c:v>
                </c:pt>
                <c:pt idx="4265">
                  <c:v>1989.630005</c:v>
                </c:pt>
                <c:pt idx="4266">
                  <c:v>1972.73999</c:v>
                </c:pt>
                <c:pt idx="4267">
                  <c:v>2012.8900149999999</c:v>
                </c:pt>
                <c:pt idx="4268">
                  <c:v>2061.2299800000001</c:v>
                </c:pt>
                <c:pt idx="4269">
                  <c:v>2070.6499020000001</c:v>
                </c:pt>
                <c:pt idx="4270">
                  <c:v>2078.540039</c:v>
                </c:pt>
                <c:pt idx="4271">
                  <c:v>2082.169922</c:v>
                </c:pt>
                <c:pt idx="4272">
                  <c:v>2081.8798830000001</c:v>
                </c:pt>
                <c:pt idx="4273">
                  <c:v>2088.7700199999999</c:v>
                </c:pt>
                <c:pt idx="4274">
                  <c:v>2090.570068</c:v>
                </c:pt>
                <c:pt idx="4275">
                  <c:v>2080.3500979999999</c:v>
                </c:pt>
                <c:pt idx="4276">
                  <c:v>2058.8999020000001</c:v>
                </c:pt>
                <c:pt idx="4277">
                  <c:v>2058.1999510000001</c:v>
                </c:pt>
                <c:pt idx="4278">
                  <c:v>2020.579956</c:v>
                </c:pt>
                <c:pt idx="4279">
                  <c:v>2002.6099850000001</c:v>
                </c:pt>
                <c:pt idx="4280">
                  <c:v>2025.900024</c:v>
                </c:pt>
                <c:pt idx="4281">
                  <c:v>2062.139893</c:v>
                </c:pt>
                <c:pt idx="4282">
                  <c:v>2044.8100589999999</c:v>
                </c:pt>
                <c:pt idx="4283">
                  <c:v>2028.26001</c:v>
                </c:pt>
                <c:pt idx="4284">
                  <c:v>2023.030029</c:v>
                </c:pt>
                <c:pt idx="4285">
                  <c:v>2011.2700199999999</c:v>
                </c:pt>
                <c:pt idx="4286">
                  <c:v>1992.670044</c:v>
                </c:pt>
                <c:pt idx="4287">
                  <c:v>2019.420044</c:v>
                </c:pt>
                <c:pt idx="4288">
                  <c:v>2022.5500489999999</c:v>
                </c:pt>
                <c:pt idx="4289">
                  <c:v>2032.119995</c:v>
                </c:pt>
                <c:pt idx="4290">
                  <c:v>2063.1499020000001</c:v>
                </c:pt>
                <c:pt idx="4291">
                  <c:v>2051.820068</c:v>
                </c:pt>
                <c:pt idx="4292">
                  <c:v>2057.0900879999999</c:v>
                </c:pt>
                <c:pt idx="4293">
                  <c:v>2029.5500489999999</c:v>
                </c:pt>
                <c:pt idx="4294">
                  <c:v>2002.160034</c:v>
                </c:pt>
                <c:pt idx="4295">
                  <c:v>2021.25</c:v>
                </c:pt>
                <c:pt idx="4296">
                  <c:v>1994.98999</c:v>
                </c:pt>
                <c:pt idx="4297">
                  <c:v>2020.849976</c:v>
                </c:pt>
                <c:pt idx="4298">
                  <c:v>2050.030029</c:v>
                </c:pt>
                <c:pt idx="4299">
                  <c:v>2041.51001</c:v>
                </c:pt>
                <c:pt idx="4300">
                  <c:v>2062.5200199999999</c:v>
                </c:pt>
                <c:pt idx="4301">
                  <c:v>2055.469971</c:v>
                </c:pt>
                <c:pt idx="4302">
                  <c:v>2046.73999</c:v>
                </c:pt>
                <c:pt idx="4303">
                  <c:v>2068.5900879999999</c:v>
                </c:pt>
                <c:pt idx="4304">
                  <c:v>2068.530029</c:v>
                </c:pt>
                <c:pt idx="4305">
                  <c:v>2088.4799800000001</c:v>
                </c:pt>
                <c:pt idx="4306">
                  <c:v>2096.98999</c:v>
                </c:pt>
                <c:pt idx="4307">
                  <c:v>2100.3400879999999</c:v>
                </c:pt>
                <c:pt idx="4308">
                  <c:v>2099.679932</c:v>
                </c:pt>
                <c:pt idx="4309">
                  <c:v>2097.4499510000001</c:v>
                </c:pt>
                <c:pt idx="4310">
                  <c:v>2110.3000489999999</c:v>
                </c:pt>
                <c:pt idx="4311">
                  <c:v>2109.6599120000001</c:v>
                </c:pt>
                <c:pt idx="4312">
                  <c:v>2115.4799800000001</c:v>
                </c:pt>
                <c:pt idx="4313">
                  <c:v>2113.860107</c:v>
                </c:pt>
                <c:pt idx="4314">
                  <c:v>2110.73999</c:v>
                </c:pt>
                <c:pt idx="4315">
                  <c:v>2104.5</c:v>
                </c:pt>
                <c:pt idx="4316">
                  <c:v>2117.389893</c:v>
                </c:pt>
                <c:pt idx="4317">
                  <c:v>2107.780029</c:v>
                </c:pt>
                <c:pt idx="4318">
                  <c:v>2098.530029</c:v>
                </c:pt>
                <c:pt idx="4319">
                  <c:v>2101.040039</c:v>
                </c:pt>
                <c:pt idx="4320">
                  <c:v>2071.26001</c:v>
                </c:pt>
                <c:pt idx="4321">
                  <c:v>2079.429932</c:v>
                </c:pt>
                <c:pt idx="4322">
                  <c:v>2044.160034</c:v>
                </c:pt>
                <c:pt idx="4323">
                  <c:v>2040.23999</c:v>
                </c:pt>
                <c:pt idx="4324">
                  <c:v>2065.9499510000001</c:v>
                </c:pt>
                <c:pt idx="4325">
                  <c:v>2053.3999020000001</c:v>
                </c:pt>
                <c:pt idx="4326">
                  <c:v>2081.1899410000001</c:v>
                </c:pt>
                <c:pt idx="4327">
                  <c:v>2074.280029</c:v>
                </c:pt>
                <c:pt idx="4328">
                  <c:v>2099.5</c:v>
                </c:pt>
                <c:pt idx="4329">
                  <c:v>2089.2700199999999</c:v>
                </c:pt>
                <c:pt idx="4330">
                  <c:v>2108.1000979999999</c:v>
                </c:pt>
                <c:pt idx="4331">
                  <c:v>2104.419922</c:v>
                </c:pt>
                <c:pt idx="4332">
                  <c:v>2091.5</c:v>
                </c:pt>
                <c:pt idx="4333">
                  <c:v>2061.0500489999999</c:v>
                </c:pt>
                <c:pt idx="4334">
                  <c:v>2056.1499020000001</c:v>
                </c:pt>
                <c:pt idx="4335">
                  <c:v>2061.0200199999999</c:v>
                </c:pt>
                <c:pt idx="4336">
                  <c:v>2086.23999</c:v>
                </c:pt>
                <c:pt idx="4337">
                  <c:v>2067.889893</c:v>
                </c:pt>
                <c:pt idx="4338">
                  <c:v>2059.6899410000001</c:v>
                </c:pt>
                <c:pt idx="4339">
                  <c:v>2066.959961</c:v>
                </c:pt>
                <c:pt idx="4340">
                  <c:v>2080.6201169999999</c:v>
                </c:pt>
                <c:pt idx="4341">
                  <c:v>2076.330078</c:v>
                </c:pt>
                <c:pt idx="4342">
                  <c:v>2081.8999020000001</c:v>
                </c:pt>
                <c:pt idx="4343">
                  <c:v>2091.179932</c:v>
                </c:pt>
                <c:pt idx="4344">
                  <c:v>2102.0600589999999</c:v>
                </c:pt>
                <c:pt idx="4345">
                  <c:v>2092.429932</c:v>
                </c:pt>
                <c:pt idx="4346">
                  <c:v>2095.8400879999999</c:v>
                </c:pt>
                <c:pt idx="4347">
                  <c:v>2106.6298830000001</c:v>
                </c:pt>
                <c:pt idx="4348">
                  <c:v>2104.98999</c:v>
                </c:pt>
                <c:pt idx="4349">
                  <c:v>2081.179932</c:v>
                </c:pt>
                <c:pt idx="4350">
                  <c:v>2100.3999020000001</c:v>
                </c:pt>
                <c:pt idx="4351">
                  <c:v>2097.290039</c:v>
                </c:pt>
                <c:pt idx="4352">
                  <c:v>2107.959961</c:v>
                </c:pt>
                <c:pt idx="4353">
                  <c:v>2112.929932</c:v>
                </c:pt>
                <c:pt idx="4354">
                  <c:v>2117.6899410000001</c:v>
                </c:pt>
                <c:pt idx="4355">
                  <c:v>2108.919922</c:v>
                </c:pt>
                <c:pt idx="4356">
                  <c:v>2114.76001</c:v>
                </c:pt>
                <c:pt idx="4357">
                  <c:v>2106.8500979999999</c:v>
                </c:pt>
                <c:pt idx="4358">
                  <c:v>2085.51001</c:v>
                </c:pt>
                <c:pt idx="4359">
                  <c:v>2108.290039</c:v>
                </c:pt>
                <c:pt idx="4360">
                  <c:v>2114.48999</c:v>
                </c:pt>
                <c:pt idx="4361">
                  <c:v>2089.459961</c:v>
                </c:pt>
                <c:pt idx="4362">
                  <c:v>2080.1499020000001</c:v>
                </c:pt>
                <c:pt idx="4363">
                  <c:v>2088</c:v>
                </c:pt>
                <c:pt idx="4364">
                  <c:v>2116.1000979999999</c:v>
                </c:pt>
                <c:pt idx="4365">
                  <c:v>2105.330078</c:v>
                </c:pt>
                <c:pt idx="4366">
                  <c:v>2099.1201169999999</c:v>
                </c:pt>
                <c:pt idx="4367">
                  <c:v>2098.4799800000001</c:v>
                </c:pt>
                <c:pt idx="4368">
                  <c:v>2121.1000979999999</c:v>
                </c:pt>
                <c:pt idx="4369">
                  <c:v>2122.7299800000001</c:v>
                </c:pt>
                <c:pt idx="4370">
                  <c:v>2129.1999510000001</c:v>
                </c:pt>
                <c:pt idx="4371">
                  <c:v>2127.830078</c:v>
                </c:pt>
                <c:pt idx="4372">
                  <c:v>2125.8500979999999</c:v>
                </c:pt>
                <c:pt idx="4373">
                  <c:v>2130.820068</c:v>
                </c:pt>
                <c:pt idx="4374">
                  <c:v>2126.0600589999999</c:v>
                </c:pt>
                <c:pt idx="4375">
                  <c:v>2104.1999510000001</c:v>
                </c:pt>
                <c:pt idx="4376">
                  <c:v>2123.4799800000001</c:v>
                </c:pt>
                <c:pt idx="4377">
                  <c:v>2120.790039</c:v>
                </c:pt>
                <c:pt idx="4378">
                  <c:v>2107.389893</c:v>
                </c:pt>
                <c:pt idx="4379">
                  <c:v>2111.7299800000001</c:v>
                </c:pt>
                <c:pt idx="4380">
                  <c:v>2109.6000979999999</c:v>
                </c:pt>
                <c:pt idx="4381">
                  <c:v>2114.070068</c:v>
                </c:pt>
                <c:pt idx="4382">
                  <c:v>2095.8400879999999</c:v>
                </c:pt>
                <c:pt idx="4383">
                  <c:v>2092.830078</c:v>
                </c:pt>
                <c:pt idx="4384">
                  <c:v>2079.280029</c:v>
                </c:pt>
                <c:pt idx="4385">
                  <c:v>2080.1499020000001</c:v>
                </c:pt>
                <c:pt idx="4386">
                  <c:v>2105.1999510000001</c:v>
                </c:pt>
                <c:pt idx="4387">
                  <c:v>2108.860107</c:v>
                </c:pt>
                <c:pt idx="4388">
                  <c:v>2094.110107</c:v>
                </c:pt>
                <c:pt idx="4389">
                  <c:v>2084.429932</c:v>
                </c:pt>
                <c:pt idx="4390">
                  <c:v>2096.290039</c:v>
                </c:pt>
                <c:pt idx="4391">
                  <c:v>2100.4399410000001</c:v>
                </c:pt>
                <c:pt idx="4392">
                  <c:v>2121.23999</c:v>
                </c:pt>
                <c:pt idx="4393">
                  <c:v>2109.98999</c:v>
                </c:pt>
                <c:pt idx="4394">
                  <c:v>2122.8500979999999</c:v>
                </c:pt>
                <c:pt idx="4395">
                  <c:v>2124.1999510000001</c:v>
                </c:pt>
                <c:pt idx="4396">
                  <c:v>2108.580078</c:v>
                </c:pt>
                <c:pt idx="4397">
                  <c:v>2102.3100589999999</c:v>
                </c:pt>
                <c:pt idx="4398">
                  <c:v>2101.48999</c:v>
                </c:pt>
                <c:pt idx="4399">
                  <c:v>2057.639893</c:v>
                </c:pt>
                <c:pt idx="4400">
                  <c:v>2063.110107</c:v>
                </c:pt>
                <c:pt idx="4401">
                  <c:v>2077.419922</c:v>
                </c:pt>
                <c:pt idx="4402">
                  <c:v>2076.780029</c:v>
                </c:pt>
                <c:pt idx="4403">
                  <c:v>2068.76001</c:v>
                </c:pt>
                <c:pt idx="4404">
                  <c:v>2081.3400879999999</c:v>
                </c:pt>
                <c:pt idx="4405">
                  <c:v>2046.6800539999999</c:v>
                </c:pt>
                <c:pt idx="4406">
                  <c:v>2051.3100589999999</c:v>
                </c:pt>
                <c:pt idx="4407">
                  <c:v>2076.6201169999999</c:v>
                </c:pt>
                <c:pt idx="4408">
                  <c:v>2099.6000979999999</c:v>
                </c:pt>
                <c:pt idx="4409">
                  <c:v>2108.9499510000001</c:v>
                </c:pt>
                <c:pt idx="4410">
                  <c:v>2107.3999020000001</c:v>
                </c:pt>
                <c:pt idx="4411">
                  <c:v>2124.290039</c:v>
                </c:pt>
                <c:pt idx="4412">
                  <c:v>2126.639893</c:v>
                </c:pt>
                <c:pt idx="4413">
                  <c:v>2128.280029</c:v>
                </c:pt>
                <c:pt idx="4414">
                  <c:v>2119.209961</c:v>
                </c:pt>
                <c:pt idx="4415">
                  <c:v>2114.1499020000001</c:v>
                </c:pt>
                <c:pt idx="4416">
                  <c:v>2102.1499020000001</c:v>
                </c:pt>
                <c:pt idx="4417">
                  <c:v>2079.6499020000001</c:v>
                </c:pt>
                <c:pt idx="4418">
                  <c:v>2067.639893</c:v>
                </c:pt>
                <c:pt idx="4419">
                  <c:v>2093.25</c:v>
                </c:pt>
                <c:pt idx="4420">
                  <c:v>2108.570068</c:v>
                </c:pt>
                <c:pt idx="4421">
                  <c:v>2108.6298830000001</c:v>
                </c:pt>
                <c:pt idx="4422">
                  <c:v>2103.8400879999999</c:v>
                </c:pt>
                <c:pt idx="4423">
                  <c:v>2098.040039</c:v>
                </c:pt>
                <c:pt idx="4424">
                  <c:v>2093.320068</c:v>
                </c:pt>
                <c:pt idx="4425">
                  <c:v>2099.8400879999999</c:v>
                </c:pt>
                <c:pt idx="4426">
                  <c:v>2083.5600589999999</c:v>
                </c:pt>
                <c:pt idx="4427">
                  <c:v>2077.570068</c:v>
                </c:pt>
                <c:pt idx="4428">
                  <c:v>2104.179932</c:v>
                </c:pt>
                <c:pt idx="4429">
                  <c:v>2084.070068</c:v>
                </c:pt>
                <c:pt idx="4430">
                  <c:v>2086.0500489999999</c:v>
                </c:pt>
                <c:pt idx="4431">
                  <c:v>2083.389893</c:v>
                </c:pt>
                <c:pt idx="4432">
                  <c:v>2091.540039</c:v>
                </c:pt>
                <c:pt idx="4433">
                  <c:v>2102.4399410000001</c:v>
                </c:pt>
                <c:pt idx="4434">
                  <c:v>2096.919922</c:v>
                </c:pt>
                <c:pt idx="4435">
                  <c:v>2079.610107</c:v>
                </c:pt>
                <c:pt idx="4436">
                  <c:v>2035.7299800000001</c:v>
                </c:pt>
                <c:pt idx="4437">
                  <c:v>1970.8900149999999</c:v>
                </c:pt>
                <c:pt idx="4438">
                  <c:v>1893.209961</c:v>
                </c:pt>
                <c:pt idx="4439">
                  <c:v>1867.6099850000001</c:v>
                </c:pt>
                <c:pt idx="4440">
                  <c:v>1940.51001</c:v>
                </c:pt>
                <c:pt idx="4441">
                  <c:v>1987.660034</c:v>
                </c:pt>
                <c:pt idx="4442">
                  <c:v>1988.869995</c:v>
                </c:pt>
                <c:pt idx="4443">
                  <c:v>1972.1800539999999</c:v>
                </c:pt>
                <c:pt idx="4444">
                  <c:v>1913.849976</c:v>
                </c:pt>
                <c:pt idx="4445">
                  <c:v>1948.8599850000001</c:v>
                </c:pt>
                <c:pt idx="4446">
                  <c:v>1951.130005</c:v>
                </c:pt>
                <c:pt idx="4447">
                  <c:v>1921.219971</c:v>
                </c:pt>
                <c:pt idx="4448">
                  <c:v>1969.410034</c:v>
                </c:pt>
                <c:pt idx="4449">
                  <c:v>1942.040039</c:v>
                </c:pt>
                <c:pt idx="4450">
                  <c:v>1952.290039</c:v>
                </c:pt>
                <c:pt idx="4451">
                  <c:v>1961.0500489999999</c:v>
                </c:pt>
                <c:pt idx="4452">
                  <c:v>1953.030029</c:v>
                </c:pt>
                <c:pt idx="4453">
                  <c:v>1978.089966</c:v>
                </c:pt>
                <c:pt idx="4454">
                  <c:v>1995.3100589999999</c:v>
                </c:pt>
                <c:pt idx="4455">
                  <c:v>1990.1999510000001</c:v>
                </c:pt>
                <c:pt idx="4456">
                  <c:v>1958.030029</c:v>
                </c:pt>
                <c:pt idx="4457">
                  <c:v>1966.969971</c:v>
                </c:pt>
                <c:pt idx="4458">
                  <c:v>1942.73999</c:v>
                </c:pt>
                <c:pt idx="4459">
                  <c:v>1938.76001</c:v>
                </c:pt>
                <c:pt idx="4460">
                  <c:v>1932.23999</c:v>
                </c:pt>
                <c:pt idx="4461">
                  <c:v>1931.339966</c:v>
                </c:pt>
                <c:pt idx="4462">
                  <c:v>1881.7700199999999</c:v>
                </c:pt>
                <c:pt idx="4463">
                  <c:v>1884.089966</c:v>
                </c:pt>
                <c:pt idx="4464">
                  <c:v>1920.030029</c:v>
                </c:pt>
                <c:pt idx="4465">
                  <c:v>1923.8199460000001</c:v>
                </c:pt>
                <c:pt idx="4466">
                  <c:v>1951.3599850000001</c:v>
                </c:pt>
                <c:pt idx="4467">
                  <c:v>1987.0500489999999</c:v>
                </c:pt>
                <c:pt idx="4468">
                  <c:v>1979.920044</c:v>
                </c:pt>
                <c:pt idx="4469">
                  <c:v>1995.829956</c:v>
                </c:pt>
                <c:pt idx="4470">
                  <c:v>2013.4300539999999</c:v>
                </c:pt>
                <c:pt idx="4471">
                  <c:v>2014.8900149999999</c:v>
                </c:pt>
                <c:pt idx="4472">
                  <c:v>2017.459961</c:v>
                </c:pt>
                <c:pt idx="4473">
                  <c:v>2003.6899410000001</c:v>
                </c:pt>
                <c:pt idx="4474">
                  <c:v>1994.23999</c:v>
                </c:pt>
                <c:pt idx="4475">
                  <c:v>2023.8599850000001</c:v>
                </c:pt>
                <c:pt idx="4476">
                  <c:v>2033.1099850000001</c:v>
                </c:pt>
                <c:pt idx="4477">
                  <c:v>2033.660034</c:v>
                </c:pt>
                <c:pt idx="4478">
                  <c:v>2030.7700199999999</c:v>
                </c:pt>
                <c:pt idx="4479">
                  <c:v>2018.9399410000001</c:v>
                </c:pt>
                <c:pt idx="4480">
                  <c:v>2052.51001</c:v>
                </c:pt>
                <c:pt idx="4481">
                  <c:v>2075.1499020000001</c:v>
                </c:pt>
                <c:pt idx="4482">
                  <c:v>2071.179932</c:v>
                </c:pt>
                <c:pt idx="4483">
                  <c:v>2065.889893</c:v>
                </c:pt>
                <c:pt idx="4484">
                  <c:v>2090.3500979999999</c:v>
                </c:pt>
                <c:pt idx="4485">
                  <c:v>2089.4099120000001</c:v>
                </c:pt>
                <c:pt idx="4486">
                  <c:v>2079.360107</c:v>
                </c:pt>
                <c:pt idx="4487">
                  <c:v>2104.0500489999999</c:v>
                </c:pt>
                <c:pt idx="4488">
                  <c:v>2109.790039</c:v>
                </c:pt>
                <c:pt idx="4489">
                  <c:v>2102.3100589999999</c:v>
                </c:pt>
                <c:pt idx="4490">
                  <c:v>2099.929932</c:v>
                </c:pt>
                <c:pt idx="4491">
                  <c:v>2099.1999510000001</c:v>
                </c:pt>
                <c:pt idx="4492">
                  <c:v>2078.580078</c:v>
                </c:pt>
                <c:pt idx="4493">
                  <c:v>2081.719971</c:v>
                </c:pt>
                <c:pt idx="4494">
                  <c:v>2075</c:v>
                </c:pt>
                <c:pt idx="4495">
                  <c:v>2045.969971</c:v>
                </c:pt>
                <c:pt idx="4496">
                  <c:v>2023.040039</c:v>
                </c:pt>
                <c:pt idx="4497">
                  <c:v>2053.1899410000001</c:v>
                </c:pt>
                <c:pt idx="4498">
                  <c:v>2050.4399410000001</c:v>
                </c:pt>
                <c:pt idx="4499">
                  <c:v>2083.580078</c:v>
                </c:pt>
                <c:pt idx="4500">
                  <c:v>2081.23999</c:v>
                </c:pt>
                <c:pt idx="4501">
                  <c:v>2089.169922</c:v>
                </c:pt>
                <c:pt idx="4502">
                  <c:v>2086.5900879999999</c:v>
                </c:pt>
                <c:pt idx="4503">
                  <c:v>2089.139893</c:v>
                </c:pt>
                <c:pt idx="4504">
                  <c:v>2088.8701169999999</c:v>
                </c:pt>
                <c:pt idx="4505">
                  <c:v>2090.110107</c:v>
                </c:pt>
                <c:pt idx="4506">
                  <c:v>2080.4099120000001</c:v>
                </c:pt>
                <c:pt idx="4507">
                  <c:v>2102.6298830000001</c:v>
                </c:pt>
                <c:pt idx="4508">
                  <c:v>2079.51001</c:v>
                </c:pt>
                <c:pt idx="4509">
                  <c:v>2049.6201169999999</c:v>
                </c:pt>
                <c:pt idx="4510">
                  <c:v>2091.6899410000001</c:v>
                </c:pt>
                <c:pt idx="4511">
                  <c:v>2077.070068</c:v>
                </c:pt>
                <c:pt idx="4512">
                  <c:v>2063.5900879999999</c:v>
                </c:pt>
                <c:pt idx="4513">
                  <c:v>2047.619995</c:v>
                </c:pt>
                <c:pt idx="4514">
                  <c:v>2052.2299800000001</c:v>
                </c:pt>
                <c:pt idx="4515">
                  <c:v>2012.369995</c:v>
                </c:pt>
                <c:pt idx="4516">
                  <c:v>2021.9399410000001</c:v>
                </c:pt>
                <c:pt idx="4517">
                  <c:v>2043.410034</c:v>
                </c:pt>
                <c:pt idx="4518">
                  <c:v>2073.070068</c:v>
                </c:pt>
                <c:pt idx="4519">
                  <c:v>2041.8900149999999</c:v>
                </c:pt>
                <c:pt idx="4520">
                  <c:v>2005.5500489999999</c:v>
                </c:pt>
                <c:pt idx="4521">
                  <c:v>2021.150024</c:v>
                </c:pt>
                <c:pt idx="4522">
                  <c:v>2038.969971</c:v>
                </c:pt>
                <c:pt idx="4523">
                  <c:v>2064.290039</c:v>
                </c:pt>
                <c:pt idx="4524">
                  <c:v>2060.98999</c:v>
                </c:pt>
                <c:pt idx="4525">
                  <c:v>2056.5</c:v>
                </c:pt>
                <c:pt idx="4526">
                  <c:v>2078.360107</c:v>
                </c:pt>
                <c:pt idx="4527">
                  <c:v>2063.360107</c:v>
                </c:pt>
                <c:pt idx="4528">
                  <c:v>2043.9399410000001</c:v>
                </c:pt>
                <c:pt idx="4529">
                  <c:v>2012.660034</c:v>
                </c:pt>
                <c:pt idx="4530">
                  <c:v>2016.709961</c:v>
                </c:pt>
                <c:pt idx="4531">
                  <c:v>1990.26001</c:v>
                </c:pt>
                <c:pt idx="4532">
                  <c:v>1943.089966</c:v>
                </c:pt>
                <c:pt idx="4533">
                  <c:v>1922.030029</c:v>
                </c:pt>
                <c:pt idx="4534">
                  <c:v>1923.670044</c:v>
                </c:pt>
                <c:pt idx="4535">
                  <c:v>1938.6800539999999</c:v>
                </c:pt>
                <c:pt idx="4536">
                  <c:v>1890.280029</c:v>
                </c:pt>
                <c:pt idx="4537">
                  <c:v>1921.839966</c:v>
                </c:pt>
                <c:pt idx="4538">
                  <c:v>1880.329956</c:v>
                </c:pt>
                <c:pt idx="4539">
                  <c:v>1881.329956</c:v>
                </c:pt>
                <c:pt idx="4540">
                  <c:v>1859.329956</c:v>
                </c:pt>
                <c:pt idx="4541">
                  <c:v>1868.98999</c:v>
                </c:pt>
                <c:pt idx="4542">
                  <c:v>1906.900024</c:v>
                </c:pt>
                <c:pt idx="4543">
                  <c:v>1877.079956</c:v>
                </c:pt>
                <c:pt idx="4544">
                  <c:v>1903.630005</c:v>
                </c:pt>
                <c:pt idx="4545">
                  <c:v>1882.9499510000001</c:v>
                </c:pt>
                <c:pt idx="4546">
                  <c:v>1893.3599850000001</c:v>
                </c:pt>
                <c:pt idx="4547">
                  <c:v>1940.23999</c:v>
                </c:pt>
                <c:pt idx="4548">
                  <c:v>1939.380005</c:v>
                </c:pt>
                <c:pt idx="4549">
                  <c:v>1903.030029</c:v>
                </c:pt>
                <c:pt idx="4550">
                  <c:v>1912.530029</c:v>
                </c:pt>
                <c:pt idx="4551">
                  <c:v>1915.4499510000001</c:v>
                </c:pt>
                <c:pt idx="4552">
                  <c:v>1880.0500489999999</c:v>
                </c:pt>
                <c:pt idx="4553">
                  <c:v>1853.4399410000001</c:v>
                </c:pt>
                <c:pt idx="4554">
                  <c:v>1852.209961</c:v>
                </c:pt>
                <c:pt idx="4555">
                  <c:v>1851.8599850000001</c:v>
                </c:pt>
                <c:pt idx="4556">
                  <c:v>1829.079956</c:v>
                </c:pt>
                <c:pt idx="4557">
                  <c:v>1864.780029</c:v>
                </c:pt>
                <c:pt idx="4558">
                  <c:v>1895.579956</c:v>
                </c:pt>
                <c:pt idx="4559">
                  <c:v>1926.8199460000001</c:v>
                </c:pt>
                <c:pt idx="4560">
                  <c:v>1917.829956</c:v>
                </c:pt>
                <c:pt idx="4561">
                  <c:v>1917.780029</c:v>
                </c:pt>
                <c:pt idx="4562">
                  <c:v>1945.5</c:v>
                </c:pt>
                <c:pt idx="4563">
                  <c:v>1921.2700199999999</c:v>
                </c:pt>
                <c:pt idx="4564">
                  <c:v>1929.8000489999999</c:v>
                </c:pt>
                <c:pt idx="4565">
                  <c:v>1951.6999510000001</c:v>
                </c:pt>
                <c:pt idx="4566">
                  <c:v>1948.0500489999999</c:v>
                </c:pt>
                <c:pt idx="4567">
                  <c:v>1932.2299800000001</c:v>
                </c:pt>
                <c:pt idx="4568">
                  <c:v>1978.349976</c:v>
                </c:pt>
                <c:pt idx="4569">
                  <c:v>1986.4499510000001</c:v>
                </c:pt>
                <c:pt idx="4570">
                  <c:v>1993.400024</c:v>
                </c:pt>
                <c:pt idx="4571">
                  <c:v>1999.98999</c:v>
                </c:pt>
                <c:pt idx="4572">
                  <c:v>2001.76001</c:v>
                </c:pt>
                <c:pt idx="4573">
                  <c:v>1979.26001</c:v>
                </c:pt>
                <c:pt idx="4574">
                  <c:v>1989.26001</c:v>
                </c:pt>
                <c:pt idx="4575">
                  <c:v>1989.5699460000001</c:v>
                </c:pt>
                <c:pt idx="4576">
                  <c:v>2022.1899410000001</c:v>
                </c:pt>
                <c:pt idx="4577">
                  <c:v>2019.6400149999999</c:v>
                </c:pt>
                <c:pt idx="4578">
                  <c:v>2015.9300539999999</c:v>
                </c:pt>
                <c:pt idx="4579">
                  <c:v>2027.219971</c:v>
                </c:pt>
                <c:pt idx="4580">
                  <c:v>2040.589966</c:v>
                </c:pt>
                <c:pt idx="4581">
                  <c:v>2049.580078</c:v>
                </c:pt>
                <c:pt idx="4582">
                  <c:v>2051.6000979999999</c:v>
                </c:pt>
                <c:pt idx="4583">
                  <c:v>2049.8000489999999</c:v>
                </c:pt>
                <c:pt idx="4584">
                  <c:v>2036.709961</c:v>
                </c:pt>
                <c:pt idx="4585">
                  <c:v>2035.9399410000001</c:v>
                </c:pt>
                <c:pt idx="4586">
                  <c:v>2037.0500489999999</c:v>
                </c:pt>
                <c:pt idx="4587">
                  <c:v>2055.01001</c:v>
                </c:pt>
                <c:pt idx="4588">
                  <c:v>2063.9499510000001</c:v>
                </c:pt>
                <c:pt idx="4589">
                  <c:v>2059.73999</c:v>
                </c:pt>
                <c:pt idx="4590">
                  <c:v>2072.780029</c:v>
                </c:pt>
                <c:pt idx="4591">
                  <c:v>2066.1298830000001</c:v>
                </c:pt>
                <c:pt idx="4592">
                  <c:v>2045.170044</c:v>
                </c:pt>
                <c:pt idx="4593">
                  <c:v>2066.6599120000001</c:v>
                </c:pt>
                <c:pt idx="4594">
                  <c:v>2041.910034</c:v>
                </c:pt>
                <c:pt idx="4595">
                  <c:v>2047.599976</c:v>
                </c:pt>
                <c:pt idx="4596">
                  <c:v>2041.98999</c:v>
                </c:pt>
                <c:pt idx="4597">
                  <c:v>2061.719971</c:v>
                </c:pt>
                <c:pt idx="4598">
                  <c:v>2082.419922</c:v>
                </c:pt>
                <c:pt idx="4599">
                  <c:v>2082.780029</c:v>
                </c:pt>
                <c:pt idx="4600">
                  <c:v>2080.7299800000001</c:v>
                </c:pt>
                <c:pt idx="4601">
                  <c:v>2094.3400879999999</c:v>
                </c:pt>
                <c:pt idx="4602">
                  <c:v>2100.8000489999999</c:v>
                </c:pt>
                <c:pt idx="4603">
                  <c:v>2102.3999020000001</c:v>
                </c:pt>
                <c:pt idx="4604">
                  <c:v>2091.4799800000001</c:v>
                </c:pt>
                <c:pt idx="4605">
                  <c:v>2091.580078</c:v>
                </c:pt>
                <c:pt idx="4606">
                  <c:v>2087.790039</c:v>
                </c:pt>
                <c:pt idx="4607">
                  <c:v>2091.6999510000001</c:v>
                </c:pt>
                <c:pt idx="4608">
                  <c:v>2095.1499020000001</c:v>
                </c:pt>
                <c:pt idx="4609">
                  <c:v>2075.8100589999999</c:v>
                </c:pt>
                <c:pt idx="4610">
                  <c:v>2065.3000489999999</c:v>
                </c:pt>
                <c:pt idx="4611">
                  <c:v>2081.429932</c:v>
                </c:pt>
                <c:pt idx="4612">
                  <c:v>2063.3701169999999</c:v>
                </c:pt>
                <c:pt idx="4613">
                  <c:v>2051.1201169999999</c:v>
                </c:pt>
                <c:pt idx="4614">
                  <c:v>2050.6298830000001</c:v>
                </c:pt>
                <c:pt idx="4615">
                  <c:v>2057.139893</c:v>
                </c:pt>
                <c:pt idx="4616">
                  <c:v>2058.6899410000001</c:v>
                </c:pt>
                <c:pt idx="4617">
                  <c:v>2084.389893</c:v>
                </c:pt>
                <c:pt idx="4618">
                  <c:v>2064.459961</c:v>
                </c:pt>
                <c:pt idx="4619">
                  <c:v>2064.110107</c:v>
                </c:pt>
                <c:pt idx="4620">
                  <c:v>2046.6099850000001</c:v>
                </c:pt>
                <c:pt idx="4621">
                  <c:v>2066.6599120000001</c:v>
                </c:pt>
                <c:pt idx="4622">
                  <c:v>2047.209961</c:v>
                </c:pt>
                <c:pt idx="4623">
                  <c:v>2047.630005</c:v>
                </c:pt>
                <c:pt idx="4624">
                  <c:v>2040.040039</c:v>
                </c:pt>
                <c:pt idx="4625">
                  <c:v>2052.320068</c:v>
                </c:pt>
                <c:pt idx="4626">
                  <c:v>2048.040039</c:v>
                </c:pt>
                <c:pt idx="4627">
                  <c:v>2076.0600589999999</c:v>
                </c:pt>
                <c:pt idx="4628">
                  <c:v>2090.540039</c:v>
                </c:pt>
                <c:pt idx="4629">
                  <c:v>2090.1000979999999</c:v>
                </c:pt>
                <c:pt idx="4630">
                  <c:v>2099.0600589999999</c:v>
                </c:pt>
                <c:pt idx="4631">
                  <c:v>2096.9499510000001</c:v>
                </c:pt>
                <c:pt idx="4632">
                  <c:v>2099.330078</c:v>
                </c:pt>
                <c:pt idx="4633">
                  <c:v>2105.26001</c:v>
                </c:pt>
                <c:pt idx="4634">
                  <c:v>2099.1298830000001</c:v>
                </c:pt>
                <c:pt idx="4635">
                  <c:v>2109.4099120000001</c:v>
                </c:pt>
                <c:pt idx="4636">
                  <c:v>2112.1298830000001</c:v>
                </c:pt>
                <c:pt idx="4637">
                  <c:v>2119.1201169999999</c:v>
                </c:pt>
                <c:pt idx="4638">
                  <c:v>2115.4799800000001</c:v>
                </c:pt>
                <c:pt idx="4639">
                  <c:v>2096.070068</c:v>
                </c:pt>
                <c:pt idx="4640">
                  <c:v>2079.0600589999999</c:v>
                </c:pt>
                <c:pt idx="4641">
                  <c:v>2075.320068</c:v>
                </c:pt>
                <c:pt idx="4642">
                  <c:v>2071.5</c:v>
                </c:pt>
                <c:pt idx="4643">
                  <c:v>2077.98999</c:v>
                </c:pt>
                <c:pt idx="4644">
                  <c:v>2071.219971</c:v>
                </c:pt>
                <c:pt idx="4645">
                  <c:v>2083.25</c:v>
                </c:pt>
                <c:pt idx="4646">
                  <c:v>2088.8999020000001</c:v>
                </c:pt>
                <c:pt idx="4647">
                  <c:v>2085.4499510000001</c:v>
                </c:pt>
                <c:pt idx="4648">
                  <c:v>2113.320068</c:v>
                </c:pt>
                <c:pt idx="4649">
                  <c:v>2037.410034</c:v>
                </c:pt>
                <c:pt idx="4650">
                  <c:v>2000.540039</c:v>
                </c:pt>
                <c:pt idx="4651">
                  <c:v>2036.089966</c:v>
                </c:pt>
                <c:pt idx="4652">
                  <c:v>2070.7700199999999</c:v>
                </c:pt>
                <c:pt idx="4653">
                  <c:v>2098.860107</c:v>
                </c:pt>
                <c:pt idx="4654">
                  <c:v>2102.9499510000001</c:v>
                </c:pt>
                <c:pt idx="4655">
                  <c:v>2088.5500489999999</c:v>
                </c:pt>
                <c:pt idx="4656">
                  <c:v>2099.7299800000001</c:v>
                </c:pt>
                <c:pt idx="4657">
                  <c:v>2097.8999020000001</c:v>
                </c:pt>
                <c:pt idx="4658">
                  <c:v>2129.8999020000001</c:v>
                </c:pt>
                <c:pt idx="4659">
                  <c:v>2137.1599120000001</c:v>
                </c:pt>
                <c:pt idx="4660">
                  <c:v>2152.139893</c:v>
                </c:pt>
                <c:pt idx="4661">
                  <c:v>2152.429932</c:v>
                </c:pt>
                <c:pt idx="4662">
                  <c:v>2163.75</c:v>
                </c:pt>
                <c:pt idx="4663">
                  <c:v>2161.73999</c:v>
                </c:pt>
                <c:pt idx="4664">
                  <c:v>2166.889893</c:v>
                </c:pt>
                <c:pt idx="4665">
                  <c:v>2163.780029</c:v>
                </c:pt>
                <c:pt idx="4666">
                  <c:v>2173.0200199999999</c:v>
                </c:pt>
                <c:pt idx="4667">
                  <c:v>2165.169922</c:v>
                </c:pt>
                <c:pt idx="4668">
                  <c:v>2175.030029</c:v>
                </c:pt>
                <c:pt idx="4669">
                  <c:v>2168.4799800000001</c:v>
                </c:pt>
                <c:pt idx="4670">
                  <c:v>2169.179932</c:v>
                </c:pt>
                <c:pt idx="4671">
                  <c:v>2166.580078</c:v>
                </c:pt>
                <c:pt idx="4672">
                  <c:v>2170.0600589999999</c:v>
                </c:pt>
                <c:pt idx="4673">
                  <c:v>2173.6000979999999</c:v>
                </c:pt>
                <c:pt idx="4674">
                  <c:v>2170.8400879999999</c:v>
                </c:pt>
                <c:pt idx="4675">
                  <c:v>2157.030029</c:v>
                </c:pt>
                <c:pt idx="4676">
                  <c:v>2163.790039</c:v>
                </c:pt>
                <c:pt idx="4677">
                  <c:v>2164.25</c:v>
                </c:pt>
                <c:pt idx="4678">
                  <c:v>2182.8701169999999</c:v>
                </c:pt>
                <c:pt idx="4679">
                  <c:v>2180.889893</c:v>
                </c:pt>
                <c:pt idx="4680">
                  <c:v>2181.73999</c:v>
                </c:pt>
                <c:pt idx="4681">
                  <c:v>2175.48999</c:v>
                </c:pt>
                <c:pt idx="4682">
                  <c:v>2185.790039</c:v>
                </c:pt>
                <c:pt idx="4683">
                  <c:v>2184.0500489999999</c:v>
                </c:pt>
                <c:pt idx="4684">
                  <c:v>2190.1499020000001</c:v>
                </c:pt>
                <c:pt idx="4685">
                  <c:v>2178.1499020000001</c:v>
                </c:pt>
                <c:pt idx="4686">
                  <c:v>2182.219971</c:v>
                </c:pt>
                <c:pt idx="4687">
                  <c:v>2187.0200199999999</c:v>
                </c:pt>
                <c:pt idx="4688">
                  <c:v>2183.8701169999999</c:v>
                </c:pt>
                <c:pt idx="4689">
                  <c:v>2182.639893</c:v>
                </c:pt>
                <c:pt idx="4690">
                  <c:v>2186.8999020000001</c:v>
                </c:pt>
                <c:pt idx="4691">
                  <c:v>2175.4399410000001</c:v>
                </c:pt>
                <c:pt idx="4692">
                  <c:v>2172.469971</c:v>
                </c:pt>
                <c:pt idx="4693">
                  <c:v>2169.040039</c:v>
                </c:pt>
                <c:pt idx="4694">
                  <c:v>2180.3798830000001</c:v>
                </c:pt>
                <c:pt idx="4695">
                  <c:v>2176.1201169999999</c:v>
                </c:pt>
                <c:pt idx="4696">
                  <c:v>2170.9499510000001</c:v>
                </c:pt>
                <c:pt idx="4697">
                  <c:v>2170.860107</c:v>
                </c:pt>
                <c:pt idx="4698">
                  <c:v>2179.9799800000001</c:v>
                </c:pt>
                <c:pt idx="4699">
                  <c:v>2186.4799800000001</c:v>
                </c:pt>
                <c:pt idx="4700">
                  <c:v>2186.1599120000001</c:v>
                </c:pt>
                <c:pt idx="4701">
                  <c:v>2181.3000489999999</c:v>
                </c:pt>
                <c:pt idx="4702">
                  <c:v>2127.8100589999999</c:v>
                </c:pt>
                <c:pt idx="4703">
                  <c:v>2159.040039</c:v>
                </c:pt>
                <c:pt idx="4704">
                  <c:v>2127.0200199999999</c:v>
                </c:pt>
                <c:pt idx="4705">
                  <c:v>2125.7700199999999</c:v>
                </c:pt>
                <c:pt idx="4706">
                  <c:v>2147.26001</c:v>
                </c:pt>
                <c:pt idx="4707">
                  <c:v>2139.1599120000001</c:v>
                </c:pt>
                <c:pt idx="4708">
                  <c:v>2139.1201169999999</c:v>
                </c:pt>
                <c:pt idx="4709">
                  <c:v>2139.76001</c:v>
                </c:pt>
                <c:pt idx="4710">
                  <c:v>2163.1201169999999</c:v>
                </c:pt>
                <c:pt idx="4711">
                  <c:v>2177.179932</c:v>
                </c:pt>
                <c:pt idx="4712">
                  <c:v>2164.6899410000001</c:v>
                </c:pt>
                <c:pt idx="4713">
                  <c:v>2146.1000979999999</c:v>
                </c:pt>
                <c:pt idx="4714">
                  <c:v>2159.929932</c:v>
                </c:pt>
                <c:pt idx="4715">
                  <c:v>2171.3701169999999</c:v>
                </c:pt>
                <c:pt idx="4716">
                  <c:v>2151.1298830000001</c:v>
                </c:pt>
                <c:pt idx="4717">
                  <c:v>2168.2700199999999</c:v>
                </c:pt>
                <c:pt idx="4718">
                  <c:v>2161.1999510000001</c:v>
                </c:pt>
                <c:pt idx="4719">
                  <c:v>2150.48999</c:v>
                </c:pt>
                <c:pt idx="4720">
                  <c:v>2159.7299800000001</c:v>
                </c:pt>
                <c:pt idx="4721">
                  <c:v>2160.7700199999999</c:v>
                </c:pt>
                <c:pt idx="4722">
                  <c:v>2153.73999</c:v>
                </c:pt>
                <c:pt idx="4723">
                  <c:v>2163.6599120000001</c:v>
                </c:pt>
                <c:pt idx="4724">
                  <c:v>2136.7299800000001</c:v>
                </c:pt>
                <c:pt idx="4725">
                  <c:v>2139.179932</c:v>
                </c:pt>
                <c:pt idx="4726">
                  <c:v>2132.5500489999999</c:v>
                </c:pt>
                <c:pt idx="4727">
                  <c:v>2132.9799800000001</c:v>
                </c:pt>
                <c:pt idx="4728">
                  <c:v>2126.5</c:v>
                </c:pt>
                <c:pt idx="4729">
                  <c:v>2139.6000979999999</c:v>
                </c:pt>
                <c:pt idx="4730">
                  <c:v>2144.290039</c:v>
                </c:pt>
                <c:pt idx="4731">
                  <c:v>2141.3400879999999</c:v>
                </c:pt>
                <c:pt idx="4732">
                  <c:v>2141.1599120000001</c:v>
                </c:pt>
                <c:pt idx="4733">
                  <c:v>2151.330078</c:v>
                </c:pt>
                <c:pt idx="4734">
                  <c:v>2143.1599120000001</c:v>
                </c:pt>
                <c:pt idx="4735">
                  <c:v>2139.429932</c:v>
                </c:pt>
                <c:pt idx="4736">
                  <c:v>2133.040039</c:v>
                </c:pt>
                <c:pt idx="4737">
                  <c:v>2126.4099120000001</c:v>
                </c:pt>
                <c:pt idx="4738">
                  <c:v>2126.1499020000001</c:v>
                </c:pt>
                <c:pt idx="4739">
                  <c:v>2111.719971</c:v>
                </c:pt>
                <c:pt idx="4740">
                  <c:v>2097.9399410000001</c:v>
                </c:pt>
                <c:pt idx="4741">
                  <c:v>2088.6599120000001</c:v>
                </c:pt>
                <c:pt idx="4742">
                  <c:v>2085.179932</c:v>
                </c:pt>
                <c:pt idx="4743">
                  <c:v>2131.5200199999999</c:v>
                </c:pt>
                <c:pt idx="4744">
                  <c:v>2139.5600589999999</c:v>
                </c:pt>
                <c:pt idx="4745">
                  <c:v>2163.26001</c:v>
                </c:pt>
                <c:pt idx="4746">
                  <c:v>2167.4799800000001</c:v>
                </c:pt>
                <c:pt idx="4747">
                  <c:v>2164.4499510000001</c:v>
                </c:pt>
                <c:pt idx="4748">
                  <c:v>2164.1999510000001</c:v>
                </c:pt>
                <c:pt idx="4749">
                  <c:v>2180.389893</c:v>
                </c:pt>
                <c:pt idx="4750">
                  <c:v>2176.9399410000001</c:v>
                </c:pt>
                <c:pt idx="4751">
                  <c:v>2187.1201169999999</c:v>
                </c:pt>
                <c:pt idx="4752">
                  <c:v>2181.8999020000001</c:v>
                </c:pt>
                <c:pt idx="4753">
                  <c:v>2198.179932</c:v>
                </c:pt>
                <c:pt idx="4754">
                  <c:v>2202.9399410000001</c:v>
                </c:pt>
                <c:pt idx="4755">
                  <c:v>2204.719971</c:v>
                </c:pt>
                <c:pt idx="4756">
                  <c:v>2213.3500979999999</c:v>
                </c:pt>
                <c:pt idx="4757">
                  <c:v>2201.719971</c:v>
                </c:pt>
                <c:pt idx="4758">
                  <c:v>2204.6599120000001</c:v>
                </c:pt>
                <c:pt idx="4759">
                  <c:v>2198.8100589999999</c:v>
                </c:pt>
                <c:pt idx="4760">
                  <c:v>2191.080078</c:v>
                </c:pt>
                <c:pt idx="4761">
                  <c:v>2191.9499510000001</c:v>
                </c:pt>
                <c:pt idx="4762">
                  <c:v>2204.709961</c:v>
                </c:pt>
                <c:pt idx="4763">
                  <c:v>2212.2299800000001</c:v>
                </c:pt>
                <c:pt idx="4764">
                  <c:v>2241.3500979999999</c:v>
                </c:pt>
                <c:pt idx="4765">
                  <c:v>2246.1899410000001</c:v>
                </c:pt>
                <c:pt idx="4766">
                  <c:v>2259.530029</c:v>
                </c:pt>
                <c:pt idx="4767">
                  <c:v>2256.959961</c:v>
                </c:pt>
                <c:pt idx="4768">
                  <c:v>2271.719971</c:v>
                </c:pt>
                <c:pt idx="4769">
                  <c:v>2253.280029</c:v>
                </c:pt>
                <c:pt idx="4770">
                  <c:v>2262.030029</c:v>
                </c:pt>
                <c:pt idx="4771">
                  <c:v>2258.070068</c:v>
                </c:pt>
                <c:pt idx="4772">
                  <c:v>2262.530029</c:v>
                </c:pt>
                <c:pt idx="4773">
                  <c:v>2270.76001</c:v>
                </c:pt>
                <c:pt idx="4774">
                  <c:v>2265.179932</c:v>
                </c:pt>
                <c:pt idx="4775">
                  <c:v>2260.959961</c:v>
                </c:pt>
                <c:pt idx="4776">
                  <c:v>2263.790039</c:v>
                </c:pt>
                <c:pt idx="4777">
                  <c:v>2268.8798830000001</c:v>
                </c:pt>
                <c:pt idx="4778">
                  <c:v>2249.919922</c:v>
                </c:pt>
                <c:pt idx="4779">
                  <c:v>2249.26001</c:v>
                </c:pt>
                <c:pt idx="4780">
                  <c:v>2238.830078</c:v>
                </c:pt>
                <c:pt idx="4781">
                  <c:v>2257.830078</c:v>
                </c:pt>
                <c:pt idx="4782">
                  <c:v>2270.75</c:v>
                </c:pt>
                <c:pt idx="4783">
                  <c:v>2269</c:v>
                </c:pt>
                <c:pt idx="4784">
                  <c:v>2276.9799800000001</c:v>
                </c:pt>
                <c:pt idx="4785">
                  <c:v>2268.8999020000001</c:v>
                </c:pt>
                <c:pt idx="4786">
                  <c:v>2268.8999020000001</c:v>
                </c:pt>
                <c:pt idx="4787">
                  <c:v>2275.320068</c:v>
                </c:pt>
                <c:pt idx="4788">
                  <c:v>2270.4399410000001</c:v>
                </c:pt>
                <c:pt idx="4789">
                  <c:v>2274.639893</c:v>
                </c:pt>
                <c:pt idx="4790">
                  <c:v>2267.889893</c:v>
                </c:pt>
                <c:pt idx="4791">
                  <c:v>2271.889893</c:v>
                </c:pt>
                <c:pt idx="4792">
                  <c:v>2263.6899410000001</c:v>
                </c:pt>
                <c:pt idx="4793">
                  <c:v>2271.3100589999999</c:v>
                </c:pt>
                <c:pt idx="4794">
                  <c:v>2265.1999510000001</c:v>
                </c:pt>
                <c:pt idx="4795">
                  <c:v>2280.070068</c:v>
                </c:pt>
                <c:pt idx="4796">
                  <c:v>2298.3701169999999</c:v>
                </c:pt>
                <c:pt idx="4797">
                  <c:v>2296.679932</c:v>
                </c:pt>
                <c:pt idx="4798">
                  <c:v>2294.6899410000001</c:v>
                </c:pt>
                <c:pt idx="4799">
                  <c:v>2280.8999020000001</c:v>
                </c:pt>
                <c:pt idx="4800">
                  <c:v>2278.8701169999999</c:v>
                </c:pt>
                <c:pt idx="4801">
                  <c:v>2279.5500489999999</c:v>
                </c:pt>
                <c:pt idx="4802">
                  <c:v>2280.8500979999999</c:v>
                </c:pt>
                <c:pt idx="4803">
                  <c:v>2297.419922</c:v>
                </c:pt>
                <c:pt idx="4804">
                  <c:v>2292.5600589999999</c:v>
                </c:pt>
                <c:pt idx="4805">
                  <c:v>2293.080078</c:v>
                </c:pt>
                <c:pt idx="4806">
                  <c:v>2294.669922</c:v>
                </c:pt>
                <c:pt idx="4807">
                  <c:v>2307.8701169999999</c:v>
                </c:pt>
                <c:pt idx="4808">
                  <c:v>2316.1000979999999</c:v>
                </c:pt>
                <c:pt idx="4809">
                  <c:v>2328.25</c:v>
                </c:pt>
                <c:pt idx="4810">
                  <c:v>2337.580078</c:v>
                </c:pt>
                <c:pt idx="4811">
                  <c:v>2349.25</c:v>
                </c:pt>
                <c:pt idx="4812">
                  <c:v>2347.219971</c:v>
                </c:pt>
                <c:pt idx="4813">
                  <c:v>2351.1599120000001</c:v>
                </c:pt>
                <c:pt idx="4814">
                  <c:v>2365.3798830000001</c:v>
                </c:pt>
                <c:pt idx="4815">
                  <c:v>2362.820068</c:v>
                </c:pt>
                <c:pt idx="4816">
                  <c:v>2363.8100589999999</c:v>
                </c:pt>
                <c:pt idx="4817">
                  <c:v>2367.3400879999999</c:v>
                </c:pt>
                <c:pt idx="4818">
                  <c:v>2369.75</c:v>
                </c:pt>
                <c:pt idx="4819">
                  <c:v>2363.639893</c:v>
                </c:pt>
                <c:pt idx="4820">
                  <c:v>2395.959961</c:v>
                </c:pt>
                <c:pt idx="4821">
                  <c:v>2381.919922</c:v>
                </c:pt>
                <c:pt idx="4822">
                  <c:v>2383.1201169999999</c:v>
                </c:pt>
                <c:pt idx="4823">
                  <c:v>2375.3100589999999</c:v>
                </c:pt>
                <c:pt idx="4824">
                  <c:v>2368.389893</c:v>
                </c:pt>
                <c:pt idx="4825">
                  <c:v>2362.9799800000001</c:v>
                </c:pt>
                <c:pt idx="4826">
                  <c:v>2364.8701169999999</c:v>
                </c:pt>
                <c:pt idx="4827">
                  <c:v>2372.6000979999999</c:v>
                </c:pt>
                <c:pt idx="4828">
                  <c:v>2373.469971</c:v>
                </c:pt>
                <c:pt idx="4829">
                  <c:v>2365.4499510000001</c:v>
                </c:pt>
                <c:pt idx="4830">
                  <c:v>2385.26001</c:v>
                </c:pt>
                <c:pt idx="4831">
                  <c:v>2381.3798830000001</c:v>
                </c:pt>
                <c:pt idx="4832">
                  <c:v>2378.25</c:v>
                </c:pt>
                <c:pt idx="4833">
                  <c:v>2373.469971</c:v>
                </c:pt>
                <c:pt idx="4834">
                  <c:v>2344.0200199999999</c:v>
                </c:pt>
                <c:pt idx="4835">
                  <c:v>2348.4499510000001</c:v>
                </c:pt>
                <c:pt idx="4836">
                  <c:v>2345.959961</c:v>
                </c:pt>
                <c:pt idx="4837">
                  <c:v>2343.9799800000001</c:v>
                </c:pt>
                <c:pt idx="4838">
                  <c:v>2341.5900879999999</c:v>
                </c:pt>
                <c:pt idx="4839">
                  <c:v>2358.570068</c:v>
                </c:pt>
                <c:pt idx="4840">
                  <c:v>2361.1298830000001</c:v>
                </c:pt>
                <c:pt idx="4841">
                  <c:v>2368.0600589999999</c:v>
                </c:pt>
                <c:pt idx="4842">
                  <c:v>2362.719971</c:v>
                </c:pt>
                <c:pt idx="4843">
                  <c:v>2358.8400879999999</c:v>
                </c:pt>
                <c:pt idx="4844">
                  <c:v>2360.1599120000001</c:v>
                </c:pt>
                <c:pt idx="4845">
                  <c:v>2352.9499510000001</c:v>
                </c:pt>
                <c:pt idx="4846">
                  <c:v>2357.48999</c:v>
                </c:pt>
                <c:pt idx="4847">
                  <c:v>2355.540039</c:v>
                </c:pt>
                <c:pt idx="4848">
                  <c:v>2357.1599120000001</c:v>
                </c:pt>
                <c:pt idx="4849">
                  <c:v>2353.780029</c:v>
                </c:pt>
                <c:pt idx="4850">
                  <c:v>2344.929932</c:v>
                </c:pt>
                <c:pt idx="4851">
                  <c:v>2328.9499510000001</c:v>
                </c:pt>
                <c:pt idx="4852">
                  <c:v>2349.01001</c:v>
                </c:pt>
                <c:pt idx="4853">
                  <c:v>2342.1899410000001</c:v>
                </c:pt>
                <c:pt idx="4854">
                  <c:v>2338.169922</c:v>
                </c:pt>
                <c:pt idx="4855">
                  <c:v>2355.8400879999999</c:v>
                </c:pt>
                <c:pt idx="4856">
                  <c:v>2348.6899410000001</c:v>
                </c:pt>
                <c:pt idx="4857">
                  <c:v>2374.1499020000001</c:v>
                </c:pt>
                <c:pt idx="4858">
                  <c:v>2388.610107</c:v>
                </c:pt>
                <c:pt idx="4859">
                  <c:v>2387.4499510000001</c:v>
                </c:pt>
                <c:pt idx="4860">
                  <c:v>2388.7700199999999</c:v>
                </c:pt>
                <c:pt idx="4861">
                  <c:v>2384.1999510000001</c:v>
                </c:pt>
                <c:pt idx="4862">
                  <c:v>2388.330078</c:v>
                </c:pt>
                <c:pt idx="4863">
                  <c:v>2391.169922</c:v>
                </c:pt>
                <c:pt idx="4864">
                  <c:v>2388.1298830000001</c:v>
                </c:pt>
                <c:pt idx="4865">
                  <c:v>2389.5200199999999</c:v>
                </c:pt>
                <c:pt idx="4866">
                  <c:v>2399.290039</c:v>
                </c:pt>
                <c:pt idx="4867">
                  <c:v>2399.3798830000001</c:v>
                </c:pt>
                <c:pt idx="4868">
                  <c:v>2396.919922</c:v>
                </c:pt>
                <c:pt idx="4869">
                  <c:v>2399.6298830000001</c:v>
                </c:pt>
                <c:pt idx="4870">
                  <c:v>2394.4399410000001</c:v>
                </c:pt>
                <c:pt idx="4871">
                  <c:v>2390.8999020000001</c:v>
                </c:pt>
                <c:pt idx="4872">
                  <c:v>2402.320068</c:v>
                </c:pt>
                <c:pt idx="4873">
                  <c:v>2400.669922</c:v>
                </c:pt>
                <c:pt idx="4874">
                  <c:v>2357.030029</c:v>
                </c:pt>
                <c:pt idx="4875">
                  <c:v>2365.719971</c:v>
                </c:pt>
                <c:pt idx="4876">
                  <c:v>2381.7299800000001</c:v>
                </c:pt>
                <c:pt idx="4877">
                  <c:v>2394.0200199999999</c:v>
                </c:pt>
                <c:pt idx="4878">
                  <c:v>2398.419922</c:v>
                </c:pt>
                <c:pt idx="4879">
                  <c:v>2404.389893</c:v>
                </c:pt>
                <c:pt idx="4880">
                  <c:v>2415.070068</c:v>
                </c:pt>
                <c:pt idx="4881">
                  <c:v>2415.820068</c:v>
                </c:pt>
                <c:pt idx="4882">
                  <c:v>2412.9099120000001</c:v>
                </c:pt>
                <c:pt idx="4883">
                  <c:v>2411.8000489999999</c:v>
                </c:pt>
                <c:pt idx="4884">
                  <c:v>2430.0600589999999</c:v>
                </c:pt>
                <c:pt idx="4885">
                  <c:v>2439.070068</c:v>
                </c:pt>
                <c:pt idx="4886">
                  <c:v>2436.1000979999999</c:v>
                </c:pt>
                <c:pt idx="4887">
                  <c:v>2429.330078</c:v>
                </c:pt>
                <c:pt idx="4888">
                  <c:v>2433.139893</c:v>
                </c:pt>
                <c:pt idx="4889">
                  <c:v>2433.790039</c:v>
                </c:pt>
                <c:pt idx="4890">
                  <c:v>2431.7700199999999</c:v>
                </c:pt>
                <c:pt idx="4891">
                  <c:v>2429.389893</c:v>
                </c:pt>
                <c:pt idx="4892">
                  <c:v>2440.3500979999999</c:v>
                </c:pt>
                <c:pt idx="4893">
                  <c:v>2437.919922</c:v>
                </c:pt>
                <c:pt idx="4894">
                  <c:v>2432.459961</c:v>
                </c:pt>
                <c:pt idx="4895">
                  <c:v>2433.1499020000001</c:v>
                </c:pt>
                <c:pt idx="4896">
                  <c:v>2453.459961</c:v>
                </c:pt>
                <c:pt idx="4897">
                  <c:v>2437.030029</c:v>
                </c:pt>
                <c:pt idx="4898">
                  <c:v>2435.610107</c:v>
                </c:pt>
                <c:pt idx="4899">
                  <c:v>2434.5</c:v>
                </c:pt>
                <c:pt idx="4900">
                  <c:v>2438.3000489999999</c:v>
                </c:pt>
                <c:pt idx="4901">
                  <c:v>2439.070068</c:v>
                </c:pt>
                <c:pt idx="4902">
                  <c:v>2419.3798830000001</c:v>
                </c:pt>
                <c:pt idx="4903">
                  <c:v>2440.6899410000001</c:v>
                </c:pt>
                <c:pt idx="4904">
                  <c:v>2419.6999510000001</c:v>
                </c:pt>
                <c:pt idx="4905">
                  <c:v>2423.4099120000001</c:v>
                </c:pt>
                <c:pt idx="4906">
                  <c:v>2429.01001</c:v>
                </c:pt>
                <c:pt idx="4907">
                  <c:v>2432.540039</c:v>
                </c:pt>
                <c:pt idx="4908">
                  <c:v>2409.75</c:v>
                </c:pt>
                <c:pt idx="4909">
                  <c:v>2425.179932</c:v>
                </c:pt>
                <c:pt idx="4910">
                  <c:v>2427.429932</c:v>
                </c:pt>
                <c:pt idx="4911">
                  <c:v>2425.530029</c:v>
                </c:pt>
                <c:pt idx="4912">
                  <c:v>2443.25</c:v>
                </c:pt>
                <c:pt idx="4913">
                  <c:v>2447.830078</c:v>
                </c:pt>
                <c:pt idx="4914">
                  <c:v>2459.2700199999999</c:v>
                </c:pt>
                <c:pt idx="4915">
                  <c:v>2459.139893</c:v>
                </c:pt>
                <c:pt idx="4916">
                  <c:v>2460.610107</c:v>
                </c:pt>
                <c:pt idx="4917">
                  <c:v>2473.830078</c:v>
                </c:pt>
                <c:pt idx="4918">
                  <c:v>2473.4499510000001</c:v>
                </c:pt>
                <c:pt idx="4919">
                  <c:v>2472.540039</c:v>
                </c:pt>
                <c:pt idx="4920">
                  <c:v>2469.9099120000001</c:v>
                </c:pt>
                <c:pt idx="4921">
                  <c:v>2477.1298830000001</c:v>
                </c:pt>
                <c:pt idx="4922">
                  <c:v>2477.830078</c:v>
                </c:pt>
                <c:pt idx="4923">
                  <c:v>2475.419922</c:v>
                </c:pt>
                <c:pt idx="4924">
                  <c:v>2472.1000979999999</c:v>
                </c:pt>
                <c:pt idx="4925">
                  <c:v>2470.3000489999999</c:v>
                </c:pt>
                <c:pt idx="4926">
                  <c:v>2476.3500979999999</c:v>
                </c:pt>
                <c:pt idx="4927">
                  <c:v>2477.570068</c:v>
                </c:pt>
                <c:pt idx="4928">
                  <c:v>2472.1599120000001</c:v>
                </c:pt>
                <c:pt idx="4929">
                  <c:v>2476.830078</c:v>
                </c:pt>
                <c:pt idx="4930">
                  <c:v>2480.9099120000001</c:v>
                </c:pt>
                <c:pt idx="4931">
                  <c:v>2474.919922</c:v>
                </c:pt>
                <c:pt idx="4932">
                  <c:v>2474.0200199999999</c:v>
                </c:pt>
                <c:pt idx="4933">
                  <c:v>2438.209961</c:v>
                </c:pt>
                <c:pt idx="4934">
                  <c:v>2441.320068</c:v>
                </c:pt>
                <c:pt idx="4935">
                  <c:v>2465.8400879999999</c:v>
                </c:pt>
                <c:pt idx="4936">
                  <c:v>2464.610107</c:v>
                </c:pt>
                <c:pt idx="4937">
                  <c:v>2468.110107</c:v>
                </c:pt>
                <c:pt idx="4938">
                  <c:v>2430.01001</c:v>
                </c:pt>
                <c:pt idx="4939">
                  <c:v>2425.5500489999999</c:v>
                </c:pt>
                <c:pt idx="4940">
                  <c:v>2428.3701169999999</c:v>
                </c:pt>
                <c:pt idx="4941">
                  <c:v>2452.51001</c:v>
                </c:pt>
                <c:pt idx="4942">
                  <c:v>2444.040039</c:v>
                </c:pt>
                <c:pt idx="4943">
                  <c:v>2438.969971</c:v>
                </c:pt>
                <c:pt idx="4944">
                  <c:v>2443.0500489999999</c:v>
                </c:pt>
                <c:pt idx="4945">
                  <c:v>2444.23999</c:v>
                </c:pt>
                <c:pt idx="4946">
                  <c:v>2446.3000489999999</c:v>
                </c:pt>
                <c:pt idx="4947">
                  <c:v>2457.5900879999999</c:v>
                </c:pt>
                <c:pt idx="4948">
                  <c:v>2471.6499020000001</c:v>
                </c:pt>
                <c:pt idx="4949">
                  <c:v>2476.5500489999999</c:v>
                </c:pt>
                <c:pt idx="4950">
                  <c:v>2457.8500979999999</c:v>
                </c:pt>
                <c:pt idx="4951">
                  <c:v>2465.540039</c:v>
                </c:pt>
                <c:pt idx="4952">
                  <c:v>2465.1000979999999</c:v>
                </c:pt>
                <c:pt idx="4953">
                  <c:v>2461.429932</c:v>
                </c:pt>
                <c:pt idx="4954">
                  <c:v>2488.110107</c:v>
                </c:pt>
                <c:pt idx="4955">
                  <c:v>2496.4799800000001</c:v>
                </c:pt>
                <c:pt idx="4956">
                  <c:v>2498.3701169999999</c:v>
                </c:pt>
                <c:pt idx="4957">
                  <c:v>2495.6201169999999</c:v>
                </c:pt>
                <c:pt idx="4958">
                  <c:v>2500.2299800000001</c:v>
                </c:pt>
                <c:pt idx="4959">
                  <c:v>2503.8701169999999</c:v>
                </c:pt>
                <c:pt idx="4960">
                  <c:v>2506.6499020000001</c:v>
                </c:pt>
                <c:pt idx="4961">
                  <c:v>2508.23999</c:v>
                </c:pt>
                <c:pt idx="4962">
                  <c:v>2500.6000979999999</c:v>
                </c:pt>
                <c:pt idx="4963">
                  <c:v>2502.219971</c:v>
                </c:pt>
                <c:pt idx="4964">
                  <c:v>2496.6599120000001</c:v>
                </c:pt>
                <c:pt idx="4965">
                  <c:v>2496.8400879999999</c:v>
                </c:pt>
                <c:pt idx="4966">
                  <c:v>2507.040039</c:v>
                </c:pt>
                <c:pt idx="4967">
                  <c:v>2510.0600589999999</c:v>
                </c:pt>
                <c:pt idx="4968">
                  <c:v>2519.360107</c:v>
                </c:pt>
                <c:pt idx="4969">
                  <c:v>2529.1201169999999</c:v>
                </c:pt>
                <c:pt idx="4970">
                  <c:v>2534.580078</c:v>
                </c:pt>
                <c:pt idx="4971">
                  <c:v>2537.73999</c:v>
                </c:pt>
                <c:pt idx="4972">
                  <c:v>2552.070068</c:v>
                </c:pt>
                <c:pt idx="4973">
                  <c:v>2549.330078</c:v>
                </c:pt>
                <c:pt idx="4974">
                  <c:v>2544.7299800000001</c:v>
                </c:pt>
                <c:pt idx="4975">
                  <c:v>2550.639893</c:v>
                </c:pt>
                <c:pt idx="4976">
                  <c:v>2555.23999</c:v>
                </c:pt>
                <c:pt idx="4977">
                  <c:v>2550.929932</c:v>
                </c:pt>
                <c:pt idx="4978">
                  <c:v>2553.169922</c:v>
                </c:pt>
                <c:pt idx="4979">
                  <c:v>2557.639893</c:v>
                </c:pt>
                <c:pt idx="4980">
                  <c:v>2559.360107</c:v>
                </c:pt>
                <c:pt idx="4981">
                  <c:v>2561.26001</c:v>
                </c:pt>
                <c:pt idx="4982">
                  <c:v>2562.1000979999999</c:v>
                </c:pt>
                <c:pt idx="4983">
                  <c:v>2575.209961</c:v>
                </c:pt>
                <c:pt idx="4984">
                  <c:v>2564.9799800000001</c:v>
                </c:pt>
                <c:pt idx="4985">
                  <c:v>2569.1298830000001</c:v>
                </c:pt>
                <c:pt idx="4986">
                  <c:v>2557.1499020000001</c:v>
                </c:pt>
                <c:pt idx="4987">
                  <c:v>2560.3999020000001</c:v>
                </c:pt>
                <c:pt idx="4988">
                  <c:v>2581.070068</c:v>
                </c:pt>
                <c:pt idx="4989">
                  <c:v>2572.830078</c:v>
                </c:pt>
                <c:pt idx="4990">
                  <c:v>2575.26001</c:v>
                </c:pt>
                <c:pt idx="4991">
                  <c:v>2579.360107</c:v>
                </c:pt>
                <c:pt idx="4992">
                  <c:v>2579.8500979999999</c:v>
                </c:pt>
                <c:pt idx="4993">
                  <c:v>2587.8400879999999</c:v>
                </c:pt>
                <c:pt idx="4994">
                  <c:v>2591.1298830000001</c:v>
                </c:pt>
                <c:pt idx="4995">
                  <c:v>2590.639893</c:v>
                </c:pt>
                <c:pt idx="4996">
                  <c:v>2594.3798830000001</c:v>
                </c:pt>
                <c:pt idx="4997">
                  <c:v>2584.6201169999999</c:v>
                </c:pt>
                <c:pt idx="4998">
                  <c:v>2582.3000489999999</c:v>
                </c:pt>
                <c:pt idx="4999">
                  <c:v>2584.8400879999999</c:v>
                </c:pt>
                <c:pt idx="5000">
                  <c:v>2578.8701169999999</c:v>
                </c:pt>
                <c:pt idx="5001">
                  <c:v>2564.6201169999999</c:v>
                </c:pt>
                <c:pt idx="5002">
                  <c:v>2585.639893</c:v>
                </c:pt>
                <c:pt idx="5003">
                  <c:v>2578.8500979999999</c:v>
                </c:pt>
                <c:pt idx="5004">
                  <c:v>2582.139893</c:v>
                </c:pt>
                <c:pt idx="5005">
                  <c:v>2599.030029</c:v>
                </c:pt>
                <c:pt idx="5006">
                  <c:v>2597.080078</c:v>
                </c:pt>
                <c:pt idx="5007">
                  <c:v>2602.419922</c:v>
                </c:pt>
                <c:pt idx="5008">
                  <c:v>2601.419922</c:v>
                </c:pt>
                <c:pt idx="5009">
                  <c:v>2627.040039</c:v>
                </c:pt>
                <c:pt idx="5010">
                  <c:v>2626.070068</c:v>
                </c:pt>
                <c:pt idx="5011">
                  <c:v>2647.580078</c:v>
                </c:pt>
                <c:pt idx="5012">
                  <c:v>2642.219971</c:v>
                </c:pt>
                <c:pt idx="5013">
                  <c:v>2639.4399410000001</c:v>
                </c:pt>
                <c:pt idx="5014">
                  <c:v>2629.570068</c:v>
                </c:pt>
                <c:pt idx="5015">
                  <c:v>2629.2700199999999</c:v>
                </c:pt>
                <c:pt idx="5016">
                  <c:v>2636.9799800000001</c:v>
                </c:pt>
                <c:pt idx="5017">
                  <c:v>2651.5</c:v>
                </c:pt>
                <c:pt idx="5018">
                  <c:v>2659.98999</c:v>
                </c:pt>
                <c:pt idx="5019">
                  <c:v>2664.110107</c:v>
                </c:pt>
                <c:pt idx="5020">
                  <c:v>2662.8500979999999</c:v>
                </c:pt>
                <c:pt idx="5021">
                  <c:v>2652.01001</c:v>
                </c:pt>
                <c:pt idx="5022">
                  <c:v>2675.8100589999999</c:v>
                </c:pt>
                <c:pt idx="5023">
                  <c:v>2690.1599120000001</c:v>
                </c:pt>
                <c:pt idx="5024">
                  <c:v>2681.469971</c:v>
                </c:pt>
                <c:pt idx="5025">
                  <c:v>2679.25</c:v>
                </c:pt>
                <c:pt idx="5026">
                  <c:v>2684.570068</c:v>
                </c:pt>
                <c:pt idx="5027">
                  <c:v>2683.3400879999999</c:v>
                </c:pt>
                <c:pt idx="5028">
                  <c:v>2680.5</c:v>
                </c:pt>
                <c:pt idx="5029">
                  <c:v>2682.6201169999999</c:v>
                </c:pt>
                <c:pt idx="5030">
                  <c:v>2687.540039</c:v>
                </c:pt>
                <c:pt idx="5031">
                  <c:v>2673.610107</c:v>
                </c:pt>
                <c:pt idx="5032">
                  <c:v>2695.8100589999999</c:v>
                </c:pt>
                <c:pt idx="5033">
                  <c:v>2713.0600589999999</c:v>
                </c:pt>
                <c:pt idx="5034">
                  <c:v>2723.98999</c:v>
                </c:pt>
                <c:pt idx="5035">
                  <c:v>2743.1499020000001</c:v>
                </c:pt>
                <c:pt idx="5036">
                  <c:v>2747.709961</c:v>
                </c:pt>
                <c:pt idx="5037">
                  <c:v>2751.290039</c:v>
                </c:pt>
                <c:pt idx="5038">
                  <c:v>2748.2299800000001</c:v>
                </c:pt>
                <c:pt idx="5039">
                  <c:v>2767.5600589999999</c:v>
                </c:pt>
                <c:pt idx="5040">
                  <c:v>2786.23999</c:v>
                </c:pt>
                <c:pt idx="5041">
                  <c:v>2776.419922</c:v>
                </c:pt>
                <c:pt idx="5042">
                  <c:v>2802.5600589999999</c:v>
                </c:pt>
                <c:pt idx="5043">
                  <c:v>2798.030029</c:v>
                </c:pt>
                <c:pt idx="5044">
                  <c:v>2810.3000489999999</c:v>
                </c:pt>
                <c:pt idx="5045">
                  <c:v>2832.969971</c:v>
                </c:pt>
                <c:pt idx="5046">
                  <c:v>2839.1298830000001</c:v>
                </c:pt>
                <c:pt idx="5047">
                  <c:v>2837.540039</c:v>
                </c:pt>
                <c:pt idx="5048">
                  <c:v>2839.25</c:v>
                </c:pt>
                <c:pt idx="5049">
                  <c:v>2872.8701169999999</c:v>
                </c:pt>
                <c:pt idx="5050">
                  <c:v>2853.530029</c:v>
                </c:pt>
                <c:pt idx="5051">
                  <c:v>2822.429932</c:v>
                </c:pt>
                <c:pt idx="5052">
                  <c:v>2823.8100589999999</c:v>
                </c:pt>
                <c:pt idx="5053">
                  <c:v>2821.9799800000001</c:v>
                </c:pt>
                <c:pt idx="5054">
                  <c:v>2762.1298830000001</c:v>
                </c:pt>
                <c:pt idx="5055">
                  <c:v>2648.9399410000001</c:v>
                </c:pt>
                <c:pt idx="5056">
                  <c:v>2695.139893</c:v>
                </c:pt>
                <c:pt idx="5057">
                  <c:v>2681.6599120000001</c:v>
                </c:pt>
                <c:pt idx="5058">
                  <c:v>2581</c:v>
                </c:pt>
                <c:pt idx="5059">
                  <c:v>2619.5500489999999</c:v>
                </c:pt>
                <c:pt idx="5060">
                  <c:v>2656</c:v>
                </c:pt>
                <c:pt idx="5061">
                  <c:v>2662.9399410000001</c:v>
                </c:pt>
                <c:pt idx="5062">
                  <c:v>2698.6298830000001</c:v>
                </c:pt>
                <c:pt idx="5063">
                  <c:v>2731.1999510000001</c:v>
                </c:pt>
                <c:pt idx="5064">
                  <c:v>2732.219971</c:v>
                </c:pt>
                <c:pt idx="5065">
                  <c:v>2716.26001</c:v>
                </c:pt>
                <c:pt idx="5066">
                  <c:v>2701.330078</c:v>
                </c:pt>
                <c:pt idx="5067">
                  <c:v>2703.959961</c:v>
                </c:pt>
                <c:pt idx="5068">
                  <c:v>2747.3000489999999</c:v>
                </c:pt>
                <c:pt idx="5069">
                  <c:v>2779.6000979999999</c:v>
                </c:pt>
                <c:pt idx="5070">
                  <c:v>2744.280029</c:v>
                </c:pt>
                <c:pt idx="5071">
                  <c:v>2713.830078</c:v>
                </c:pt>
                <c:pt idx="5072">
                  <c:v>2677.669922</c:v>
                </c:pt>
                <c:pt idx="5073">
                  <c:v>2691.25</c:v>
                </c:pt>
                <c:pt idx="5074">
                  <c:v>2720.9399410000001</c:v>
                </c:pt>
                <c:pt idx="5075">
                  <c:v>2728.1201169999999</c:v>
                </c:pt>
                <c:pt idx="5076">
                  <c:v>2726.8000489999999</c:v>
                </c:pt>
                <c:pt idx="5077">
                  <c:v>2738.969971</c:v>
                </c:pt>
                <c:pt idx="5078">
                  <c:v>2786.570068</c:v>
                </c:pt>
                <c:pt idx="5079">
                  <c:v>2783.0200199999999</c:v>
                </c:pt>
                <c:pt idx="5080">
                  <c:v>2765.3100589999999</c:v>
                </c:pt>
                <c:pt idx="5081">
                  <c:v>2749.4799800000001</c:v>
                </c:pt>
                <c:pt idx="5082">
                  <c:v>2747.330078</c:v>
                </c:pt>
                <c:pt idx="5083">
                  <c:v>2752.01001</c:v>
                </c:pt>
                <c:pt idx="5084">
                  <c:v>2712.919922</c:v>
                </c:pt>
                <c:pt idx="5085">
                  <c:v>2716.9399410000001</c:v>
                </c:pt>
                <c:pt idx="5086">
                  <c:v>2711.929932</c:v>
                </c:pt>
                <c:pt idx="5087">
                  <c:v>2643.6899410000001</c:v>
                </c:pt>
                <c:pt idx="5088">
                  <c:v>2588.26001</c:v>
                </c:pt>
                <c:pt idx="5089">
                  <c:v>2658.5500489999999</c:v>
                </c:pt>
                <c:pt idx="5090">
                  <c:v>2612.6201169999999</c:v>
                </c:pt>
                <c:pt idx="5091">
                  <c:v>2605</c:v>
                </c:pt>
                <c:pt idx="5092">
                  <c:v>2640.8701169999999</c:v>
                </c:pt>
                <c:pt idx="5093">
                  <c:v>2581.8798830000001</c:v>
                </c:pt>
                <c:pt idx="5094">
                  <c:v>2614.4499510000001</c:v>
                </c:pt>
                <c:pt idx="5095">
                  <c:v>2644.6899410000001</c:v>
                </c:pt>
                <c:pt idx="5096">
                  <c:v>2662.8400879999999</c:v>
                </c:pt>
                <c:pt idx="5097">
                  <c:v>2604.469971</c:v>
                </c:pt>
                <c:pt idx="5098">
                  <c:v>2613.1599120000001</c:v>
                </c:pt>
                <c:pt idx="5099">
                  <c:v>2656.8701169999999</c:v>
                </c:pt>
                <c:pt idx="5100">
                  <c:v>2642.1899410000001</c:v>
                </c:pt>
                <c:pt idx="5101">
                  <c:v>2663.98999</c:v>
                </c:pt>
                <c:pt idx="5102">
                  <c:v>2656.3000489999999</c:v>
                </c:pt>
                <c:pt idx="5103">
                  <c:v>2677.8400879999999</c:v>
                </c:pt>
                <c:pt idx="5104">
                  <c:v>2706.389893</c:v>
                </c:pt>
                <c:pt idx="5105">
                  <c:v>2708.639893</c:v>
                </c:pt>
                <c:pt idx="5106">
                  <c:v>2693.1298830000001</c:v>
                </c:pt>
                <c:pt idx="5107">
                  <c:v>2670.139893</c:v>
                </c:pt>
                <c:pt idx="5108">
                  <c:v>2670.290039</c:v>
                </c:pt>
                <c:pt idx="5109">
                  <c:v>2634.5600589999999</c:v>
                </c:pt>
                <c:pt idx="5110">
                  <c:v>2639.3999020000001</c:v>
                </c:pt>
                <c:pt idx="5111">
                  <c:v>2666.9399410000001</c:v>
                </c:pt>
                <c:pt idx="5112">
                  <c:v>2669.9099120000001</c:v>
                </c:pt>
                <c:pt idx="5113">
                  <c:v>2648.0500489999999</c:v>
                </c:pt>
                <c:pt idx="5114">
                  <c:v>2654.8000489999999</c:v>
                </c:pt>
                <c:pt idx="5115">
                  <c:v>2635.669922</c:v>
                </c:pt>
                <c:pt idx="5116">
                  <c:v>2629.7299800000001</c:v>
                </c:pt>
                <c:pt idx="5117">
                  <c:v>2663.419922</c:v>
                </c:pt>
                <c:pt idx="5118">
                  <c:v>2672.6298830000001</c:v>
                </c:pt>
                <c:pt idx="5119">
                  <c:v>2671.919922</c:v>
                </c:pt>
                <c:pt idx="5120">
                  <c:v>2697.790039</c:v>
                </c:pt>
                <c:pt idx="5121">
                  <c:v>2723.070068</c:v>
                </c:pt>
                <c:pt idx="5122">
                  <c:v>2727.719971</c:v>
                </c:pt>
                <c:pt idx="5123">
                  <c:v>2730.1298830000001</c:v>
                </c:pt>
                <c:pt idx="5124">
                  <c:v>2711.4499510000001</c:v>
                </c:pt>
                <c:pt idx="5125">
                  <c:v>2722.459961</c:v>
                </c:pt>
                <c:pt idx="5126">
                  <c:v>2720.1298830000001</c:v>
                </c:pt>
                <c:pt idx="5127">
                  <c:v>2712.969971</c:v>
                </c:pt>
                <c:pt idx="5128">
                  <c:v>2733.01001</c:v>
                </c:pt>
                <c:pt idx="5129">
                  <c:v>2724.4399410000001</c:v>
                </c:pt>
                <c:pt idx="5130">
                  <c:v>2733.290039</c:v>
                </c:pt>
                <c:pt idx="5131">
                  <c:v>2727.76001</c:v>
                </c:pt>
                <c:pt idx="5132">
                  <c:v>2721.330078</c:v>
                </c:pt>
                <c:pt idx="5133">
                  <c:v>2689.860107</c:v>
                </c:pt>
                <c:pt idx="5134">
                  <c:v>2724.01001</c:v>
                </c:pt>
                <c:pt idx="5135">
                  <c:v>2705.2700199999999</c:v>
                </c:pt>
                <c:pt idx="5136">
                  <c:v>2734.6201169999999</c:v>
                </c:pt>
                <c:pt idx="5137">
                  <c:v>2746.8701169999999</c:v>
                </c:pt>
                <c:pt idx="5138">
                  <c:v>2748.8000489999999</c:v>
                </c:pt>
                <c:pt idx="5139">
                  <c:v>2772.3500979999999</c:v>
                </c:pt>
                <c:pt idx="5140">
                  <c:v>2770.3701169999999</c:v>
                </c:pt>
                <c:pt idx="5141">
                  <c:v>2779.030029</c:v>
                </c:pt>
                <c:pt idx="5142">
                  <c:v>2782</c:v>
                </c:pt>
                <c:pt idx="5143">
                  <c:v>2786.8500979999999</c:v>
                </c:pt>
                <c:pt idx="5144">
                  <c:v>2775.6298830000001</c:v>
                </c:pt>
                <c:pt idx="5145">
                  <c:v>2782.48999</c:v>
                </c:pt>
                <c:pt idx="5146">
                  <c:v>2779.6599120000001</c:v>
                </c:pt>
                <c:pt idx="5147">
                  <c:v>2773.75</c:v>
                </c:pt>
                <c:pt idx="5148">
                  <c:v>2762.5900879999999</c:v>
                </c:pt>
                <c:pt idx="5149">
                  <c:v>2767.320068</c:v>
                </c:pt>
                <c:pt idx="5150">
                  <c:v>2749.76001</c:v>
                </c:pt>
                <c:pt idx="5151">
                  <c:v>2754.8798830000001</c:v>
                </c:pt>
                <c:pt idx="5152">
                  <c:v>2717.070068</c:v>
                </c:pt>
                <c:pt idx="5153">
                  <c:v>2723.0600589999999</c:v>
                </c:pt>
                <c:pt idx="5154">
                  <c:v>2699.6298830000001</c:v>
                </c:pt>
                <c:pt idx="5155">
                  <c:v>2716.3100589999999</c:v>
                </c:pt>
                <c:pt idx="5156">
                  <c:v>2718.3701169999999</c:v>
                </c:pt>
                <c:pt idx="5157">
                  <c:v>2726.709961</c:v>
                </c:pt>
                <c:pt idx="5158">
                  <c:v>2713.219971</c:v>
                </c:pt>
                <c:pt idx="5159">
                  <c:v>2736.610107</c:v>
                </c:pt>
                <c:pt idx="5160">
                  <c:v>2759.820068</c:v>
                </c:pt>
                <c:pt idx="5161">
                  <c:v>2784.169922</c:v>
                </c:pt>
                <c:pt idx="5162">
                  <c:v>2793.8400879999999</c:v>
                </c:pt>
                <c:pt idx="5163">
                  <c:v>2774.0200199999999</c:v>
                </c:pt>
                <c:pt idx="5164">
                  <c:v>2798.290039</c:v>
                </c:pt>
                <c:pt idx="5165">
                  <c:v>2801.3100589999999</c:v>
                </c:pt>
                <c:pt idx="5166">
                  <c:v>2798.429932</c:v>
                </c:pt>
                <c:pt idx="5167">
                  <c:v>2809.5500489999999</c:v>
                </c:pt>
                <c:pt idx="5168">
                  <c:v>2815.6201169999999</c:v>
                </c:pt>
                <c:pt idx="5169">
                  <c:v>2804.48999</c:v>
                </c:pt>
                <c:pt idx="5170">
                  <c:v>2801.830078</c:v>
                </c:pt>
                <c:pt idx="5171">
                  <c:v>2806.9799800000001</c:v>
                </c:pt>
                <c:pt idx="5172">
                  <c:v>2820.3999020000001</c:v>
                </c:pt>
                <c:pt idx="5173">
                  <c:v>2846.070068</c:v>
                </c:pt>
                <c:pt idx="5174">
                  <c:v>2837.4399410000001</c:v>
                </c:pt>
                <c:pt idx="5175">
                  <c:v>2818.820068</c:v>
                </c:pt>
                <c:pt idx="5176">
                  <c:v>2802.6000979999999</c:v>
                </c:pt>
                <c:pt idx="5177">
                  <c:v>2816.290039</c:v>
                </c:pt>
                <c:pt idx="5178">
                  <c:v>2813.360107</c:v>
                </c:pt>
                <c:pt idx="5179">
                  <c:v>2827.219971</c:v>
                </c:pt>
                <c:pt idx="5180">
                  <c:v>2840.3500979999999</c:v>
                </c:pt>
                <c:pt idx="5181">
                  <c:v>2850.3999020000001</c:v>
                </c:pt>
                <c:pt idx="5182">
                  <c:v>2858.4499510000001</c:v>
                </c:pt>
                <c:pt idx="5183">
                  <c:v>2857.6999510000001</c:v>
                </c:pt>
                <c:pt idx="5184">
                  <c:v>2853.580078</c:v>
                </c:pt>
                <c:pt idx="5185">
                  <c:v>2833.280029</c:v>
                </c:pt>
                <c:pt idx="5186">
                  <c:v>2821.929932</c:v>
                </c:pt>
                <c:pt idx="5187">
                  <c:v>2839.959961</c:v>
                </c:pt>
                <c:pt idx="5188">
                  <c:v>2818.3701169999999</c:v>
                </c:pt>
                <c:pt idx="5189">
                  <c:v>2840.6899410000001</c:v>
                </c:pt>
                <c:pt idx="5190">
                  <c:v>2850.1298830000001</c:v>
                </c:pt>
                <c:pt idx="5191">
                  <c:v>2857.0500489999999</c:v>
                </c:pt>
                <c:pt idx="5192">
                  <c:v>2862.959961</c:v>
                </c:pt>
                <c:pt idx="5193">
                  <c:v>2861.820068</c:v>
                </c:pt>
                <c:pt idx="5194">
                  <c:v>2856.9799800000001</c:v>
                </c:pt>
                <c:pt idx="5195">
                  <c:v>2874.6899410000001</c:v>
                </c:pt>
                <c:pt idx="5196">
                  <c:v>2896.73999</c:v>
                </c:pt>
                <c:pt idx="5197">
                  <c:v>2897.5200199999999</c:v>
                </c:pt>
                <c:pt idx="5198">
                  <c:v>2914.040039</c:v>
                </c:pt>
                <c:pt idx="5199">
                  <c:v>2901.1298830000001</c:v>
                </c:pt>
                <c:pt idx="5200">
                  <c:v>2901.5200199999999</c:v>
                </c:pt>
                <c:pt idx="5201">
                  <c:v>2896.719971</c:v>
                </c:pt>
                <c:pt idx="5202">
                  <c:v>2888.6000979999999</c:v>
                </c:pt>
                <c:pt idx="5203">
                  <c:v>2878.0500489999999</c:v>
                </c:pt>
                <c:pt idx="5204">
                  <c:v>2871.679932</c:v>
                </c:pt>
                <c:pt idx="5205">
                  <c:v>2877.1298830000001</c:v>
                </c:pt>
                <c:pt idx="5206">
                  <c:v>2887.889893</c:v>
                </c:pt>
                <c:pt idx="5207">
                  <c:v>2888.919922</c:v>
                </c:pt>
                <c:pt idx="5208">
                  <c:v>2904.179932</c:v>
                </c:pt>
                <c:pt idx="5209">
                  <c:v>2904.9799800000001</c:v>
                </c:pt>
                <c:pt idx="5210">
                  <c:v>2888.8000489999999</c:v>
                </c:pt>
                <c:pt idx="5211">
                  <c:v>2904.3100589999999</c:v>
                </c:pt>
                <c:pt idx="5212">
                  <c:v>2907.9499510000001</c:v>
                </c:pt>
                <c:pt idx="5213">
                  <c:v>2930.75</c:v>
                </c:pt>
                <c:pt idx="5214">
                  <c:v>2929.669922</c:v>
                </c:pt>
                <c:pt idx="5215">
                  <c:v>2919.3701169999999</c:v>
                </c:pt>
                <c:pt idx="5216">
                  <c:v>2915.5600589999999</c:v>
                </c:pt>
                <c:pt idx="5217">
                  <c:v>2905.969971</c:v>
                </c:pt>
                <c:pt idx="5218">
                  <c:v>2914</c:v>
                </c:pt>
                <c:pt idx="5219">
                  <c:v>2913.9799800000001</c:v>
                </c:pt>
                <c:pt idx="5220">
                  <c:v>2924.5900879999999</c:v>
                </c:pt>
                <c:pt idx="5221">
                  <c:v>2923.429932</c:v>
                </c:pt>
                <c:pt idx="5222">
                  <c:v>2925.51001</c:v>
                </c:pt>
                <c:pt idx="5223">
                  <c:v>2901.610107</c:v>
                </c:pt>
                <c:pt idx="5224">
                  <c:v>2885.570068</c:v>
                </c:pt>
                <c:pt idx="5225">
                  <c:v>2884.429932</c:v>
                </c:pt>
                <c:pt idx="5226">
                  <c:v>2880.3400879999999</c:v>
                </c:pt>
                <c:pt idx="5227">
                  <c:v>2785.679932</c:v>
                </c:pt>
                <c:pt idx="5228">
                  <c:v>2728.3701169999999</c:v>
                </c:pt>
                <c:pt idx="5229">
                  <c:v>2767.1298830000001</c:v>
                </c:pt>
                <c:pt idx="5230">
                  <c:v>2750.790039</c:v>
                </c:pt>
                <c:pt idx="5231">
                  <c:v>2809.919922</c:v>
                </c:pt>
                <c:pt idx="5232">
                  <c:v>2809.209961</c:v>
                </c:pt>
                <c:pt idx="5233">
                  <c:v>2768.780029</c:v>
                </c:pt>
                <c:pt idx="5234">
                  <c:v>2767.780029</c:v>
                </c:pt>
                <c:pt idx="5235">
                  <c:v>2755.8798830000001</c:v>
                </c:pt>
                <c:pt idx="5236">
                  <c:v>2740.6899410000001</c:v>
                </c:pt>
                <c:pt idx="5237">
                  <c:v>2656.1000979999999</c:v>
                </c:pt>
                <c:pt idx="5238">
                  <c:v>2705.570068</c:v>
                </c:pt>
                <c:pt idx="5239">
                  <c:v>2658.6899410000001</c:v>
                </c:pt>
                <c:pt idx="5240">
                  <c:v>2641.25</c:v>
                </c:pt>
                <c:pt idx="5241">
                  <c:v>2682.6298830000001</c:v>
                </c:pt>
                <c:pt idx="5242">
                  <c:v>2711.73999</c:v>
                </c:pt>
                <c:pt idx="5243">
                  <c:v>2740.3701169999999</c:v>
                </c:pt>
                <c:pt idx="5244">
                  <c:v>2723.0600589999999</c:v>
                </c:pt>
                <c:pt idx="5245">
                  <c:v>2738.3100589999999</c:v>
                </c:pt>
                <c:pt idx="5246">
                  <c:v>2755.4499510000001</c:v>
                </c:pt>
                <c:pt idx="5247">
                  <c:v>2813.889893</c:v>
                </c:pt>
                <c:pt idx="5248">
                  <c:v>2806.830078</c:v>
                </c:pt>
                <c:pt idx="5249">
                  <c:v>2781.01001</c:v>
                </c:pt>
                <c:pt idx="5250">
                  <c:v>2726.219971</c:v>
                </c:pt>
                <c:pt idx="5251">
                  <c:v>2722.179932</c:v>
                </c:pt>
                <c:pt idx="5252">
                  <c:v>2701.580078</c:v>
                </c:pt>
                <c:pt idx="5253">
                  <c:v>2730.1999510000001</c:v>
                </c:pt>
                <c:pt idx="5254">
                  <c:v>2736.2700199999999</c:v>
                </c:pt>
                <c:pt idx="5255">
                  <c:v>2690.7299800000001</c:v>
                </c:pt>
                <c:pt idx="5256">
                  <c:v>2641.889893</c:v>
                </c:pt>
                <c:pt idx="5257">
                  <c:v>2649.929932</c:v>
                </c:pt>
                <c:pt idx="5258">
                  <c:v>2632.5600589999999</c:v>
                </c:pt>
                <c:pt idx="5259">
                  <c:v>2673.4499510000001</c:v>
                </c:pt>
                <c:pt idx="5260">
                  <c:v>2682.169922</c:v>
                </c:pt>
                <c:pt idx="5261">
                  <c:v>2743.790039</c:v>
                </c:pt>
                <c:pt idx="5262">
                  <c:v>2737.8000489999999</c:v>
                </c:pt>
                <c:pt idx="5263">
                  <c:v>2760.169922</c:v>
                </c:pt>
                <c:pt idx="5264">
                  <c:v>2790.3701169999999</c:v>
                </c:pt>
                <c:pt idx="5265">
                  <c:v>2700.0600589999999</c:v>
                </c:pt>
                <c:pt idx="5266">
                  <c:v>2695.9499510000001</c:v>
                </c:pt>
                <c:pt idx="5267">
                  <c:v>2633.080078</c:v>
                </c:pt>
                <c:pt idx="5268">
                  <c:v>2637.719971</c:v>
                </c:pt>
                <c:pt idx="5269">
                  <c:v>2636.780029</c:v>
                </c:pt>
                <c:pt idx="5270">
                  <c:v>2651.070068</c:v>
                </c:pt>
                <c:pt idx="5271">
                  <c:v>2650.540039</c:v>
                </c:pt>
                <c:pt idx="5272">
                  <c:v>2599.9499510000001</c:v>
                </c:pt>
                <c:pt idx="5273">
                  <c:v>2545.9399410000001</c:v>
                </c:pt>
                <c:pt idx="5274">
                  <c:v>2546.1599120000001</c:v>
                </c:pt>
                <c:pt idx="5275">
                  <c:v>2506.959961</c:v>
                </c:pt>
                <c:pt idx="5276">
                  <c:v>2467.419922</c:v>
                </c:pt>
                <c:pt idx="5277">
                  <c:v>2416.6201169999999</c:v>
                </c:pt>
                <c:pt idx="5278">
                  <c:v>2351.1000979999999</c:v>
                </c:pt>
                <c:pt idx="5279">
                  <c:v>2467.6999510000001</c:v>
                </c:pt>
                <c:pt idx="5280">
                  <c:v>2488.830078</c:v>
                </c:pt>
                <c:pt idx="5281">
                  <c:v>2485.73999</c:v>
                </c:pt>
              </c:numCache>
            </c:numRef>
          </c:val>
          <c:smooth val="0"/>
          <c:extLst>
            <c:ext xmlns:c16="http://schemas.microsoft.com/office/drawing/2014/chart" uri="{C3380CC4-5D6E-409C-BE32-E72D297353CC}">
              <c16:uniqueId val="{00000004-0527-1D40-BAE5-3B95A87184BA}"/>
            </c:ext>
          </c:extLst>
        </c:ser>
        <c:dLbls>
          <c:showLegendKey val="0"/>
          <c:showVal val="0"/>
          <c:showCatName val="0"/>
          <c:showSerName val="0"/>
          <c:showPercent val="0"/>
          <c:showBubbleSize val="0"/>
        </c:dLbls>
        <c:smooth val="0"/>
        <c:axId val="39629184"/>
        <c:axId val="39630720"/>
      </c:lineChart>
      <c:dateAx>
        <c:axId val="39629184"/>
        <c:scaling>
          <c:orientation val="minMax"/>
        </c:scaling>
        <c:delete val="0"/>
        <c:axPos val="b"/>
        <c:numFmt formatCode="m/d/yyyy" sourceLinked="1"/>
        <c:majorTickMark val="out"/>
        <c:minorTickMark val="none"/>
        <c:tickLblPos val="nextTo"/>
        <c:spPr>
          <a:ln>
            <a:solidFill>
              <a:srgbClr val="FFFFFF">
                <a:lumMod val="50000"/>
              </a:srgbClr>
            </a:solidFill>
          </a:ln>
        </c:spPr>
        <c:txPr>
          <a:bodyPr/>
          <a:lstStyle/>
          <a:p>
            <a:pPr>
              <a:defRPr sz="1100"/>
            </a:pPr>
            <a:endParaRPr lang="it-IT"/>
          </a:p>
        </c:txPr>
        <c:crossAx val="39630720"/>
        <c:crosses val="autoZero"/>
        <c:auto val="1"/>
        <c:lblOffset val="100"/>
        <c:baseTimeUnit val="days"/>
        <c:majorUnit val="4"/>
        <c:majorTimeUnit val="years"/>
      </c:dateAx>
      <c:valAx>
        <c:axId val="39630720"/>
        <c:scaling>
          <c:orientation val="minMax"/>
          <c:min val="700"/>
        </c:scaling>
        <c:delete val="0"/>
        <c:axPos val="l"/>
        <c:numFmt formatCode="General" sourceLinked="1"/>
        <c:majorTickMark val="out"/>
        <c:minorTickMark val="none"/>
        <c:tickLblPos val="nextTo"/>
        <c:spPr>
          <a:ln>
            <a:solidFill>
              <a:srgbClr val="FFFFFF">
                <a:lumMod val="50000"/>
              </a:srgbClr>
            </a:solidFill>
          </a:ln>
        </c:spPr>
        <c:txPr>
          <a:bodyPr/>
          <a:lstStyle/>
          <a:p>
            <a:pPr>
              <a:defRPr sz="1100"/>
            </a:pPr>
            <a:endParaRPr lang="it-IT"/>
          </a:p>
        </c:txPr>
        <c:crossAx val="39629184"/>
        <c:crosses val="autoZero"/>
        <c:crossBetween val="between"/>
      </c:valAx>
    </c:plotArea>
    <c:plotVisOnly val="1"/>
    <c:dispBlanksAs val="gap"/>
    <c:showDLblsOverMax val="0"/>
  </c:chart>
  <c:spPr>
    <a:ln>
      <a:noFill/>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605061900029122E-2"/>
          <c:y val="0.15872000597551927"/>
          <c:w val="0.81326249035392462"/>
          <c:h val="0.74239707415538425"/>
        </c:manualLayout>
      </c:layout>
      <c:barChart>
        <c:barDir val="col"/>
        <c:grouping val="clustered"/>
        <c:varyColors val="0"/>
        <c:ser>
          <c:idx val="2"/>
          <c:order val="2"/>
          <c:tx>
            <c:v>負利差期間</c:v>
          </c:tx>
          <c:spPr>
            <a:solidFill>
              <a:srgbClr val="B08F6E">
                <a:lumMod val="40000"/>
                <a:lumOff val="60000"/>
              </a:srgbClr>
            </a:solidFill>
          </c:spPr>
          <c:invertIfNegative val="0"/>
          <c:val>
            <c:numRef>
              <c:f>工作表1!$H$790:$H$11471</c:f>
              <c:numCache>
                <c:formatCode>General</c:formatCode>
                <c:ptCount val="106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3000</c:v>
                </c:pt>
                <c:pt idx="164">
                  <c:v>3000</c:v>
                </c:pt>
                <c:pt idx="165">
                  <c:v>3000</c:v>
                </c:pt>
                <c:pt idx="166">
                  <c:v>3000</c:v>
                </c:pt>
                <c:pt idx="167">
                  <c:v>3000</c:v>
                </c:pt>
                <c:pt idx="168">
                  <c:v>3000</c:v>
                </c:pt>
                <c:pt idx="169">
                  <c:v>3000</c:v>
                </c:pt>
                <c:pt idx="170">
                  <c:v>3000</c:v>
                </c:pt>
                <c:pt idx="171">
                  <c:v>3000</c:v>
                </c:pt>
                <c:pt idx="172">
                  <c:v>3000</c:v>
                </c:pt>
                <c:pt idx="173">
                  <c:v>3000</c:v>
                </c:pt>
                <c:pt idx="174">
                  <c:v>3000</c:v>
                </c:pt>
                <c:pt idx="175">
                  <c:v>3000</c:v>
                </c:pt>
                <c:pt idx="176">
                  <c:v>3000</c:v>
                </c:pt>
                <c:pt idx="177">
                  <c:v>3000</c:v>
                </c:pt>
                <c:pt idx="178">
                  <c:v>3000</c:v>
                </c:pt>
                <c:pt idx="179">
                  <c:v>3000</c:v>
                </c:pt>
                <c:pt idx="180">
                  <c:v>3000</c:v>
                </c:pt>
                <c:pt idx="181">
                  <c:v>3000</c:v>
                </c:pt>
                <c:pt idx="182">
                  <c:v>3000</c:v>
                </c:pt>
                <c:pt idx="183">
                  <c:v>3000</c:v>
                </c:pt>
                <c:pt idx="184">
                  <c:v>3000</c:v>
                </c:pt>
                <c:pt idx="185">
                  <c:v>3000</c:v>
                </c:pt>
                <c:pt idx="186">
                  <c:v>3000</c:v>
                </c:pt>
                <c:pt idx="187">
                  <c:v>3000</c:v>
                </c:pt>
                <c:pt idx="188">
                  <c:v>3000</c:v>
                </c:pt>
                <c:pt idx="189">
                  <c:v>3000</c:v>
                </c:pt>
                <c:pt idx="190">
                  <c:v>3000</c:v>
                </c:pt>
                <c:pt idx="191">
                  <c:v>3000</c:v>
                </c:pt>
                <c:pt idx="192">
                  <c:v>3000</c:v>
                </c:pt>
                <c:pt idx="193">
                  <c:v>3000</c:v>
                </c:pt>
                <c:pt idx="194">
                  <c:v>3000</c:v>
                </c:pt>
                <c:pt idx="195">
                  <c:v>3000</c:v>
                </c:pt>
                <c:pt idx="196">
                  <c:v>3000</c:v>
                </c:pt>
                <c:pt idx="197">
                  <c:v>3000</c:v>
                </c:pt>
                <c:pt idx="198">
                  <c:v>3000</c:v>
                </c:pt>
                <c:pt idx="199">
                  <c:v>3000</c:v>
                </c:pt>
                <c:pt idx="200">
                  <c:v>3000</c:v>
                </c:pt>
                <c:pt idx="201">
                  <c:v>3000</c:v>
                </c:pt>
                <c:pt idx="202">
                  <c:v>3000</c:v>
                </c:pt>
                <c:pt idx="203">
                  <c:v>3000</c:v>
                </c:pt>
                <c:pt idx="204">
                  <c:v>3000</c:v>
                </c:pt>
                <c:pt idx="205">
                  <c:v>3000</c:v>
                </c:pt>
                <c:pt idx="206">
                  <c:v>3000</c:v>
                </c:pt>
                <c:pt idx="207">
                  <c:v>3000</c:v>
                </c:pt>
                <c:pt idx="208">
                  <c:v>3000</c:v>
                </c:pt>
                <c:pt idx="209">
                  <c:v>3000</c:v>
                </c:pt>
                <c:pt idx="210">
                  <c:v>3000</c:v>
                </c:pt>
                <c:pt idx="211">
                  <c:v>3000</c:v>
                </c:pt>
                <c:pt idx="212">
                  <c:v>3000</c:v>
                </c:pt>
                <c:pt idx="213">
                  <c:v>3000</c:v>
                </c:pt>
                <c:pt idx="214">
                  <c:v>3000</c:v>
                </c:pt>
                <c:pt idx="215">
                  <c:v>3000</c:v>
                </c:pt>
                <c:pt idx="216">
                  <c:v>3000</c:v>
                </c:pt>
                <c:pt idx="217">
                  <c:v>3000</c:v>
                </c:pt>
                <c:pt idx="218">
                  <c:v>3000</c:v>
                </c:pt>
                <c:pt idx="219">
                  <c:v>3000</c:v>
                </c:pt>
                <c:pt idx="220">
                  <c:v>3000</c:v>
                </c:pt>
                <c:pt idx="221">
                  <c:v>3000</c:v>
                </c:pt>
                <c:pt idx="222">
                  <c:v>3000</c:v>
                </c:pt>
                <c:pt idx="223">
                  <c:v>3000</c:v>
                </c:pt>
                <c:pt idx="224">
                  <c:v>3000</c:v>
                </c:pt>
                <c:pt idx="225">
                  <c:v>3000</c:v>
                </c:pt>
                <c:pt idx="226">
                  <c:v>3000</c:v>
                </c:pt>
                <c:pt idx="227">
                  <c:v>3000</c:v>
                </c:pt>
                <c:pt idx="228">
                  <c:v>3000</c:v>
                </c:pt>
                <c:pt idx="229">
                  <c:v>3000</c:v>
                </c:pt>
                <c:pt idx="230">
                  <c:v>3000</c:v>
                </c:pt>
                <c:pt idx="231">
                  <c:v>3000</c:v>
                </c:pt>
                <c:pt idx="232">
                  <c:v>3000</c:v>
                </c:pt>
                <c:pt idx="233">
                  <c:v>3000</c:v>
                </c:pt>
                <c:pt idx="234">
                  <c:v>3000</c:v>
                </c:pt>
                <c:pt idx="235">
                  <c:v>3000</c:v>
                </c:pt>
                <c:pt idx="236">
                  <c:v>3000</c:v>
                </c:pt>
                <c:pt idx="237">
                  <c:v>3000</c:v>
                </c:pt>
                <c:pt idx="238">
                  <c:v>3000</c:v>
                </c:pt>
                <c:pt idx="239">
                  <c:v>3000</c:v>
                </c:pt>
                <c:pt idx="240">
                  <c:v>3000</c:v>
                </c:pt>
                <c:pt idx="241">
                  <c:v>3000</c:v>
                </c:pt>
                <c:pt idx="242">
                  <c:v>3000</c:v>
                </c:pt>
                <c:pt idx="243">
                  <c:v>3000</c:v>
                </c:pt>
                <c:pt idx="244">
                  <c:v>3000</c:v>
                </c:pt>
                <c:pt idx="245">
                  <c:v>3000</c:v>
                </c:pt>
                <c:pt idx="246">
                  <c:v>3000</c:v>
                </c:pt>
                <c:pt idx="247">
                  <c:v>3000</c:v>
                </c:pt>
                <c:pt idx="248">
                  <c:v>3000</c:v>
                </c:pt>
                <c:pt idx="249">
                  <c:v>3000</c:v>
                </c:pt>
                <c:pt idx="250">
                  <c:v>3000</c:v>
                </c:pt>
                <c:pt idx="251">
                  <c:v>3000</c:v>
                </c:pt>
                <c:pt idx="252">
                  <c:v>3000</c:v>
                </c:pt>
                <c:pt idx="253">
                  <c:v>3000</c:v>
                </c:pt>
                <c:pt idx="254">
                  <c:v>3000</c:v>
                </c:pt>
                <c:pt idx="255">
                  <c:v>3000</c:v>
                </c:pt>
                <c:pt idx="256">
                  <c:v>3000</c:v>
                </c:pt>
                <c:pt idx="257">
                  <c:v>3000</c:v>
                </c:pt>
                <c:pt idx="258">
                  <c:v>3000</c:v>
                </c:pt>
                <c:pt idx="259">
                  <c:v>3000</c:v>
                </c:pt>
                <c:pt idx="260">
                  <c:v>3000</c:v>
                </c:pt>
                <c:pt idx="261">
                  <c:v>3000</c:v>
                </c:pt>
                <c:pt idx="262">
                  <c:v>3000</c:v>
                </c:pt>
                <c:pt idx="263">
                  <c:v>3000</c:v>
                </c:pt>
                <c:pt idx="264">
                  <c:v>3000</c:v>
                </c:pt>
                <c:pt idx="265">
                  <c:v>3000</c:v>
                </c:pt>
                <c:pt idx="266">
                  <c:v>3000</c:v>
                </c:pt>
                <c:pt idx="267">
                  <c:v>3000</c:v>
                </c:pt>
                <c:pt idx="268">
                  <c:v>3000</c:v>
                </c:pt>
                <c:pt idx="269">
                  <c:v>3000</c:v>
                </c:pt>
                <c:pt idx="270">
                  <c:v>3000</c:v>
                </c:pt>
                <c:pt idx="271">
                  <c:v>3000</c:v>
                </c:pt>
                <c:pt idx="272">
                  <c:v>3000</c:v>
                </c:pt>
                <c:pt idx="273">
                  <c:v>3000</c:v>
                </c:pt>
                <c:pt idx="274">
                  <c:v>3000</c:v>
                </c:pt>
                <c:pt idx="275">
                  <c:v>3000</c:v>
                </c:pt>
                <c:pt idx="276">
                  <c:v>3000</c:v>
                </c:pt>
                <c:pt idx="277">
                  <c:v>3000</c:v>
                </c:pt>
                <c:pt idx="278">
                  <c:v>3000</c:v>
                </c:pt>
                <c:pt idx="279">
                  <c:v>3000</c:v>
                </c:pt>
                <c:pt idx="280">
                  <c:v>3000</c:v>
                </c:pt>
                <c:pt idx="281">
                  <c:v>3000</c:v>
                </c:pt>
                <c:pt idx="282">
                  <c:v>3000</c:v>
                </c:pt>
                <c:pt idx="283">
                  <c:v>3000</c:v>
                </c:pt>
                <c:pt idx="284">
                  <c:v>3000</c:v>
                </c:pt>
                <c:pt idx="285">
                  <c:v>3000</c:v>
                </c:pt>
                <c:pt idx="286">
                  <c:v>3000</c:v>
                </c:pt>
                <c:pt idx="287">
                  <c:v>3000</c:v>
                </c:pt>
                <c:pt idx="288">
                  <c:v>3000</c:v>
                </c:pt>
                <c:pt idx="289">
                  <c:v>3000</c:v>
                </c:pt>
                <c:pt idx="290">
                  <c:v>3000</c:v>
                </c:pt>
                <c:pt idx="291">
                  <c:v>3000</c:v>
                </c:pt>
                <c:pt idx="292">
                  <c:v>3000</c:v>
                </c:pt>
                <c:pt idx="293">
                  <c:v>3000</c:v>
                </c:pt>
                <c:pt idx="294">
                  <c:v>3000</c:v>
                </c:pt>
                <c:pt idx="295">
                  <c:v>3000</c:v>
                </c:pt>
                <c:pt idx="296">
                  <c:v>3000</c:v>
                </c:pt>
                <c:pt idx="297">
                  <c:v>3000</c:v>
                </c:pt>
                <c:pt idx="298">
                  <c:v>3000</c:v>
                </c:pt>
                <c:pt idx="299">
                  <c:v>3000</c:v>
                </c:pt>
                <c:pt idx="300">
                  <c:v>3000</c:v>
                </c:pt>
                <c:pt idx="301">
                  <c:v>3000</c:v>
                </c:pt>
                <c:pt idx="302">
                  <c:v>3000</c:v>
                </c:pt>
                <c:pt idx="303">
                  <c:v>3000</c:v>
                </c:pt>
                <c:pt idx="304">
                  <c:v>3000</c:v>
                </c:pt>
                <c:pt idx="305">
                  <c:v>3000</c:v>
                </c:pt>
                <c:pt idx="306">
                  <c:v>3000</c:v>
                </c:pt>
                <c:pt idx="307">
                  <c:v>3000</c:v>
                </c:pt>
                <c:pt idx="308">
                  <c:v>3000</c:v>
                </c:pt>
                <c:pt idx="309">
                  <c:v>3000</c:v>
                </c:pt>
                <c:pt idx="310">
                  <c:v>3000</c:v>
                </c:pt>
                <c:pt idx="311">
                  <c:v>3000</c:v>
                </c:pt>
                <c:pt idx="312">
                  <c:v>3000</c:v>
                </c:pt>
                <c:pt idx="313">
                  <c:v>3000</c:v>
                </c:pt>
                <c:pt idx="314">
                  <c:v>3000</c:v>
                </c:pt>
                <c:pt idx="315">
                  <c:v>3000</c:v>
                </c:pt>
                <c:pt idx="316">
                  <c:v>3000</c:v>
                </c:pt>
                <c:pt idx="317">
                  <c:v>3000</c:v>
                </c:pt>
                <c:pt idx="318">
                  <c:v>3000</c:v>
                </c:pt>
                <c:pt idx="319">
                  <c:v>3000</c:v>
                </c:pt>
                <c:pt idx="320">
                  <c:v>3000</c:v>
                </c:pt>
                <c:pt idx="321">
                  <c:v>3000</c:v>
                </c:pt>
                <c:pt idx="322">
                  <c:v>3000</c:v>
                </c:pt>
                <c:pt idx="323">
                  <c:v>3000</c:v>
                </c:pt>
                <c:pt idx="324">
                  <c:v>3000</c:v>
                </c:pt>
                <c:pt idx="325">
                  <c:v>3000</c:v>
                </c:pt>
                <c:pt idx="326">
                  <c:v>3000</c:v>
                </c:pt>
                <c:pt idx="327">
                  <c:v>3000</c:v>
                </c:pt>
                <c:pt idx="328">
                  <c:v>3000</c:v>
                </c:pt>
                <c:pt idx="329">
                  <c:v>3000</c:v>
                </c:pt>
                <c:pt idx="330">
                  <c:v>3000</c:v>
                </c:pt>
                <c:pt idx="331">
                  <c:v>3000</c:v>
                </c:pt>
                <c:pt idx="332">
                  <c:v>3000</c:v>
                </c:pt>
                <c:pt idx="333">
                  <c:v>3000</c:v>
                </c:pt>
                <c:pt idx="334">
                  <c:v>3000</c:v>
                </c:pt>
                <c:pt idx="335">
                  <c:v>3000</c:v>
                </c:pt>
                <c:pt idx="336">
                  <c:v>3000</c:v>
                </c:pt>
                <c:pt idx="337">
                  <c:v>3000</c:v>
                </c:pt>
                <c:pt idx="338">
                  <c:v>3000</c:v>
                </c:pt>
                <c:pt idx="339">
                  <c:v>3000</c:v>
                </c:pt>
                <c:pt idx="340">
                  <c:v>3000</c:v>
                </c:pt>
                <c:pt idx="341">
                  <c:v>3000</c:v>
                </c:pt>
                <c:pt idx="342">
                  <c:v>3000</c:v>
                </c:pt>
                <c:pt idx="343">
                  <c:v>3000</c:v>
                </c:pt>
                <c:pt idx="344">
                  <c:v>3000</c:v>
                </c:pt>
                <c:pt idx="345">
                  <c:v>3000</c:v>
                </c:pt>
                <c:pt idx="346">
                  <c:v>3000</c:v>
                </c:pt>
                <c:pt idx="347">
                  <c:v>3000</c:v>
                </c:pt>
                <c:pt idx="348">
                  <c:v>3000</c:v>
                </c:pt>
                <c:pt idx="349">
                  <c:v>3000</c:v>
                </c:pt>
                <c:pt idx="350">
                  <c:v>3000</c:v>
                </c:pt>
                <c:pt idx="351">
                  <c:v>3000</c:v>
                </c:pt>
                <c:pt idx="352">
                  <c:v>3000</c:v>
                </c:pt>
                <c:pt idx="353">
                  <c:v>3000</c:v>
                </c:pt>
                <c:pt idx="354">
                  <c:v>3000</c:v>
                </c:pt>
                <c:pt idx="355">
                  <c:v>3000</c:v>
                </c:pt>
                <c:pt idx="356">
                  <c:v>3000</c:v>
                </c:pt>
                <c:pt idx="357">
                  <c:v>3000</c:v>
                </c:pt>
                <c:pt idx="358">
                  <c:v>3000</c:v>
                </c:pt>
                <c:pt idx="359">
                  <c:v>3000</c:v>
                </c:pt>
                <c:pt idx="360">
                  <c:v>3000</c:v>
                </c:pt>
                <c:pt idx="361">
                  <c:v>3000</c:v>
                </c:pt>
                <c:pt idx="362">
                  <c:v>3000</c:v>
                </c:pt>
                <c:pt idx="363">
                  <c:v>3000</c:v>
                </c:pt>
                <c:pt idx="364">
                  <c:v>3000</c:v>
                </c:pt>
                <c:pt idx="365">
                  <c:v>3000</c:v>
                </c:pt>
                <c:pt idx="366">
                  <c:v>3000</c:v>
                </c:pt>
                <c:pt idx="367">
                  <c:v>3000</c:v>
                </c:pt>
                <c:pt idx="368">
                  <c:v>3000</c:v>
                </c:pt>
                <c:pt idx="369">
                  <c:v>3000</c:v>
                </c:pt>
                <c:pt idx="370">
                  <c:v>3000</c:v>
                </c:pt>
                <c:pt idx="371">
                  <c:v>3000</c:v>
                </c:pt>
                <c:pt idx="372">
                  <c:v>3000</c:v>
                </c:pt>
                <c:pt idx="373">
                  <c:v>3000</c:v>
                </c:pt>
                <c:pt idx="374">
                  <c:v>3000</c:v>
                </c:pt>
                <c:pt idx="375">
                  <c:v>3000</c:v>
                </c:pt>
                <c:pt idx="376">
                  <c:v>3000</c:v>
                </c:pt>
                <c:pt idx="377">
                  <c:v>3000</c:v>
                </c:pt>
                <c:pt idx="378">
                  <c:v>3000</c:v>
                </c:pt>
                <c:pt idx="379">
                  <c:v>3000</c:v>
                </c:pt>
                <c:pt idx="380">
                  <c:v>3000</c:v>
                </c:pt>
                <c:pt idx="381">
                  <c:v>3000</c:v>
                </c:pt>
                <c:pt idx="382">
                  <c:v>3000</c:v>
                </c:pt>
                <c:pt idx="383">
                  <c:v>3000</c:v>
                </c:pt>
                <c:pt idx="384">
                  <c:v>3000</c:v>
                </c:pt>
                <c:pt idx="385">
                  <c:v>3000</c:v>
                </c:pt>
                <c:pt idx="386">
                  <c:v>3000</c:v>
                </c:pt>
                <c:pt idx="387">
                  <c:v>3000</c:v>
                </c:pt>
                <c:pt idx="388">
                  <c:v>3000</c:v>
                </c:pt>
                <c:pt idx="389">
                  <c:v>3000</c:v>
                </c:pt>
                <c:pt idx="390">
                  <c:v>3000</c:v>
                </c:pt>
                <c:pt idx="391">
                  <c:v>3000</c:v>
                </c:pt>
                <c:pt idx="392">
                  <c:v>3000</c:v>
                </c:pt>
                <c:pt idx="393">
                  <c:v>3000</c:v>
                </c:pt>
                <c:pt idx="394">
                  <c:v>3000</c:v>
                </c:pt>
                <c:pt idx="395">
                  <c:v>3000</c:v>
                </c:pt>
                <c:pt idx="396">
                  <c:v>3000</c:v>
                </c:pt>
                <c:pt idx="397">
                  <c:v>3000</c:v>
                </c:pt>
                <c:pt idx="398">
                  <c:v>3000</c:v>
                </c:pt>
                <c:pt idx="399">
                  <c:v>3000</c:v>
                </c:pt>
                <c:pt idx="400">
                  <c:v>3000</c:v>
                </c:pt>
                <c:pt idx="401">
                  <c:v>3000</c:v>
                </c:pt>
                <c:pt idx="402">
                  <c:v>3000</c:v>
                </c:pt>
                <c:pt idx="403">
                  <c:v>3000</c:v>
                </c:pt>
                <c:pt idx="404">
                  <c:v>3000</c:v>
                </c:pt>
                <c:pt idx="405">
                  <c:v>3000</c:v>
                </c:pt>
                <c:pt idx="406">
                  <c:v>3000</c:v>
                </c:pt>
                <c:pt idx="407">
                  <c:v>3000</c:v>
                </c:pt>
                <c:pt idx="408">
                  <c:v>3000</c:v>
                </c:pt>
                <c:pt idx="409">
                  <c:v>3000</c:v>
                </c:pt>
                <c:pt idx="410">
                  <c:v>3000</c:v>
                </c:pt>
                <c:pt idx="411">
                  <c:v>3000</c:v>
                </c:pt>
                <c:pt idx="412">
                  <c:v>3000</c:v>
                </c:pt>
                <c:pt idx="413">
                  <c:v>3000</c:v>
                </c:pt>
                <c:pt idx="414">
                  <c:v>3000</c:v>
                </c:pt>
                <c:pt idx="415">
                  <c:v>3000</c:v>
                </c:pt>
                <c:pt idx="416">
                  <c:v>3000</c:v>
                </c:pt>
                <c:pt idx="417">
                  <c:v>3000</c:v>
                </c:pt>
                <c:pt idx="418">
                  <c:v>3000</c:v>
                </c:pt>
                <c:pt idx="419">
                  <c:v>3000</c:v>
                </c:pt>
                <c:pt idx="420">
                  <c:v>3000</c:v>
                </c:pt>
                <c:pt idx="421">
                  <c:v>3000</c:v>
                </c:pt>
                <c:pt idx="422">
                  <c:v>3000</c:v>
                </c:pt>
                <c:pt idx="423">
                  <c:v>3000</c:v>
                </c:pt>
                <c:pt idx="424">
                  <c:v>3000</c:v>
                </c:pt>
                <c:pt idx="425">
                  <c:v>3000</c:v>
                </c:pt>
                <c:pt idx="426">
                  <c:v>3000</c:v>
                </c:pt>
                <c:pt idx="427">
                  <c:v>3000</c:v>
                </c:pt>
                <c:pt idx="428">
                  <c:v>3000</c:v>
                </c:pt>
                <c:pt idx="429">
                  <c:v>3000</c:v>
                </c:pt>
                <c:pt idx="430">
                  <c:v>3000</c:v>
                </c:pt>
                <c:pt idx="431">
                  <c:v>3000</c:v>
                </c:pt>
                <c:pt idx="432">
                  <c:v>3000</c:v>
                </c:pt>
                <c:pt idx="433">
                  <c:v>3000</c:v>
                </c:pt>
                <c:pt idx="434">
                  <c:v>3000</c:v>
                </c:pt>
                <c:pt idx="435">
                  <c:v>3000</c:v>
                </c:pt>
                <c:pt idx="436">
                  <c:v>3000</c:v>
                </c:pt>
                <c:pt idx="437">
                  <c:v>3000</c:v>
                </c:pt>
                <c:pt idx="438">
                  <c:v>3000</c:v>
                </c:pt>
                <c:pt idx="439">
                  <c:v>3000</c:v>
                </c:pt>
                <c:pt idx="440">
                  <c:v>3000</c:v>
                </c:pt>
                <c:pt idx="441">
                  <c:v>3000</c:v>
                </c:pt>
                <c:pt idx="442">
                  <c:v>3000</c:v>
                </c:pt>
                <c:pt idx="443">
                  <c:v>3000</c:v>
                </c:pt>
                <c:pt idx="444">
                  <c:v>3000</c:v>
                </c:pt>
                <c:pt idx="445">
                  <c:v>3000</c:v>
                </c:pt>
                <c:pt idx="446">
                  <c:v>3000</c:v>
                </c:pt>
                <c:pt idx="447">
                  <c:v>3000</c:v>
                </c:pt>
                <c:pt idx="448">
                  <c:v>3000</c:v>
                </c:pt>
                <c:pt idx="449">
                  <c:v>3000</c:v>
                </c:pt>
                <c:pt idx="450">
                  <c:v>3000</c:v>
                </c:pt>
                <c:pt idx="451">
                  <c:v>3000</c:v>
                </c:pt>
                <c:pt idx="452">
                  <c:v>3000</c:v>
                </c:pt>
                <c:pt idx="453">
                  <c:v>3000</c:v>
                </c:pt>
                <c:pt idx="454">
                  <c:v>3000</c:v>
                </c:pt>
                <c:pt idx="455">
                  <c:v>3000</c:v>
                </c:pt>
                <c:pt idx="456">
                  <c:v>3000</c:v>
                </c:pt>
                <c:pt idx="457">
                  <c:v>3000</c:v>
                </c:pt>
                <c:pt idx="458">
                  <c:v>3000</c:v>
                </c:pt>
                <c:pt idx="459">
                  <c:v>3000</c:v>
                </c:pt>
                <c:pt idx="460">
                  <c:v>3000</c:v>
                </c:pt>
                <c:pt idx="461">
                  <c:v>3000</c:v>
                </c:pt>
                <c:pt idx="462">
                  <c:v>3000</c:v>
                </c:pt>
                <c:pt idx="463">
                  <c:v>3000</c:v>
                </c:pt>
                <c:pt idx="464">
                  <c:v>3000</c:v>
                </c:pt>
                <c:pt idx="465">
                  <c:v>3000</c:v>
                </c:pt>
                <c:pt idx="466">
                  <c:v>3000</c:v>
                </c:pt>
                <c:pt idx="467">
                  <c:v>3000</c:v>
                </c:pt>
                <c:pt idx="468">
                  <c:v>3000</c:v>
                </c:pt>
                <c:pt idx="469">
                  <c:v>3000</c:v>
                </c:pt>
                <c:pt idx="470">
                  <c:v>3000</c:v>
                </c:pt>
                <c:pt idx="471">
                  <c:v>3000</c:v>
                </c:pt>
                <c:pt idx="472">
                  <c:v>3000</c:v>
                </c:pt>
                <c:pt idx="473">
                  <c:v>3000</c:v>
                </c:pt>
                <c:pt idx="474">
                  <c:v>3000</c:v>
                </c:pt>
                <c:pt idx="475">
                  <c:v>3000</c:v>
                </c:pt>
                <c:pt idx="476">
                  <c:v>3000</c:v>
                </c:pt>
                <c:pt idx="477">
                  <c:v>3000</c:v>
                </c:pt>
                <c:pt idx="478">
                  <c:v>3000</c:v>
                </c:pt>
                <c:pt idx="479">
                  <c:v>3000</c:v>
                </c:pt>
                <c:pt idx="480">
                  <c:v>3000</c:v>
                </c:pt>
                <c:pt idx="481">
                  <c:v>3000</c:v>
                </c:pt>
                <c:pt idx="482">
                  <c:v>3000</c:v>
                </c:pt>
                <c:pt idx="483">
                  <c:v>3000</c:v>
                </c:pt>
                <c:pt idx="484">
                  <c:v>3000</c:v>
                </c:pt>
                <c:pt idx="485">
                  <c:v>3000</c:v>
                </c:pt>
                <c:pt idx="486">
                  <c:v>3000</c:v>
                </c:pt>
                <c:pt idx="487">
                  <c:v>3000</c:v>
                </c:pt>
                <c:pt idx="488">
                  <c:v>3000</c:v>
                </c:pt>
                <c:pt idx="489">
                  <c:v>3000</c:v>
                </c:pt>
                <c:pt idx="490">
                  <c:v>3000</c:v>
                </c:pt>
                <c:pt idx="491">
                  <c:v>3000</c:v>
                </c:pt>
                <c:pt idx="492">
                  <c:v>3000</c:v>
                </c:pt>
                <c:pt idx="493">
                  <c:v>3000</c:v>
                </c:pt>
                <c:pt idx="494">
                  <c:v>3000</c:v>
                </c:pt>
                <c:pt idx="495">
                  <c:v>3000</c:v>
                </c:pt>
                <c:pt idx="496">
                  <c:v>3000</c:v>
                </c:pt>
                <c:pt idx="497">
                  <c:v>3000</c:v>
                </c:pt>
                <c:pt idx="498">
                  <c:v>3000</c:v>
                </c:pt>
                <c:pt idx="499">
                  <c:v>3000</c:v>
                </c:pt>
                <c:pt idx="500">
                  <c:v>3000</c:v>
                </c:pt>
                <c:pt idx="501">
                  <c:v>3000</c:v>
                </c:pt>
                <c:pt idx="502">
                  <c:v>3000</c:v>
                </c:pt>
                <c:pt idx="503">
                  <c:v>3000</c:v>
                </c:pt>
                <c:pt idx="504">
                  <c:v>3000</c:v>
                </c:pt>
                <c:pt idx="505">
                  <c:v>3000</c:v>
                </c:pt>
                <c:pt idx="506">
                  <c:v>3000</c:v>
                </c:pt>
                <c:pt idx="507">
                  <c:v>3000</c:v>
                </c:pt>
                <c:pt idx="508">
                  <c:v>3000</c:v>
                </c:pt>
                <c:pt idx="509">
                  <c:v>3000</c:v>
                </c:pt>
                <c:pt idx="510">
                  <c:v>3000</c:v>
                </c:pt>
                <c:pt idx="511">
                  <c:v>3000</c:v>
                </c:pt>
                <c:pt idx="512">
                  <c:v>3000</c:v>
                </c:pt>
                <c:pt idx="513">
                  <c:v>3000</c:v>
                </c:pt>
                <c:pt idx="514">
                  <c:v>3000</c:v>
                </c:pt>
                <c:pt idx="515">
                  <c:v>3000</c:v>
                </c:pt>
                <c:pt idx="516">
                  <c:v>3000</c:v>
                </c:pt>
                <c:pt idx="517">
                  <c:v>3000</c:v>
                </c:pt>
                <c:pt idx="518">
                  <c:v>3000</c:v>
                </c:pt>
                <c:pt idx="519">
                  <c:v>3000</c:v>
                </c:pt>
                <c:pt idx="520">
                  <c:v>3000</c:v>
                </c:pt>
                <c:pt idx="521">
                  <c:v>3000</c:v>
                </c:pt>
                <c:pt idx="522">
                  <c:v>3000</c:v>
                </c:pt>
                <c:pt idx="523">
                  <c:v>3000</c:v>
                </c:pt>
                <c:pt idx="524">
                  <c:v>3000</c:v>
                </c:pt>
                <c:pt idx="525">
                  <c:v>3000</c:v>
                </c:pt>
                <c:pt idx="526">
                  <c:v>3000</c:v>
                </c:pt>
                <c:pt idx="527">
                  <c:v>3000</c:v>
                </c:pt>
                <c:pt idx="528">
                  <c:v>3000</c:v>
                </c:pt>
                <c:pt idx="529">
                  <c:v>3000</c:v>
                </c:pt>
                <c:pt idx="530">
                  <c:v>3000</c:v>
                </c:pt>
                <c:pt idx="531">
                  <c:v>3000</c:v>
                </c:pt>
                <c:pt idx="532">
                  <c:v>3000</c:v>
                </c:pt>
                <c:pt idx="533">
                  <c:v>3000</c:v>
                </c:pt>
                <c:pt idx="534">
                  <c:v>3000</c:v>
                </c:pt>
                <c:pt idx="535">
                  <c:v>3000</c:v>
                </c:pt>
                <c:pt idx="536">
                  <c:v>3000</c:v>
                </c:pt>
                <c:pt idx="537">
                  <c:v>3000</c:v>
                </c:pt>
                <c:pt idx="538">
                  <c:v>3000</c:v>
                </c:pt>
                <c:pt idx="539">
                  <c:v>3000</c:v>
                </c:pt>
                <c:pt idx="540">
                  <c:v>3000</c:v>
                </c:pt>
                <c:pt idx="541">
                  <c:v>3000</c:v>
                </c:pt>
                <c:pt idx="542">
                  <c:v>3000</c:v>
                </c:pt>
                <c:pt idx="543">
                  <c:v>3000</c:v>
                </c:pt>
                <c:pt idx="544">
                  <c:v>3000</c:v>
                </c:pt>
                <c:pt idx="545">
                  <c:v>3000</c:v>
                </c:pt>
                <c:pt idx="546">
                  <c:v>3000</c:v>
                </c:pt>
                <c:pt idx="547">
                  <c:v>3000</c:v>
                </c:pt>
                <c:pt idx="548">
                  <c:v>3000</c:v>
                </c:pt>
                <c:pt idx="549">
                  <c:v>3000</c:v>
                </c:pt>
                <c:pt idx="550">
                  <c:v>3000</c:v>
                </c:pt>
                <c:pt idx="551">
                  <c:v>3000</c:v>
                </c:pt>
                <c:pt idx="552">
                  <c:v>3000</c:v>
                </c:pt>
                <c:pt idx="553">
                  <c:v>3000</c:v>
                </c:pt>
                <c:pt idx="554">
                  <c:v>3000</c:v>
                </c:pt>
                <c:pt idx="555">
                  <c:v>3000</c:v>
                </c:pt>
                <c:pt idx="556">
                  <c:v>3000</c:v>
                </c:pt>
                <c:pt idx="557">
                  <c:v>3000</c:v>
                </c:pt>
                <c:pt idx="558">
                  <c:v>3000</c:v>
                </c:pt>
                <c:pt idx="559">
                  <c:v>3000</c:v>
                </c:pt>
                <c:pt idx="560">
                  <c:v>3000</c:v>
                </c:pt>
                <c:pt idx="561">
                  <c:v>3000</c:v>
                </c:pt>
                <c:pt idx="562">
                  <c:v>3000</c:v>
                </c:pt>
                <c:pt idx="563">
                  <c:v>3000</c:v>
                </c:pt>
                <c:pt idx="564">
                  <c:v>3000</c:v>
                </c:pt>
                <c:pt idx="565">
                  <c:v>3000</c:v>
                </c:pt>
                <c:pt idx="566">
                  <c:v>3000</c:v>
                </c:pt>
                <c:pt idx="567">
                  <c:v>3000</c:v>
                </c:pt>
                <c:pt idx="568">
                  <c:v>3000</c:v>
                </c:pt>
                <c:pt idx="569">
                  <c:v>3000</c:v>
                </c:pt>
                <c:pt idx="570">
                  <c:v>3000</c:v>
                </c:pt>
                <c:pt idx="571">
                  <c:v>3000</c:v>
                </c:pt>
                <c:pt idx="572">
                  <c:v>3000</c:v>
                </c:pt>
                <c:pt idx="573">
                  <c:v>3000</c:v>
                </c:pt>
                <c:pt idx="574">
                  <c:v>3000</c:v>
                </c:pt>
                <c:pt idx="575">
                  <c:v>3000</c:v>
                </c:pt>
                <c:pt idx="576">
                  <c:v>3000</c:v>
                </c:pt>
                <c:pt idx="577">
                  <c:v>3000</c:v>
                </c:pt>
                <c:pt idx="578">
                  <c:v>3000</c:v>
                </c:pt>
                <c:pt idx="579">
                  <c:v>3000</c:v>
                </c:pt>
                <c:pt idx="580">
                  <c:v>3000</c:v>
                </c:pt>
                <c:pt idx="581">
                  <c:v>3000</c:v>
                </c:pt>
                <c:pt idx="582">
                  <c:v>3000</c:v>
                </c:pt>
                <c:pt idx="583">
                  <c:v>3000</c:v>
                </c:pt>
                <c:pt idx="584">
                  <c:v>3000</c:v>
                </c:pt>
                <c:pt idx="585">
                  <c:v>3000</c:v>
                </c:pt>
                <c:pt idx="586">
                  <c:v>3000</c:v>
                </c:pt>
                <c:pt idx="587">
                  <c:v>3000</c:v>
                </c:pt>
                <c:pt idx="588">
                  <c:v>3000</c:v>
                </c:pt>
                <c:pt idx="589">
                  <c:v>3000</c:v>
                </c:pt>
                <c:pt idx="590">
                  <c:v>3000</c:v>
                </c:pt>
                <c:pt idx="591">
                  <c:v>3000</c:v>
                </c:pt>
                <c:pt idx="592">
                  <c:v>3000</c:v>
                </c:pt>
                <c:pt idx="593">
                  <c:v>3000</c:v>
                </c:pt>
                <c:pt idx="594">
                  <c:v>3000</c:v>
                </c:pt>
                <c:pt idx="595">
                  <c:v>3000</c:v>
                </c:pt>
                <c:pt idx="596">
                  <c:v>3000</c:v>
                </c:pt>
                <c:pt idx="597">
                  <c:v>3000</c:v>
                </c:pt>
                <c:pt idx="598">
                  <c:v>3000</c:v>
                </c:pt>
                <c:pt idx="599">
                  <c:v>3000</c:v>
                </c:pt>
                <c:pt idx="600">
                  <c:v>3000</c:v>
                </c:pt>
                <c:pt idx="601">
                  <c:v>3000</c:v>
                </c:pt>
                <c:pt idx="602">
                  <c:v>3000</c:v>
                </c:pt>
                <c:pt idx="603">
                  <c:v>3000</c:v>
                </c:pt>
                <c:pt idx="604">
                  <c:v>3000</c:v>
                </c:pt>
                <c:pt idx="605">
                  <c:v>3000</c:v>
                </c:pt>
                <c:pt idx="606">
                  <c:v>3000</c:v>
                </c:pt>
                <c:pt idx="607">
                  <c:v>3000</c:v>
                </c:pt>
                <c:pt idx="608">
                  <c:v>3000</c:v>
                </c:pt>
                <c:pt idx="609">
                  <c:v>3000</c:v>
                </c:pt>
                <c:pt idx="610">
                  <c:v>3000</c:v>
                </c:pt>
                <c:pt idx="611">
                  <c:v>3000</c:v>
                </c:pt>
                <c:pt idx="612">
                  <c:v>3000</c:v>
                </c:pt>
                <c:pt idx="613">
                  <c:v>3000</c:v>
                </c:pt>
                <c:pt idx="614">
                  <c:v>3000</c:v>
                </c:pt>
                <c:pt idx="615">
                  <c:v>3000</c:v>
                </c:pt>
                <c:pt idx="616">
                  <c:v>3000</c:v>
                </c:pt>
                <c:pt idx="617">
                  <c:v>3000</c:v>
                </c:pt>
                <c:pt idx="618">
                  <c:v>3000</c:v>
                </c:pt>
                <c:pt idx="619">
                  <c:v>3000</c:v>
                </c:pt>
                <c:pt idx="620">
                  <c:v>3000</c:v>
                </c:pt>
                <c:pt idx="621">
                  <c:v>3000</c:v>
                </c:pt>
                <c:pt idx="622">
                  <c:v>3000</c:v>
                </c:pt>
                <c:pt idx="623">
                  <c:v>3000</c:v>
                </c:pt>
                <c:pt idx="624">
                  <c:v>3000</c:v>
                </c:pt>
                <c:pt idx="625">
                  <c:v>3000</c:v>
                </c:pt>
                <c:pt idx="626">
                  <c:v>3000</c:v>
                </c:pt>
                <c:pt idx="627">
                  <c:v>3000</c:v>
                </c:pt>
                <c:pt idx="628">
                  <c:v>3000</c:v>
                </c:pt>
                <c:pt idx="629">
                  <c:v>3000</c:v>
                </c:pt>
                <c:pt idx="630">
                  <c:v>3000</c:v>
                </c:pt>
                <c:pt idx="631">
                  <c:v>3000</c:v>
                </c:pt>
                <c:pt idx="632">
                  <c:v>3000</c:v>
                </c:pt>
                <c:pt idx="633">
                  <c:v>3000</c:v>
                </c:pt>
                <c:pt idx="634">
                  <c:v>3000</c:v>
                </c:pt>
                <c:pt idx="635">
                  <c:v>3000</c:v>
                </c:pt>
                <c:pt idx="636">
                  <c:v>3000</c:v>
                </c:pt>
                <c:pt idx="637">
                  <c:v>3000</c:v>
                </c:pt>
                <c:pt idx="638">
                  <c:v>3000</c:v>
                </c:pt>
                <c:pt idx="639">
                  <c:v>3000</c:v>
                </c:pt>
                <c:pt idx="640">
                  <c:v>3000</c:v>
                </c:pt>
                <c:pt idx="641">
                  <c:v>3000</c:v>
                </c:pt>
                <c:pt idx="642">
                  <c:v>3000</c:v>
                </c:pt>
                <c:pt idx="643">
                  <c:v>3000</c:v>
                </c:pt>
                <c:pt idx="644">
                  <c:v>3000</c:v>
                </c:pt>
                <c:pt idx="645">
                  <c:v>3000</c:v>
                </c:pt>
                <c:pt idx="646">
                  <c:v>3000</c:v>
                </c:pt>
                <c:pt idx="647">
                  <c:v>3000</c:v>
                </c:pt>
                <c:pt idx="648">
                  <c:v>3000</c:v>
                </c:pt>
                <c:pt idx="649">
                  <c:v>3000</c:v>
                </c:pt>
                <c:pt idx="650">
                  <c:v>3000</c:v>
                </c:pt>
                <c:pt idx="651">
                  <c:v>3000</c:v>
                </c:pt>
                <c:pt idx="652">
                  <c:v>3000</c:v>
                </c:pt>
                <c:pt idx="653">
                  <c:v>3000</c:v>
                </c:pt>
                <c:pt idx="654">
                  <c:v>3000</c:v>
                </c:pt>
                <c:pt idx="655">
                  <c:v>3000</c:v>
                </c:pt>
                <c:pt idx="656">
                  <c:v>3000</c:v>
                </c:pt>
                <c:pt idx="657">
                  <c:v>3000</c:v>
                </c:pt>
                <c:pt idx="658">
                  <c:v>3000</c:v>
                </c:pt>
                <c:pt idx="659">
                  <c:v>3000</c:v>
                </c:pt>
                <c:pt idx="660">
                  <c:v>3000</c:v>
                </c:pt>
                <c:pt idx="661">
                  <c:v>3000</c:v>
                </c:pt>
                <c:pt idx="662">
                  <c:v>3000</c:v>
                </c:pt>
                <c:pt idx="663">
                  <c:v>3000</c:v>
                </c:pt>
                <c:pt idx="664">
                  <c:v>3000</c:v>
                </c:pt>
                <c:pt idx="665">
                  <c:v>3000</c:v>
                </c:pt>
                <c:pt idx="666">
                  <c:v>3000</c:v>
                </c:pt>
                <c:pt idx="667">
                  <c:v>3000</c:v>
                </c:pt>
                <c:pt idx="668">
                  <c:v>3000</c:v>
                </c:pt>
                <c:pt idx="669">
                  <c:v>3000</c:v>
                </c:pt>
                <c:pt idx="670">
                  <c:v>3000</c:v>
                </c:pt>
                <c:pt idx="671">
                  <c:v>3000</c:v>
                </c:pt>
                <c:pt idx="672">
                  <c:v>3000</c:v>
                </c:pt>
                <c:pt idx="673">
                  <c:v>3000</c:v>
                </c:pt>
                <c:pt idx="674">
                  <c:v>3000</c:v>
                </c:pt>
                <c:pt idx="675">
                  <c:v>3000</c:v>
                </c:pt>
                <c:pt idx="676">
                  <c:v>3000</c:v>
                </c:pt>
                <c:pt idx="677">
                  <c:v>3000</c:v>
                </c:pt>
                <c:pt idx="678">
                  <c:v>3000</c:v>
                </c:pt>
                <c:pt idx="679">
                  <c:v>3000</c:v>
                </c:pt>
                <c:pt idx="680">
                  <c:v>3000</c:v>
                </c:pt>
                <c:pt idx="681">
                  <c:v>3000</c:v>
                </c:pt>
                <c:pt idx="682">
                  <c:v>3000</c:v>
                </c:pt>
                <c:pt idx="683">
                  <c:v>3000</c:v>
                </c:pt>
                <c:pt idx="684">
                  <c:v>3000</c:v>
                </c:pt>
                <c:pt idx="685">
                  <c:v>3000</c:v>
                </c:pt>
                <c:pt idx="686">
                  <c:v>3000</c:v>
                </c:pt>
                <c:pt idx="687">
                  <c:v>3000</c:v>
                </c:pt>
                <c:pt idx="688">
                  <c:v>3000</c:v>
                </c:pt>
                <c:pt idx="689">
                  <c:v>3000</c:v>
                </c:pt>
                <c:pt idx="690">
                  <c:v>3000</c:v>
                </c:pt>
                <c:pt idx="691">
                  <c:v>3000</c:v>
                </c:pt>
                <c:pt idx="692">
                  <c:v>3000</c:v>
                </c:pt>
                <c:pt idx="693">
                  <c:v>3000</c:v>
                </c:pt>
                <c:pt idx="694">
                  <c:v>3000</c:v>
                </c:pt>
                <c:pt idx="695">
                  <c:v>3000</c:v>
                </c:pt>
                <c:pt idx="696">
                  <c:v>3000</c:v>
                </c:pt>
                <c:pt idx="697">
                  <c:v>3000</c:v>
                </c:pt>
                <c:pt idx="698">
                  <c:v>3000</c:v>
                </c:pt>
                <c:pt idx="699">
                  <c:v>3000</c:v>
                </c:pt>
                <c:pt idx="700">
                  <c:v>3000</c:v>
                </c:pt>
                <c:pt idx="701">
                  <c:v>3000</c:v>
                </c:pt>
                <c:pt idx="702">
                  <c:v>3000</c:v>
                </c:pt>
                <c:pt idx="703">
                  <c:v>3000</c:v>
                </c:pt>
                <c:pt idx="704">
                  <c:v>3000</c:v>
                </c:pt>
                <c:pt idx="705">
                  <c:v>3000</c:v>
                </c:pt>
                <c:pt idx="706">
                  <c:v>3000</c:v>
                </c:pt>
                <c:pt idx="707">
                  <c:v>3000</c:v>
                </c:pt>
                <c:pt idx="708">
                  <c:v>3000</c:v>
                </c:pt>
                <c:pt idx="709">
                  <c:v>3000</c:v>
                </c:pt>
                <c:pt idx="710">
                  <c:v>3000</c:v>
                </c:pt>
                <c:pt idx="711">
                  <c:v>3000</c:v>
                </c:pt>
                <c:pt idx="712">
                  <c:v>3000</c:v>
                </c:pt>
                <c:pt idx="713">
                  <c:v>3000</c:v>
                </c:pt>
                <c:pt idx="714">
                  <c:v>3000</c:v>
                </c:pt>
                <c:pt idx="715">
                  <c:v>3000</c:v>
                </c:pt>
                <c:pt idx="716">
                  <c:v>3000</c:v>
                </c:pt>
                <c:pt idx="717">
                  <c:v>3000</c:v>
                </c:pt>
                <c:pt idx="718">
                  <c:v>3000</c:v>
                </c:pt>
                <c:pt idx="719">
                  <c:v>3000</c:v>
                </c:pt>
                <c:pt idx="720">
                  <c:v>3000</c:v>
                </c:pt>
                <c:pt idx="721">
                  <c:v>3000</c:v>
                </c:pt>
                <c:pt idx="722">
                  <c:v>3000</c:v>
                </c:pt>
                <c:pt idx="723">
                  <c:v>3000</c:v>
                </c:pt>
                <c:pt idx="724">
                  <c:v>3000</c:v>
                </c:pt>
                <c:pt idx="725">
                  <c:v>3000</c:v>
                </c:pt>
                <c:pt idx="726">
                  <c:v>3000</c:v>
                </c:pt>
                <c:pt idx="727">
                  <c:v>3000</c:v>
                </c:pt>
                <c:pt idx="728">
                  <c:v>3000</c:v>
                </c:pt>
                <c:pt idx="729">
                  <c:v>3000</c:v>
                </c:pt>
                <c:pt idx="730">
                  <c:v>3000</c:v>
                </c:pt>
                <c:pt idx="731">
                  <c:v>3000</c:v>
                </c:pt>
                <c:pt idx="732">
                  <c:v>3000</c:v>
                </c:pt>
                <c:pt idx="733">
                  <c:v>3000</c:v>
                </c:pt>
                <c:pt idx="734">
                  <c:v>3000</c:v>
                </c:pt>
                <c:pt idx="735">
                  <c:v>3000</c:v>
                </c:pt>
                <c:pt idx="736">
                  <c:v>3000</c:v>
                </c:pt>
                <c:pt idx="737">
                  <c:v>3000</c:v>
                </c:pt>
                <c:pt idx="738">
                  <c:v>3000</c:v>
                </c:pt>
                <c:pt idx="739">
                  <c:v>3000</c:v>
                </c:pt>
                <c:pt idx="740">
                  <c:v>3000</c:v>
                </c:pt>
                <c:pt idx="741">
                  <c:v>3000</c:v>
                </c:pt>
                <c:pt idx="742">
                  <c:v>3000</c:v>
                </c:pt>
                <c:pt idx="743">
                  <c:v>3000</c:v>
                </c:pt>
                <c:pt idx="744">
                  <c:v>3000</c:v>
                </c:pt>
                <c:pt idx="745">
                  <c:v>3000</c:v>
                </c:pt>
                <c:pt idx="746">
                  <c:v>3000</c:v>
                </c:pt>
                <c:pt idx="747">
                  <c:v>3000</c:v>
                </c:pt>
                <c:pt idx="748">
                  <c:v>3000</c:v>
                </c:pt>
                <c:pt idx="749">
                  <c:v>3000</c:v>
                </c:pt>
                <c:pt idx="750">
                  <c:v>3000</c:v>
                </c:pt>
                <c:pt idx="751">
                  <c:v>3000</c:v>
                </c:pt>
                <c:pt idx="752">
                  <c:v>3000</c:v>
                </c:pt>
                <c:pt idx="753">
                  <c:v>3000</c:v>
                </c:pt>
                <c:pt idx="754">
                  <c:v>3000</c:v>
                </c:pt>
                <c:pt idx="755">
                  <c:v>3000</c:v>
                </c:pt>
                <c:pt idx="756">
                  <c:v>3000</c:v>
                </c:pt>
                <c:pt idx="757">
                  <c:v>3000</c:v>
                </c:pt>
                <c:pt idx="758">
                  <c:v>3000</c:v>
                </c:pt>
                <c:pt idx="759">
                  <c:v>3000</c:v>
                </c:pt>
                <c:pt idx="760">
                  <c:v>3000</c:v>
                </c:pt>
                <c:pt idx="761">
                  <c:v>3000</c:v>
                </c:pt>
                <c:pt idx="762">
                  <c:v>3000</c:v>
                </c:pt>
                <c:pt idx="763">
                  <c:v>3000</c:v>
                </c:pt>
                <c:pt idx="764">
                  <c:v>3000</c:v>
                </c:pt>
                <c:pt idx="765">
                  <c:v>3000</c:v>
                </c:pt>
                <c:pt idx="766">
                  <c:v>3000</c:v>
                </c:pt>
                <c:pt idx="767">
                  <c:v>3000</c:v>
                </c:pt>
                <c:pt idx="768">
                  <c:v>3000</c:v>
                </c:pt>
                <c:pt idx="769">
                  <c:v>3000</c:v>
                </c:pt>
                <c:pt idx="770">
                  <c:v>3000</c:v>
                </c:pt>
                <c:pt idx="771">
                  <c:v>3000</c:v>
                </c:pt>
                <c:pt idx="772">
                  <c:v>3000</c:v>
                </c:pt>
                <c:pt idx="773">
                  <c:v>3000</c:v>
                </c:pt>
                <c:pt idx="774">
                  <c:v>3000</c:v>
                </c:pt>
                <c:pt idx="775">
                  <c:v>3000</c:v>
                </c:pt>
                <c:pt idx="776">
                  <c:v>3000</c:v>
                </c:pt>
                <c:pt idx="777">
                  <c:v>3000</c:v>
                </c:pt>
                <c:pt idx="778">
                  <c:v>3000</c:v>
                </c:pt>
                <c:pt idx="779">
                  <c:v>3000</c:v>
                </c:pt>
                <c:pt idx="780">
                  <c:v>3000</c:v>
                </c:pt>
                <c:pt idx="781">
                  <c:v>3000</c:v>
                </c:pt>
                <c:pt idx="782">
                  <c:v>3000</c:v>
                </c:pt>
                <c:pt idx="783">
                  <c:v>3000</c:v>
                </c:pt>
                <c:pt idx="784">
                  <c:v>3000</c:v>
                </c:pt>
                <c:pt idx="785">
                  <c:v>3000</c:v>
                </c:pt>
                <c:pt idx="786">
                  <c:v>3000</c:v>
                </c:pt>
                <c:pt idx="787">
                  <c:v>3000</c:v>
                </c:pt>
                <c:pt idx="788">
                  <c:v>3000</c:v>
                </c:pt>
                <c:pt idx="789">
                  <c:v>3000</c:v>
                </c:pt>
                <c:pt idx="790">
                  <c:v>3000</c:v>
                </c:pt>
                <c:pt idx="791">
                  <c:v>3000</c:v>
                </c:pt>
                <c:pt idx="792">
                  <c:v>3000</c:v>
                </c:pt>
                <c:pt idx="793">
                  <c:v>3000</c:v>
                </c:pt>
                <c:pt idx="794">
                  <c:v>3000</c:v>
                </c:pt>
                <c:pt idx="795">
                  <c:v>3000</c:v>
                </c:pt>
                <c:pt idx="796">
                  <c:v>3000</c:v>
                </c:pt>
                <c:pt idx="797">
                  <c:v>3000</c:v>
                </c:pt>
                <c:pt idx="798">
                  <c:v>3000</c:v>
                </c:pt>
                <c:pt idx="799">
                  <c:v>3000</c:v>
                </c:pt>
                <c:pt idx="800">
                  <c:v>3000</c:v>
                </c:pt>
                <c:pt idx="801">
                  <c:v>3000</c:v>
                </c:pt>
                <c:pt idx="802">
                  <c:v>3000</c:v>
                </c:pt>
                <c:pt idx="803">
                  <c:v>3000</c:v>
                </c:pt>
                <c:pt idx="804">
                  <c:v>3000</c:v>
                </c:pt>
                <c:pt idx="805">
                  <c:v>3000</c:v>
                </c:pt>
                <c:pt idx="806">
                  <c:v>3000</c:v>
                </c:pt>
                <c:pt idx="807">
                  <c:v>3000</c:v>
                </c:pt>
                <c:pt idx="808">
                  <c:v>3000</c:v>
                </c:pt>
                <c:pt idx="809">
                  <c:v>3000</c:v>
                </c:pt>
                <c:pt idx="810">
                  <c:v>3000</c:v>
                </c:pt>
                <c:pt idx="811">
                  <c:v>3000</c:v>
                </c:pt>
                <c:pt idx="812">
                  <c:v>3000</c:v>
                </c:pt>
                <c:pt idx="813">
                  <c:v>3000</c:v>
                </c:pt>
                <c:pt idx="814">
                  <c:v>3000</c:v>
                </c:pt>
                <c:pt idx="815">
                  <c:v>3000</c:v>
                </c:pt>
                <c:pt idx="816">
                  <c:v>3000</c:v>
                </c:pt>
                <c:pt idx="817">
                  <c:v>3000</c:v>
                </c:pt>
                <c:pt idx="818">
                  <c:v>3000</c:v>
                </c:pt>
                <c:pt idx="819">
                  <c:v>3000</c:v>
                </c:pt>
                <c:pt idx="820">
                  <c:v>3000</c:v>
                </c:pt>
                <c:pt idx="821">
                  <c:v>3000</c:v>
                </c:pt>
                <c:pt idx="822">
                  <c:v>3000</c:v>
                </c:pt>
                <c:pt idx="823">
                  <c:v>3000</c:v>
                </c:pt>
                <c:pt idx="824">
                  <c:v>3000</c:v>
                </c:pt>
                <c:pt idx="825">
                  <c:v>3000</c:v>
                </c:pt>
                <c:pt idx="826">
                  <c:v>3000</c:v>
                </c:pt>
                <c:pt idx="827">
                  <c:v>3000</c:v>
                </c:pt>
                <c:pt idx="828">
                  <c:v>3000</c:v>
                </c:pt>
                <c:pt idx="829">
                  <c:v>3000</c:v>
                </c:pt>
                <c:pt idx="830">
                  <c:v>3000</c:v>
                </c:pt>
                <c:pt idx="831">
                  <c:v>3000</c:v>
                </c:pt>
                <c:pt idx="832">
                  <c:v>3000</c:v>
                </c:pt>
                <c:pt idx="833">
                  <c:v>3000</c:v>
                </c:pt>
                <c:pt idx="834">
                  <c:v>3000</c:v>
                </c:pt>
                <c:pt idx="835">
                  <c:v>3000</c:v>
                </c:pt>
                <c:pt idx="836">
                  <c:v>3000</c:v>
                </c:pt>
                <c:pt idx="837">
                  <c:v>3000</c:v>
                </c:pt>
                <c:pt idx="838">
                  <c:v>3000</c:v>
                </c:pt>
                <c:pt idx="839">
                  <c:v>3000</c:v>
                </c:pt>
                <c:pt idx="840">
                  <c:v>3000</c:v>
                </c:pt>
                <c:pt idx="841">
                  <c:v>3000</c:v>
                </c:pt>
                <c:pt idx="842">
                  <c:v>3000</c:v>
                </c:pt>
                <c:pt idx="843">
                  <c:v>3000</c:v>
                </c:pt>
                <c:pt idx="844">
                  <c:v>3000</c:v>
                </c:pt>
                <c:pt idx="845">
                  <c:v>3000</c:v>
                </c:pt>
                <c:pt idx="846">
                  <c:v>3000</c:v>
                </c:pt>
                <c:pt idx="847">
                  <c:v>3000</c:v>
                </c:pt>
                <c:pt idx="848">
                  <c:v>3000</c:v>
                </c:pt>
                <c:pt idx="849">
                  <c:v>3000</c:v>
                </c:pt>
                <c:pt idx="850">
                  <c:v>3000</c:v>
                </c:pt>
                <c:pt idx="851">
                  <c:v>3000</c:v>
                </c:pt>
                <c:pt idx="852">
                  <c:v>3000</c:v>
                </c:pt>
                <c:pt idx="853">
                  <c:v>3000</c:v>
                </c:pt>
                <c:pt idx="854">
                  <c:v>3000</c:v>
                </c:pt>
                <c:pt idx="855">
                  <c:v>3000</c:v>
                </c:pt>
                <c:pt idx="856">
                  <c:v>3000</c:v>
                </c:pt>
                <c:pt idx="857">
                  <c:v>3000</c:v>
                </c:pt>
                <c:pt idx="858">
                  <c:v>3000</c:v>
                </c:pt>
                <c:pt idx="859">
                  <c:v>3000</c:v>
                </c:pt>
                <c:pt idx="860">
                  <c:v>3000</c:v>
                </c:pt>
                <c:pt idx="861">
                  <c:v>3000</c:v>
                </c:pt>
                <c:pt idx="862">
                  <c:v>3000</c:v>
                </c:pt>
                <c:pt idx="863">
                  <c:v>3000</c:v>
                </c:pt>
                <c:pt idx="864">
                  <c:v>3000</c:v>
                </c:pt>
                <c:pt idx="865">
                  <c:v>3000</c:v>
                </c:pt>
                <c:pt idx="866">
                  <c:v>3000</c:v>
                </c:pt>
                <c:pt idx="867">
                  <c:v>3000</c:v>
                </c:pt>
                <c:pt idx="868">
                  <c:v>3000</c:v>
                </c:pt>
                <c:pt idx="869">
                  <c:v>3000</c:v>
                </c:pt>
                <c:pt idx="870">
                  <c:v>3000</c:v>
                </c:pt>
                <c:pt idx="871">
                  <c:v>3000</c:v>
                </c:pt>
                <c:pt idx="872">
                  <c:v>3000</c:v>
                </c:pt>
                <c:pt idx="873">
                  <c:v>3000</c:v>
                </c:pt>
                <c:pt idx="874">
                  <c:v>3000</c:v>
                </c:pt>
                <c:pt idx="875">
                  <c:v>3000</c:v>
                </c:pt>
                <c:pt idx="876">
                  <c:v>3000</c:v>
                </c:pt>
                <c:pt idx="877">
                  <c:v>3000</c:v>
                </c:pt>
                <c:pt idx="878">
                  <c:v>3000</c:v>
                </c:pt>
                <c:pt idx="879">
                  <c:v>3000</c:v>
                </c:pt>
                <c:pt idx="880">
                  <c:v>3000</c:v>
                </c:pt>
                <c:pt idx="881">
                  <c:v>3000</c:v>
                </c:pt>
                <c:pt idx="882">
                  <c:v>3000</c:v>
                </c:pt>
                <c:pt idx="883">
                  <c:v>3000</c:v>
                </c:pt>
                <c:pt idx="884">
                  <c:v>3000</c:v>
                </c:pt>
                <c:pt idx="885">
                  <c:v>3000</c:v>
                </c:pt>
                <c:pt idx="886">
                  <c:v>3000</c:v>
                </c:pt>
                <c:pt idx="887">
                  <c:v>3000</c:v>
                </c:pt>
                <c:pt idx="888">
                  <c:v>3000</c:v>
                </c:pt>
                <c:pt idx="889">
                  <c:v>3000</c:v>
                </c:pt>
                <c:pt idx="890">
                  <c:v>3000</c:v>
                </c:pt>
                <c:pt idx="891">
                  <c:v>3000</c:v>
                </c:pt>
                <c:pt idx="892">
                  <c:v>3000</c:v>
                </c:pt>
                <c:pt idx="893">
                  <c:v>3000</c:v>
                </c:pt>
                <c:pt idx="894">
                  <c:v>3000</c:v>
                </c:pt>
                <c:pt idx="895">
                  <c:v>3000</c:v>
                </c:pt>
                <c:pt idx="896">
                  <c:v>3000</c:v>
                </c:pt>
                <c:pt idx="897">
                  <c:v>3000</c:v>
                </c:pt>
                <c:pt idx="898">
                  <c:v>3000</c:v>
                </c:pt>
                <c:pt idx="899">
                  <c:v>3000</c:v>
                </c:pt>
                <c:pt idx="900">
                  <c:v>3000</c:v>
                </c:pt>
                <c:pt idx="901">
                  <c:v>3000</c:v>
                </c:pt>
                <c:pt idx="902">
                  <c:v>3000</c:v>
                </c:pt>
                <c:pt idx="903">
                  <c:v>3000</c:v>
                </c:pt>
                <c:pt idx="904">
                  <c:v>3000</c:v>
                </c:pt>
                <c:pt idx="905">
                  <c:v>3000</c:v>
                </c:pt>
                <c:pt idx="906">
                  <c:v>3000</c:v>
                </c:pt>
                <c:pt idx="907">
                  <c:v>3000</c:v>
                </c:pt>
                <c:pt idx="908">
                  <c:v>3000</c:v>
                </c:pt>
                <c:pt idx="909">
                  <c:v>3000</c:v>
                </c:pt>
                <c:pt idx="910">
                  <c:v>3000</c:v>
                </c:pt>
                <c:pt idx="911">
                  <c:v>3000</c:v>
                </c:pt>
                <c:pt idx="912">
                  <c:v>3000</c:v>
                </c:pt>
                <c:pt idx="913">
                  <c:v>3000</c:v>
                </c:pt>
                <c:pt idx="914">
                  <c:v>3000</c:v>
                </c:pt>
                <c:pt idx="915">
                  <c:v>3000</c:v>
                </c:pt>
                <c:pt idx="916">
                  <c:v>3000</c:v>
                </c:pt>
                <c:pt idx="917">
                  <c:v>3000</c:v>
                </c:pt>
                <c:pt idx="918">
                  <c:v>3000</c:v>
                </c:pt>
                <c:pt idx="919">
                  <c:v>3000</c:v>
                </c:pt>
                <c:pt idx="920">
                  <c:v>3000</c:v>
                </c:pt>
                <c:pt idx="921">
                  <c:v>3000</c:v>
                </c:pt>
                <c:pt idx="922">
                  <c:v>3000</c:v>
                </c:pt>
                <c:pt idx="923">
                  <c:v>3000</c:v>
                </c:pt>
                <c:pt idx="924">
                  <c:v>3000</c:v>
                </c:pt>
                <c:pt idx="925">
                  <c:v>3000</c:v>
                </c:pt>
                <c:pt idx="926">
                  <c:v>3000</c:v>
                </c:pt>
                <c:pt idx="927">
                  <c:v>3000</c:v>
                </c:pt>
                <c:pt idx="928">
                  <c:v>3000</c:v>
                </c:pt>
                <c:pt idx="929">
                  <c:v>3000</c:v>
                </c:pt>
                <c:pt idx="930">
                  <c:v>3000</c:v>
                </c:pt>
                <c:pt idx="931">
                  <c:v>3000</c:v>
                </c:pt>
                <c:pt idx="932">
                  <c:v>3000</c:v>
                </c:pt>
                <c:pt idx="933">
                  <c:v>3000</c:v>
                </c:pt>
                <c:pt idx="934">
                  <c:v>3000</c:v>
                </c:pt>
                <c:pt idx="935">
                  <c:v>3000</c:v>
                </c:pt>
                <c:pt idx="936">
                  <c:v>3000</c:v>
                </c:pt>
                <c:pt idx="937">
                  <c:v>3000</c:v>
                </c:pt>
                <c:pt idx="938">
                  <c:v>3000</c:v>
                </c:pt>
                <c:pt idx="939">
                  <c:v>3000</c:v>
                </c:pt>
                <c:pt idx="940">
                  <c:v>3000</c:v>
                </c:pt>
                <c:pt idx="941">
                  <c:v>3000</c:v>
                </c:pt>
                <c:pt idx="942">
                  <c:v>3000</c:v>
                </c:pt>
                <c:pt idx="943">
                  <c:v>3000</c:v>
                </c:pt>
                <c:pt idx="944">
                  <c:v>3000</c:v>
                </c:pt>
                <c:pt idx="945">
                  <c:v>3000</c:v>
                </c:pt>
                <c:pt idx="946">
                  <c:v>3000</c:v>
                </c:pt>
                <c:pt idx="947">
                  <c:v>3000</c:v>
                </c:pt>
                <c:pt idx="948">
                  <c:v>3000</c:v>
                </c:pt>
                <c:pt idx="949">
                  <c:v>3000</c:v>
                </c:pt>
                <c:pt idx="950">
                  <c:v>3000</c:v>
                </c:pt>
                <c:pt idx="951">
                  <c:v>3000</c:v>
                </c:pt>
                <c:pt idx="952">
                  <c:v>3000</c:v>
                </c:pt>
                <c:pt idx="953">
                  <c:v>3000</c:v>
                </c:pt>
                <c:pt idx="954">
                  <c:v>3000</c:v>
                </c:pt>
                <c:pt idx="955">
                  <c:v>3000</c:v>
                </c:pt>
                <c:pt idx="956">
                  <c:v>3000</c:v>
                </c:pt>
                <c:pt idx="957">
                  <c:v>3000</c:v>
                </c:pt>
                <c:pt idx="958">
                  <c:v>3000</c:v>
                </c:pt>
                <c:pt idx="959">
                  <c:v>3000</c:v>
                </c:pt>
                <c:pt idx="960">
                  <c:v>3000</c:v>
                </c:pt>
                <c:pt idx="961">
                  <c:v>3000</c:v>
                </c:pt>
                <c:pt idx="962">
                  <c:v>3000</c:v>
                </c:pt>
                <c:pt idx="963">
                  <c:v>3000</c:v>
                </c:pt>
                <c:pt idx="964">
                  <c:v>3000</c:v>
                </c:pt>
                <c:pt idx="965">
                  <c:v>3000</c:v>
                </c:pt>
                <c:pt idx="966">
                  <c:v>3000</c:v>
                </c:pt>
                <c:pt idx="967">
                  <c:v>3000</c:v>
                </c:pt>
                <c:pt idx="968">
                  <c:v>3000</c:v>
                </c:pt>
                <c:pt idx="969">
                  <c:v>3000</c:v>
                </c:pt>
                <c:pt idx="970">
                  <c:v>3000</c:v>
                </c:pt>
                <c:pt idx="971">
                  <c:v>3000</c:v>
                </c:pt>
                <c:pt idx="972">
                  <c:v>3000</c:v>
                </c:pt>
                <c:pt idx="973">
                  <c:v>3000</c:v>
                </c:pt>
                <c:pt idx="974">
                  <c:v>3000</c:v>
                </c:pt>
                <c:pt idx="975">
                  <c:v>3000</c:v>
                </c:pt>
                <c:pt idx="976">
                  <c:v>3000</c:v>
                </c:pt>
                <c:pt idx="977">
                  <c:v>3000</c:v>
                </c:pt>
                <c:pt idx="978">
                  <c:v>3000</c:v>
                </c:pt>
                <c:pt idx="979">
                  <c:v>3000</c:v>
                </c:pt>
                <c:pt idx="980">
                  <c:v>3000</c:v>
                </c:pt>
                <c:pt idx="981">
                  <c:v>3000</c:v>
                </c:pt>
                <c:pt idx="982">
                  <c:v>3000</c:v>
                </c:pt>
                <c:pt idx="983">
                  <c:v>3000</c:v>
                </c:pt>
                <c:pt idx="984">
                  <c:v>3000</c:v>
                </c:pt>
                <c:pt idx="985">
                  <c:v>3000</c:v>
                </c:pt>
                <c:pt idx="986">
                  <c:v>3000</c:v>
                </c:pt>
                <c:pt idx="987">
                  <c:v>3000</c:v>
                </c:pt>
                <c:pt idx="988">
                  <c:v>3000</c:v>
                </c:pt>
                <c:pt idx="989">
                  <c:v>3000</c:v>
                </c:pt>
                <c:pt idx="990">
                  <c:v>3000</c:v>
                </c:pt>
                <c:pt idx="991">
                  <c:v>3000</c:v>
                </c:pt>
                <c:pt idx="992">
                  <c:v>3000</c:v>
                </c:pt>
                <c:pt idx="993">
                  <c:v>3000</c:v>
                </c:pt>
                <c:pt idx="994">
                  <c:v>3000</c:v>
                </c:pt>
                <c:pt idx="995">
                  <c:v>3000</c:v>
                </c:pt>
                <c:pt idx="996">
                  <c:v>3000</c:v>
                </c:pt>
                <c:pt idx="997">
                  <c:v>3000</c:v>
                </c:pt>
                <c:pt idx="998">
                  <c:v>3000</c:v>
                </c:pt>
                <c:pt idx="999">
                  <c:v>3000</c:v>
                </c:pt>
                <c:pt idx="1000">
                  <c:v>3000</c:v>
                </c:pt>
                <c:pt idx="1001">
                  <c:v>3000</c:v>
                </c:pt>
                <c:pt idx="1002">
                  <c:v>3000</c:v>
                </c:pt>
                <c:pt idx="1003">
                  <c:v>3000</c:v>
                </c:pt>
                <c:pt idx="1004">
                  <c:v>3000</c:v>
                </c:pt>
                <c:pt idx="1005">
                  <c:v>3000</c:v>
                </c:pt>
                <c:pt idx="1006">
                  <c:v>3000</c:v>
                </c:pt>
                <c:pt idx="1007">
                  <c:v>3000</c:v>
                </c:pt>
                <c:pt idx="1008">
                  <c:v>3000</c:v>
                </c:pt>
                <c:pt idx="1009">
                  <c:v>3000</c:v>
                </c:pt>
                <c:pt idx="1010">
                  <c:v>3000</c:v>
                </c:pt>
                <c:pt idx="1011">
                  <c:v>3000</c:v>
                </c:pt>
                <c:pt idx="1012">
                  <c:v>3000</c:v>
                </c:pt>
                <c:pt idx="1013">
                  <c:v>3000</c:v>
                </c:pt>
                <c:pt idx="1014">
                  <c:v>3000</c:v>
                </c:pt>
                <c:pt idx="1015">
                  <c:v>3000</c:v>
                </c:pt>
                <c:pt idx="1016">
                  <c:v>3000</c:v>
                </c:pt>
                <c:pt idx="1017">
                  <c:v>3000</c:v>
                </c:pt>
                <c:pt idx="1018">
                  <c:v>3000</c:v>
                </c:pt>
                <c:pt idx="1019">
                  <c:v>3000</c:v>
                </c:pt>
                <c:pt idx="1020">
                  <c:v>3000</c:v>
                </c:pt>
                <c:pt idx="1021">
                  <c:v>3000</c:v>
                </c:pt>
                <c:pt idx="1022">
                  <c:v>3000</c:v>
                </c:pt>
                <c:pt idx="1023">
                  <c:v>3000</c:v>
                </c:pt>
                <c:pt idx="1024">
                  <c:v>3000</c:v>
                </c:pt>
                <c:pt idx="1025">
                  <c:v>3000</c:v>
                </c:pt>
                <c:pt idx="1026">
                  <c:v>3000</c:v>
                </c:pt>
                <c:pt idx="1027">
                  <c:v>3000</c:v>
                </c:pt>
                <c:pt idx="1028">
                  <c:v>3000</c:v>
                </c:pt>
                <c:pt idx="1029">
                  <c:v>3000</c:v>
                </c:pt>
                <c:pt idx="1030">
                  <c:v>3000</c:v>
                </c:pt>
                <c:pt idx="1031">
                  <c:v>3000</c:v>
                </c:pt>
                <c:pt idx="1032">
                  <c:v>3000</c:v>
                </c:pt>
                <c:pt idx="1033">
                  <c:v>3000</c:v>
                </c:pt>
                <c:pt idx="1034">
                  <c:v>3000</c:v>
                </c:pt>
                <c:pt idx="1035">
                  <c:v>3000</c:v>
                </c:pt>
                <c:pt idx="1036">
                  <c:v>3000</c:v>
                </c:pt>
                <c:pt idx="1037">
                  <c:v>3000</c:v>
                </c:pt>
                <c:pt idx="1038">
                  <c:v>3000</c:v>
                </c:pt>
                <c:pt idx="1039">
                  <c:v>3000</c:v>
                </c:pt>
                <c:pt idx="1040">
                  <c:v>3000</c:v>
                </c:pt>
                <c:pt idx="1041">
                  <c:v>3000</c:v>
                </c:pt>
                <c:pt idx="1042">
                  <c:v>3000</c:v>
                </c:pt>
                <c:pt idx="1043">
                  <c:v>3000</c:v>
                </c:pt>
                <c:pt idx="1044">
                  <c:v>3000</c:v>
                </c:pt>
                <c:pt idx="1045">
                  <c:v>3000</c:v>
                </c:pt>
                <c:pt idx="1046">
                  <c:v>3000</c:v>
                </c:pt>
                <c:pt idx="1047">
                  <c:v>3000</c:v>
                </c:pt>
                <c:pt idx="1048">
                  <c:v>3000</c:v>
                </c:pt>
                <c:pt idx="1049">
                  <c:v>3000</c:v>
                </c:pt>
                <c:pt idx="1050">
                  <c:v>3000</c:v>
                </c:pt>
                <c:pt idx="1051">
                  <c:v>3000</c:v>
                </c:pt>
                <c:pt idx="1052">
                  <c:v>3000</c:v>
                </c:pt>
                <c:pt idx="1053">
                  <c:v>3000</c:v>
                </c:pt>
                <c:pt idx="1054">
                  <c:v>3000</c:v>
                </c:pt>
                <c:pt idx="1055">
                  <c:v>3000</c:v>
                </c:pt>
                <c:pt idx="1056">
                  <c:v>3000</c:v>
                </c:pt>
                <c:pt idx="1057">
                  <c:v>3000</c:v>
                </c:pt>
                <c:pt idx="1058">
                  <c:v>3000</c:v>
                </c:pt>
                <c:pt idx="1059">
                  <c:v>3000</c:v>
                </c:pt>
                <c:pt idx="1060">
                  <c:v>3000</c:v>
                </c:pt>
                <c:pt idx="1061">
                  <c:v>3000</c:v>
                </c:pt>
                <c:pt idx="1062">
                  <c:v>3000</c:v>
                </c:pt>
                <c:pt idx="1063">
                  <c:v>3000</c:v>
                </c:pt>
                <c:pt idx="1064">
                  <c:v>3000</c:v>
                </c:pt>
                <c:pt idx="1065">
                  <c:v>3000</c:v>
                </c:pt>
                <c:pt idx="1066">
                  <c:v>3000</c:v>
                </c:pt>
                <c:pt idx="1067">
                  <c:v>3000</c:v>
                </c:pt>
                <c:pt idx="1068">
                  <c:v>3000</c:v>
                </c:pt>
                <c:pt idx="1069">
                  <c:v>3000</c:v>
                </c:pt>
                <c:pt idx="1070">
                  <c:v>3000</c:v>
                </c:pt>
                <c:pt idx="1071">
                  <c:v>3000</c:v>
                </c:pt>
                <c:pt idx="1072">
                  <c:v>3000</c:v>
                </c:pt>
                <c:pt idx="1073">
                  <c:v>3000</c:v>
                </c:pt>
                <c:pt idx="1074">
                  <c:v>3000</c:v>
                </c:pt>
                <c:pt idx="1075">
                  <c:v>3000</c:v>
                </c:pt>
                <c:pt idx="1076">
                  <c:v>3000</c:v>
                </c:pt>
                <c:pt idx="1077">
                  <c:v>3000</c:v>
                </c:pt>
                <c:pt idx="1078">
                  <c:v>3000</c:v>
                </c:pt>
                <c:pt idx="1079">
                  <c:v>3000</c:v>
                </c:pt>
                <c:pt idx="1080">
                  <c:v>3000</c:v>
                </c:pt>
                <c:pt idx="1081">
                  <c:v>3000</c:v>
                </c:pt>
                <c:pt idx="1082">
                  <c:v>3000</c:v>
                </c:pt>
                <c:pt idx="1083">
                  <c:v>3000</c:v>
                </c:pt>
                <c:pt idx="1084">
                  <c:v>3000</c:v>
                </c:pt>
                <c:pt idx="1085">
                  <c:v>3000</c:v>
                </c:pt>
                <c:pt idx="1086">
                  <c:v>3000</c:v>
                </c:pt>
                <c:pt idx="1087">
                  <c:v>3000</c:v>
                </c:pt>
                <c:pt idx="1088">
                  <c:v>3000</c:v>
                </c:pt>
                <c:pt idx="1089">
                  <c:v>3000</c:v>
                </c:pt>
                <c:pt idx="1090">
                  <c:v>3000</c:v>
                </c:pt>
                <c:pt idx="1091">
                  <c:v>3000</c:v>
                </c:pt>
                <c:pt idx="1092">
                  <c:v>3000</c:v>
                </c:pt>
                <c:pt idx="1093">
                  <c:v>3000</c:v>
                </c:pt>
                <c:pt idx="1094">
                  <c:v>3000</c:v>
                </c:pt>
                <c:pt idx="1095">
                  <c:v>3000</c:v>
                </c:pt>
                <c:pt idx="1096">
                  <c:v>3000</c:v>
                </c:pt>
                <c:pt idx="1097">
                  <c:v>3000</c:v>
                </c:pt>
                <c:pt idx="1098">
                  <c:v>3000</c:v>
                </c:pt>
                <c:pt idx="1099">
                  <c:v>3000</c:v>
                </c:pt>
                <c:pt idx="1100">
                  <c:v>3000</c:v>
                </c:pt>
                <c:pt idx="1101">
                  <c:v>3000</c:v>
                </c:pt>
                <c:pt idx="1102">
                  <c:v>3000</c:v>
                </c:pt>
                <c:pt idx="1103">
                  <c:v>3000</c:v>
                </c:pt>
                <c:pt idx="1104">
                  <c:v>3000</c:v>
                </c:pt>
                <c:pt idx="1105">
                  <c:v>3000</c:v>
                </c:pt>
                <c:pt idx="1106">
                  <c:v>3000</c:v>
                </c:pt>
                <c:pt idx="1107">
                  <c:v>3000</c:v>
                </c:pt>
                <c:pt idx="1108">
                  <c:v>3000</c:v>
                </c:pt>
                <c:pt idx="1109">
                  <c:v>3000</c:v>
                </c:pt>
                <c:pt idx="1110">
                  <c:v>3000</c:v>
                </c:pt>
                <c:pt idx="1111">
                  <c:v>3000</c:v>
                </c:pt>
                <c:pt idx="1112">
                  <c:v>3000</c:v>
                </c:pt>
                <c:pt idx="1113">
                  <c:v>3000</c:v>
                </c:pt>
                <c:pt idx="1114">
                  <c:v>3000</c:v>
                </c:pt>
                <c:pt idx="1115">
                  <c:v>3000</c:v>
                </c:pt>
                <c:pt idx="1116">
                  <c:v>3000</c:v>
                </c:pt>
                <c:pt idx="1117">
                  <c:v>3000</c:v>
                </c:pt>
                <c:pt idx="1118">
                  <c:v>3000</c:v>
                </c:pt>
                <c:pt idx="1119">
                  <c:v>3000</c:v>
                </c:pt>
                <c:pt idx="1120">
                  <c:v>3000</c:v>
                </c:pt>
                <c:pt idx="1121">
                  <c:v>3000</c:v>
                </c:pt>
                <c:pt idx="1122">
                  <c:v>3000</c:v>
                </c:pt>
                <c:pt idx="1123">
                  <c:v>3000</c:v>
                </c:pt>
                <c:pt idx="1124">
                  <c:v>3000</c:v>
                </c:pt>
                <c:pt idx="1125">
                  <c:v>3000</c:v>
                </c:pt>
                <c:pt idx="1126">
                  <c:v>3000</c:v>
                </c:pt>
                <c:pt idx="1127">
                  <c:v>3000</c:v>
                </c:pt>
                <c:pt idx="1128">
                  <c:v>3000</c:v>
                </c:pt>
                <c:pt idx="1129">
                  <c:v>3000</c:v>
                </c:pt>
                <c:pt idx="1130">
                  <c:v>3000</c:v>
                </c:pt>
                <c:pt idx="1131">
                  <c:v>3000</c:v>
                </c:pt>
                <c:pt idx="1132">
                  <c:v>3000</c:v>
                </c:pt>
                <c:pt idx="1133">
                  <c:v>3000</c:v>
                </c:pt>
                <c:pt idx="1134">
                  <c:v>3000</c:v>
                </c:pt>
                <c:pt idx="1135">
                  <c:v>3000</c:v>
                </c:pt>
                <c:pt idx="1136">
                  <c:v>3000</c:v>
                </c:pt>
                <c:pt idx="1137">
                  <c:v>3000</c:v>
                </c:pt>
                <c:pt idx="1138">
                  <c:v>3000</c:v>
                </c:pt>
                <c:pt idx="1139">
                  <c:v>3000</c:v>
                </c:pt>
                <c:pt idx="1140">
                  <c:v>3000</c:v>
                </c:pt>
                <c:pt idx="1141">
                  <c:v>3000</c:v>
                </c:pt>
                <c:pt idx="1142">
                  <c:v>3000</c:v>
                </c:pt>
                <c:pt idx="1143">
                  <c:v>3000</c:v>
                </c:pt>
                <c:pt idx="1144">
                  <c:v>3000</c:v>
                </c:pt>
                <c:pt idx="1145">
                  <c:v>3000</c:v>
                </c:pt>
                <c:pt idx="1146">
                  <c:v>3000</c:v>
                </c:pt>
                <c:pt idx="1147">
                  <c:v>3000</c:v>
                </c:pt>
                <c:pt idx="1148">
                  <c:v>3000</c:v>
                </c:pt>
                <c:pt idx="1149">
                  <c:v>3000</c:v>
                </c:pt>
                <c:pt idx="1150">
                  <c:v>3000</c:v>
                </c:pt>
                <c:pt idx="1151">
                  <c:v>3000</c:v>
                </c:pt>
                <c:pt idx="1152">
                  <c:v>3000</c:v>
                </c:pt>
                <c:pt idx="1153">
                  <c:v>3000</c:v>
                </c:pt>
                <c:pt idx="1154">
                  <c:v>3000</c:v>
                </c:pt>
                <c:pt idx="1155">
                  <c:v>3000</c:v>
                </c:pt>
                <c:pt idx="1156">
                  <c:v>3000</c:v>
                </c:pt>
                <c:pt idx="1157">
                  <c:v>3000</c:v>
                </c:pt>
                <c:pt idx="1158">
                  <c:v>3000</c:v>
                </c:pt>
                <c:pt idx="1159">
                  <c:v>3000</c:v>
                </c:pt>
                <c:pt idx="1160">
                  <c:v>3000</c:v>
                </c:pt>
                <c:pt idx="1161">
                  <c:v>3000</c:v>
                </c:pt>
                <c:pt idx="1162">
                  <c:v>3000</c:v>
                </c:pt>
                <c:pt idx="1163">
                  <c:v>3000</c:v>
                </c:pt>
                <c:pt idx="1164">
                  <c:v>3000</c:v>
                </c:pt>
                <c:pt idx="1165">
                  <c:v>3000</c:v>
                </c:pt>
                <c:pt idx="1166">
                  <c:v>3000</c:v>
                </c:pt>
                <c:pt idx="1167">
                  <c:v>3000</c:v>
                </c:pt>
                <c:pt idx="1168">
                  <c:v>3000</c:v>
                </c:pt>
                <c:pt idx="1169">
                  <c:v>3000</c:v>
                </c:pt>
                <c:pt idx="1170">
                  <c:v>3000</c:v>
                </c:pt>
                <c:pt idx="1171">
                  <c:v>3000</c:v>
                </c:pt>
                <c:pt idx="1172">
                  <c:v>3000</c:v>
                </c:pt>
                <c:pt idx="1173">
                  <c:v>3000</c:v>
                </c:pt>
                <c:pt idx="1174">
                  <c:v>3000</c:v>
                </c:pt>
                <c:pt idx="1175">
                  <c:v>3000</c:v>
                </c:pt>
                <c:pt idx="1176">
                  <c:v>3000</c:v>
                </c:pt>
                <c:pt idx="1177">
                  <c:v>3000</c:v>
                </c:pt>
                <c:pt idx="1178">
                  <c:v>3000</c:v>
                </c:pt>
                <c:pt idx="1179">
                  <c:v>3000</c:v>
                </c:pt>
                <c:pt idx="1180">
                  <c:v>3000</c:v>
                </c:pt>
                <c:pt idx="1181">
                  <c:v>3000</c:v>
                </c:pt>
                <c:pt idx="1182">
                  <c:v>3000</c:v>
                </c:pt>
                <c:pt idx="1183">
                  <c:v>3000</c:v>
                </c:pt>
                <c:pt idx="1184">
                  <c:v>3000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3000</c:v>
                </c:pt>
                <c:pt idx="2858">
                  <c:v>3000</c:v>
                </c:pt>
                <c:pt idx="2859">
                  <c:v>3000</c:v>
                </c:pt>
                <c:pt idx="2860">
                  <c:v>3000</c:v>
                </c:pt>
                <c:pt idx="2861">
                  <c:v>3000</c:v>
                </c:pt>
                <c:pt idx="2862">
                  <c:v>3000</c:v>
                </c:pt>
                <c:pt idx="2863">
                  <c:v>3000</c:v>
                </c:pt>
                <c:pt idx="2864">
                  <c:v>3000</c:v>
                </c:pt>
                <c:pt idx="2865">
                  <c:v>3000</c:v>
                </c:pt>
                <c:pt idx="2866">
                  <c:v>3000</c:v>
                </c:pt>
                <c:pt idx="2867">
                  <c:v>3000</c:v>
                </c:pt>
                <c:pt idx="2868">
                  <c:v>3000</c:v>
                </c:pt>
                <c:pt idx="2869">
                  <c:v>3000</c:v>
                </c:pt>
                <c:pt idx="2870">
                  <c:v>3000</c:v>
                </c:pt>
                <c:pt idx="2871">
                  <c:v>3000</c:v>
                </c:pt>
                <c:pt idx="2872">
                  <c:v>3000</c:v>
                </c:pt>
                <c:pt idx="2873">
                  <c:v>3000</c:v>
                </c:pt>
                <c:pt idx="2874">
                  <c:v>3000</c:v>
                </c:pt>
                <c:pt idx="2875">
                  <c:v>3000</c:v>
                </c:pt>
                <c:pt idx="2876">
                  <c:v>3000</c:v>
                </c:pt>
                <c:pt idx="2877">
                  <c:v>3000</c:v>
                </c:pt>
                <c:pt idx="2878">
                  <c:v>3000</c:v>
                </c:pt>
                <c:pt idx="2879">
                  <c:v>3000</c:v>
                </c:pt>
                <c:pt idx="2880">
                  <c:v>3000</c:v>
                </c:pt>
                <c:pt idx="2881">
                  <c:v>3000</c:v>
                </c:pt>
                <c:pt idx="2882">
                  <c:v>3000</c:v>
                </c:pt>
                <c:pt idx="2883">
                  <c:v>3000</c:v>
                </c:pt>
                <c:pt idx="2884">
                  <c:v>3000</c:v>
                </c:pt>
                <c:pt idx="2885">
                  <c:v>3000</c:v>
                </c:pt>
                <c:pt idx="2886">
                  <c:v>3000</c:v>
                </c:pt>
                <c:pt idx="2887">
                  <c:v>3000</c:v>
                </c:pt>
                <c:pt idx="2888">
                  <c:v>3000</c:v>
                </c:pt>
                <c:pt idx="2889">
                  <c:v>3000</c:v>
                </c:pt>
                <c:pt idx="2890">
                  <c:v>3000</c:v>
                </c:pt>
                <c:pt idx="2891">
                  <c:v>3000</c:v>
                </c:pt>
                <c:pt idx="2892">
                  <c:v>3000</c:v>
                </c:pt>
                <c:pt idx="2893">
                  <c:v>3000</c:v>
                </c:pt>
                <c:pt idx="2894">
                  <c:v>3000</c:v>
                </c:pt>
                <c:pt idx="2895">
                  <c:v>3000</c:v>
                </c:pt>
                <c:pt idx="2896">
                  <c:v>3000</c:v>
                </c:pt>
                <c:pt idx="2897">
                  <c:v>3000</c:v>
                </c:pt>
                <c:pt idx="2898">
                  <c:v>3000</c:v>
                </c:pt>
                <c:pt idx="2899">
                  <c:v>3000</c:v>
                </c:pt>
                <c:pt idx="2900">
                  <c:v>3000</c:v>
                </c:pt>
                <c:pt idx="2901">
                  <c:v>3000</c:v>
                </c:pt>
                <c:pt idx="2902">
                  <c:v>3000</c:v>
                </c:pt>
                <c:pt idx="2903">
                  <c:v>3000</c:v>
                </c:pt>
                <c:pt idx="2904">
                  <c:v>3000</c:v>
                </c:pt>
                <c:pt idx="2905">
                  <c:v>3000</c:v>
                </c:pt>
                <c:pt idx="2906">
                  <c:v>3000</c:v>
                </c:pt>
                <c:pt idx="2907">
                  <c:v>3000</c:v>
                </c:pt>
                <c:pt idx="2908">
                  <c:v>3000</c:v>
                </c:pt>
                <c:pt idx="2909">
                  <c:v>3000</c:v>
                </c:pt>
                <c:pt idx="2910">
                  <c:v>3000</c:v>
                </c:pt>
                <c:pt idx="2911">
                  <c:v>3000</c:v>
                </c:pt>
                <c:pt idx="2912">
                  <c:v>3000</c:v>
                </c:pt>
                <c:pt idx="2913">
                  <c:v>3000</c:v>
                </c:pt>
                <c:pt idx="2914">
                  <c:v>3000</c:v>
                </c:pt>
                <c:pt idx="2915">
                  <c:v>3000</c:v>
                </c:pt>
                <c:pt idx="2916">
                  <c:v>3000</c:v>
                </c:pt>
                <c:pt idx="2917">
                  <c:v>3000</c:v>
                </c:pt>
                <c:pt idx="2918">
                  <c:v>3000</c:v>
                </c:pt>
                <c:pt idx="2919">
                  <c:v>3000</c:v>
                </c:pt>
                <c:pt idx="2920">
                  <c:v>3000</c:v>
                </c:pt>
                <c:pt idx="2921">
                  <c:v>3000</c:v>
                </c:pt>
                <c:pt idx="2922">
                  <c:v>3000</c:v>
                </c:pt>
                <c:pt idx="2923">
                  <c:v>3000</c:v>
                </c:pt>
                <c:pt idx="2924">
                  <c:v>3000</c:v>
                </c:pt>
                <c:pt idx="2925">
                  <c:v>3000</c:v>
                </c:pt>
                <c:pt idx="2926">
                  <c:v>3000</c:v>
                </c:pt>
                <c:pt idx="2927">
                  <c:v>3000</c:v>
                </c:pt>
                <c:pt idx="2928">
                  <c:v>3000</c:v>
                </c:pt>
                <c:pt idx="2929">
                  <c:v>3000</c:v>
                </c:pt>
                <c:pt idx="2930">
                  <c:v>3000</c:v>
                </c:pt>
                <c:pt idx="2931">
                  <c:v>3000</c:v>
                </c:pt>
                <c:pt idx="2932">
                  <c:v>3000</c:v>
                </c:pt>
                <c:pt idx="2933">
                  <c:v>3000</c:v>
                </c:pt>
                <c:pt idx="2934">
                  <c:v>3000</c:v>
                </c:pt>
                <c:pt idx="2935">
                  <c:v>3000</c:v>
                </c:pt>
                <c:pt idx="2936">
                  <c:v>3000</c:v>
                </c:pt>
                <c:pt idx="2937">
                  <c:v>3000</c:v>
                </c:pt>
                <c:pt idx="2938">
                  <c:v>3000</c:v>
                </c:pt>
                <c:pt idx="2939">
                  <c:v>3000</c:v>
                </c:pt>
                <c:pt idx="2940">
                  <c:v>3000</c:v>
                </c:pt>
                <c:pt idx="2941">
                  <c:v>3000</c:v>
                </c:pt>
                <c:pt idx="2942">
                  <c:v>3000</c:v>
                </c:pt>
                <c:pt idx="2943">
                  <c:v>3000</c:v>
                </c:pt>
                <c:pt idx="2944">
                  <c:v>3000</c:v>
                </c:pt>
                <c:pt idx="2945">
                  <c:v>3000</c:v>
                </c:pt>
                <c:pt idx="2946">
                  <c:v>3000</c:v>
                </c:pt>
                <c:pt idx="2947">
                  <c:v>3000</c:v>
                </c:pt>
                <c:pt idx="2948">
                  <c:v>3000</c:v>
                </c:pt>
                <c:pt idx="2949">
                  <c:v>3000</c:v>
                </c:pt>
                <c:pt idx="2950">
                  <c:v>3000</c:v>
                </c:pt>
                <c:pt idx="2951">
                  <c:v>3000</c:v>
                </c:pt>
                <c:pt idx="2952">
                  <c:v>3000</c:v>
                </c:pt>
                <c:pt idx="2953">
                  <c:v>3000</c:v>
                </c:pt>
                <c:pt idx="2954">
                  <c:v>3000</c:v>
                </c:pt>
                <c:pt idx="2955">
                  <c:v>3000</c:v>
                </c:pt>
                <c:pt idx="2956">
                  <c:v>3000</c:v>
                </c:pt>
                <c:pt idx="2957">
                  <c:v>3000</c:v>
                </c:pt>
                <c:pt idx="2958">
                  <c:v>3000</c:v>
                </c:pt>
                <c:pt idx="2959">
                  <c:v>3000</c:v>
                </c:pt>
                <c:pt idx="2960">
                  <c:v>3000</c:v>
                </c:pt>
                <c:pt idx="2961">
                  <c:v>3000</c:v>
                </c:pt>
                <c:pt idx="2962">
                  <c:v>3000</c:v>
                </c:pt>
                <c:pt idx="2963">
                  <c:v>3000</c:v>
                </c:pt>
                <c:pt idx="2964">
                  <c:v>3000</c:v>
                </c:pt>
                <c:pt idx="2965">
                  <c:v>3000</c:v>
                </c:pt>
                <c:pt idx="2966">
                  <c:v>3000</c:v>
                </c:pt>
                <c:pt idx="2967">
                  <c:v>3000</c:v>
                </c:pt>
                <c:pt idx="2968">
                  <c:v>3000</c:v>
                </c:pt>
                <c:pt idx="2969">
                  <c:v>3000</c:v>
                </c:pt>
                <c:pt idx="2970">
                  <c:v>3000</c:v>
                </c:pt>
                <c:pt idx="2971">
                  <c:v>3000</c:v>
                </c:pt>
                <c:pt idx="2972">
                  <c:v>3000</c:v>
                </c:pt>
                <c:pt idx="2973">
                  <c:v>3000</c:v>
                </c:pt>
                <c:pt idx="2974">
                  <c:v>3000</c:v>
                </c:pt>
                <c:pt idx="2975">
                  <c:v>3000</c:v>
                </c:pt>
                <c:pt idx="2976">
                  <c:v>3000</c:v>
                </c:pt>
                <c:pt idx="2977">
                  <c:v>3000</c:v>
                </c:pt>
                <c:pt idx="2978">
                  <c:v>3000</c:v>
                </c:pt>
                <c:pt idx="2979">
                  <c:v>3000</c:v>
                </c:pt>
                <c:pt idx="2980">
                  <c:v>3000</c:v>
                </c:pt>
                <c:pt idx="2981">
                  <c:v>3000</c:v>
                </c:pt>
                <c:pt idx="2982">
                  <c:v>3000</c:v>
                </c:pt>
                <c:pt idx="2983">
                  <c:v>3000</c:v>
                </c:pt>
                <c:pt idx="2984">
                  <c:v>3000</c:v>
                </c:pt>
                <c:pt idx="2985">
                  <c:v>3000</c:v>
                </c:pt>
                <c:pt idx="2986">
                  <c:v>3000</c:v>
                </c:pt>
                <c:pt idx="2987">
                  <c:v>3000</c:v>
                </c:pt>
                <c:pt idx="2988">
                  <c:v>3000</c:v>
                </c:pt>
                <c:pt idx="2989">
                  <c:v>3000</c:v>
                </c:pt>
                <c:pt idx="2990">
                  <c:v>3000</c:v>
                </c:pt>
                <c:pt idx="2991">
                  <c:v>3000</c:v>
                </c:pt>
                <c:pt idx="2992">
                  <c:v>3000</c:v>
                </c:pt>
                <c:pt idx="2993">
                  <c:v>3000</c:v>
                </c:pt>
                <c:pt idx="2994">
                  <c:v>3000</c:v>
                </c:pt>
                <c:pt idx="2995">
                  <c:v>3000</c:v>
                </c:pt>
                <c:pt idx="2996">
                  <c:v>3000</c:v>
                </c:pt>
                <c:pt idx="2997">
                  <c:v>3000</c:v>
                </c:pt>
                <c:pt idx="2998">
                  <c:v>3000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3000</c:v>
                </c:pt>
                <c:pt idx="5322">
                  <c:v>3000</c:v>
                </c:pt>
                <c:pt idx="5323">
                  <c:v>3000</c:v>
                </c:pt>
                <c:pt idx="5324">
                  <c:v>3000</c:v>
                </c:pt>
                <c:pt idx="5325">
                  <c:v>3000</c:v>
                </c:pt>
                <c:pt idx="5326">
                  <c:v>3000</c:v>
                </c:pt>
                <c:pt idx="5327">
                  <c:v>3000</c:v>
                </c:pt>
                <c:pt idx="5328">
                  <c:v>3000</c:v>
                </c:pt>
                <c:pt idx="5329">
                  <c:v>3000</c:v>
                </c:pt>
                <c:pt idx="5330">
                  <c:v>3000</c:v>
                </c:pt>
                <c:pt idx="5331">
                  <c:v>3000</c:v>
                </c:pt>
                <c:pt idx="5332">
                  <c:v>3000</c:v>
                </c:pt>
                <c:pt idx="5333">
                  <c:v>3000</c:v>
                </c:pt>
                <c:pt idx="5334">
                  <c:v>3000</c:v>
                </c:pt>
                <c:pt idx="5335">
                  <c:v>3000</c:v>
                </c:pt>
                <c:pt idx="5336">
                  <c:v>3000</c:v>
                </c:pt>
                <c:pt idx="5337">
                  <c:v>3000</c:v>
                </c:pt>
                <c:pt idx="5338">
                  <c:v>3000</c:v>
                </c:pt>
                <c:pt idx="5339">
                  <c:v>3000</c:v>
                </c:pt>
                <c:pt idx="5340">
                  <c:v>3000</c:v>
                </c:pt>
                <c:pt idx="5341">
                  <c:v>3000</c:v>
                </c:pt>
                <c:pt idx="5342">
                  <c:v>3000</c:v>
                </c:pt>
                <c:pt idx="5343">
                  <c:v>3000</c:v>
                </c:pt>
                <c:pt idx="5344">
                  <c:v>3000</c:v>
                </c:pt>
                <c:pt idx="5345">
                  <c:v>3000</c:v>
                </c:pt>
                <c:pt idx="5346">
                  <c:v>3000</c:v>
                </c:pt>
                <c:pt idx="5347">
                  <c:v>3000</c:v>
                </c:pt>
                <c:pt idx="5348">
                  <c:v>3000</c:v>
                </c:pt>
                <c:pt idx="5349">
                  <c:v>3000</c:v>
                </c:pt>
                <c:pt idx="5350">
                  <c:v>3000</c:v>
                </c:pt>
                <c:pt idx="5351">
                  <c:v>3000</c:v>
                </c:pt>
                <c:pt idx="5352">
                  <c:v>3000</c:v>
                </c:pt>
                <c:pt idx="5353">
                  <c:v>3000</c:v>
                </c:pt>
                <c:pt idx="5354">
                  <c:v>3000</c:v>
                </c:pt>
                <c:pt idx="5355">
                  <c:v>3000</c:v>
                </c:pt>
                <c:pt idx="5356">
                  <c:v>3000</c:v>
                </c:pt>
                <c:pt idx="5357">
                  <c:v>3000</c:v>
                </c:pt>
                <c:pt idx="5358">
                  <c:v>3000</c:v>
                </c:pt>
                <c:pt idx="5359">
                  <c:v>3000</c:v>
                </c:pt>
                <c:pt idx="5360">
                  <c:v>3000</c:v>
                </c:pt>
                <c:pt idx="5361">
                  <c:v>3000</c:v>
                </c:pt>
                <c:pt idx="5362">
                  <c:v>3000</c:v>
                </c:pt>
                <c:pt idx="5363">
                  <c:v>3000</c:v>
                </c:pt>
                <c:pt idx="5364">
                  <c:v>3000</c:v>
                </c:pt>
                <c:pt idx="5365">
                  <c:v>3000</c:v>
                </c:pt>
                <c:pt idx="5366">
                  <c:v>3000</c:v>
                </c:pt>
                <c:pt idx="5367">
                  <c:v>3000</c:v>
                </c:pt>
                <c:pt idx="5368">
                  <c:v>3000</c:v>
                </c:pt>
                <c:pt idx="5369">
                  <c:v>3000</c:v>
                </c:pt>
                <c:pt idx="5370">
                  <c:v>3000</c:v>
                </c:pt>
                <c:pt idx="5371">
                  <c:v>3000</c:v>
                </c:pt>
                <c:pt idx="5372">
                  <c:v>3000</c:v>
                </c:pt>
                <c:pt idx="5373">
                  <c:v>3000</c:v>
                </c:pt>
                <c:pt idx="5374">
                  <c:v>3000</c:v>
                </c:pt>
                <c:pt idx="5375">
                  <c:v>3000</c:v>
                </c:pt>
                <c:pt idx="5376">
                  <c:v>3000</c:v>
                </c:pt>
                <c:pt idx="5377">
                  <c:v>3000</c:v>
                </c:pt>
                <c:pt idx="5378">
                  <c:v>3000</c:v>
                </c:pt>
                <c:pt idx="5379">
                  <c:v>3000</c:v>
                </c:pt>
                <c:pt idx="5380">
                  <c:v>3000</c:v>
                </c:pt>
                <c:pt idx="5381">
                  <c:v>3000</c:v>
                </c:pt>
                <c:pt idx="5382">
                  <c:v>3000</c:v>
                </c:pt>
                <c:pt idx="5383">
                  <c:v>3000</c:v>
                </c:pt>
                <c:pt idx="5384">
                  <c:v>3000</c:v>
                </c:pt>
                <c:pt idx="5385">
                  <c:v>3000</c:v>
                </c:pt>
                <c:pt idx="5386">
                  <c:v>3000</c:v>
                </c:pt>
                <c:pt idx="5387">
                  <c:v>3000</c:v>
                </c:pt>
                <c:pt idx="5388">
                  <c:v>3000</c:v>
                </c:pt>
                <c:pt idx="5389">
                  <c:v>3000</c:v>
                </c:pt>
                <c:pt idx="5390">
                  <c:v>3000</c:v>
                </c:pt>
                <c:pt idx="5391">
                  <c:v>3000</c:v>
                </c:pt>
                <c:pt idx="5392">
                  <c:v>3000</c:v>
                </c:pt>
                <c:pt idx="5393">
                  <c:v>3000</c:v>
                </c:pt>
                <c:pt idx="5394">
                  <c:v>3000</c:v>
                </c:pt>
                <c:pt idx="5395">
                  <c:v>3000</c:v>
                </c:pt>
                <c:pt idx="5396">
                  <c:v>3000</c:v>
                </c:pt>
                <c:pt idx="5397">
                  <c:v>3000</c:v>
                </c:pt>
                <c:pt idx="5398">
                  <c:v>3000</c:v>
                </c:pt>
                <c:pt idx="5399">
                  <c:v>3000</c:v>
                </c:pt>
                <c:pt idx="5400">
                  <c:v>3000</c:v>
                </c:pt>
                <c:pt idx="5401">
                  <c:v>3000</c:v>
                </c:pt>
                <c:pt idx="5402">
                  <c:v>3000</c:v>
                </c:pt>
                <c:pt idx="5403">
                  <c:v>3000</c:v>
                </c:pt>
                <c:pt idx="5404">
                  <c:v>3000</c:v>
                </c:pt>
                <c:pt idx="5405">
                  <c:v>3000</c:v>
                </c:pt>
                <c:pt idx="5406">
                  <c:v>3000</c:v>
                </c:pt>
                <c:pt idx="5407">
                  <c:v>3000</c:v>
                </c:pt>
                <c:pt idx="5408">
                  <c:v>3000</c:v>
                </c:pt>
                <c:pt idx="5409">
                  <c:v>3000</c:v>
                </c:pt>
                <c:pt idx="5410">
                  <c:v>3000</c:v>
                </c:pt>
                <c:pt idx="5411">
                  <c:v>3000</c:v>
                </c:pt>
                <c:pt idx="5412">
                  <c:v>3000</c:v>
                </c:pt>
                <c:pt idx="5413">
                  <c:v>3000</c:v>
                </c:pt>
                <c:pt idx="5414">
                  <c:v>3000</c:v>
                </c:pt>
                <c:pt idx="5415">
                  <c:v>3000</c:v>
                </c:pt>
                <c:pt idx="5416">
                  <c:v>3000</c:v>
                </c:pt>
                <c:pt idx="5417">
                  <c:v>3000</c:v>
                </c:pt>
                <c:pt idx="5418">
                  <c:v>3000</c:v>
                </c:pt>
                <c:pt idx="5419">
                  <c:v>3000</c:v>
                </c:pt>
                <c:pt idx="5420">
                  <c:v>3000</c:v>
                </c:pt>
                <c:pt idx="5421">
                  <c:v>3000</c:v>
                </c:pt>
                <c:pt idx="5422">
                  <c:v>3000</c:v>
                </c:pt>
                <c:pt idx="5423">
                  <c:v>3000</c:v>
                </c:pt>
                <c:pt idx="5424">
                  <c:v>3000</c:v>
                </c:pt>
                <c:pt idx="5425">
                  <c:v>3000</c:v>
                </c:pt>
                <c:pt idx="5426">
                  <c:v>3000</c:v>
                </c:pt>
                <c:pt idx="5427">
                  <c:v>3000</c:v>
                </c:pt>
                <c:pt idx="5428">
                  <c:v>3000</c:v>
                </c:pt>
                <c:pt idx="5429">
                  <c:v>3000</c:v>
                </c:pt>
                <c:pt idx="5430">
                  <c:v>3000</c:v>
                </c:pt>
                <c:pt idx="5431">
                  <c:v>3000</c:v>
                </c:pt>
                <c:pt idx="5432">
                  <c:v>3000</c:v>
                </c:pt>
                <c:pt idx="5433">
                  <c:v>3000</c:v>
                </c:pt>
                <c:pt idx="5434">
                  <c:v>3000</c:v>
                </c:pt>
                <c:pt idx="5435">
                  <c:v>3000</c:v>
                </c:pt>
                <c:pt idx="5436">
                  <c:v>3000</c:v>
                </c:pt>
                <c:pt idx="5437">
                  <c:v>3000</c:v>
                </c:pt>
                <c:pt idx="5438">
                  <c:v>3000</c:v>
                </c:pt>
                <c:pt idx="5439">
                  <c:v>3000</c:v>
                </c:pt>
                <c:pt idx="5440">
                  <c:v>3000</c:v>
                </c:pt>
                <c:pt idx="5441">
                  <c:v>3000</c:v>
                </c:pt>
                <c:pt idx="5442">
                  <c:v>3000</c:v>
                </c:pt>
                <c:pt idx="5443">
                  <c:v>3000</c:v>
                </c:pt>
                <c:pt idx="5444">
                  <c:v>3000</c:v>
                </c:pt>
                <c:pt idx="5445">
                  <c:v>3000</c:v>
                </c:pt>
                <c:pt idx="5446">
                  <c:v>3000</c:v>
                </c:pt>
                <c:pt idx="5447">
                  <c:v>3000</c:v>
                </c:pt>
                <c:pt idx="5448">
                  <c:v>3000</c:v>
                </c:pt>
                <c:pt idx="5449">
                  <c:v>3000</c:v>
                </c:pt>
                <c:pt idx="5450">
                  <c:v>3000</c:v>
                </c:pt>
                <c:pt idx="5451">
                  <c:v>3000</c:v>
                </c:pt>
                <c:pt idx="5452">
                  <c:v>3000</c:v>
                </c:pt>
                <c:pt idx="5453">
                  <c:v>3000</c:v>
                </c:pt>
                <c:pt idx="5454">
                  <c:v>3000</c:v>
                </c:pt>
                <c:pt idx="5455">
                  <c:v>3000</c:v>
                </c:pt>
                <c:pt idx="5456">
                  <c:v>3000</c:v>
                </c:pt>
                <c:pt idx="5457">
                  <c:v>3000</c:v>
                </c:pt>
                <c:pt idx="5458">
                  <c:v>3000</c:v>
                </c:pt>
                <c:pt idx="5459">
                  <c:v>3000</c:v>
                </c:pt>
                <c:pt idx="5460">
                  <c:v>3000</c:v>
                </c:pt>
                <c:pt idx="5461">
                  <c:v>3000</c:v>
                </c:pt>
                <c:pt idx="5462">
                  <c:v>3000</c:v>
                </c:pt>
                <c:pt idx="5463">
                  <c:v>3000</c:v>
                </c:pt>
                <c:pt idx="5464">
                  <c:v>3000</c:v>
                </c:pt>
                <c:pt idx="5465">
                  <c:v>3000</c:v>
                </c:pt>
                <c:pt idx="5466">
                  <c:v>3000</c:v>
                </c:pt>
                <c:pt idx="5467">
                  <c:v>3000</c:v>
                </c:pt>
                <c:pt idx="5468">
                  <c:v>3000</c:v>
                </c:pt>
                <c:pt idx="5469">
                  <c:v>3000</c:v>
                </c:pt>
                <c:pt idx="5470">
                  <c:v>3000</c:v>
                </c:pt>
                <c:pt idx="5471">
                  <c:v>3000</c:v>
                </c:pt>
                <c:pt idx="5472">
                  <c:v>3000</c:v>
                </c:pt>
                <c:pt idx="5473">
                  <c:v>3000</c:v>
                </c:pt>
                <c:pt idx="5474">
                  <c:v>3000</c:v>
                </c:pt>
                <c:pt idx="5475">
                  <c:v>3000</c:v>
                </c:pt>
                <c:pt idx="5476">
                  <c:v>3000</c:v>
                </c:pt>
                <c:pt idx="5477">
                  <c:v>3000</c:v>
                </c:pt>
                <c:pt idx="5478">
                  <c:v>3000</c:v>
                </c:pt>
                <c:pt idx="5479">
                  <c:v>3000</c:v>
                </c:pt>
                <c:pt idx="5480">
                  <c:v>3000</c:v>
                </c:pt>
                <c:pt idx="5481">
                  <c:v>3000</c:v>
                </c:pt>
                <c:pt idx="5482">
                  <c:v>3000</c:v>
                </c:pt>
                <c:pt idx="5483">
                  <c:v>3000</c:v>
                </c:pt>
                <c:pt idx="5484">
                  <c:v>3000</c:v>
                </c:pt>
                <c:pt idx="5485">
                  <c:v>3000</c:v>
                </c:pt>
                <c:pt idx="5486">
                  <c:v>3000</c:v>
                </c:pt>
                <c:pt idx="5487">
                  <c:v>3000</c:v>
                </c:pt>
                <c:pt idx="5488">
                  <c:v>3000</c:v>
                </c:pt>
                <c:pt idx="5489">
                  <c:v>3000</c:v>
                </c:pt>
                <c:pt idx="5490">
                  <c:v>3000</c:v>
                </c:pt>
                <c:pt idx="5491">
                  <c:v>3000</c:v>
                </c:pt>
                <c:pt idx="5492">
                  <c:v>3000</c:v>
                </c:pt>
                <c:pt idx="5493">
                  <c:v>3000</c:v>
                </c:pt>
                <c:pt idx="5494">
                  <c:v>3000</c:v>
                </c:pt>
                <c:pt idx="5495">
                  <c:v>3000</c:v>
                </c:pt>
                <c:pt idx="5496">
                  <c:v>3000</c:v>
                </c:pt>
                <c:pt idx="5497">
                  <c:v>3000</c:v>
                </c:pt>
                <c:pt idx="5498">
                  <c:v>3000</c:v>
                </c:pt>
                <c:pt idx="5499">
                  <c:v>3000</c:v>
                </c:pt>
                <c:pt idx="5500">
                  <c:v>3000</c:v>
                </c:pt>
                <c:pt idx="5501">
                  <c:v>3000</c:v>
                </c:pt>
                <c:pt idx="5502">
                  <c:v>3000</c:v>
                </c:pt>
                <c:pt idx="5503">
                  <c:v>3000</c:v>
                </c:pt>
                <c:pt idx="5504">
                  <c:v>3000</c:v>
                </c:pt>
                <c:pt idx="5505">
                  <c:v>3000</c:v>
                </c:pt>
                <c:pt idx="5506">
                  <c:v>3000</c:v>
                </c:pt>
                <c:pt idx="5507">
                  <c:v>3000</c:v>
                </c:pt>
                <c:pt idx="5508">
                  <c:v>3000</c:v>
                </c:pt>
                <c:pt idx="5509">
                  <c:v>3000</c:v>
                </c:pt>
                <c:pt idx="5510">
                  <c:v>3000</c:v>
                </c:pt>
                <c:pt idx="5511">
                  <c:v>3000</c:v>
                </c:pt>
                <c:pt idx="5512">
                  <c:v>3000</c:v>
                </c:pt>
                <c:pt idx="5513">
                  <c:v>3000</c:v>
                </c:pt>
                <c:pt idx="5514">
                  <c:v>3000</c:v>
                </c:pt>
                <c:pt idx="5515">
                  <c:v>3000</c:v>
                </c:pt>
                <c:pt idx="5516">
                  <c:v>3000</c:v>
                </c:pt>
                <c:pt idx="5517">
                  <c:v>3000</c:v>
                </c:pt>
                <c:pt idx="5518">
                  <c:v>3000</c:v>
                </c:pt>
                <c:pt idx="5519">
                  <c:v>3000</c:v>
                </c:pt>
                <c:pt idx="5520">
                  <c:v>3000</c:v>
                </c:pt>
                <c:pt idx="5521">
                  <c:v>3000</c:v>
                </c:pt>
                <c:pt idx="5522">
                  <c:v>3000</c:v>
                </c:pt>
                <c:pt idx="5523">
                  <c:v>3000</c:v>
                </c:pt>
                <c:pt idx="5524">
                  <c:v>3000</c:v>
                </c:pt>
                <c:pt idx="5525">
                  <c:v>3000</c:v>
                </c:pt>
                <c:pt idx="5526">
                  <c:v>3000</c:v>
                </c:pt>
                <c:pt idx="5527">
                  <c:v>3000</c:v>
                </c:pt>
                <c:pt idx="5528">
                  <c:v>3000</c:v>
                </c:pt>
                <c:pt idx="5529">
                  <c:v>3000</c:v>
                </c:pt>
                <c:pt idx="5530">
                  <c:v>3000</c:v>
                </c:pt>
                <c:pt idx="5531">
                  <c:v>3000</c:v>
                </c:pt>
                <c:pt idx="5532">
                  <c:v>3000</c:v>
                </c:pt>
                <c:pt idx="5533">
                  <c:v>3000</c:v>
                </c:pt>
                <c:pt idx="5534">
                  <c:v>3000</c:v>
                </c:pt>
                <c:pt idx="5535">
                  <c:v>3000</c:v>
                </c:pt>
                <c:pt idx="5536">
                  <c:v>3000</c:v>
                </c:pt>
                <c:pt idx="5537">
                  <c:v>3000</c:v>
                </c:pt>
                <c:pt idx="5538">
                  <c:v>3000</c:v>
                </c:pt>
                <c:pt idx="5539">
                  <c:v>3000</c:v>
                </c:pt>
                <c:pt idx="5540">
                  <c:v>3000</c:v>
                </c:pt>
                <c:pt idx="5541">
                  <c:v>3000</c:v>
                </c:pt>
                <c:pt idx="5542">
                  <c:v>3000</c:v>
                </c:pt>
                <c:pt idx="5543">
                  <c:v>3000</c:v>
                </c:pt>
                <c:pt idx="5544">
                  <c:v>3000</c:v>
                </c:pt>
                <c:pt idx="5545">
                  <c:v>3000</c:v>
                </c:pt>
                <c:pt idx="5546">
                  <c:v>3000</c:v>
                </c:pt>
                <c:pt idx="5547">
                  <c:v>3000</c:v>
                </c:pt>
                <c:pt idx="5548">
                  <c:v>3000</c:v>
                </c:pt>
                <c:pt idx="5549">
                  <c:v>3000</c:v>
                </c:pt>
                <c:pt idx="5550">
                  <c:v>3000</c:v>
                </c:pt>
                <c:pt idx="5551">
                  <c:v>3000</c:v>
                </c:pt>
                <c:pt idx="5552">
                  <c:v>3000</c:v>
                </c:pt>
                <c:pt idx="5553">
                  <c:v>3000</c:v>
                </c:pt>
                <c:pt idx="5554">
                  <c:v>3000</c:v>
                </c:pt>
                <c:pt idx="5555">
                  <c:v>3000</c:v>
                </c:pt>
                <c:pt idx="5556">
                  <c:v>3000</c:v>
                </c:pt>
                <c:pt idx="5557">
                  <c:v>3000</c:v>
                </c:pt>
                <c:pt idx="5558">
                  <c:v>3000</c:v>
                </c:pt>
                <c:pt idx="5559">
                  <c:v>3000</c:v>
                </c:pt>
                <c:pt idx="5560">
                  <c:v>3000</c:v>
                </c:pt>
                <c:pt idx="5561">
                  <c:v>3000</c:v>
                </c:pt>
                <c:pt idx="5562">
                  <c:v>3000</c:v>
                </c:pt>
                <c:pt idx="5563">
                  <c:v>3000</c:v>
                </c:pt>
                <c:pt idx="5564">
                  <c:v>3000</c:v>
                </c:pt>
                <c:pt idx="5565">
                  <c:v>3000</c:v>
                </c:pt>
                <c:pt idx="5566">
                  <c:v>3000</c:v>
                </c:pt>
                <c:pt idx="5567">
                  <c:v>3000</c:v>
                </c:pt>
                <c:pt idx="5568">
                  <c:v>3000</c:v>
                </c:pt>
                <c:pt idx="5569">
                  <c:v>3000</c:v>
                </c:pt>
                <c:pt idx="5570">
                  <c:v>3000</c:v>
                </c:pt>
                <c:pt idx="5571">
                  <c:v>3000</c:v>
                </c:pt>
                <c:pt idx="5572">
                  <c:v>3000</c:v>
                </c:pt>
                <c:pt idx="5573">
                  <c:v>3000</c:v>
                </c:pt>
                <c:pt idx="5574">
                  <c:v>3000</c:v>
                </c:pt>
                <c:pt idx="5575">
                  <c:v>3000</c:v>
                </c:pt>
                <c:pt idx="5576">
                  <c:v>3000</c:v>
                </c:pt>
                <c:pt idx="5577">
                  <c:v>3000</c:v>
                </c:pt>
                <c:pt idx="5578">
                  <c:v>3000</c:v>
                </c:pt>
                <c:pt idx="5579">
                  <c:v>3000</c:v>
                </c:pt>
                <c:pt idx="5580">
                  <c:v>3000</c:v>
                </c:pt>
                <c:pt idx="5581">
                  <c:v>3000</c:v>
                </c:pt>
                <c:pt idx="5582">
                  <c:v>3000</c:v>
                </c:pt>
                <c:pt idx="5583">
                  <c:v>3000</c:v>
                </c:pt>
                <c:pt idx="5584">
                  <c:v>3000</c:v>
                </c:pt>
                <c:pt idx="5585">
                  <c:v>3000</c:v>
                </c:pt>
                <c:pt idx="5586">
                  <c:v>3000</c:v>
                </c:pt>
                <c:pt idx="5587">
                  <c:v>3000</c:v>
                </c:pt>
                <c:pt idx="5588">
                  <c:v>3000</c:v>
                </c:pt>
                <c:pt idx="5589">
                  <c:v>3000</c:v>
                </c:pt>
                <c:pt idx="5590">
                  <c:v>3000</c:v>
                </c:pt>
                <c:pt idx="5591">
                  <c:v>3000</c:v>
                </c:pt>
                <c:pt idx="5592">
                  <c:v>3000</c:v>
                </c:pt>
                <c:pt idx="5593">
                  <c:v>3000</c:v>
                </c:pt>
                <c:pt idx="5594">
                  <c:v>3000</c:v>
                </c:pt>
                <c:pt idx="5595">
                  <c:v>3000</c:v>
                </c:pt>
                <c:pt idx="5596">
                  <c:v>3000</c:v>
                </c:pt>
                <c:pt idx="5597">
                  <c:v>3000</c:v>
                </c:pt>
                <c:pt idx="5598">
                  <c:v>3000</c:v>
                </c:pt>
                <c:pt idx="5599">
                  <c:v>3000</c:v>
                </c:pt>
                <c:pt idx="5600">
                  <c:v>3000</c:v>
                </c:pt>
                <c:pt idx="5601">
                  <c:v>3000</c:v>
                </c:pt>
                <c:pt idx="5602">
                  <c:v>3000</c:v>
                </c:pt>
                <c:pt idx="5603">
                  <c:v>3000</c:v>
                </c:pt>
                <c:pt idx="5604">
                  <c:v>3000</c:v>
                </c:pt>
                <c:pt idx="5605">
                  <c:v>3000</c:v>
                </c:pt>
                <c:pt idx="5606">
                  <c:v>3000</c:v>
                </c:pt>
                <c:pt idx="5607">
                  <c:v>3000</c:v>
                </c:pt>
                <c:pt idx="5608">
                  <c:v>3000</c:v>
                </c:pt>
                <c:pt idx="5609">
                  <c:v>3000</c:v>
                </c:pt>
                <c:pt idx="5610">
                  <c:v>3000</c:v>
                </c:pt>
                <c:pt idx="5611">
                  <c:v>3000</c:v>
                </c:pt>
                <c:pt idx="5612">
                  <c:v>3000</c:v>
                </c:pt>
                <c:pt idx="5613">
                  <c:v>3000</c:v>
                </c:pt>
                <c:pt idx="5614">
                  <c:v>3000</c:v>
                </c:pt>
                <c:pt idx="5615">
                  <c:v>3000</c:v>
                </c:pt>
                <c:pt idx="5616">
                  <c:v>3000</c:v>
                </c:pt>
                <c:pt idx="5617">
                  <c:v>3000</c:v>
                </c:pt>
                <c:pt idx="5618">
                  <c:v>3000</c:v>
                </c:pt>
                <c:pt idx="5619">
                  <c:v>3000</c:v>
                </c:pt>
                <c:pt idx="5620">
                  <c:v>3000</c:v>
                </c:pt>
                <c:pt idx="5621">
                  <c:v>3000</c:v>
                </c:pt>
                <c:pt idx="5622">
                  <c:v>3000</c:v>
                </c:pt>
                <c:pt idx="5623">
                  <c:v>3000</c:v>
                </c:pt>
                <c:pt idx="5624">
                  <c:v>3000</c:v>
                </c:pt>
                <c:pt idx="5625">
                  <c:v>3000</c:v>
                </c:pt>
                <c:pt idx="5626">
                  <c:v>3000</c:v>
                </c:pt>
                <c:pt idx="5627">
                  <c:v>3000</c:v>
                </c:pt>
                <c:pt idx="5628">
                  <c:v>3000</c:v>
                </c:pt>
                <c:pt idx="5629">
                  <c:v>3000</c:v>
                </c:pt>
                <c:pt idx="5630">
                  <c:v>3000</c:v>
                </c:pt>
                <c:pt idx="5631">
                  <c:v>3000</c:v>
                </c:pt>
                <c:pt idx="5632">
                  <c:v>3000</c:v>
                </c:pt>
                <c:pt idx="5633">
                  <c:v>3000</c:v>
                </c:pt>
                <c:pt idx="5634">
                  <c:v>3000</c:v>
                </c:pt>
                <c:pt idx="5635">
                  <c:v>3000</c:v>
                </c:pt>
                <c:pt idx="5636">
                  <c:v>3000</c:v>
                </c:pt>
                <c:pt idx="5637">
                  <c:v>3000</c:v>
                </c:pt>
                <c:pt idx="5638">
                  <c:v>3000</c:v>
                </c:pt>
                <c:pt idx="5639">
                  <c:v>3000</c:v>
                </c:pt>
                <c:pt idx="5640">
                  <c:v>3000</c:v>
                </c:pt>
                <c:pt idx="5641">
                  <c:v>3000</c:v>
                </c:pt>
                <c:pt idx="5642">
                  <c:v>3000</c:v>
                </c:pt>
                <c:pt idx="5643">
                  <c:v>3000</c:v>
                </c:pt>
                <c:pt idx="5644">
                  <c:v>3000</c:v>
                </c:pt>
                <c:pt idx="5645">
                  <c:v>3000</c:v>
                </c:pt>
                <c:pt idx="5646">
                  <c:v>3000</c:v>
                </c:pt>
                <c:pt idx="5647">
                  <c:v>3000</c:v>
                </c:pt>
                <c:pt idx="5648">
                  <c:v>3000</c:v>
                </c:pt>
                <c:pt idx="5649">
                  <c:v>3000</c:v>
                </c:pt>
                <c:pt idx="5650">
                  <c:v>3000</c:v>
                </c:pt>
                <c:pt idx="5651">
                  <c:v>3000</c:v>
                </c:pt>
                <c:pt idx="5652">
                  <c:v>3000</c:v>
                </c:pt>
                <c:pt idx="5653">
                  <c:v>3000</c:v>
                </c:pt>
                <c:pt idx="5654">
                  <c:v>3000</c:v>
                </c:pt>
                <c:pt idx="5655">
                  <c:v>3000</c:v>
                </c:pt>
                <c:pt idx="5656">
                  <c:v>3000</c:v>
                </c:pt>
                <c:pt idx="5657">
                  <c:v>3000</c:v>
                </c:pt>
                <c:pt idx="5658">
                  <c:v>3000</c:v>
                </c:pt>
                <c:pt idx="5659">
                  <c:v>3000</c:v>
                </c:pt>
                <c:pt idx="5660">
                  <c:v>3000</c:v>
                </c:pt>
                <c:pt idx="5661">
                  <c:v>3000</c:v>
                </c:pt>
                <c:pt idx="5662">
                  <c:v>3000</c:v>
                </c:pt>
                <c:pt idx="5663">
                  <c:v>3000</c:v>
                </c:pt>
                <c:pt idx="5664">
                  <c:v>3000</c:v>
                </c:pt>
                <c:pt idx="5665">
                  <c:v>3000</c:v>
                </c:pt>
                <c:pt idx="5666">
                  <c:v>3000</c:v>
                </c:pt>
                <c:pt idx="5667">
                  <c:v>3000</c:v>
                </c:pt>
                <c:pt idx="5668">
                  <c:v>3000</c:v>
                </c:pt>
                <c:pt idx="5669">
                  <c:v>3000</c:v>
                </c:pt>
                <c:pt idx="5670">
                  <c:v>3000</c:v>
                </c:pt>
                <c:pt idx="5671">
                  <c:v>3000</c:v>
                </c:pt>
                <c:pt idx="5672">
                  <c:v>3000</c:v>
                </c:pt>
                <c:pt idx="5673">
                  <c:v>3000</c:v>
                </c:pt>
                <c:pt idx="5674">
                  <c:v>3000</c:v>
                </c:pt>
                <c:pt idx="5675">
                  <c:v>3000</c:v>
                </c:pt>
                <c:pt idx="5676">
                  <c:v>3000</c:v>
                </c:pt>
                <c:pt idx="5677">
                  <c:v>3000</c:v>
                </c:pt>
                <c:pt idx="5678">
                  <c:v>3000</c:v>
                </c:pt>
                <c:pt idx="5679">
                  <c:v>3000</c:v>
                </c:pt>
                <c:pt idx="5680">
                  <c:v>3000</c:v>
                </c:pt>
                <c:pt idx="5681">
                  <c:v>3000</c:v>
                </c:pt>
                <c:pt idx="5682">
                  <c:v>3000</c:v>
                </c:pt>
                <c:pt idx="5683">
                  <c:v>3000</c:v>
                </c:pt>
                <c:pt idx="5684">
                  <c:v>3000</c:v>
                </c:pt>
                <c:pt idx="5685">
                  <c:v>3000</c:v>
                </c:pt>
                <c:pt idx="5686">
                  <c:v>3000</c:v>
                </c:pt>
                <c:pt idx="5687">
                  <c:v>3000</c:v>
                </c:pt>
                <c:pt idx="5688">
                  <c:v>3000</c:v>
                </c:pt>
                <c:pt idx="5689">
                  <c:v>3000</c:v>
                </c:pt>
                <c:pt idx="5690">
                  <c:v>3000</c:v>
                </c:pt>
                <c:pt idx="5691">
                  <c:v>3000</c:v>
                </c:pt>
                <c:pt idx="5692">
                  <c:v>3000</c:v>
                </c:pt>
                <c:pt idx="5693">
                  <c:v>3000</c:v>
                </c:pt>
                <c:pt idx="5694">
                  <c:v>3000</c:v>
                </c:pt>
                <c:pt idx="5695">
                  <c:v>3000</c:v>
                </c:pt>
                <c:pt idx="5696">
                  <c:v>3000</c:v>
                </c:pt>
                <c:pt idx="5697">
                  <c:v>3000</c:v>
                </c:pt>
                <c:pt idx="5698">
                  <c:v>3000</c:v>
                </c:pt>
                <c:pt idx="5699">
                  <c:v>3000</c:v>
                </c:pt>
                <c:pt idx="5700">
                  <c:v>3000</c:v>
                </c:pt>
                <c:pt idx="5701">
                  <c:v>3000</c:v>
                </c:pt>
                <c:pt idx="5702">
                  <c:v>3000</c:v>
                </c:pt>
                <c:pt idx="5703">
                  <c:v>3000</c:v>
                </c:pt>
                <c:pt idx="5704">
                  <c:v>3000</c:v>
                </c:pt>
                <c:pt idx="5705">
                  <c:v>3000</c:v>
                </c:pt>
                <c:pt idx="5706">
                  <c:v>3000</c:v>
                </c:pt>
                <c:pt idx="5707">
                  <c:v>3000</c:v>
                </c:pt>
                <c:pt idx="5708">
                  <c:v>3000</c:v>
                </c:pt>
                <c:pt idx="5709">
                  <c:v>3000</c:v>
                </c:pt>
                <c:pt idx="5710">
                  <c:v>3000</c:v>
                </c:pt>
                <c:pt idx="5711">
                  <c:v>3000</c:v>
                </c:pt>
                <c:pt idx="5712">
                  <c:v>3000</c:v>
                </c:pt>
                <c:pt idx="5713">
                  <c:v>3000</c:v>
                </c:pt>
                <c:pt idx="5714">
                  <c:v>3000</c:v>
                </c:pt>
                <c:pt idx="5715">
                  <c:v>3000</c:v>
                </c:pt>
                <c:pt idx="5716">
                  <c:v>3000</c:v>
                </c:pt>
                <c:pt idx="5717">
                  <c:v>3000</c:v>
                </c:pt>
                <c:pt idx="5718">
                  <c:v>3000</c:v>
                </c:pt>
                <c:pt idx="5719">
                  <c:v>3000</c:v>
                </c:pt>
                <c:pt idx="5720">
                  <c:v>3000</c:v>
                </c:pt>
                <c:pt idx="5721">
                  <c:v>3000</c:v>
                </c:pt>
                <c:pt idx="5722">
                  <c:v>3000</c:v>
                </c:pt>
                <c:pt idx="5723">
                  <c:v>3000</c:v>
                </c:pt>
                <c:pt idx="5724">
                  <c:v>3000</c:v>
                </c:pt>
                <c:pt idx="5725">
                  <c:v>3000</c:v>
                </c:pt>
                <c:pt idx="5726">
                  <c:v>3000</c:v>
                </c:pt>
                <c:pt idx="5727">
                  <c:v>3000</c:v>
                </c:pt>
                <c:pt idx="5728">
                  <c:v>3000</c:v>
                </c:pt>
                <c:pt idx="5729">
                  <c:v>3000</c:v>
                </c:pt>
                <c:pt idx="5730">
                  <c:v>3000</c:v>
                </c:pt>
                <c:pt idx="5731">
                  <c:v>3000</c:v>
                </c:pt>
                <c:pt idx="5732">
                  <c:v>3000</c:v>
                </c:pt>
                <c:pt idx="5733">
                  <c:v>3000</c:v>
                </c:pt>
                <c:pt idx="5734">
                  <c:v>3000</c:v>
                </c:pt>
                <c:pt idx="5735">
                  <c:v>3000</c:v>
                </c:pt>
                <c:pt idx="5736">
                  <c:v>3000</c:v>
                </c:pt>
                <c:pt idx="5737">
                  <c:v>3000</c:v>
                </c:pt>
                <c:pt idx="5738">
                  <c:v>3000</c:v>
                </c:pt>
                <c:pt idx="5739">
                  <c:v>3000</c:v>
                </c:pt>
                <c:pt idx="5740">
                  <c:v>3000</c:v>
                </c:pt>
                <c:pt idx="5741">
                  <c:v>3000</c:v>
                </c:pt>
                <c:pt idx="5742">
                  <c:v>3000</c:v>
                </c:pt>
                <c:pt idx="5743">
                  <c:v>3000</c:v>
                </c:pt>
                <c:pt idx="5744">
                  <c:v>3000</c:v>
                </c:pt>
                <c:pt idx="5745">
                  <c:v>3000</c:v>
                </c:pt>
                <c:pt idx="5746">
                  <c:v>3000</c:v>
                </c:pt>
                <c:pt idx="5747">
                  <c:v>3000</c:v>
                </c:pt>
                <c:pt idx="5748">
                  <c:v>3000</c:v>
                </c:pt>
                <c:pt idx="5749">
                  <c:v>3000</c:v>
                </c:pt>
                <c:pt idx="5750">
                  <c:v>3000</c:v>
                </c:pt>
                <c:pt idx="5751">
                  <c:v>3000</c:v>
                </c:pt>
                <c:pt idx="5752">
                  <c:v>3000</c:v>
                </c:pt>
                <c:pt idx="5753">
                  <c:v>3000</c:v>
                </c:pt>
                <c:pt idx="5754">
                  <c:v>3000</c:v>
                </c:pt>
                <c:pt idx="5755">
                  <c:v>3000</c:v>
                </c:pt>
                <c:pt idx="5756">
                  <c:v>3000</c:v>
                </c:pt>
                <c:pt idx="5757">
                  <c:v>3000</c:v>
                </c:pt>
                <c:pt idx="5758">
                  <c:v>3000</c:v>
                </c:pt>
                <c:pt idx="5759">
                  <c:v>3000</c:v>
                </c:pt>
                <c:pt idx="5760">
                  <c:v>3000</c:v>
                </c:pt>
                <c:pt idx="5761">
                  <c:v>3000</c:v>
                </c:pt>
                <c:pt idx="5762">
                  <c:v>3000</c:v>
                </c:pt>
                <c:pt idx="5763">
                  <c:v>3000</c:v>
                </c:pt>
                <c:pt idx="5764">
                  <c:v>3000</c:v>
                </c:pt>
                <c:pt idx="5765">
                  <c:v>3000</c:v>
                </c:pt>
                <c:pt idx="5766">
                  <c:v>3000</c:v>
                </c:pt>
                <c:pt idx="5767">
                  <c:v>3000</c:v>
                </c:pt>
                <c:pt idx="5768">
                  <c:v>3000</c:v>
                </c:pt>
                <c:pt idx="5769">
                  <c:v>3000</c:v>
                </c:pt>
                <c:pt idx="5770">
                  <c:v>3000</c:v>
                </c:pt>
                <c:pt idx="5771">
                  <c:v>3000</c:v>
                </c:pt>
                <c:pt idx="5772">
                  <c:v>3000</c:v>
                </c:pt>
                <c:pt idx="5773">
                  <c:v>3000</c:v>
                </c:pt>
                <c:pt idx="5774">
                  <c:v>3000</c:v>
                </c:pt>
                <c:pt idx="5775">
                  <c:v>3000</c:v>
                </c:pt>
                <c:pt idx="5776">
                  <c:v>3000</c:v>
                </c:pt>
                <c:pt idx="5777">
                  <c:v>3000</c:v>
                </c:pt>
                <c:pt idx="5778">
                  <c:v>3000</c:v>
                </c:pt>
                <c:pt idx="5779">
                  <c:v>3000</c:v>
                </c:pt>
                <c:pt idx="5780">
                  <c:v>3000</c:v>
                </c:pt>
                <c:pt idx="5781">
                  <c:v>3000</c:v>
                </c:pt>
                <c:pt idx="5782">
                  <c:v>3000</c:v>
                </c:pt>
                <c:pt idx="5783">
                  <c:v>3000</c:v>
                </c:pt>
                <c:pt idx="5784">
                  <c:v>3000</c:v>
                </c:pt>
                <c:pt idx="5785">
                  <c:v>3000</c:v>
                </c:pt>
                <c:pt idx="5786">
                  <c:v>3000</c:v>
                </c:pt>
                <c:pt idx="5787">
                  <c:v>3000</c:v>
                </c:pt>
                <c:pt idx="5788">
                  <c:v>3000</c:v>
                </c:pt>
                <c:pt idx="5789">
                  <c:v>3000</c:v>
                </c:pt>
                <c:pt idx="5790">
                  <c:v>3000</c:v>
                </c:pt>
                <c:pt idx="5791">
                  <c:v>3000</c:v>
                </c:pt>
                <c:pt idx="5792">
                  <c:v>3000</c:v>
                </c:pt>
                <c:pt idx="5793">
                  <c:v>3000</c:v>
                </c:pt>
                <c:pt idx="5794">
                  <c:v>3000</c:v>
                </c:pt>
                <c:pt idx="5795">
                  <c:v>3000</c:v>
                </c:pt>
                <c:pt idx="5796">
                  <c:v>3000</c:v>
                </c:pt>
                <c:pt idx="5797">
                  <c:v>3000</c:v>
                </c:pt>
                <c:pt idx="5798">
                  <c:v>3000</c:v>
                </c:pt>
                <c:pt idx="5799">
                  <c:v>3000</c:v>
                </c:pt>
                <c:pt idx="5800">
                  <c:v>3000</c:v>
                </c:pt>
                <c:pt idx="5801">
                  <c:v>3000</c:v>
                </c:pt>
                <c:pt idx="5802">
                  <c:v>3000</c:v>
                </c:pt>
                <c:pt idx="5803">
                  <c:v>3000</c:v>
                </c:pt>
                <c:pt idx="5804">
                  <c:v>3000</c:v>
                </c:pt>
                <c:pt idx="5805">
                  <c:v>3000</c:v>
                </c:pt>
                <c:pt idx="5806">
                  <c:v>3000</c:v>
                </c:pt>
                <c:pt idx="5807">
                  <c:v>3000</c:v>
                </c:pt>
                <c:pt idx="5808">
                  <c:v>3000</c:v>
                </c:pt>
                <c:pt idx="5809">
                  <c:v>3000</c:v>
                </c:pt>
                <c:pt idx="5810">
                  <c:v>3000</c:v>
                </c:pt>
                <c:pt idx="5811">
                  <c:v>3000</c:v>
                </c:pt>
                <c:pt idx="5812">
                  <c:v>3000</c:v>
                </c:pt>
                <c:pt idx="5813">
                  <c:v>3000</c:v>
                </c:pt>
                <c:pt idx="5814">
                  <c:v>3000</c:v>
                </c:pt>
                <c:pt idx="5815">
                  <c:v>3000</c:v>
                </c:pt>
                <c:pt idx="5816">
                  <c:v>3000</c:v>
                </c:pt>
                <c:pt idx="5817">
                  <c:v>3000</c:v>
                </c:pt>
                <c:pt idx="5818">
                  <c:v>3000</c:v>
                </c:pt>
                <c:pt idx="5819">
                  <c:v>3000</c:v>
                </c:pt>
                <c:pt idx="5820">
                  <c:v>3000</c:v>
                </c:pt>
                <c:pt idx="5821">
                  <c:v>3000</c:v>
                </c:pt>
                <c:pt idx="5822">
                  <c:v>3000</c:v>
                </c:pt>
                <c:pt idx="5823">
                  <c:v>3000</c:v>
                </c:pt>
                <c:pt idx="5824">
                  <c:v>3000</c:v>
                </c:pt>
                <c:pt idx="5825">
                  <c:v>3000</c:v>
                </c:pt>
                <c:pt idx="5826">
                  <c:v>3000</c:v>
                </c:pt>
                <c:pt idx="5827">
                  <c:v>3000</c:v>
                </c:pt>
                <c:pt idx="5828">
                  <c:v>3000</c:v>
                </c:pt>
                <c:pt idx="5829">
                  <c:v>3000</c:v>
                </c:pt>
                <c:pt idx="5830">
                  <c:v>3000</c:v>
                </c:pt>
                <c:pt idx="5831">
                  <c:v>3000</c:v>
                </c:pt>
                <c:pt idx="5832">
                  <c:v>3000</c:v>
                </c:pt>
                <c:pt idx="5833">
                  <c:v>3000</c:v>
                </c:pt>
                <c:pt idx="5834">
                  <c:v>3000</c:v>
                </c:pt>
                <c:pt idx="5835">
                  <c:v>3000</c:v>
                </c:pt>
                <c:pt idx="5836">
                  <c:v>3000</c:v>
                </c:pt>
                <c:pt idx="5837">
                  <c:v>3000</c:v>
                </c:pt>
                <c:pt idx="5838">
                  <c:v>3000</c:v>
                </c:pt>
                <c:pt idx="5839">
                  <c:v>3000</c:v>
                </c:pt>
                <c:pt idx="5840">
                  <c:v>3000</c:v>
                </c:pt>
                <c:pt idx="5841">
                  <c:v>3000</c:v>
                </c:pt>
                <c:pt idx="5842">
                  <c:v>3000</c:v>
                </c:pt>
                <c:pt idx="5843">
                  <c:v>3000</c:v>
                </c:pt>
                <c:pt idx="5844">
                  <c:v>3000</c:v>
                </c:pt>
                <c:pt idx="5845">
                  <c:v>3000</c:v>
                </c:pt>
                <c:pt idx="5846">
                  <c:v>3000</c:v>
                </c:pt>
                <c:pt idx="5847">
                  <c:v>3000</c:v>
                </c:pt>
                <c:pt idx="5848">
                  <c:v>3000</c:v>
                </c:pt>
                <c:pt idx="5849">
                  <c:v>3000</c:v>
                </c:pt>
                <c:pt idx="5850">
                  <c:v>3000</c:v>
                </c:pt>
                <c:pt idx="5851">
                  <c:v>3000</c:v>
                </c:pt>
                <c:pt idx="5852">
                  <c:v>3000</c:v>
                </c:pt>
                <c:pt idx="5853">
                  <c:v>3000</c:v>
                </c:pt>
                <c:pt idx="5854">
                  <c:v>3000</c:v>
                </c:pt>
                <c:pt idx="5855">
                  <c:v>3000</c:v>
                </c:pt>
                <c:pt idx="5856">
                  <c:v>3000</c:v>
                </c:pt>
                <c:pt idx="5857">
                  <c:v>3000</c:v>
                </c:pt>
                <c:pt idx="5858">
                  <c:v>3000</c:v>
                </c:pt>
                <c:pt idx="5859">
                  <c:v>3000</c:v>
                </c:pt>
                <c:pt idx="5860">
                  <c:v>3000</c:v>
                </c:pt>
                <c:pt idx="5861">
                  <c:v>3000</c:v>
                </c:pt>
                <c:pt idx="5862">
                  <c:v>3000</c:v>
                </c:pt>
                <c:pt idx="5863">
                  <c:v>3000</c:v>
                </c:pt>
                <c:pt idx="5864">
                  <c:v>3000</c:v>
                </c:pt>
                <c:pt idx="5865">
                  <c:v>3000</c:v>
                </c:pt>
                <c:pt idx="5866">
                  <c:v>3000</c:v>
                </c:pt>
                <c:pt idx="5867">
                  <c:v>3000</c:v>
                </c:pt>
                <c:pt idx="5868">
                  <c:v>3000</c:v>
                </c:pt>
                <c:pt idx="5869">
                  <c:v>3000</c:v>
                </c:pt>
                <c:pt idx="5870">
                  <c:v>3000</c:v>
                </c:pt>
                <c:pt idx="5871">
                  <c:v>3000</c:v>
                </c:pt>
                <c:pt idx="5872">
                  <c:v>3000</c:v>
                </c:pt>
                <c:pt idx="5873">
                  <c:v>3000</c:v>
                </c:pt>
                <c:pt idx="5874">
                  <c:v>3000</c:v>
                </c:pt>
                <c:pt idx="5875">
                  <c:v>3000</c:v>
                </c:pt>
                <c:pt idx="5876">
                  <c:v>3000</c:v>
                </c:pt>
                <c:pt idx="5877">
                  <c:v>3000</c:v>
                </c:pt>
                <c:pt idx="5878">
                  <c:v>3000</c:v>
                </c:pt>
                <c:pt idx="5879">
                  <c:v>3000</c:v>
                </c:pt>
                <c:pt idx="5880">
                  <c:v>3000</c:v>
                </c:pt>
                <c:pt idx="5881">
                  <c:v>3000</c:v>
                </c:pt>
                <c:pt idx="5882">
                  <c:v>3000</c:v>
                </c:pt>
                <c:pt idx="5883">
                  <c:v>3000</c:v>
                </c:pt>
                <c:pt idx="5884">
                  <c:v>3000</c:v>
                </c:pt>
                <c:pt idx="5885">
                  <c:v>3000</c:v>
                </c:pt>
                <c:pt idx="5886">
                  <c:v>3000</c:v>
                </c:pt>
                <c:pt idx="5887">
                  <c:v>3000</c:v>
                </c:pt>
                <c:pt idx="5888">
                  <c:v>3000</c:v>
                </c:pt>
                <c:pt idx="5889">
                  <c:v>3000</c:v>
                </c:pt>
                <c:pt idx="5890">
                  <c:v>3000</c:v>
                </c:pt>
                <c:pt idx="5891">
                  <c:v>3000</c:v>
                </c:pt>
                <c:pt idx="5892">
                  <c:v>3000</c:v>
                </c:pt>
                <c:pt idx="5893">
                  <c:v>3000</c:v>
                </c:pt>
                <c:pt idx="5894">
                  <c:v>3000</c:v>
                </c:pt>
                <c:pt idx="5895">
                  <c:v>3000</c:v>
                </c:pt>
                <c:pt idx="5896">
                  <c:v>3000</c:v>
                </c:pt>
                <c:pt idx="5897">
                  <c:v>3000</c:v>
                </c:pt>
                <c:pt idx="5898">
                  <c:v>3000</c:v>
                </c:pt>
                <c:pt idx="5899">
                  <c:v>3000</c:v>
                </c:pt>
                <c:pt idx="5900">
                  <c:v>3000</c:v>
                </c:pt>
                <c:pt idx="5901">
                  <c:v>3000</c:v>
                </c:pt>
                <c:pt idx="5902">
                  <c:v>3000</c:v>
                </c:pt>
                <c:pt idx="5903">
                  <c:v>3000</c:v>
                </c:pt>
                <c:pt idx="5904">
                  <c:v>3000</c:v>
                </c:pt>
                <c:pt idx="5905">
                  <c:v>3000</c:v>
                </c:pt>
                <c:pt idx="5906">
                  <c:v>3000</c:v>
                </c:pt>
                <c:pt idx="5907">
                  <c:v>3000</c:v>
                </c:pt>
                <c:pt idx="5908">
                  <c:v>3000</c:v>
                </c:pt>
                <c:pt idx="5909">
                  <c:v>3000</c:v>
                </c:pt>
                <c:pt idx="5910">
                  <c:v>3000</c:v>
                </c:pt>
                <c:pt idx="5911">
                  <c:v>3000</c:v>
                </c:pt>
                <c:pt idx="5912">
                  <c:v>3000</c:v>
                </c:pt>
                <c:pt idx="5913">
                  <c:v>3000</c:v>
                </c:pt>
                <c:pt idx="5914">
                  <c:v>3000</c:v>
                </c:pt>
                <c:pt idx="5915">
                  <c:v>3000</c:v>
                </c:pt>
                <c:pt idx="5916">
                  <c:v>3000</c:v>
                </c:pt>
                <c:pt idx="5917">
                  <c:v>3000</c:v>
                </c:pt>
                <c:pt idx="5918">
                  <c:v>3000</c:v>
                </c:pt>
                <c:pt idx="5919">
                  <c:v>3000</c:v>
                </c:pt>
                <c:pt idx="5920">
                  <c:v>3000</c:v>
                </c:pt>
                <c:pt idx="5921">
                  <c:v>3000</c:v>
                </c:pt>
                <c:pt idx="5922">
                  <c:v>3000</c:v>
                </c:pt>
                <c:pt idx="5923">
                  <c:v>3000</c:v>
                </c:pt>
                <c:pt idx="5924">
                  <c:v>3000</c:v>
                </c:pt>
                <c:pt idx="5925">
                  <c:v>3000</c:v>
                </c:pt>
                <c:pt idx="5926">
                  <c:v>3000</c:v>
                </c:pt>
                <c:pt idx="5927">
                  <c:v>3000</c:v>
                </c:pt>
                <c:pt idx="5928">
                  <c:v>3000</c:v>
                </c:pt>
                <c:pt idx="5929">
                  <c:v>3000</c:v>
                </c:pt>
                <c:pt idx="5930">
                  <c:v>3000</c:v>
                </c:pt>
                <c:pt idx="5931">
                  <c:v>3000</c:v>
                </c:pt>
                <c:pt idx="5932">
                  <c:v>3000</c:v>
                </c:pt>
                <c:pt idx="5933">
                  <c:v>3000</c:v>
                </c:pt>
                <c:pt idx="5934">
                  <c:v>3000</c:v>
                </c:pt>
                <c:pt idx="5935">
                  <c:v>3000</c:v>
                </c:pt>
                <c:pt idx="5936">
                  <c:v>3000</c:v>
                </c:pt>
                <c:pt idx="5937">
                  <c:v>3000</c:v>
                </c:pt>
                <c:pt idx="5938">
                  <c:v>3000</c:v>
                </c:pt>
                <c:pt idx="5939">
                  <c:v>3000</c:v>
                </c:pt>
                <c:pt idx="5940">
                  <c:v>3000</c:v>
                </c:pt>
                <c:pt idx="5941">
                  <c:v>3000</c:v>
                </c:pt>
                <c:pt idx="5942">
                  <c:v>3000</c:v>
                </c:pt>
                <c:pt idx="5943">
                  <c:v>3000</c:v>
                </c:pt>
                <c:pt idx="5944">
                  <c:v>3000</c:v>
                </c:pt>
                <c:pt idx="5945">
                  <c:v>3000</c:v>
                </c:pt>
                <c:pt idx="5946">
                  <c:v>3000</c:v>
                </c:pt>
                <c:pt idx="5947">
                  <c:v>3000</c:v>
                </c:pt>
                <c:pt idx="5948">
                  <c:v>3000</c:v>
                </c:pt>
                <c:pt idx="5949">
                  <c:v>3000</c:v>
                </c:pt>
                <c:pt idx="5950">
                  <c:v>3000</c:v>
                </c:pt>
                <c:pt idx="5951">
                  <c:v>3000</c:v>
                </c:pt>
                <c:pt idx="5952">
                  <c:v>3000</c:v>
                </c:pt>
                <c:pt idx="5953">
                  <c:v>3000</c:v>
                </c:pt>
                <c:pt idx="5954">
                  <c:v>3000</c:v>
                </c:pt>
                <c:pt idx="5955">
                  <c:v>3000</c:v>
                </c:pt>
                <c:pt idx="5956">
                  <c:v>3000</c:v>
                </c:pt>
                <c:pt idx="5957">
                  <c:v>3000</c:v>
                </c:pt>
                <c:pt idx="5958">
                  <c:v>3000</c:v>
                </c:pt>
                <c:pt idx="5959">
                  <c:v>3000</c:v>
                </c:pt>
                <c:pt idx="5960">
                  <c:v>3000</c:v>
                </c:pt>
                <c:pt idx="5961">
                  <c:v>3000</c:v>
                </c:pt>
                <c:pt idx="5962">
                  <c:v>3000</c:v>
                </c:pt>
                <c:pt idx="5963">
                  <c:v>3000</c:v>
                </c:pt>
                <c:pt idx="5964">
                  <c:v>3000</c:v>
                </c:pt>
                <c:pt idx="5965">
                  <c:v>3000</c:v>
                </c:pt>
                <c:pt idx="5966">
                  <c:v>3000</c:v>
                </c:pt>
                <c:pt idx="5967">
                  <c:v>3000</c:v>
                </c:pt>
                <c:pt idx="5968">
                  <c:v>3000</c:v>
                </c:pt>
                <c:pt idx="5969">
                  <c:v>3000</c:v>
                </c:pt>
                <c:pt idx="5970">
                  <c:v>3000</c:v>
                </c:pt>
                <c:pt idx="5971">
                  <c:v>3000</c:v>
                </c:pt>
                <c:pt idx="5972">
                  <c:v>3000</c:v>
                </c:pt>
                <c:pt idx="5973">
                  <c:v>3000</c:v>
                </c:pt>
                <c:pt idx="5974">
                  <c:v>3000</c:v>
                </c:pt>
                <c:pt idx="5975">
                  <c:v>3000</c:v>
                </c:pt>
                <c:pt idx="5976">
                  <c:v>3000</c:v>
                </c:pt>
                <c:pt idx="5977">
                  <c:v>3000</c:v>
                </c:pt>
                <c:pt idx="5978">
                  <c:v>3000</c:v>
                </c:pt>
                <c:pt idx="5979">
                  <c:v>3000</c:v>
                </c:pt>
                <c:pt idx="5980">
                  <c:v>3000</c:v>
                </c:pt>
                <c:pt idx="5981">
                  <c:v>3000</c:v>
                </c:pt>
                <c:pt idx="5982">
                  <c:v>3000</c:v>
                </c:pt>
                <c:pt idx="5983">
                  <c:v>3000</c:v>
                </c:pt>
                <c:pt idx="5984">
                  <c:v>3000</c:v>
                </c:pt>
                <c:pt idx="5985">
                  <c:v>3000</c:v>
                </c:pt>
                <c:pt idx="5986">
                  <c:v>3000</c:v>
                </c:pt>
                <c:pt idx="5987">
                  <c:v>3000</c:v>
                </c:pt>
                <c:pt idx="5988">
                  <c:v>3000</c:v>
                </c:pt>
                <c:pt idx="5989">
                  <c:v>3000</c:v>
                </c:pt>
                <c:pt idx="5990">
                  <c:v>3000</c:v>
                </c:pt>
                <c:pt idx="5991">
                  <c:v>3000</c:v>
                </c:pt>
                <c:pt idx="5992">
                  <c:v>3000</c:v>
                </c:pt>
                <c:pt idx="5993">
                  <c:v>3000</c:v>
                </c:pt>
                <c:pt idx="5994">
                  <c:v>3000</c:v>
                </c:pt>
                <c:pt idx="5995">
                  <c:v>3000</c:v>
                </c:pt>
                <c:pt idx="5996">
                  <c:v>3000</c:v>
                </c:pt>
                <c:pt idx="5997">
                  <c:v>3000</c:v>
                </c:pt>
                <c:pt idx="5998">
                  <c:v>3000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3000</c:v>
                </c:pt>
                <c:pt idx="7302">
                  <c:v>3000</c:v>
                </c:pt>
                <c:pt idx="7303">
                  <c:v>3000</c:v>
                </c:pt>
                <c:pt idx="7304">
                  <c:v>3000</c:v>
                </c:pt>
                <c:pt idx="7305">
                  <c:v>3000</c:v>
                </c:pt>
                <c:pt idx="7306">
                  <c:v>3000</c:v>
                </c:pt>
                <c:pt idx="7307">
                  <c:v>3000</c:v>
                </c:pt>
                <c:pt idx="7308">
                  <c:v>3000</c:v>
                </c:pt>
                <c:pt idx="7309">
                  <c:v>3000</c:v>
                </c:pt>
                <c:pt idx="7310">
                  <c:v>3000</c:v>
                </c:pt>
                <c:pt idx="7311">
                  <c:v>3000</c:v>
                </c:pt>
                <c:pt idx="7312">
                  <c:v>3000</c:v>
                </c:pt>
                <c:pt idx="7313">
                  <c:v>3000</c:v>
                </c:pt>
                <c:pt idx="7314">
                  <c:v>3000</c:v>
                </c:pt>
                <c:pt idx="7315">
                  <c:v>3000</c:v>
                </c:pt>
                <c:pt idx="7316">
                  <c:v>3000</c:v>
                </c:pt>
                <c:pt idx="7317">
                  <c:v>3000</c:v>
                </c:pt>
                <c:pt idx="7318">
                  <c:v>3000</c:v>
                </c:pt>
                <c:pt idx="7319">
                  <c:v>3000</c:v>
                </c:pt>
                <c:pt idx="7320">
                  <c:v>3000</c:v>
                </c:pt>
                <c:pt idx="7321">
                  <c:v>3000</c:v>
                </c:pt>
                <c:pt idx="7322">
                  <c:v>3000</c:v>
                </c:pt>
                <c:pt idx="7323">
                  <c:v>3000</c:v>
                </c:pt>
                <c:pt idx="7324">
                  <c:v>3000</c:v>
                </c:pt>
                <c:pt idx="7325">
                  <c:v>3000</c:v>
                </c:pt>
                <c:pt idx="7326">
                  <c:v>3000</c:v>
                </c:pt>
                <c:pt idx="7327">
                  <c:v>3000</c:v>
                </c:pt>
                <c:pt idx="7328">
                  <c:v>3000</c:v>
                </c:pt>
                <c:pt idx="7329">
                  <c:v>3000</c:v>
                </c:pt>
                <c:pt idx="7330">
                  <c:v>3000</c:v>
                </c:pt>
                <c:pt idx="7331">
                  <c:v>3000</c:v>
                </c:pt>
                <c:pt idx="7332">
                  <c:v>3000</c:v>
                </c:pt>
                <c:pt idx="7333">
                  <c:v>3000</c:v>
                </c:pt>
                <c:pt idx="7334">
                  <c:v>3000</c:v>
                </c:pt>
                <c:pt idx="7335">
                  <c:v>3000</c:v>
                </c:pt>
                <c:pt idx="7336">
                  <c:v>3000</c:v>
                </c:pt>
                <c:pt idx="7337">
                  <c:v>3000</c:v>
                </c:pt>
                <c:pt idx="7338">
                  <c:v>3000</c:v>
                </c:pt>
                <c:pt idx="7339">
                  <c:v>3000</c:v>
                </c:pt>
                <c:pt idx="7340">
                  <c:v>3000</c:v>
                </c:pt>
                <c:pt idx="7341">
                  <c:v>3000</c:v>
                </c:pt>
                <c:pt idx="7342">
                  <c:v>3000</c:v>
                </c:pt>
                <c:pt idx="7343">
                  <c:v>3000</c:v>
                </c:pt>
                <c:pt idx="7344">
                  <c:v>3000</c:v>
                </c:pt>
                <c:pt idx="7345">
                  <c:v>3000</c:v>
                </c:pt>
                <c:pt idx="7346">
                  <c:v>3000</c:v>
                </c:pt>
                <c:pt idx="7347">
                  <c:v>3000</c:v>
                </c:pt>
                <c:pt idx="7348">
                  <c:v>3000</c:v>
                </c:pt>
                <c:pt idx="7349">
                  <c:v>3000</c:v>
                </c:pt>
                <c:pt idx="7350">
                  <c:v>3000</c:v>
                </c:pt>
                <c:pt idx="7351">
                  <c:v>3000</c:v>
                </c:pt>
                <c:pt idx="7352">
                  <c:v>3000</c:v>
                </c:pt>
                <c:pt idx="7353">
                  <c:v>3000</c:v>
                </c:pt>
                <c:pt idx="7354">
                  <c:v>3000</c:v>
                </c:pt>
                <c:pt idx="7355">
                  <c:v>3000</c:v>
                </c:pt>
                <c:pt idx="7356">
                  <c:v>3000</c:v>
                </c:pt>
                <c:pt idx="7357">
                  <c:v>3000</c:v>
                </c:pt>
                <c:pt idx="7358">
                  <c:v>3000</c:v>
                </c:pt>
                <c:pt idx="7359">
                  <c:v>3000</c:v>
                </c:pt>
                <c:pt idx="7360">
                  <c:v>3000</c:v>
                </c:pt>
                <c:pt idx="7361">
                  <c:v>3000</c:v>
                </c:pt>
                <c:pt idx="7362">
                  <c:v>3000</c:v>
                </c:pt>
                <c:pt idx="7363">
                  <c:v>3000</c:v>
                </c:pt>
                <c:pt idx="7364">
                  <c:v>3000</c:v>
                </c:pt>
                <c:pt idx="7365">
                  <c:v>3000</c:v>
                </c:pt>
                <c:pt idx="7366">
                  <c:v>3000</c:v>
                </c:pt>
                <c:pt idx="7367">
                  <c:v>3000</c:v>
                </c:pt>
                <c:pt idx="7368">
                  <c:v>3000</c:v>
                </c:pt>
                <c:pt idx="7369">
                  <c:v>3000</c:v>
                </c:pt>
                <c:pt idx="7370">
                  <c:v>3000</c:v>
                </c:pt>
                <c:pt idx="7371">
                  <c:v>3000</c:v>
                </c:pt>
                <c:pt idx="7372">
                  <c:v>3000</c:v>
                </c:pt>
                <c:pt idx="7373">
                  <c:v>3000</c:v>
                </c:pt>
                <c:pt idx="7374">
                  <c:v>3000</c:v>
                </c:pt>
                <c:pt idx="7375">
                  <c:v>3000</c:v>
                </c:pt>
                <c:pt idx="7376">
                  <c:v>3000</c:v>
                </c:pt>
                <c:pt idx="7377">
                  <c:v>3000</c:v>
                </c:pt>
                <c:pt idx="7378">
                  <c:v>3000</c:v>
                </c:pt>
                <c:pt idx="7379">
                  <c:v>3000</c:v>
                </c:pt>
                <c:pt idx="7380">
                  <c:v>3000</c:v>
                </c:pt>
                <c:pt idx="7381">
                  <c:v>3000</c:v>
                </c:pt>
                <c:pt idx="7382">
                  <c:v>3000</c:v>
                </c:pt>
                <c:pt idx="7383">
                  <c:v>3000</c:v>
                </c:pt>
                <c:pt idx="7384">
                  <c:v>3000</c:v>
                </c:pt>
                <c:pt idx="7385">
                  <c:v>3000</c:v>
                </c:pt>
                <c:pt idx="7386">
                  <c:v>3000</c:v>
                </c:pt>
                <c:pt idx="7387">
                  <c:v>3000</c:v>
                </c:pt>
                <c:pt idx="7388">
                  <c:v>3000</c:v>
                </c:pt>
                <c:pt idx="7389">
                  <c:v>3000</c:v>
                </c:pt>
                <c:pt idx="7390">
                  <c:v>3000</c:v>
                </c:pt>
                <c:pt idx="7391">
                  <c:v>3000</c:v>
                </c:pt>
                <c:pt idx="7392">
                  <c:v>3000</c:v>
                </c:pt>
                <c:pt idx="7393">
                  <c:v>3000</c:v>
                </c:pt>
                <c:pt idx="7394">
                  <c:v>3000</c:v>
                </c:pt>
                <c:pt idx="7395">
                  <c:v>3000</c:v>
                </c:pt>
                <c:pt idx="7396">
                  <c:v>3000</c:v>
                </c:pt>
                <c:pt idx="7397">
                  <c:v>3000</c:v>
                </c:pt>
                <c:pt idx="7398">
                  <c:v>3000</c:v>
                </c:pt>
                <c:pt idx="7399">
                  <c:v>3000</c:v>
                </c:pt>
                <c:pt idx="7400">
                  <c:v>3000</c:v>
                </c:pt>
                <c:pt idx="7401">
                  <c:v>3000</c:v>
                </c:pt>
                <c:pt idx="7402">
                  <c:v>3000</c:v>
                </c:pt>
                <c:pt idx="7403">
                  <c:v>3000</c:v>
                </c:pt>
                <c:pt idx="7404">
                  <c:v>3000</c:v>
                </c:pt>
                <c:pt idx="7405">
                  <c:v>3000</c:v>
                </c:pt>
                <c:pt idx="7406">
                  <c:v>3000</c:v>
                </c:pt>
                <c:pt idx="7407">
                  <c:v>3000</c:v>
                </c:pt>
                <c:pt idx="7408">
                  <c:v>3000</c:v>
                </c:pt>
                <c:pt idx="7409">
                  <c:v>3000</c:v>
                </c:pt>
                <c:pt idx="7410">
                  <c:v>3000</c:v>
                </c:pt>
                <c:pt idx="7411">
                  <c:v>3000</c:v>
                </c:pt>
                <c:pt idx="7412">
                  <c:v>3000</c:v>
                </c:pt>
                <c:pt idx="7413">
                  <c:v>3000</c:v>
                </c:pt>
                <c:pt idx="7414">
                  <c:v>3000</c:v>
                </c:pt>
                <c:pt idx="7415">
                  <c:v>3000</c:v>
                </c:pt>
                <c:pt idx="7416">
                  <c:v>3000</c:v>
                </c:pt>
                <c:pt idx="7417">
                  <c:v>3000</c:v>
                </c:pt>
                <c:pt idx="7418">
                  <c:v>3000</c:v>
                </c:pt>
                <c:pt idx="7419">
                  <c:v>3000</c:v>
                </c:pt>
                <c:pt idx="7420">
                  <c:v>3000</c:v>
                </c:pt>
                <c:pt idx="7421">
                  <c:v>3000</c:v>
                </c:pt>
                <c:pt idx="7422">
                  <c:v>3000</c:v>
                </c:pt>
                <c:pt idx="7423">
                  <c:v>3000</c:v>
                </c:pt>
                <c:pt idx="7424">
                  <c:v>3000</c:v>
                </c:pt>
                <c:pt idx="7425">
                  <c:v>3000</c:v>
                </c:pt>
                <c:pt idx="7426">
                  <c:v>3000</c:v>
                </c:pt>
                <c:pt idx="7427">
                  <c:v>3000</c:v>
                </c:pt>
                <c:pt idx="7428">
                  <c:v>3000</c:v>
                </c:pt>
                <c:pt idx="7429">
                  <c:v>3000</c:v>
                </c:pt>
                <c:pt idx="7430">
                  <c:v>3000</c:v>
                </c:pt>
                <c:pt idx="7431">
                  <c:v>3000</c:v>
                </c:pt>
                <c:pt idx="7432">
                  <c:v>3000</c:v>
                </c:pt>
                <c:pt idx="7433">
                  <c:v>3000</c:v>
                </c:pt>
                <c:pt idx="7434">
                  <c:v>3000</c:v>
                </c:pt>
                <c:pt idx="7435">
                  <c:v>3000</c:v>
                </c:pt>
                <c:pt idx="7436">
                  <c:v>3000</c:v>
                </c:pt>
                <c:pt idx="7437">
                  <c:v>3000</c:v>
                </c:pt>
                <c:pt idx="7438">
                  <c:v>3000</c:v>
                </c:pt>
                <c:pt idx="7439">
                  <c:v>3000</c:v>
                </c:pt>
                <c:pt idx="7440">
                  <c:v>3000</c:v>
                </c:pt>
                <c:pt idx="7441">
                  <c:v>3000</c:v>
                </c:pt>
                <c:pt idx="7442">
                  <c:v>3000</c:v>
                </c:pt>
                <c:pt idx="7443">
                  <c:v>3000</c:v>
                </c:pt>
                <c:pt idx="7444">
                  <c:v>3000</c:v>
                </c:pt>
                <c:pt idx="7445">
                  <c:v>3000</c:v>
                </c:pt>
                <c:pt idx="7446">
                  <c:v>3000</c:v>
                </c:pt>
                <c:pt idx="7447">
                  <c:v>3000</c:v>
                </c:pt>
                <c:pt idx="7448">
                  <c:v>3000</c:v>
                </c:pt>
                <c:pt idx="7449">
                  <c:v>3000</c:v>
                </c:pt>
                <c:pt idx="7450">
                  <c:v>3000</c:v>
                </c:pt>
                <c:pt idx="7451">
                  <c:v>3000</c:v>
                </c:pt>
                <c:pt idx="7452">
                  <c:v>3000</c:v>
                </c:pt>
                <c:pt idx="7453">
                  <c:v>3000</c:v>
                </c:pt>
                <c:pt idx="7454">
                  <c:v>3000</c:v>
                </c:pt>
                <c:pt idx="7455">
                  <c:v>3000</c:v>
                </c:pt>
                <c:pt idx="7456">
                  <c:v>3000</c:v>
                </c:pt>
                <c:pt idx="7457">
                  <c:v>3000</c:v>
                </c:pt>
                <c:pt idx="7458">
                  <c:v>3000</c:v>
                </c:pt>
                <c:pt idx="7459">
                  <c:v>3000</c:v>
                </c:pt>
                <c:pt idx="7460">
                  <c:v>3000</c:v>
                </c:pt>
                <c:pt idx="7461">
                  <c:v>3000</c:v>
                </c:pt>
                <c:pt idx="7462">
                  <c:v>3000</c:v>
                </c:pt>
                <c:pt idx="7463">
                  <c:v>3000</c:v>
                </c:pt>
                <c:pt idx="7464">
                  <c:v>3000</c:v>
                </c:pt>
                <c:pt idx="7465">
                  <c:v>3000</c:v>
                </c:pt>
                <c:pt idx="7466">
                  <c:v>3000</c:v>
                </c:pt>
                <c:pt idx="7467">
                  <c:v>3000</c:v>
                </c:pt>
                <c:pt idx="7468">
                  <c:v>3000</c:v>
                </c:pt>
                <c:pt idx="7469">
                  <c:v>3000</c:v>
                </c:pt>
                <c:pt idx="7470">
                  <c:v>3000</c:v>
                </c:pt>
                <c:pt idx="7471">
                  <c:v>3000</c:v>
                </c:pt>
                <c:pt idx="7472">
                  <c:v>3000</c:v>
                </c:pt>
                <c:pt idx="7473">
                  <c:v>3000</c:v>
                </c:pt>
                <c:pt idx="7474">
                  <c:v>3000</c:v>
                </c:pt>
                <c:pt idx="7475">
                  <c:v>3000</c:v>
                </c:pt>
                <c:pt idx="7476">
                  <c:v>3000</c:v>
                </c:pt>
                <c:pt idx="7477">
                  <c:v>3000</c:v>
                </c:pt>
                <c:pt idx="7478">
                  <c:v>3000</c:v>
                </c:pt>
                <c:pt idx="7479">
                  <c:v>3000</c:v>
                </c:pt>
                <c:pt idx="7480">
                  <c:v>3000</c:v>
                </c:pt>
                <c:pt idx="7481">
                  <c:v>3000</c:v>
                </c:pt>
                <c:pt idx="7482">
                  <c:v>3000</c:v>
                </c:pt>
                <c:pt idx="7483">
                  <c:v>3000</c:v>
                </c:pt>
                <c:pt idx="7484">
                  <c:v>3000</c:v>
                </c:pt>
                <c:pt idx="7485">
                  <c:v>3000</c:v>
                </c:pt>
                <c:pt idx="7486">
                  <c:v>3000</c:v>
                </c:pt>
                <c:pt idx="7487">
                  <c:v>3000</c:v>
                </c:pt>
                <c:pt idx="7488">
                  <c:v>3000</c:v>
                </c:pt>
                <c:pt idx="7489">
                  <c:v>3000</c:v>
                </c:pt>
                <c:pt idx="7490">
                  <c:v>3000</c:v>
                </c:pt>
                <c:pt idx="7491">
                  <c:v>3000</c:v>
                </c:pt>
                <c:pt idx="7492">
                  <c:v>3000</c:v>
                </c:pt>
                <c:pt idx="7493">
                  <c:v>3000</c:v>
                </c:pt>
                <c:pt idx="7494">
                  <c:v>3000</c:v>
                </c:pt>
                <c:pt idx="7495">
                  <c:v>3000</c:v>
                </c:pt>
                <c:pt idx="7496">
                  <c:v>3000</c:v>
                </c:pt>
                <c:pt idx="7497">
                  <c:v>3000</c:v>
                </c:pt>
                <c:pt idx="7498">
                  <c:v>3000</c:v>
                </c:pt>
                <c:pt idx="7499">
                  <c:v>3000</c:v>
                </c:pt>
                <c:pt idx="7500">
                  <c:v>3000</c:v>
                </c:pt>
                <c:pt idx="7501">
                  <c:v>3000</c:v>
                </c:pt>
                <c:pt idx="7502">
                  <c:v>3000</c:v>
                </c:pt>
                <c:pt idx="7503">
                  <c:v>3000</c:v>
                </c:pt>
                <c:pt idx="7504">
                  <c:v>3000</c:v>
                </c:pt>
                <c:pt idx="7505">
                  <c:v>3000</c:v>
                </c:pt>
                <c:pt idx="7506">
                  <c:v>3000</c:v>
                </c:pt>
                <c:pt idx="7507">
                  <c:v>3000</c:v>
                </c:pt>
                <c:pt idx="7508">
                  <c:v>3000</c:v>
                </c:pt>
                <c:pt idx="7509">
                  <c:v>3000</c:v>
                </c:pt>
                <c:pt idx="7510">
                  <c:v>3000</c:v>
                </c:pt>
                <c:pt idx="7511">
                  <c:v>3000</c:v>
                </c:pt>
                <c:pt idx="7512">
                  <c:v>3000</c:v>
                </c:pt>
                <c:pt idx="7513">
                  <c:v>3000</c:v>
                </c:pt>
                <c:pt idx="7514">
                  <c:v>3000</c:v>
                </c:pt>
                <c:pt idx="7515">
                  <c:v>3000</c:v>
                </c:pt>
                <c:pt idx="7516">
                  <c:v>3000</c:v>
                </c:pt>
                <c:pt idx="7517">
                  <c:v>3000</c:v>
                </c:pt>
                <c:pt idx="7518">
                  <c:v>3000</c:v>
                </c:pt>
                <c:pt idx="7519">
                  <c:v>3000</c:v>
                </c:pt>
                <c:pt idx="7520">
                  <c:v>3000</c:v>
                </c:pt>
                <c:pt idx="7521">
                  <c:v>3000</c:v>
                </c:pt>
                <c:pt idx="7522">
                  <c:v>3000</c:v>
                </c:pt>
                <c:pt idx="7523">
                  <c:v>3000</c:v>
                </c:pt>
                <c:pt idx="7524">
                  <c:v>3000</c:v>
                </c:pt>
                <c:pt idx="7525">
                  <c:v>3000</c:v>
                </c:pt>
                <c:pt idx="7526">
                  <c:v>3000</c:v>
                </c:pt>
                <c:pt idx="7527">
                  <c:v>3000</c:v>
                </c:pt>
                <c:pt idx="7528">
                  <c:v>3000</c:v>
                </c:pt>
                <c:pt idx="7529">
                  <c:v>3000</c:v>
                </c:pt>
                <c:pt idx="7530">
                  <c:v>3000</c:v>
                </c:pt>
                <c:pt idx="7531">
                  <c:v>3000</c:v>
                </c:pt>
                <c:pt idx="7532">
                  <c:v>3000</c:v>
                </c:pt>
                <c:pt idx="7533">
                  <c:v>3000</c:v>
                </c:pt>
                <c:pt idx="7534">
                  <c:v>3000</c:v>
                </c:pt>
                <c:pt idx="7535">
                  <c:v>3000</c:v>
                </c:pt>
                <c:pt idx="7536">
                  <c:v>3000</c:v>
                </c:pt>
                <c:pt idx="7537">
                  <c:v>3000</c:v>
                </c:pt>
                <c:pt idx="7538">
                  <c:v>3000</c:v>
                </c:pt>
                <c:pt idx="7539">
                  <c:v>3000</c:v>
                </c:pt>
                <c:pt idx="7540">
                  <c:v>3000</c:v>
                </c:pt>
                <c:pt idx="7541">
                  <c:v>3000</c:v>
                </c:pt>
                <c:pt idx="7542">
                  <c:v>3000</c:v>
                </c:pt>
                <c:pt idx="7543">
                  <c:v>3000</c:v>
                </c:pt>
                <c:pt idx="7544">
                  <c:v>3000</c:v>
                </c:pt>
                <c:pt idx="7545">
                  <c:v>3000</c:v>
                </c:pt>
                <c:pt idx="7546">
                  <c:v>3000</c:v>
                </c:pt>
                <c:pt idx="7547">
                  <c:v>3000</c:v>
                </c:pt>
                <c:pt idx="7548">
                  <c:v>3000</c:v>
                </c:pt>
                <c:pt idx="7549">
                  <c:v>3000</c:v>
                </c:pt>
                <c:pt idx="7550">
                  <c:v>3000</c:v>
                </c:pt>
                <c:pt idx="7551">
                  <c:v>3000</c:v>
                </c:pt>
                <c:pt idx="7552">
                  <c:v>3000</c:v>
                </c:pt>
                <c:pt idx="7553">
                  <c:v>3000</c:v>
                </c:pt>
                <c:pt idx="7554">
                  <c:v>3000</c:v>
                </c:pt>
                <c:pt idx="7555">
                  <c:v>3000</c:v>
                </c:pt>
                <c:pt idx="7556">
                  <c:v>3000</c:v>
                </c:pt>
                <c:pt idx="7557">
                  <c:v>3000</c:v>
                </c:pt>
                <c:pt idx="7558">
                  <c:v>3000</c:v>
                </c:pt>
                <c:pt idx="7559">
                  <c:v>3000</c:v>
                </c:pt>
                <c:pt idx="7560">
                  <c:v>3000</c:v>
                </c:pt>
                <c:pt idx="7561">
                  <c:v>3000</c:v>
                </c:pt>
                <c:pt idx="7562">
                  <c:v>3000</c:v>
                </c:pt>
                <c:pt idx="7563">
                  <c:v>3000</c:v>
                </c:pt>
                <c:pt idx="7564">
                  <c:v>3000</c:v>
                </c:pt>
                <c:pt idx="7565">
                  <c:v>3000</c:v>
                </c:pt>
                <c:pt idx="7566">
                  <c:v>3000</c:v>
                </c:pt>
                <c:pt idx="7567">
                  <c:v>3000</c:v>
                </c:pt>
                <c:pt idx="7568">
                  <c:v>3000</c:v>
                </c:pt>
                <c:pt idx="7569">
                  <c:v>3000</c:v>
                </c:pt>
                <c:pt idx="7570">
                  <c:v>3000</c:v>
                </c:pt>
                <c:pt idx="7571">
                  <c:v>3000</c:v>
                </c:pt>
                <c:pt idx="7572">
                  <c:v>3000</c:v>
                </c:pt>
                <c:pt idx="7573">
                  <c:v>3000</c:v>
                </c:pt>
                <c:pt idx="7574">
                  <c:v>3000</c:v>
                </c:pt>
                <c:pt idx="7575">
                  <c:v>3000</c:v>
                </c:pt>
                <c:pt idx="7576">
                  <c:v>3000</c:v>
                </c:pt>
                <c:pt idx="7577">
                  <c:v>3000</c:v>
                </c:pt>
                <c:pt idx="7578">
                  <c:v>3000</c:v>
                </c:pt>
                <c:pt idx="7579">
                  <c:v>3000</c:v>
                </c:pt>
                <c:pt idx="7580">
                  <c:v>3000</c:v>
                </c:pt>
                <c:pt idx="7581">
                  <c:v>3000</c:v>
                </c:pt>
                <c:pt idx="7582">
                  <c:v>3000</c:v>
                </c:pt>
                <c:pt idx="7583">
                  <c:v>3000</c:v>
                </c:pt>
                <c:pt idx="7584">
                  <c:v>3000</c:v>
                </c:pt>
                <c:pt idx="7585">
                  <c:v>3000</c:v>
                </c:pt>
                <c:pt idx="7586">
                  <c:v>3000</c:v>
                </c:pt>
                <c:pt idx="7587">
                  <c:v>3000</c:v>
                </c:pt>
                <c:pt idx="7588">
                  <c:v>3000</c:v>
                </c:pt>
                <c:pt idx="7589">
                  <c:v>3000</c:v>
                </c:pt>
                <c:pt idx="7590">
                  <c:v>3000</c:v>
                </c:pt>
                <c:pt idx="7591">
                  <c:v>3000</c:v>
                </c:pt>
                <c:pt idx="7592">
                  <c:v>3000</c:v>
                </c:pt>
                <c:pt idx="7593">
                  <c:v>3000</c:v>
                </c:pt>
                <c:pt idx="7594">
                  <c:v>3000</c:v>
                </c:pt>
                <c:pt idx="7595">
                  <c:v>3000</c:v>
                </c:pt>
                <c:pt idx="7596">
                  <c:v>3000</c:v>
                </c:pt>
                <c:pt idx="7597">
                  <c:v>3000</c:v>
                </c:pt>
                <c:pt idx="7598">
                  <c:v>3000</c:v>
                </c:pt>
                <c:pt idx="7599">
                  <c:v>3000</c:v>
                </c:pt>
                <c:pt idx="7600">
                  <c:v>3000</c:v>
                </c:pt>
                <c:pt idx="7601">
                  <c:v>3000</c:v>
                </c:pt>
                <c:pt idx="7602">
                  <c:v>3000</c:v>
                </c:pt>
                <c:pt idx="7603">
                  <c:v>3000</c:v>
                </c:pt>
                <c:pt idx="7604">
                  <c:v>3000</c:v>
                </c:pt>
                <c:pt idx="7605">
                  <c:v>3000</c:v>
                </c:pt>
                <c:pt idx="7606">
                  <c:v>3000</c:v>
                </c:pt>
                <c:pt idx="7607">
                  <c:v>3000</c:v>
                </c:pt>
                <c:pt idx="7608">
                  <c:v>3000</c:v>
                </c:pt>
                <c:pt idx="7609">
                  <c:v>3000</c:v>
                </c:pt>
                <c:pt idx="7610">
                  <c:v>3000</c:v>
                </c:pt>
                <c:pt idx="7611">
                  <c:v>3000</c:v>
                </c:pt>
                <c:pt idx="7612">
                  <c:v>3000</c:v>
                </c:pt>
                <c:pt idx="7613">
                  <c:v>3000</c:v>
                </c:pt>
                <c:pt idx="7614">
                  <c:v>3000</c:v>
                </c:pt>
                <c:pt idx="7615">
                  <c:v>3000</c:v>
                </c:pt>
                <c:pt idx="7616">
                  <c:v>3000</c:v>
                </c:pt>
                <c:pt idx="7617">
                  <c:v>3000</c:v>
                </c:pt>
                <c:pt idx="7618">
                  <c:v>3000</c:v>
                </c:pt>
                <c:pt idx="7619">
                  <c:v>3000</c:v>
                </c:pt>
                <c:pt idx="7620">
                  <c:v>3000</c:v>
                </c:pt>
                <c:pt idx="7621">
                  <c:v>3000</c:v>
                </c:pt>
                <c:pt idx="7622">
                  <c:v>3000</c:v>
                </c:pt>
                <c:pt idx="7623">
                  <c:v>3000</c:v>
                </c:pt>
                <c:pt idx="7624">
                  <c:v>3000</c:v>
                </c:pt>
                <c:pt idx="7625">
                  <c:v>3000</c:v>
                </c:pt>
                <c:pt idx="7626">
                  <c:v>3000</c:v>
                </c:pt>
                <c:pt idx="7627">
                  <c:v>3000</c:v>
                </c:pt>
                <c:pt idx="7628">
                  <c:v>3000</c:v>
                </c:pt>
                <c:pt idx="7629">
                  <c:v>3000</c:v>
                </c:pt>
                <c:pt idx="7630">
                  <c:v>3000</c:v>
                </c:pt>
                <c:pt idx="7631">
                  <c:v>3000</c:v>
                </c:pt>
                <c:pt idx="7632">
                  <c:v>3000</c:v>
                </c:pt>
                <c:pt idx="7633">
                  <c:v>3000</c:v>
                </c:pt>
                <c:pt idx="7634">
                  <c:v>3000</c:v>
                </c:pt>
                <c:pt idx="7635">
                  <c:v>3000</c:v>
                </c:pt>
                <c:pt idx="7636">
                  <c:v>3000</c:v>
                </c:pt>
                <c:pt idx="7637">
                  <c:v>3000</c:v>
                </c:pt>
                <c:pt idx="7638">
                  <c:v>3000</c:v>
                </c:pt>
                <c:pt idx="7639">
                  <c:v>3000</c:v>
                </c:pt>
                <c:pt idx="7640">
                  <c:v>3000</c:v>
                </c:pt>
                <c:pt idx="7641">
                  <c:v>3000</c:v>
                </c:pt>
                <c:pt idx="7642">
                  <c:v>3000</c:v>
                </c:pt>
                <c:pt idx="7643">
                  <c:v>3000</c:v>
                </c:pt>
                <c:pt idx="7644">
                  <c:v>3000</c:v>
                </c:pt>
                <c:pt idx="7645">
                  <c:v>3000</c:v>
                </c:pt>
                <c:pt idx="7646">
                  <c:v>3000</c:v>
                </c:pt>
                <c:pt idx="7647">
                  <c:v>3000</c:v>
                </c:pt>
                <c:pt idx="7648">
                  <c:v>3000</c:v>
                </c:pt>
                <c:pt idx="7649">
                  <c:v>3000</c:v>
                </c:pt>
                <c:pt idx="7650">
                  <c:v>3000</c:v>
                </c:pt>
                <c:pt idx="7651">
                  <c:v>3000</c:v>
                </c:pt>
                <c:pt idx="7652">
                  <c:v>3000</c:v>
                </c:pt>
                <c:pt idx="7653">
                  <c:v>3000</c:v>
                </c:pt>
                <c:pt idx="7654">
                  <c:v>3000</c:v>
                </c:pt>
                <c:pt idx="7655">
                  <c:v>3000</c:v>
                </c:pt>
                <c:pt idx="7656">
                  <c:v>3000</c:v>
                </c:pt>
                <c:pt idx="7657">
                  <c:v>3000</c:v>
                </c:pt>
                <c:pt idx="7658">
                  <c:v>3000</c:v>
                </c:pt>
                <c:pt idx="7659">
                  <c:v>3000</c:v>
                </c:pt>
                <c:pt idx="7660">
                  <c:v>3000</c:v>
                </c:pt>
                <c:pt idx="7661">
                  <c:v>3000</c:v>
                </c:pt>
                <c:pt idx="7662">
                  <c:v>3000</c:v>
                </c:pt>
                <c:pt idx="7663">
                  <c:v>3000</c:v>
                </c:pt>
                <c:pt idx="7664">
                  <c:v>3000</c:v>
                </c:pt>
                <c:pt idx="7665">
                  <c:v>3000</c:v>
                </c:pt>
                <c:pt idx="7666">
                  <c:v>3000</c:v>
                </c:pt>
                <c:pt idx="7667">
                  <c:v>3000</c:v>
                </c:pt>
                <c:pt idx="7668">
                  <c:v>3000</c:v>
                </c:pt>
                <c:pt idx="7669">
                  <c:v>3000</c:v>
                </c:pt>
                <c:pt idx="7670">
                  <c:v>3000</c:v>
                </c:pt>
                <c:pt idx="7671">
                  <c:v>3000</c:v>
                </c:pt>
                <c:pt idx="7672">
                  <c:v>3000</c:v>
                </c:pt>
                <c:pt idx="7673">
                  <c:v>3000</c:v>
                </c:pt>
                <c:pt idx="7674">
                  <c:v>3000</c:v>
                </c:pt>
                <c:pt idx="7675">
                  <c:v>3000</c:v>
                </c:pt>
                <c:pt idx="7676">
                  <c:v>3000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numCache>
            </c:numRef>
          </c:val>
          <c:extLst>
            <c:ext xmlns:c16="http://schemas.microsoft.com/office/drawing/2014/chart" uri="{C3380CC4-5D6E-409C-BE32-E72D297353CC}">
              <c16:uniqueId val="{00000000-63D9-ED4D-89D5-853FFA8CE5EA}"/>
            </c:ext>
          </c:extLst>
        </c:ser>
        <c:dLbls>
          <c:showLegendKey val="0"/>
          <c:showVal val="0"/>
          <c:showCatName val="0"/>
          <c:showSerName val="0"/>
          <c:showPercent val="0"/>
          <c:showBubbleSize val="0"/>
        </c:dLbls>
        <c:gapWidth val="150"/>
        <c:axId val="114266112"/>
        <c:axId val="114223360"/>
      </c:barChart>
      <c:lineChart>
        <c:grouping val="standard"/>
        <c:varyColors val="0"/>
        <c:ser>
          <c:idx val="0"/>
          <c:order val="0"/>
          <c:tx>
            <c:strRef>
              <c:f>工作表1!$F$7</c:f>
              <c:strCache>
                <c:ptCount val="1"/>
                <c:pt idx="0">
                  <c:v>美國十年期公債與兩年期公債利差(bps)</c:v>
                </c:pt>
              </c:strCache>
            </c:strRef>
          </c:tx>
          <c:spPr>
            <a:ln>
              <a:solidFill>
                <a:srgbClr val="B82837"/>
              </a:solidFill>
            </a:ln>
          </c:spPr>
          <c:marker>
            <c:symbol val="none"/>
          </c:marker>
          <c:cat>
            <c:numRef>
              <c:f>工作表1!$E$790:$E$11471</c:f>
              <c:numCache>
                <c:formatCode>m/d/yyyy</c:formatCode>
                <c:ptCount val="10682"/>
                <c:pt idx="0">
                  <c:v>28492</c:v>
                </c:pt>
                <c:pt idx="1">
                  <c:v>28493</c:v>
                </c:pt>
                <c:pt idx="2">
                  <c:v>28494</c:v>
                </c:pt>
                <c:pt idx="3">
                  <c:v>28495</c:v>
                </c:pt>
                <c:pt idx="4">
                  <c:v>28496</c:v>
                </c:pt>
                <c:pt idx="5">
                  <c:v>28499</c:v>
                </c:pt>
                <c:pt idx="6">
                  <c:v>28500</c:v>
                </c:pt>
                <c:pt idx="7">
                  <c:v>28501</c:v>
                </c:pt>
                <c:pt idx="8">
                  <c:v>28502</c:v>
                </c:pt>
                <c:pt idx="9">
                  <c:v>28503</c:v>
                </c:pt>
                <c:pt idx="10">
                  <c:v>28506</c:v>
                </c:pt>
                <c:pt idx="11">
                  <c:v>28507</c:v>
                </c:pt>
                <c:pt idx="12">
                  <c:v>28508</c:v>
                </c:pt>
                <c:pt idx="13">
                  <c:v>28509</c:v>
                </c:pt>
                <c:pt idx="14">
                  <c:v>28510</c:v>
                </c:pt>
                <c:pt idx="15">
                  <c:v>28513</c:v>
                </c:pt>
                <c:pt idx="16">
                  <c:v>28514</c:v>
                </c:pt>
                <c:pt idx="17">
                  <c:v>28515</c:v>
                </c:pt>
                <c:pt idx="18">
                  <c:v>28516</c:v>
                </c:pt>
                <c:pt idx="19">
                  <c:v>28517</c:v>
                </c:pt>
                <c:pt idx="20">
                  <c:v>28520</c:v>
                </c:pt>
                <c:pt idx="21">
                  <c:v>28521</c:v>
                </c:pt>
                <c:pt idx="22">
                  <c:v>28522</c:v>
                </c:pt>
                <c:pt idx="23">
                  <c:v>28523</c:v>
                </c:pt>
                <c:pt idx="24">
                  <c:v>28524</c:v>
                </c:pt>
                <c:pt idx="25">
                  <c:v>28527</c:v>
                </c:pt>
                <c:pt idx="26">
                  <c:v>28528</c:v>
                </c:pt>
                <c:pt idx="27">
                  <c:v>28529</c:v>
                </c:pt>
                <c:pt idx="28">
                  <c:v>28530</c:v>
                </c:pt>
                <c:pt idx="29">
                  <c:v>28531</c:v>
                </c:pt>
                <c:pt idx="30">
                  <c:v>28534</c:v>
                </c:pt>
                <c:pt idx="31">
                  <c:v>28535</c:v>
                </c:pt>
                <c:pt idx="32">
                  <c:v>28536</c:v>
                </c:pt>
                <c:pt idx="33">
                  <c:v>28537</c:v>
                </c:pt>
                <c:pt idx="34">
                  <c:v>28538</c:v>
                </c:pt>
                <c:pt idx="35">
                  <c:v>28541</c:v>
                </c:pt>
                <c:pt idx="36">
                  <c:v>28542</c:v>
                </c:pt>
                <c:pt idx="37">
                  <c:v>28543</c:v>
                </c:pt>
                <c:pt idx="38">
                  <c:v>28544</c:v>
                </c:pt>
                <c:pt idx="39">
                  <c:v>28545</c:v>
                </c:pt>
                <c:pt idx="40">
                  <c:v>28548</c:v>
                </c:pt>
                <c:pt idx="41">
                  <c:v>28549</c:v>
                </c:pt>
                <c:pt idx="42">
                  <c:v>28550</c:v>
                </c:pt>
                <c:pt idx="43">
                  <c:v>28551</c:v>
                </c:pt>
                <c:pt idx="44">
                  <c:v>28552</c:v>
                </c:pt>
                <c:pt idx="45">
                  <c:v>28555</c:v>
                </c:pt>
                <c:pt idx="46">
                  <c:v>28556</c:v>
                </c:pt>
                <c:pt idx="47">
                  <c:v>28557</c:v>
                </c:pt>
                <c:pt idx="48">
                  <c:v>28558</c:v>
                </c:pt>
                <c:pt idx="49">
                  <c:v>28559</c:v>
                </c:pt>
                <c:pt idx="50">
                  <c:v>28562</c:v>
                </c:pt>
                <c:pt idx="51">
                  <c:v>28563</c:v>
                </c:pt>
                <c:pt idx="52">
                  <c:v>28564</c:v>
                </c:pt>
                <c:pt idx="53">
                  <c:v>28565</c:v>
                </c:pt>
                <c:pt idx="54">
                  <c:v>28566</c:v>
                </c:pt>
                <c:pt idx="55">
                  <c:v>28569</c:v>
                </c:pt>
                <c:pt idx="56">
                  <c:v>28570</c:v>
                </c:pt>
                <c:pt idx="57">
                  <c:v>28571</c:v>
                </c:pt>
                <c:pt idx="58">
                  <c:v>28572</c:v>
                </c:pt>
                <c:pt idx="59">
                  <c:v>28573</c:v>
                </c:pt>
                <c:pt idx="60">
                  <c:v>28576</c:v>
                </c:pt>
                <c:pt idx="61">
                  <c:v>28577</c:v>
                </c:pt>
                <c:pt idx="62">
                  <c:v>28578</c:v>
                </c:pt>
                <c:pt idx="63">
                  <c:v>28579</c:v>
                </c:pt>
                <c:pt idx="64">
                  <c:v>28580</c:v>
                </c:pt>
                <c:pt idx="65">
                  <c:v>28583</c:v>
                </c:pt>
                <c:pt idx="66">
                  <c:v>28584</c:v>
                </c:pt>
                <c:pt idx="67">
                  <c:v>28585</c:v>
                </c:pt>
                <c:pt idx="68">
                  <c:v>28586</c:v>
                </c:pt>
                <c:pt idx="69">
                  <c:v>28587</c:v>
                </c:pt>
                <c:pt idx="70">
                  <c:v>28590</c:v>
                </c:pt>
                <c:pt idx="71">
                  <c:v>28591</c:v>
                </c:pt>
                <c:pt idx="72">
                  <c:v>28592</c:v>
                </c:pt>
                <c:pt idx="73">
                  <c:v>28593</c:v>
                </c:pt>
                <c:pt idx="74">
                  <c:v>28594</c:v>
                </c:pt>
                <c:pt idx="75">
                  <c:v>28597</c:v>
                </c:pt>
                <c:pt idx="76">
                  <c:v>28598</c:v>
                </c:pt>
                <c:pt idx="77">
                  <c:v>28599</c:v>
                </c:pt>
                <c:pt idx="78">
                  <c:v>28600</c:v>
                </c:pt>
                <c:pt idx="79">
                  <c:v>28601</c:v>
                </c:pt>
                <c:pt idx="80">
                  <c:v>28604</c:v>
                </c:pt>
                <c:pt idx="81">
                  <c:v>28605</c:v>
                </c:pt>
                <c:pt idx="82">
                  <c:v>28606</c:v>
                </c:pt>
                <c:pt idx="83">
                  <c:v>28607</c:v>
                </c:pt>
                <c:pt idx="84">
                  <c:v>28608</c:v>
                </c:pt>
                <c:pt idx="85">
                  <c:v>28611</c:v>
                </c:pt>
                <c:pt idx="86">
                  <c:v>28612</c:v>
                </c:pt>
                <c:pt idx="87">
                  <c:v>28613</c:v>
                </c:pt>
                <c:pt idx="88">
                  <c:v>28614</c:v>
                </c:pt>
                <c:pt idx="89">
                  <c:v>28615</c:v>
                </c:pt>
                <c:pt idx="90">
                  <c:v>28618</c:v>
                </c:pt>
                <c:pt idx="91">
                  <c:v>28619</c:v>
                </c:pt>
                <c:pt idx="92">
                  <c:v>28620</c:v>
                </c:pt>
                <c:pt idx="93">
                  <c:v>28621</c:v>
                </c:pt>
                <c:pt idx="94">
                  <c:v>28622</c:v>
                </c:pt>
                <c:pt idx="95">
                  <c:v>28625</c:v>
                </c:pt>
                <c:pt idx="96">
                  <c:v>28626</c:v>
                </c:pt>
                <c:pt idx="97">
                  <c:v>28627</c:v>
                </c:pt>
                <c:pt idx="98">
                  <c:v>28628</c:v>
                </c:pt>
                <c:pt idx="99">
                  <c:v>28629</c:v>
                </c:pt>
                <c:pt idx="100">
                  <c:v>28632</c:v>
                </c:pt>
                <c:pt idx="101">
                  <c:v>28633</c:v>
                </c:pt>
                <c:pt idx="102">
                  <c:v>28634</c:v>
                </c:pt>
                <c:pt idx="103">
                  <c:v>28635</c:v>
                </c:pt>
                <c:pt idx="104">
                  <c:v>28636</c:v>
                </c:pt>
                <c:pt idx="105">
                  <c:v>28639</c:v>
                </c:pt>
                <c:pt idx="106">
                  <c:v>28640</c:v>
                </c:pt>
                <c:pt idx="107">
                  <c:v>28641</c:v>
                </c:pt>
                <c:pt idx="108">
                  <c:v>28642</c:v>
                </c:pt>
                <c:pt idx="109">
                  <c:v>28643</c:v>
                </c:pt>
                <c:pt idx="110">
                  <c:v>28646</c:v>
                </c:pt>
                <c:pt idx="111">
                  <c:v>28647</c:v>
                </c:pt>
                <c:pt idx="112">
                  <c:v>28648</c:v>
                </c:pt>
                <c:pt idx="113">
                  <c:v>28649</c:v>
                </c:pt>
                <c:pt idx="114">
                  <c:v>28650</c:v>
                </c:pt>
                <c:pt idx="115">
                  <c:v>28653</c:v>
                </c:pt>
                <c:pt idx="116">
                  <c:v>28654</c:v>
                </c:pt>
                <c:pt idx="117">
                  <c:v>28655</c:v>
                </c:pt>
                <c:pt idx="118">
                  <c:v>28656</c:v>
                </c:pt>
                <c:pt idx="119">
                  <c:v>28657</c:v>
                </c:pt>
                <c:pt idx="120">
                  <c:v>28660</c:v>
                </c:pt>
                <c:pt idx="121">
                  <c:v>28661</c:v>
                </c:pt>
                <c:pt idx="122">
                  <c:v>28662</c:v>
                </c:pt>
                <c:pt idx="123">
                  <c:v>28663</c:v>
                </c:pt>
                <c:pt idx="124">
                  <c:v>28664</c:v>
                </c:pt>
                <c:pt idx="125">
                  <c:v>28667</c:v>
                </c:pt>
                <c:pt idx="126">
                  <c:v>28668</c:v>
                </c:pt>
                <c:pt idx="127">
                  <c:v>28669</c:v>
                </c:pt>
                <c:pt idx="128">
                  <c:v>28670</c:v>
                </c:pt>
                <c:pt idx="129">
                  <c:v>28671</c:v>
                </c:pt>
                <c:pt idx="130">
                  <c:v>28674</c:v>
                </c:pt>
                <c:pt idx="131">
                  <c:v>28675</c:v>
                </c:pt>
                <c:pt idx="132">
                  <c:v>28676</c:v>
                </c:pt>
                <c:pt idx="133">
                  <c:v>28677</c:v>
                </c:pt>
                <c:pt idx="134">
                  <c:v>28678</c:v>
                </c:pt>
                <c:pt idx="135">
                  <c:v>28681</c:v>
                </c:pt>
                <c:pt idx="136">
                  <c:v>28682</c:v>
                </c:pt>
                <c:pt idx="137">
                  <c:v>28683</c:v>
                </c:pt>
                <c:pt idx="138">
                  <c:v>28684</c:v>
                </c:pt>
                <c:pt idx="139">
                  <c:v>28685</c:v>
                </c:pt>
                <c:pt idx="140">
                  <c:v>28688</c:v>
                </c:pt>
                <c:pt idx="141">
                  <c:v>28689</c:v>
                </c:pt>
                <c:pt idx="142">
                  <c:v>28690</c:v>
                </c:pt>
                <c:pt idx="143">
                  <c:v>28691</c:v>
                </c:pt>
                <c:pt idx="144">
                  <c:v>28692</c:v>
                </c:pt>
                <c:pt idx="145">
                  <c:v>28695</c:v>
                </c:pt>
                <c:pt idx="146">
                  <c:v>28696</c:v>
                </c:pt>
                <c:pt idx="147">
                  <c:v>28697</c:v>
                </c:pt>
                <c:pt idx="148">
                  <c:v>28698</c:v>
                </c:pt>
                <c:pt idx="149">
                  <c:v>28699</c:v>
                </c:pt>
                <c:pt idx="150">
                  <c:v>28702</c:v>
                </c:pt>
                <c:pt idx="151">
                  <c:v>28703</c:v>
                </c:pt>
                <c:pt idx="152">
                  <c:v>28704</c:v>
                </c:pt>
                <c:pt idx="153">
                  <c:v>28705</c:v>
                </c:pt>
                <c:pt idx="154">
                  <c:v>28706</c:v>
                </c:pt>
                <c:pt idx="155">
                  <c:v>28709</c:v>
                </c:pt>
                <c:pt idx="156">
                  <c:v>28710</c:v>
                </c:pt>
                <c:pt idx="157">
                  <c:v>28711</c:v>
                </c:pt>
                <c:pt idx="158">
                  <c:v>28712</c:v>
                </c:pt>
                <c:pt idx="159">
                  <c:v>28713</c:v>
                </c:pt>
                <c:pt idx="160">
                  <c:v>28716</c:v>
                </c:pt>
                <c:pt idx="161">
                  <c:v>28717</c:v>
                </c:pt>
                <c:pt idx="162">
                  <c:v>28718</c:v>
                </c:pt>
                <c:pt idx="163">
                  <c:v>28719</c:v>
                </c:pt>
                <c:pt idx="164">
                  <c:v>28720</c:v>
                </c:pt>
                <c:pt idx="165">
                  <c:v>28723</c:v>
                </c:pt>
                <c:pt idx="166">
                  <c:v>28724</c:v>
                </c:pt>
                <c:pt idx="167">
                  <c:v>28725</c:v>
                </c:pt>
                <c:pt idx="168">
                  <c:v>28726</c:v>
                </c:pt>
                <c:pt idx="169">
                  <c:v>28727</c:v>
                </c:pt>
                <c:pt idx="170">
                  <c:v>28730</c:v>
                </c:pt>
                <c:pt idx="171">
                  <c:v>28731</c:v>
                </c:pt>
                <c:pt idx="172">
                  <c:v>28732</c:v>
                </c:pt>
                <c:pt idx="173">
                  <c:v>28733</c:v>
                </c:pt>
                <c:pt idx="174">
                  <c:v>28734</c:v>
                </c:pt>
                <c:pt idx="175">
                  <c:v>28737</c:v>
                </c:pt>
                <c:pt idx="176">
                  <c:v>28738</c:v>
                </c:pt>
                <c:pt idx="177">
                  <c:v>28739</c:v>
                </c:pt>
                <c:pt idx="178">
                  <c:v>28740</c:v>
                </c:pt>
                <c:pt idx="179">
                  <c:v>28741</c:v>
                </c:pt>
                <c:pt idx="180">
                  <c:v>28744</c:v>
                </c:pt>
                <c:pt idx="181">
                  <c:v>28745</c:v>
                </c:pt>
                <c:pt idx="182">
                  <c:v>28746</c:v>
                </c:pt>
                <c:pt idx="183">
                  <c:v>28747</c:v>
                </c:pt>
                <c:pt idx="184">
                  <c:v>28748</c:v>
                </c:pt>
                <c:pt idx="185">
                  <c:v>28751</c:v>
                </c:pt>
                <c:pt idx="186">
                  <c:v>28752</c:v>
                </c:pt>
                <c:pt idx="187">
                  <c:v>28753</c:v>
                </c:pt>
                <c:pt idx="188">
                  <c:v>28754</c:v>
                </c:pt>
                <c:pt idx="189">
                  <c:v>28755</c:v>
                </c:pt>
                <c:pt idx="190">
                  <c:v>28758</c:v>
                </c:pt>
                <c:pt idx="191">
                  <c:v>28759</c:v>
                </c:pt>
                <c:pt idx="192">
                  <c:v>28760</c:v>
                </c:pt>
                <c:pt idx="193">
                  <c:v>28761</c:v>
                </c:pt>
                <c:pt idx="194">
                  <c:v>28762</c:v>
                </c:pt>
                <c:pt idx="195">
                  <c:v>28765</c:v>
                </c:pt>
                <c:pt idx="196">
                  <c:v>28766</c:v>
                </c:pt>
                <c:pt idx="197">
                  <c:v>28767</c:v>
                </c:pt>
                <c:pt idx="198">
                  <c:v>28768</c:v>
                </c:pt>
                <c:pt idx="199">
                  <c:v>28769</c:v>
                </c:pt>
                <c:pt idx="200">
                  <c:v>28772</c:v>
                </c:pt>
                <c:pt idx="201">
                  <c:v>28773</c:v>
                </c:pt>
                <c:pt idx="202">
                  <c:v>28774</c:v>
                </c:pt>
                <c:pt idx="203">
                  <c:v>28775</c:v>
                </c:pt>
                <c:pt idx="204">
                  <c:v>28776</c:v>
                </c:pt>
                <c:pt idx="205">
                  <c:v>28779</c:v>
                </c:pt>
                <c:pt idx="206">
                  <c:v>28780</c:v>
                </c:pt>
                <c:pt idx="207">
                  <c:v>28781</c:v>
                </c:pt>
                <c:pt idx="208">
                  <c:v>28782</c:v>
                </c:pt>
                <c:pt idx="209">
                  <c:v>28783</c:v>
                </c:pt>
                <c:pt idx="210">
                  <c:v>28786</c:v>
                </c:pt>
                <c:pt idx="211">
                  <c:v>28787</c:v>
                </c:pt>
                <c:pt idx="212">
                  <c:v>28788</c:v>
                </c:pt>
                <c:pt idx="213">
                  <c:v>28789</c:v>
                </c:pt>
                <c:pt idx="214">
                  <c:v>28790</c:v>
                </c:pt>
                <c:pt idx="215">
                  <c:v>28793</c:v>
                </c:pt>
                <c:pt idx="216">
                  <c:v>28794</c:v>
                </c:pt>
                <c:pt idx="217">
                  <c:v>28795</c:v>
                </c:pt>
                <c:pt idx="218">
                  <c:v>28796</c:v>
                </c:pt>
                <c:pt idx="219">
                  <c:v>28797</c:v>
                </c:pt>
                <c:pt idx="220">
                  <c:v>28800</c:v>
                </c:pt>
                <c:pt idx="221">
                  <c:v>28801</c:v>
                </c:pt>
                <c:pt idx="222">
                  <c:v>28802</c:v>
                </c:pt>
                <c:pt idx="223">
                  <c:v>28803</c:v>
                </c:pt>
                <c:pt idx="224">
                  <c:v>28804</c:v>
                </c:pt>
                <c:pt idx="225">
                  <c:v>28807</c:v>
                </c:pt>
                <c:pt idx="226">
                  <c:v>28808</c:v>
                </c:pt>
                <c:pt idx="227">
                  <c:v>28809</c:v>
                </c:pt>
                <c:pt idx="228">
                  <c:v>28810</c:v>
                </c:pt>
                <c:pt idx="229">
                  <c:v>28811</c:v>
                </c:pt>
                <c:pt idx="230">
                  <c:v>28814</c:v>
                </c:pt>
                <c:pt idx="231">
                  <c:v>28815</c:v>
                </c:pt>
                <c:pt idx="232">
                  <c:v>28816</c:v>
                </c:pt>
                <c:pt idx="233">
                  <c:v>28817</c:v>
                </c:pt>
                <c:pt idx="234">
                  <c:v>28818</c:v>
                </c:pt>
                <c:pt idx="235">
                  <c:v>28821</c:v>
                </c:pt>
                <c:pt idx="236">
                  <c:v>28822</c:v>
                </c:pt>
                <c:pt idx="237">
                  <c:v>28823</c:v>
                </c:pt>
                <c:pt idx="238">
                  <c:v>28824</c:v>
                </c:pt>
                <c:pt idx="239">
                  <c:v>28825</c:v>
                </c:pt>
                <c:pt idx="240">
                  <c:v>28828</c:v>
                </c:pt>
                <c:pt idx="241">
                  <c:v>28829</c:v>
                </c:pt>
                <c:pt idx="242">
                  <c:v>28830</c:v>
                </c:pt>
                <c:pt idx="243">
                  <c:v>28831</c:v>
                </c:pt>
                <c:pt idx="244">
                  <c:v>28832</c:v>
                </c:pt>
                <c:pt idx="245">
                  <c:v>28835</c:v>
                </c:pt>
                <c:pt idx="246">
                  <c:v>28836</c:v>
                </c:pt>
                <c:pt idx="247">
                  <c:v>28837</c:v>
                </c:pt>
                <c:pt idx="248">
                  <c:v>28838</c:v>
                </c:pt>
                <c:pt idx="249">
                  <c:v>28839</c:v>
                </c:pt>
                <c:pt idx="250">
                  <c:v>28842</c:v>
                </c:pt>
                <c:pt idx="251">
                  <c:v>28843</c:v>
                </c:pt>
                <c:pt idx="252">
                  <c:v>28844</c:v>
                </c:pt>
                <c:pt idx="253">
                  <c:v>28845</c:v>
                </c:pt>
                <c:pt idx="254">
                  <c:v>28846</c:v>
                </c:pt>
                <c:pt idx="255">
                  <c:v>28849</c:v>
                </c:pt>
                <c:pt idx="256">
                  <c:v>28850</c:v>
                </c:pt>
                <c:pt idx="257">
                  <c:v>28851</c:v>
                </c:pt>
                <c:pt idx="258">
                  <c:v>28852</c:v>
                </c:pt>
                <c:pt idx="259">
                  <c:v>28853</c:v>
                </c:pt>
                <c:pt idx="260">
                  <c:v>28856</c:v>
                </c:pt>
                <c:pt idx="261">
                  <c:v>28857</c:v>
                </c:pt>
                <c:pt idx="262">
                  <c:v>28858</c:v>
                </c:pt>
                <c:pt idx="263">
                  <c:v>28859</c:v>
                </c:pt>
                <c:pt idx="264">
                  <c:v>28860</c:v>
                </c:pt>
                <c:pt idx="265">
                  <c:v>28863</c:v>
                </c:pt>
                <c:pt idx="266">
                  <c:v>28864</c:v>
                </c:pt>
                <c:pt idx="267">
                  <c:v>28865</c:v>
                </c:pt>
                <c:pt idx="268">
                  <c:v>28866</c:v>
                </c:pt>
                <c:pt idx="269">
                  <c:v>28867</c:v>
                </c:pt>
                <c:pt idx="270">
                  <c:v>28870</c:v>
                </c:pt>
                <c:pt idx="271">
                  <c:v>28871</c:v>
                </c:pt>
                <c:pt idx="272">
                  <c:v>28872</c:v>
                </c:pt>
                <c:pt idx="273">
                  <c:v>28873</c:v>
                </c:pt>
                <c:pt idx="274">
                  <c:v>28874</c:v>
                </c:pt>
                <c:pt idx="275">
                  <c:v>28877</c:v>
                </c:pt>
                <c:pt idx="276">
                  <c:v>28878</c:v>
                </c:pt>
                <c:pt idx="277">
                  <c:v>28879</c:v>
                </c:pt>
                <c:pt idx="278">
                  <c:v>28880</c:v>
                </c:pt>
                <c:pt idx="279">
                  <c:v>28881</c:v>
                </c:pt>
                <c:pt idx="280">
                  <c:v>28884</c:v>
                </c:pt>
                <c:pt idx="281">
                  <c:v>28885</c:v>
                </c:pt>
                <c:pt idx="282">
                  <c:v>28886</c:v>
                </c:pt>
                <c:pt idx="283">
                  <c:v>28887</c:v>
                </c:pt>
                <c:pt idx="284">
                  <c:v>28888</c:v>
                </c:pt>
                <c:pt idx="285">
                  <c:v>28891</c:v>
                </c:pt>
                <c:pt idx="286">
                  <c:v>28892</c:v>
                </c:pt>
                <c:pt idx="287">
                  <c:v>28893</c:v>
                </c:pt>
                <c:pt idx="288">
                  <c:v>28894</c:v>
                </c:pt>
                <c:pt idx="289">
                  <c:v>28895</c:v>
                </c:pt>
                <c:pt idx="290">
                  <c:v>28898</c:v>
                </c:pt>
                <c:pt idx="291">
                  <c:v>28899</c:v>
                </c:pt>
                <c:pt idx="292">
                  <c:v>28900</c:v>
                </c:pt>
                <c:pt idx="293">
                  <c:v>28901</c:v>
                </c:pt>
                <c:pt idx="294">
                  <c:v>28902</c:v>
                </c:pt>
                <c:pt idx="295">
                  <c:v>28905</c:v>
                </c:pt>
                <c:pt idx="296">
                  <c:v>28906</c:v>
                </c:pt>
                <c:pt idx="297">
                  <c:v>28907</c:v>
                </c:pt>
                <c:pt idx="298">
                  <c:v>28908</c:v>
                </c:pt>
                <c:pt idx="299">
                  <c:v>28909</c:v>
                </c:pt>
                <c:pt idx="300">
                  <c:v>28912</c:v>
                </c:pt>
                <c:pt idx="301">
                  <c:v>28913</c:v>
                </c:pt>
                <c:pt idx="302">
                  <c:v>28914</c:v>
                </c:pt>
                <c:pt idx="303">
                  <c:v>28915</c:v>
                </c:pt>
                <c:pt idx="304">
                  <c:v>28916</c:v>
                </c:pt>
                <c:pt idx="305">
                  <c:v>28919</c:v>
                </c:pt>
                <c:pt idx="306">
                  <c:v>28920</c:v>
                </c:pt>
                <c:pt idx="307">
                  <c:v>28921</c:v>
                </c:pt>
                <c:pt idx="308">
                  <c:v>28922</c:v>
                </c:pt>
                <c:pt idx="309">
                  <c:v>28923</c:v>
                </c:pt>
                <c:pt idx="310">
                  <c:v>28926</c:v>
                </c:pt>
                <c:pt idx="311">
                  <c:v>28927</c:v>
                </c:pt>
                <c:pt idx="312">
                  <c:v>28928</c:v>
                </c:pt>
                <c:pt idx="313">
                  <c:v>28929</c:v>
                </c:pt>
                <c:pt idx="314">
                  <c:v>28930</c:v>
                </c:pt>
                <c:pt idx="315">
                  <c:v>28933</c:v>
                </c:pt>
                <c:pt idx="316">
                  <c:v>28934</c:v>
                </c:pt>
                <c:pt idx="317">
                  <c:v>28935</c:v>
                </c:pt>
                <c:pt idx="318">
                  <c:v>28936</c:v>
                </c:pt>
                <c:pt idx="319">
                  <c:v>28937</c:v>
                </c:pt>
                <c:pt idx="320">
                  <c:v>28940</c:v>
                </c:pt>
                <c:pt idx="321">
                  <c:v>28941</c:v>
                </c:pt>
                <c:pt idx="322">
                  <c:v>28942</c:v>
                </c:pt>
                <c:pt idx="323">
                  <c:v>28943</c:v>
                </c:pt>
                <c:pt idx="324">
                  <c:v>28944</c:v>
                </c:pt>
                <c:pt idx="325">
                  <c:v>28947</c:v>
                </c:pt>
                <c:pt idx="326">
                  <c:v>28948</c:v>
                </c:pt>
                <c:pt idx="327">
                  <c:v>28949</c:v>
                </c:pt>
                <c:pt idx="328">
                  <c:v>28950</c:v>
                </c:pt>
                <c:pt idx="329">
                  <c:v>28951</c:v>
                </c:pt>
                <c:pt idx="330">
                  <c:v>28954</c:v>
                </c:pt>
                <c:pt idx="331">
                  <c:v>28955</c:v>
                </c:pt>
                <c:pt idx="332">
                  <c:v>28956</c:v>
                </c:pt>
                <c:pt idx="333">
                  <c:v>28957</c:v>
                </c:pt>
                <c:pt idx="334">
                  <c:v>28958</c:v>
                </c:pt>
                <c:pt idx="335">
                  <c:v>28961</c:v>
                </c:pt>
                <c:pt idx="336">
                  <c:v>28962</c:v>
                </c:pt>
                <c:pt idx="337">
                  <c:v>28963</c:v>
                </c:pt>
                <c:pt idx="338">
                  <c:v>28964</c:v>
                </c:pt>
                <c:pt idx="339">
                  <c:v>28965</c:v>
                </c:pt>
                <c:pt idx="340">
                  <c:v>28968</c:v>
                </c:pt>
                <c:pt idx="341">
                  <c:v>28969</c:v>
                </c:pt>
                <c:pt idx="342">
                  <c:v>28970</c:v>
                </c:pt>
                <c:pt idx="343">
                  <c:v>28971</c:v>
                </c:pt>
                <c:pt idx="344">
                  <c:v>28972</c:v>
                </c:pt>
                <c:pt idx="345">
                  <c:v>28975</c:v>
                </c:pt>
                <c:pt idx="346">
                  <c:v>28976</c:v>
                </c:pt>
                <c:pt idx="347">
                  <c:v>28977</c:v>
                </c:pt>
                <c:pt idx="348">
                  <c:v>28978</c:v>
                </c:pt>
                <c:pt idx="349">
                  <c:v>28979</c:v>
                </c:pt>
                <c:pt idx="350">
                  <c:v>28982</c:v>
                </c:pt>
                <c:pt idx="351">
                  <c:v>28983</c:v>
                </c:pt>
                <c:pt idx="352">
                  <c:v>28984</c:v>
                </c:pt>
                <c:pt idx="353">
                  <c:v>28985</c:v>
                </c:pt>
                <c:pt idx="354">
                  <c:v>28986</c:v>
                </c:pt>
                <c:pt idx="355">
                  <c:v>28989</c:v>
                </c:pt>
                <c:pt idx="356">
                  <c:v>28990</c:v>
                </c:pt>
                <c:pt idx="357">
                  <c:v>28991</c:v>
                </c:pt>
                <c:pt idx="358">
                  <c:v>28992</c:v>
                </c:pt>
                <c:pt idx="359">
                  <c:v>28993</c:v>
                </c:pt>
                <c:pt idx="360">
                  <c:v>28996</c:v>
                </c:pt>
                <c:pt idx="361">
                  <c:v>28997</c:v>
                </c:pt>
                <c:pt idx="362">
                  <c:v>28998</c:v>
                </c:pt>
                <c:pt idx="363">
                  <c:v>28999</c:v>
                </c:pt>
                <c:pt idx="364">
                  <c:v>29000</c:v>
                </c:pt>
                <c:pt idx="365">
                  <c:v>29003</c:v>
                </c:pt>
                <c:pt idx="366">
                  <c:v>29004</c:v>
                </c:pt>
                <c:pt idx="367">
                  <c:v>29005</c:v>
                </c:pt>
                <c:pt idx="368">
                  <c:v>29006</c:v>
                </c:pt>
                <c:pt idx="369">
                  <c:v>29007</c:v>
                </c:pt>
                <c:pt idx="370">
                  <c:v>29010</c:v>
                </c:pt>
                <c:pt idx="371">
                  <c:v>29011</c:v>
                </c:pt>
                <c:pt idx="372">
                  <c:v>29012</c:v>
                </c:pt>
                <c:pt idx="373">
                  <c:v>29013</c:v>
                </c:pt>
                <c:pt idx="374">
                  <c:v>29014</c:v>
                </c:pt>
                <c:pt idx="375">
                  <c:v>29017</c:v>
                </c:pt>
                <c:pt idx="376">
                  <c:v>29018</c:v>
                </c:pt>
                <c:pt idx="377">
                  <c:v>29019</c:v>
                </c:pt>
                <c:pt idx="378">
                  <c:v>29020</c:v>
                </c:pt>
                <c:pt idx="379">
                  <c:v>29021</c:v>
                </c:pt>
                <c:pt idx="380">
                  <c:v>29024</c:v>
                </c:pt>
                <c:pt idx="381">
                  <c:v>29025</c:v>
                </c:pt>
                <c:pt idx="382">
                  <c:v>29026</c:v>
                </c:pt>
                <c:pt idx="383">
                  <c:v>29027</c:v>
                </c:pt>
                <c:pt idx="384">
                  <c:v>29028</c:v>
                </c:pt>
                <c:pt idx="385">
                  <c:v>29031</c:v>
                </c:pt>
                <c:pt idx="386">
                  <c:v>29032</c:v>
                </c:pt>
                <c:pt idx="387">
                  <c:v>29033</c:v>
                </c:pt>
                <c:pt idx="388">
                  <c:v>29034</c:v>
                </c:pt>
                <c:pt idx="389">
                  <c:v>29035</c:v>
                </c:pt>
                <c:pt idx="390">
                  <c:v>29038</c:v>
                </c:pt>
                <c:pt idx="391">
                  <c:v>29039</c:v>
                </c:pt>
                <c:pt idx="392">
                  <c:v>29040</c:v>
                </c:pt>
                <c:pt idx="393">
                  <c:v>29041</c:v>
                </c:pt>
                <c:pt idx="394">
                  <c:v>29042</c:v>
                </c:pt>
                <c:pt idx="395">
                  <c:v>29045</c:v>
                </c:pt>
                <c:pt idx="396">
                  <c:v>29046</c:v>
                </c:pt>
                <c:pt idx="397">
                  <c:v>29047</c:v>
                </c:pt>
                <c:pt idx="398">
                  <c:v>29048</c:v>
                </c:pt>
                <c:pt idx="399">
                  <c:v>29049</c:v>
                </c:pt>
                <c:pt idx="400">
                  <c:v>29052</c:v>
                </c:pt>
                <c:pt idx="401">
                  <c:v>29053</c:v>
                </c:pt>
                <c:pt idx="402">
                  <c:v>29054</c:v>
                </c:pt>
                <c:pt idx="403">
                  <c:v>29055</c:v>
                </c:pt>
                <c:pt idx="404">
                  <c:v>29056</c:v>
                </c:pt>
                <c:pt idx="405">
                  <c:v>29059</c:v>
                </c:pt>
                <c:pt idx="406">
                  <c:v>29060</c:v>
                </c:pt>
                <c:pt idx="407">
                  <c:v>29061</c:v>
                </c:pt>
                <c:pt idx="408">
                  <c:v>29062</c:v>
                </c:pt>
                <c:pt idx="409">
                  <c:v>29063</c:v>
                </c:pt>
                <c:pt idx="410">
                  <c:v>29066</c:v>
                </c:pt>
                <c:pt idx="411">
                  <c:v>29067</c:v>
                </c:pt>
                <c:pt idx="412">
                  <c:v>29068</c:v>
                </c:pt>
                <c:pt idx="413">
                  <c:v>29069</c:v>
                </c:pt>
                <c:pt idx="414">
                  <c:v>29070</c:v>
                </c:pt>
                <c:pt idx="415">
                  <c:v>29073</c:v>
                </c:pt>
                <c:pt idx="416">
                  <c:v>29074</c:v>
                </c:pt>
                <c:pt idx="417">
                  <c:v>29075</c:v>
                </c:pt>
                <c:pt idx="418">
                  <c:v>29076</c:v>
                </c:pt>
                <c:pt idx="419">
                  <c:v>29077</c:v>
                </c:pt>
                <c:pt idx="420">
                  <c:v>29080</c:v>
                </c:pt>
                <c:pt idx="421">
                  <c:v>29081</c:v>
                </c:pt>
                <c:pt idx="422">
                  <c:v>29082</c:v>
                </c:pt>
                <c:pt idx="423">
                  <c:v>29083</c:v>
                </c:pt>
                <c:pt idx="424">
                  <c:v>29084</c:v>
                </c:pt>
                <c:pt idx="425">
                  <c:v>29087</c:v>
                </c:pt>
                <c:pt idx="426">
                  <c:v>29088</c:v>
                </c:pt>
                <c:pt idx="427">
                  <c:v>29089</c:v>
                </c:pt>
                <c:pt idx="428">
                  <c:v>29090</c:v>
                </c:pt>
                <c:pt idx="429">
                  <c:v>29091</c:v>
                </c:pt>
                <c:pt idx="430">
                  <c:v>29094</c:v>
                </c:pt>
                <c:pt idx="431">
                  <c:v>29095</c:v>
                </c:pt>
                <c:pt idx="432">
                  <c:v>29096</c:v>
                </c:pt>
                <c:pt idx="433">
                  <c:v>29097</c:v>
                </c:pt>
                <c:pt idx="434">
                  <c:v>29098</c:v>
                </c:pt>
                <c:pt idx="435">
                  <c:v>29101</c:v>
                </c:pt>
                <c:pt idx="436">
                  <c:v>29102</c:v>
                </c:pt>
                <c:pt idx="437">
                  <c:v>29103</c:v>
                </c:pt>
                <c:pt idx="438">
                  <c:v>29104</c:v>
                </c:pt>
                <c:pt idx="439">
                  <c:v>29105</c:v>
                </c:pt>
                <c:pt idx="440">
                  <c:v>29108</c:v>
                </c:pt>
                <c:pt idx="441">
                  <c:v>29109</c:v>
                </c:pt>
                <c:pt idx="442">
                  <c:v>29110</c:v>
                </c:pt>
                <c:pt idx="443">
                  <c:v>29111</c:v>
                </c:pt>
                <c:pt idx="444">
                  <c:v>29112</c:v>
                </c:pt>
                <c:pt idx="445">
                  <c:v>29115</c:v>
                </c:pt>
                <c:pt idx="446">
                  <c:v>29116</c:v>
                </c:pt>
                <c:pt idx="447">
                  <c:v>29117</c:v>
                </c:pt>
                <c:pt idx="448">
                  <c:v>29118</c:v>
                </c:pt>
                <c:pt idx="449">
                  <c:v>29119</c:v>
                </c:pt>
                <c:pt idx="450">
                  <c:v>29122</c:v>
                </c:pt>
                <c:pt idx="451">
                  <c:v>29123</c:v>
                </c:pt>
                <c:pt idx="452">
                  <c:v>29124</c:v>
                </c:pt>
                <c:pt idx="453">
                  <c:v>29125</c:v>
                </c:pt>
                <c:pt idx="454">
                  <c:v>29126</c:v>
                </c:pt>
                <c:pt idx="455">
                  <c:v>29129</c:v>
                </c:pt>
                <c:pt idx="456">
                  <c:v>29130</c:v>
                </c:pt>
                <c:pt idx="457">
                  <c:v>29131</c:v>
                </c:pt>
                <c:pt idx="458">
                  <c:v>29132</c:v>
                </c:pt>
                <c:pt idx="459">
                  <c:v>29133</c:v>
                </c:pt>
                <c:pt idx="460">
                  <c:v>29136</c:v>
                </c:pt>
                <c:pt idx="461">
                  <c:v>29137</c:v>
                </c:pt>
                <c:pt idx="462">
                  <c:v>29138</c:v>
                </c:pt>
                <c:pt idx="463">
                  <c:v>29139</c:v>
                </c:pt>
                <c:pt idx="464">
                  <c:v>29140</c:v>
                </c:pt>
                <c:pt idx="465">
                  <c:v>29143</c:v>
                </c:pt>
                <c:pt idx="466">
                  <c:v>29144</c:v>
                </c:pt>
                <c:pt idx="467">
                  <c:v>29145</c:v>
                </c:pt>
                <c:pt idx="468">
                  <c:v>29146</c:v>
                </c:pt>
                <c:pt idx="469">
                  <c:v>29147</c:v>
                </c:pt>
                <c:pt idx="470">
                  <c:v>29150</c:v>
                </c:pt>
                <c:pt idx="471">
                  <c:v>29151</c:v>
                </c:pt>
                <c:pt idx="472">
                  <c:v>29152</c:v>
                </c:pt>
                <c:pt idx="473">
                  <c:v>29153</c:v>
                </c:pt>
                <c:pt idx="474">
                  <c:v>29154</c:v>
                </c:pt>
                <c:pt idx="475">
                  <c:v>29157</c:v>
                </c:pt>
                <c:pt idx="476">
                  <c:v>29158</c:v>
                </c:pt>
                <c:pt idx="477">
                  <c:v>29159</c:v>
                </c:pt>
                <c:pt idx="478">
                  <c:v>29160</c:v>
                </c:pt>
                <c:pt idx="479">
                  <c:v>29161</c:v>
                </c:pt>
                <c:pt idx="480">
                  <c:v>29164</c:v>
                </c:pt>
                <c:pt idx="481">
                  <c:v>29165</c:v>
                </c:pt>
                <c:pt idx="482">
                  <c:v>29166</c:v>
                </c:pt>
                <c:pt idx="483">
                  <c:v>29167</c:v>
                </c:pt>
                <c:pt idx="484">
                  <c:v>29168</c:v>
                </c:pt>
                <c:pt idx="485">
                  <c:v>29171</c:v>
                </c:pt>
                <c:pt idx="486">
                  <c:v>29172</c:v>
                </c:pt>
                <c:pt idx="487">
                  <c:v>29173</c:v>
                </c:pt>
                <c:pt idx="488">
                  <c:v>29174</c:v>
                </c:pt>
                <c:pt idx="489">
                  <c:v>29175</c:v>
                </c:pt>
                <c:pt idx="490">
                  <c:v>29178</c:v>
                </c:pt>
                <c:pt idx="491">
                  <c:v>29179</c:v>
                </c:pt>
                <c:pt idx="492">
                  <c:v>29180</c:v>
                </c:pt>
                <c:pt idx="493">
                  <c:v>29181</c:v>
                </c:pt>
                <c:pt idx="494">
                  <c:v>29182</c:v>
                </c:pt>
                <c:pt idx="495">
                  <c:v>29185</c:v>
                </c:pt>
                <c:pt idx="496">
                  <c:v>29186</c:v>
                </c:pt>
                <c:pt idx="497">
                  <c:v>29187</c:v>
                </c:pt>
                <c:pt idx="498">
                  <c:v>29188</c:v>
                </c:pt>
                <c:pt idx="499">
                  <c:v>29189</c:v>
                </c:pt>
                <c:pt idx="500">
                  <c:v>29192</c:v>
                </c:pt>
                <c:pt idx="501">
                  <c:v>29193</c:v>
                </c:pt>
                <c:pt idx="502">
                  <c:v>29194</c:v>
                </c:pt>
                <c:pt idx="503">
                  <c:v>29195</c:v>
                </c:pt>
                <c:pt idx="504">
                  <c:v>29196</c:v>
                </c:pt>
                <c:pt idx="505">
                  <c:v>29199</c:v>
                </c:pt>
                <c:pt idx="506">
                  <c:v>29200</c:v>
                </c:pt>
                <c:pt idx="507">
                  <c:v>29201</c:v>
                </c:pt>
                <c:pt idx="508">
                  <c:v>29202</c:v>
                </c:pt>
                <c:pt idx="509">
                  <c:v>29203</c:v>
                </c:pt>
                <c:pt idx="510">
                  <c:v>29206</c:v>
                </c:pt>
                <c:pt idx="511">
                  <c:v>29207</c:v>
                </c:pt>
                <c:pt idx="512">
                  <c:v>29208</c:v>
                </c:pt>
                <c:pt idx="513">
                  <c:v>29209</c:v>
                </c:pt>
                <c:pt idx="514">
                  <c:v>29210</c:v>
                </c:pt>
                <c:pt idx="515">
                  <c:v>29213</c:v>
                </c:pt>
                <c:pt idx="516">
                  <c:v>29214</c:v>
                </c:pt>
                <c:pt idx="517">
                  <c:v>29215</c:v>
                </c:pt>
                <c:pt idx="518">
                  <c:v>29216</c:v>
                </c:pt>
                <c:pt idx="519">
                  <c:v>29217</c:v>
                </c:pt>
                <c:pt idx="520">
                  <c:v>29220</c:v>
                </c:pt>
                <c:pt idx="521">
                  <c:v>29221</c:v>
                </c:pt>
                <c:pt idx="522">
                  <c:v>29222</c:v>
                </c:pt>
                <c:pt idx="523">
                  <c:v>29223</c:v>
                </c:pt>
                <c:pt idx="524">
                  <c:v>29224</c:v>
                </c:pt>
                <c:pt idx="525">
                  <c:v>29227</c:v>
                </c:pt>
                <c:pt idx="526">
                  <c:v>29228</c:v>
                </c:pt>
                <c:pt idx="527">
                  <c:v>29229</c:v>
                </c:pt>
                <c:pt idx="528">
                  <c:v>29230</c:v>
                </c:pt>
                <c:pt idx="529">
                  <c:v>29231</c:v>
                </c:pt>
                <c:pt idx="530">
                  <c:v>29234</c:v>
                </c:pt>
                <c:pt idx="531">
                  <c:v>29235</c:v>
                </c:pt>
                <c:pt idx="532">
                  <c:v>29236</c:v>
                </c:pt>
                <c:pt idx="533">
                  <c:v>29237</c:v>
                </c:pt>
                <c:pt idx="534">
                  <c:v>29238</c:v>
                </c:pt>
                <c:pt idx="535">
                  <c:v>29241</c:v>
                </c:pt>
                <c:pt idx="536">
                  <c:v>29242</c:v>
                </c:pt>
                <c:pt idx="537">
                  <c:v>29243</c:v>
                </c:pt>
                <c:pt idx="538">
                  <c:v>29244</c:v>
                </c:pt>
                <c:pt idx="539">
                  <c:v>29245</c:v>
                </c:pt>
                <c:pt idx="540">
                  <c:v>29248</c:v>
                </c:pt>
                <c:pt idx="541">
                  <c:v>29249</c:v>
                </c:pt>
                <c:pt idx="542">
                  <c:v>29250</c:v>
                </c:pt>
                <c:pt idx="543">
                  <c:v>29251</c:v>
                </c:pt>
                <c:pt idx="544">
                  <c:v>29252</c:v>
                </c:pt>
                <c:pt idx="545">
                  <c:v>29255</c:v>
                </c:pt>
                <c:pt idx="546">
                  <c:v>29256</c:v>
                </c:pt>
                <c:pt idx="547">
                  <c:v>29257</c:v>
                </c:pt>
                <c:pt idx="548">
                  <c:v>29258</c:v>
                </c:pt>
                <c:pt idx="549">
                  <c:v>29259</c:v>
                </c:pt>
                <c:pt idx="550">
                  <c:v>29262</c:v>
                </c:pt>
                <c:pt idx="551">
                  <c:v>29263</c:v>
                </c:pt>
                <c:pt idx="552">
                  <c:v>29264</c:v>
                </c:pt>
                <c:pt idx="553">
                  <c:v>29265</c:v>
                </c:pt>
                <c:pt idx="554">
                  <c:v>29266</c:v>
                </c:pt>
                <c:pt idx="555">
                  <c:v>29269</c:v>
                </c:pt>
                <c:pt idx="556">
                  <c:v>29270</c:v>
                </c:pt>
                <c:pt idx="557">
                  <c:v>29271</c:v>
                </c:pt>
                <c:pt idx="558">
                  <c:v>29272</c:v>
                </c:pt>
                <c:pt idx="559">
                  <c:v>29273</c:v>
                </c:pt>
                <c:pt idx="560">
                  <c:v>29276</c:v>
                </c:pt>
                <c:pt idx="561">
                  <c:v>29277</c:v>
                </c:pt>
                <c:pt idx="562">
                  <c:v>29278</c:v>
                </c:pt>
                <c:pt idx="563">
                  <c:v>29279</c:v>
                </c:pt>
                <c:pt idx="564">
                  <c:v>29280</c:v>
                </c:pt>
                <c:pt idx="565">
                  <c:v>29283</c:v>
                </c:pt>
                <c:pt idx="566">
                  <c:v>29284</c:v>
                </c:pt>
                <c:pt idx="567">
                  <c:v>29285</c:v>
                </c:pt>
                <c:pt idx="568">
                  <c:v>29286</c:v>
                </c:pt>
                <c:pt idx="569">
                  <c:v>29287</c:v>
                </c:pt>
                <c:pt idx="570">
                  <c:v>29290</c:v>
                </c:pt>
                <c:pt idx="571">
                  <c:v>29291</c:v>
                </c:pt>
                <c:pt idx="572">
                  <c:v>29292</c:v>
                </c:pt>
                <c:pt idx="573">
                  <c:v>29293</c:v>
                </c:pt>
                <c:pt idx="574">
                  <c:v>29294</c:v>
                </c:pt>
                <c:pt idx="575">
                  <c:v>29297</c:v>
                </c:pt>
                <c:pt idx="576">
                  <c:v>29298</c:v>
                </c:pt>
                <c:pt idx="577">
                  <c:v>29299</c:v>
                </c:pt>
                <c:pt idx="578">
                  <c:v>29300</c:v>
                </c:pt>
                <c:pt idx="579">
                  <c:v>29301</c:v>
                </c:pt>
                <c:pt idx="580">
                  <c:v>29304</c:v>
                </c:pt>
                <c:pt idx="581">
                  <c:v>29305</c:v>
                </c:pt>
                <c:pt idx="582">
                  <c:v>29306</c:v>
                </c:pt>
                <c:pt idx="583">
                  <c:v>29307</c:v>
                </c:pt>
                <c:pt idx="584">
                  <c:v>29308</c:v>
                </c:pt>
                <c:pt idx="585">
                  <c:v>29311</c:v>
                </c:pt>
                <c:pt idx="586">
                  <c:v>29312</c:v>
                </c:pt>
                <c:pt idx="587">
                  <c:v>29313</c:v>
                </c:pt>
                <c:pt idx="588">
                  <c:v>29314</c:v>
                </c:pt>
                <c:pt idx="589">
                  <c:v>29315</c:v>
                </c:pt>
                <c:pt idx="590">
                  <c:v>29318</c:v>
                </c:pt>
                <c:pt idx="591">
                  <c:v>29319</c:v>
                </c:pt>
                <c:pt idx="592">
                  <c:v>29320</c:v>
                </c:pt>
                <c:pt idx="593">
                  <c:v>29321</c:v>
                </c:pt>
                <c:pt idx="594">
                  <c:v>29322</c:v>
                </c:pt>
                <c:pt idx="595">
                  <c:v>29325</c:v>
                </c:pt>
                <c:pt idx="596">
                  <c:v>29326</c:v>
                </c:pt>
                <c:pt idx="597">
                  <c:v>29327</c:v>
                </c:pt>
                <c:pt idx="598">
                  <c:v>29328</c:v>
                </c:pt>
                <c:pt idx="599">
                  <c:v>29329</c:v>
                </c:pt>
                <c:pt idx="600">
                  <c:v>29332</c:v>
                </c:pt>
                <c:pt idx="601">
                  <c:v>29333</c:v>
                </c:pt>
                <c:pt idx="602">
                  <c:v>29334</c:v>
                </c:pt>
                <c:pt idx="603">
                  <c:v>29335</c:v>
                </c:pt>
                <c:pt idx="604">
                  <c:v>29336</c:v>
                </c:pt>
                <c:pt idx="605">
                  <c:v>29339</c:v>
                </c:pt>
                <c:pt idx="606">
                  <c:v>29340</c:v>
                </c:pt>
                <c:pt idx="607">
                  <c:v>29341</c:v>
                </c:pt>
                <c:pt idx="608">
                  <c:v>29342</c:v>
                </c:pt>
                <c:pt idx="609">
                  <c:v>29343</c:v>
                </c:pt>
                <c:pt idx="610">
                  <c:v>29346</c:v>
                </c:pt>
                <c:pt idx="611">
                  <c:v>29347</c:v>
                </c:pt>
                <c:pt idx="612">
                  <c:v>29348</c:v>
                </c:pt>
                <c:pt idx="613">
                  <c:v>29349</c:v>
                </c:pt>
                <c:pt idx="614">
                  <c:v>29350</c:v>
                </c:pt>
                <c:pt idx="615">
                  <c:v>29353</c:v>
                </c:pt>
                <c:pt idx="616">
                  <c:v>29354</c:v>
                </c:pt>
                <c:pt idx="617">
                  <c:v>29355</c:v>
                </c:pt>
                <c:pt idx="618">
                  <c:v>29356</c:v>
                </c:pt>
                <c:pt idx="619">
                  <c:v>29357</c:v>
                </c:pt>
                <c:pt idx="620">
                  <c:v>29360</c:v>
                </c:pt>
                <c:pt idx="621">
                  <c:v>29361</c:v>
                </c:pt>
                <c:pt idx="622">
                  <c:v>29362</c:v>
                </c:pt>
                <c:pt idx="623">
                  <c:v>29363</c:v>
                </c:pt>
                <c:pt idx="624">
                  <c:v>29364</c:v>
                </c:pt>
                <c:pt idx="625">
                  <c:v>29367</c:v>
                </c:pt>
                <c:pt idx="626">
                  <c:v>29368</c:v>
                </c:pt>
                <c:pt idx="627">
                  <c:v>29369</c:v>
                </c:pt>
                <c:pt idx="628">
                  <c:v>29370</c:v>
                </c:pt>
                <c:pt idx="629">
                  <c:v>29371</c:v>
                </c:pt>
                <c:pt idx="630">
                  <c:v>29374</c:v>
                </c:pt>
                <c:pt idx="631">
                  <c:v>29375</c:v>
                </c:pt>
                <c:pt idx="632">
                  <c:v>29376</c:v>
                </c:pt>
                <c:pt idx="633">
                  <c:v>29377</c:v>
                </c:pt>
                <c:pt idx="634">
                  <c:v>29378</c:v>
                </c:pt>
                <c:pt idx="635">
                  <c:v>29381</c:v>
                </c:pt>
                <c:pt idx="636">
                  <c:v>29382</c:v>
                </c:pt>
                <c:pt idx="637">
                  <c:v>29383</c:v>
                </c:pt>
                <c:pt idx="638">
                  <c:v>29384</c:v>
                </c:pt>
                <c:pt idx="639">
                  <c:v>29385</c:v>
                </c:pt>
                <c:pt idx="640">
                  <c:v>29388</c:v>
                </c:pt>
                <c:pt idx="641">
                  <c:v>29389</c:v>
                </c:pt>
                <c:pt idx="642">
                  <c:v>29390</c:v>
                </c:pt>
                <c:pt idx="643">
                  <c:v>29391</c:v>
                </c:pt>
                <c:pt idx="644">
                  <c:v>29392</c:v>
                </c:pt>
                <c:pt idx="645">
                  <c:v>29395</c:v>
                </c:pt>
                <c:pt idx="646">
                  <c:v>29396</c:v>
                </c:pt>
                <c:pt idx="647">
                  <c:v>29397</c:v>
                </c:pt>
                <c:pt idx="648">
                  <c:v>29398</c:v>
                </c:pt>
                <c:pt idx="649">
                  <c:v>29399</c:v>
                </c:pt>
                <c:pt idx="650">
                  <c:v>29402</c:v>
                </c:pt>
                <c:pt idx="651">
                  <c:v>29403</c:v>
                </c:pt>
                <c:pt idx="652">
                  <c:v>29404</c:v>
                </c:pt>
                <c:pt idx="653">
                  <c:v>29405</c:v>
                </c:pt>
                <c:pt idx="654">
                  <c:v>29406</c:v>
                </c:pt>
                <c:pt idx="655">
                  <c:v>29409</c:v>
                </c:pt>
                <c:pt idx="656">
                  <c:v>29410</c:v>
                </c:pt>
                <c:pt idx="657">
                  <c:v>29411</c:v>
                </c:pt>
                <c:pt idx="658">
                  <c:v>29412</c:v>
                </c:pt>
                <c:pt idx="659">
                  <c:v>29413</c:v>
                </c:pt>
                <c:pt idx="660">
                  <c:v>29416</c:v>
                </c:pt>
                <c:pt idx="661">
                  <c:v>29417</c:v>
                </c:pt>
                <c:pt idx="662">
                  <c:v>29418</c:v>
                </c:pt>
                <c:pt idx="663">
                  <c:v>29419</c:v>
                </c:pt>
                <c:pt idx="664">
                  <c:v>29420</c:v>
                </c:pt>
                <c:pt idx="665">
                  <c:v>29423</c:v>
                </c:pt>
                <c:pt idx="666">
                  <c:v>29424</c:v>
                </c:pt>
                <c:pt idx="667">
                  <c:v>29425</c:v>
                </c:pt>
                <c:pt idx="668">
                  <c:v>29426</c:v>
                </c:pt>
                <c:pt idx="669">
                  <c:v>29427</c:v>
                </c:pt>
                <c:pt idx="670">
                  <c:v>29430</c:v>
                </c:pt>
                <c:pt idx="671">
                  <c:v>29431</c:v>
                </c:pt>
                <c:pt idx="672">
                  <c:v>29432</c:v>
                </c:pt>
                <c:pt idx="673">
                  <c:v>29433</c:v>
                </c:pt>
                <c:pt idx="674">
                  <c:v>29434</c:v>
                </c:pt>
                <c:pt idx="675">
                  <c:v>29437</c:v>
                </c:pt>
                <c:pt idx="676">
                  <c:v>29438</c:v>
                </c:pt>
                <c:pt idx="677">
                  <c:v>29439</c:v>
                </c:pt>
                <c:pt idx="678">
                  <c:v>29440</c:v>
                </c:pt>
                <c:pt idx="679">
                  <c:v>29441</c:v>
                </c:pt>
                <c:pt idx="680">
                  <c:v>29444</c:v>
                </c:pt>
                <c:pt idx="681">
                  <c:v>29445</c:v>
                </c:pt>
                <c:pt idx="682">
                  <c:v>29446</c:v>
                </c:pt>
                <c:pt idx="683">
                  <c:v>29447</c:v>
                </c:pt>
                <c:pt idx="684">
                  <c:v>29448</c:v>
                </c:pt>
                <c:pt idx="685">
                  <c:v>29451</c:v>
                </c:pt>
                <c:pt idx="686">
                  <c:v>29452</c:v>
                </c:pt>
                <c:pt idx="687">
                  <c:v>29453</c:v>
                </c:pt>
                <c:pt idx="688">
                  <c:v>29454</c:v>
                </c:pt>
                <c:pt idx="689">
                  <c:v>29455</c:v>
                </c:pt>
                <c:pt idx="690">
                  <c:v>29458</c:v>
                </c:pt>
                <c:pt idx="691">
                  <c:v>29459</c:v>
                </c:pt>
                <c:pt idx="692">
                  <c:v>29460</c:v>
                </c:pt>
                <c:pt idx="693">
                  <c:v>29461</c:v>
                </c:pt>
                <c:pt idx="694">
                  <c:v>29462</c:v>
                </c:pt>
                <c:pt idx="695">
                  <c:v>29465</c:v>
                </c:pt>
                <c:pt idx="696">
                  <c:v>29466</c:v>
                </c:pt>
                <c:pt idx="697">
                  <c:v>29467</c:v>
                </c:pt>
                <c:pt idx="698">
                  <c:v>29468</c:v>
                </c:pt>
                <c:pt idx="699">
                  <c:v>29469</c:v>
                </c:pt>
                <c:pt idx="700">
                  <c:v>29472</c:v>
                </c:pt>
                <c:pt idx="701">
                  <c:v>29473</c:v>
                </c:pt>
                <c:pt idx="702">
                  <c:v>29474</c:v>
                </c:pt>
                <c:pt idx="703">
                  <c:v>29475</c:v>
                </c:pt>
                <c:pt idx="704">
                  <c:v>29476</c:v>
                </c:pt>
                <c:pt idx="705">
                  <c:v>29479</c:v>
                </c:pt>
                <c:pt idx="706">
                  <c:v>29480</c:v>
                </c:pt>
                <c:pt idx="707">
                  <c:v>29481</c:v>
                </c:pt>
                <c:pt idx="708">
                  <c:v>29482</c:v>
                </c:pt>
                <c:pt idx="709">
                  <c:v>29483</c:v>
                </c:pt>
                <c:pt idx="710">
                  <c:v>29486</c:v>
                </c:pt>
                <c:pt idx="711">
                  <c:v>29487</c:v>
                </c:pt>
                <c:pt idx="712">
                  <c:v>29488</c:v>
                </c:pt>
                <c:pt idx="713">
                  <c:v>29489</c:v>
                </c:pt>
                <c:pt idx="714">
                  <c:v>29490</c:v>
                </c:pt>
                <c:pt idx="715">
                  <c:v>29493</c:v>
                </c:pt>
                <c:pt idx="716">
                  <c:v>29494</c:v>
                </c:pt>
                <c:pt idx="717">
                  <c:v>29495</c:v>
                </c:pt>
                <c:pt idx="718">
                  <c:v>29496</c:v>
                </c:pt>
                <c:pt idx="719">
                  <c:v>29497</c:v>
                </c:pt>
                <c:pt idx="720">
                  <c:v>29500</c:v>
                </c:pt>
                <c:pt idx="721">
                  <c:v>29501</c:v>
                </c:pt>
                <c:pt idx="722">
                  <c:v>29502</c:v>
                </c:pt>
                <c:pt idx="723">
                  <c:v>29503</c:v>
                </c:pt>
                <c:pt idx="724">
                  <c:v>29504</c:v>
                </c:pt>
                <c:pt idx="725">
                  <c:v>29507</c:v>
                </c:pt>
                <c:pt idx="726">
                  <c:v>29508</c:v>
                </c:pt>
                <c:pt idx="727">
                  <c:v>29509</c:v>
                </c:pt>
                <c:pt idx="728">
                  <c:v>29510</c:v>
                </c:pt>
                <c:pt idx="729">
                  <c:v>29511</c:v>
                </c:pt>
                <c:pt idx="730">
                  <c:v>29514</c:v>
                </c:pt>
                <c:pt idx="731">
                  <c:v>29515</c:v>
                </c:pt>
                <c:pt idx="732">
                  <c:v>29516</c:v>
                </c:pt>
                <c:pt idx="733">
                  <c:v>29517</c:v>
                </c:pt>
                <c:pt idx="734">
                  <c:v>29518</c:v>
                </c:pt>
                <c:pt idx="735">
                  <c:v>29521</c:v>
                </c:pt>
                <c:pt idx="736">
                  <c:v>29522</c:v>
                </c:pt>
                <c:pt idx="737">
                  <c:v>29523</c:v>
                </c:pt>
                <c:pt idx="738">
                  <c:v>29524</c:v>
                </c:pt>
                <c:pt idx="739">
                  <c:v>29525</c:v>
                </c:pt>
                <c:pt idx="740">
                  <c:v>29528</c:v>
                </c:pt>
                <c:pt idx="741">
                  <c:v>29529</c:v>
                </c:pt>
                <c:pt idx="742">
                  <c:v>29530</c:v>
                </c:pt>
                <c:pt idx="743">
                  <c:v>29531</c:v>
                </c:pt>
                <c:pt idx="744">
                  <c:v>29532</c:v>
                </c:pt>
                <c:pt idx="745">
                  <c:v>29535</c:v>
                </c:pt>
                <c:pt idx="746">
                  <c:v>29536</c:v>
                </c:pt>
                <c:pt idx="747">
                  <c:v>29537</c:v>
                </c:pt>
                <c:pt idx="748">
                  <c:v>29538</c:v>
                </c:pt>
                <c:pt idx="749">
                  <c:v>29539</c:v>
                </c:pt>
                <c:pt idx="750">
                  <c:v>29542</c:v>
                </c:pt>
                <c:pt idx="751">
                  <c:v>29543</c:v>
                </c:pt>
                <c:pt idx="752">
                  <c:v>29544</c:v>
                </c:pt>
                <c:pt idx="753">
                  <c:v>29545</c:v>
                </c:pt>
                <c:pt idx="754">
                  <c:v>29546</c:v>
                </c:pt>
                <c:pt idx="755">
                  <c:v>29549</c:v>
                </c:pt>
                <c:pt idx="756">
                  <c:v>29550</c:v>
                </c:pt>
                <c:pt idx="757">
                  <c:v>29551</c:v>
                </c:pt>
                <c:pt idx="758">
                  <c:v>29552</c:v>
                </c:pt>
                <c:pt idx="759">
                  <c:v>29553</c:v>
                </c:pt>
                <c:pt idx="760">
                  <c:v>29556</c:v>
                </c:pt>
                <c:pt idx="761">
                  <c:v>29557</c:v>
                </c:pt>
                <c:pt idx="762">
                  <c:v>29558</c:v>
                </c:pt>
                <c:pt idx="763">
                  <c:v>29559</c:v>
                </c:pt>
                <c:pt idx="764">
                  <c:v>29560</c:v>
                </c:pt>
                <c:pt idx="765">
                  <c:v>29563</c:v>
                </c:pt>
                <c:pt idx="766">
                  <c:v>29564</c:v>
                </c:pt>
                <c:pt idx="767">
                  <c:v>29565</c:v>
                </c:pt>
                <c:pt idx="768">
                  <c:v>29566</c:v>
                </c:pt>
                <c:pt idx="769">
                  <c:v>29567</c:v>
                </c:pt>
                <c:pt idx="770">
                  <c:v>29570</c:v>
                </c:pt>
                <c:pt idx="771">
                  <c:v>29571</c:v>
                </c:pt>
                <c:pt idx="772">
                  <c:v>29572</c:v>
                </c:pt>
                <c:pt idx="773">
                  <c:v>29573</c:v>
                </c:pt>
                <c:pt idx="774">
                  <c:v>29574</c:v>
                </c:pt>
                <c:pt idx="775">
                  <c:v>29577</c:v>
                </c:pt>
                <c:pt idx="776">
                  <c:v>29578</c:v>
                </c:pt>
                <c:pt idx="777">
                  <c:v>29579</c:v>
                </c:pt>
                <c:pt idx="778">
                  <c:v>29580</c:v>
                </c:pt>
                <c:pt idx="779">
                  <c:v>29581</c:v>
                </c:pt>
                <c:pt idx="780">
                  <c:v>29584</c:v>
                </c:pt>
                <c:pt idx="781">
                  <c:v>29585</c:v>
                </c:pt>
                <c:pt idx="782">
                  <c:v>29586</c:v>
                </c:pt>
                <c:pt idx="783">
                  <c:v>29587</c:v>
                </c:pt>
                <c:pt idx="784">
                  <c:v>29588</c:v>
                </c:pt>
                <c:pt idx="785">
                  <c:v>29591</c:v>
                </c:pt>
                <c:pt idx="786">
                  <c:v>29592</c:v>
                </c:pt>
                <c:pt idx="787">
                  <c:v>29593</c:v>
                </c:pt>
                <c:pt idx="788">
                  <c:v>29594</c:v>
                </c:pt>
                <c:pt idx="789">
                  <c:v>29595</c:v>
                </c:pt>
                <c:pt idx="790">
                  <c:v>29598</c:v>
                </c:pt>
                <c:pt idx="791">
                  <c:v>29599</c:v>
                </c:pt>
                <c:pt idx="792">
                  <c:v>29600</c:v>
                </c:pt>
                <c:pt idx="793">
                  <c:v>29601</c:v>
                </c:pt>
                <c:pt idx="794">
                  <c:v>29602</c:v>
                </c:pt>
                <c:pt idx="795">
                  <c:v>29605</c:v>
                </c:pt>
                <c:pt idx="796">
                  <c:v>29606</c:v>
                </c:pt>
                <c:pt idx="797">
                  <c:v>29607</c:v>
                </c:pt>
                <c:pt idx="798">
                  <c:v>29608</c:v>
                </c:pt>
                <c:pt idx="799">
                  <c:v>29609</c:v>
                </c:pt>
                <c:pt idx="800">
                  <c:v>29612</c:v>
                </c:pt>
                <c:pt idx="801">
                  <c:v>29613</c:v>
                </c:pt>
                <c:pt idx="802">
                  <c:v>29614</c:v>
                </c:pt>
                <c:pt idx="803">
                  <c:v>29615</c:v>
                </c:pt>
                <c:pt idx="804">
                  <c:v>29616</c:v>
                </c:pt>
                <c:pt idx="805">
                  <c:v>29619</c:v>
                </c:pt>
                <c:pt idx="806">
                  <c:v>29620</c:v>
                </c:pt>
                <c:pt idx="807">
                  <c:v>29621</c:v>
                </c:pt>
                <c:pt idx="808">
                  <c:v>29622</c:v>
                </c:pt>
                <c:pt idx="809">
                  <c:v>29623</c:v>
                </c:pt>
                <c:pt idx="810">
                  <c:v>29626</c:v>
                </c:pt>
                <c:pt idx="811">
                  <c:v>29627</c:v>
                </c:pt>
                <c:pt idx="812">
                  <c:v>29628</c:v>
                </c:pt>
                <c:pt idx="813">
                  <c:v>29629</c:v>
                </c:pt>
                <c:pt idx="814">
                  <c:v>29630</c:v>
                </c:pt>
                <c:pt idx="815">
                  <c:v>29633</c:v>
                </c:pt>
                <c:pt idx="816">
                  <c:v>29634</c:v>
                </c:pt>
                <c:pt idx="817">
                  <c:v>29635</c:v>
                </c:pt>
                <c:pt idx="818">
                  <c:v>29636</c:v>
                </c:pt>
                <c:pt idx="819">
                  <c:v>29637</c:v>
                </c:pt>
                <c:pt idx="820">
                  <c:v>29640</c:v>
                </c:pt>
                <c:pt idx="821">
                  <c:v>29641</c:v>
                </c:pt>
                <c:pt idx="822">
                  <c:v>29642</c:v>
                </c:pt>
                <c:pt idx="823">
                  <c:v>29643</c:v>
                </c:pt>
                <c:pt idx="824">
                  <c:v>29644</c:v>
                </c:pt>
                <c:pt idx="825">
                  <c:v>29647</c:v>
                </c:pt>
                <c:pt idx="826">
                  <c:v>29648</c:v>
                </c:pt>
                <c:pt idx="827">
                  <c:v>29649</c:v>
                </c:pt>
                <c:pt idx="828">
                  <c:v>29650</c:v>
                </c:pt>
                <c:pt idx="829">
                  <c:v>29651</c:v>
                </c:pt>
                <c:pt idx="830">
                  <c:v>29654</c:v>
                </c:pt>
                <c:pt idx="831">
                  <c:v>29655</c:v>
                </c:pt>
                <c:pt idx="832">
                  <c:v>29656</c:v>
                </c:pt>
                <c:pt idx="833">
                  <c:v>29657</c:v>
                </c:pt>
                <c:pt idx="834">
                  <c:v>29658</c:v>
                </c:pt>
                <c:pt idx="835">
                  <c:v>29661</c:v>
                </c:pt>
                <c:pt idx="836">
                  <c:v>29662</c:v>
                </c:pt>
                <c:pt idx="837">
                  <c:v>29663</c:v>
                </c:pt>
                <c:pt idx="838">
                  <c:v>29664</c:v>
                </c:pt>
                <c:pt idx="839">
                  <c:v>29665</c:v>
                </c:pt>
                <c:pt idx="840">
                  <c:v>29668</c:v>
                </c:pt>
                <c:pt idx="841">
                  <c:v>29669</c:v>
                </c:pt>
                <c:pt idx="842">
                  <c:v>29670</c:v>
                </c:pt>
                <c:pt idx="843">
                  <c:v>29671</c:v>
                </c:pt>
                <c:pt idx="844">
                  <c:v>29672</c:v>
                </c:pt>
                <c:pt idx="845">
                  <c:v>29675</c:v>
                </c:pt>
                <c:pt idx="846">
                  <c:v>29676</c:v>
                </c:pt>
                <c:pt idx="847">
                  <c:v>29677</c:v>
                </c:pt>
                <c:pt idx="848">
                  <c:v>29678</c:v>
                </c:pt>
                <c:pt idx="849">
                  <c:v>29679</c:v>
                </c:pt>
                <c:pt idx="850">
                  <c:v>29682</c:v>
                </c:pt>
                <c:pt idx="851">
                  <c:v>29683</c:v>
                </c:pt>
                <c:pt idx="852">
                  <c:v>29684</c:v>
                </c:pt>
                <c:pt idx="853">
                  <c:v>29685</c:v>
                </c:pt>
                <c:pt idx="854">
                  <c:v>29686</c:v>
                </c:pt>
                <c:pt idx="855">
                  <c:v>29689</c:v>
                </c:pt>
                <c:pt idx="856">
                  <c:v>29690</c:v>
                </c:pt>
                <c:pt idx="857">
                  <c:v>29691</c:v>
                </c:pt>
                <c:pt idx="858">
                  <c:v>29692</c:v>
                </c:pt>
                <c:pt idx="859">
                  <c:v>29693</c:v>
                </c:pt>
                <c:pt idx="860">
                  <c:v>29696</c:v>
                </c:pt>
                <c:pt idx="861">
                  <c:v>29697</c:v>
                </c:pt>
                <c:pt idx="862">
                  <c:v>29698</c:v>
                </c:pt>
                <c:pt idx="863">
                  <c:v>29699</c:v>
                </c:pt>
                <c:pt idx="864">
                  <c:v>29700</c:v>
                </c:pt>
                <c:pt idx="865">
                  <c:v>29703</c:v>
                </c:pt>
                <c:pt idx="866">
                  <c:v>29704</c:v>
                </c:pt>
                <c:pt idx="867">
                  <c:v>29705</c:v>
                </c:pt>
                <c:pt idx="868">
                  <c:v>29706</c:v>
                </c:pt>
                <c:pt idx="869">
                  <c:v>29707</c:v>
                </c:pt>
                <c:pt idx="870">
                  <c:v>29710</c:v>
                </c:pt>
                <c:pt idx="871">
                  <c:v>29711</c:v>
                </c:pt>
                <c:pt idx="872">
                  <c:v>29712</c:v>
                </c:pt>
                <c:pt idx="873">
                  <c:v>29713</c:v>
                </c:pt>
                <c:pt idx="874">
                  <c:v>29714</c:v>
                </c:pt>
                <c:pt idx="875">
                  <c:v>29717</c:v>
                </c:pt>
                <c:pt idx="876">
                  <c:v>29718</c:v>
                </c:pt>
                <c:pt idx="877">
                  <c:v>29719</c:v>
                </c:pt>
                <c:pt idx="878">
                  <c:v>29720</c:v>
                </c:pt>
                <c:pt idx="879">
                  <c:v>29721</c:v>
                </c:pt>
                <c:pt idx="880">
                  <c:v>29724</c:v>
                </c:pt>
                <c:pt idx="881">
                  <c:v>29725</c:v>
                </c:pt>
                <c:pt idx="882">
                  <c:v>29726</c:v>
                </c:pt>
                <c:pt idx="883">
                  <c:v>29727</c:v>
                </c:pt>
                <c:pt idx="884">
                  <c:v>29728</c:v>
                </c:pt>
                <c:pt idx="885">
                  <c:v>29731</c:v>
                </c:pt>
                <c:pt idx="886">
                  <c:v>29732</c:v>
                </c:pt>
                <c:pt idx="887">
                  <c:v>29733</c:v>
                </c:pt>
                <c:pt idx="888">
                  <c:v>29734</c:v>
                </c:pt>
                <c:pt idx="889">
                  <c:v>29735</c:v>
                </c:pt>
                <c:pt idx="890">
                  <c:v>29738</c:v>
                </c:pt>
                <c:pt idx="891">
                  <c:v>29739</c:v>
                </c:pt>
                <c:pt idx="892">
                  <c:v>29740</c:v>
                </c:pt>
                <c:pt idx="893">
                  <c:v>29741</c:v>
                </c:pt>
                <c:pt idx="894">
                  <c:v>29742</c:v>
                </c:pt>
                <c:pt idx="895">
                  <c:v>29745</c:v>
                </c:pt>
                <c:pt idx="896">
                  <c:v>29746</c:v>
                </c:pt>
                <c:pt idx="897">
                  <c:v>29747</c:v>
                </c:pt>
                <c:pt idx="898">
                  <c:v>29748</c:v>
                </c:pt>
                <c:pt idx="899">
                  <c:v>29749</c:v>
                </c:pt>
                <c:pt idx="900">
                  <c:v>29752</c:v>
                </c:pt>
                <c:pt idx="901">
                  <c:v>29753</c:v>
                </c:pt>
                <c:pt idx="902">
                  <c:v>29754</c:v>
                </c:pt>
                <c:pt idx="903">
                  <c:v>29755</c:v>
                </c:pt>
                <c:pt idx="904">
                  <c:v>29756</c:v>
                </c:pt>
                <c:pt idx="905">
                  <c:v>29759</c:v>
                </c:pt>
                <c:pt idx="906">
                  <c:v>29760</c:v>
                </c:pt>
                <c:pt idx="907">
                  <c:v>29761</c:v>
                </c:pt>
                <c:pt idx="908">
                  <c:v>29762</c:v>
                </c:pt>
                <c:pt idx="909">
                  <c:v>29763</c:v>
                </c:pt>
                <c:pt idx="910">
                  <c:v>29766</c:v>
                </c:pt>
                <c:pt idx="911">
                  <c:v>29767</c:v>
                </c:pt>
                <c:pt idx="912">
                  <c:v>29768</c:v>
                </c:pt>
                <c:pt idx="913">
                  <c:v>29769</c:v>
                </c:pt>
                <c:pt idx="914">
                  <c:v>29770</c:v>
                </c:pt>
                <c:pt idx="915">
                  <c:v>29773</c:v>
                </c:pt>
                <c:pt idx="916">
                  <c:v>29774</c:v>
                </c:pt>
                <c:pt idx="917">
                  <c:v>29775</c:v>
                </c:pt>
                <c:pt idx="918">
                  <c:v>29776</c:v>
                </c:pt>
                <c:pt idx="919">
                  <c:v>29777</c:v>
                </c:pt>
                <c:pt idx="920">
                  <c:v>29780</c:v>
                </c:pt>
                <c:pt idx="921">
                  <c:v>29781</c:v>
                </c:pt>
                <c:pt idx="922">
                  <c:v>29782</c:v>
                </c:pt>
                <c:pt idx="923">
                  <c:v>29783</c:v>
                </c:pt>
                <c:pt idx="924">
                  <c:v>29784</c:v>
                </c:pt>
                <c:pt idx="925">
                  <c:v>29787</c:v>
                </c:pt>
                <c:pt idx="926">
                  <c:v>29788</c:v>
                </c:pt>
                <c:pt idx="927">
                  <c:v>29789</c:v>
                </c:pt>
                <c:pt idx="928">
                  <c:v>29790</c:v>
                </c:pt>
                <c:pt idx="929">
                  <c:v>29791</c:v>
                </c:pt>
                <c:pt idx="930">
                  <c:v>29794</c:v>
                </c:pt>
                <c:pt idx="931">
                  <c:v>29795</c:v>
                </c:pt>
                <c:pt idx="932">
                  <c:v>29796</c:v>
                </c:pt>
                <c:pt idx="933">
                  <c:v>29797</c:v>
                </c:pt>
                <c:pt idx="934">
                  <c:v>29798</c:v>
                </c:pt>
                <c:pt idx="935">
                  <c:v>29801</c:v>
                </c:pt>
                <c:pt idx="936">
                  <c:v>29802</c:v>
                </c:pt>
                <c:pt idx="937">
                  <c:v>29803</c:v>
                </c:pt>
                <c:pt idx="938">
                  <c:v>29804</c:v>
                </c:pt>
                <c:pt idx="939">
                  <c:v>29805</c:v>
                </c:pt>
                <c:pt idx="940">
                  <c:v>29808</c:v>
                </c:pt>
                <c:pt idx="941">
                  <c:v>29809</c:v>
                </c:pt>
                <c:pt idx="942">
                  <c:v>29810</c:v>
                </c:pt>
                <c:pt idx="943">
                  <c:v>29811</c:v>
                </c:pt>
                <c:pt idx="944">
                  <c:v>29812</c:v>
                </c:pt>
                <c:pt idx="945">
                  <c:v>29815</c:v>
                </c:pt>
                <c:pt idx="946">
                  <c:v>29816</c:v>
                </c:pt>
                <c:pt idx="947">
                  <c:v>29817</c:v>
                </c:pt>
                <c:pt idx="948">
                  <c:v>29818</c:v>
                </c:pt>
                <c:pt idx="949">
                  <c:v>29819</c:v>
                </c:pt>
                <c:pt idx="950">
                  <c:v>29822</c:v>
                </c:pt>
                <c:pt idx="951">
                  <c:v>29823</c:v>
                </c:pt>
                <c:pt idx="952">
                  <c:v>29824</c:v>
                </c:pt>
                <c:pt idx="953">
                  <c:v>29825</c:v>
                </c:pt>
                <c:pt idx="954">
                  <c:v>29826</c:v>
                </c:pt>
                <c:pt idx="955">
                  <c:v>29829</c:v>
                </c:pt>
                <c:pt idx="956">
                  <c:v>29830</c:v>
                </c:pt>
                <c:pt idx="957">
                  <c:v>29831</c:v>
                </c:pt>
                <c:pt idx="958">
                  <c:v>29832</c:v>
                </c:pt>
                <c:pt idx="959">
                  <c:v>29833</c:v>
                </c:pt>
                <c:pt idx="960">
                  <c:v>29836</c:v>
                </c:pt>
                <c:pt idx="961">
                  <c:v>29837</c:v>
                </c:pt>
                <c:pt idx="962">
                  <c:v>29838</c:v>
                </c:pt>
                <c:pt idx="963">
                  <c:v>29839</c:v>
                </c:pt>
                <c:pt idx="964">
                  <c:v>29840</c:v>
                </c:pt>
                <c:pt idx="965">
                  <c:v>29843</c:v>
                </c:pt>
                <c:pt idx="966">
                  <c:v>29844</c:v>
                </c:pt>
                <c:pt idx="967">
                  <c:v>29845</c:v>
                </c:pt>
                <c:pt idx="968">
                  <c:v>29846</c:v>
                </c:pt>
                <c:pt idx="969">
                  <c:v>29847</c:v>
                </c:pt>
                <c:pt idx="970">
                  <c:v>29850</c:v>
                </c:pt>
                <c:pt idx="971">
                  <c:v>29851</c:v>
                </c:pt>
                <c:pt idx="972">
                  <c:v>29852</c:v>
                </c:pt>
                <c:pt idx="973">
                  <c:v>29853</c:v>
                </c:pt>
                <c:pt idx="974">
                  <c:v>29854</c:v>
                </c:pt>
                <c:pt idx="975">
                  <c:v>29857</c:v>
                </c:pt>
                <c:pt idx="976">
                  <c:v>29858</c:v>
                </c:pt>
                <c:pt idx="977">
                  <c:v>29859</c:v>
                </c:pt>
                <c:pt idx="978">
                  <c:v>29860</c:v>
                </c:pt>
                <c:pt idx="979">
                  <c:v>29861</c:v>
                </c:pt>
                <c:pt idx="980">
                  <c:v>29864</c:v>
                </c:pt>
                <c:pt idx="981">
                  <c:v>29865</c:v>
                </c:pt>
                <c:pt idx="982">
                  <c:v>29866</c:v>
                </c:pt>
                <c:pt idx="983">
                  <c:v>29867</c:v>
                </c:pt>
                <c:pt idx="984">
                  <c:v>29868</c:v>
                </c:pt>
                <c:pt idx="985">
                  <c:v>29871</c:v>
                </c:pt>
                <c:pt idx="986">
                  <c:v>29872</c:v>
                </c:pt>
                <c:pt idx="987">
                  <c:v>29873</c:v>
                </c:pt>
                <c:pt idx="988">
                  <c:v>29874</c:v>
                </c:pt>
                <c:pt idx="989">
                  <c:v>29875</c:v>
                </c:pt>
                <c:pt idx="990">
                  <c:v>29878</c:v>
                </c:pt>
                <c:pt idx="991">
                  <c:v>29879</c:v>
                </c:pt>
                <c:pt idx="992">
                  <c:v>29880</c:v>
                </c:pt>
                <c:pt idx="993">
                  <c:v>29881</c:v>
                </c:pt>
                <c:pt idx="994">
                  <c:v>29882</c:v>
                </c:pt>
                <c:pt idx="995">
                  <c:v>29885</c:v>
                </c:pt>
                <c:pt idx="996">
                  <c:v>29886</c:v>
                </c:pt>
                <c:pt idx="997">
                  <c:v>29887</c:v>
                </c:pt>
                <c:pt idx="998">
                  <c:v>29888</c:v>
                </c:pt>
                <c:pt idx="999">
                  <c:v>29889</c:v>
                </c:pt>
                <c:pt idx="1000">
                  <c:v>29892</c:v>
                </c:pt>
                <c:pt idx="1001">
                  <c:v>29893</c:v>
                </c:pt>
                <c:pt idx="1002">
                  <c:v>29894</c:v>
                </c:pt>
                <c:pt idx="1003">
                  <c:v>29895</c:v>
                </c:pt>
                <c:pt idx="1004">
                  <c:v>29896</c:v>
                </c:pt>
                <c:pt idx="1005">
                  <c:v>29899</c:v>
                </c:pt>
                <c:pt idx="1006">
                  <c:v>29900</c:v>
                </c:pt>
                <c:pt idx="1007">
                  <c:v>29901</c:v>
                </c:pt>
                <c:pt idx="1008">
                  <c:v>29902</c:v>
                </c:pt>
                <c:pt idx="1009">
                  <c:v>29903</c:v>
                </c:pt>
                <c:pt idx="1010">
                  <c:v>29906</c:v>
                </c:pt>
                <c:pt idx="1011">
                  <c:v>29907</c:v>
                </c:pt>
                <c:pt idx="1012">
                  <c:v>29908</c:v>
                </c:pt>
                <c:pt idx="1013">
                  <c:v>29909</c:v>
                </c:pt>
                <c:pt idx="1014">
                  <c:v>29910</c:v>
                </c:pt>
                <c:pt idx="1015">
                  <c:v>29913</c:v>
                </c:pt>
                <c:pt idx="1016">
                  <c:v>29914</c:v>
                </c:pt>
                <c:pt idx="1017">
                  <c:v>29915</c:v>
                </c:pt>
                <c:pt idx="1018">
                  <c:v>29916</c:v>
                </c:pt>
                <c:pt idx="1019">
                  <c:v>29917</c:v>
                </c:pt>
                <c:pt idx="1020">
                  <c:v>29920</c:v>
                </c:pt>
                <c:pt idx="1021">
                  <c:v>29921</c:v>
                </c:pt>
                <c:pt idx="1022">
                  <c:v>29922</c:v>
                </c:pt>
                <c:pt idx="1023">
                  <c:v>29923</c:v>
                </c:pt>
                <c:pt idx="1024">
                  <c:v>29924</c:v>
                </c:pt>
                <c:pt idx="1025">
                  <c:v>29927</c:v>
                </c:pt>
                <c:pt idx="1026">
                  <c:v>29928</c:v>
                </c:pt>
                <c:pt idx="1027">
                  <c:v>29929</c:v>
                </c:pt>
                <c:pt idx="1028">
                  <c:v>29930</c:v>
                </c:pt>
                <c:pt idx="1029">
                  <c:v>29931</c:v>
                </c:pt>
                <c:pt idx="1030">
                  <c:v>29934</c:v>
                </c:pt>
                <c:pt idx="1031">
                  <c:v>29935</c:v>
                </c:pt>
                <c:pt idx="1032">
                  <c:v>29936</c:v>
                </c:pt>
                <c:pt idx="1033">
                  <c:v>29937</c:v>
                </c:pt>
                <c:pt idx="1034">
                  <c:v>29938</c:v>
                </c:pt>
                <c:pt idx="1035">
                  <c:v>29941</c:v>
                </c:pt>
                <c:pt idx="1036">
                  <c:v>29942</c:v>
                </c:pt>
                <c:pt idx="1037">
                  <c:v>29943</c:v>
                </c:pt>
                <c:pt idx="1038">
                  <c:v>29944</c:v>
                </c:pt>
                <c:pt idx="1039">
                  <c:v>29945</c:v>
                </c:pt>
                <c:pt idx="1040">
                  <c:v>29948</c:v>
                </c:pt>
                <c:pt idx="1041">
                  <c:v>29949</c:v>
                </c:pt>
                <c:pt idx="1042">
                  <c:v>29950</c:v>
                </c:pt>
                <c:pt idx="1043">
                  <c:v>29951</c:v>
                </c:pt>
                <c:pt idx="1044">
                  <c:v>29952</c:v>
                </c:pt>
                <c:pt idx="1045">
                  <c:v>29955</c:v>
                </c:pt>
                <c:pt idx="1046">
                  <c:v>29956</c:v>
                </c:pt>
                <c:pt idx="1047">
                  <c:v>29957</c:v>
                </c:pt>
                <c:pt idx="1048">
                  <c:v>29958</c:v>
                </c:pt>
                <c:pt idx="1049">
                  <c:v>29959</c:v>
                </c:pt>
                <c:pt idx="1050">
                  <c:v>29962</c:v>
                </c:pt>
                <c:pt idx="1051">
                  <c:v>29963</c:v>
                </c:pt>
                <c:pt idx="1052">
                  <c:v>29964</c:v>
                </c:pt>
                <c:pt idx="1053">
                  <c:v>29965</c:v>
                </c:pt>
                <c:pt idx="1054">
                  <c:v>29966</c:v>
                </c:pt>
                <c:pt idx="1055">
                  <c:v>29969</c:v>
                </c:pt>
                <c:pt idx="1056">
                  <c:v>29970</c:v>
                </c:pt>
                <c:pt idx="1057">
                  <c:v>29971</c:v>
                </c:pt>
                <c:pt idx="1058">
                  <c:v>29972</c:v>
                </c:pt>
                <c:pt idx="1059">
                  <c:v>29973</c:v>
                </c:pt>
                <c:pt idx="1060">
                  <c:v>29976</c:v>
                </c:pt>
                <c:pt idx="1061">
                  <c:v>29977</c:v>
                </c:pt>
                <c:pt idx="1062">
                  <c:v>29978</c:v>
                </c:pt>
                <c:pt idx="1063">
                  <c:v>29979</c:v>
                </c:pt>
                <c:pt idx="1064">
                  <c:v>29980</c:v>
                </c:pt>
                <c:pt idx="1065">
                  <c:v>29983</c:v>
                </c:pt>
                <c:pt idx="1066">
                  <c:v>29984</c:v>
                </c:pt>
                <c:pt idx="1067">
                  <c:v>29985</c:v>
                </c:pt>
                <c:pt idx="1068">
                  <c:v>29986</c:v>
                </c:pt>
                <c:pt idx="1069">
                  <c:v>29987</c:v>
                </c:pt>
                <c:pt idx="1070">
                  <c:v>29990</c:v>
                </c:pt>
                <c:pt idx="1071">
                  <c:v>29991</c:v>
                </c:pt>
                <c:pt idx="1072">
                  <c:v>29992</c:v>
                </c:pt>
                <c:pt idx="1073">
                  <c:v>29993</c:v>
                </c:pt>
                <c:pt idx="1074">
                  <c:v>29994</c:v>
                </c:pt>
                <c:pt idx="1075">
                  <c:v>29997</c:v>
                </c:pt>
                <c:pt idx="1076">
                  <c:v>29998</c:v>
                </c:pt>
                <c:pt idx="1077">
                  <c:v>29999</c:v>
                </c:pt>
                <c:pt idx="1078">
                  <c:v>30000</c:v>
                </c:pt>
                <c:pt idx="1079">
                  <c:v>30001</c:v>
                </c:pt>
                <c:pt idx="1080">
                  <c:v>30004</c:v>
                </c:pt>
                <c:pt idx="1081">
                  <c:v>30005</c:v>
                </c:pt>
                <c:pt idx="1082">
                  <c:v>30006</c:v>
                </c:pt>
                <c:pt idx="1083">
                  <c:v>30007</c:v>
                </c:pt>
                <c:pt idx="1084">
                  <c:v>30008</c:v>
                </c:pt>
                <c:pt idx="1085">
                  <c:v>30011</c:v>
                </c:pt>
                <c:pt idx="1086">
                  <c:v>30012</c:v>
                </c:pt>
                <c:pt idx="1087">
                  <c:v>30013</c:v>
                </c:pt>
                <c:pt idx="1088">
                  <c:v>30014</c:v>
                </c:pt>
                <c:pt idx="1089">
                  <c:v>30015</c:v>
                </c:pt>
                <c:pt idx="1090">
                  <c:v>30018</c:v>
                </c:pt>
                <c:pt idx="1091">
                  <c:v>30019</c:v>
                </c:pt>
                <c:pt idx="1092">
                  <c:v>30020</c:v>
                </c:pt>
                <c:pt idx="1093">
                  <c:v>30021</c:v>
                </c:pt>
                <c:pt idx="1094">
                  <c:v>30022</c:v>
                </c:pt>
                <c:pt idx="1095">
                  <c:v>30025</c:v>
                </c:pt>
                <c:pt idx="1096">
                  <c:v>30026</c:v>
                </c:pt>
                <c:pt idx="1097">
                  <c:v>30027</c:v>
                </c:pt>
                <c:pt idx="1098">
                  <c:v>30028</c:v>
                </c:pt>
                <c:pt idx="1099">
                  <c:v>30029</c:v>
                </c:pt>
                <c:pt idx="1100">
                  <c:v>30032</c:v>
                </c:pt>
                <c:pt idx="1101">
                  <c:v>30033</c:v>
                </c:pt>
                <c:pt idx="1102">
                  <c:v>30034</c:v>
                </c:pt>
                <c:pt idx="1103">
                  <c:v>30035</c:v>
                </c:pt>
                <c:pt idx="1104">
                  <c:v>30036</c:v>
                </c:pt>
                <c:pt idx="1105">
                  <c:v>30039</c:v>
                </c:pt>
                <c:pt idx="1106">
                  <c:v>30040</c:v>
                </c:pt>
                <c:pt idx="1107">
                  <c:v>30041</c:v>
                </c:pt>
                <c:pt idx="1108">
                  <c:v>30042</c:v>
                </c:pt>
                <c:pt idx="1109">
                  <c:v>30043</c:v>
                </c:pt>
                <c:pt idx="1110">
                  <c:v>30046</c:v>
                </c:pt>
                <c:pt idx="1111">
                  <c:v>30047</c:v>
                </c:pt>
                <c:pt idx="1112">
                  <c:v>30048</c:v>
                </c:pt>
                <c:pt idx="1113">
                  <c:v>30049</c:v>
                </c:pt>
                <c:pt idx="1114">
                  <c:v>30050</c:v>
                </c:pt>
                <c:pt idx="1115">
                  <c:v>30053</c:v>
                </c:pt>
                <c:pt idx="1116">
                  <c:v>30054</c:v>
                </c:pt>
                <c:pt idx="1117">
                  <c:v>30055</c:v>
                </c:pt>
                <c:pt idx="1118">
                  <c:v>30056</c:v>
                </c:pt>
                <c:pt idx="1119">
                  <c:v>30057</c:v>
                </c:pt>
                <c:pt idx="1120">
                  <c:v>30060</c:v>
                </c:pt>
                <c:pt idx="1121">
                  <c:v>30061</c:v>
                </c:pt>
                <c:pt idx="1122">
                  <c:v>30062</c:v>
                </c:pt>
                <c:pt idx="1123">
                  <c:v>30063</c:v>
                </c:pt>
                <c:pt idx="1124">
                  <c:v>30064</c:v>
                </c:pt>
                <c:pt idx="1125">
                  <c:v>30067</c:v>
                </c:pt>
                <c:pt idx="1126">
                  <c:v>30068</c:v>
                </c:pt>
                <c:pt idx="1127">
                  <c:v>30069</c:v>
                </c:pt>
                <c:pt idx="1128">
                  <c:v>30070</c:v>
                </c:pt>
                <c:pt idx="1129">
                  <c:v>30071</c:v>
                </c:pt>
                <c:pt idx="1130">
                  <c:v>30074</c:v>
                </c:pt>
                <c:pt idx="1131">
                  <c:v>30075</c:v>
                </c:pt>
                <c:pt idx="1132">
                  <c:v>30076</c:v>
                </c:pt>
                <c:pt idx="1133">
                  <c:v>30077</c:v>
                </c:pt>
                <c:pt idx="1134">
                  <c:v>30078</c:v>
                </c:pt>
                <c:pt idx="1135">
                  <c:v>30081</c:v>
                </c:pt>
                <c:pt idx="1136">
                  <c:v>30082</c:v>
                </c:pt>
                <c:pt idx="1137">
                  <c:v>30083</c:v>
                </c:pt>
                <c:pt idx="1138">
                  <c:v>30084</c:v>
                </c:pt>
                <c:pt idx="1139">
                  <c:v>30085</c:v>
                </c:pt>
                <c:pt idx="1140">
                  <c:v>30088</c:v>
                </c:pt>
                <c:pt idx="1141">
                  <c:v>30089</c:v>
                </c:pt>
                <c:pt idx="1142">
                  <c:v>30090</c:v>
                </c:pt>
                <c:pt idx="1143">
                  <c:v>30091</c:v>
                </c:pt>
                <c:pt idx="1144">
                  <c:v>30092</c:v>
                </c:pt>
                <c:pt idx="1145">
                  <c:v>30095</c:v>
                </c:pt>
                <c:pt idx="1146">
                  <c:v>30096</c:v>
                </c:pt>
                <c:pt idx="1147">
                  <c:v>30097</c:v>
                </c:pt>
                <c:pt idx="1148">
                  <c:v>30098</c:v>
                </c:pt>
                <c:pt idx="1149">
                  <c:v>30099</c:v>
                </c:pt>
                <c:pt idx="1150">
                  <c:v>30102</c:v>
                </c:pt>
                <c:pt idx="1151">
                  <c:v>30103</c:v>
                </c:pt>
                <c:pt idx="1152">
                  <c:v>30104</c:v>
                </c:pt>
                <c:pt idx="1153">
                  <c:v>30105</c:v>
                </c:pt>
                <c:pt idx="1154">
                  <c:v>30106</c:v>
                </c:pt>
                <c:pt idx="1155">
                  <c:v>30109</c:v>
                </c:pt>
                <c:pt idx="1156">
                  <c:v>30110</c:v>
                </c:pt>
                <c:pt idx="1157">
                  <c:v>30111</c:v>
                </c:pt>
                <c:pt idx="1158">
                  <c:v>30112</c:v>
                </c:pt>
                <c:pt idx="1159">
                  <c:v>30113</c:v>
                </c:pt>
                <c:pt idx="1160">
                  <c:v>30116</c:v>
                </c:pt>
                <c:pt idx="1161">
                  <c:v>30117</c:v>
                </c:pt>
                <c:pt idx="1162">
                  <c:v>30118</c:v>
                </c:pt>
                <c:pt idx="1163">
                  <c:v>30119</c:v>
                </c:pt>
                <c:pt idx="1164">
                  <c:v>30120</c:v>
                </c:pt>
                <c:pt idx="1165">
                  <c:v>30123</c:v>
                </c:pt>
                <c:pt idx="1166">
                  <c:v>30124</c:v>
                </c:pt>
                <c:pt idx="1167">
                  <c:v>30125</c:v>
                </c:pt>
                <c:pt idx="1168">
                  <c:v>30126</c:v>
                </c:pt>
                <c:pt idx="1169">
                  <c:v>30127</c:v>
                </c:pt>
                <c:pt idx="1170">
                  <c:v>30130</c:v>
                </c:pt>
                <c:pt idx="1171">
                  <c:v>30131</c:v>
                </c:pt>
                <c:pt idx="1172">
                  <c:v>30132</c:v>
                </c:pt>
                <c:pt idx="1173">
                  <c:v>30133</c:v>
                </c:pt>
                <c:pt idx="1174">
                  <c:v>30134</c:v>
                </c:pt>
                <c:pt idx="1175">
                  <c:v>30137</c:v>
                </c:pt>
                <c:pt idx="1176">
                  <c:v>30138</c:v>
                </c:pt>
                <c:pt idx="1177">
                  <c:v>30139</c:v>
                </c:pt>
                <c:pt idx="1178">
                  <c:v>30140</c:v>
                </c:pt>
                <c:pt idx="1179">
                  <c:v>30141</c:v>
                </c:pt>
                <c:pt idx="1180">
                  <c:v>30144</c:v>
                </c:pt>
                <c:pt idx="1181">
                  <c:v>30145</c:v>
                </c:pt>
                <c:pt idx="1182">
                  <c:v>30146</c:v>
                </c:pt>
                <c:pt idx="1183">
                  <c:v>30147</c:v>
                </c:pt>
                <c:pt idx="1184">
                  <c:v>30148</c:v>
                </c:pt>
                <c:pt idx="1185">
                  <c:v>30151</c:v>
                </c:pt>
                <c:pt idx="1186">
                  <c:v>30152</c:v>
                </c:pt>
                <c:pt idx="1187">
                  <c:v>30153</c:v>
                </c:pt>
                <c:pt idx="1188">
                  <c:v>30154</c:v>
                </c:pt>
                <c:pt idx="1189">
                  <c:v>30155</c:v>
                </c:pt>
                <c:pt idx="1190">
                  <c:v>30158</c:v>
                </c:pt>
                <c:pt idx="1191">
                  <c:v>30159</c:v>
                </c:pt>
                <c:pt idx="1192">
                  <c:v>30160</c:v>
                </c:pt>
                <c:pt idx="1193">
                  <c:v>30161</c:v>
                </c:pt>
                <c:pt idx="1194">
                  <c:v>30162</c:v>
                </c:pt>
                <c:pt idx="1195">
                  <c:v>30165</c:v>
                </c:pt>
                <c:pt idx="1196">
                  <c:v>30166</c:v>
                </c:pt>
                <c:pt idx="1197">
                  <c:v>30167</c:v>
                </c:pt>
                <c:pt idx="1198">
                  <c:v>30168</c:v>
                </c:pt>
                <c:pt idx="1199">
                  <c:v>30169</c:v>
                </c:pt>
                <c:pt idx="1200">
                  <c:v>30172</c:v>
                </c:pt>
                <c:pt idx="1201">
                  <c:v>30173</c:v>
                </c:pt>
                <c:pt idx="1202">
                  <c:v>30174</c:v>
                </c:pt>
                <c:pt idx="1203">
                  <c:v>30175</c:v>
                </c:pt>
                <c:pt idx="1204">
                  <c:v>30176</c:v>
                </c:pt>
                <c:pt idx="1205">
                  <c:v>30179</c:v>
                </c:pt>
                <c:pt idx="1206">
                  <c:v>30180</c:v>
                </c:pt>
                <c:pt idx="1207">
                  <c:v>30181</c:v>
                </c:pt>
                <c:pt idx="1208">
                  <c:v>30182</c:v>
                </c:pt>
                <c:pt idx="1209">
                  <c:v>30183</c:v>
                </c:pt>
                <c:pt idx="1210">
                  <c:v>30186</c:v>
                </c:pt>
                <c:pt idx="1211">
                  <c:v>30187</c:v>
                </c:pt>
                <c:pt idx="1212">
                  <c:v>30188</c:v>
                </c:pt>
                <c:pt idx="1213">
                  <c:v>30189</c:v>
                </c:pt>
                <c:pt idx="1214">
                  <c:v>30190</c:v>
                </c:pt>
                <c:pt idx="1215">
                  <c:v>30193</c:v>
                </c:pt>
                <c:pt idx="1216">
                  <c:v>30194</c:v>
                </c:pt>
                <c:pt idx="1217">
                  <c:v>30195</c:v>
                </c:pt>
                <c:pt idx="1218">
                  <c:v>30196</c:v>
                </c:pt>
                <c:pt idx="1219">
                  <c:v>30197</c:v>
                </c:pt>
                <c:pt idx="1220">
                  <c:v>30200</c:v>
                </c:pt>
                <c:pt idx="1221">
                  <c:v>30201</c:v>
                </c:pt>
                <c:pt idx="1222">
                  <c:v>30202</c:v>
                </c:pt>
                <c:pt idx="1223">
                  <c:v>30203</c:v>
                </c:pt>
                <c:pt idx="1224">
                  <c:v>30204</c:v>
                </c:pt>
                <c:pt idx="1225">
                  <c:v>30207</c:v>
                </c:pt>
                <c:pt idx="1226">
                  <c:v>30208</c:v>
                </c:pt>
                <c:pt idx="1227">
                  <c:v>30209</c:v>
                </c:pt>
                <c:pt idx="1228">
                  <c:v>30210</c:v>
                </c:pt>
                <c:pt idx="1229">
                  <c:v>30211</c:v>
                </c:pt>
                <c:pt idx="1230">
                  <c:v>30214</c:v>
                </c:pt>
                <c:pt idx="1231">
                  <c:v>30215</c:v>
                </c:pt>
                <c:pt idx="1232">
                  <c:v>30216</c:v>
                </c:pt>
                <c:pt idx="1233">
                  <c:v>30217</c:v>
                </c:pt>
                <c:pt idx="1234">
                  <c:v>30218</c:v>
                </c:pt>
                <c:pt idx="1235">
                  <c:v>30221</c:v>
                </c:pt>
                <c:pt idx="1236">
                  <c:v>30222</c:v>
                </c:pt>
                <c:pt idx="1237">
                  <c:v>30223</c:v>
                </c:pt>
                <c:pt idx="1238">
                  <c:v>30224</c:v>
                </c:pt>
                <c:pt idx="1239">
                  <c:v>30225</c:v>
                </c:pt>
                <c:pt idx="1240">
                  <c:v>30228</c:v>
                </c:pt>
                <c:pt idx="1241">
                  <c:v>30229</c:v>
                </c:pt>
                <c:pt idx="1242">
                  <c:v>30230</c:v>
                </c:pt>
                <c:pt idx="1243">
                  <c:v>30231</c:v>
                </c:pt>
                <c:pt idx="1244">
                  <c:v>30232</c:v>
                </c:pt>
                <c:pt idx="1245">
                  <c:v>30235</c:v>
                </c:pt>
                <c:pt idx="1246">
                  <c:v>30236</c:v>
                </c:pt>
                <c:pt idx="1247">
                  <c:v>30237</c:v>
                </c:pt>
                <c:pt idx="1248">
                  <c:v>30238</c:v>
                </c:pt>
                <c:pt idx="1249">
                  <c:v>30239</c:v>
                </c:pt>
                <c:pt idx="1250">
                  <c:v>30242</c:v>
                </c:pt>
                <c:pt idx="1251">
                  <c:v>30243</c:v>
                </c:pt>
                <c:pt idx="1252">
                  <c:v>30244</c:v>
                </c:pt>
                <c:pt idx="1253">
                  <c:v>30245</c:v>
                </c:pt>
                <c:pt idx="1254">
                  <c:v>30246</c:v>
                </c:pt>
                <c:pt idx="1255">
                  <c:v>30249</c:v>
                </c:pt>
                <c:pt idx="1256">
                  <c:v>30250</c:v>
                </c:pt>
                <c:pt idx="1257">
                  <c:v>30251</c:v>
                </c:pt>
                <c:pt idx="1258">
                  <c:v>30252</c:v>
                </c:pt>
                <c:pt idx="1259">
                  <c:v>30253</c:v>
                </c:pt>
                <c:pt idx="1260">
                  <c:v>30256</c:v>
                </c:pt>
                <c:pt idx="1261">
                  <c:v>30257</c:v>
                </c:pt>
                <c:pt idx="1262">
                  <c:v>30258</c:v>
                </c:pt>
                <c:pt idx="1263">
                  <c:v>30259</c:v>
                </c:pt>
                <c:pt idx="1264">
                  <c:v>30260</c:v>
                </c:pt>
                <c:pt idx="1265">
                  <c:v>30263</c:v>
                </c:pt>
                <c:pt idx="1266">
                  <c:v>30264</c:v>
                </c:pt>
                <c:pt idx="1267">
                  <c:v>30265</c:v>
                </c:pt>
                <c:pt idx="1268">
                  <c:v>30266</c:v>
                </c:pt>
                <c:pt idx="1269">
                  <c:v>30267</c:v>
                </c:pt>
                <c:pt idx="1270">
                  <c:v>30270</c:v>
                </c:pt>
                <c:pt idx="1271">
                  <c:v>30271</c:v>
                </c:pt>
                <c:pt idx="1272">
                  <c:v>30272</c:v>
                </c:pt>
                <c:pt idx="1273">
                  <c:v>30273</c:v>
                </c:pt>
                <c:pt idx="1274">
                  <c:v>30274</c:v>
                </c:pt>
                <c:pt idx="1275">
                  <c:v>30277</c:v>
                </c:pt>
                <c:pt idx="1276">
                  <c:v>30278</c:v>
                </c:pt>
                <c:pt idx="1277">
                  <c:v>30279</c:v>
                </c:pt>
                <c:pt idx="1278">
                  <c:v>30280</c:v>
                </c:pt>
                <c:pt idx="1279">
                  <c:v>30281</c:v>
                </c:pt>
                <c:pt idx="1280">
                  <c:v>30284</c:v>
                </c:pt>
                <c:pt idx="1281">
                  <c:v>30285</c:v>
                </c:pt>
                <c:pt idx="1282">
                  <c:v>30286</c:v>
                </c:pt>
                <c:pt idx="1283">
                  <c:v>30287</c:v>
                </c:pt>
                <c:pt idx="1284">
                  <c:v>30288</c:v>
                </c:pt>
                <c:pt idx="1285">
                  <c:v>30291</c:v>
                </c:pt>
                <c:pt idx="1286">
                  <c:v>30292</c:v>
                </c:pt>
                <c:pt idx="1287">
                  <c:v>30293</c:v>
                </c:pt>
                <c:pt idx="1288">
                  <c:v>30294</c:v>
                </c:pt>
                <c:pt idx="1289">
                  <c:v>30295</c:v>
                </c:pt>
                <c:pt idx="1290">
                  <c:v>30298</c:v>
                </c:pt>
                <c:pt idx="1291">
                  <c:v>30299</c:v>
                </c:pt>
                <c:pt idx="1292">
                  <c:v>30300</c:v>
                </c:pt>
                <c:pt idx="1293">
                  <c:v>30301</c:v>
                </c:pt>
                <c:pt idx="1294">
                  <c:v>30302</c:v>
                </c:pt>
                <c:pt idx="1295">
                  <c:v>30305</c:v>
                </c:pt>
                <c:pt idx="1296">
                  <c:v>30306</c:v>
                </c:pt>
                <c:pt idx="1297">
                  <c:v>30307</c:v>
                </c:pt>
                <c:pt idx="1298">
                  <c:v>30308</c:v>
                </c:pt>
                <c:pt idx="1299">
                  <c:v>30309</c:v>
                </c:pt>
                <c:pt idx="1300">
                  <c:v>30312</c:v>
                </c:pt>
                <c:pt idx="1301">
                  <c:v>30313</c:v>
                </c:pt>
                <c:pt idx="1302">
                  <c:v>30314</c:v>
                </c:pt>
                <c:pt idx="1303">
                  <c:v>30315</c:v>
                </c:pt>
                <c:pt idx="1304">
                  <c:v>30316</c:v>
                </c:pt>
                <c:pt idx="1305">
                  <c:v>30319</c:v>
                </c:pt>
                <c:pt idx="1306">
                  <c:v>30320</c:v>
                </c:pt>
                <c:pt idx="1307">
                  <c:v>30321</c:v>
                </c:pt>
                <c:pt idx="1308">
                  <c:v>30322</c:v>
                </c:pt>
                <c:pt idx="1309">
                  <c:v>30323</c:v>
                </c:pt>
                <c:pt idx="1310">
                  <c:v>30326</c:v>
                </c:pt>
                <c:pt idx="1311">
                  <c:v>30327</c:v>
                </c:pt>
                <c:pt idx="1312">
                  <c:v>30328</c:v>
                </c:pt>
                <c:pt idx="1313">
                  <c:v>30329</c:v>
                </c:pt>
                <c:pt idx="1314">
                  <c:v>30330</c:v>
                </c:pt>
                <c:pt idx="1315">
                  <c:v>30333</c:v>
                </c:pt>
                <c:pt idx="1316">
                  <c:v>30334</c:v>
                </c:pt>
                <c:pt idx="1317">
                  <c:v>30335</c:v>
                </c:pt>
                <c:pt idx="1318">
                  <c:v>30336</c:v>
                </c:pt>
                <c:pt idx="1319">
                  <c:v>30337</c:v>
                </c:pt>
                <c:pt idx="1320">
                  <c:v>30340</c:v>
                </c:pt>
                <c:pt idx="1321">
                  <c:v>30341</c:v>
                </c:pt>
                <c:pt idx="1322">
                  <c:v>30342</c:v>
                </c:pt>
                <c:pt idx="1323">
                  <c:v>30343</c:v>
                </c:pt>
                <c:pt idx="1324">
                  <c:v>30344</c:v>
                </c:pt>
                <c:pt idx="1325">
                  <c:v>30347</c:v>
                </c:pt>
                <c:pt idx="1326">
                  <c:v>30348</c:v>
                </c:pt>
                <c:pt idx="1327">
                  <c:v>30349</c:v>
                </c:pt>
                <c:pt idx="1328">
                  <c:v>30350</c:v>
                </c:pt>
                <c:pt idx="1329">
                  <c:v>30351</c:v>
                </c:pt>
                <c:pt idx="1330">
                  <c:v>30354</c:v>
                </c:pt>
                <c:pt idx="1331">
                  <c:v>30355</c:v>
                </c:pt>
                <c:pt idx="1332">
                  <c:v>30356</c:v>
                </c:pt>
                <c:pt idx="1333">
                  <c:v>30357</c:v>
                </c:pt>
                <c:pt idx="1334">
                  <c:v>30358</c:v>
                </c:pt>
                <c:pt idx="1335">
                  <c:v>30361</c:v>
                </c:pt>
                <c:pt idx="1336">
                  <c:v>30362</c:v>
                </c:pt>
                <c:pt idx="1337">
                  <c:v>30363</c:v>
                </c:pt>
                <c:pt idx="1338">
                  <c:v>30364</c:v>
                </c:pt>
                <c:pt idx="1339">
                  <c:v>30365</c:v>
                </c:pt>
                <c:pt idx="1340">
                  <c:v>30368</c:v>
                </c:pt>
                <c:pt idx="1341">
                  <c:v>30369</c:v>
                </c:pt>
                <c:pt idx="1342">
                  <c:v>30370</c:v>
                </c:pt>
                <c:pt idx="1343">
                  <c:v>30371</c:v>
                </c:pt>
                <c:pt idx="1344">
                  <c:v>30372</c:v>
                </c:pt>
                <c:pt idx="1345">
                  <c:v>30375</c:v>
                </c:pt>
                <c:pt idx="1346">
                  <c:v>30376</c:v>
                </c:pt>
                <c:pt idx="1347">
                  <c:v>30377</c:v>
                </c:pt>
                <c:pt idx="1348">
                  <c:v>30378</c:v>
                </c:pt>
                <c:pt idx="1349">
                  <c:v>30379</c:v>
                </c:pt>
                <c:pt idx="1350">
                  <c:v>30382</c:v>
                </c:pt>
                <c:pt idx="1351">
                  <c:v>30383</c:v>
                </c:pt>
                <c:pt idx="1352">
                  <c:v>30384</c:v>
                </c:pt>
                <c:pt idx="1353">
                  <c:v>30385</c:v>
                </c:pt>
                <c:pt idx="1354">
                  <c:v>30386</c:v>
                </c:pt>
                <c:pt idx="1355">
                  <c:v>30389</c:v>
                </c:pt>
                <c:pt idx="1356">
                  <c:v>30390</c:v>
                </c:pt>
                <c:pt idx="1357">
                  <c:v>30391</c:v>
                </c:pt>
                <c:pt idx="1358">
                  <c:v>30392</c:v>
                </c:pt>
                <c:pt idx="1359">
                  <c:v>30393</c:v>
                </c:pt>
                <c:pt idx="1360">
                  <c:v>30396</c:v>
                </c:pt>
                <c:pt idx="1361">
                  <c:v>30397</c:v>
                </c:pt>
                <c:pt idx="1362">
                  <c:v>30398</c:v>
                </c:pt>
                <c:pt idx="1363">
                  <c:v>30399</c:v>
                </c:pt>
                <c:pt idx="1364">
                  <c:v>30400</c:v>
                </c:pt>
                <c:pt idx="1365">
                  <c:v>30403</c:v>
                </c:pt>
                <c:pt idx="1366">
                  <c:v>30404</c:v>
                </c:pt>
                <c:pt idx="1367">
                  <c:v>30405</c:v>
                </c:pt>
                <c:pt idx="1368">
                  <c:v>30406</c:v>
                </c:pt>
                <c:pt idx="1369">
                  <c:v>30407</c:v>
                </c:pt>
                <c:pt idx="1370">
                  <c:v>30410</c:v>
                </c:pt>
                <c:pt idx="1371">
                  <c:v>30411</c:v>
                </c:pt>
                <c:pt idx="1372">
                  <c:v>30412</c:v>
                </c:pt>
                <c:pt idx="1373">
                  <c:v>30413</c:v>
                </c:pt>
                <c:pt idx="1374">
                  <c:v>30414</c:v>
                </c:pt>
                <c:pt idx="1375">
                  <c:v>30417</c:v>
                </c:pt>
                <c:pt idx="1376">
                  <c:v>30418</c:v>
                </c:pt>
                <c:pt idx="1377">
                  <c:v>30419</c:v>
                </c:pt>
                <c:pt idx="1378">
                  <c:v>30420</c:v>
                </c:pt>
                <c:pt idx="1379">
                  <c:v>30421</c:v>
                </c:pt>
                <c:pt idx="1380">
                  <c:v>30424</c:v>
                </c:pt>
                <c:pt idx="1381">
                  <c:v>30425</c:v>
                </c:pt>
                <c:pt idx="1382">
                  <c:v>30426</c:v>
                </c:pt>
                <c:pt idx="1383">
                  <c:v>30427</c:v>
                </c:pt>
                <c:pt idx="1384">
                  <c:v>30428</c:v>
                </c:pt>
                <c:pt idx="1385">
                  <c:v>30431</c:v>
                </c:pt>
                <c:pt idx="1386">
                  <c:v>30432</c:v>
                </c:pt>
                <c:pt idx="1387">
                  <c:v>30433</c:v>
                </c:pt>
                <c:pt idx="1388">
                  <c:v>30434</c:v>
                </c:pt>
                <c:pt idx="1389">
                  <c:v>30435</c:v>
                </c:pt>
                <c:pt idx="1390">
                  <c:v>30438</c:v>
                </c:pt>
                <c:pt idx="1391">
                  <c:v>30439</c:v>
                </c:pt>
                <c:pt idx="1392">
                  <c:v>30440</c:v>
                </c:pt>
                <c:pt idx="1393">
                  <c:v>30441</c:v>
                </c:pt>
                <c:pt idx="1394">
                  <c:v>30442</c:v>
                </c:pt>
                <c:pt idx="1395">
                  <c:v>30445</c:v>
                </c:pt>
                <c:pt idx="1396">
                  <c:v>30446</c:v>
                </c:pt>
                <c:pt idx="1397">
                  <c:v>30447</c:v>
                </c:pt>
                <c:pt idx="1398">
                  <c:v>30448</c:v>
                </c:pt>
                <c:pt idx="1399">
                  <c:v>30449</c:v>
                </c:pt>
                <c:pt idx="1400">
                  <c:v>30452</c:v>
                </c:pt>
                <c:pt idx="1401">
                  <c:v>30453</c:v>
                </c:pt>
                <c:pt idx="1402">
                  <c:v>30454</c:v>
                </c:pt>
                <c:pt idx="1403">
                  <c:v>30455</c:v>
                </c:pt>
                <c:pt idx="1404">
                  <c:v>30456</c:v>
                </c:pt>
                <c:pt idx="1405">
                  <c:v>30459</c:v>
                </c:pt>
                <c:pt idx="1406">
                  <c:v>30460</c:v>
                </c:pt>
                <c:pt idx="1407">
                  <c:v>30461</c:v>
                </c:pt>
                <c:pt idx="1408">
                  <c:v>30462</c:v>
                </c:pt>
                <c:pt idx="1409">
                  <c:v>30463</c:v>
                </c:pt>
                <c:pt idx="1410">
                  <c:v>30466</c:v>
                </c:pt>
                <c:pt idx="1411">
                  <c:v>30467</c:v>
                </c:pt>
                <c:pt idx="1412">
                  <c:v>30468</c:v>
                </c:pt>
                <c:pt idx="1413">
                  <c:v>30469</c:v>
                </c:pt>
                <c:pt idx="1414">
                  <c:v>30470</c:v>
                </c:pt>
                <c:pt idx="1415">
                  <c:v>30473</c:v>
                </c:pt>
                <c:pt idx="1416">
                  <c:v>30474</c:v>
                </c:pt>
                <c:pt idx="1417">
                  <c:v>30475</c:v>
                </c:pt>
                <c:pt idx="1418">
                  <c:v>30476</c:v>
                </c:pt>
                <c:pt idx="1419">
                  <c:v>30477</c:v>
                </c:pt>
                <c:pt idx="1420">
                  <c:v>30480</c:v>
                </c:pt>
                <c:pt idx="1421">
                  <c:v>30481</c:v>
                </c:pt>
                <c:pt idx="1422">
                  <c:v>30482</c:v>
                </c:pt>
                <c:pt idx="1423">
                  <c:v>30483</c:v>
                </c:pt>
                <c:pt idx="1424">
                  <c:v>30484</c:v>
                </c:pt>
                <c:pt idx="1425">
                  <c:v>30487</c:v>
                </c:pt>
                <c:pt idx="1426">
                  <c:v>30488</c:v>
                </c:pt>
                <c:pt idx="1427">
                  <c:v>30489</c:v>
                </c:pt>
                <c:pt idx="1428">
                  <c:v>30490</c:v>
                </c:pt>
                <c:pt idx="1429">
                  <c:v>30491</c:v>
                </c:pt>
                <c:pt idx="1430">
                  <c:v>30494</c:v>
                </c:pt>
                <c:pt idx="1431">
                  <c:v>30495</c:v>
                </c:pt>
                <c:pt idx="1432">
                  <c:v>30496</c:v>
                </c:pt>
                <c:pt idx="1433">
                  <c:v>30497</c:v>
                </c:pt>
                <c:pt idx="1434">
                  <c:v>30498</c:v>
                </c:pt>
                <c:pt idx="1435">
                  <c:v>30501</c:v>
                </c:pt>
                <c:pt idx="1436">
                  <c:v>30502</c:v>
                </c:pt>
                <c:pt idx="1437">
                  <c:v>30503</c:v>
                </c:pt>
                <c:pt idx="1438">
                  <c:v>30504</c:v>
                </c:pt>
                <c:pt idx="1439">
                  <c:v>30505</c:v>
                </c:pt>
                <c:pt idx="1440">
                  <c:v>30508</c:v>
                </c:pt>
                <c:pt idx="1441">
                  <c:v>30509</c:v>
                </c:pt>
                <c:pt idx="1442">
                  <c:v>30510</c:v>
                </c:pt>
                <c:pt idx="1443">
                  <c:v>30511</c:v>
                </c:pt>
                <c:pt idx="1444">
                  <c:v>30512</c:v>
                </c:pt>
                <c:pt idx="1445">
                  <c:v>30515</c:v>
                </c:pt>
                <c:pt idx="1446">
                  <c:v>30516</c:v>
                </c:pt>
                <c:pt idx="1447">
                  <c:v>30517</c:v>
                </c:pt>
                <c:pt idx="1448">
                  <c:v>30518</c:v>
                </c:pt>
                <c:pt idx="1449">
                  <c:v>30519</c:v>
                </c:pt>
                <c:pt idx="1450">
                  <c:v>30522</c:v>
                </c:pt>
                <c:pt idx="1451">
                  <c:v>30523</c:v>
                </c:pt>
                <c:pt idx="1452">
                  <c:v>30524</c:v>
                </c:pt>
                <c:pt idx="1453">
                  <c:v>30525</c:v>
                </c:pt>
                <c:pt idx="1454">
                  <c:v>30526</c:v>
                </c:pt>
                <c:pt idx="1455">
                  <c:v>30529</c:v>
                </c:pt>
                <c:pt idx="1456">
                  <c:v>30530</c:v>
                </c:pt>
                <c:pt idx="1457">
                  <c:v>30531</c:v>
                </c:pt>
                <c:pt idx="1458">
                  <c:v>30532</c:v>
                </c:pt>
                <c:pt idx="1459">
                  <c:v>30533</c:v>
                </c:pt>
                <c:pt idx="1460">
                  <c:v>30536</c:v>
                </c:pt>
                <c:pt idx="1461">
                  <c:v>30537</c:v>
                </c:pt>
                <c:pt idx="1462">
                  <c:v>30538</c:v>
                </c:pt>
                <c:pt idx="1463">
                  <c:v>30539</c:v>
                </c:pt>
                <c:pt idx="1464">
                  <c:v>30540</c:v>
                </c:pt>
                <c:pt idx="1465">
                  <c:v>30543</c:v>
                </c:pt>
                <c:pt idx="1466">
                  <c:v>30544</c:v>
                </c:pt>
                <c:pt idx="1467">
                  <c:v>30545</c:v>
                </c:pt>
                <c:pt idx="1468">
                  <c:v>30546</c:v>
                </c:pt>
                <c:pt idx="1469">
                  <c:v>30547</c:v>
                </c:pt>
                <c:pt idx="1470">
                  <c:v>30550</c:v>
                </c:pt>
                <c:pt idx="1471">
                  <c:v>30551</c:v>
                </c:pt>
                <c:pt idx="1472">
                  <c:v>30552</c:v>
                </c:pt>
                <c:pt idx="1473">
                  <c:v>30553</c:v>
                </c:pt>
                <c:pt idx="1474">
                  <c:v>30554</c:v>
                </c:pt>
                <c:pt idx="1475">
                  <c:v>30557</c:v>
                </c:pt>
                <c:pt idx="1476">
                  <c:v>30558</c:v>
                </c:pt>
                <c:pt idx="1477">
                  <c:v>30559</c:v>
                </c:pt>
                <c:pt idx="1478">
                  <c:v>30560</c:v>
                </c:pt>
                <c:pt idx="1479">
                  <c:v>30561</c:v>
                </c:pt>
                <c:pt idx="1480">
                  <c:v>30564</c:v>
                </c:pt>
                <c:pt idx="1481">
                  <c:v>30565</c:v>
                </c:pt>
                <c:pt idx="1482">
                  <c:v>30566</c:v>
                </c:pt>
                <c:pt idx="1483">
                  <c:v>30567</c:v>
                </c:pt>
                <c:pt idx="1484">
                  <c:v>30568</c:v>
                </c:pt>
                <c:pt idx="1485">
                  <c:v>30571</c:v>
                </c:pt>
                <c:pt idx="1486">
                  <c:v>30572</c:v>
                </c:pt>
                <c:pt idx="1487">
                  <c:v>30573</c:v>
                </c:pt>
                <c:pt idx="1488">
                  <c:v>30574</c:v>
                </c:pt>
                <c:pt idx="1489">
                  <c:v>30575</c:v>
                </c:pt>
                <c:pt idx="1490">
                  <c:v>30578</c:v>
                </c:pt>
                <c:pt idx="1491">
                  <c:v>30579</c:v>
                </c:pt>
                <c:pt idx="1492">
                  <c:v>30580</c:v>
                </c:pt>
                <c:pt idx="1493">
                  <c:v>30581</c:v>
                </c:pt>
                <c:pt idx="1494">
                  <c:v>30582</c:v>
                </c:pt>
                <c:pt idx="1495">
                  <c:v>30585</c:v>
                </c:pt>
                <c:pt idx="1496">
                  <c:v>30586</c:v>
                </c:pt>
                <c:pt idx="1497">
                  <c:v>30587</c:v>
                </c:pt>
                <c:pt idx="1498">
                  <c:v>30588</c:v>
                </c:pt>
                <c:pt idx="1499">
                  <c:v>30589</c:v>
                </c:pt>
                <c:pt idx="1500">
                  <c:v>30592</c:v>
                </c:pt>
                <c:pt idx="1501">
                  <c:v>30593</c:v>
                </c:pt>
                <c:pt idx="1502">
                  <c:v>30594</c:v>
                </c:pt>
                <c:pt idx="1503">
                  <c:v>30595</c:v>
                </c:pt>
                <c:pt idx="1504">
                  <c:v>30596</c:v>
                </c:pt>
                <c:pt idx="1505">
                  <c:v>30599</c:v>
                </c:pt>
                <c:pt idx="1506">
                  <c:v>30600</c:v>
                </c:pt>
                <c:pt idx="1507">
                  <c:v>30601</c:v>
                </c:pt>
                <c:pt idx="1508">
                  <c:v>30602</c:v>
                </c:pt>
                <c:pt idx="1509">
                  <c:v>30603</c:v>
                </c:pt>
                <c:pt idx="1510">
                  <c:v>30606</c:v>
                </c:pt>
                <c:pt idx="1511">
                  <c:v>30607</c:v>
                </c:pt>
                <c:pt idx="1512">
                  <c:v>30608</c:v>
                </c:pt>
                <c:pt idx="1513">
                  <c:v>30609</c:v>
                </c:pt>
                <c:pt idx="1514">
                  <c:v>30610</c:v>
                </c:pt>
                <c:pt idx="1515">
                  <c:v>30613</c:v>
                </c:pt>
                <c:pt idx="1516">
                  <c:v>30614</c:v>
                </c:pt>
                <c:pt idx="1517">
                  <c:v>30615</c:v>
                </c:pt>
                <c:pt idx="1518">
                  <c:v>30616</c:v>
                </c:pt>
                <c:pt idx="1519">
                  <c:v>30617</c:v>
                </c:pt>
                <c:pt idx="1520">
                  <c:v>30620</c:v>
                </c:pt>
                <c:pt idx="1521">
                  <c:v>30621</c:v>
                </c:pt>
                <c:pt idx="1522">
                  <c:v>30622</c:v>
                </c:pt>
                <c:pt idx="1523">
                  <c:v>30623</c:v>
                </c:pt>
                <c:pt idx="1524">
                  <c:v>30624</c:v>
                </c:pt>
                <c:pt idx="1525">
                  <c:v>30627</c:v>
                </c:pt>
                <c:pt idx="1526">
                  <c:v>30628</c:v>
                </c:pt>
                <c:pt idx="1527">
                  <c:v>30629</c:v>
                </c:pt>
                <c:pt idx="1528">
                  <c:v>30630</c:v>
                </c:pt>
                <c:pt idx="1529">
                  <c:v>30631</c:v>
                </c:pt>
                <c:pt idx="1530">
                  <c:v>30634</c:v>
                </c:pt>
                <c:pt idx="1531">
                  <c:v>30635</c:v>
                </c:pt>
                <c:pt idx="1532">
                  <c:v>30636</c:v>
                </c:pt>
                <c:pt idx="1533">
                  <c:v>30637</c:v>
                </c:pt>
                <c:pt idx="1534">
                  <c:v>30638</c:v>
                </c:pt>
                <c:pt idx="1535">
                  <c:v>30641</c:v>
                </c:pt>
                <c:pt idx="1536">
                  <c:v>30642</c:v>
                </c:pt>
                <c:pt idx="1537">
                  <c:v>30643</c:v>
                </c:pt>
                <c:pt idx="1538">
                  <c:v>30644</c:v>
                </c:pt>
                <c:pt idx="1539">
                  <c:v>30645</c:v>
                </c:pt>
                <c:pt idx="1540">
                  <c:v>30648</c:v>
                </c:pt>
                <c:pt idx="1541">
                  <c:v>30649</c:v>
                </c:pt>
                <c:pt idx="1542">
                  <c:v>30650</c:v>
                </c:pt>
                <c:pt idx="1543">
                  <c:v>30651</c:v>
                </c:pt>
                <c:pt idx="1544">
                  <c:v>30652</c:v>
                </c:pt>
                <c:pt idx="1545">
                  <c:v>30655</c:v>
                </c:pt>
                <c:pt idx="1546">
                  <c:v>30656</c:v>
                </c:pt>
                <c:pt idx="1547">
                  <c:v>30657</c:v>
                </c:pt>
                <c:pt idx="1548">
                  <c:v>30658</c:v>
                </c:pt>
                <c:pt idx="1549">
                  <c:v>30659</c:v>
                </c:pt>
                <c:pt idx="1550">
                  <c:v>30662</c:v>
                </c:pt>
                <c:pt idx="1551">
                  <c:v>30663</c:v>
                </c:pt>
                <c:pt idx="1552">
                  <c:v>30664</c:v>
                </c:pt>
                <c:pt idx="1553">
                  <c:v>30665</c:v>
                </c:pt>
                <c:pt idx="1554">
                  <c:v>30666</c:v>
                </c:pt>
                <c:pt idx="1555">
                  <c:v>30669</c:v>
                </c:pt>
                <c:pt idx="1556">
                  <c:v>30670</c:v>
                </c:pt>
                <c:pt idx="1557">
                  <c:v>30671</c:v>
                </c:pt>
                <c:pt idx="1558">
                  <c:v>30672</c:v>
                </c:pt>
                <c:pt idx="1559">
                  <c:v>30673</c:v>
                </c:pt>
                <c:pt idx="1560">
                  <c:v>30676</c:v>
                </c:pt>
                <c:pt idx="1561">
                  <c:v>30677</c:v>
                </c:pt>
                <c:pt idx="1562">
                  <c:v>30678</c:v>
                </c:pt>
                <c:pt idx="1563">
                  <c:v>30679</c:v>
                </c:pt>
                <c:pt idx="1564">
                  <c:v>30680</c:v>
                </c:pt>
                <c:pt idx="1565">
                  <c:v>30683</c:v>
                </c:pt>
                <c:pt idx="1566">
                  <c:v>30684</c:v>
                </c:pt>
                <c:pt idx="1567">
                  <c:v>30685</c:v>
                </c:pt>
                <c:pt idx="1568">
                  <c:v>30686</c:v>
                </c:pt>
                <c:pt idx="1569">
                  <c:v>30687</c:v>
                </c:pt>
                <c:pt idx="1570">
                  <c:v>30690</c:v>
                </c:pt>
                <c:pt idx="1571">
                  <c:v>30691</c:v>
                </c:pt>
                <c:pt idx="1572">
                  <c:v>30692</c:v>
                </c:pt>
                <c:pt idx="1573">
                  <c:v>30693</c:v>
                </c:pt>
                <c:pt idx="1574">
                  <c:v>30694</c:v>
                </c:pt>
                <c:pt idx="1575">
                  <c:v>30697</c:v>
                </c:pt>
                <c:pt idx="1576">
                  <c:v>30698</c:v>
                </c:pt>
                <c:pt idx="1577">
                  <c:v>30699</c:v>
                </c:pt>
                <c:pt idx="1578">
                  <c:v>30700</c:v>
                </c:pt>
                <c:pt idx="1579">
                  <c:v>30701</c:v>
                </c:pt>
                <c:pt idx="1580">
                  <c:v>30704</c:v>
                </c:pt>
                <c:pt idx="1581">
                  <c:v>30705</c:v>
                </c:pt>
                <c:pt idx="1582">
                  <c:v>30706</c:v>
                </c:pt>
                <c:pt idx="1583">
                  <c:v>30707</c:v>
                </c:pt>
                <c:pt idx="1584">
                  <c:v>30708</c:v>
                </c:pt>
                <c:pt idx="1585">
                  <c:v>30711</c:v>
                </c:pt>
                <c:pt idx="1586">
                  <c:v>30712</c:v>
                </c:pt>
                <c:pt idx="1587">
                  <c:v>30713</c:v>
                </c:pt>
                <c:pt idx="1588">
                  <c:v>30714</c:v>
                </c:pt>
                <c:pt idx="1589">
                  <c:v>30715</c:v>
                </c:pt>
                <c:pt idx="1590">
                  <c:v>30718</c:v>
                </c:pt>
                <c:pt idx="1591">
                  <c:v>30719</c:v>
                </c:pt>
                <c:pt idx="1592">
                  <c:v>30720</c:v>
                </c:pt>
                <c:pt idx="1593">
                  <c:v>30721</c:v>
                </c:pt>
                <c:pt idx="1594">
                  <c:v>30722</c:v>
                </c:pt>
                <c:pt idx="1595">
                  <c:v>30725</c:v>
                </c:pt>
                <c:pt idx="1596">
                  <c:v>30726</c:v>
                </c:pt>
                <c:pt idx="1597">
                  <c:v>30727</c:v>
                </c:pt>
                <c:pt idx="1598">
                  <c:v>30728</c:v>
                </c:pt>
                <c:pt idx="1599">
                  <c:v>30729</c:v>
                </c:pt>
                <c:pt idx="1600">
                  <c:v>30732</c:v>
                </c:pt>
                <c:pt idx="1601">
                  <c:v>30733</c:v>
                </c:pt>
                <c:pt idx="1602">
                  <c:v>30734</c:v>
                </c:pt>
                <c:pt idx="1603">
                  <c:v>30735</c:v>
                </c:pt>
                <c:pt idx="1604">
                  <c:v>30736</c:v>
                </c:pt>
                <c:pt idx="1605">
                  <c:v>30739</c:v>
                </c:pt>
                <c:pt idx="1606">
                  <c:v>30740</c:v>
                </c:pt>
                <c:pt idx="1607">
                  <c:v>30741</c:v>
                </c:pt>
                <c:pt idx="1608">
                  <c:v>30742</c:v>
                </c:pt>
                <c:pt idx="1609">
                  <c:v>30743</c:v>
                </c:pt>
                <c:pt idx="1610">
                  <c:v>30746</c:v>
                </c:pt>
                <c:pt idx="1611">
                  <c:v>30747</c:v>
                </c:pt>
                <c:pt idx="1612">
                  <c:v>30748</c:v>
                </c:pt>
                <c:pt idx="1613">
                  <c:v>30749</c:v>
                </c:pt>
                <c:pt idx="1614">
                  <c:v>30750</c:v>
                </c:pt>
                <c:pt idx="1615">
                  <c:v>30753</c:v>
                </c:pt>
                <c:pt idx="1616">
                  <c:v>30754</c:v>
                </c:pt>
                <c:pt idx="1617">
                  <c:v>30755</c:v>
                </c:pt>
                <c:pt idx="1618">
                  <c:v>30756</c:v>
                </c:pt>
                <c:pt idx="1619">
                  <c:v>30757</c:v>
                </c:pt>
                <c:pt idx="1620">
                  <c:v>30760</c:v>
                </c:pt>
                <c:pt idx="1621">
                  <c:v>30761</c:v>
                </c:pt>
                <c:pt idx="1622">
                  <c:v>30762</c:v>
                </c:pt>
                <c:pt idx="1623">
                  <c:v>30763</c:v>
                </c:pt>
                <c:pt idx="1624">
                  <c:v>30764</c:v>
                </c:pt>
                <c:pt idx="1625">
                  <c:v>30767</c:v>
                </c:pt>
                <c:pt idx="1626">
                  <c:v>30768</c:v>
                </c:pt>
                <c:pt idx="1627">
                  <c:v>30769</c:v>
                </c:pt>
                <c:pt idx="1628">
                  <c:v>30770</c:v>
                </c:pt>
                <c:pt idx="1629">
                  <c:v>30771</c:v>
                </c:pt>
                <c:pt idx="1630">
                  <c:v>30774</c:v>
                </c:pt>
                <c:pt idx="1631">
                  <c:v>30775</c:v>
                </c:pt>
                <c:pt idx="1632">
                  <c:v>30776</c:v>
                </c:pt>
                <c:pt idx="1633">
                  <c:v>30777</c:v>
                </c:pt>
                <c:pt idx="1634">
                  <c:v>30778</c:v>
                </c:pt>
                <c:pt idx="1635">
                  <c:v>30781</c:v>
                </c:pt>
                <c:pt idx="1636">
                  <c:v>30782</c:v>
                </c:pt>
                <c:pt idx="1637">
                  <c:v>30783</c:v>
                </c:pt>
                <c:pt idx="1638">
                  <c:v>30784</c:v>
                </c:pt>
                <c:pt idx="1639">
                  <c:v>30785</c:v>
                </c:pt>
                <c:pt idx="1640">
                  <c:v>30788</c:v>
                </c:pt>
                <c:pt idx="1641">
                  <c:v>30789</c:v>
                </c:pt>
                <c:pt idx="1642">
                  <c:v>30790</c:v>
                </c:pt>
                <c:pt idx="1643">
                  <c:v>30791</c:v>
                </c:pt>
                <c:pt idx="1644">
                  <c:v>30792</c:v>
                </c:pt>
                <c:pt idx="1645">
                  <c:v>30795</c:v>
                </c:pt>
                <c:pt idx="1646">
                  <c:v>30796</c:v>
                </c:pt>
                <c:pt idx="1647">
                  <c:v>30797</c:v>
                </c:pt>
                <c:pt idx="1648">
                  <c:v>30798</c:v>
                </c:pt>
                <c:pt idx="1649">
                  <c:v>30799</c:v>
                </c:pt>
                <c:pt idx="1650">
                  <c:v>30802</c:v>
                </c:pt>
                <c:pt idx="1651">
                  <c:v>30803</c:v>
                </c:pt>
                <c:pt idx="1652">
                  <c:v>30804</c:v>
                </c:pt>
                <c:pt idx="1653">
                  <c:v>30805</c:v>
                </c:pt>
                <c:pt idx="1654">
                  <c:v>30806</c:v>
                </c:pt>
                <c:pt idx="1655">
                  <c:v>30809</c:v>
                </c:pt>
                <c:pt idx="1656">
                  <c:v>30810</c:v>
                </c:pt>
                <c:pt idx="1657">
                  <c:v>30811</c:v>
                </c:pt>
                <c:pt idx="1658">
                  <c:v>30812</c:v>
                </c:pt>
                <c:pt idx="1659">
                  <c:v>30813</c:v>
                </c:pt>
                <c:pt idx="1660">
                  <c:v>30816</c:v>
                </c:pt>
                <c:pt idx="1661">
                  <c:v>30817</c:v>
                </c:pt>
                <c:pt idx="1662">
                  <c:v>30818</c:v>
                </c:pt>
                <c:pt idx="1663">
                  <c:v>30819</c:v>
                </c:pt>
                <c:pt idx="1664">
                  <c:v>30820</c:v>
                </c:pt>
                <c:pt idx="1665">
                  <c:v>30823</c:v>
                </c:pt>
                <c:pt idx="1666">
                  <c:v>30824</c:v>
                </c:pt>
                <c:pt idx="1667">
                  <c:v>30825</c:v>
                </c:pt>
                <c:pt idx="1668">
                  <c:v>30826</c:v>
                </c:pt>
                <c:pt idx="1669">
                  <c:v>30827</c:v>
                </c:pt>
                <c:pt idx="1670">
                  <c:v>30830</c:v>
                </c:pt>
                <c:pt idx="1671">
                  <c:v>30831</c:v>
                </c:pt>
                <c:pt idx="1672">
                  <c:v>30832</c:v>
                </c:pt>
                <c:pt idx="1673">
                  <c:v>30833</c:v>
                </c:pt>
                <c:pt idx="1674">
                  <c:v>30834</c:v>
                </c:pt>
                <c:pt idx="1675">
                  <c:v>30837</c:v>
                </c:pt>
                <c:pt idx="1676">
                  <c:v>30838</c:v>
                </c:pt>
                <c:pt idx="1677">
                  <c:v>30839</c:v>
                </c:pt>
                <c:pt idx="1678">
                  <c:v>30840</c:v>
                </c:pt>
                <c:pt idx="1679">
                  <c:v>30841</c:v>
                </c:pt>
                <c:pt idx="1680">
                  <c:v>30844</c:v>
                </c:pt>
                <c:pt idx="1681">
                  <c:v>30845</c:v>
                </c:pt>
                <c:pt idx="1682">
                  <c:v>30846</c:v>
                </c:pt>
                <c:pt idx="1683">
                  <c:v>30847</c:v>
                </c:pt>
                <c:pt idx="1684">
                  <c:v>30848</c:v>
                </c:pt>
                <c:pt idx="1685">
                  <c:v>30851</c:v>
                </c:pt>
                <c:pt idx="1686">
                  <c:v>30852</c:v>
                </c:pt>
                <c:pt idx="1687">
                  <c:v>30853</c:v>
                </c:pt>
                <c:pt idx="1688">
                  <c:v>30854</c:v>
                </c:pt>
                <c:pt idx="1689">
                  <c:v>30855</c:v>
                </c:pt>
                <c:pt idx="1690">
                  <c:v>30858</c:v>
                </c:pt>
                <c:pt idx="1691">
                  <c:v>30859</c:v>
                </c:pt>
                <c:pt idx="1692">
                  <c:v>30860</c:v>
                </c:pt>
                <c:pt idx="1693">
                  <c:v>30861</c:v>
                </c:pt>
                <c:pt idx="1694">
                  <c:v>30862</c:v>
                </c:pt>
                <c:pt idx="1695">
                  <c:v>30865</c:v>
                </c:pt>
                <c:pt idx="1696">
                  <c:v>30866</c:v>
                </c:pt>
                <c:pt idx="1697">
                  <c:v>30867</c:v>
                </c:pt>
                <c:pt idx="1698">
                  <c:v>30868</c:v>
                </c:pt>
                <c:pt idx="1699">
                  <c:v>30869</c:v>
                </c:pt>
                <c:pt idx="1700">
                  <c:v>30872</c:v>
                </c:pt>
                <c:pt idx="1701">
                  <c:v>30873</c:v>
                </c:pt>
                <c:pt idx="1702">
                  <c:v>30874</c:v>
                </c:pt>
                <c:pt idx="1703">
                  <c:v>30875</c:v>
                </c:pt>
                <c:pt idx="1704">
                  <c:v>30876</c:v>
                </c:pt>
                <c:pt idx="1705">
                  <c:v>30879</c:v>
                </c:pt>
                <c:pt idx="1706">
                  <c:v>30880</c:v>
                </c:pt>
                <c:pt idx="1707">
                  <c:v>30881</c:v>
                </c:pt>
                <c:pt idx="1708">
                  <c:v>30882</c:v>
                </c:pt>
                <c:pt idx="1709">
                  <c:v>30883</c:v>
                </c:pt>
                <c:pt idx="1710">
                  <c:v>30886</c:v>
                </c:pt>
                <c:pt idx="1711">
                  <c:v>30887</c:v>
                </c:pt>
                <c:pt idx="1712">
                  <c:v>30888</c:v>
                </c:pt>
                <c:pt idx="1713">
                  <c:v>30889</c:v>
                </c:pt>
                <c:pt idx="1714">
                  <c:v>30890</c:v>
                </c:pt>
                <c:pt idx="1715">
                  <c:v>30893</c:v>
                </c:pt>
                <c:pt idx="1716">
                  <c:v>30894</c:v>
                </c:pt>
                <c:pt idx="1717">
                  <c:v>30895</c:v>
                </c:pt>
                <c:pt idx="1718">
                  <c:v>30896</c:v>
                </c:pt>
                <c:pt idx="1719">
                  <c:v>30897</c:v>
                </c:pt>
                <c:pt idx="1720">
                  <c:v>30900</c:v>
                </c:pt>
                <c:pt idx="1721">
                  <c:v>30901</c:v>
                </c:pt>
                <c:pt idx="1722">
                  <c:v>30902</c:v>
                </c:pt>
                <c:pt idx="1723">
                  <c:v>30903</c:v>
                </c:pt>
                <c:pt idx="1724">
                  <c:v>30904</c:v>
                </c:pt>
                <c:pt idx="1725">
                  <c:v>30907</c:v>
                </c:pt>
                <c:pt idx="1726">
                  <c:v>30908</c:v>
                </c:pt>
                <c:pt idx="1727">
                  <c:v>30909</c:v>
                </c:pt>
                <c:pt idx="1728">
                  <c:v>30910</c:v>
                </c:pt>
                <c:pt idx="1729">
                  <c:v>30911</c:v>
                </c:pt>
                <c:pt idx="1730">
                  <c:v>30914</c:v>
                </c:pt>
                <c:pt idx="1731">
                  <c:v>30915</c:v>
                </c:pt>
                <c:pt idx="1732">
                  <c:v>30916</c:v>
                </c:pt>
                <c:pt idx="1733">
                  <c:v>30917</c:v>
                </c:pt>
                <c:pt idx="1734">
                  <c:v>30918</c:v>
                </c:pt>
                <c:pt idx="1735">
                  <c:v>30921</c:v>
                </c:pt>
                <c:pt idx="1736">
                  <c:v>30922</c:v>
                </c:pt>
                <c:pt idx="1737">
                  <c:v>30923</c:v>
                </c:pt>
                <c:pt idx="1738">
                  <c:v>30924</c:v>
                </c:pt>
                <c:pt idx="1739">
                  <c:v>30925</c:v>
                </c:pt>
                <c:pt idx="1740">
                  <c:v>30928</c:v>
                </c:pt>
                <c:pt idx="1741">
                  <c:v>30929</c:v>
                </c:pt>
                <c:pt idx="1742">
                  <c:v>30930</c:v>
                </c:pt>
                <c:pt idx="1743">
                  <c:v>30931</c:v>
                </c:pt>
                <c:pt idx="1744">
                  <c:v>30932</c:v>
                </c:pt>
                <c:pt idx="1745">
                  <c:v>30935</c:v>
                </c:pt>
                <c:pt idx="1746">
                  <c:v>30936</c:v>
                </c:pt>
                <c:pt idx="1747">
                  <c:v>30937</c:v>
                </c:pt>
                <c:pt idx="1748">
                  <c:v>30938</c:v>
                </c:pt>
                <c:pt idx="1749">
                  <c:v>30939</c:v>
                </c:pt>
                <c:pt idx="1750">
                  <c:v>30942</c:v>
                </c:pt>
                <c:pt idx="1751">
                  <c:v>30943</c:v>
                </c:pt>
                <c:pt idx="1752">
                  <c:v>30944</c:v>
                </c:pt>
                <c:pt idx="1753">
                  <c:v>30945</c:v>
                </c:pt>
                <c:pt idx="1754">
                  <c:v>30946</c:v>
                </c:pt>
                <c:pt idx="1755">
                  <c:v>30949</c:v>
                </c:pt>
                <c:pt idx="1756">
                  <c:v>30950</c:v>
                </c:pt>
                <c:pt idx="1757">
                  <c:v>30951</c:v>
                </c:pt>
                <c:pt idx="1758">
                  <c:v>30952</c:v>
                </c:pt>
                <c:pt idx="1759">
                  <c:v>30953</c:v>
                </c:pt>
                <c:pt idx="1760">
                  <c:v>30956</c:v>
                </c:pt>
                <c:pt idx="1761">
                  <c:v>30957</c:v>
                </c:pt>
                <c:pt idx="1762">
                  <c:v>30958</c:v>
                </c:pt>
                <c:pt idx="1763">
                  <c:v>30959</c:v>
                </c:pt>
                <c:pt idx="1764">
                  <c:v>30960</c:v>
                </c:pt>
                <c:pt idx="1765">
                  <c:v>30963</c:v>
                </c:pt>
                <c:pt idx="1766">
                  <c:v>30964</c:v>
                </c:pt>
                <c:pt idx="1767">
                  <c:v>30965</c:v>
                </c:pt>
                <c:pt idx="1768">
                  <c:v>30966</c:v>
                </c:pt>
                <c:pt idx="1769">
                  <c:v>30967</c:v>
                </c:pt>
                <c:pt idx="1770">
                  <c:v>30970</c:v>
                </c:pt>
                <c:pt idx="1771">
                  <c:v>30971</c:v>
                </c:pt>
                <c:pt idx="1772">
                  <c:v>30972</c:v>
                </c:pt>
                <c:pt idx="1773">
                  <c:v>30973</c:v>
                </c:pt>
                <c:pt idx="1774">
                  <c:v>30974</c:v>
                </c:pt>
                <c:pt idx="1775">
                  <c:v>30977</c:v>
                </c:pt>
                <c:pt idx="1776">
                  <c:v>30978</c:v>
                </c:pt>
                <c:pt idx="1777">
                  <c:v>30979</c:v>
                </c:pt>
                <c:pt idx="1778">
                  <c:v>30980</c:v>
                </c:pt>
                <c:pt idx="1779">
                  <c:v>30981</c:v>
                </c:pt>
                <c:pt idx="1780">
                  <c:v>30984</c:v>
                </c:pt>
                <c:pt idx="1781">
                  <c:v>30985</c:v>
                </c:pt>
                <c:pt idx="1782">
                  <c:v>30986</c:v>
                </c:pt>
                <c:pt idx="1783">
                  <c:v>30987</c:v>
                </c:pt>
                <c:pt idx="1784">
                  <c:v>30988</c:v>
                </c:pt>
                <c:pt idx="1785">
                  <c:v>30991</c:v>
                </c:pt>
                <c:pt idx="1786">
                  <c:v>30992</c:v>
                </c:pt>
                <c:pt idx="1787">
                  <c:v>30993</c:v>
                </c:pt>
                <c:pt idx="1788">
                  <c:v>30994</c:v>
                </c:pt>
                <c:pt idx="1789">
                  <c:v>30995</c:v>
                </c:pt>
                <c:pt idx="1790">
                  <c:v>30998</c:v>
                </c:pt>
                <c:pt idx="1791">
                  <c:v>30999</c:v>
                </c:pt>
                <c:pt idx="1792">
                  <c:v>31000</c:v>
                </c:pt>
                <c:pt idx="1793">
                  <c:v>31001</c:v>
                </c:pt>
                <c:pt idx="1794">
                  <c:v>31002</c:v>
                </c:pt>
                <c:pt idx="1795">
                  <c:v>31005</c:v>
                </c:pt>
                <c:pt idx="1796">
                  <c:v>31006</c:v>
                </c:pt>
                <c:pt idx="1797">
                  <c:v>31007</c:v>
                </c:pt>
                <c:pt idx="1798">
                  <c:v>31008</c:v>
                </c:pt>
                <c:pt idx="1799">
                  <c:v>31009</c:v>
                </c:pt>
                <c:pt idx="1800">
                  <c:v>31012</c:v>
                </c:pt>
                <c:pt idx="1801">
                  <c:v>31013</c:v>
                </c:pt>
                <c:pt idx="1802">
                  <c:v>31014</c:v>
                </c:pt>
                <c:pt idx="1803">
                  <c:v>31015</c:v>
                </c:pt>
                <c:pt idx="1804">
                  <c:v>31016</c:v>
                </c:pt>
                <c:pt idx="1805">
                  <c:v>31019</c:v>
                </c:pt>
                <c:pt idx="1806">
                  <c:v>31020</c:v>
                </c:pt>
                <c:pt idx="1807">
                  <c:v>31021</c:v>
                </c:pt>
                <c:pt idx="1808">
                  <c:v>31022</c:v>
                </c:pt>
                <c:pt idx="1809">
                  <c:v>31023</c:v>
                </c:pt>
                <c:pt idx="1810">
                  <c:v>31026</c:v>
                </c:pt>
                <c:pt idx="1811">
                  <c:v>31027</c:v>
                </c:pt>
                <c:pt idx="1812">
                  <c:v>31028</c:v>
                </c:pt>
                <c:pt idx="1813">
                  <c:v>31029</c:v>
                </c:pt>
                <c:pt idx="1814">
                  <c:v>31030</c:v>
                </c:pt>
                <c:pt idx="1815">
                  <c:v>31033</c:v>
                </c:pt>
                <c:pt idx="1816">
                  <c:v>31034</c:v>
                </c:pt>
                <c:pt idx="1817">
                  <c:v>31035</c:v>
                </c:pt>
                <c:pt idx="1818">
                  <c:v>31036</c:v>
                </c:pt>
                <c:pt idx="1819">
                  <c:v>31037</c:v>
                </c:pt>
                <c:pt idx="1820">
                  <c:v>31040</c:v>
                </c:pt>
                <c:pt idx="1821">
                  <c:v>31041</c:v>
                </c:pt>
                <c:pt idx="1822">
                  <c:v>31042</c:v>
                </c:pt>
                <c:pt idx="1823">
                  <c:v>31043</c:v>
                </c:pt>
                <c:pt idx="1824">
                  <c:v>31044</c:v>
                </c:pt>
                <c:pt idx="1825">
                  <c:v>31047</c:v>
                </c:pt>
                <c:pt idx="1826">
                  <c:v>31048</c:v>
                </c:pt>
                <c:pt idx="1827">
                  <c:v>31049</c:v>
                </c:pt>
                <c:pt idx="1828">
                  <c:v>31050</c:v>
                </c:pt>
                <c:pt idx="1829">
                  <c:v>31051</c:v>
                </c:pt>
                <c:pt idx="1830">
                  <c:v>31054</c:v>
                </c:pt>
                <c:pt idx="1831">
                  <c:v>31055</c:v>
                </c:pt>
                <c:pt idx="1832">
                  <c:v>31056</c:v>
                </c:pt>
                <c:pt idx="1833">
                  <c:v>31057</c:v>
                </c:pt>
                <c:pt idx="1834">
                  <c:v>31058</c:v>
                </c:pt>
                <c:pt idx="1835">
                  <c:v>31061</c:v>
                </c:pt>
                <c:pt idx="1836">
                  <c:v>31062</c:v>
                </c:pt>
                <c:pt idx="1837">
                  <c:v>31063</c:v>
                </c:pt>
                <c:pt idx="1838">
                  <c:v>31064</c:v>
                </c:pt>
                <c:pt idx="1839">
                  <c:v>31065</c:v>
                </c:pt>
                <c:pt idx="1840">
                  <c:v>31068</c:v>
                </c:pt>
                <c:pt idx="1841">
                  <c:v>31069</c:v>
                </c:pt>
                <c:pt idx="1842">
                  <c:v>31070</c:v>
                </c:pt>
                <c:pt idx="1843">
                  <c:v>31071</c:v>
                </c:pt>
                <c:pt idx="1844">
                  <c:v>31072</c:v>
                </c:pt>
                <c:pt idx="1845">
                  <c:v>31075</c:v>
                </c:pt>
                <c:pt idx="1846">
                  <c:v>31076</c:v>
                </c:pt>
                <c:pt idx="1847">
                  <c:v>31077</c:v>
                </c:pt>
                <c:pt idx="1848">
                  <c:v>31078</c:v>
                </c:pt>
                <c:pt idx="1849">
                  <c:v>31079</c:v>
                </c:pt>
                <c:pt idx="1850">
                  <c:v>31082</c:v>
                </c:pt>
                <c:pt idx="1851">
                  <c:v>31083</c:v>
                </c:pt>
                <c:pt idx="1852">
                  <c:v>31084</c:v>
                </c:pt>
                <c:pt idx="1853">
                  <c:v>31085</c:v>
                </c:pt>
                <c:pt idx="1854">
                  <c:v>31086</c:v>
                </c:pt>
                <c:pt idx="1855">
                  <c:v>31089</c:v>
                </c:pt>
                <c:pt idx="1856">
                  <c:v>31090</c:v>
                </c:pt>
                <c:pt idx="1857">
                  <c:v>31091</c:v>
                </c:pt>
                <c:pt idx="1858">
                  <c:v>31092</c:v>
                </c:pt>
                <c:pt idx="1859">
                  <c:v>31093</c:v>
                </c:pt>
                <c:pt idx="1860">
                  <c:v>31096</c:v>
                </c:pt>
                <c:pt idx="1861">
                  <c:v>31097</c:v>
                </c:pt>
                <c:pt idx="1862">
                  <c:v>31098</c:v>
                </c:pt>
                <c:pt idx="1863">
                  <c:v>31099</c:v>
                </c:pt>
                <c:pt idx="1864">
                  <c:v>31100</c:v>
                </c:pt>
                <c:pt idx="1865">
                  <c:v>31103</c:v>
                </c:pt>
                <c:pt idx="1866">
                  <c:v>31104</c:v>
                </c:pt>
                <c:pt idx="1867">
                  <c:v>31105</c:v>
                </c:pt>
                <c:pt idx="1868">
                  <c:v>31106</c:v>
                </c:pt>
                <c:pt idx="1869">
                  <c:v>31107</c:v>
                </c:pt>
                <c:pt idx="1870">
                  <c:v>31110</c:v>
                </c:pt>
                <c:pt idx="1871">
                  <c:v>31111</c:v>
                </c:pt>
                <c:pt idx="1872">
                  <c:v>31112</c:v>
                </c:pt>
                <c:pt idx="1873">
                  <c:v>31113</c:v>
                </c:pt>
                <c:pt idx="1874">
                  <c:v>31114</c:v>
                </c:pt>
                <c:pt idx="1875">
                  <c:v>31117</c:v>
                </c:pt>
                <c:pt idx="1876">
                  <c:v>31118</c:v>
                </c:pt>
                <c:pt idx="1877">
                  <c:v>31119</c:v>
                </c:pt>
                <c:pt idx="1878">
                  <c:v>31120</c:v>
                </c:pt>
                <c:pt idx="1879">
                  <c:v>31121</c:v>
                </c:pt>
                <c:pt idx="1880">
                  <c:v>31124</c:v>
                </c:pt>
                <c:pt idx="1881">
                  <c:v>31125</c:v>
                </c:pt>
                <c:pt idx="1882">
                  <c:v>31126</c:v>
                </c:pt>
                <c:pt idx="1883">
                  <c:v>31127</c:v>
                </c:pt>
                <c:pt idx="1884">
                  <c:v>31128</c:v>
                </c:pt>
                <c:pt idx="1885">
                  <c:v>31131</c:v>
                </c:pt>
                <c:pt idx="1886">
                  <c:v>31132</c:v>
                </c:pt>
                <c:pt idx="1887">
                  <c:v>31133</c:v>
                </c:pt>
                <c:pt idx="1888">
                  <c:v>31134</c:v>
                </c:pt>
                <c:pt idx="1889">
                  <c:v>31135</c:v>
                </c:pt>
                <c:pt idx="1890">
                  <c:v>31138</c:v>
                </c:pt>
                <c:pt idx="1891">
                  <c:v>31139</c:v>
                </c:pt>
                <c:pt idx="1892">
                  <c:v>31140</c:v>
                </c:pt>
                <c:pt idx="1893">
                  <c:v>31141</c:v>
                </c:pt>
                <c:pt idx="1894">
                  <c:v>31142</c:v>
                </c:pt>
                <c:pt idx="1895">
                  <c:v>31145</c:v>
                </c:pt>
                <c:pt idx="1896">
                  <c:v>31146</c:v>
                </c:pt>
                <c:pt idx="1897">
                  <c:v>31147</c:v>
                </c:pt>
                <c:pt idx="1898">
                  <c:v>31148</c:v>
                </c:pt>
                <c:pt idx="1899">
                  <c:v>31149</c:v>
                </c:pt>
                <c:pt idx="1900">
                  <c:v>31152</c:v>
                </c:pt>
                <c:pt idx="1901">
                  <c:v>31153</c:v>
                </c:pt>
                <c:pt idx="1902">
                  <c:v>31154</c:v>
                </c:pt>
                <c:pt idx="1903">
                  <c:v>31155</c:v>
                </c:pt>
                <c:pt idx="1904">
                  <c:v>31156</c:v>
                </c:pt>
                <c:pt idx="1905">
                  <c:v>31159</c:v>
                </c:pt>
                <c:pt idx="1906">
                  <c:v>31160</c:v>
                </c:pt>
                <c:pt idx="1907">
                  <c:v>31161</c:v>
                </c:pt>
                <c:pt idx="1908">
                  <c:v>31162</c:v>
                </c:pt>
                <c:pt idx="1909">
                  <c:v>31163</c:v>
                </c:pt>
                <c:pt idx="1910">
                  <c:v>31166</c:v>
                </c:pt>
                <c:pt idx="1911">
                  <c:v>31167</c:v>
                </c:pt>
                <c:pt idx="1912">
                  <c:v>31168</c:v>
                </c:pt>
                <c:pt idx="1913">
                  <c:v>31169</c:v>
                </c:pt>
                <c:pt idx="1914">
                  <c:v>31170</c:v>
                </c:pt>
                <c:pt idx="1915">
                  <c:v>31173</c:v>
                </c:pt>
                <c:pt idx="1916">
                  <c:v>31174</c:v>
                </c:pt>
                <c:pt idx="1917">
                  <c:v>31175</c:v>
                </c:pt>
                <c:pt idx="1918">
                  <c:v>31176</c:v>
                </c:pt>
                <c:pt idx="1919">
                  <c:v>31177</c:v>
                </c:pt>
                <c:pt idx="1920">
                  <c:v>31180</c:v>
                </c:pt>
                <c:pt idx="1921">
                  <c:v>31181</c:v>
                </c:pt>
                <c:pt idx="1922">
                  <c:v>31182</c:v>
                </c:pt>
                <c:pt idx="1923">
                  <c:v>31183</c:v>
                </c:pt>
                <c:pt idx="1924">
                  <c:v>31184</c:v>
                </c:pt>
                <c:pt idx="1925">
                  <c:v>31187</c:v>
                </c:pt>
                <c:pt idx="1926">
                  <c:v>31188</c:v>
                </c:pt>
                <c:pt idx="1927">
                  <c:v>31189</c:v>
                </c:pt>
                <c:pt idx="1928">
                  <c:v>31190</c:v>
                </c:pt>
                <c:pt idx="1929">
                  <c:v>31191</c:v>
                </c:pt>
                <c:pt idx="1930">
                  <c:v>31194</c:v>
                </c:pt>
                <c:pt idx="1931">
                  <c:v>31195</c:v>
                </c:pt>
                <c:pt idx="1932">
                  <c:v>31196</c:v>
                </c:pt>
                <c:pt idx="1933">
                  <c:v>31197</c:v>
                </c:pt>
                <c:pt idx="1934">
                  <c:v>31198</c:v>
                </c:pt>
                <c:pt idx="1935">
                  <c:v>31201</c:v>
                </c:pt>
                <c:pt idx="1936">
                  <c:v>31202</c:v>
                </c:pt>
                <c:pt idx="1937">
                  <c:v>31203</c:v>
                </c:pt>
                <c:pt idx="1938">
                  <c:v>31204</c:v>
                </c:pt>
                <c:pt idx="1939">
                  <c:v>31205</c:v>
                </c:pt>
                <c:pt idx="1940">
                  <c:v>31208</c:v>
                </c:pt>
                <c:pt idx="1941">
                  <c:v>31209</c:v>
                </c:pt>
                <c:pt idx="1942">
                  <c:v>31210</c:v>
                </c:pt>
                <c:pt idx="1943">
                  <c:v>31211</c:v>
                </c:pt>
                <c:pt idx="1944">
                  <c:v>31212</c:v>
                </c:pt>
                <c:pt idx="1945">
                  <c:v>31215</c:v>
                </c:pt>
                <c:pt idx="1946">
                  <c:v>31216</c:v>
                </c:pt>
                <c:pt idx="1947">
                  <c:v>31217</c:v>
                </c:pt>
                <c:pt idx="1948">
                  <c:v>31218</c:v>
                </c:pt>
                <c:pt idx="1949">
                  <c:v>31219</c:v>
                </c:pt>
                <c:pt idx="1950">
                  <c:v>31222</c:v>
                </c:pt>
                <c:pt idx="1951">
                  <c:v>31223</c:v>
                </c:pt>
                <c:pt idx="1952">
                  <c:v>31224</c:v>
                </c:pt>
                <c:pt idx="1953">
                  <c:v>31225</c:v>
                </c:pt>
                <c:pt idx="1954">
                  <c:v>31226</c:v>
                </c:pt>
                <c:pt idx="1955">
                  <c:v>31229</c:v>
                </c:pt>
                <c:pt idx="1956">
                  <c:v>31230</c:v>
                </c:pt>
                <c:pt idx="1957">
                  <c:v>31231</c:v>
                </c:pt>
                <c:pt idx="1958">
                  <c:v>31232</c:v>
                </c:pt>
                <c:pt idx="1959">
                  <c:v>31233</c:v>
                </c:pt>
                <c:pt idx="1960">
                  <c:v>31236</c:v>
                </c:pt>
                <c:pt idx="1961">
                  <c:v>31237</c:v>
                </c:pt>
                <c:pt idx="1962">
                  <c:v>31238</c:v>
                </c:pt>
                <c:pt idx="1963">
                  <c:v>31239</c:v>
                </c:pt>
                <c:pt idx="1964">
                  <c:v>31240</c:v>
                </c:pt>
                <c:pt idx="1965">
                  <c:v>31243</c:v>
                </c:pt>
                <c:pt idx="1966">
                  <c:v>31244</c:v>
                </c:pt>
                <c:pt idx="1967">
                  <c:v>31245</c:v>
                </c:pt>
                <c:pt idx="1968">
                  <c:v>31246</c:v>
                </c:pt>
                <c:pt idx="1969">
                  <c:v>31247</c:v>
                </c:pt>
                <c:pt idx="1970">
                  <c:v>31250</c:v>
                </c:pt>
                <c:pt idx="1971">
                  <c:v>31251</c:v>
                </c:pt>
                <c:pt idx="1972">
                  <c:v>31252</c:v>
                </c:pt>
                <c:pt idx="1973">
                  <c:v>31253</c:v>
                </c:pt>
                <c:pt idx="1974">
                  <c:v>31254</c:v>
                </c:pt>
                <c:pt idx="1975">
                  <c:v>31257</c:v>
                </c:pt>
                <c:pt idx="1976">
                  <c:v>31258</c:v>
                </c:pt>
                <c:pt idx="1977">
                  <c:v>31259</c:v>
                </c:pt>
                <c:pt idx="1978">
                  <c:v>31260</c:v>
                </c:pt>
                <c:pt idx="1979">
                  <c:v>31261</c:v>
                </c:pt>
                <c:pt idx="1980">
                  <c:v>31264</c:v>
                </c:pt>
                <c:pt idx="1981">
                  <c:v>31265</c:v>
                </c:pt>
                <c:pt idx="1982">
                  <c:v>31266</c:v>
                </c:pt>
                <c:pt idx="1983">
                  <c:v>31267</c:v>
                </c:pt>
                <c:pt idx="1984">
                  <c:v>31268</c:v>
                </c:pt>
                <c:pt idx="1985">
                  <c:v>31271</c:v>
                </c:pt>
                <c:pt idx="1986">
                  <c:v>31272</c:v>
                </c:pt>
                <c:pt idx="1987">
                  <c:v>31273</c:v>
                </c:pt>
                <c:pt idx="1988">
                  <c:v>31274</c:v>
                </c:pt>
                <c:pt idx="1989">
                  <c:v>31275</c:v>
                </c:pt>
                <c:pt idx="1990">
                  <c:v>31278</c:v>
                </c:pt>
                <c:pt idx="1991">
                  <c:v>31279</c:v>
                </c:pt>
                <c:pt idx="1992">
                  <c:v>31280</c:v>
                </c:pt>
                <c:pt idx="1993">
                  <c:v>31281</c:v>
                </c:pt>
                <c:pt idx="1994">
                  <c:v>31282</c:v>
                </c:pt>
                <c:pt idx="1995">
                  <c:v>31285</c:v>
                </c:pt>
                <c:pt idx="1996">
                  <c:v>31286</c:v>
                </c:pt>
                <c:pt idx="1997">
                  <c:v>31287</c:v>
                </c:pt>
                <c:pt idx="1998">
                  <c:v>31288</c:v>
                </c:pt>
                <c:pt idx="1999">
                  <c:v>31289</c:v>
                </c:pt>
                <c:pt idx="2000">
                  <c:v>31292</c:v>
                </c:pt>
                <c:pt idx="2001">
                  <c:v>31293</c:v>
                </c:pt>
                <c:pt idx="2002">
                  <c:v>31294</c:v>
                </c:pt>
                <c:pt idx="2003">
                  <c:v>31295</c:v>
                </c:pt>
                <c:pt idx="2004">
                  <c:v>31296</c:v>
                </c:pt>
                <c:pt idx="2005">
                  <c:v>31299</c:v>
                </c:pt>
                <c:pt idx="2006">
                  <c:v>31300</c:v>
                </c:pt>
                <c:pt idx="2007">
                  <c:v>31301</c:v>
                </c:pt>
                <c:pt idx="2008">
                  <c:v>31302</c:v>
                </c:pt>
                <c:pt idx="2009">
                  <c:v>31303</c:v>
                </c:pt>
                <c:pt idx="2010">
                  <c:v>31306</c:v>
                </c:pt>
                <c:pt idx="2011">
                  <c:v>31307</c:v>
                </c:pt>
                <c:pt idx="2012">
                  <c:v>31308</c:v>
                </c:pt>
                <c:pt idx="2013">
                  <c:v>31309</c:v>
                </c:pt>
                <c:pt idx="2014">
                  <c:v>31310</c:v>
                </c:pt>
                <c:pt idx="2015">
                  <c:v>31313</c:v>
                </c:pt>
                <c:pt idx="2016">
                  <c:v>31314</c:v>
                </c:pt>
                <c:pt idx="2017">
                  <c:v>31315</c:v>
                </c:pt>
                <c:pt idx="2018">
                  <c:v>31316</c:v>
                </c:pt>
                <c:pt idx="2019">
                  <c:v>31317</c:v>
                </c:pt>
                <c:pt idx="2020">
                  <c:v>31320</c:v>
                </c:pt>
                <c:pt idx="2021">
                  <c:v>31321</c:v>
                </c:pt>
                <c:pt idx="2022">
                  <c:v>31322</c:v>
                </c:pt>
                <c:pt idx="2023">
                  <c:v>31323</c:v>
                </c:pt>
                <c:pt idx="2024">
                  <c:v>31324</c:v>
                </c:pt>
                <c:pt idx="2025">
                  <c:v>31327</c:v>
                </c:pt>
                <c:pt idx="2026">
                  <c:v>31328</c:v>
                </c:pt>
                <c:pt idx="2027">
                  <c:v>31329</c:v>
                </c:pt>
                <c:pt idx="2028">
                  <c:v>31330</c:v>
                </c:pt>
                <c:pt idx="2029">
                  <c:v>31331</c:v>
                </c:pt>
                <c:pt idx="2030">
                  <c:v>31334</c:v>
                </c:pt>
                <c:pt idx="2031">
                  <c:v>31335</c:v>
                </c:pt>
                <c:pt idx="2032">
                  <c:v>31336</c:v>
                </c:pt>
                <c:pt idx="2033">
                  <c:v>31337</c:v>
                </c:pt>
                <c:pt idx="2034">
                  <c:v>31338</c:v>
                </c:pt>
                <c:pt idx="2035">
                  <c:v>31341</c:v>
                </c:pt>
                <c:pt idx="2036">
                  <c:v>31342</c:v>
                </c:pt>
                <c:pt idx="2037">
                  <c:v>31343</c:v>
                </c:pt>
                <c:pt idx="2038">
                  <c:v>31344</c:v>
                </c:pt>
                <c:pt idx="2039">
                  <c:v>31345</c:v>
                </c:pt>
                <c:pt idx="2040">
                  <c:v>31348</c:v>
                </c:pt>
                <c:pt idx="2041">
                  <c:v>31349</c:v>
                </c:pt>
                <c:pt idx="2042">
                  <c:v>31350</c:v>
                </c:pt>
                <c:pt idx="2043">
                  <c:v>31351</c:v>
                </c:pt>
                <c:pt idx="2044">
                  <c:v>31352</c:v>
                </c:pt>
                <c:pt idx="2045">
                  <c:v>31355</c:v>
                </c:pt>
                <c:pt idx="2046">
                  <c:v>31356</c:v>
                </c:pt>
                <c:pt idx="2047">
                  <c:v>31357</c:v>
                </c:pt>
                <c:pt idx="2048">
                  <c:v>31358</c:v>
                </c:pt>
                <c:pt idx="2049">
                  <c:v>31359</c:v>
                </c:pt>
                <c:pt idx="2050">
                  <c:v>31362</c:v>
                </c:pt>
                <c:pt idx="2051">
                  <c:v>31363</c:v>
                </c:pt>
                <c:pt idx="2052">
                  <c:v>31364</c:v>
                </c:pt>
                <c:pt idx="2053">
                  <c:v>31365</c:v>
                </c:pt>
                <c:pt idx="2054">
                  <c:v>31366</c:v>
                </c:pt>
                <c:pt idx="2055">
                  <c:v>31369</c:v>
                </c:pt>
                <c:pt idx="2056">
                  <c:v>31370</c:v>
                </c:pt>
                <c:pt idx="2057">
                  <c:v>31371</c:v>
                </c:pt>
                <c:pt idx="2058">
                  <c:v>31372</c:v>
                </c:pt>
                <c:pt idx="2059">
                  <c:v>31373</c:v>
                </c:pt>
                <c:pt idx="2060">
                  <c:v>31376</c:v>
                </c:pt>
                <c:pt idx="2061">
                  <c:v>31377</c:v>
                </c:pt>
                <c:pt idx="2062">
                  <c:v>31378</c:v>
                </c:pt>
                <c:pt idx="2063">
                  <c:v>31379</c:v>
                </c:pt>
                <c:pt idx="2064">
                  <c:v>31380</c:v>
                </c:pt>
                <c:pt idx="2065">
                  <c:v>31383</c:v>
                </c:pt>
                <c:pt idx="2066">
                  <c:v>31384</c:v>
                </c:pt>
                <c:pt idx="2067">
                  <c:v>31385</c:v>
                </c:pt>
                <c:pt idx="2068">
                  <c:v>31386</c:v>
                </c:pt>
                <c:pt idx="2069">
                  <c:v>31387</c:v>
                </c:pt>
                <c:pt idx="2070">
                  <c:v>31390</c:v>
                </c:pt>
                <c:pt idx="2071">
                  <c:v>31391</c:v>
                </c:pt>
                <c:pt idx="2072">
                  <c:v>31392</c:v>
                </c:pt>
                <c:pt idx="2073">
                  <c:v>31393</c:v>
                </c:pt>
                <c:pt idx="2074">
                  <c:v>31394</c:v>
                </c:pt>
                <c:pt idx="2075">
                  <c:v>31397</c:v>
                </c:pt>
                <c:pt idx="2076">
                  <c:v>31398</c:v>
                </c:pt>
                <c:pt idx="2077">
                  <c:v>31399</c:v>
                </c:pt>
                <c:pt idx="2078">
                  <c:v>31400</c:v>
                </c:pt>
                <c:pt idx="2079">
                  <c:v>31401</c:v>
                </c:pt>
                <c:pt idx="2080">
                  <c:v>31404</c:v>
                </c:pt>
                <c:pt idx="2081">
                  <c:v>31405</c:v>
                </c:pt>
                <c:pt idx="2082">
                  <c:v>31406</c:v>
                </c:pt>
                <c:pt idx="2083">
                  <c:v>31407</c:v>
                </c:pt>
                <c:pt idx="2084">
                  <c:v>31408</c:v>
                </c:pt>
                <c:pt idx="2085">
                  <c:v>31411</c:v>
                </c:pt>
                <c:pt idx="2086">
                  <c:v>31412</c:v>
                </c:pt>
                <c:pt idx="2087">
                  <c:v>31413</c:v>
                </c:pt>
                <c:pt idx="2088">
                  <c:v>31414</c:v>
                </c:pt>
                <c:pt idx="2089">
                  <c:v>31415</c:v>
                </c:pt>
                <c:pt idx="2090">
                  <c:v>31418</c:v>
                </c:pt>
                <c:pt idx="2091">
                  <c:v>31419</c:v>
                </c:pt>
                <c:pt idx="2092">
                  <c:v>31420</c:v>
                </c:pt>
                <c:pt idx="2093">
                  <c:v>31421</c:v>
                </c:pt>
                <c:pt idx="2094">
                  <c:v>31422</c:v>
                </c:pt>
                <c:pt idx="2095">
                  <c:v>31425</c:v>
                </c:pt>
                <c:pt idx="2096">
                  <c:v>31426</c:v>
                </c:pt>
                <c:pt idx="2097">
                  <c:v>31427</c:v>
                </c:pt>
                <c:pt idx="2098">
                  <c:v>31428</c:v>
                </c:pt>
                <c:pt idx="2099">
                  <c:v>31429</c:v>
                </c:pt>
                <c:pt idx="2100">
                  <c:v>31432</c:v>
                </c:pt>
                <c:pt idx="2101">
                  <c:v>31433</c:v>
                </c:pt>
                <c:pt idx="2102">
                  <c:v>31434</c:v>
                </c:pt>
                <c:pt idx="2103">
                  <c:v>31435</c:v>
                </c:pt>
                <c:pt idx="2104">
                  <c:v>31436</c:v>
                </c:pt>
                <c:pt idx="2105">
                  <c:v>31439</c:v>
                </c:pt>
                <c:pt idx="2106">
                  <c:v>31440</c:v>
                </c:pt>
                <c:pt idx="2107">
                  <c:v>31441</c:v>
                </c:pt>
                <c:pt idx="2108">
                  <c:v>31442</c:v>
                </c:pt>
                <c:pt idx="2109">
                  <c:v>31443</c:v>
                </c:pt>
                <c:pt idx="2110">
                  <c:v>31446</c:v>
                </c:pt>
                <c:pt idx="2111">
                  <c:v>31447</c:v>
                </c:pt>
                <c:pt idx="2112">
                  <c:v>31448</c:v>
                </c:pt>
                <c:pt idx="2113">
                  <c:v>31449</c:v>
                </c:pt>
                <c:pt idx="2114">
                  <c:v>31450</c:v>
                </c:pt>
                <c:pt idx="2115">
                  <c:v>31453</c:v>
                </c:pt>
                <c:pt idx="2116">
                  <c:v>31454</c:v>
                </c:pt>
                <c:pt idx="2117">
                  <c:v>31455</c:v>
                </c:pt>
                <c:pt idx="2118">
                  <c:v>31456</c:v>
                </c:pt>
                <c:pt idx="2119">
                  <c:v>31457</c:v>
                </c:pt>
                <c:pt idx="2120">
                  <c:v>31460</c:v>
                </c:pt>
                <c:pt idx="2121">
                  <c:v>31461</c:v>
                </c:pt>
                <c:pt idx="2122">
                  <c:v>31462</c:v>
                </c:pt>
                <c:pt idx="2123">
                  <c:v>31463</c:v>
                </c:pt>
                <c:pt idx="2124">
                  <c:v>31464</c:v>
                </c:pt>
                <c:pt idx="2125">
                  <c:v>31467</c:v>
                </c:pt>
                <c:pt idx="2126">
                  <c:v>31468</c:v>
                </c:pt>
                <c:pt idx="2127">
                  <c:v>31469</c:v>
                </c:pt>
                <c:pt idx="2128">
                  <c:v>31470</c:v>
                </c:pt>
                <c:pt idx="2129">
                  <c:v>31471</c:v>
                </c:pt>
                <c:pt idx="2130">
                  <c:v>31474</c:v>
                </c:pt>
                <c:pt idx="2131">
                  <c:v>31475</c:v>
                </c:pt>
                <c:pt idx="2132">
                  <c:v>31476</c:v>
                </c:pt>
                <c:pt idx="2133">
                  <c:v>31477</c:v>
                </c:pt>
                <c:pt idx="2134">
                  <c:v>31478</c:v>
                </c:pt>
                <c:pt idx="2135">
                  <c:v>31481</c:v>
                </c:pt>
                <c:pt idx="2136">
                  <c:v>31482</c:v>
                </c:pt>
                <c:pt idx="2137">
                  <c:v>31483</c:v>
                </c:pt>
                <c:pt idx="2138">
                  <c:v>31484</c:v>
                </c:pt>
                <c:pt idx="2139">
                  <c:v>31485</c:v>
                </c:pt>
                <c:pt idx="2140">
                  <c:v>31488</c:v>
                </c:pt>
                <c:pt idx="2141">
                  <c:v>31489</c:v>
                </c:pt>
                <c:pt idx="2142">
                  <c:v>31490</c:v>
                </c:pt>
                <c:pt idx="2143">
                  <c:v>31491</c:v>
                </c:pt>
                <c:pt idx="2144">
                  <c:v>31492</c:v>
                </c:pt>
                <c:pt idx="2145">
                  <c:v>31495</c:v>
                </c:pt>
                <c:pt idx="2146">
                  <c:v>31496</c:v>
                </c:pt>
                <c:pt idx="2147">
                  <c:v>31497</c:v>
                </c:pt>
                <c:pt idx="2148">
                  <c:v>31498</c:v>
                </c:pt>
                <c:pt idx="2149">
                  <c:v>31499</c:v>
                </c:pt>
                <c:pt idx="2150">
                  <c:v>31502</c:v>
                </c:pt>
                <c:pt idx="2151">
                  <c:v>31503</c:v>
                </c:pt>
                <c:pt idx="2152">
                  <c:v>31504</c:v>
                </c:pt>
                <c:pt idx="2153">
                  <c:v>31505</c:v>
                </c:pt>
                <c:pt idx="2154">
                  <c:v>31506</c:v>
                </c:pt>
                <c:pt idx="2155">
                  <c:v>31509</c:v>
                </c:pt>
                <c:pt idx="2156">
                  <c:v>31510</c:v>
                </c:pt>
                <c:pt idx="2157">
                  <c:v>31511</c:v>
                </c:pt>
                <c:pt idx="2158">
                  <c:v>31512</c:v>
                </c:pt>
                <c:pt idx="2159">
                  <c:v>31513</c:v>
                </c:pt>
                <c:pt idx="2160">
                  <c:v>31516</c:v>
                </c:pt>
                <c:pt idx="2161">
                  <c:v>31517</c:v>
                </c:pt>
                <c:pt idx="2162">
                  <c:v>31518</c:v>
                </c:pt>
                <c:pt idx="2163">
                  <c:v>31519</c:v>
                </c:pt>
                <c:pt idx="2164">
                  <c:v>31520</c:v>
                </c:pt>
                <c:pt idx="2165">
                  <c:v>31523</c:v>
                </c:pt>
                <c:pt idx="2166">
                  <c:v>31524</c:v>
                </c:pt>
                <c:pt idx="2167">
                  <c:v>31525</c:v>
                </c:pt>
                <c:pt idx="2168">
                  <c:v>31526</c:v>
                </c:pt>
                <c:pt idx="2169">
                  <c:v>31527</c:v>
                </c:pt>
                <c:pt idx="2170">
                  <c:v>31530</c:v>
                </c:pt>
                <c:pt idx="2171">
                  <c:v>31531</c:v>
                </c:pt>
                <c:pt idx="2172">
                  <c:v>31532</c:v>
                </c:pt>
                <c:pt idx="2173">
                  <c:v>31533</c:v>
                </c:pt>
                <c:pt idx="2174">
                  <c:v>31534</c:v>
                </c:pt>
                <c:pt idx="2175">
                  <c:v>31537</c:v>
                </c:pt>
                <c:pt idx="2176">
                  <c:v>31538</c:v>
                </c:pt>
                <c:pt idx="2177">
                  <c:v>31539</c:v>
                </c:pt>
                <c:pt idx="2178">
                  <c:v>31540</c:v>
                </c:pt>
                <c:pt idx="2179">
                  <c:v>31541</c:v>
                </c:pt>
                <c:pt idx="2180">
                  <c:v>31544</c:v>
                </c:pt>
                <c:pt idx="2181">
                  <c:v>31545</c:v>
                </c:pt>
                <c:pt idx="2182">
                  <c:v>31546</c:v>
                </c:pt>
                <c:pt idx="2183">
                  <c:v>31547</c:v>
                </c:pt>
                <c:pt idx="2184">
                  <c:v>31548</c:v>
                </c:pt>
                <c:pt idx="2185">
                  <c:v>31551</c:v>
                </c:pt>
                <c:pt idx="2186">
                  <c:v>31552</c:v>
                </c:pt>
                <c:pt idx="2187">
                  <c:v>31553</c:v>
                </c:pt>
                <c:pt idx="2188">
                  <c:v>31554</c:v>
                </c:pt>
                <c:pt idx="2189">
                  <c:v>31555</c:v>
                </c:pt>
                <c:pt idx="2190">
                  <c:v>31558</c:v>
                </c:pt>
                <c:pt idx="2191">
                  <c:v>31559</c:v>
                </c:pt>
                <c:pt idx="2192">
                  <c:v>31560</c:v>
                </c:pt>
                <c:pt idx="2193">
                  <c:v>31561</c:v>
                </c:pt>
                <c:pt idx="2194">
                  <c:v>31562</c:v>
                </c:pt>
                <c:pt idx="2195">
                  <c:v>31565</c:v>
                </c:pt>
                <c:pt idx="2196">
                  <c:v>31566</c:v>
                </c:pt>
                <c:pt idx="2197">
                  <c:v>31567</c:v>
                </c:pt>
                <c:pt idx="2198">
                  <c:v>31568</c:v>
                </c:pt>
                <c:pt idx="2199">
                  <c:v>31569</c:v>
                </c:pt>
                <c:pt idx="2200">
                  <c:v>31572</c:v>
                </c:pt>
                <c:pt idx="2201">
                  <c:v>31573</c:v>
                </c:pt>
                <c:pt idx="2202">
                  <c:v>31574</c:v>
                </c:pt>
                <c:pt idx="2203">
                  <c:v>31575</c:v>
                </c:pt>
                <c:pt idx="2204">
                  <c:v>31576</c:v>
                </c:pt>
                <c:pt idx="2205">
                  <c:v>31579</c:v>
                </c:pt>
                <c:pt idx="2206">
                  <c:v>31580</c:v>
                </c:pt>
                <c:pt idx="2207">
                  <c:v>31581</c:v>
                </c:pt>
                <c:pt idx="2208">
                  <c:v>31582</c:v>
                </c:pt>
                <c:pt idx="2209">
                  <c:v>31583</c:v>
                </c:pt>
                <c:pt idx="2210">
                  <c:v>31586</c:v>
                </c:pt>
                <c:pt idx="2211">
                  <c:v>31587</c:v>
                </c:pt>
                <c:pt idx="2212">
                  <c:v>31588</c:v>
                </c:pt>
                <c:pt idx="2213">
                  <c:v>31589</c:v>
                </c:pt>
                <c:pt idx="2214">
                  <c:v>31590</c:v>
                </c:pt>
                <c:pt idx="2215">
                  <c:v>31593</c:v>
                </c:pt>
                <c:pt idx="2216">
                  <c:v>31594</c:v>
                </c:pt>
                <c:pt idx="2217">
                  <c:v>31595</c:v>
                </c:pt>
                <c:pt idx="2218">
                  <c:v>31596</c:v>
                </c:pt>
                <c:pt idx="2219">
                  <c:v>31597</c:v>
                </c:pt>
                <c:pt idx="2220">
                  <c:v>31600</c:v>
                </c:pt>
                <c:pt idx="2221">
                  <c:v>31601</c:v>
                </c:pt>
                <c:pt idx="2222">
                  <c:v>31602</c:v>
                </c:pt>
                <c:pt idx="2223">
                  <c:v>31603</c:v>
                </c:pt>
                <c:pt idx="2224">
                  <c:v>31604</c:v>
                </c:pt>
                <c:pt idx="2225">
                  <c:v>31607</c:v>
                </c:pt>
                <c:pt idx="2226">
                  <c:v>31608</c:v>
                </c:pt>
                <c:pt idx="2227">
                  <c:v>31609</c:v>
                </c:pt>
                <c:pt idx="2228">
                  <c:v>31610</c:v>
                </c:pt>
                <c:pt idx="2229">
                  <c:v>31611</c:v>
                </c:pt>
                <c:pt idx="2230">
                  <c:v>31614</c:v>
                </c:pt>
                <c:pt idx="2231">
                  <c:v>31615</c:v>
                </c:pt>
                <c:pt idx="2232">
                  <c:v>31616</c:v>
                </c:pt>
                <c:pt idx="2233">
                  <c:v>31617</c:v>
                </c:pt>
                <c:pt idx="2234">
                  <c:v>31618</c:v>
                </c:pt>
                <c:pt idx="2235">
                  <c:v>31621</c:v>
                </c:pt>
                <c:pt idx="2236">
                  <c:v>31622</c:v>
                </c:pt>
                <c:pt idx="2237">
                  <c:v>31623</c:v>
                </c:pt>
                <c:pt idx="2238">
                  <c:v>31624</c:v>
                </c:pt>
                <c:pt idx="2239">
                  <c:v>31625</c:v>
                </c:pt>
                <c:pt idx="2240">
                  <c:v>31628</c:v>
                </c:pt>
                <c:pt idx="2241">
                  <c:v>31629</c:v>
                </c:pt>
                <c:pt idx="2242">
                  <c:v>31630</c:v>
                </c:pt>
                <c:pt idx="2243">
                  <c:v>31631</c:v>
                </c:pt>
                <c:pt idx="2244">
                  <c:v>31632</c:v>
                </c:pt>
                <c:pt idx="2245">
                  <c:v>31635</c:v>
                </c:pt>
                <c:pt idx="2246">
                  <c:v>31636</c:v>
                </c:pt>
                <c:pt idx="2247">
                  <c:v>31637</c:v>
                </c:pt>
                <c:pt idx="2248">
                  <c:v>31638</c:v>
                </c:pt>
                <c:pt idx="2249">
                  <c:v>31639</c:v>
                </c:pt>
                <c:pt idx="2250">
                  <c:v>31642</c:v>
                </c:pt>
                <c:pt idx="2251">
                  <c:v>31643</c:v>
                </c:pt>
                <c:pt idx="2252">
                  <c:v>31644</c:v>
                </c:pt>
                <c:pt idx="2253">
                  <c:v>31645</c:v>
                </c:pt>
                <c:pt idx="2254">
                  <c:v>31646</c:v>
                </c:pt>
                <c:pt idx="2255">
                  <c:v>31649</c:v>
                </c:pt>
                <c:pt idx="2256">
                  <c:v>31650</c:v>
                </c:pt>
                <c:pt idx="2257">
                  <c:v>31651</c:v>
                </c:pt>
                <c:pt idx="2258">
                  <c:v>31652</c:v>
                </c:pt>
                <c:pt idx="2259">
                  <c:v>31653</c:v>
                </c:pt>
                <c:pt idx="2260">
                  <c:v>31656</c:v>
                </c:pt>
                <c:pt idx="2261">
                  <c:v>31657</c:v>
                </c:pt>
                <c:pt idx="2262">
                  <c:v>31658</c:v>
                </c:pt>
                <c:pt idx="2263">
                  <c:v>31659</c:v>
                </c:pt>
                <c:pt idx="2264">
                  <c:v>31660</c:v>
                </c:pt>
                <c:pt idx="2265">
                  <c:v>31663</c:v>
                </c:pt>
                <c:pt idx="2266">
                  <c:v>31664</c:v>
                </c:pt>
                <c:pt idx="2267">
                  <c:v>31665</c:v>
                </c:pt>
                <c:pt idx="2268">
                  <c:v>31666</c:v>
                </c:pt>
                <c:pt idx="2269">
                  <c:v>31667</c:v>
                </c:pt>
                <c:pt idx="2270">
                  <c:v>31670</c:v>
                </c:pt>
                <c:pt idx="2271">
                  <c:v>31671</c:v>
                </c:pt>
                <c:pt idx="2272">
                  <c:v>31672</c:v>
                </c:pt>
                <c:pt idx="2273">
                  <c:v>31673</c:v>
                </c:pt>
                <c:pt idx="2274">
                  <c:v>31674</c:v>
                </c:pt>
                <c:pt idx="2275">
                  <c:v>31677</c:v>
                </c:pt>
                <c:pt idx="2276">
                  <c:v>31678</c:v>
                </c:pt>
                <c:pt idx="2277">
                  <c:v>31679</c:v>
                </c:pt>
                <c:pt idx="2278">
                  <c:v>31680</c:v>
                </c:pt>
                <c:pt idx="2279">
                  <c:v>31681</c:v>
                </c:pt>
                <c:pt idx="2280">
                  <c:v>31684</c:v>
                </c:pt>
                <c:pt idx="2281">
                  <c:v>31685</c:v>
                </c:pt>
                <c:pt idx="2282">
                  <c:v>31686</c:v>
                </c:pt>
                <c:pt idx="2283">
                  <c:v>31687</c:v>
                </c:pt>
                <c:pt idx="2284">
                  <c:v>31688</c:v>
                </c:pt>
                <c:pt idx="2285">
                  <c:v>31691</c:v>
                </c:pt>
                <c:pt idx="2286">
                  <c:v>31692</c:v>
                </c:pt>
                <c:pt idx="2287">
                  <c:v>31693</c:v>
                </c:pt>
                <c:pt idx="2288">
                  <c:v>31694</c:v>
                </c:pt>
                <c:pt idx="2289">
                  <c:v>31695</c:v>
                </c:pt>
                <c:pt idx="2290">
                  <c:v>31698</c:v>
                </c:pt>
                <c:pt idx="2291">
                  <c:v>31699</c:v>
                </c:pt>
                <c:pt idx="2292">
                  <c:v>31700</c:v>
                </c:pt>
                <c:pt idx="2293">
                  <c:v>31701</c:v>
                </c:pt>
                <c:pt idx="2294">
                  <c:v>31702</c:v>
                </c:pt>
                <c:pt idx="2295">
                  <c:v>31705</c:v>
                </c:pt>
                <c:pt idx="2296">
                  <c:v>31706</c:v>
                </c:pt>
                <c:pt idx="2297">
                  <c:v>31707</c:v>
                </c:pt>
                <c:pt idx="2298">
                  <c:v>31708</c:v>
                </c:pt>
                <c:pt idx="2299">
                  <c:v>31709</c:v>
                </c:pt>
                <c:pt idx="2300">
                  <c:v>31712</c:v>
                </c:pt>
                <c:pt idx="2301">
                  <c:v>31713</c:v>
                </c:pt>
                <c:pt idx="2302">
                  <c:v>31714</c:v>
                </c:pt>
                <c:pt idx="2303">
                  <c:v>31715</c:v>
                </c:pt>
                <c:pt idx="2304">
                  <c:v>31716</c:v>
                </c:pt>
                <c:pt idx="2305">
                  <c:v>31719</c:v>
                </c:pt>
                <c:pt idx="2306">
                  <c:v>31720</c:v>
                </c:pt>
                <c:pt idx="2307">
                  <c:v>31721</c:v>
                </c:pt>
                <c:pt idx="2308">
                  <c:v>31722</c:v>
                </c:pt>
                <c:pt idx="2309">
                  <c:v>31723</c:v>
                </c:pt>
                <c:pt idx="2310">
                  <c:v>31726</c:v>
                </c:pt>
                <c:pt idx="2311">
                  <c:v>31727</c:v>
                </c:pt>
                <c:pt idx="2312">
                  <c:v>31728</c:v>
                </c:pt>
                <c:pt idx="2313">
                  <c:v>31729</c:v>
                </c:pt>
                <c:pt idx="2314">
                  <c:v>31730</c:v>
                </c:pt>
                <c:pt idx="2315">
                  <c:v>31733</c:v>
                </c:pt>
                <c:pt idx="2316">
                  <c:v>31734</c:v>
                </c:pt>
                <c:pt idx="2317">
                  <c:v>31735</c:v>
                </c:pt>
                <c:pt idx="2318">
                  <c:v>31736</c:v>
                </c:pt>
                <c:pt idx="2319">
                  <c:v>31737</c:v>
                </c:pt>
                <c:pt idx="2320">
                  <c:v>31740</c:v>
                </c:pt>
                <c:pt idx="2321">
                  <c:v>31741</c:v>
                </c:pt>
                <c:pt idx="2322">
                  <c:v>31742</c:v>
                </c:pt>
                <c:pt idx="2323">
                  <c:v>31743</c:v>
                </c:pt>
                <c:pt idx="2324">
                  <c:v>31744</c:v>
                </c:pt>
                <c:pt idx="2325">
                  <c:v>31747</c:v>
                </c:pt>
                <c:pt idx="2326">
                  <c:v>31748</c:v>
                </c:pt>
                <c:pt idx="2327">
                  <c:v>31749</c:v>
                </c:pt>
                <c:pt idx="2328">
                  <c:v>31750</c:v>
                </c:pt>
                <c:pt idx="2329">
                  <c:v>31751</c:v>
                </c:pt>
                <c:pt idx="2330">
                  <c:v>31754</c:v>
                </c:pt>
                <c:pt idx="2331">
                  <c:v>31755</c:v>
                </c:pt>
                <c:pt idx="2332">
                  <c:v>31756</c:v>
                </c:pt>
                <c:pt idx="2333">
                  <c:v>31757</c:v>
                </c:pt>
                <c:pt idx="2334">
                  <c:v>31758</c:v>
                </c:pt>
                <c:pt idx="2335">
                  <c:v>31761</c:v>
                </c:pt>
                <c:pt idx="2336">
                  <c:v>31762</c:v>
                </c:pt>
                <c:pt idx="2337">
                  <c:v>31763</c:v>
                </c:pt>
                <c:pt idx="2338">
                  <c:v>31764</c:v>
                </c:pt>
                <c:pt idx="2339">
                  <c:v>31765</c:v>
                </c:pt>
                <c:pt idx="2340">
                  <c:v>31768</c:v>
                </c:pt>
                <c:pt idx="2341">
                  <c:v>31769</c:v>
                </c:pt>
                <c:pt idx="2342">
                  <c:v>31770</c:v>
                </c:pt>
                <c:pt idx="2343">
                  <c:v>31771</c:v>
                </c:pt>
                <c:pt idx="2344">
                  <c:v>31772</c:v>
                </c:pt>
                <c:pt idx="2345">
                  <c:v>31775</c:v>
                </c:pt>
                <c:pt idx="2346">
                  <c:v>31776</c:v>
                </c:pt>
                <c:pt idx="2347">
                  <c:v>31777</c:v>
                </c:pt>
                <c:pt idx="2348">
                  <c:v>31778</c:v>
                </c:pt>
                <c:pt idx="2349">
                  <c:v>31779</c:v>
                </c:pt>
                <c:pt idx="2350">
                  <c:v>31782</c:v>
                </c:pt>
                <c:pt idx="2351">
                  <c:v>31783</c:v>
                </c:pt>
                <c:pt idx="2352">
                  <c:v>31784</c:v>
                </c:pt>
                <c:pt idx="2353">
                  <c:v>31785</c:v>
                </c:pt>
                <c:pt idx="2354">
                  <c:v>31786</c:v>
                </c:pt>
                <c:pt idx="2355">
                  <c:v>31789</c:v>
                </c:pt>
                <c:pt idx="2356">
                  <c:v>31790</c:v>
                </c:pt>
                <c:pt idx="2357">
                  <c:v>31791</c:v>
                </c:pt>
                <c:pt idx="2358">
                  <c:v>31792</c:v>
                </c:pt>
                <c:pt idx="2359">
                  <c:v>31793</c:v>
                </c:pt>
                <c:pt idx="2360">
                  <c:v>31796</c:v>
                </c:pt>
                <c:pt idx="2361">
                  <c:v>31797</c:v>
                </c:pt>
                <c:pt idx="2362">
                  <c:v>31798</c:v>
                </c:pt>
                <c:pt idx="2363">
                  <c:v>31799</c:v>
                </c:pt>
                <c:pt idx="2364">
                  <c:v>31800</c:v>
                </c:pt>
                <c:pt idx="2365">
                  <c:v>31803</c:v>
                </c:pt>
                <c:pt idx="2366">
                  <c:v>31804</c:v>
                </c:pt>
                <c:pt idx="2367">
                  <c:v>31805</c:v>
                </c:pt>
                <c:pt idx="2368">
                  <c:v>31806</c:v>
                </c:pt>
                <c:pt idx="2369">
                  <c:v>31807</c:v>
                </c:pt>
                <c:pt idx="2370">
                  <c:v>31810</c:v>
                </c:pt>
                <c:pt idx="2371">
                  <c:v>31811</c:v>
                </c:pt>
                <c:pt idx="2372">
                  <c:v>31812</c:v>
                </c:pt>
                <c:pt idx="2373">
                  <c:v>31813</c:v>
                </c:pt>
                <c:pt idx="2374">
                  <c:v>31814</c:v>
                </c:pt>
                <c:pt idx="2375">
                  <c:v>31817</c:v>
                </c:pt>
                <c:pt idx="2376">
                  <c:v>31818</c:v>
                </c:pt>
                <c:pt idx="2377">
                  <c:v>31819</c:v>
                </c:pt>
                <c:pt idx="2378">
                  <c:v>31820</c:v>
                </c:pt>
                <c:pt idx="2379">
                  <c:v>31821</c:v>
                </c:pt>
                <c:pt idx="2380">
                  <c:v>31824</c:v>
                </c:pt>
                <c:pt idx="2381">
                  <c:v>31825</c:v>
                </c:pt>
                <c:pt idx="2382">
                  <c:v>31826</c:v>
                </c:pt>
                <c:pt idx="2383">
                  <c:v>31827</c:v>
                </c:pt>
                <c:pt idx="2384">
                  <c:v>31828</c:v>
                </c:pt>
                <c:pt idx="2385">
                  <c:v>31831</c:v>
                </c:pt>
                <c:pt idx="2386">
                  <c:v>31832</c:v>
                </c:pt>
                <c:pt idx="2387">
                  <c:v>31833</c:v>
                </c:pt>
                <c:pt idx="2388">
                  <c:v>31834</c:v>
                </c:pt>
                <c:pt idx="2389">
                  <c:v>31835</c:v>
                </c:pt>
                <c:pt idx="2390">
                  <c:v>31838</c:v>
                </c:pt>
                <c:pt idx="2391">
                  <c:v>31839</c:v>
                </c:pt>
                <c:pt idx="2392">
                  <c:v>31840</c:v>
                </c:pt>
                <c:pt idx="2393">
                  <c:v>31841</c:v>
                </c:pt>
                <c:pt idx="2394">
                  <c:v>31842</c:v>
                </c:pt>
                <c:pt idx="2395">
                  <c:v>31845</c:v>
                </c:pt>
                <c:pt idx="2396">
                  <c:v>31846</c:v>
                </c:pt>
                <c:pt idx="2397">
                  <c:v>31847</c:v>
                </c:pt>
                <c:pt idx="2398">
                  <c:v>31848</c:v>
                </c:pt>
                <c:pt idx="2399">
                  <c:v>31849</c:v>
                </c:pt>
                <c:pt idx="2400">
                  <c:v>31852</c:v>
                </c:pt>
                <c:pt idx="2401">
                  <c:v>31853</c:v>
                </c:pt>
                <c:pt idx="2402">
                  <c:v>31854</c:v>
                </c:pt>
                <c:pt idx="2403">
                  <c:v>31855</c:v>
                </c:pt>
                <c:pt idx="2404">
                  <c:v>31856</c:v>
                </c:pt>
                <c:pt idx="2405">
                  <c:v>31859</c:v>
                </c:pt>
                <c:pt idx="2406">
                  <c:v>31860</c:v>
                </c:pt>
                <c:pt idx="2407">
                  <c:v>31861</c:v>
                </c:pt>
                <c:pt idx="2408">
                  <c:v>31862</c:v>
                </c:pt>
                <c:pt idx="2409">
                  <c:v>31863</c:v>
                </c:pt>
                <c:pt idx="2410">
                  <c:v>31866</c:v>
                </c:pt>
                <c:pt idx="2411">
                  <c:v>31867</c:v>
                </c:pt>
                <c:pt idx="2412">
                  <c:v>31868</c:v>
                </c:pt>
                <c:pt idx="2413">
                  <c:v>31869</c:v>
                </c:pt>
                <c:pt idx="2414">
                  <c:v>31870</c:v>
                </c:pt>
                <c:pt idx="2415">
                  <c:v>31873</c:v>
                </c:pt>
                <c:pt idx="2416">
                  <c:v>31874</c:v>
                </c:pt>
                <c:pt idx="2417">
                  <c:v>31875</c:v>
                </c:pt>
                <c:pt idx="2418">
                  <c:v>31876</c:v>
                </c:pt>
                <c:pt idx="2419">
                  <c:v>31877</c:v>
                </c:pt>
                <c:pt idx="2420">
                  <c:v>31880</c:v>
                </c:pt>
                <c:pt idx="2421">
                  <c:v>31881</c:v>
                </c:pt>
                <c:pt idx="2422">
                  <c:v>31882</c:v>
                </c:pt>
                <c:pt idx="2423">
                  <c:v>31883</c:v>
                </c:pt>
                <c:pt idx="2424">
                  <c:v>31884</c:v>
                </c:pt>
                <c:pt idx="2425">
                  <c:v>31887</c:v>
                </c:pt>
                <c:pt idx="2426">
                  <c:v>31888</c:v>
                </c:pt>
                <c:pt idx="2427">
                  <c:v>31889</c:v>
                </c:pt>
                <c:pt idx="2428">
                  <c:v>31890</c:v>
                </c:pt>
                <c:pt idx="2429">
                  <c:v>31891</c:v>
                </c:pt>
                <c:pt idx="2430">
                  <c:v>31894</c:v>
                </c:pt>
                <c:pt idx="2431">
                  <c:v>31895</c:v>
                </c:pt>
                <c:pt idx="2432">
                  <c:v>31896</c:v>
                </c:pt>
                <c:pt idx="2433">
                  <c:v>31897</c:v>
                </c:pt>
                <c:pt idx="2434">
                  <c:v>31898</c:v>
                </c:pt>
                <c:pt idx="2435">
                  <c:v>31901</c:v>
                </c:pt>
                <c:pt idx="2436">
                  <c:v>31902</c:v>
                </c:pt>
                <c:pt idx="2437">
                  <c:v>31903</c:v>
                </c:pt>
                <c:pt idx="2438">
                  <c:v>31904</c:v>
                </c:pt>
                <c:pt idx="2439">
                  <c:v>31905</c:v>
                </c:pt>
                <c:pt idx="2440">
                  <c:v>31908</c:v>
                </c:pt>
                <c:pt idx="2441">
                  <c:v>31909</c:v>
                </c:pt>
                <c:pt idx="2442">
                  <c:v>31910</c:v>
                </c:pt>
                <c:pt idx="2443">
                  <c:v>31911</c:v>
                </c:pt>
                <c:pt idx="2444">
                  <c:v>31912</c:v>
                </c:pt>
                <c:pt idx="2445">
                  <c:v>31915</c:v>
                </c:pt>
                <c:pt idx="2446">
                  <c:v>31916</c:v>
                </c:pt>
                <c:pt idx="2447">
                  <c:v>31917</c:v>
                </c:pt>
                <c:pt idx="2448">
                  <c:v>31918</c:v>
                </c:pt>
                <c:pt idx="2449">
                  <c:v>31919</c:v>
                </c:pt>
                <c:pt idx="2450">
                  <c:v>31922</c:v>
                </c:pt>
                <c:pt idx="2451">
                  <c:v>31923</c:v>
                </c:pt>
                <c:pt idx="2452">
                  <c:v>31924</c:v>
                </c:pt>
                <c:pt idx="2453">
                  <c:v>31925</c:v>
                </c:pt>
                <c:pt idx="2454">
                  <c:v>31926</c:v>
                </c:pt>
                <c:pt idx="2455">
                  <c:v>31929</c:v>
                </c:pt>
                <c:pt idx="2456">
                  <c:v>31930</c:v>
                </c:pt>
                <c:pt idx="2457">
                  <c:v>31931</c:v>
                </c:pt>
                <c:pt idx="2458">
                  <c:v>31932</c:v>
                </c:pt>
                <c:pt idx="2459">
                  <c:v>31933</c:v>
                </c:pt>
                <c:pt idx="2460">
                  <c:v>31936</c:v>
                </c:pt>
                <c:pt idx="2461">
                  <c:v>31937</c:v>
                </c:pt>
                <c:pt idx="2462">
                  <c:v>31938</c:v>
                </c:pt>
                <c:pt idx="2463">
                  <c:v>31939</c:v>
                </c:pt>
                <c:pt idx="2464">
                  <c:v>31940</c:v>
                </c:pt>
                <c:pt idx="2465">
                  <c:v>31943</c:v>
                </c:pt>
                <c:pt idx="2466">
                  <c:v>31944</c:v>
                </c:pt>
                <c:pt idx="2467">
                  <c:v>31945</c:v>
                </c:pt>
                <c:pt idx="2468">
                  <c:v>31946</c:v>
                </c:pt>
                <c:pt idx="2469">
                  <c:v>31947</c:v>
                </c:pt>
                <c:pt idx="2470">
                  <c:v>31950</c:v>
                </c:pt>
                <c:pt idx="2471">
                  <c:v>31951</c:v>
                </c:pt>
                <c:pt idx="2472">
                  <c:v>31952</c:v>
                </c:pt>
                <c:pt idx="2473">
                  <c:v>31953</c:v>
                </c:pt>
                <c:pt idx="2474">
                  <c:v>31954</c:v>
                </c:pt>
                <c:pt idx="2475">
                  <c:v>31957</c:v>
                </c:pt>
                <c:pt idx="2476">
                  <c:v>31958</c:v>
                </c:pt>
                <c:pt idx="2477">
                  <c:v>31959</c:v>
                </c:pt>
                <c:pt idx="2478">
                  <c:v>31960</c:v>
                </c:pt>
                <c:pt idx="2479">
                  <c:v>31961</c:v>
                </c:pt>
                <c:pt idx="2480">
                  <c:v>31964</c:v>
                </c:pt>
                <c:pt idx="2481">
                  <c:v>31965</c:v>
                </c:pt>
                <c:pt idx="2482">
                  <c:v>31966</c:v>
                </c:pt>
                <c:pt idx="2483">
                  <c:v>31967</c:v>
                </c:pt>
                <c:pt idx="2484">
                  <c:v>31968</c:v>
                </c:pt>
                <c:pt idx="2485">
                  <c:v>31971</c:v>
                </c:pt>
                <c:pt idx="2486">
                  <c:v>31972</c:v>
                </c:pt>
                <c:pt idx="2487">
                  <c:v>31973</c:v>
                </c:pt>
                <c:pt idx="2488">
                  <c:v>31974</c:v>
                </c:pt>
                <c:pt idx="2489">
                  <c:v>31975</c:v>
                </c:pt>
                <c:pt idx="2490">
                  <c:v>31978</c:v>
                </c:pt>
                <c:pt idx="2491">
                  <c:v>31979</c:v>
                </c:pt>
                <c:pt idx="2492">
                  <c:v>31980</c:v>
                </c:pt>
                <c:pt idx="2493">
                  <c:v>31981</c:v>
                </c:pt>
                <c:pt idx="2494">
                  <c:v>31982</c:v>
                </c:pt>
                <c:pt idx="2495">
                  <c:v>31985</c:v>
                </c:pt>
                <c:pt idx="2496">
                  <c:v>31986</c:v>
                </c:pt>
                <c:pt idx="2497">
                  <c:v>31987</c:v>
                </c:pt>
                <c:pt idx="2498">
                  <c:v>31988</c:v>
                </c:pt>
                <c:pt idx="2499">
                  <c:v>31989</c:v>
                </c:pt>
                <c:pt idx="2500">
                  <c:v>31992</c:v>
                </c:pt>
                <c:pt idx="2501">
                  <c:v>31993</c:v>
                </c:pt>
                <c:pt idx="2502">
                  <c:v>31994</c:v>
                </c:pt>
                <c:pt idx="2503">
                  <c:v>31995</c:v>
                </c:pt>
                <c:pt idx="2504">
                  <c:v>31996</c:v>
                </c:pt>
                <c:pt idx="2505">
                  <c:v>31999</c:v>
                </c:pt>
                <c:pt idx="2506">
                  <c:v>32000</c:v>
                </c:pt>
                <c:pt idx="2507">
                  <c:v>32001</c:v>
                </c:pt>
                <c:pt idx="2508">
                  <c:v>32002</c:v>
                </c:pt>
                <c:pt idx="2509">
                  <c:v>32003</c:v>
                </c:pt>
                <c:pt idx="2510">
                  <c:v>32006</c:v>
                </c:pt>
                <c:pt idx="2511">
                  <c:v>32007</c:v>
                </c:pt>
                <c:pt idx="2512">
                  <c:v>32008</c:v>
                </c:pt>
                <c:pt idx="2513">
                  <c:v>32009</c:v>
                </c:pt>
                <c:pt idx="2514">
                  <c:v>32010</c:v>
                </c:pt>
                <c:pt idx="2515">
                  <c:v>32013</c:v>
                </c:pt>
                <c:pt idx="2516">
                  <c:v>32014</c:v>
                </c:pt>
                <c:pt idx="2517">
                  <c:v>32015</c:v>
                </c:pt>
                <c:pt idx="2518">
                  <c:v>32016</c:v>
                </c:pt>
                <c:pt idx="2519">
                  <c:v>32017</c:v>
                </c:pt>
                <c:pt idx="2520">
                  <c:v>32020</c:v>
                </c:pt>
                <c:pt idx="2521">
                  <c:v>32021</c:v>
                </c:pt>
                <c:pt idx="2522">
                  <c:v>32022</c:v>
                </c:pt>
                <c:pt idx="2523">
                  <c:v>32023</c:v>
                </c:pt>
                <c:pt idx="2524">
                  <c:v>32024</c:v>
                </c:pt>
                <c:pt idx="2525">
                  <c:v>32027</c:v>
                </c:pt>
                <c:pt idx="2526">
                  <c:v>32028</c:v>
                </c:pt>
                <c:pt idx="2527">
                  <c:v>32029</c:v>
                </c:pt>
                <c:pt idx="2528">
                  <c:v>32030</c:v>
                </c:pt>
                <c:pt idx="2529">
                  <c:v>32031</c:v>
                </c:pt>
                <c:pt idx="2530">
                  <c:v>32034</c:v>
                </c:pt>
                <c:pt idx="2531">
                  <c:v>32035</c:v>
                </c:pt>
                <c:pt idx="2532">
                  <c:v>32036</c:v>
                </c:pt>
                <c:pt idx="2533">
                  <c:v>32037</c:v>
                </c:pt>
                <c:pt idx="2534">
                  <c:v>32038</c:v>
                </c:pt>
                <c:pt idx="2535">
                  <c:v>32041</c:v>
                </c:pt>
                <c:pt idx="2536">
                  <c:v>32042</c:v>
                </c:pt>
                <c:pt idx="2537">
                  <c:v>32043</c:v>
                </c:pt>
                <c:pt idx="2538">
                  <c:v>32044</c:v>
                </c:pt>
                <c:pt idx="2539">
                  <c:v>32045</c:v>
                </c:pt>
                <c:pt idx="2540">
                  <c:v>32048</c:v>
                </c:pt>
                <c:pt idx="2541">
                  <c:v>32049</c:v>
                </c:pt>
                <c:pt idx="2542">
                  <c:v>32050</c:v>
                </c:pt>
                <c:pt idx="2543">
                  <c:v>32051</c:v>
                </c:pt>
                <c:pt idx="2544">
                  <c:v>32052</c:v>
                </c:pt>
                <c:pt idx="2545">
                  <c:v>32055</c:v>
                </c:pt>
                <c:pt idx="2546">
                  <c:v>32056</c:v>
                </c:pt>
                <c:pt idx="2547">
                  <c:v>32057</c:v>
                </c:pt>
                <c:pt idx="2548">
                  <c:v>32058</c:v>
                </c:pt>
                <c:pt idx="2549">
                  <c:v>32059</c:v>
                </c:pt>
                <c:pt idx="2550">
                  <c:v>32062</c:v>
                </c:pt>
                <c:pt idx="2551">
                  <c:v>32063</c:v>
                </c:pt>
                <c:pt idx="2552">
                  <c:v>32064</c:v>
                </c:pt>
                <c:pt idx="2553">
                  <c:v>32065</c:v>
                </c:pt>
                <c:pt idx="2554">
                  <c:v>32066</c:v>
                </c:pt>
                <c:pt idx="2555">
                  <c:v>32069</c:v>
                </c:pt>
                <c:pt idx="2556">
                  <c:v>32070</c:v>
                </c:pt>
                <c:pt idx="2557">
                  <c:v>32071</c:v>
                </c:pt>
                <c:pt idx="2558">
                  <c:v>32072</c:v>
                </c:pt>
                <c:pt idx="2559">
                  <c:v>32073</c:v>
                </c:pt>
                <c:pt idx="2560">
                  <c:v>32076</c:v>
                </c:pt>
                <c:pt idx="2561">
                  <c:v>32077</c:v>
                </c:pt>
                <c:pt idx="2562">
                  <c:v>32078</c:v>
                </c:pt>
                <c:pt idx="2563">
                  <c:v>32079</c:v>
                </c:pt>
                <c:pt idx="2564">
                  <c:v>32080</c:v>
                </c:pt>
                <c:pt idx="2565">
                  <c:v>32083</c:v>
                </c:pt>
                <c:pt idx="2566">
                  <c:v>32084</c:v>
                </c:pt>
                <c:pt idx="2567">
                  <c:v>32085</c:v>
                </c:pt>
                <c:pt idx="2568">
                  <c:v>32086</c:v>
                </c:pt>
                <c:pt idx="2569">
                  <c:v>32087</c:v>
                </c:pt>
                <c:pt idx="2570">
                  <c:v>32090</c:v>
                </c:pt>
                <c:pt idx="2571">
                  <c:v>32091</c:v>
                </c:pt>
                <c:pt idx="2572">
                  <c:v>32092</c:v>
                </c:pt>
                <c:pt idx="2573">
                  <c:v>32093</c:v>
                </c:pt>
                <c:pt idx="2574">
                  <c:v>32094</c:v>
                </c:pt>
                <c:pt idx="2575">
                  <c:v>32097</c:v>
                </c:pt>
                <c:pt idx="2576">
                  <c:v>32098</c:v>
                </c:pt>
                <c:pt idx="2577">
                  <c:v>32099</c:v>
                </c:pt>
                <c:pt idx="2578">
                  <c:v>32100</c:v>
                </c:pt>
                <c:pt idx="2579">
                  <c:v>32101</c:v>
                </c:pt>
                <c:pt idx="2580">
                  <c:v>32104</c:v>
                </c:pt>
                <c:pt idx="2581">
                  <c:v>32105</c:v>
                </c:pt>
                <c:pt idx="2582">
                  <c:v>32106</c:v>
                </c:pt>
                <c:pt idx="2583">
                  <c:v>32107</c:v>
                </c:pt>
                <c:pt idx="2584">
                  <c:v>32108</c:v>
                </c:pt>
                <c:pt idx="2585">
                  <c:v>32111</c:v>
                </c:pt>
                <c:pt idx="2586">
                  <c:v>32112</c:v>
                </c:pt>
                <c:pt idx="2587">
                  <c:v>32113</c:v>
                </c:pt>
                <c:pt idx="2588">
                  <c:v>32114</c:v>
                </c:pt>
                <c:pt idx="2589">
                  <c:v>32115</c:v>
                </c:pt>
                <c:pt idx="2590">
                  <c:v>32118</c:v>
                </c:pt>
                <c:pt idx="2591">
                  <c:v>32119</c:v>
                </c:pt>
                <c:pt idx="2592">
                  <c:v>32120</c:v>
                </c:pt>
                <c:pt idx="2593">
                  <c:v>32121</c:v>
                </c:pt>
                <c:pt idx="2594">
                  <c:v>32122</c:v>
                </c:pt>
                <c:pt idx="2595">
                  <c:v>32125</c:v>
                </c:pt>
                <c:pt idx="2596">
                  <c:v>32126</c:v>
                </c:pt>
                <c:pt idx="2597">
                  <c:v>32127</c:v>
                </c:pt>
                <c:pt idx="2598">
                  <c:v>32128</c:v>
                </c:pt>
                <c:pt idx="2599">
                  <c:v>32129</c:v>
                </c:pt>
                <c:pt idx="2600">
                  <c:v>32132</c:v>
                </c:pt>
                <c:pt idx="2601">
                  <c:v>32133</c:v>
                </c:pt>
                <c:pt idx="2602">
                  <c:v>32134</c:v>
                </c:pt>
                <c:pt idx="2603">
                  <c:v>32135</c:v>
                </c:pt>
                <c:pt idx="2604">
                  <c:v>32136</c:v>
                </c:pt>
                <c:pt idx="2605">
                  <c:v>32139</c:v>
                </c:pt>
                <c:pt idx="2606">
                  <c:v>32140</c:v>
                </c:pt>
                <c:pt idx="2607">
                  <c:v>32141</c:v>
                </c:pt>
                <c:pt idx="2608">
                  <c:v>32142</c:v>
                </c:pt>
                <c:pt idx="2609">
                  <c:v>32143</c:v>
                </c:pt>
                <c:pt idx="2610">
                  <c:v>32146</c:v>
                </c:pt>
                <c:pt idx="2611">
                  <c:v>32147</c:v>
                </c:pt>
                <c:pt idx="2612">
                  <c:v>32148</c:v>
                </c:pt>
                <c:pt idx="2613">
                  <c:v>32149</c:v>
                </c:pt>
                <c:pt idx="2614">
                  <c:v>32150</c:v>
                </c:pt>
                <c:pt idx="2615">
                  <c:v>32153</c:v>
                </c:pt>
                <c:pt idx="2616">
                  <c:v>32154</c:v>
                </c:pt>
                <c:pt idx="2617">
                  <c:v>32155</c:v>
                </c:pt>
                <c:pt idx="2618">
                  <c:v>32156</c:v>
                </c:pt>
                <c:pt idx="2619">
                  <c:v>32157</c:v>
                </c:pt>
                <c:pt idx="2620">
                  <c:v>32160</c:v>
                </c:pt>
                <c:pt idx="2621">
                  <c:v>32161</c:v>
                </c:pt>
                <c:pt idx="2622">
                  <c:v>32162</c:v>
                </c:pt>
                <c:pt idx="2623">
                  <c:v>32163</c:v>
                </c:pt>
                <c:pt idx="2624">
                  <c:v>32164</c:v>
                </c:pt>
                <c:pt idx="2625">
                  <c:v>32167</c:v>
                </c:pt>
                <c:pt idx="2626">
                  <c:v>32168</c:v>
                </c:pt>
                <c:pt idx="2627">
                  <c:v>32169</c:v>
                </c:pt>
                <c:pt idx="2628">
                  <c:v>32170</c:v>
                </c:pt>
                <c:pt idx="2629">
                  <c:v>32171</c:v>
                </c:pt>
                <c:pt idx="2630">
                  <c:v>32174</c:v>
                </c:pt>
                <c:pt idx="2631">
                  <c:v>32175</c:v>
                </c:pt>
                <c:pt idx="2632">
                  <c:v>32176</c:v>
                </c:pt>
                <c:pt idx="2633">
                  <c:v>32177</c:v>
                </c:pt>
                <c:pt idx="2634">
                  <c:v>32178</c:v>
                </c:pt>
                <c:pt idx="2635">
                  <c:v>32181</c:v>
                </c:pt>
                <c:pt idx="2636">
                  <c:v>32182</c:v>
                </c:pt>
                <c:pt idx="2637">
                  <c:v>32183</c:v>
                </c:pt>
                <c:pt idx="2638">
                  <c:v>32184</c:v>
                </c:pt>
                <c:pt idx="2639">
                  <c:v>32185</c:v>
                </c:pt>
                <c:pt idx="2640">
                  <c:v>32188</c:v>
                </c:pt>
                <c:pt idx="2641">
                  <c:v>32189</c:v>
                </c:pt>
                <c:pt idx="2642">
                  <c:v>32190</c:v>
                </c:pt>
                <c:pt idx="2643">
                  <c:v>32191</c:v>
                </c:pt>
                <c:pt idx="2644">
                  <c:v>32192</c:v>
                </c:pt>
                <c:pt idx="2645">
                  <c:v>32195</c:v>
                </c:pt>
                <c:pt idx="2646">
                  <c:v>32196</c:v>
                </c:pt>
                <c:pt idx="2647">
                  <c:v>32197</c:v>
                </c:pt>
                <c:pt idx="2648">
                  <c:v>32198</c:v>
                </c:pt>
                <c:pt idx="2649">
                  <c:v>32199</c:v>
                </c:pt>
                <c:pt idx="2650">
                  <c:v>32202</c:v>
                </c:pt>
                <c:pt idx="2651">
                  <c:v>32203</c:v>
                </c:pt>
                <c:pt idx="2652">
                  <c:v>32204</c:v>
                </c:pt>
                <c:pt idx="2653">
                  <c:v>32205</c:v>
                </c:pt>
                <c:pt idx="2654">
                  <c:v>32206</c:v>
                </c:pt>
                <c:pt idx="2655">
                  <c:v>32209</c:v>
                </c:pt>
                <c:pt idx="2656">
                  <c:v>32210</c:v>
                </c:pt>
                <c:pt idx="2657">
                  <c:v>32211</c:v>
                </c:pt>
                <c:pt idx="2658">
                  <c:v>32212</c:v>
                </c:pt>
                <c:pt idx="2659">
                  <c:v>32213</c:v>
                </c:pt>
                <c:pt idx="2660">
                  <c:v>32216</c:v>
                </c:pt>
                <c:pt idx="2661">
                  <c:v>32217</c:v>
                </c:pt>
                <c:pt idx="2662">
                  <c:v>32218</c:v>
                </c:pt>
                <c:pt idx="2663">
                  <c:v>32219</c:v>
                </c:pt>
                <c:pt idx="2664">
                  <c:v>32220</c:v>
                </c:pt>
                <c:pt idx="2665">
                  <c:v>32223</c:v>
                </c:pt>
                <c:pt idx="2666">
                  <c:v>32224</c:v>
                </c:pt>
                <c:pt idx="2667">
                  <c:v>32225</c:v>
                </c:pt>
                <c:pt idx="2668">
                  <c:v>32226</c:v>
                </c:pt>
                <c:pt idx="2669">
                  <c:v>32227</c:v>
                </c:pt>
                <c:pt idx="2670">
                  <c:v>32230</c:v>
                </c:pt>
                <c:pt idx="2671">
                  <c:v>32231</c:v>
                </c:pt>
                <c:pt idx="2672">
                  <c:v>32232</c:v>
                </c:pt>
                <c:pt idx="2673">
                  <c:v>32233</c:v>
                </c:pt>
                <c:pt idx="2674">
                  <c:v>32234</c:v>
                </c:pt>
                <c:pt idx="2675">
                  <c:v>32237</c:v>
                </c:pt>
                <c:pt idx="2676">
                  <c:v>32238</c:v>
                </c:pt>
                <c:pt idx="2677">
                  <c:v>32239</c:v>
                </c:pt>
                <c:pt idx="2678">
                  <c:v>32240</c:v>
                </c:pt>
                <c:pt idx="2679">
                  <c:v>32241</c:v>
                </c:pt>
                <c:pt idx="2680">
                  <c:v>32244</c:v>
                </c:pt>
                <c:pt idx="2681">
                  <c:v>32245</c:v>
                </c:pt>
                <c:pt idx="2682">
                  <c:v>32246</c:v>
                </c:pt>
                <c:pt idx="2683">
                  <c:v>32247</c:v>
                </c:pt>
                <c:pt idx="2684">
                  <c:v>32248</c:v>
                </c:pt>
                <c:pt idx="2685">
                  <c:v>32251</c:v>
                </c:pt>
                <c:pt idx="2686">
                  <c:v>32252</c:v>
                </c:pt>
                <c:pt idx="2687">
                  <c:v>32253</c:v>
                </c:pt>
                <c:pt idx="2688">
                  <c:v>32254</c:v>
                </c:pt>
                <c:pt idx="2689">
                  <c:v>32255</c:v>
                </c:pt>
                <c:pt idx="2690">
                  <c:v>32258</c:v>
                </c:pt>
                <c:pt idx="2691">
                  <c:v>32259</c:v>
                </c:pt>
                <c:pt idx="2692">
                  <c:v>32260</c:v>
                </c:pt>
                <c:pt idx="2693">
                  <c:v>32261</c:v>
                </c:pt>
                <c:pt idx="2694">
                  <c:v>32262</c:v>
                </c:pt>
                <c:pt idx="2695">
                  <c:v>32265</c:v>
                </c:pt>
                <c:pt idx="2696">
                  <c:v>32266</c:v>
                </c:pt>
                <c:pt idx="2697">
                  <c:v>32267</c:v>
                </c:pt>
                <c:pt idx="2698">
                  <c:v>32268</c:v>
                </c:pt>
                <c:pt idx="2699">
                  <c:v>32269</c:v>
                </c:pt>
                <c:pt idx="2700">
                  <c:v>32272</c:v>
                </c:pt>
                <c:pt idx="2701">
                  <c:v>32273</c:v>
                </c:pt>
                <c:pt idx="2702">
                  <c:v>32274</c:v>
                </c:pt>
                <c:pt idx="2703">
                  <c:v>32275</c:v>
                </c:pt>
                <c:pt idx="2704">
                  <c:v>32276</c:v>
                </c:pt>
                <c:pt idx="2705">
                  <c:v>32279</c:v>
                </c:pt>
                <c:pt idx="2706">
                  <c:v>32280</c:v>
                </c:pt>
                <c:pt idx="2707">
                  <c:v>32281</c:v>
                </c:pt>
                <c:pt idx="2708">
                  <c:v>32282</c:v>
                </c:pt>
                <c:pt idx="2709">
                  <c:v>32283</c:v>
                </c:pt>
                <c:pt idx="2710">
                  <c:v>32286</c:v>
                </c:pt>
                <c:pt idx="2711">
                  <c:v>32287</c:v>
                </c:pt>
                <c:pt idx="2712">
                  <c:v>32288</c:v>
                </c:pt>
                <c:pt idx="2713">
                  <c:v>32289</c:v>
                </c:pt>
                <c:pt idx="2714">
                  <c:v>32290</c:v>
                </c:pt>
                <c:pt idx="2715">
                  <c:v>32293</c:v>
                </c:pt>
                <c:pt idx="2716">
                  <c:v>32294</c:v>
                </c:pt>
                <c:pt idx="2717">
                  <c:v>32295</c:v>
                </c:pt>
                <c:pt idx="2718">
                  <c:v>32296</c:v>
                </c:pt>
                <c:pt idx="2719">
                  <c:v>32297</c:v>
                </c:pt>
                <c:pt idx="2720">
                  <c:v>32300</c:v>
                </c:pt>
                <c:pt idx="2721">
                  <c:v>32301</c:v>
                </c:pt>
                <c:pt idx="2722">
                  <c:v>32302</c:v>
                </c:pt>
                <c:pt idx="2723">
                  <c:v>32303</c:v>
                </c:pt>
                <c:pt idx="2724">
                  <c:v>32304</c:v>
                </c:pt>
                <c:pt idx="2725">
                  <c:v>32307</c:v>
                </c:pt>
                <c:pt idx="2726">
                  <c:v>32308</c:v>
                </c:pt>
                <c:pt idx="2727">
                  <c:v>32309</c:v>
                </c:pt>
                <c:pt idx="2728">
                  <c:v>32310</c:v>
                </c:pt>
                <c:pt idx="2729">
                  <c:v>32311</c:v>
                </c:pt>
                <c:pt idx="2730">
                  <c:v>32314</c:v>
                </c:pt>
                <c:pt idx="2731">
                  <c:v>32315</c:v>
                </c:pt>
                <c:pt idx="2732">
                  <c:v>32316</c:v>
                </c:pt>
                <c:pt idx="2733">
                  <c:v>32317</c:v>
                </c:pt>
                <c:pt idx="2734">
                  <c:v>32318</c:v>
                </c:pt>
                <c:pt idx="2735">
                  <c:v>32321</c:v>
                </c:pt>
                <c:pt idx="2736">
                  <c:v>32322</c:v>
                </c:pt>
                <c:pt idx="2737">
                  <c:v>32323</c:v>
                </c:pt>
                <c:pt idx="2738">
                  <c:v>32324</c:v>
                </c:pt>
                <c:pt idx="2739">
                  <c:v>32325</c:v>
                </c:pt>
                <c:pt idx="2740">
                  <c:v>32328</c:v>
                </c:pt>
                <c:pt idx="2741">
                  <c:v>32329</c:v>
                </c:pt>
                <c:pt idx="2742">
                  <c:v>32330</c:v>
                </c:pt>
                <c:pt idx="2743">
                  <c:v>32331</c:v>
                </c:pt>
                <c:pt idx="2744">
                  <c:v>32332</c:v>
                </c:pt>
                <c:pt idx="2745">
                  <c:v>32335</c:v>
                </c:pt>
                <c:pt idx="2746">
                  <c:v>32336</c:v>
                </c:pt>
                <c:pt idx="2747">
                  <c:v>32337</c:v>
                </c:pt>
                <c:pt idx="2748">
                  <c:v>32338</c:v>
                </c:pt>
                <c:pt idx="2749">
                  <c:v>32339</c:v>
                </c:pt>
                <c:pt idx="2750">
                  <c:v>32342</c:v>
                </c:pt>
                <c:pt idx="2751">
                  <c:v>32343</c:v>
                </c:pt>
                <c:pt idx="2752">
                  <c:v>32344</c:v>
                </c:pt>
                <c:pt idx="2753">
                  <c:v>32345</c:v>
                </c:pt>
                <c:pt idx="2754">
                  <c:v>32346</c:v>
                </c:pt>
                <c:pt idx="2755">
                  <c:v>32349</c:v>
                </c:pt>
                <c:pt idx="2756">
                  <c:v>32350</c:v>
                </c:pt>
                <c:pt idx="2757">
                  <c:v>32351</c:v>
                </c:pt>
                <c:pt idx="2758">
                  <c:v>32352</c:v>
                </c:pt>
                <c:pt idx="2759">
                  <c:v>32353</c:v>
                </c:pt>
                <c:pt idx="2760">
                  <c:v>32356</c:v>
                </c:pt>
                <c:pt idx="2761">
                  <c:v>32357</c:v>
                </c:pt>
                <c:pt idx="2762">
                  <c:v>32358</c:v>
                </c:pt>
                <c:pt idx="2763">
                  <c:v>32359</c:v>
                </c:pt>
                <c:pt idx="2764">
                  <c:v>32360</c:v>
                </c:pt>
                <c:pt idx="2765">
                  <c:v>32363</c:v>
                </c:pt>
                <c:pt idx="2766">
                  <c:v>32364</c:v>
                </c:pt>
                <c:pt idx="2767">
                  <c:v>32365</c:v>
                </c:pt>
                <c:pt idx="2768">
                  <c:v>32366</c:v>
                </c:pt>
                <c:pt idx="2769">
                  <c:v>32367</c:v>
                </c:pt>
                <c:pt idx="2770">
                  <c:v>32370</c:v>
                </c:pt>
                <c:pt idx="2771">
                  <c:v>32371</c:v>
                </c:pt>
                <c:pt idx="2772">
                  <c:v>32372</c:v>
                </c:pt>
                <c:pt idx="2773">
                  <c:v>32373</c:v>
                </c:pt>
                <c:pt idx="2774">
                  <c:v>32374</c:v>
                </c:pt>
                <c:pt idx="2775">
                  <c:v>32377</c:v>
                </c:pt>
                <c:pt idx="2776">
                  <c:v>32378</c:v>
                </c:pt>
                <c:pt idx="2777">
                  <c:v>32379</c:v>
                </c:pt>
                <c:pt idx="2778">
                  <c:v>32380</c:v>
                </c:pt>
                <c:pt idx="2779">
                  <c:v>32381</c:v>
                </c:pt>
                <c:pt idx="2780">
                  <c:v>32384</c:v>
                </c:pt>
                <c:pt idx="2781">
                  <c:v>32385</c:v>
                </c:pt>
                <c:pt idx="2782">
                  <c:v>32386</c:v>
                </c:pt>
                <c:pt idx="2783">
                  <c:v>32387</c:v>
                </c:pt>
                <c:pt idx="2784">
                  <c:v>32388</c:v>
                </c:pt>
                <c:pt idx="2785">
                  <c:v>32391</c:v>
                </c:pt>
                <c:pt idx="2786">
                  <c:v>32392</c:v>
                </c:pt>
                <c:pt idx="2787">
                  <c:v>32393</c:v>
                </c:pt>
                <c:pt idx="2788">
                  <c:v>32394</c:v>
                </c:pt>
                <c:pt idx="2789">
                  <c:v>32395</c:v>
                </c:pt>
                <c:pt idx="2790">
                  <c:v>32398</c:v>
                </c:pt>
                <c:pt idx="2791">
                  <c:v>32399</c:v>
                </c:pt>
                <c:pt idx="2792">
                  <c:v>32400</c:v>
                </c:pt>
                <c:pt idx="2793">
                  <c:v>32401</c:v>
                </c:pt>
                <c:pt idx="2794">
                  <c:v>32402</c:v>
                </c:pt>
                <c:pt idx="2795">
                  <c:v>32405</c:v>
                </c:pt>
                <c:pt idx="2796">
                  <c:v>32406</c:v>
                </c:pt>
                <c:pt idx="2797">
                  <c:v>32407</c:v>
                </c:pt>
                <c:pt idx="2798">
                  <c:v>32408</c:v>
                </c:pt>
                <c:pt idx="2799">
                  <c:v>32409</c:v>
                </c:pt>
                <c:pt idx="2800">
                  <c:v>32412</c:v>
                </c:pt>
                <c:pt idx="2801">
                  <c:v>32413</c:v>
                </c:pt>
                <c:pt idx="2802">
                  <c:v>32414</c:v>
                </c:pt>
                <c:pt idx="2803">
                  <c:v>32415</c:v>
                </c:pt>
                <c:pt idx="2804">
                  <c:v>32416</c:v>
                </c:pt>
                <c:pt idx="2805">
                  <c:v>32419</c:v>
                </c:pt>
                <c:pt idx="2806">
                  <c:v>32420</c:v>
                </c:pt>
                <c:pt idx="2807">
                  <c:v>32421</c:v>
                </c:pt>
                <c:pt idx="2808">
                  <c:v>32422</c:v>
                </c:pt>
                <c:pt idx="2809">
                  <c:v>32423</c:v>
                </c:pt>
                <c:pt idx="2810">
                  <c:v>32426</c:v>
                </c:pt>
                <c:pt idx="2811">
                  <c:v>32427</c:v>
                </c:pt>
                <c:pt idx="2812">
                  <c:v>32428</c:v>
                </c:pt>
                <c:pt idx="2813">
                  <c:v>32429</c:v>
                </c:pt>
                <c:pt idx="2814">
                  <c:v>32430</c:v>
                </c:pt>
                <c:pt idx="2815">
                  <c:v>32433</c:v>
                </c:pt>
                <c:pt idx="2816">
                  <c:v>32434</c:v>
                </c:pt>
                <c:pt idx="2817">
                  <c:v>32435</c:v>
                </c:pt>
                <c:pt idx="2818">
                  <c:v>32436</c:v>
                </c:pt>
                <c:pt idx="2819">
                  <c:v>32437</c:v>
                </c:pt>
                <c:pt idx="2820">
                  <c:v>32440</c:v>
                </c:pt>
                <c:pt idx="2821">
                  <c:v>32441</c:v>
                </c:pt>
                <c:pt idx="2822">
                  <c:v>32442</c:v>
                </c:pt>
                <c:pt idx="2823">
                  <c:v>32443</c:v>
                </c:pt>
                <c:pt idx="2824">
                  <c:v>32444</c:v>
                </c:pt>
                <c:pt idx="2825">
                  <c:v>32447</c:v>
                </c:pt>
                <c:pt idx="2826">
                  <c:v>32448</c:v>
                </c:pt>
                <c:pt idx="2827">
                  <c:v>32449</c:v>
                </c:pt>
                <c:pt idx="2828">
                  <c:v>32450</c:v>
                </c:pt>
                <c:pt idx="2829">
                  <c:v>32451</c:v>
                </c:pt>
                <c:pt idx="2830">
                  <c:v>32454</c:v>
                </c:pt>
                <c:pt idx="2831">
                  <c:v>32455</c:v>
                </c:pt>
                <c:pt idx="2832">
                  <c:v>32456</c:v>
                </c:pt>
                <c:pt idx="2833">
                  <c:v>32457</c:v>
                </c:pt>
                <c:pt idx="2834">
                  <c:v>32458</c:v>
                </c:pt>
                <c:pt idx="2835">
                  <c:v>32461</c:v>
                </c:pt>
                <c:pt idx="2836">
                  <c:v>32462</c:v>
                </c:pt>
                <c:pt idx="2837">
                  <c:v>32463</c:v>
                </c:pt>
                <c:pt idx="2838">
                  <c:v>32464</c:v>
                </c:pt>
                <c:pt idx="2839">
                  <c:v>32465</c:v>
                </c:pt>
                <c:pt idx="2840">
                  <c:v>32468</c:v>
                </c:pt>
                <c:pt idx="2841">
                  <c:v>32469</c:v>
                </c:pt>
                <c:pt idx="2842">
                  <c:v>32470</c:v>
                </c:pt>
                <c:pt idx="2843">
                  <c:v>32471</c:v>
                </c:pt>
                <c:pt idx="2844">
                  <c:v>32472</c:v>
                </c:pt>
                <c:pt idx="2845">
                  <c:v>32475</c:v>
                </c:pt>
                <c:pt idx="2846">
                  <c:v>32476</c:v>
                </c:pt>
                <c:pt idx="2847">
                  <c:v>32477</c:v>
                </c:pt>
                <c:pt idx="2848">
                  <c:v>32478</c:v>
                </c:pt>
                <c:pt idx="2849">
                  <c:v>32479</c:v>
                </c:pt>
                <c:pt idx="2850">
                  <c:v>32482</c:v>
                </c:pt>
                <c:pt idx="2851">
                  <c:v>32483</c:v>
                </c:pt>
                <c:pt idx="2852">
                  <c:v>32484</c:v>
                </c:pt>
                <c:pt idx="2853">
                  <c:v>32485</c:v>
                </c:pt>
                <c:pt idx="2854">
                  <c:v>32486</c:v>
                </c:pt>
                <c:pt idx="2855">
                  <c:v>32489</c:v>
                </c:pt>
                <c:pt idx="2856">
                  <c:v>32490</c:v>
                </c:pt>
                <c:pt idx="2857">
                  <c:v>32491</c:v>
                </c:pt>
                <c:pt idx="2858">
                  <c:v>32492</c:v>
                </c:pt>
                <c:pt idx="2859">
                  <c:v>32493</c:v>
                </c:pt>
                <c:pt idx="2860">
                  <c:v>32496</c:v>
                </c:pt>
                <c:pt idx="2861">
                  <c:v>32497</c:v>
                </c:pt>
                <c:pt idx="2862">
                  <c:v>32498</c:v>
                </c:pt>
                <c:pt idx="2863">
                  <c:v>32499</c:v>
                </c:pt>
                <c:pt idx="2864">
                  <c:v>32500</c:v>
                </c:pt>
                <c:pt idx="2865">
                  <c:v>32503</c:v>
                </c:pt>
                <c:pt idx="2866">
                  <c:v>32504</c:v>
                </c:pt>
                <c:pt idx="2867">
                  <c:v>32505</c:v>
                </c:pt>
                <c:pt idx="2868">
                  <c:v>32506</c:v>
                </c:pt>
                <c:pt idx="2869">
                  <c:v>32507</c:v>
                </c:pt>
                <c:pt idx="2870">
                  <c:v>32510</c:v>
                </c:pt>
                <c:pt idx="2871">
                  <c:v>32511</c:v>
                </c:pt>
                <c:pt idx="2872">
                  <c:v>32512</c:v>
                </c:pt>
                <c:pt idx="2873">
                  <c:v>32513</c:v>
                </c:pt>
                <c:pt idx="2874">
                  <c:v>32514</c:v>
                </c:pt>
                <c:pt idx="2875">
                  <c:v>32517</c:v>
                </c:pt>
                <c:pt idx="2876">
                  <c:v>32518</c:v>
                </c:pt>
                <c:pt idx="2877">
                  <c:v>32519</c:v>
                </c:pt>
                <c:pt idx="2878">
                  <c:v>32520</c:v>
                </c:pt>
                <c:pt idx="2879">
                  <c:v>32521</c:v>
                </c:pt>
                <c:pt idx="2880">
                  <c:v>32524</c:v>
                </c:pt>
                <c:pt idx="2881">
                  <c:v>32525</c:v>
                </c:pt>
                <c:pt idx="2882">
                  <c:v>32526</c:v>
                </c:pt>
                <c:pt idx="2883">
                  <c:v>32527</c:v>
                </c:pt>
                <c:pt idx="2884">
                  <c:v>32528</c:v>
                </c:pt>
                <c:pt idx="2885">
                  <c:v>32531</c:v>
                </c:pt>
                <c:pt idx="2886">
                  <c:v>32532</c:v>
                </c:pt>
                <c:pt idx="2887">
                  <c:v>32533</c:v>
                </c:pt>
                <c:pt idx="2888">
                  <c:v>32534</c:v>
                </c:pt>
                <c:pt idx="2889">
                  <c:v>32535</c:v>
                </c:pt>
                <c:pt idx="2890">
                  <c:v>32538</c:v>
                </c:pt>
                <c:pt idx="2891">
                  <c:v>32539</c:v>
                </c:pt>
                <c:pt idx="2892">
                  <c:v>32540</c:v>
                </c:pt>
                <c:pt idx="2893">
                  <c:v>32541</c:v>
                </c:pt>
                <c:pt idx="2894">
                  <c:v>32542</c:v>
                </c:pt>
                <c:pt idx="2895">
                  <c:v>32545</c:v>
                </c:pt>
                <c:pt idx="2896">
                  <c:v>32546</c:v>
                </c:pt>
                <c:pt idx="2897">
                  <c:v>32547</c:v>
                </c:pt>
                <c:pt idx="2898">
                  <c:v>32548</c:v>
                </c:pt>
                <c:pt idx="2899">
                  <c:v>32549</c:v>
                </c:pt>
                <c:pt idx="2900">
                  <c:v>32552</c:v>
                </c:pt>
                <c:pt idx="2901">
                  <c:v>32553</c:v>
                </c:pt>
                <c:pt idx="2902">
                  <c:v>32554</c:v>
                </c:pt>
                <c:pt idx="2903">
                  <c:v>32555</c:v>
                </c:pt>
                <c:pt idx="2904">
                  <c:v>32556</c:v>
                </c:pt>
                <c:pt idx="2905">
                  <c:v>32559</c:v>
                </c:pt>
                <c:pt idx="2906">
                  <c:v>32560</c:v>
                </c:pt>
                <c:pt idx="2907">
                  <c:v>32561</c:v>
                </c:pt>
                <c:pt idx="2908">
                  <c:v>32562</c:v>
                </c:pt>
                <c:pt idx="2909">
                  <c:v>32563</c:v>
                </c:pt>
                <c:pt idx="2910">
                  <c:v>32566</c:v>
                </c:pt>
                <c:pt idx="2911">
                  <c:v>32567</c:v>
                </c:pt>
                <c:pt idx="2912">
                  <c:v>32568</c:v>
                </c:pt>
                <c:pt idx="2913">
                  <c:v>32569</c:v>
                </c:pt>
                <c:pt idx="2914">
                  <c:v>32570</c:v>
                </c:pt>
                <c:pt idx="2915">
                  <c:v>32573</c:v>
                </c:pt>
                <c:pt idx="2916">
                  <c:v>32574</c:v>
                </c:pt>
                <c:pt idx="2917">
                  <c:v>32575</c:v>
                </c:pt>
                <c:pt idx="2918">
                  <c:v>32576</c:v>
                </c:pt>
                <c:pt idx="2919">
                  <c:v>32577</c:v>
                </c:pt>
                <c:pt idx="2920">
                  <c:v>32580</c:v>
                </c:pt>
                <c:pt idx="2921">
                  <c:v>32581</c:v>
                </c:pt>
                <c:pt idx="2922">
                  <c:v>32582</c:v>
                </c:pt>
                <c:pt idx="2923">
                  <c:v>32583</c:v>
                </c:pt>
                <c:pt idx="2924">
                  <c:v>32584</c:v>
                </c:pt>
                <c:pt idx="2925">
                  <c:v>32587</c:v>
                </c:pt>
                <c:pt idx="2926">
                  <c:v>32588</c:v>
                </c:pt>
                <c:pt idx="2927">
                  <c:v>32589</c:v>
                </c:pt>
                <c:pt idx="2928">
                  <c:v>32590</c:v>
                </c:pt>
                <c:pt idx="2929">
                  <c:v>32591</c:v>
                </c:pt>
                <c:pt idx="2930">
                  <c:v>32594</c:v>
                </c:pt>
                <c:pt idx="2931">
                  <c:v>32595</c:v>
                </c:pt>
                <c:pt idx="2932">
                  <c:v>32596</c:v>
                </c:pt>
                <c:pt idx="2933">
                  <c:v>32597</c:v>
                </c:pt>
                <c:pt idx="2934">
                  <c:v>32598</c:v>
                </c:pt>
                <c:pt idx="2935">
                  <c:v>32601</c:v>
                </c:pt>
                <c:pt idx="2936">
                  <c:v>32602</c:v>
                </c:pt>
                <c:pt idx="2937">
                  <c:v>32603</c:v>
                </c:pt>
                <c:pt idx="2938">
                  <c:v>32604</c:v>
                </c:pt>
                <c:pt idx="2939">
                  <c:v>32605</c:v>
                </c:pt>
                <c:pt idx="2940">
                  <c:v>32608</c:v>
                </c:pt>
                <c:pt idx="2941">
                  <c:v>32609</c:v>
                </c:pt>
                <c:pt idx="2942">
                  <c:v>32610</c:v>
                </c:pt>
                <c:pt idx="2943">
                  <c:v>32611</c:v>
                </c:pt>
                <c:pt idx="2944">
                  <c:v>32612</c:v>
                </c:pt>
                <c:pt idx="2945">
                  <c:v>32615</c:v>
                </c:pt>
                <c:pt idx="2946">
                  <c:v>32616</c:v>
                </c:pt>
                <c:pt idx="2947">
                  <c:v>32617</c:v>
                </c:pt>
                <c:pt idx="2948">
                  <c:v>32618</c:v>
                </c:pt>
                <c:pt idx="2949">
                  <c:v>32619</c:v>
                </c:pt>
                <c:pt idx="2950">
                  <c:v>32622</c:v>
                </c:pt>
                <c:pt idx="2951">
                  <c:v>32623</c:v>
                </c:pt>
                <c:pt idx="2952">
                  <c:v>32624</c:v>
                </c:pt>
                <c:pt idx="2953">
                  <c:v>32625</c:v>
                </c:pt>
                <c:pt idx="2954">
                  <c:v>32626</c:v>
                </c:pt>
                <c:pt idx="2955">
                  <c:v>32629</c:v>
                </c:pt>
                <c:pt idx="2956">
                  <c:v>32630</c:v>
                </c:pt>
                <c:pt idx="2957">
                  <c:v>32631</c:v>
                </c:pt>
                <c:pt idx="2958">
                  <c:v>32632</c:v>
                </c:pt>
                <c:pt idx="2959">
                  <c:v>32633</c:v>
                </c:pt>
                <c:pt idx="2960">
                  <c:v>32636</c:v>
                </c:pt>
                <c:pt idx="2961">
                  <c:v>32637</c:v>
                </c:pt>
                <c:pt idx="2962">
                  <c:v>32638</c:v>
                </c:pt>
                <c:pt idx="2963">
                  <c:v>32639</c:v>
                </c:pt>
                <c:pt idx="2964">
                  <c:v>32640</c:v>
                </c:pt>
                <c:pt idx="2965">
                  <c:v>32643</c:v>
                </c:pt>
                <c:pt idx="2966">
                  <c:v>32644</c:v>
                </c:pt>
                <c:pt idx="2967">
                  <c:v>32645</c:v>
                </c:pt>
                <c:pt idx="2968">
                  <c:v>32646</c:v>
                </c:pt>
                <c:pt idx="2969">
                  <c:v>32647</c:v>
                </c:pt>
                <c:pt idx="2970">
                  <c:v>32650</c:v>
                </c:pt>
                <c:pt idx="2971">
                  <c:v>32651</c:v>
                </c:pt>
                <c:pt idx="2972">
                  <c:v>32652</c:v>
                </c:pt>
                <c:pt idx="2973">
                  <c:v>32653</c:v>
                </c:pt>
                <c:pt idx="2974">
                  <c:v>32654</c:v>
                </c:pt>
                <c:pt idx="2975">
                  <c:v>32657</c:v>
                </c:pt>
                <c:pt idx="2976">
                  <c:v>32658</c:v>
                </c:pt>
                <c:pt idx="2977">
                  <c:v>32659</c:v>
                </c:pt>
                <c:pt idx="2978">
                  <c:v>32660</c:v>
                </c:pt>
                <c:pt idx="2979">
                  <c:v>32661</c:v>
                </c:pt>
                <c:pt idx="2980">
                  <c:v>32664</c:v>
                </c:pt>
                <c:pt idx="2981">
                  <c:v>32665</c:v>
                </c:pt>
                <c:pt idx="2982">
                  <c:v>32666</c:v>
                </c:pt>
                <c:pt idx="2983">
                  <c:v>32667</c:v>
                </c:pt>
                <c:pt idx="2984">
                  <c:v>32668</c:v>
                </c:pt>
                <c:pt idx="2985">
                  <c:v>32671</c:v>
                </c:pt>
                <c:pt idx="2986">
                  <c:v>32672</c:v>
                </c:pt>
                <c:pt idx="2987">
                  <c:v>32673</c:v>
                </c:pt>
                <c:pt idx="2988">
                  <c:v>32674</c:v>
                </c:pt>
                <c:pt idx="2989">
                  <c:v>32675</c:v>
                </c:pt>
                <c:pt idx="2990">
                  <c:v>32678</c:v>
                </c:pt>
                <c:pt idx="2991">
                  <c:v>32679</c:v>
                </c:pt>
                <c:pt idx="2992">
                  <c:v>32680</c:v>
                </c:pt>
                <c:pt idx="2993">
                  <c:v>32681</c:v>
                </c:pt>
                <c:pt idx="2994">
                  <c:v>32682</c:v>
                </c:pt>
                <c:pt idx="2995">
                  <c:v>32685</c:v>
                </c:pt>
                <c:pt idx="2996">
                  <c:v>32686</c:v>
                </c:pt>
                <c:pt idx="2997">
                  <c:v>32687</c:v>
                </c:pt>
                <c:pt idx="2998">
                  <c:v>32688</c:v>
                </c:pt>
                <c:pt idx="2999">
                  <c:v>32689</c:v>
                </c:pt>
                <c:pt idx="3000">
                  <c:v>32692</c:v>
                </c:pt>
                <c:pt idx="3001">
                  <c:v>32693</c:v>
                </c:pt>
                <c:pt idx="3002">
                  <c:v>32694</c:v>
                </c:pt>
                <c:pt idx="3003">
                  <c:v>32695</c:v>
                </c:pt>
                <c:pt idx="3004">
                  <c:v>32696</c:v>
                </c:pt>
                <c:pt idx="3005">
                  <c:v>32699</c:v>
                </c:pt>
                <c:pt idx="3006">
                  <c:v>32700</c:v>
                </c:pt>
                <c:pt idx="3007">
                  <c:v>32701</c:v>
                </c:pt>
                <c:pt idx="3008">
                  <c:v>32702</c:v>
                </c:pt>
                <c:pt idx="3009">
                  <c:v>32703</c:v>
                </c:pt>
                <c:pt idx="3010">
                  <c:v>32706</c:v>
                </c:pt>
                <c:pt idx="3011">
                  <c:v>32707</c:v>
                </c:pt>
                <c:pt idx="3012">
                  <c:v>32708</c:v>
                </c:pt>
                <c:pt idx="3013">
                  <c:v>32709</c:v>
                </c:pt>
                <c:pt idx="3014">
                  <c:v>32710</c:v>
                </c:pt>
                <c:pt idx="3015">
                  <c:v>32713</c:v>
                </c:pt>
                <c:pt idx="3016">
                  <c:v>32714</c:v>
                </c:pt>
                <c:pt idx="3017">
                  <c:v>32715</c:v>
                </c:pt>
                <c:pt idx="3018">
                  <c:v>32716</c:v>
                </c:pt>
                <c:pt idx="3019">
                  <c:v>32717</c:v>
                </c:pt>
                <c:pt idx="3020">
                  <c:v>32720</c:v>
                </c:pt>
                <c:pt idx="3021">
                  <c:v>32721</c:v>
                </c:pt>
                <c:pt idx="3022">
                  <c:v>32722</c:v>
                </c:pt>
                <c:pt idx="3023">
                  <c:v>32723</c:v>
                </c:pt>
                <c:pt idx="3024">
                  <c:v>32724</c:v>
                </c:pt>
                <c:pt idx="3025">
                  <c:v>32727</c:v>
                </c:pt>
                <c:pt idx="3026">
                  <c:v>32728</c:v>
                </c:pt>
                <c:pt idx="3027">
                  <c:v>32729</c:v>
                </c:pt>
                <c:pt idx="3028">
                  <c:v>32730</c:v>
                </c:pt>
                <c:pt idx="3029">
                  <c:v>32731</c:v>
                </c:pt>
                <c:pt idx="3030">
                  <c:v>32734</c:v>
                </c:pt>
                <c:pt idx="3031">
                  <c:v>32735</c:v>
                </c:pt>
                <c:pt idx="3032">
                  <c:v>32736</c:v>
                </c:pt>
                <c:pt idx="3033">
                  <c:v>32737</c:v>
                </c:pt>
                <c:pt idx="3034">
                  <c:v>32738</c:v>
                </c:pt>
                <c:pt idx="3035">
                  <c:v>32741</c:v>
                </c:pt>
                <c:pt idx="3036">
                  <c:v>32742</c:v>
                </c:pt>
                <c:pt idx="3037">
                  <c:v>32743</c:v>
                </c:pt>
                <c:pt idx="3038">
                  <c:v>32744</c:v>
                </c:pt>
                <c:pt idx="3039">
                  <c:v>32745</c:v>
                </c:pt>
                <c:pt idx="3040">
                  <c:v>32748</c:v>
                </c:pt>
                <c:pt idx="3041">
                  <c:v>32749</c:v>
                </c:pt>
                <c:pt idx="3042">
                  <c:v>32750</c:v>
                </c:pt>
                <c:pt idx="3043">
                  <c:v>32751</c:v>
                </c:pt>
                <c:pt idx="3044">
                  <c:v>32752</c:v>
                </c:pt>
                <c:pt idx="3045">
                  <c:v>32755</c:v>
                </c:pt>
                <c:pt idx="3046">
                  <c:v>32756</c:v>
                </c:pt>
                <c:pt idx="3047">
                  <c:v>32757</c:v>
                </c:pt>
                <c:pt idx="3048">
                  <c:v>32758</c:v>
                </c:pt>
                <c:pt idx="3049">
                  <c:v>32759</c:v>
                </c:pt>
                <c:pt idx="3050">
                  <c:v>32762</c:v>
                </c:pt>
                <c:pt idx="3051">
                  <c:v>32763</c:v>
                </c:pt>
                <c:pt idx="3052">
                  <c:v>32764</c:v>
                </c:pt>
                <c:pt idx="3053">
                  <c:v>32765</c:v>
                </c:pt>
                <c:pt idx="3054">
                  <c:v>32766</c:v>
                </c:pt>
                <c:pt idx="3055">
                  <c:v>32769</c:v>
                </c:pt>
                <c:pt idx="3056">
                  <c:v>32770</c:v>
                </c:pt>
                <c:pt idx="3057">
                  <c:v>32771</c:v>
                </c:pt>
                <c:pt idx="3058">
                  <c:v>32772</c:v>
                </c:pt>
                <c:pt idx="3059">
                  <c:v>32773</c:v>
                </c:pt>
                <c:pt idx="3060">
                  <c:v>32776</c:v>
                </c:pt>
                <c:pt idx="3061">
                  <c:v>32777</c:v>
                </c:pt>
                <c:pt idx="3062">
                  <c:v>32778</c:v>
                </c:pt>
                <c:pt idx="3063">
                  <c:v>32779</c:v>
                </c:pt>
                <c:pt idx="3064">
                  <c:v>32780</c:v>
                </c:pt>
                <c:pt idx="3065">
                  <c:v>32783</c:v>
                </c:pt>
                <c:pt idx="3066">
                  <c:v>32784</c:v>
                </c:pt>
                <c:pt idx="3067">
                  <c:v>32785</c:v>
                </c:pt>
                <c:pt idx="3068">
                  <c:v>32786</c:v>
                </c:pt>
                <c:pt idx="3069">
                  <c:v>32787</c:v>
                </c:pt>
                <c:pt idx="3070">
                  <c:v>32790</c:v>
                </c:pt>
                <c:pt idx="3071">
                  <c:v>32791</c:v>
                </c:pt>
                <c:pt idx="3072">
                  <c:v>32792</c:v>
                </c:pt>
                <c:pt idx="3073">
                  <c:v>32793</c:v>
                </c:pt>
                <c:pt idx="3074">
                  <c:v>32794</c:v>
                </c:pt>
                <c:pt idx="3075">
                  <c:v>32797</c:v>
                </c:pt>
                <c:pt idx="3076">
                  <c:v>32798</c:v>
                </c:pt>
                <c:pt idx="3077">
                  <c:v>32799</c:v>
                </c:pt>
                <c:pt idx="3078">
                  <c:v>32800</c:v>
                </c:pt>
                <c:pt idx="3079">
                  <c:v>32801</c:v>
                </c:pt>
                <c:pt idx="3080">
                  <c:v>32804</c:v>
                </c:pt>
                <c:pt idx="3081">
                  <c:v>32805</c:v>
                </c:pt>
                <c:pt idx="3082">
                  <c:v>32806</c:v>
                </c:pt>
                <c:pt idx="3083">
                  <c:v>32807</c:v>
                </c:pt>
                <c:pt idx="3084">
                  <c:v>32808</c:v>
                </c:pt>
                <c:pt idx="3085">
                  <c:v>32811</c:v>
                </c:pt>
                <c:pt idx="3086">
                  <c:v>32812</c:v>
                </c:pt>
                <c:pt idx="3087">
                  <c:v>32813</c:v>
                </c:pt>
                <c:pt idx="3088">
                  <c:v>32814</c:v>
                </c:pt>
                <c:pt idx="3089">
                  <c:v>32815</c:v>
                </c:pt>
                <c:pt idx="3090">
                  <c:v>32818</c:v>
                </c:pt>
                <c:pt idx="3091">
                  <c:v>32819</c:v>
                </c:pt>
                <c:pt idx="3092">
                  <c:v>32820</c:v>
                </c:pt>
                <c:pt idx="3093">
                  <c:v>32821</c:v>
                </c:pt>
                <c:pt idx="3094">
                  <c:v>32822</c:v>
                </c:pt>
                <c:pt idx="3095">
                  <c:v>32825</c:v>
                </c:pt>
                <c:pt idx="3096">
                  <c:v>32826</c:v>
                </c:pt>
                <c:pt idx="3097">
                  <c:v>32827</c:v>
                </c:pt>
                <c:pt idx="3098">
                  <c:v>32828</c:v>
                </c:pt>
                <c:pt idx="3099">
                  <c:v>32829</c:v>
                </c:pt>
                <c:pt idx="3100">
                  <c:v>32832</c:v>
                </c:pt>
                <c:pt idx="3101">
                  <c:v>32833</c:v>
                </c:pt>
                <c:pt idx="3102">
                  <c:v>32834</c:v>
                </c:pt>
                <c:pt idx="3103">
                  <c:v>32835</c:v>
                </c:pt>
                <c:pt idx="3104">
                  <c:v>32836</c:v>
                </c:pt>
                <c:pt idx="3105">
                  <c:v>32839</c:v>
                </c:pt>
                <c:pt idx="3106">
                  <c:v>32840</c:v>
                </c:pt>
                <c:pt idx="3107">
                  <c:v>32841</c:v>
                </c:pt>
                <c:pt idx="3108">
                  <c:v>32842</c:v>
                </c:pt>
                <c:pt idx="3109">
                  <c:v>32843</c:v>
                </c:pt>
                <c:pt idx="3110">
                  <c:v>32846</c:v>
                </c:pt>
                <c:pt idx="3111">
                  <c:v>32847</c:v>
                </c:pt>
                <c:pt idx="3112">
                  <c:v>32848</c:v>
                </c:pt>
                <c:pt idx="3113">
                  <c:v>32849</c:v>
                </c:pt>
                <c:pt idx="3114">
                  <c:v>32850</c:v>
                </c:pt>
                <c:pt idx="3115">
                  <c:v>32853</c:v>
                </c:pt>
                <c:pt idx="3116">
                  <c:v>32854</c:v>
                </c:pt>
                <c:pt idx="3117">
                  <c:v>32855</c:v>
                </c:pt>
                <c:pt idx="3118">
                  <c:v>32856</c:v>
                </c:pt>
                <c:pt idx="3119">
                  <c:v>32857</c:v>
                </c:pt>
                <c:pt idx="3120">
                  <c:v>32860</c:v>
                </c:pt>
                <c:pt idx="3121">
                  <c:v>32861</c:v>
                </c:pt>
                <c:pt idx="3122">
                  <c:v>32862</c:v>
                </c:pt>
                <c:pt idx="3123">
                  <c:v>32863</c:v>
                </c:pt>
                <c:pt idx="3124">
                  <c:v>32864</c:v>
                </c:pt>
                <c:pt idx="3125">
                  <c:v>32867</c:v>
                </c:pt>
                <c:pt idx="3126">
                  <c:v>32868</c:v>
                </c:pt>
                <c:pt idx="3127">
                  <c:v>32869</c:v>
                </c:pt>
                <c:pt idx="3128">
                  <c:v>32870</c:v>
                </c:pt>
                <c:pt idx="3129">
                  <c:v>32871</c:v>
                </c:pt>
                <c:pt idx="3130">
                  <c:v>32874</c:v>
                </c:pt>
                <c:pt idx="3131">
                  <c:v>32875</c:v>
                </c:pt>
                <c:pt idx="3132">
                  <c:v>32876</c:v>
                </c:pt>
                <c:pt idx="3133">
                  <c:v>32877</c:v>
                </c:pt>
                <c:pt idx="3134">
                  <c:v>32878</c:v>
                </c:pt>
                <c:pt idx="3135">
                  <c:v>32881</c:v>
                </c:pt>
                <c:pt idx="3136">
                  <c:v>32882</c:v>
                </c:pt>
                <c:pt idx="3137">
                  <c:v>32883</c:v>
                </c:pt>
                <c:pt idx="3138">
                  <c:v>32884</c:v>
                </c:pt>
                <c:pt idx="3139">
                  <c:v>32885</c:v>
                </c:pt>
                <c:pt idx="3140">
                  <c:v>32888</c:v>
                </c:pt>
                <c:pt idx="3141">
                  <c:v>32889</c:v>
                </c:pt>
                <c:pt idx="3142">
                  <c:v>32890</c:v>
                </c:pt>
                <c:pt idx="3143">
                  <c:v>32891</c:v>
                </c:pt>
                <c:pt idx="3144">
                  <c:v>32892</c:v>
                </c:pt>
                <c:pt idx="3145">
                  <c:v>32895</c:v>
                </c:pt>
                <c:pt idx="3146">
                  <c:v>32896</c:v>
                </c:pt>
                <c:pt idx="3147">
                  <c:v>32897</c:v>
                </c:pt>
                <c:pt idx="3148">
                  <c:v>32898</c:v>
                </c:pt>
                <c:pt idx="3149">
                  <c:v>32899</c:v>
                </c:pt>
                <c:pt idx="3150">
                  <c:v>32902</c:v>
                </c:pt>
                <c:pt idx="3151">
                  <c:v>32903</c:v>
                </c:pt>
                <c:pt idx="3152">
                  <c:v>32904</c:v>
                </c:pt>
                <c:pt idx="3153">
                  <c:v>32905</c:v>
                </c:pt>
                <c:pt idx="3154">
                  <c:v>32906</c:v>
                </c:pt>
                <c:pt idx="3155">
                  <c:v>32909</c:v>
                </c:pt>
                <c:pt idx="3156">
                  <c:v>32910</c:v>
                </c:pt>
                <c:pt idx="3157">
                  <c:v>32911</c:v>
                </c:pt>
                <c:pt idx="3158">
                  <c:v>32912</c:v>
                </c:pt>
                <c:pt idx="3159">
                  <c:v>32913</c:v>
                </c:pt>
                <c:pt idx="3160">
                  <c:v>32916</c:v>
                </c:pt>
                <c:pt idx="3161">
                  <c:v>32917</c:v>
                </c:pt>
                <c:pt idx="3162">
                  <c:v>32918</c:v>
                </c:pt>
                <c:pt idx="3163">
                  <c:v>32919</c:v>
                </c:pt>
                <c:pt idx="3164">
                  <c:v>32920</c:v>
                </c:pt>
                <c:pt idx="3165">
                  <c:v>32923</c:v>
                </c:pt>
                <c:pt idx="3166">
                  <c:v>32924</c:v>
                </c:pt>
                <c:pt idx="3167">
                  <c:v>32925</c:v>
                </c:pt>
                <c:pt idx="3168">
                  <c:v>32926</c:v>
                </c:pt>
                <c:pt idx="3169">
                  <c:v>32927</c:v>
                </c:pt>
                <c:pt idx="3170">
                  <c:v>32930</c:v>
                </c:pt>
                <c:pt idx="3171">
                  <c:v>32931</c:v>
                </c:pt>
                <c:pt idx="3172">
                  <c:v>32932</c:v>
                </c:pt>
                <c:pt idx="3173">
                  <c:v>32933</c:v>
                </c:pt>
                <c:pt idx="3174">
                  <c:v>32934</c:v>
                </c:pt>
                <c:pt idx="3175">
                  <c:v>32937</c:v>
                </c:pt>
                <c:pt idx="3176">
                  <c:v>32938</c:v>
                </c:pt>
                <c:pt idx="3177">
                  <c:v>32939</c:v>
                </c:pt>
                <c:pt idx="3178">
                  <c:v>32940</c:v>
                </c:pt>
                <c:pt idx="3179">
                  <c:v>32941</c:v>
                </c:pt>
                <c:pt idx="3180">
                  <c:v>32944</c:v>
                </c:pt>
                <c:pt idx="3181">
                  <c:v>32945</c:v>
                </c:pt>
                <c:pt idx="3182">
                  <c:v>32946</c:v>
                </c:pt>
                <c:pt idx="3183">
                  <c:v>32947</c:v>
                </c:pt>
                <c:pt idx="3184">
                  <c:v>32948</c:v>
                </c:pt>
                <c:pt idx="3185">
                  <c:v>32951</c:v>
                </c:pt>
                <c:pt idx="3186">
                  <c:v>32952</c:v>
                </c:pt>
                <c:pt idx="3187">
                  <c:v>32953</c:v>
                </c:pt>
                <c:pt idx="3188">
                  <c:v>32954</c:v>
                </c:pt>
                <c:pt idx="3189">
                  <c:v>32955</c:v>
                </c:pt>
                <c:pt idx="3190">
                  <c:v>32958</c:v>
                </c:pt>
                <c:pt idx="3191">
                  <c:v>32959</c:v>
                </c:pt>
                <c:pt idx="3192">
                  <c:v>32960</c:v>
                </c:pt>
                <c:pt idx="3193">
                  <c:v>32961</c:v>
                </c:pt>
                <c:pt idx="3194">
                  <c:v>32962</c:v>
                </c:pt>
                <c:pt idx="3195">
                  <c:v>32965</c:v>
                </c:pt>
                <c:pt idx="3196">
                  <c:v>32966</c:v>
                </c:pt>
                <c:pt idx="3197">
                  <c:v>32967</c:v>
                </c:pt>
                <c:pt idx="3198">
                  <c:v>32968</c:v>
                </c:pt>
                <c:pt idx="3199">
                  <c:v>32969</c:v>
                </c:pt>
                <c:pt idx="3200">
                  <c:v>32972</c:v>
                </c:pt>
                <c:pt idx="3201">
                  <c:v>32973</c:v>
                </c:pt>
                <c:pt idx="3202">
                  <c:v>32974</c:v>
                </c:pt>
                <c:pt idx="3203">
                  <c:v>32975</c:v>
                </c:pt>
                <c:pt idx="3204">
                  <c:v>32976</c:v>
                </c:pt>
                <c:pt idx="3205">
                  <c:v>32979</c:v>
                </c:pt>
                <c:pt idx="3206">
                  <c:v>32980</c:v>
                </c:pt>
                <c:pt idx="3207">
                  <c:v>32981</c:v>
                </c:pt>
                <c:pt idx="3208">
                  <c:v>32982</c:v>
                </c:pt>
                <c:pt idx="3209">
                  <c:v>32983</c:v>
                </c:pt>
                <c:pt idx="3210">
                  <c:v>32986</c:v>
                </c:pt>
                <c:pt idx="3211">
                  <c:v>32987</c:v>
                </c:pt>
                <c:pt idx="3212">
                  <c:v>32988</c:v>
                </c:pt>
                <c:pt idx="3213">
                  <c:v>32989</c:v>
                </c:pt>
                <c:pt idx="3214">
                  <c:v>32990</c:v>
                </c:pt>
                <c:pt idx="3215">
                  <c:v>32993</c:v>
                </c:pt>
                <c:pt idx="3216">
                  <c:v>32994</c:v>
                </c:pt>
                <c:pt idx="3217">
                  <c:v>32995</c:v>
                </c:pt>
                <c:pt idx="3218">
                  <c:v>32996</c:v>
                </c:pt>
                <c:pt idx="3219">
                  <c:v>32997</c:v>
                </c:pt>
                <c:pt idx="3220">
                  <c:v>33000</c:v>
                </c:pt>
                <c:pt idx="3221">
                  <c:v>33001</c:v>
                </c:pt>
                <c:pt idx="3222">
                  <c:v>33002</c:v>
                </c:pt>
                <c:pt idx="3223">
                  <c:v>33003</c:v>
                </c:pt>
                <c:pt idx="3224">
                  <c:v>33004</c:v>
                </c:pt>
                <c:pt idx="3225">
                  <c:v>33007</c:v>
                </c:pt>
                <c:pt idx="3226">
                  <c:v>33008</c:v>
                </c:pt>
                <c:pt idx="3227">
                  <c:v>33009</c:v>
                </c:pt>
                <c:pt idx="3228">
                  <c:v>33010</c:v>
                </c:pt>
                <c:pt idx="3229">
                  <c:v>33011</c:v>
                </c:pt>
                <c:pt idx="3230">
                  <c:v>33014</c:v>
                </c:pt>
                <c:pt idx="3231">
                  <c:v>33015</c:v>
                </c:pt>
                <c:pt idx="3232">
                  <c:v>33016</c:v>
                </c:pt>
                <c:pt idx="3233">
                  <c:v>33017</c:v>
                </c:pt>
                <c:pt idx="3234">
                  <c:v>33018</c:v>
                </c:pt>
                <c:pt idx="3235">
                  <c:v>33021</c:v>
                </c:pt>
                <c:pt idx="3236">
                  <c:v>33022</c:v>
                </c:pt>
                <c:pt idx="3237">
                  <c:v>33023</c:v>
                </c:pt>
                <c:pt idx="3238">
                  <c:v>33024</c:v>
                </c:pt>
                <c:pt idx="3239">
                  <c:v>33025</c:v>
                </c:pt>
                <c:pt idx="3240">
                  <c:v>33028</c:v>
                </c:pt>
                <c:pt idx="3241">
                  <c:v>33029</c:v>
                </c:pt>
                <c:pt idx="3242">
                  <c:v>33030</c:v>
                </c:pt>
                <c:pt idx="3243">
                  <c:v>33031</c:v>
                </c:pt>
                <c:pt idx="3244">
                  <c:v>33032</c:v>
                </c:pt>
                <c:pt idx="3245">
                  <c:v>33035</c:v>
                </c:pt>
                <c:pt idx="3246">
                  <c:v>33036</c:v>
                </c:pt>
                <c:pt idx="3247">
                  <c:v>33037</c:v>
                </c:pt>
                <c:pt idx="3248">
                  <c:v>33038</c:v>
                </c:pt>
                <c:pt idx="3249">
                  <c:v>33039</c:v>
                </c:pt>
                <c:pt idx="3250">
                  <c:v>33042</c:v>
                </c:pt>
                <c:pt idx="3251">
                  <c:v>33043</c:v>
                </c:pt>
                <c:pt idx="3252">
                  <c:v>33044</c:v>
                </c:pt>
                <c:pt idx="3253">
                  <c:v>33045</c:v>
                </c:pt>
                <c:pt idx="3254">
                  <c:v>33046</c:v>
                </c:pt>
                <c:pt idx="3255">
                  <c:v>33049</c:v>
                </c:pt>
                <c:pt idx="3256">
                  <c:v>33050</c:v>
                </c:pt>
                <c:pt idx="3257">
                  <c:v>33051</c:v>
                </c:pt>
                <c:pt idx="3258">
                  <c:v>33052</c:v>
                </c:pt>
                <c:pt idx="3259">
                  <c:v>33053</c:v>
                </c:pt>
                <c:pt idx="3260">
                  <c:v>33056</c:v>
                </c:pt>
                <c:pt idx="3261">
                  <c:v>33057</c:v>
                </c:pt>
                <c:pt idx="3262">
                  <c:v>33058</c:v>
                </c:pt>
                <c:pt idx="3263">
                  <c:v>33059</c:v>
                </c:pt>
                <c:pt idx="3264">
                  <c:v>33060</c:v>
                </c:pt>
                <c:pt idx="3265">
                  <c:v>33063</c:v>
                </c:pt>
                <c:pt idx="3266">
                  <c:v>33064</c:v>
                </c:pt>
                <c:pt idx="3267">
                  <c:v>33065</c:v>
                </c:pt>
                <c:pt idx="3268">
                  <c:v>33066</c:v>
                </c:pt>
                <c:pt idx="3269">
                  <c:v>33067</c:v>
                </c:pt>
                <c:pt idx="3270">
                  <c:v>33070</c:v>
                </c:pt>
                <c:pt idx="3271">
                  <c:v>33071</c:v>
                </c:pt>
                <c:pt idx="3272">
                  <c:v>33072</c:v>
                </c:pt>
                <c:pt idx="3273">
                  <c:v>33073</c:v>
                </c:pt>
                <c:pt idx="3274">
                  <c:v>33074</c:v>
                </c:pt>
                <c:pt idx="3275">
                  <c:v>33077</c:v>
                </c:pt>
                <c:pt idx="3276">
                  <c:v>33078</c:v>
                </c:pt>
                <c:pt idx="3277">
                  <c:v>33079</c:v>
                </c:pt>
                <c:pt idx="3278">
                  <c:v>33080</c:v>
                </c:pt>
                <c:pt idx="3279">
                  <c:v>33081</c:v>
                </c:pt>
                <c:pt idx="3280">
                  <c:v>33084</c:v>
                </c:pt>
                <c:pt idx="3281">
                  <c:v>33085</c:v>
                </c:pt>
                <c:pt idx="3282">
                  <c:v>33086</c:v>
                </c:pt>
                <c:pt idx="3283">
                  <c:v>33087</c:v>
                </c:pt>
                <c:pt idx="3284">
                  <c:v>33088</c:v>
                </c:pt>
                <c:pt idx="3285">
                  <c:v>33091</c:v>
                </c:pt>
                <c:pt idx="3286">
                  <c:v>33092</c:v>
                </c:pt>
                <c:pt idx="3287">
                  <c:v>33093</c:v>
                </c:pt>
                <c:pt idx="3288">
                  <c:v>33094</c:v>
                </c:pt>
                <c:pt idx="3289">
                  <c:v>33095</c:v>
                </c:pt>
                <c:pt idx="3290">
                  <c:v>33098</c:v>
                </c:pt>
                <c:pt idx="3291">
                  <c:v>33099</c:v>
                </c:pt>
                <c:pt idx="3292">
                  <c:v>33100</c:v>
                </c:pt>
                <c:pt idx="3293">
                  <c:v>33101</c:v>
                </c:pt>
                <c:pt idx="3294">
                  <c:v>33102</c:v>
                </c:pt>
                <c:pt idx="3295">
                  <c:v>33105</c:v>
                </c:pt>
                <c:pt idx="3296">
                  <c:v>33106</c:v>
                </c:pt>
                <c:pt idx="3297">
                  <c:v>33107</c:v>
                </c:pt>
                <c:pt idx="3298">
                  <c:v>33108</c:v>
                </c:pt>
                <c:pt idx="3299">
                  <c:v>33109</c:v>
                </c:pt>
                <c:pt idx="3300">
                  <c:v>33112</c:v>
                </c:pt>
                <c:pt idx="3301">
                  <c:v>33113</c:v>
                </c:pt>
                <c:pt idx="3302">
                  <c:v>33114</c:v>
                </c:pt>
                <c:pt idx="3303">
                  <c:v>33115</c:v>
                </c:pt>
                <c:pt idx="3304">
                  <c:v>33116</c:v>
                </c:pt>
                <c:pt idx="3305">
                  <c:v>33119</c:v>
                </c:pt>
                <c:pt idx="3306">
                  <c:v>33120</c:v>
                </c:pt>
                <c:pt idx="3307">
                  <c:v>33121</c:v>
                </c:pt>
                <c:pt idx="3308">
                  <c:v>33122</c:v>
                </c:pt>
                <c:pt idx="3309">
                  <c:v>33123</c:v>
                </c:pt>
                <c:pt idx="3310">
                  <c:v>33126</c:v>
                </c:pt>
                <c:pt idx="3311">
                  <c:v>33127</c:v>
                </c:pt>
                <c:pt idx="3312">
                  <c:v>33128</c:v>
                </c:pt>
                <c:pt idx="3313">
                  <c:v>33129</c:v>
                </c:pt>
                <c:pt idx="3314">
                  <c:v>33130</c:v>
                </c:pt>
                <c:pt idx="3315">
                  <c:v>33133</c:v>
                </c:pt>
                <c:pt idx="3316">
                  <c:v>33134</c:v>
                </c:pt>
                <c:pt idx="3317">
                  <c:v>33135</c:v>
                </c:pt>
                <c:pt idx="3318">
                  <c:v>33136</c:v>
                </c:pt>
                <c:pt idx="3319">
                  <c:v>33137</c:v>
                </c:pt>
                <c:pt idx="3320">
                  <c:v>33140</c:v>
                </c:pt>
                <c:pt idx="3321">
                  <c:v>33141</c:v>
                </c:pt>
                <c:pt idx="3322">
                  <c:v>33142</c:v>
                </c:pt>
                <c:pt idx="3323">
                  <c:v>33143</c:v>
                </c:pt>
                <c:pt idx="3324">
                  <c:v>33144</c:v>
                </c:pt>
                <c:pt idx="3325">
                  <c:v>33147</c:v>
                </c:pt>
                <c:pt idx="3326">
                  <c:v>33148</c:v>
                </c:pt>
                <c:pt idx="3327">
                  <c:v>33149</c:v>
                </c:pt>
                <c:pt idx="3328">
                  <c:v>33150</c:v>
                </c:pt>
                <c:pt idx="3329">
                  <c:v>33151</c:v>
                </c:pt>
                <c:pt idx="3330">
                  <c:v>33154</c:v>
                </c:pt>
                <c:pt idx="3331">
                  <c:v>33155</c:v>
                </c:pt>
                <c:pt idx="3332">
                  <c:v>33156</c:v>
                </c:pt>
                <c:pt idx="3333">
                  <c:v>33157</c:v>
                </c:pt>
                <c:pt idx="3334">
                  <c:v>33158</c:v>
                </c:pt>
                <c:pt idx="3335">
                  <c:v>33161</c:v>
                </c:pt>
                <c:pt idx="3336">
                  <c:v>33162</c:v>
                </c:pt>
                <c:pt idx="3337">
                  <c:v>33163</c:v>
                </c:pt>
                <c:pt idx="3338">
                  <c:v>33164</c:v>
                </c:pt>
                <c:pt idx="3339">
                  <c:v>33165</c:v>
                </c:pt>
                <c:pt idx="3340">
                  <c:v>33168</c:v>
                </c:pt>
                <c:pt idx="3341">
                  <c:v>33169</c:v>
                </c:pt>
                <c:pt idx="3342">
                  <c:v>33170</c:v>
                </c:pt>
                <c:pt idx="3343">
                  <c:v>33171</c:v>
                </c:pt>
                <c:pt idx="3344">
                  <c:v>33172</c:v>
                </c:pt>
                <c:pt idx="3345">
                  <c:v>33175</c:v>
                </c:pt>
                <c:pt idx="3346">
                  <c:v>33176</c:v>
                </c:pt>
                <c:pt idx="3347">
                  <c:v>33177</c:v>
                </c:pt>
                <c:pt idx="3348">
                  <c:v>33178</c:v>
                </c:pt>
                <c:pt idx="3349">
                  <c:v>33179</c:v>
                </c:pt>
                <c:pt idx="3350">
                  <c:v>33182</c:v>
                </c:pt>
                <c:pt idx="3351">
                  <c:v>33183</c:v>
                </c:pt>
                <c:pt idx="3352">
                  <c:v>33184</c:v>
                </c:pt>
                <c:pt idx="3353">
                  <c:v>33185</c:v>
                </c:pt>
                <c:pt idx="3354">
                  <c:v>33186</c:v>
                </c:pt>
                <c:pt idx="3355">
                  <c:v>33189</c:v>
                </c:pt>
                <c:pt idx="3356">
                  <c:v>33190</c:v>
                </c:pt>
                <c:pt idx="3357">
                  <c:v>33191</c:v>
                </c:pt>
                <c:pt idx="3358">
                  <c:v>33192</c:v>
                </c:pt>
                <c:pt idx="3359">
                  <c:v>33193</c:v>
                </c:pt>
                <c:pt idx="3360">
                  <c:v>33196</c:v>
                </c:pt>
                <c:pt idx="3361">
                  <c:v>33197</c:v>
                </c:pt>
                <c:pt idx="3362">
                  <c:v>33198</c:v>
                </c:pt>
                <c:pt idx="3363">
                  <c:v>33199</c:v>
                </c:pt>
                <c:pt idx="3364">
                  <c:v>33200</c:v>
                </c:pt>
                <c:pt idx="3365">
                  <c:v>33203</c:v>
                </c:pt>
                <c:pt idx="3366">
                  <c:v>33204</c:v>
                </c:pt>
                <c:pt idx="3367">
                  <c:v>33205</c:v>
                </c:pt>
                <c:pt idx="3368">
                  <c:v>33206</c:v>
                </c:pt>
                <c:pt idx="3369">
                  <c:v>33207</c:v>
                </c:pt>
                <c:pt idx="3370">
                  <c:v>33210</c:v>
                </c:pt>
                <c:pt idx="3371">
                  <c:v>33211</c:v>
                </c:pt>
                <c:pt idx="3372">
                  <c:v>33212</c:v>
                </c:pt>
                <c:pt idx="3373">
                  <c:v>33213</c:v>
                </c:pt>
                <c:pt idx="3374">
                  <c:v>33214</c:v>
                </c:pt>
                <c:pt idx="3375">
                  <c:v>33217</c:v>
                </c:pt>
                <c:pt idx="3376">
                  <c:v>33218</c:v>
                </c:pt>
                <c:pt idx="3377">
                  <c:v>33219</c:v>
                </c:pt>
                <c:pt idx="3378">
                  <c:v>33220</c:v>
                </c:pt>
                <c:pt idx="3379">
                  <c:v>33221</c:v>
                </c:pt>
                <c:pt idx="3380">
                  <c:v>33224</c:v>
                </c:pt>
                <c:pt idx="3381">
                  <c:v>33225</c:v>
                </c:pt>
                <c:pt idx="3382">
                  <c:v>33226</c:v>
                </c:pt>
                <c:pt idx="3383">
                  <c:v>33227</c:v>
                </c:pt>
                <c:pt idx="3384">
                  <c:v>33228</c:v>
                </c:pt>
                <c:pt idx="3385">
                  <c:v>33231</c:v>
                </c:pt>
                <c:pt idx="3386">
                  <c:v>33232</c:v>
                </c:pt>
                <c:pt idx="3387">
                  <c:v>33233</c:v>
                </c:pt>
                <c:pt idx="3388">
                  <c:v>33234</c:v>
                </c:pt>
                <c:pt idx="3389">
                  <c:v>33235</c:v>
                </c:pt>
                <c:pt idx="3390">
                  <c:v>33238</c:v>
                </c:pt>
                <c:pt idx="3391">
                  <c:v>33239</c:v>
                </c:pt>
                <c:pt idx="3392">
                  <c:v>33240</c:v>
                </c:pt>
                <c:pt idx="3393">
                  <c:v>33241</c:v>
                </c:pt>
                <c:pt idx="3394">
                  <c:v>33242</c:v>
                </c:pt>
                <c:pt idx="3395">
                  <c:v>33245</c:v>
                </c:pt>
                <c:pt idx="3396">
                  <c:v>33246</c:v>
                </c:pt>
                <c:pt idx="3397">
                  <c:v>33247</c:v>
                </c:pt>
                <c:pt idx="3398">
                  <c:v>33248</c:v>
                </c:pt>
                <c:pt idx="3399">
                  <c:v>33249</c:v>
                </c:pt>
                <c:pt idx="3400">
                  <c:v>33252</c:v>
                </c:pt>
                <c:pt idx="3401">
                  <c:v>33253</c:v>
                </c:pt>
                <c:pt idx="3402">
                  <c:v>33254</c:v>
                </c:pt>
                <c:pt idx="3403">
                  <c:v>33255</c:v>
                </c:pt>
                <c:pt idx="3404">
                  <c:v>33256</c:v>
                </c:pt>
                <c:pt idx="3405">
                  <c:v>33259</c:v>
                </c:pt>
                <c:pt idx="3406">
                  <c:v>33260</c:v>
                </c:pt>
                <c:pt idx="3407">
                  <c:v>33261</c:v>
                </c:pt>
                <c:pt idx="3408">
                  <c:v>33262</c:v>
                </c:pt>
                <c:pt idx="3409">
                  <c:v>33263</c:v>
                </c:pt>
                <c:pt idx="3410">
                  <c:v>33266</c:v>
                </c:pt>
                <c:pt idx="3411">
                  <c:v>33267</c:v>
                </c:pt>
                <c:pt idx="3412">
                  <c:v>33268</c:v>
                </c:pt>
                <c:pt idx="3413">
                  <c:v>33269</c:v>
                </c:pt>
                <c:pt idx="3414">
                  <c:v>33270</c:v>
                </c:pt>
                <c:pt idx="3415">
                  <c:v>33273</c:v>
                </c:pt>
                <c:pt idx="3416">
                  <c:v>33274</c:v>
                </c:pt>
                <c:pt idx="3417">
                  <c:v>33275</c:v>
                </c:pt>
                <c:pt idx="3418">
                  <c:v>33276</c:v>
                </c:pt>
                <c:pt idx="3419">
                  <c:v>33277</c:v>
                </c:pt>
                <c:pt idx="3420">
                  <c:v>33280</c:v>
                </c:pt>
                <c:pt idx="3421">
                  <c:v>33281</c:v>
                </c:pt>
                <c:pt idx="3422">
                  <c:v>33282</c:v>
                </c:pt>
                <c:pt idx="3423">
                  <c:v>33283</c:v>
                </c:pt>
                <c:pt idx="3424">
                  <c:v>33284</c:v>
                </c:pt>
                <c:pt idx="3425">
                  <c:v>33287</c:v>
                </c:pt>
                <c:pt idx="3426">
                  <c:v>33288</c:v>
                </c:pt>
                <c:pt idx="3427">
                  <c:v>33289</c:v>
                </c:pt>
                <c:pt idx="3428">
                  <c:v>33290</c:v>
                </c:pt>
                <c:pt idx="3429">
                  <c:v>33291</c:v>
                </c:pt>
                <c:pt idx="3430">
                  <c:v>33294</c:v>
                </c:pt>
                <c:pt idx="3431">
                  <c:v>33295</c:v>
                </c:pt>
                <c:pt idx="3432">
                  <c:v>33296</c:v>
                </c:pt>
                <c:pt idx="3433">
                  <c:v>33297</c:v>
                </c:pt>
                <c:pt idx="3434">
                  <c:v>33298</c:v>
                </c:pt>
                <c:pt idx="3435">
                  <c:v>33301</c:v>
                </c:pt>
                <c:pt idx="3436">
                  <c:v>33302</c:v>
                </c:pt>
                <c:pt idx="3437">
                  <c:v>33303</c:v>
                </c:pt>
                <c:pt idx="3438">
                  <c:v>33304</c:v>
                </c:pt>
                <c:pt idx="3439">
                  <c:v>33305</c:v>
                </c:pt>
                <c:pt idx="3440">
                  <c:v>33308</c:v>
                </c:pt>
                <c:pt idx="3441">
                  <c:v>33309</c:v>
                </c:pt>
                <c:pt idx="3442">
                  <c:v>33310</c:v>
                </c:pt>
                <c:pt idx="3443">
                  <c:v>33311</c:v>
                </c:pt>
                <c:pt idx="3444">
                  <c:v>33312</c:v>
                </c:pt>
                <c:pt idx="3445">
                  <c:v>33315</c:v>
                </c:pt>
                <c:pt idx="3446">
                  <c:v>33316</c:v>
                </c:pt>
                <c:pt idx="3447">
                  <c:v>33317</c:v>
                </c:pt>
                <c:pt idx="3448">
                  <c:v>33318</c:v>
                </c:pt>
                <c:pt idx="3449">
                  <c:v>33319</c:v>
                </c:pt>
                <c:pt idx="3450">
                  <c:v>33322</c:v>
                </c:pt>
                <c:pt idx="3451">
                  <c:v>33323</c:v>
                </c:pt>
                <c:pt idx="3452">
                  <c:v>33324</c:v>
                </c:pt>
                <c:pt idx="3453">
                  <c:v>33325</c:v>
                </c:pt>
                <c:pt idx="3454">
                  <c:v>33326</c:v>
                </c:pt>
                <c:pt idx="3455">
                  <c:v>33329</c:v>
                </c:pt>
                <c:pt idx="3456">
                  <c:v>33330</c:v>
                </c:pt>
                <c:pt idx="3457">
                  <c:v>33331</c:v>
                </c:pt>
                <c:pt idx="3458">
                  <c:v>33332</c:v>
                </c:pt>
                <c:pt idx="3459">
                  <c:v>33333</c:v>
                </c:pt>
                <c:pt idx="3460">
                  <c:v>33336</c:v>
                </c:pt>
                <c:pt idx="3461">
                  <c:v>33337</c:v>
                </c:pt>
                <c:pt idx="3462">
                  <c:v>33338</c:v>
                </c:pt>
                <c:pt idx="3463">
                  <c:v>33339</c:v>
                </c:pt>
                <c:pt idx="3464">
                  <c:v>33340</c:v>
                </c:pt>
                <c:pt idx="3465">
                  <c:v>33343</c:v>
                </c:pt>
                <c:pt idx="3466">
                  <c:v>33344</c:v>
                </c:pt>
                <c:pt idx="3467">
                  <c:v>33345</c:v>
                </c:pt>
                <c:pt idx="3468">
                  <c:v>33346</c:v>
                </c:pt>
                <c:pt idx="3469">
                  <c:v>33347</c:v>
                </c:pt>
                <c:pt idx="3470">
                  <c:v>33350</c:v>
                </c:pt>
                <c:pt idx="3471">
                  <c:v>33351</c:v>
                </c:pt>
                <c:pt idx="3472">
                  <c:v>33352</c:v>
                </c:pt>
                <c:pt idx="3473">
                  <c:v>33353</c:v>
                </c:pt>
                <c:pt idx="3474">
                  <c:v>33354</c:v>
                </c:pt>
                <c:pt idx="3475">
                  <c:v>33357</c:v>
                </c:pt>
                <c:pt idx="3476">
                  <c:v>33358</c:v>
                </c:pt>
                <c:pt idx="3477">
                  <c:v>33359</c:v>
                </c:pt>
                <c:pt idx="3478">
                  <c:v>33360</c:v>
                </c:pt>
                <c:pt idx="3479">
                  <c:v>33361</c:v>
                </c:pt>
                <c:pt idx="3480">
                  <c:v>33364</c:v>
                </c:pt>
                <c:pt idx="3481">
                  <c:v>33365</c:v>
                </c:pt>
                <c:pt idx="3482">
                  <c:v>33366</c:v>
                </c:pt>
                <c:pt idx="3483">
                  <c:v>33367</c:v>
                </c:pt>
                <c:pt idx="3484">
                  <c:v>33368</c:v>
                </c:pt>
                <c:pt idx="3485">
                  <c:v>33371</c:v>
                </c:pt>
                <c:pt idx="3486">
                  <c:v>33372</c:v>
                </c:pt>
                <c:pt idx="3487">
                  <c:v>33373</c:v>
                </c:pt>
                <c:pt idx="3488">
                  <c:v>33374</c:v>
                </c:pt>
                <c:pt idx="3489">
                  <c:v>33375</c:v>
                </c:pt>
                <c:pt idx="3490">
                  <c:v>33378</c:v>
                </c:pt>
                <c:pt idx="3491">
                  <c:v>33379</c:v>
                </c:pt>
                <c:pt idx="3492">
                  <c:v>33380</c:v>
                </c:pt>
                <c:pt idx="3493">
                  <c:v>33381</c:v>
                </c:pt>
                <c:pt idx="3494">
                  <c:v>33382</c:v>
                </c:pt>
                <c:pt idx="3495">
                  <c:v>33385</c:v>
                </c:pt>
                <c:pt idx="3496">
                  <c:v>33386</c:v>
                </c:pt>
                <c:pt idx="3497">
                  <c:v>33387</c:v>
                </c:pt>
                <c:pt idx="3498">
                  <c:v>33388</c:v>
                </c:pt>
                <c:pt idx="3499">
                  <c:v>33389</c:v>
                </c:pt>
                <c:pt idx="3500">
                  <c:v>33392</c:v>
                </c:pt>
                <c:pt idx="3501">
                  <c:v>33393</c:v>
                </c:pt>
                <c:pt idx="3502">
                  <c:v>33394</c:v>
                </c:pt>
                <c:pt idx="3503">
                  <c:v>33395</c:v>
                </c:pt>
                <c:pt idx="3504">
                  <c:v>33396</c:v>
                </c:pt>
                <c:pt idx="3505">
                  <c:v>33399</c:v>
                </c:pt>
                <c:pt idx="3506">
                  <c:v>33400</c:v>
                </c:pt>
                <c:pt idx="3507">
                  <c:v>33401</c:v>
                </c:pt>
                <c:pt idx="3508">
                  <c:v>33402</c:v>
                </c:pt>
                <c:pt idx="3509">
                  <c:v>33403</c:v>
                </c:pt>
                <c:pt idx="3510">
                  <c:v>33406</c:v>
                </c:pt>
                <c:pt idx="3511">
                  <c:v>33407</c:v>
                </c:pt>
                <c:pt idx="3512">
                  <c:v>33408</c:v>
                </c:pt>
                <c:pt idx="3513">
                  <c:v>33409</c:v>
                </c:pt>
                <c:pt idx="3514">
                  <c:v>33410</c:v>
                </c:pt>
                <c:pt idx="3515">
                  <c:v>33413</c:v>
                </c:pt>
                <c:pt idx="3516">
                  <c:v>33414</c:v>
                </c:pt>
                <c:pt idx="3517">
                  <c:v>33415</c:v>
                </c:pt>
                <c:pt idx="3518">
                  <c:v>33416</c:v>
                </c:pt>
                <c:pt idx="3519">
                  <c:v>33417</c:v>
                </c:pt>
                <c:pt idx="3520">
                  <c:v>33420</c:v>
                </c:pt>
                <c:pt idx="3521">
                  <c:v>33421</c:v>
                </c:pt>
                <c:pt idx="3522">
                  <c:v>33422</c:v>
                </c:pt>
                <c:pt idx="3523">
                  <c:v>33423</c:v>
                </c:pt>
                <c:pt idx="3524">
                  <c:v>33424</c:v>
                </c:pt>
                <c:pt idx="3525">
                  <c:v>33427</c:v>
                </c:pt>
                <c:pt idx="3526">
                  <c:v>33428</c:v>
                </c:pt>
                <c:pt idx="3527">
                  <c:v>33429</c:v>
                </c:pt>
                <c:pt idx="3528">
                  <c:v>33430</c:v>
                </c:pt>
                <c:pt idx="3529">
                  <c:v>33431</c:v>
                </c:pt>
                <c:pt idx="3530">
                  <c:v>33434</c:v>
                </c:pt>
                <c:pt idx="3531">
                  <c:v>33435</c:v>
                </c:pt>
                <c:pt idx="3532">
                  <c:v>33436</c:v>
                </c:pt>
                <c:pt idx="3533">
                  <c:v>33437</c:v>
                </c:pt>
                <c:pt idx="3534">
                  <c:v>33438</c:v>
                </c:pt>
                <c:pt idx="3535">
                  <c:v>33441</c:v>
                </c:pt>
                <c:pt idx="3536">
                  <c:v>33442</c:v>
                </c:pt>
                <c:pt idx="3537">
                  <c:v>33443</c:v>
                </c:pt>
                <c:pt idx="3538">
                  <c:v>33444</c:v>
                </c:pt>
                <c:pt idx="3539">
                  <c:v>33445</c:v>
                </c:pt>
                <c:pt idx="3540">
                  <c:v>33448</c:v>
                </c:pt>
                <c:pt idx="3541">
                  <c:v>33449</c:v>
                </c:pt>
                <c:pt idx="3542">
                  <c:v>33450</c:v>
                </c:pt>
                <c:pt idx="3543">
                  <c:v>33451</c:v>
                </c:pt>
                <c:pt idx="3544">
                  <c:v>33452</c:v>
                </c:pt>
                <c:pt idx="3545">
                  <c:v>33455</c:v>
                </c:pt>
                <c:pt idx="3546">
                  <c:v>33456</c:v>
                </c:pt>
                <c:pt idx="3547">
                  <c:v>33457</c:v>
                </c:pt>
                <c:pt idx="3548">
                  <c:v>33458</c:v>
                </c:pt>
                <c:pt idx="3549">
                  <c:v>33459</c:v>
                </c:pt>
                <c:pt idx="3550">
                  <c:v>33462</c:v>
                </c:pt>
                <c:pt idx="3551">
                  <c:v>33463</c:v>
                </c:pt>
                <c:pt idx="3552">
                  <c:v>33464</c:v>
                </c:pt>
                <c:pt idx="3553">
                  <c:v>33465</c:v>
                </c:pt>
                <c:pt idx="3554">
                  <c:v>33466</c:v>
                </c:pt>
                <c:pt idx="3555">
                  <c:v>33469</c:v>
                </c:pt>
                <c:pt idx="3556">
                  <c:v>33470</c:v>
                </c:pt>
                <c:pt idx="3557">
                  <c:v>33471</c:v>
                </c:pt>
                <c:pt idx="3558">
                  <c:v>33472</c:v>
                </c:pt>
                <c:pt idx="3559">
                  <c:v>33473</c:v>
                </c:pt>
                <c:pt idx="3560">
                  <c:v>33476</c:v>
                </c:pt>
                <c:pt idx="3561">
                  <c:v>33477</c:v>
                </c:pt>
                <c:pt idx="3562">
                  <c:v>33478</c:v>
                </c:pt>
                <c:pt idx="3563">
                  <c:v>33479</c:v>
                </c:pt>
                <c:pt idx="3564">
                  <c:v>33480</c:v>
                </c:pt>
                <c:pt idx="3565">
                  <c:v>33483</c:v>
                </c:pt>
                <c:pt idx="3566">
                  <c:v>33484</c:v>
                </c:pt>
                <c:pt idx="3567">
                  <c:v>33485</c:v>
                </c:pt>
                <c:pt idx="3568">
                  <c:v>33486</c:v>
                </c:pt>
                <c:pt idx="3569">
                  <c:v>33487</c:v>
                </c:pt>
                <c:pt idx="3570">
                  <c:v>33490</c:v>
                </c:pt>
                <c:pt idx="3571">
                  <c:v>33491</c:v>
                </c:pt>
                <c:pt idx="3572">
                  <c:v>33492</c:v>
                </c:pt>
                <c:pt idx="3573">
                  <c:v>33493</c:v>
                </c:pt>
                <c:pt idx="3574">
                  <c:v>33494</c:v>
                </c:pt>
                <c:pt idx="3575">
                  <c:v>33497</c:v>
                </c:pt>
                <c:pt idx="3576">
                  <c:v>33498</c:v>
                </c:pt>
                <c:pt idx="3577">
                  <c:v>33499</c:v>
                </c:pt>
                <c:pt idx="3578">
                  <c:v>33500</c:v>
                </c:pt>
                <c:pt idx="3579">
                  <c:v>33501</c:v>
                </c:pt>
                <c:pt idx="3580">
                  <c:v>33504</c:v>
                </c:pt>
                <c:pt idx="3581">
                  <c:v>33505</c:v>
                </c:pt>
                <c:pt idx="3582">
                  <c:v>33506</c:v>
                </c:pt>
                <c:pt idx="3583">
                  <c:v>33507</c:v>
                </c:pt>
                <c:pt idx="3584">
                  <c:v>33508</c:v>
                </c:pt>
                <c:pt idx="3585">
                  <c:v>33511</c:v>
                </c:pt>
                <c:pt idx="3586">
                  <c:v>33512</c:v>
                </c:pt>
                <c:pt idx="3587">
                  <c:v>33513</c:v>
                </c:pt>
                <c:pt idx="3588">
                  <c:v>33514</c:v>
                </c:pt>
                <c:pt idx="3589">
                  <c:v>33515</c:v>
                </c:pt>
                <c:pt idx="3590">
                  <c:v>33518</c:v>
                </c:pt>
                <c:pt idx="3591">
                  <c:v>33519</c:v>
                </c:pt>
                <c:pt idx="3592">
                  <c:v>33520</c:v>
                </c:pt>
                <c:pt idx="3593">
                  <c:v>33521</c:v>
                </c:pt>
                <c:pt idx="3594">
                  <c:v>33522</c:v>
                </c:pt>
                <c:pt idx="3595">
                  <c:v>33525</c:v>
                </c:pt>
                <c:pt idx="3596">
                  <c:v>33526</c:v>
                </c:pt>
                <c:pt idx="3597">
                  <c:v>33527</c:v>
                </c:pt>
                <c:pt idx="3598">
                  <c:v>33528</c:v>
                </c:pt>
                <c:pt idx="3599">
                  <c:v>33529</c:v>
                </c:pt>
                <c:pt idx="3600">
                  <c:v>33532</c:v>
                </c:pt>
                <c:pt idx="3601">
                  <c:v>33533</c:v>
                </c:pt>
                <c:pt idx="3602">
                  <c:v>33534</c:v>
                </c:pt>
                <c:pt idx="3603">
                  <c:v>33535</c:v>
                </c:pt>
                <c:pt idx="3604">
                  <c:v>33536</c:v>
                </c:pt>
                <c:pt idx="3605">
                  <c:v>33539</c:v>
                </c:pt>
                <c:pt idx="3606">
                  <c:v>33540</c:v>
                </c:pt>
                <c:pt idx="3607">
                  <c:v>33541</c:v>
                </c:pt>
                <c:pt idx="3608">
                  <c:v>33542</c:v>
                </c:pt>
                <c:pt idx="3609">
                  <c:v>33543</c:v>
                </c:pt>
                <c:pt idx="3610">
                  <c:v>33546</c:v>
                </c:pt>
                <c:pt idx="3611">
                  <c:v>33547</c:v>
                </c:pt>
                <c:pt idx="3612">
                  <c:v>33548</c:v>
                </c:pt>
                <c:pt idx="3613">
                  <c:v>33549</c:v>
                </c:pt>
                <c:pt idx="3614">
                  <c:v>33550</c:v>
                </c:pt>
                <c:pt idx="3615">
                  <c:v>33553</c:v>
                </c:pt>
                <c:pt idx="3616">
                  <c:v>33554</c:v>
                </c:pt>
                <c:pt idx="3617">
                  <c:v>33555</c:v>
                </c:pt>
                <c:pt idx="3618">
                  <c:v>33556</c:v>
                </c:pt>
                <c:pt idx="3619">
                  <c:v>33557</c:v>
                </c:pt>
                <c:pt idx="3620">
                  <c:v>33560</c:v>
                </c:pt>
                <c:pt idx="3621">
                  <c:v>33561</c:v>
                </c:pt>
                <c:pt idx="3622">
                  <c:v>33562</c:v>
                </c:pt>
                <c:pt idx="3623">
                  <c:v>33563</c:v>
                </c:pt>
                <c:pt idx="3624">
                  <c:v>33564</c:v>
                </c:pt>
                <c:pt idx="3625">
                  <c:v>33567</c:v>
                </c:pt>
                <c:pt idx="3626">
                  <c:v>33568</c:v>
                </c:pt>
                <c:pt idx="3627">
                  <c:v>33569</c:v>
                </c:pt>
                <c:pt idx="3628">
                  <c:v>33570</c:v>
                </c:pt>
                <c:pt idx="3629">
                  <c:v>33571</c:v>
                </c:pt>
                <c:pt idx="3630">
                  <c:v>33574</c:v>
                </c:pt>
                <c:pt idx="3631">
                  <c:v>33575</c:v>
                </c:pt>
                <c:pt idx="3632">
                  <c:v>33576</c:v>
                </c:pt>
                <c:pt idx="3633">
                  <c:v>33577</c:v>
                </c:pt>
                <c:pt idx="3634">
                  <c:v>33578</c:v>
                </c:pt>
                <c:pt idx="3635">
                  <c:v>33581</c:v>
                </c:pt>
                <c:pt idx="3636">
                  <c:v>33582</c:v>
                </c:pt>
                <c:pt idx="3637">
                  <c:v>33583</c:v>
                </c:pt>
                <c:pt idx="3638">
                  <c:v>33584</c:v>
                </c:pt>
                <c:pt idx="3639">
                  <c:v>33585</c:v>
                </c:pt>
                <c:pt idx="3640">
                  <c:v>33588</c:v>
                </c:pt>
                <c:pt idx="3641">
                  <c:v>33589</c:v>
                </c:pt>
                <c:pt idx="3642">
                  <c:v>33590</c:v>
                </c:pt>
                <c:pt idx="3643">
                  <c:v>33591</c:v>
                </c:pt>
                <c:pt idx="3644">
                  <c:v>33592</c:v>
                </c:pt>
                <c:pt idx="3645">
                  <c:v>33595</c:v>
                </c:pt>
                <c:pt idx="3646">
                  <c:v>33596</c:v>
                </c:pt>
                <c:pt idx="3647">
                  <c:v>33597</c:v>
                </c:pt>
                <c:pt idx="3648">
                  <c:v>33598</c:v>
                </c:pt>
                <c:pt idx="3649">
                  <c:v>33599</c:v>
                </c:pt>
                <c:pt idx="3650">
                  <c:v>33602</c:v>
                </c:pt>
                <c:pt idx="3651">
                  <c:v>33603</c:v>
                </c:pt>
                <c:pt idx="3652">
                  <c:v>33604</c:v>
                </c:pt>
                <c:pt idx="3653">
                  <c:v>33605</c:v>
                </c:pt>
                <c:pt idx="3654">
                  <c:v>33606</c:v>
                </c:pt>
                <c:pt idx="3655">
                  <c:v>33609</c:v>
                </c:pt>
                <c:pt idx="3656">
                  <c:v>33610</c:v>
                </c:pt>
                <c:pt idx="3657">
                  <c:v>33611</c:v>
                </c:pt>
                <c:pt idx="3658">
                  <c:v>33612</c:v>
                </c:pt>
                <c:pt idx="3659">
                  <c:v>33613</c:v>
                </c:pt>
                <c:pt idx="3660">
                  <c:v>33616</c:v>
                </c:pt>
                <c:pt idx="3661">
                  <c:v>33617</c:v>
                </c:pt>
                <c:pt idx="3662">
                  <c:v>33618</c:v>
                </c:pt>
                <c:pt idx="3663">
                  <c:v>33619</c:v>
                </c:pt>
                <c:pt idx="3664">
                  <c:v>33620</c:v>
                </c:pt>
                <c:pt idx="3665">
                  <c:v>33623</c:v>
                </c:pt>
                <c:pt idx="3666">
                  <c:v>33624</c:v>
                </c:pt>
                <c:pt idx="3667">
                  <c:v>33625</c:v>
                </c:pt>
                <c:pt idx="3668">
                  <c:v>33626</c:v>
                </c:pt>
                <c:pt idx="3669">
                  <c:v>33627</c:v>
                </c:pt>
                <c:pt idx="3670">
                  <c:v>33630</c:v>
                </c:pt>
                <c:pt idx="3671">
                  <c:v>33631</c:v>
                </c:pt>
                <c:pt idx="3672">
                  <c:v>33632</c:v>
                </c:pt>
                <c:pt idx="3673">
                  <c:v>33633</c:v>
                </c:pt>
                <c:pt idx="3674">
                  <c:v>33634</c:v>
                </c:pt>
                <c:pt idx="3675">
                  <c:v>33637</c:v>
                </c:pt>
                <c:pt idx="3676">
                  <c:v>33638</c:v>
                </c:pt>
                <c:pt idx="3677">
                  <c:v>33639</c:v>
                </c:pt>
                <c:pt idx="3678">
                  <c:v>33640</c:v>
                </c:pt>
                <c:pt idx="3679">
                  <c:v>33641</c:v>
                </c:pt>
                <c:pt idx="3680">
                  <c:v>33644</c:v>
                </c:pt>
                <c:pt idx="3681">
                  <c:v>33645</c:v>
                </c:pt>
                <c:pt idx="3682">
                  <c:v>33646</c:v>
                </c:pt>
                <c:pt idx="3683">
                  <c:v>33647</c:v>
                </c:pt>
                <c:pt idx="3684">
                  <c:v>33648</c:v>
                </c:pt>
                <c:pt idx="3685">
                  <c:v>33651</c:v>
                </c:pt>
                <c:pt idx="3686">
                  <c:v>33652</c:v>
                </c:pt>
                <c:pt idx="3687">
                  <c:v>33653</c:v>
                </c:pt>
                <c:pt idx="3688">
                  <c:v>33654</c:v>
                </c:pt>
                <c:pt idx="3689">
                  <c:v>33655</c:v>
                </c:pt>
                <c:pt idx="3690">
                  <c:v>33658</c:v>
                </c:pt>
                <c:pt idx="3691">
                  <c:v>33659</c:v>
                </c:pt>
                <c:pt idx="3692">
                  <c:v>33660</c:v>
                </c:pt>
                <c:pt idx="3693">
                  <c:v>33661</c:v>
                </c:pt>
                <c:pt idx="3694">
                  <c:v>33662</c:v>
                </c:pt>
                <c:pt idx="3695">
                  <c:v>33665</c:v>
                </c:pt>
                <c:pt idx="3696">
                  <c:v>33666</c:v>
                </c:pt>
                <c:pt idx="3697">
                  <c:v>33667</c:v>
                </c:pt>
                <c:pt idx="3698">
                  <c:v>33668</c:v>
                </c:pt>
                <c:pt idx="3699">
                  <c:v>33669</c:v>
                </c:pt>
                <c:pt idx="3700">
                  <c:v>33672</c:v>
                </c:pt>
                <c:pt idx="3701">
                  <c:v>33673</c:v>
                </c:pt>
                <c:pt idx="3702">
                  <c:v>33674</c:v>
                </c:pt>
                <c:pt idx="3703">
                  <c:v>33675</c:v>
                </c:pt>
                <c:pt idx="3704">
                  <c:v>33676</c:v>
                </c:pt>
                <c:pt idx="3705">
                  <c:v>33679</c:v>
                </c:pt>
                <c:pt idx="3706">
                  <c:v>33680</c:v>
                </c:pt>
                <c:pt idx="3707">
                  <c:v>33681</c:v>
                </c:pt>
                <c:pt idx="3708">
                  <c:v>33682</c:v>
                </c:pt>
                <c:pt idx="3709">
                  <c:v>33683</c:v>
                </c:pt>
                <c:pt idx="3710">
                  <c:v>33686</c:v>
                </c:pt>
                <c:pt idx="3711">
                  <c:v>33687</c:v>
                </c:pt>
                <c:pt idx="3712">
                  <c:v>33688</c:v>
                </c:pt>
                <c:pt idx="3713">
                  <c:v>33689</c:v>
                </c:pt>
                <c:pt idx="3714">
                  <c:v>33690</c:v>
                </c:pt>
                <c:pt idx="3715">
                  <c:v>33693</c:v>
                </c:pt>
                <c:pt idx="3716">
                  <c:v>33694</c:v>
                </c:pt>
                <c:pt idx="3717">
                  <c:v>33695</c:v>
                </c:pt>
                <c:pt idx="3718">
                  <c:v>33696</c:v>
                </c:pt>
                <c:pt idx="3719">
                  <c:v>33697</c:v>
                </c:pt>
                <c:pt idx="3720">
                  <c:v>33700</c:v>
                </c:pt>
                <c:pt idx="3721">
                  <c:v>33701</c:v>
                </c:pt>
                <c:pt idx="3722">
                  <c:v>33702</c:v>
                </c:pt>
                <c:pt idx="3723">
                  <c:v>33703</c:v>
                </c:pt>
                <c:pt idx="3724">
                  <c:v>33704</c:v>
                </c:pt>
                <c:pt idx="3725">
                  <c:v>33707</c:v>
                </c:pt>
                <c:pt idx="3726">
                  <c:v>33708</c:v>
                </c:pt>
                <c:pt idx="3727">
                  <c:v>33709</c:v>
                </c:pt>
                <c:pt idx="3728">
                  <c:v>33710</c:v>
                </c:pt>
                <c:pt idx="3729">
                  <c:v>33711</c:v>
                </c:pt>
                <c:pt idx="3730">
                  <c:v>33714</c:v>
                </c:pt>
                <c:pt idx="3731">
                  <c:v>33715</c:v>
                </c:pt>
                <c:pt idx="3732">
                  <c:v>33716</c:v>
                </c:pt>
                <c:pt idx="3733">
                  <c:v>33717</c:v>
                </c:pt>
                <c:pt idx="3734">
                  <c:v>33718</c:v>
                </c:pt>
                <c:pt idx="3735">
                  <c:v>33721</c:v>
                </c:pt>
                <c:pt idx="3736">
                  <c:v>33722</c:v>
                </c:pt>
                <c:pt idx="3737">
                  <c:v>33723</c:v>
                </c:pt>
                <c:pt idx="3738">
                  <c:v>33724</c:v>
                </c:pt>
                <c:pt idx="3739">
                  <c:v>33725</c:v>
                </c:pt>
                <c:pt idx="3740">
                  <c:v>33728</c:v>
                </c:pt>
                <c:pt idx="3741">
                  <c:v>33729</c:v>
                </c:pt>
                <c:pt idx="3742">
                  <c:v>33730</c:v>
                </c:pt>
                <c:pt idx="3743">
                  <c:v>33731</c:v>
                </c:pt>
                <c:pt idx="3744">
                  <c:v>33732</c:v>
                </c:pt>
                <c:pt idx="3745">
                  <c:v>33735</c:v>
                </c:pt>
                <c:pt idx="3746">
                  <c:v>33736</c:v>
                </c:pt>
                <c:pt idx="3747">
                  <c:v>33737</c:v>
                </c:pt>
                <c:pt idx="3748">
                  <c:v>33738</c:v>
                </c:pt>
                <c:pt idx="3749">
                  <c:v>33739</c:v>
                </c:pt>
                <c:pt idx="3750">
                  <c:v>33742</c:v>
                </c:pt>
                <c:pt idx="3751">
                  <c:v>33743</c:v>
                </c:pt>
                <c:pt idx="3752">
                  <c:v>33744</c:v>
                </c:pt>
                <c:pt idx="3753">
                  <c:v>33745</c:v>
                </c:pt>
                <c:pt idx="3754">
                  <c:v>33746</c:v>
                </c:pt>
                <c:pt idx="3755">
                  <c:v>33749</c:v>
                </c:pt>
                <c:pt idx="3756">
                  <c:v>33750</c:v>
                </c:pt>
                <c:pt idx="3757">
                  <c:v>33751</c:v>
                </c:pt>
                <c:pt idx="3758">
                  <c:v>33752</c:v>
                </c:pt>
                <c:pt idx="3759">
                  <c:v>33753</c:v>
                </c:pt>
                <c:pt idx="3760">
                  <c:v>33756</c:v>
                </c:pt>
                <c:pt idx="3761">
                  <c:v>33757</c:v>
                </c:pt>
                <c:pt idx="3762">
                  <c:v>33758</c:v>
                </c:pt>
                <c:pt idx="3763">
                  <c:v>33759</c:v>
                </c:pt>
                <c:pt idx="3764">
                  <c:v>33760</c:v>
                </c:pt>
                <c:pt idx="3765">
                  <c:v>33763</c:v>
                </c:pt>
                <c:pt idx="3766">
                  <c:v>33764</c:v>
                </c:pt>
                <c:pt idx="3767">
                  <c:v>33765</c:v>
                </c:pt>
                <c:pt idx="3768">
                  <c:v>33766</c:v>
                </c:pt>
                <c:pt idx="3769">
                  <c:v>33767</c:v>
                </c:pt>
                <c:pt idx="3770">
                  <c:v>33770</c:v>
                </c:pt>
                <c:pt idx="3771">
                  <c:v>33771</c:v>
                </c:pt>
                <c:pt idx="3772">
                  <c:v>33772</c:v>
                </c:pt>
                <c:pt idx="3773">
                  <c:v>33773</c:v>
                </c:pt>
                <c:pt idx="3774">
                  <c:v>33774</c:v>
                </c:pt>
                <c:pt idx="3775">
                  <c:v>33777</c:v>
                </c:pt>
                <c:pt idx="3776">
                  <c:v>33778</c:v>
                </c:pt>
                <c:pt idx="3777">
                  <c:v>33779</c:v>
                </c:pt>
                <c:pt idx="3778">
                  <c:v>33780</c:v>
                </c:pt>
                <c:pt idx="3779">
                  <c:v>33781</c:v>
                </c:pt>
                <c:pt idx="3780">
                  <c:v>33784</c:v>
                </c:pt>
                <c:pt idx="3781">
                  <c:v>33785</c:v>
                </c:pt>
                <c:pt idx="3782">
                  <c:v>33786</c:v>
                </c:pt>
                <c:pt idx="3783">
                  <c:v>33787</c:v>
                </c:pt>
                <c:pt idx="3784">
                  <c:v>33788</c:v>
                </c:pt>
                <c:pt idx="3785">
                  <c:v>33791</c:v>
                </c:pt>
                <c:pt idx="3786">
                  <c:v>33792</c:v>
                </c:pt>
                <c:pt idx="3787">
                  <c:v>33793</c:v>
                </c:pt>
                <c:pt idx="3788">
                  <c:v>33794</c:v>
                </c:pt>
                <c:pt idx="3789">
                  <c:v>33795</c:v>
                </c:pt>
                <c:pt idx="3790">
                  <c:v>33798</c:v>
                </c:pt>
                <c:pt idx="3791">
                  <c:v>33799</c:v>
                </c:pt>
                <c:pt idx="3792">
                  <c:v>33800</c:v>
                </c:pt>
                <c:pt idx="3793">
                  <c:v>33801</c:v>
                </c:pt>
                <c:pt idx="3794">
                  <c:v>33802</c:v>
                </c:pt>
                <c:pt idx="3795">
                  <c:v>33805</c:v>
                </c:pt>
                <c:pt idx="3796">
                  <c:v>33806</c:v>
                </c:pt>
                <c:pt idx="3797">
                  <c:v>33807</c:v>
                </c:pt>
                <c:pt idx="3798">
                  <c:v>33808</c:v>
                </c:pt>
                <c:pt idx="3799">
                  <c:v>33809</c:v>
                </c:pt>
                <c:pt idx="3800">
                  <c:v>33812</c:v>
                </c:pt>
                <c:pt idx="3801">
                  <c:v>33813</c:v>
                </c:pt>
                <c:pt idx="3802">
                  <c:v>33814</c:v>
                </c:pt>
                <c:pt idx="3803">
                  <c:v>33815</c:v>
                </c:pt>
                <c:pt idx="3804">
                  <c:v>33816</c:v>
                </c:pt>
                <c:pt idx="3805">
                  <c:v>33819</c:v>
                </c:pt>
                <c:pt idx="3806">
                  <c:v>33820</c:v>
                </c:pt>
                <c:pt idx="3807">
                  <c:v>33821</c:v>
                </c:pt>
                <c:pt idx="3808">
                  <c:v>33822</c:v>
                </c:pt>
                <c:pt idx="3809">
                  <c:v>33823</c:v>
                </c:pt>
                <c:pt idx="3810">
                  <c:v>33826</c:v>
                </c:pt>
                <c:pt idx="3811">
                  <c:v>33827</c:v>
                </c:pt>
                <c:pt idx="3812">
                  <c:v>33828</c:v>
                </c:pt>
                <c:pt idx="3813">
                  <c:v>33829</c:v>
                </c:pt>
                <c:pt idx="3814">
                  <c:v>33830</c:v>
                </c:pt>
                <c:pt idx="3815">
                  <c:v>33833</c:v>
                </c:pt>
                <c:pt idx="3816">
                  <c:v>33834</c:v>
                </c:pt>
                <c:pt idx="3817">
                  <c:v>33835</c:v>
                </c:pt>
                <c:pt idx="3818">
                  <c:v>33836</c:v>
                </c:pt>
                <c:pt idx="3819">
                  <c:v>33837</c:v>
                </c:pt>
                <c:pt idx="3820">
                  <c:v>33840</c:v>
                </c:pt>
                <c:pt idx="3821">
                  <c:v>33841</c:v>
                </c:pt>
                <c:pt idx="3822">
                  <c:v>33842</c:v>
                </c:pt>
                <c:pt idx="3823">
                  <c:v>33843</c:v>
                </c:pt>
                <c:pt idx="3824">
                  <c:v>33844</c:v>
                </c:pt>
                <c:pt idx="3825">
                  <c:v>33847</c:v>
                </c:pt>
                <c:pt idx="3826">
                  <c:v>33848</c:v>
                </c:pt>
                <c:pt idx="3827">
                  <c:v>33849</c:v>
                </c:pt>
                <c:pt idx="3828">
                  <c:v>33850</c:v>
                </c:pt>
                <c:pt idx="3829">
                  <c:v>33851</c:v>
                </c:pt>
                <c:pt idx="3830">
                  <c:v>33854</c:v>
                </c:pt>
                <c:pt idx="3831">
                  <c:v>33855</c:v>
                </c:pt>
                <c:pt idx="3832">
                  <c:v>33856</c:v>
                </c:pt>
                <c:pt idx="3833">
                  <c:v>33857</c:v>
                </c:pt>
                <c:pt idx="3834">
                  <c:v>33858</c:v>
                </c:pt>
                <c:pt idx="3835">
                  <c:v>33861</c:v>
                </c:pt>
                <c:pt idx="3836">
                  <c:v>33862</c:v>
                </c:pt>
                <c:pt idx="3837">
                  <c:v>33863</c:v>
                </c:pt>
                <c:pt idx="3838">
                  <c:v>33864</c:v>
                </c:pt>
                <c:pt idx="3839">
                  <c:v>33865</c:v>
                </c:pt>
                <c:pt idx="3840">
                  <c:v>33868</c:v>
                </c:pt>
                <c:pt idx="3841">
                  <c:v>33869</c:v>
                </c:pt>
                <c:pt idx="3842">
                  <c:v>33870</c:v>
                </c:pt>
                <c:pt idx="3843">
                  <c:v>33871</c:v>
                </c:pt>
                <c:pt idx="3844">
                  <c:v>33872</c:v>
                </c:pt>
                <c:pt idx="3845">
                  <c:v>33875</c:v>
                </c:pt>
                <c:pt idx="3846">
                  <c:v>33876</c:v>
                </c:pt>
                <c:pt idx="3847">
                  <c:v>33877</c:v>
                </c:pt>
                <c:pt idx="3848">
                  <c:v>33878</c:v>
                </c:pt>
                <c:pt idx="3849">
                  <c:v>33879</c:v>
                </c:pt>
                <c:pt idx="3850">
                  <c:v>33882</c:v>
                </c:pt>
                <c:pt idx="3851">
                  <c:v>33883</c:v>
                </c:pt>
                <c:pt idx="3852">
                  <c:v>33884</c:v>
                </c:pt>
                <c:pt idx="3853">
                  <c:v>33885</c:v>
                </c:pt>
                <c:pt idx="3854">
                  <c:v>33886</c:v>
                </c:pt>
                <c:pt idx="3855">
                  <c:v>33889</c:v>
                </c:pt>
                <c:pt idx="3856">
                  <c:v>33890</c:v>
                </c:pt>
                <c:pt idx="3857">
                  <c:v>33891</c:v>
                </c:pt>
                <c:pt idx="3858">
                  <c:v>33892</c:v>
                </c:pt>
                <c:pt idx="3859">
                  <c:v>33893</c:v>
                </c:pt>
                <c:pt idx="3860">
                  <c:v>33896</c:v>
                </c:pt>
                <c:pt idx="3861">
                  <c:v>33897</c:v>
                </c:pt>
                <c:pt idx="3862">
                  <c:v>33898</c:v>
                </c:pt>
                <c:pt idx="3863">
                  <c:v>33899</c:v>
                </c:pt>
                <c:pt idx="3864">
                  <c:v>33900</c:v>
                </c:pt>
                <c:pt idx="3865">
                  <c:v>33903</c:v>
                </c:pt>
                <c:pt idx="3866">
                  <c:v>33904</c:v>
                </c:pt>
                <c:pt idx="3867">
                  <c:v>33905</c:v>
                </c:pt>
                <c:pt idx="3868">
                  <c:v>33906</c:v>
                </c:pt>
                <c:pt idx="3869">
                  <c:v>33907</c:v>
                </c:pt>
                <c:pt idx="3870">
                  <c:v>33910</c:v>
                </c:pt>
                <c:pt idx="3871">
                  <c:v>33911</c:v>
                </c:pt>
                <c:pt idx="3872">
                  <c:v>33912</c:v>
                </c:pt>
                <c:pt idx="3873">
                  <c:v>33913</c:v>
                </c:pt>
                <c:pt idx="3874">
                  <c:v>33914</c:v>
                </c:pt>
                <c:pt idx="3875">
                  <c:v>33917</c:v>
                </c:pt>
                <c:pt idx="3876">
                  <c:v>33918</c:v>
                </c:pt>
                <c:pt idx="3877">
                  <c:v>33919</c:v>
                </c:pt>
                <c:pt idx="3878">
                  <c:v>33920</c:v>
                </c:pt>
                <c:pt idx="3879">
                  <c:v>33921</c:v>
                </c:pt>
                <c:pt idx="3880">
                  <c:v>33924</c:v>
                </c:pt>
                <c:pt idx="3881">
                  <c:v>33925</c:v>
                </c:pt>
                <c:pt idx="3882">
                  <c:v>33926</c:v>
                </c:pt>
                <c:pt idx="3883">
                  <c:v>33927</c:v>
                </c:pt>
                <c:pt idx="3884">
                  <c:v>33928</c:v>
                </c:pt>
                <c:pt idx="3885">
                  <c:v>33931</c:v>
                </c:pt>
                <c:pt idx="3886">
                  <c:v>33932</c:v>
                </c:pt>
                <c:pt idx="3887">
                  <c:v>33933</c:v>
                </c:pt>
                <c:pt idx="3888">
                  <c:v>33934</c:v>
                </c:pt>
                <c:pt idx="3889">
                  <c:v>33935</c:v>
                </c:pt>
                <c:pt idx="3890">
                  <c:v>33938</c:v>
                </c:pt>
                <c:pt idx="3891">
                  <c:v>33939</c:v>
                </c:pt>
                <c:pt idx="3892">
                  <c:v>33940</c:v>
                </c:pt>
                <c:pt idx="3893">
                  <c:v>33941</c:v>
                </c:pt>
                <c:pt idx="3894">
                  <c:v>33942</c:v>
                </c:pt>
                <c:pt idx="3895">
                  <c:v>33945</c:v>
                </c:pt>
                <c:pt idx="3896">
                  <c:v>33946</c:v>
                </c:pt>
                <c:pt idx="3897">
                  <c:v>33947</c:v>
                </c:pt>
                <c:pt idx="3898">
                  <c:v>33948</c:v>
                </c:pt>
                <c:pt idx="3899">
                  <c:v>33949</c:v>
                </c:pt>
                <c:pt idx="3900">
                  <c:v>33952</c:v>
                </c:pt>
                <c:pt idx="3901">
                  <c:v>33953</c:v>
                </c:pt>
                <c:pt idx="3902">
                  <c:v>33954</c:v>
                </c:pt>
                <c:pt idx="3903">
                  <c:v>33955</c:v>
                </c:pt>
                <c:pt idx="3904">
                  <c:v>33956</c:v>
                </c:pt>
                <c:pt idx="3905">
                  <c:v>33959</c:v>
                </c:pt>
                <c:pt idx="3906">
                  <c:v>33960</c:v>
                </c:pt>
                <c:pt idx="3907">
                  <c:v>33961</c:v>
                </c:pt>
                <c:pt idx="3908">
                  <c:v>33962</c:v>
                </c:pt>
                <c:pt idx="3909">
                  <c:v>33963</c:v>
                </c:pt>
                <c:pt idx="3910">
                  <c:v>33966</c:v>
                </c:pt>
                <c:pt idx="3911">
                  <c:v>33967</c:v>
                </c:pt>
                <c:pt idx="3912">
                  <c:v>33968</c:v>
                </c:pt>
                <c:pt idx="3913">
                  <c:v>33969</c:v>
                </c:pt>
                <c:pt idx="3914">
                  <c:v>33970</c:v>
                </c:pt>
                <c:pt idx="3915">
                  <c:v>33973</c:v>
                </c:pt>
                <c:pt idx="3916">
                  <c:v>33974</c:v>
                </c:pt>
                <c:pt idx="3917">
                  <c:v>33975</c:v>
                </c:pt>
                <c:pt idx="3918">
                  <c:v>33976</c:v>
                </c:pt>
                <c:pt idx="3919">
                  <c:v>33977</c:v>
                </c:pt>
                <c:pt idx="3920">
                  <c:v>33980</c:v>
                </c:pt>
                <c:pt idx="3921">
                  <c:v>33981</c:v>
                </c:pt>
                <c:pt idx="3922">
                  <c:v>33982</c:v>
                </c:pt>
                <c:pt idx="3923">
                  <c:v>33983</c:v>
                </c:pt>
                <c:pt idx="3924">
                  <c:v>33984</c:v>
                </c:pt>
                <c:pt idx="3925">
                  <c:v>33987</c:v>
                </c:pt>
                <c:pt idx="3926">
                  <c:v>33988</c:v>
                </c:pt>
                <c:pt idx="3927">
                  <c:v>33989</c:v>
                </c:pt>
                <c:pt idx="3928">
                  <c:v>33990</c:v>
                </c:pt>
                <c:pt idx="3929">
                  <c:v>33991</c:v>
                </c:pt>
                <c:pt idx="3930">
                  <c:v>33994</c:v>
                </c:pt>
                <c:pt idx="3931">
                  <c:v>33995</c:v>
                </c:pt>
                <c:pt idx="3932">
                  <c:v>33996</c:v>
                </c:pt>
                <c:pt idx="3933">
                  <c:v>33997</c:v>
                </c:pt>
                <c:pt idx="3934">
                  <c:v>33998</c:v>
                </c:pt>
                <c:pt idx="3935">
                  <c:v>34001</c:v>
                </c:pt>
                <c:pt idx="3936">
                  <c:v>34002</c:v>
                </c:pt>
                <c:pt idx="3937">
                  <c:v>34003</c:v>
                </c:pt>
                <c:pt idx="3938">
                  <c:v>34004</c:v>
                </c:pt>
                <c:pt idx="3939">
                  <c:v>34005</c:v>
                </c:pt>
                <c:pt idx="3940">
                  <c:v>34008</c:v>
                </c:pt>
                <c:pt idx="3941">
                  <c:v>34009</c:v>
                </c:pt>
                <c:pt idx="3942">
                  <c:v>34010</c:v>
                </c:pt>
                <c:pt idx="3943">
                  <c:v>34011</c:v>
                </c:pt>
                <c:pt idx="3944">
                  <c:v>34012</c:v>
                </c:pt>
                <c:pt idx="3945">
                  <c:v>34015</c:v>
                </c:pt>
                <c:pt idx="3946">
                  <c:v>34016</c:v>
                </c:pt>
                <c:pt idx="3947">
                  <c:v>34017</c:v>
                </c:pt>
                <c:pt idx="3948">
                  <c:v>34018</c:v>
                </c:pt>
                <c:pt idx="3949">
                  <c:v>34019</c:v>
                </c:pt>
                <c:pt idx="3950">
                  <c:v>34022</c:v>
                </c:pt>
                <c:pt idx="3951">
                  <c:v>34023</c:v>
                </c:pt>
                <c:pt idx="3952">
                  <c:v>34024</c:v>
                </c:pt>
                <c:pt idx="3953">
                  <c:v>34025</c:v>
                </c:pt>
                <c:pt idx="3954">
                  <c:v>34026</c:v>
                </c:pt>
                <c:pt idx="3955">
                  <c:v>34029</c:v>
                </c:pt>
                <c:pt idx="3956">
                  <c:v>34030</c:v>
                </c:pt>
                <c:pt idx="3957">
                  <c:v>34031</c:v>
                </c:pt>
                <c:pt idx="3958">
                  <c:v>34032</c:v>
                </c:pt>
                <c:pt idx="3959">
                  <c:v>34033</c:v>
                </c:pt>
                <c:pt idx="3960">
                  <c:v>34036</c:v>
                </c:pt>
                <c:pt idx="3961">
                  <c:v>34037</c:v>
                </c:pt>
                <c:pt idx="3962">
                  <c:v>34038</c:v>
                </c:pt>
                <c:pt idx="3963">
                  <c:v>34039</c:v>
                </c:pt>
                <c:pt idx="3964">
                  <c:v>34040</c:v>
                </c:pt>
                <c:pt idx="3965">
                  <c:v>34043</c:v>
                </c:pt>
                <c:pt idx="3966">
                  <c:v>34044</c:v>
                </c:pt>
                <c:pt idx="3967">
                  <c:v>34045</c:v>
                </c:pt>
                <c:pt idx="3968">
                  <c:v>34046</c:v>
                </c:pt>
                <c:pt idx="3969">
                  <c:v>34047</c:v>
                </c:pt>
                <c:pt idx="3970">
                  <c:v>34050</c:v>
                </c:pt>
                <c:pt idx="3971">
                  <c:v>34051</c:v>
                </c:pt>
                <c:pt idx="3972">
                  <c:v>34052</c:v>
                </c:pt>
                <c:pt idx="3973">
                  <c:v>34053</c:v>
                </c:pt>
                <c:pt idx="3974">
                  <c:v>34054</c:v>
                </c:pt>
                <c:pt idx="3975">
                  <c:v>34057</c:v>
                </c:pt>
                <c:pt idx="3976">
                  <c:v>34058</c:v>
                </c:pt>
                <c:pt idx="3977">
                  <c:v>34059</c:v>
                </c:pt>
                <c:pt idx="3978">
                  <c:v>34060</c:v>
                </c:pt>
                <c:pt idx="3979">
                  <c:v>34061</c:v>
                </c:pt>
                <c:pt idx="3980">
                  <c:v>34064</c:v>
                </c:pt>
                <c:pt idx="3981">
                  <c:v>34065</c:v>
                </c:pt>
                <c:pt idx="3982">
                  <c:v>34066</c:v>
                </c:pt>
                <c:pt idx="3983">
                  <c:v>34067</c:v>
                </c:pt>
                <c:pt idx="3984">
                  <c:v>34068</c:v>
                </c:pt>
                <c:pt idx="3985">
                  <c:v>34071</c:v>
                </c:pt>
                <c:pt idx="3986">
                  <c:v>34072</c:v>
                </c:pt>
                <c:pt idx="3987">
                  <c:v>34073</c:v>
                </c:pt>
                <c:pt idx="3988">
                  <c:v>34074</c:v>
                </c:pt>
                <c:pt idx="3989">
                  <c:v>34075</c:v>
                </c:pt>
                <c:pt idx="3990">
                  <c:v>34078</c:v>
                </c:pt>
                <c:pt idx="3991">
                  <c:v>34079</c:v>
                </c:pt>
                <c:pt idx="3992">
                  <c:v>34080</c:v>
                </c:pt>
                <c:pt idx="3993">
                  <c:v>34081</c:v>
                </c:pt>
                <c:pt idx="3994">
                  <c:v>34082</c:v>
                </c:pt>
                <c:pt idx="3995">
                  <c:v>34085</c:v>
                </c:pt>
                <c:pt idx="3996">
                  <c:v>34086</c:v>
                </c:pt>
                <c:pt idx="3997">
                  <c:v>34087</c:v>
                </c:pt>
                <c:pt idx="3998">
                  <c:v>34088</c:v>
                </c:pt>
                <c:pt idx="3999">
                  <c:v>34089</c:v>
                </c:pt>
                <c:pt idx="4000">
                  <c:v>34092</c:v>
                </c:pt>
                <c:pt idx="4001">
                  <c:v>34093</c:v>
                </c:pt>
                <c:pt idx="4002">
                  <c:v>34094</c:v>
                </c:pt>
                <c:pt idx="4003">
                  <c:v>34095</c:v>
                </c:pt>
                <c:pt idx="4004">
                  <c:v>34096</c:v>
                </c:pt>
                <c:pt idx="4005">
                  <c:v>34099</c:v>
                </c:pt>
                <c:pt idx="4006">
                  <c:v>34100</c:v>
                </c:pt>
                <c:pt idx="4007">
                  <c:v>34101</c:v>
                </c:pt>
                <c:pt idx="4008">
                  <c:v>34102</c:v>
                </c:pt>
                <c:pt idx="4009">
                  <c:v>34103</c:v>
                </c:pt>
                <c:pt idx="4010">
                  <c:v>34106</c:v>
                </c:pt>
                <c:pt idx="4011">
                  <c:v>34107</c:v>
                </c:pt>
                <c:pt idx="4012">
                  <c:v>34108</c:v>
                </c:pt>
                <c:pt idx="4013">
                  <c:v>34109</c:v>
                </c:pt>
                <c:pt idx="4014">
                  <c:v>34110</c:v>
                </c:pt>
                <c:pt idx="4015">
                  <c:v>34113</c:v>
                </c:pt>
                <c:pt idx="4016">
                  <c:v>34114</c:v>
                </c:pt>
                <c:pt idx="4017">
                  <c:v>34115</c:v>
                </c:pt>
                <c:pt idx="4018">
                  <c:v>34116</c:v>
                </c:pt>
                <c:pt idx="4019">
                  <c:v>34117</c:v>
                </c:pt>
                <c:pt idx="4020">
                  <c:v>34120</c:v>
                </c:pt>
                <c:pt idx="4021">
                  <c:v>34121</c:v>
                </c:pt>
                <c:pt idx="4022">
                  <c:v>34122</c:v>
                </c:pt>
                <c:pt idx="4023">
                  <c:v>34123</c:v>
                </c:pt>
                <c:pt idx="4024">
                  <c:v>34124</c:v>
                </c:pt>
                <c:pt idx="4025">
                  <c:v>34127</c:v>
                </c:pt>
                <c:pt idx="4026">
                  <c:v>34128</c:v>
                </c:pt>
                <c:pt idx="4027">
                  <c:v>34129</c:v>
                </c:pt>
                <c:pt idx="4028">
                  <c:v>34130</c:v>
                </c:pt>
                <c:pt idx="4029">
                  <c:v>34131</c:v>
                </c:pt>
                <c:pt idx="4030">
                  <c:v>34134</c:v>
                </c:pt>
                <c:pt idx="4031">
                  <c:v>34135</c:v>
                </c:pt>
                <c:pt idx="4032">
                  <c:v>34136</c:v>
                </c:pt>
                <c:pt idx="4033">
                  <c:v>34137</c:v>
                </c:pt>
                <c:pt idx="4034">
                  <c:v>34138</c:v>
                </c:pt>
                <c:pt idx="4035">
                  <c:v>34141</c:v>
                </c:pt>
                <c:pt idx="4036">
                  <c:v>34142</c:v>
                </c:pt>
                <c:pt idx="4037">
                  <c:v>34143</c:v>
                </c:pt>
                <c:pt idx="4038">
                  <c:v>34144</c:v>
                </c:pt>
                <c:pt idx="4039">
                  <c:v>34145</c:v>
                </c:pt>
                <c:pt idx="4040">
                  <c:v>34148</c:v>
                </c:pt>
                <c:pt idx="4041">
                  <c:v>34149</c:v>
                </c:pt>
                <c:pt idx="4042">
                  <c:v>34150</c:v>
                </c:pt>
                <c:pt idx="4043">
                  <c:v>34151</c:v>
                </c:pt>
                <c:pt idx="4044">
                  <c:v>34152</c:v>
                </c:pt>
                <c:pt idx="4045">
                  <c:v>34155</c:v>
                </c:pt>
                <c:pt idx="4046">
                  <c:v>34156</c:v>
                </c:pt>
                <c:pt idx="4047">
                  <c:v>34157</c:v>
                </c:pt>
                <c:pt idx="4048">
                  <c:v>34158</c:v>
                </c:pt>
                <c:pt idx="4049">
                  <c:v>34159</c:v>
                </c:pt>
                <c:pt idx="4050">
                  <c:v>34162</c:v>
                </c:pt>
                <c:pt idx="4051">
                  <c:v>34163</c:v>
                </c:pt>
                <c:pt idx="4052">
                  <c:v>34164</c:v>
                </c:pt>
                <c:pt idx="4053">
                  <c:v>34165</c:v>
                </c:pt>
                <c:pt idx="4054">
                  <c:v>34166</c:v>
                </c:pt>
                <c:pt idx="4055">
                  <c:v>34169</c:v>
                </c:pt>
                <c:pt idx="4056">
                  <c:v>34170</c:v>
                </c:pt>
                <c:pt idx="4057">
                  <c:v>34171</c:v>
                </c:pt>
                <c:pt idx="4058">
                  <c:v>34172</c:v>
                </c:pt>
                <c:pt idx="4059">
                  <c:v>34173</c:v>
                </c:pt>
                <c:pt idx="4060">
                  <c:v>34176</c:v>
                </c:pt>
                <c:pt idx="4061">
                  <c:v>34177</c:v>
                </c:pt>
                <c:pt idx="4062">
                  <c:v>34178</c:v>
                </c:pt>
                <c:pt idx="4063">
                  <c:v>34179</c:v>
                </c:pt>
                <c:pt idx="4064">
                  <c:v>34180</c:v>
                </c:pt>
                <c:pt idx="4065">
                  <c:v>34183</c:v>
                </c:pt>
                <c:pt idx="4066">
                  <c:v>34184</c:v>
                </c:pt>
                <c:pt idx="4067">
                  <c:v>34185</c:v>
                </c:pt>
                <c:pt idx="4068">
                  <c:v>34186</c:v>
                </c:pt>
                <c:pt idx="4069">
                  <c:v>34187</c:v>
                </c:pt>
                <c:pt idx="4070">
                  <c:v>34190</c:v>
                </c:pt>
                <c:pt idx="4071">
                  <c:v>34191</c:v>
                </c:pt>
                <c:pt idx="4072">
                  <c:v>34192</c:v>
                </c:pt>
                <c:pt idx="4073">
                  <c:v>34193</c:v>
                </c:pt>
                <c:pt idx="4074">
                  <c:v>34194</c:v>
                </c:pt>
                <c:pt idx="4075">
                  <c:v>34197</c:v>
                </c:pt>
                <c:pt idx="4076">
                  <c:v>34198</c:v>
                </c:pt>
                <c:pt idx="4077">
                  <c:v>34199</c:v>
                </c:pt>
                <c:pt idx="4078">
                  <c:v>34200</c:v>
                </c:pt>
                <c:pt idx="4079">
                  <c:v>34201</c:v>
                </c:pt>
                <c:pt idx="4080">
                  <c:v>34204</c:v>
                </c:pt>
                <c:pt idx="4081">
                  <c:v>34205</c:v>
                </c:pt>
                <c:pt idx="4082">
                  <c:v>34206</c:v>
                </c:pt>
                <c:pt idx="4083">
                  <c:v>34207</c:v>
                </c:pt>
                <c:pt idx="4084">
                  <c:v>34208</c:v>
                </c:pt>
                <c:pt idx="4085">
                  <c:v>34211</c:v>
                </c:pt>
                <c:pt idx="4086">
                  <c:v>34212</c:v>
                </c:pt>
                <c:pt idx="4087">
                  <c:v>34213</c:v>
                </c:pt>
                <c:pt idx="4088">
                  <c:v>34214</c:v>
                </c:pt>
                <c:pt idx="4089">
                  <c:v>34215</c:v>
                </c:pt>
                <c:pt idx="4090">
                  <c:v>34218</c:v>
                </c:pt>
                <c:pt idx="4091">
                  <c:v>34219</c:v>
                </c:pt>
                <c:pt idx="4092">
                  <c:v>34220</c:v>
                </c:pt>
                <c:pt idx="4093">
                  <c:v>34221</c:v>
                </c:pt>
                <c:pt idx="4094">
                  <c:v>34222</c:v>
                </c:pt>
                <c:pt idx="4095">
                  <c:v>34225</c:v>
                </c:pt>
                <c:pt idx="4096">
                  <c:v>34226</c:v>
                </c:pt>
                <c:pt idx="4097">
                  <c:v>34227</c:v>
                </c:pt>
                <c:pt idx="4098">
                  <c:v>34228</c:v>
                </c:pt>
                <c:pt idx="4099">
                  <c:v>34229</c:v>
                </c:pt>
                <c:pt idx="4100">
                  <c:v>34232</c:v>
                </c:pt>
                <c:pt idx="4101">
                  <c:v>34233</c:v>
                </c:pt>
                <c:pt idx="4102">
                  <c:v>34234</c:v>
                </c:pt>
                <c:pt idx="4103">
                  <c:v>34235</c:v>
                </c:pt>
                <c:pt idx="4104">
                  <c:v>34236</c:v>
                </c:pt>
                <c:pt idx="4105">
                  <c:v>34239</c:v>
                </c:pt>
                <c:pt idx="4106">
                  <c:v>34240</c:v>
                </c:pt>
                <c:pt idx="4107">
                  <c:v>34241</c:v>
                </c:pt>
                <c:pt idx="4108">
                  <c:v>34242</c:v>
                </c:pt>
                <c:pt idx="4109">
                  <c:v>34243</c:v>
                </c:pt>
                <c:pt idx="4110">
                  <c:v>34246</c:v>
                </c:pt>
                <c:pt idx="4111">
                  <c:v>34247</c:v>
                </c:pt>
                <c:pt idx="4112">
                  <c:v>34248</c:v>
                </c:pt>
                <c:pt idx="4113">
                  <c:v>34249</c:v>
                </c:pt>
                <c:pt idx="4114">
                  <c:v>34250</c:v>
                </c:pt>
                <c:pt idx="4115">
                  <c:v>34253</c:v>
                </c:pt>
                <c:pt idx="4116">
                  <c:v>34254</c:v>
                </c:pt>
                <c:pt idx="4117">
                  <c:v>34255</c:v>
                </c:pt>
                <c:pt idx="4118">
                  <c:v>34256</c:v>
                </c:pt>
                <c:pt idx="4119">
                  <c:v>34257</c:v>
                </c:pt>
                <c:pt idx="4120">
                  <c:v>34260</c:v>
                </c:pt>
                <c:pt idx="4121">
                  <c:v>34261</c:v>
                </c:pt>
                <c:pt idx="4122">
                  <c:v>34262</c:v>
                </c:pt>
                <c:pt idx="4123">
                  <c:v>34263</c:v>
                </c:pt>
                <c:pt idx="4124">
                  <c:v>34264</c:v>
                </c:pt>
                <c:pt idx="4125">
                  <c:v>34267</c:v>
                </c:pt>
                <c:pt idx="4126">
                  <c:v>34268</c:v>
                </c:pt>
                <c:pt idx="4127">
                  <c:v>34269</c:v>
                </c:pt>
                <c:pt idx="4128">
                  <c:v>34270</c:v>
                </c:pt>
                <c:pt idx="4129">
                  <c:v>34271</c:v>
                </c:pt>
                <c:pt idx="4130">
                  <c:v>34274</c:v>
                </c:pt>
                <c:pt idx="4131">
                  <c:v>34275</c:v>
                </c:pt>
                <c:pt idx="4132">
                  <c:v>34276</c:v>
                </c:pt>
                <c:pt idx="4133">
                  <c:v>34277</c:v>
                </c:pt>
                <c:pt idx="4134">
                  <c:v>34278</c:v>
                </c:pt>
                <c:pt idx="4135">
                  <c:v>34281</c:v>
                </c:pt>
                <c:pt idx="4136">
                  <c:v>34282</c:v>
                </c:pt>
                <c:pt idx="4137">
                  <c:v>34283</c:v>
                </c:pt>
                <c:pt idx="4138">
                  <c:v>34284</c:v>
                </c:pt>
                <c:pt idx="4139">
                  <c:v>34285</c:v>
                </c:pt>
                <c:pt idx="4140">
                  <c:v>34288</c:v>
                </c:pt>
                <c:pt idx="4141">
                  <c:v>34289</c:v>
                </c:pt>
                <c:pt idx="4142">
                  <c:v>34290</c:v>
                </c:pt>
                <c:pt idx="4143">
                  <c:v>34291</c:v>
                </c:pt>
                <c:pt idx="4144">
                  <c:v>34292</c:v>
                </c:pt>
                <c:pt idx="4145">
                  <c:v>34295</c:v>
                </c:pt>
                <c:pt idx="4146">
                  <c:v>34296</c:v>
                </c:pt>
                <c:pt idx="4147">
                  <c:v>34297</c:v>
                </c:pt>
                <c:pt idx="4148">
                  <c:v>34298</c:v>
                </c:pt>
                <c:pt idx="4149">
                  <c:v>34299</c:v>
                </c:pt>
                <c:pt idx="4150">
                  <c:v>34302</c:v>
                </c:pt>
                <c:pt idx="4151">
                  <c:v>34303</c:v>
                </c:pt>
                <c:pt idx="4152">
                  <c:v>34304</c:v>
                </c:pt>
                <c:pt idx="4153">
                  <c:v>34305</c:v>
                </c:pt>
                <c:pt idx="4154">
                  <c:v>34306</c:v>
                </c:pt>
                <c:pt idx="4155">
                  <c:v>34309</c:v>
                </c:pt>
                <c:pt idx="4156">
                  <c:v>34310</c:v>
                </c:pt>
                <c:pt idx="4157">
                  <c:v>34311</c:v>
                </c:pt>
                <c:pt idx="4158">
                  <c:v>34312</c:v>
                </c:pt>
                <c:pt idx="4159">
                  <c:v>34313</c:v>
                </c:pt>
                <c:pt idx="4160">
                  <c:v>34316</c:v>
                </c:pt>
                <c:pt idx="4161">
                  <c:v>34317</c:v>
                </c:pt>
                <c:pt idx="4162">
                  <c:v>34318</c:v>
                </c:pt>
                <c:pt idx="4163">
                  <c:v>34319</c:v>
                </c:pt>
                <c:pt idx="4164">
                  <c:v>34320</c:v>
                </c:pt>
                <c:pt idx="4165">
                  <c:v>34323</c:v>
                </c:pt>
                <c:pt idx="4166">
                  <c:v>34324</c:v>
                </c:pt>
                <c:pt idx="4167">
                  <c:v>34325</c:v>
                </c:pt>
                <c:pt idx="4168">
                  <c:v>34326</c:v>
                </c:pt>
                <c:pt idx="4169">
                  <c:v>34327</c:v>
                </c:pt>
                <c:pt idx="4170">
                  <c:v>34330</c:v>
                </c:pt>
                <c:pt idx="4171">
                  <c:v>34331</c:v>
                </c:pt>
                <c:pt idx="4172">
                  <c:v>34332</c:v>
                </c:pt>
                <c:pt idx="4173">
                  <c:v>34333</c:v>
                </c:pt>
                <c:pt idx="4174">
                  <c:v>34334</c:v>
                </c:pt>
                <c:pt idx="4175">
                  <c:v>34337</c:v>
                </c:pt>
                <c:pt idx="4176">
                  <c:v>34338</c:v>
                </c:pt>
                <c:pt idx="4177">
                  <c:v>34339</c:v>
                </c:pt>
                <c:pt idx="4178">
                  <c:v>34340</c:v>
                </c:pt>
                <c:pt idx="4179">
                  <c:v>34341</c:v>
                </c:pt>
                <c:pt idx="4180">
                  <c:v>34344</c:v>
                </c:pt>
                <c:pt idx="4181">
                  <c:v>34345</c:v>
                </c:pt>
                <c:pt idx="4182">
                  <c:v>34346</c:v>
                </c:pt>
                <c:pt idx="4183">
                  <c:v>34347</c:v>
                </c:pt>
                <c:pt idx="4184">
                  <c:v>34348</c:v>
                </c:pt>
                <c:pt idx="4185">
                  <c:v>34351</c:v>
                </c:pt>
                <c:pt idx="4186">
                  <c:v>34352</c:v>
                </c:pt>
                <c:pt idx="4187">
                  <c:v>34353</c:v>
                </c:pt>
                <c:pt idx="4188">
                  <c:v>34354</c:v>
                </c:pt>
                <c:pt idx="4189">
                  <c:v>34355</c:v>
                </c:pt>
                <c:pt idx="4190">
                  <c:v>34358</c:v>
                </c:pt>
                <c:pt idx="4191">
                  <c:v>34359</c:v>
                </c:pt>
                <c:pt idx="4192">
                  <c:v>34360</c:v>
                </c:pt>
                <c:pt idx="4193">
                  <c:v>34361</c:v>
                </c:pt>
                <c:pt idx="4194">
                  <c:v>34362</c:v>
                </c:pt>
                <c:pt idx="4195">
                  <c:v>34365</c:v>
                </c:pt>
                <c:pt idx="4196">
                  <c:v>34366</c:v>
                </c:pt>
                <c:pt idx="4197">
                  <c:v>34367</c:v>
                </c:pt>
                <c:pt idx="4198">
                  <c:v>34368</c:v>
                </c:pt>
                <c:pt idx="4199">
                  <c:v>34369</c:v>
                </c:pt>
                <c:pt idx="4200">
                  <c:v>34372</c:v>
                </c:pt>
                <c:pt idx="4201">
                  <c:v>34373</c:v>
                </c:pt>
                <c:pt idx="4202">
                  <c:v>34374</c:v>
                </c:pt>
                <c:pt idx="4203">
                  <c:v>34375</c:v>
                </c:pt>
                <c:pt idx="4204">
                  <c:v>34376</c:v>
                </c:pt>
                <c:pt idx="4205">
                  <c:v>34379</c:v>
                </c:pt>
                <c:pt idx="4206">
                  <c:v>34380</c:v>
                </c:pt>
                <c:pt idx="4207">
                  <c:v>34381</c:v>
                </c:pt>
                <c:pt idx="4208">
                  <c:v>34382</c:v>
                </c:pt>
                <c:pt idx="4209">
                  <c:v>34383</c:v>
                </c:pt>
                <c:pt idx="4210">
                  <c:v>34386</c:v>
                </c:pt>
                <c:pt idx="4211">
                  <c:v>34387</c:v>
                </c:pt>
                <c:pt idx="4212">
                  <c:v>34388</c:v>
                </c:pt>
                <c:pt idx="4213">
                  <c:v>34389</c:v>
                </c:pt>
                <c:pt idx="4214">
                  <c:v>34390</c:v>
                </c:pt>
                <c:pt idx="4215">
                  <c:v>34393</c:v>
                </c:pt>
                <c:pt idx="4216">
                  <c:v>34394</c:v>
                </c:pt>
                <c:pt idx="4217">
                  <c:v>34395</c:v>
                </c:pt>
                <c:pt idx="4218">
                  <c:v>34396</c:v>
                </c:pt>
                <c:pt idx="4219">
                  <c:v>34397</c:v>
                </c:pt>
                <c:pt idx="4220">
                  <c:v>34400</c:v>
                </c:pt>
                <c:pt idx="4221">
                  <c:v>34401</c:v>
                </c:pt>
                <c:pt idx="4222">
                  <c:v>34402</c:v>
                </c:pt>
                <c:pt idx="4223">
                  <c:v>34403</c:v>
                </c:pt>
                <c:pt idx="4224">
                  <c:v>34404</c:v>
                </c:pt>
                <c:pt idx="4225">
                  <c:v>34407</c:v>
                </c:pt>
                <c:pt idx="4226">
                  <c:v>34408</c:v>
                </c:pt>
                <c:pt idx="4227">
                  <c:v>34409</c:v>
                </c:pt>
                <c:pt idx="4228">
                  <c:v>34410</c:v>
                </c:pt>
                <c:pt idx="4229">
                  <c:v>34411</c:v>
                </c:pt>
                <c:pt idx="4230">
                  <c:v>34414</c:v>
                </c:pt>
                <c:pt idx="4231">
                  <c:v>34415</c:v>
                </c:pt>
                <c:pt idx="4232">
                  <c:v>34416</c:v>
                </c:pt>
                <c:pt idx="4233">
                  <c:v>34417</c:v>
                </c:pt>
                <c:pt idx="4234">
                  <c:v>34418</c:v>
                </c:pt>
                <c:pt idx="4235">
                  <c:v>34421</c:v>
                </c:pt>
                <c:pt idx="4236">
                  <c:v>34422</c:v>
                </c:pt>
                <c:pt idx="4237">
                  <c:v>34423</c:v>
                </c:pt>
                <c:pt idx="4238">
                  <c:v>34424</c:v>
                </c:pt>
                <c:pt idx="4239">
                  <c:v>34425</c:v>
                </c:pt>
                <c:pt idx="4240">
                  <c:v>34428</c:v>
                </c:pt>
                <c:pt idx="4241">
                  <c:v>34429</c:v>
                </c:pt>
                <c:pt idx="4242">
                  <c:v>34430</c:v>
                </c:pt>
                <c:pt idx="4243">
                  <c:v>34431</c:v>
                </c:pt>
                <c:pt idx="4244">
                  <c:v>34432</c:v>
                </c:pt>
                <c:pt idx="4245">
                  <c:v>34435</c:v>
                </c:pt>
                <c:pt idx="4246">
                  <c:v>34436</c:v>
                </c:pt>
                <c:pt idx="4247">
                  <c:v>34437</c:v>
                </c:pt>
                <c:pt idx="4248">
                  <c:v>34438</c:v>
                </c:pt>
                <c:pt idx="4249">
                  <c:v>34439</c:v>
                </c:pt>
                <c:pt idx="4250">
                  <c:v>34442</c:v>
                </c:pt>
                <c:pt idx="4251">
                  <c:v>34443</c:v>
                </c:pt>
                <c:pt idx="4252">
                  <c:v>34444</c:v>
                </c:pt>
                <c:pt idx="4253">
                  <c:v>34445</c:v>
                </c:pt>
                <c:pt idx="4254">
                  <c:v>34446</c:v>
                </c:pt>
                <c:pt idx="4255">
                  <c:v>34449</c:v>
                </c:pt>
                <c:pt idx="4256">
                  <c:v>34450</c:v>
                </c:pt>
                <c:pt idx="4257">
                  <c:v>34451</c:v>
                </c:pt>
                <c:pt idx="4258">
                  <c:v>34452</c:v>
                </c:pt>
                <c:pt idx="4259">
                  <c:v>34453</c:v>
                </c:pt>
                <c:pt idx="4260">
                  <c:v>34456</c:v>
                </c:pt>
                <c:pt idx="4261">
                  <c:v>34457</c:v>
                </c:pt>
                <c:pt idx="4262">
                  <c:v>34458</c:v>
                </c:pt>
                <c:pt idx="4263">
                  <c:v>34459</c:v>
                </c:pt>
                <c:pt idx="4264">
                  <c:v>34460</c:v>
                </c:pt>
                <c:pt idx="4265">
                  <c:v>34463</c:v>
                </c:pt>
                <c:pt idx="4266">
                  <c:v>34464</c:v>
                </c:pt>
                <c:pt idx="4267">
                  <c:v>34465</c:v>
                </c:pt>
                <c:pt idx="4268">
                  <c:v>34466</c:v>
                </c:pt>
                <c:pt idx="4269">
                  <c:v>34467</c:v>
                </c:pt>
                <c:pt idx="4270">
                  <c:v>34470</c:v>
                </c:pt>
                <c:pt idx="4271">
                  <c:v>34471</c:v>
                </c:pt>
                <c:pt idx="4272">
                  <c:v>34472</c:v>
                </c:pt>
                <c:pt idx="4273">
                  <c:v>34473</c:v>
                </c:pt>
                <c:pt idx="4274">
                  <c:v>34474</c:v>
                </c:pt>
                <c:pt idx="4275">
                  <c:v>34477</c:v>
                </c:pt>
                <c:pt idx="4276">
                  <c:v>34478</c:v>
                </c:pt>
                <c:pt idx="4277">
                  <c:v>34479</c:v>
                </c:pt>
                <c:pt idx="4278">
                  <c:v>34480</c:v>
                </c:pt>
                <c:pt idx="4279">
                  <c:v>34481</c:v>
                </c:pt>
                <c:pt idx="4280">
                  <c:v>34484</c:v>
                </c:pt>
                <c:pt idx="4281">
                  <c:v>34485</c:v>
                </c:pt>
                <c:pt idx="4282">
                  <c:v>34486</c:v>
                </c:pt>
                <c:pt idx="4283">
                  <c:v>34487</c:v>
                </c:pt>
                <c:pt idx="4284">
                  <c:v>34488</c:v>
                </c:pt>
                <c:pt idx="4285">
                  <c:v>34491</c:v>
                </c:pt>
                <c:pt idx="4286">
                  <c:v>34492</c:v>
                </c:pt>
                <c:pt idx="4287">
                  <c:v>34493</c:v>
                </c:pt>
                <c:pt idx="4288">
                  <c:v>34494</c:v>
                </c:pt>
                <c:pt idx="4289">
                  <c:v>34495</c:v>
                </c:pt>
                <c:pt idx="4290">
                  <c:v>34498</c:v>
                </c:pt>
                <c:pt idx="4291">
                  <c:v>34499</c:v>
                </c:pt>
                <c:pt idx="4292">
                  <c:v>34500</c:v>
                </c:pt>
                <c:pt idx="4293">
                  <c:v>34501</c:v>
                </c:pt>
                <c:pt idx="4294">
                  <c:v>34502</c:v>
                </c:pt>
                <c:pt idx="4295">
                  <c:v>34505</c:v>
                </c:pt>
                <c:pt idx="4296">
                  <c:v>34506</c:v>
                </c:pt>
                <c:pt idx="4297">
                  <c:v>34507</c:v>
                </c:pt>
                <c:pt idx="4298">
                  <c:v>34508</c:v>
                </c:pt>
                <c:pt idx="4299">
                  <c:v>34509</c:v>
                </c:pt>
                <c:pt idx="4300">
                  <c:v>34512</c:v>
                </c:pt>
                <c:pt idx="4301">
                  <c:v>34513</c:v>
                </c:pt>
                <c:pt idx="4302">
                  <c:v>34514</c:v>
                </c:pt>
                <c:pt idx="4303">
                  <c:v>34515</c:v>
                </c:pt>
                <c:pt idx="4304">
                  <c:v>34516</c:v>
                </c:pt>
                <c:pt idx="4305">
                  <c:v>34519</c:v>
                </c:pt>
                <c:pt idx="4306">
                  <c:v>34520</c:v>
                </c:pt>
                <c:pt idx="4307">
                  <c:v>34521</c:v>
                </c:pt>
                <c:pt idx="4308">
                  <c:v>34522</c:v>
                </c:pt>
                <c:pt idx="4309">
                  <c:v>34523</c:v>
                </c:pt>
                <c:pt idx="4310">
                  <c:v>34526</c:v>
                </c:pt>
                <c:pt idx="4311">
                  <c:v>34527</c:v>
                </c:pt>
                <c:pt idx="4312">
                  <c:v>34528</c:v>
                </c:pt>
                <c:pt idx="4313">
                  <c:v>34529</c:v>
                </c:pt>
                <c:pt idx="4314">
                  <c:v>34530</c:v>
                </c:pt>
                <c:pt idx="4315">
                  <c:v>34533</c:v>
                </c:pt>
                <c:pt idx="4316">
                  <c:v>34534</c:v>
                </c:pt>
                <c:pt idx="4317">
                  <c:v>34535</c:v>
                </c:pt>
                <c:pt idx="4318">
                  <c:v>34536</c:v>
                </c:pt>
                <c:pt idx="4319">
                  <c:v>34537</c:v>
                </c:pt>
                <c:pt idx="4320">
                  <c:v>34540</c:v>
                </c:pt>
                <c:pt idx="4321">
                  <c:v>34541</c:v>
                </c:pt>
                <c:pt idx="4322">
                  <c:v>34542</c:v>
                </c:pt>
                <c:pt idx="4323">
                  <c:v>34543</c:v>
                </c:pt>
                <c:pt idx="4324">
                  <c:v>34544</c:v>
                </c:pt>
                <c:pt idx="4325">
                  <c:v>34547</c:v>
                </c:pt>
                <c:pt idx="4326">
                  <c:v>34548</c:v>
                </c:pt>
                <c:pt idx="4327">
                  <c:v>34549</c:v>
                </c:pt>
                <c:pt idx="4328">
                  <c:v>34550</c:v>
                </c:pt>
                <c:pt idx="4329">
                  <c:v>34551</c:v>
                </c:pt>
                <c:pt idx="4330">
                  <c:v>34554</c:v>
                </c:pt>
                <c:pt idx="4331">
                  <c:v>34555</c:v>
                </c:pt>
                <c:pt idx="4332">
                  <c:v>34556</c:v>
                </c:pt>
                <c:pt idx="4333">
                  <c:v>34557</c:v>
                </c:pt>
                <c:pt idx="4334">
                  <c:v>34558</c:v>
                </c:pt>
                <c:pt idx="4335">
                  <c:v>34561</c:v>
                </c:pt>
                <c:pt idx="4336">
                  <c:v>34562</c:v>
                </c:pt>
                <c:pt idx="4337">
                  <c:v>34563</c:v>
                </c:pt>
                <c:pt idx="4338">
                  <c:v>34564</c:v>
                </c:pt>
                <c:pt idx="4339">
                  <c:v>34565</c:v>
                </c:pt>
                <c:pt idx="4340">
                  <c:v>34568</c:v>
                </c:pt>
                <c:pt idx="4341">
                  <c:v>34569</c:v>
                </c:pt>
                <c:pt idx="4342">
                  <c:v>34570</c:v>
                </c:pt>
                <c:pt idx="4343">
                  <c:v>34571</c:v>
                </c:pt>
                <c:pt idx="4344">
                  <c:v>34572</c:v>
                </c:pt>
                <c:pt idx="4345">
                  <c:v>34575</c:v>
                </c:pt>
                <c:pt idx="4346">
                  <c:v>34576</c:v>
                </c:pt>
                <c:pt idx="4347">
                  <c:v>34577</c:v>
                </c:pt>
                <c:pt idx="4348">
                  <c:v>34578</c:v>
                </c:pt>
                <c:pt idx="4349">
                  <c:v>34579</c:v>
                </c:pt>
                <c:pt idx="4350">
                  <c:v>34582</c:v>
                </c:pt>
                <c:pt idx="4351">
                  <c:v>34583</c:v>
                </c:pt>
                <c:pt idx="4352">
                  <c:v>34584</c:v>
                </c:pt>
                <c:pt idx="4353">
                  <c:v>34585</c:v>
                </c:pt>
                <c:pt idx="4354">
                  <c:v>34586</c:v>
                </c:pt>
                <c:pt idx="4355">
                  <c:v>34589</c:v>
                </c:pt>
                <c:pt idx="4356">
                  <c:v>34590</c:v>
                </c:pt>
                <c:pt idx="4357">
                  <c:v>34591</c:v>
                </c:pt>
                <c:pt idx="4358">
                  <c:v>34592</c:v>
                </c:pt>
                <c:pt idx="4359">
                  <c:v>34593</c:v>
                </c:pt>
                <c:pt idx="4360">
                  <c:v>34596</c:v>
                </c:pt>
                <c:pt idx="4361">
                  <c:v>34597</c:v>
                </c:pt>
                <c:pt idx="4362">
                  <c:v>34598</c:v>
                </c:pt>
                <c:pt idx="4363">
                  <c:v>34599</c:v>
                </c:pt>
                <c:pt idx="4364">
                  <c:v>34600</c:v>
                </c:pt>
                <c:pt idx="4365">
                  <c:v>34603</c:v>
                </c:pt>
                <c:pt idx="4366">
                  <c:v>34604</c:v>
                </c:pt>
                <c:pt idx="4367">
                  <c:v>34605</c:v>
                </c:pt>
                <c:pt idx="4368">
                  <c:v>34606</c:v>
                </c:pt>
                <c:pt idx="4369">
                  <c:v>34607</c:v>
                </c:pt>
                <c:pt idx="4370">
                  <c:v>34610</c:v>
                </c:pt>
                <c:pt idx="4371">
                  <c:v>34611</c:v>
                </c:pt>
                <c:pt idx="4372">
                  <c:v>34612</c:v>
                </c:pt>
                <c:pt idx="4373">
                  <c:v>34613</c:v>
                </c:pt>
                <c:pt idx="4374">
                  <c:v>34614</c:v>
                </c:pt>
                <c:pt idx="4375">
                  <c:v>34617</c:v>
                </c:pt>
                <c:pt idx="4376">
                  <c:v>34618</c:v>
                </c:pt>
                <c:pt idx="4377">
                  <c:v>34619</c:v>
                </c:pt>
                <c:pt idx="4378">
                  <c:v>34620</c:v>
                </c:pt>
                <c:pt idx="4379">
                  <c:v>34621</c:v>
                </c:pt>
                <c:pt idx="4380">
                  <c:v>34624</c:v>
                </c:pt>
                <c:pt idx="4381">
                  <c:v>34625</c:v>
                </c:pt>
                <c:pt idx="4382">
                  <c:v>34626</c:v>
                </c:pt>
                <c:pt idx="4383">
                  <c:v>34627</c:v>
                </c:pt>
                <c:pt idx="4384">
                  <c:v>34628</c:v>
                </c:pt>
                <c:pt idx="4385">
                  <c:v>34631</c:v>
                </c:pt>
                <c:pt idx="4386">
                  <c:v>34632</c:v>
                </c:pt>
                <c:pt idx="4387">
                  <c:v>34633</c:v>
                </c:pt>
                <c:pt idx="4388">
                  <c:v>34634</c:v>
                </c:pt>
                <c:pt idx="4389">
                  <c:v>34635</c:v>
                </c:pt>
                <c:pt idx="4390">
                  <c:v>34638</c:v>
                </c:pt>
                <c:pt idx="4391">
                  <c:v>34639</c:v>
                </c:pt>
                <c:pt idx="4392">
                  <c:v>34640</c:v>
                </c:pt>
                <c:pt idx="4393">
                  <c:v>34641</c:v>
                </c:pt>
                <c:pt idx="4394">
                  <c:v>34642</c:v>
                </c:pt>
                <c:pt idx="4395">
                  <c:v>34645</c:v>
                </c:pt>
                <c:pt idx="4396">
                  <c:v>34646</c:v>
                </c:pt>
                <c:pt idx="4397">
                  <c:v>34647</c:v>
                </c:pt>
                <c:pt idx="4398">
                  <c:v>34648</c:v>
                </c:pt>
                <c:pt idx="4399">
                  <c:v>34649</c:v>
                </c:pt>
                <c:pt idx="4400">
                  <c:v>34652</c:v>
                </c:pt>
                <c:pt idx="4401">
                  <c:v>34653</c:v>
                </c:pt>
                <c:pt idx="4402">
                  <c:v>34654</c:v>
                </c:pt>
                <c:pt idx="4403">
                  <c:v>34655</c:v>
                </c:pt>
                <c:pt idx="4404">
                  <c:v>34656</c:v>
                </c:pt>
                <c:pt idx="4405">
                  <c:v>34659</c:v>
                </c:pt>
                <c:pt idx="4406">
                  <c:v>34660</c:v>
                </c:pt>
                <c:pt idx="4407">
                  <c:v>34661</c:v>
                </c:pt>
                <c:pt idx="4408">
                  <c:v>34662</c:v>
                </c:pt>
                <c:pt idx="4409">
                  <c:v>34663</c:v>
                </c:pt>
                <c:pt idx="4410">
                  <c:v>34666</c:v>
                </c:pt>
                <c:pt idx="4411">
                  <c:v>34667</c:v>
                </c:pt>
                <c:pt idx="4412">
                  <c:v>34668</c:v>
                </c:pt>
                <c:pt idx="4413">
                  <c:v>34669</c:v>
                </c:pt>
                <c:pt idx="4414">
                  <c:v>34670</c:v>
                </c:pt>
                <c:pt idx="4415">
                  <c:v>34673</c:v>
                </c:pt>
                <c:pt idx="4416">
                  <c:v>34674</c:v>
                </c:pt>
                <c:pt idx="4417">
                  <c:v>34675</c:v>
                </c:pt>
                <c:pt idx="4418">
                  <c:v>34676</c:v>
                </c:pt>
                <c:pt idx="4419">
                  <c:v>34677</c:v>
                </c:pt>
                <c:pt idx="4420">
                  <c:v>34680</c:v>
                </c:pt>
                <c:pt idx="4421">
                  <c:v>34681</c:v>
                </c:pt>
                <c:pt idx="4422">
                  <c:v>34682</c:v>
                </c:pt>
                <c:pt idx="4423">
                  <c:v>34683</c:v>
                </c:pt>
                <c:pt idx="4424">
                  <c:v>34684</c:v>
                </c:pt>
                <c:pt idx="4425">
                  <c:v>34687</c:v>
                </c:pt>
                <c:pt idx="4426">
                  <c:v>34688</c:v>
                </c:pt>
                <c:pt idx="4427">
                  <c:v>34689</c:v>
                </c:pt>
                <c:pt idx="4428">
                  <c:v>34690</c:v>
                </c:pt>
                <c:pt idx="4429">
                  <c:v>34691</c:v>
                </c:pt>
                <c:pt idx="4430">
                  <c:v>34694</c:v>
                </c:pt>
                <c:pt idx="4431">
                  <c:v>34695</c:v>
                </c:pt>
                <c:pt idx="4432">
                  <c:v>34696</c:v>
                </c:pt>
                <c:pt idx="4433">
                  <c:v>34697</c:v>
                </c:pt>
                <c:pt idx="4434">
                  <c:v>34698</c:v>
                </c:pt>
                <c:pt idx="4435">
                  <c:v>34701</c:v>
                </c:pt>
                <c:pt idx="4436">
                  <c:v>34702</c:v>
                </c:pt>
                <c:pt idx="4437">
                  <c:v>34703</c:v>
                </c:pt>
                <c:pt idx="4438">
                  <c:v>34704</c:v>
                </c:pt>
                <c:pt idx="4439">
                  <c:v>34705</c:v>
                </c:pt>
                <c:pt idx="4440">
                  <c:v>34708</c:v>
                </c:pt>
                <c:pt idx="4441">
                  <c:v>34709</c:v>
                </c:pt>
                <c:pt idx="4442">
                  <c:v>34710</c:v>
                </c:pt>
                <c:pt idx="4443">
                  <c:v>34711</c:v>
                </c:pt>
                <c:pt idx="4444">
                  <c:v>34712</c:v>
                </c:pt>
                <c:pt idx="4445">
                  <c:v>34715</c:v>
                </c:pt>
                <c:pt idx="4446">
                  <c:v>34716</c:v>
                </c:pt>
                <c:pt idx="4447">
                  <c:v>34717</c:v>
                </c:pt>
                <c:pt idx="4448">
                  <c:v>34718</c:v>
                </c:pt>
                <c:pt idx="4449">
                  <c:v>34719</c:v>
                </c:pt>
                <c:pt idx="4450">
                  <c:v>34722</c:v>
                </c:pt>
                <c:pt idx="4451">
                  <c:v>34723</c:v>
                </c:pt>
                <c:pt idx="4452">
                  <c:v>34724</c:v>
                </c:pt>
                <c:pt idx="4453">
                  <c:v>34725</c:v>
                </c:pt>
                <c:pt idx="4454">
                  <c:v>34726</c:v>
                </c:pt>
                <c:pt idx="4455">
                  <c:v>34729</c:v>
                </c:pt>
                <c:pt idx="4456">
                  <c:v>34730</c:v>
                </c:pt>
                <c:pt idx="4457">
                  <c:v>34731</c:v>
                </c:pt>
                <c:pt idx="4458">
                  <c:v>34732</c:v>
                </c:pt>
                <c:pt idx="4459">
                  <c:v>34733</c:v>
                </c:pt>
                <c:pt idx="4460">
                  <c:v>34736</c:v>
                </c:pt>
                <c:pt idx="4461">
                  <c:v>34737</c:v>
                </c:pt>
                <c:pt idx="4462">
                  <c:v>34738</c:v>
                </c:pt>
                <c:pt idx="4463">
                  <c:v>34739</c:v>
                </c:pt>
                <c:pt idx="4464">
                  <c:v>34740</c:v>
                </c:pt>
                <c:pt idx="4465">
                  <c:v>34743</c:v>
                </c:pt>
                <c:pt idx="4466">
                  <c:v>34744</c:v>
                </c:pt>
                <c:pt idx="4467">
                  <c:v>34745</c:v>
                </c:pt>
                <c:pt idx="4468">
                  <c:v>34746</c:v>
                </c:pt>
                <c:pt idx="4469">
                  <c:v>34747</c:v>
                </c:pt>
                <c:pt idx="4470">
                  <c:v>34750</c:v>
                </c:pt>
                <c:pt idx="4471">
                  <c:v>34751</c:v>
                </c:pt>
                <c:pt idx="4472">
                  <c:v>34752</c:v>
                </c:pt>
                <c:pt idx="4473">
                  <c:v>34753</c:v>
                </c:pt>
                <c:pt idx="4474">
                  <c:v>34754</c:v>
                </c:pt>
                <c:pt idx="4475">
                  <c:v>34757</c:v>
                </c:pt>
                <c:pt idx="4476">
                  <c:v>34758</c:v>
                </c:pt>
                <c:pt idx="4477">
                  <c:v>34759</c:v>
                </c:pt>
                <c:pt idx="4478">
                  <c:v>34760</c:v>
                </c:pt>
                <c:pt idx="4479">
                  <c:v>34761</c:v>
                </c:pt>
                <c:pt idx="4480">
                  <c:v>34764</c:v>
                </c:pt>
                <c:pt idx="4481">
                  <c:v>34765</c:v>
                </c:pt>
                <c:pt idx="4482">
                  <c:v>34766</c:v>
                </c:pt>
                <c:pt idx="4483">
                  <c:v>34767</c:v>
                </c:pt>
                <c:pt idx="4484">
                  <c:v>34768</c:v>
                </c:pt>
                <c:pt idx="4485">
                  <c:v>34771</c:v>
                </c:pt>
                <c:pt idx="4486">
                  <c:v>34772</c:v>
                </c:pt>
                <c:pt idx="4487">
                  <c:v>34773</c:v>
                </c:pt>
                <c:pt idx="4488">
                  <c:v>34774</c:v>
                </c:pt>
                <c:pt idx="4489">
                  <c:v>34775</c:v>
                </c:pt>
                <c:pt idx="4490">
                  <c:v>34778</c:v>
                </c:pt>
                <c:pt idx="4491">
                  <c:v>34779</c:v>
                </c:pt>
                <c:pt idx="4492">
                  <c:v>34780</c:v>
                </c:pt>
                <c:pt idx="4493">
                  <c:v>34781</c:v>
                </c:pt>
                <c:pt idx="4494">
                  <c:v>34782</c:v>
                </c:pt>
                <c:pt idx="4495">
                  <c:v>34785</c:v>
                </c:pt>
                <c:pt idx="4496">
                  <c:v>34786</c:v>
                </c:pt>
                <c:pt idx="4497">
                  <c:v>34787</c:v>
                </c:pt>
                <c:pt idx="4498">
                  <c:v>34788</c:v>
                </c:pt>
                <c:pt idx="4499">
                  <c:v>34789</c:v>
                </c:pt>
                <c:pt idx="4500">
                  <c:v>34792</c:v>
                </c:pt>
                <c:pt idx="4501">
                  <c:v>34793</c:v>
                </c:pt>
                <c:pt idx="4502">
                  <c:v>34794</c:v>
                </c:pt>
                <c:pt idx="4503">
                  <c:v>34795</c:v>
                </c:pt>
                <c:pt idx="4504">
                  <c:v>34796</c:v>
                </c:pt>
                <c:pt idx="4505">
                  <c:v>34799</c:v>
                </c:pt>
                <c:pt idx="4506">
                  <c:v>34800</c:v>
                </c:pt>
                <c:pt idx="4507">
                  <c:v>34801</c:v>
                </c:pt>
                <c:pt idx="4508">
                  <c:v>34802</c:v>
                </c:pt>
                <c:pt idx="4509">
                  <c:v>34803</c:v>
                </c:pt>
                <c:pt idx="4510">
                  <c:v>34806</c:v>
                </c:pt>
                <c:pt idx="4511">
                  <c:v>34807</c:v>
                </c:pt>
                <c:pt idx="4512">
                  <c:v>34808</c:v>
                </c:pt>
                <c:pt idx="4513">
                  <c:v>34809</c:v>
                </c:pt>
                <c:pt idx="4514">
                  <c:v>34810</c:v>
                </c:pt>
                <c:pt idx="4515">
                  <c:v>34813</c:v>
                </c:pt>
                <c:pt idx="4516">
                  <c:v>34814</c:v>
                </c:pt>
                <c:pt idx="4517">
                  <c:v>34815</c:v>
                </c:pt>
                <c:pt idx="4518">
                  <c:v>34816</c:v>
                </c:pt>
                <c:pt idx="4519">
                  <c:v>34817</c:v>
                </c:pt>
                <c:pt idx="4520">
                  <c:v>34820</c:v>
                </c:pt>
                <c:pt idx="4521">
                  <c:v>34821</c:v>
                </c:pt>
                <c:pt idx="4522">
                  <c:v>34822</c:v>
                </c:pt>
                <c:pt idx="4523">
                  <c:v>34823</c:v>
                </c:pt>
                <c:pt idx="4524">
                  <c:v>34824</c:v>
                </c:pt>
                <c:pt idx="4525">
                  <c:v>34827</c:v>
                </c:pt>
                <c:pt idx="4526">
                  <c:v>34828</c:v>
                </c:pt>
                <c:pt idx="4527">
                  <c:v>34829</c:v>
                </c:pt>
                <c:pt idx="4528">
                  <c:v>34830</c:v>
                </c:pt>
                <c:pt idx="4529">
                  <c:v>34831</c:v>
                </c:pt>
                <c:pt idx="4530">
                  <c:v>34834</c:v>
                </c:pt>
                <c:pt idx="4531">
                  <c:v>34835</c:v>
                </c:pt>
                <c:pt idx="4532">
                  <c:v>34836</c:v>
                </c:pt>
                <c:pt idx="4533">
                  <c:v>34837</c:v>
                </c:pt>
                <c:pt idx="4534">
                  <c:v>34838</c:v>
                </c:pt>
                <c:pt idx="4535">
                  <c:v>34841</c:v>
                </c:pt>
                <c:pt idx="4536">
                  <c:v>34842</c:v>
                </c:pt>
                <c:pt idx="4537">
                  <c:v>34843</c:v>
                </c:pt>
                <c:pt idx="4538">
                  <c:v>34844</c:v>
                </c:pt>
                <c:pt idx="4539">
                  <c:v>34845</c:v>
                </c:pt>
                <c:pt idx="4540">
                  <c:v>34848</c:v>
                </c:pt>
                <c:pt idx="4541">
                  <c:v>34849</c:v>
                </c:pt>
                <c:pt idx="4542">
                  <c:v>34850</c:v>
                </c:pt>
                <c:pt idx="4543">
                  <c:v>34851</c:v>
                </c:pt>
                <c:pt idx="4544">
                  <c:v>34852</c:v>
                </c:pt>
                <c:pt idx="4545">
                  <c:v>34855</c:v>
                </c:pt>
                <c:pt idx="4546">
                  <c:v>34856</c:v>
                </c:pt>
                <c:pt idx="4547">
                  <c:v>34857</c:v>
                </c:pt>
                <c:pt idx="4548">
                  <c:v>34858</c:v>
                </c:pt>
                <c:pt idx="4549">
                  <c:v>34859</c:v>
                </c:pt>
                <c:pt idx="4550">
                  <c:v>34862</c:v>
                </c:pt>
                <c:pt idx="4551">
                  <c:v>34863</c:v>
                </c:pt>
                <c:pt idx="4552">
                  <c:v>34864</c:v>
                </c:pt>
                <c:pt idx="4553">
                  <c:v>34865</c:v>
                </c:pt>
                <c:pt idx="4554">
                  <c:v>34866</c:v>
                </c:pt>
                <c:pt idx="4555">
                  <c:v>34869</c:v>
                </c:pt>
                <c:pt idx="4556">
                  <c:v>34870</c:v>
                </c:pt>
                <c:pt idx="4557">
                  <c:v>34871</c:v>
                </c:pt>
                <c:pt idx="4558">
                  <c:v>34872</c:v>
                </c:pt>
                <c:pt idx="4559">
                  <c:v>34873</c:v>
                </c:pt>
                <c:pt idx="4560">
                  <c:v>34876</c:v>
                </c:pt>
                <c:pt idx="4561">
                  <c:v>34877</c:v>
                </c:pt>
                <c:pt idx="4562">
                  <c:v>34878</c:v>
                </c:pt>
                <c:pt idx="4563">
                  <c:v>34879</c:v>
                </c:pt>
                <c:pt idx="4564">
                  <c:v>34880</c:v>
                </c:pt>
                <c:pt idx="4565">
                  <c:v>34883</c:v>
                </c:pt>
                <c:pt idx="4566">
                  <c:v>34884</c:v>
                </c:pt>
                <c:pt idx="4567">
                  <c:v>34885</c:v>
                </c:pt>
                <c:pt idx="4568">
                  <c:v>34886</c:v>
                </c:pt>
                <c:pt idx="4569">
                  <c:v>34887</c:v>
                </c:pt>
                <c:pt idx="4570">
                  <c:v>34890</c:v>
                </c:pt>
                <c:pt idx="4571">
                  <c:v>34891</c:v>
                </c:pt>
                <c:pt idx="4572">
                  <c:v>34892</c:v>
                </c:pt>
                <c:pt idx="4573">
                  <c:v>34893</c:v>
                </c:pt>
                <c:pt idx="4574">
                  <c:v>34894</c:v>
                </c:pt>
                <c:pt idx="4575">
                  <c:v>34897</c:v>
                </c:pt>
                <c:pt idx="4576">
                  <c:v>34898</c:v>
                </c:pt>
                <c:pt idx="4577">
                  <c:v>34899</c:v>
                </c:pt>
                <c:pt idx="4578">
                  <c:v>34900</c:v>
                </c:pt>
                <c:pt idx="4579">
                  <c:v>34901</c:v>
                </c:pt>
                <c:pt idx="4580">
                  <c:v>34904</c:v>
                </c:pt>
                <c:pt idx="4581">
                  <c:v>34905</c:v>
                </c:pt>
                <c:pt idx="4582">
                  <c:v>34906</c:v>
                </c:pt>
                <c:pt idx="4583">
                  <c:v>34907</c:v>
                </c:pt>
                <c:pt idx="4584">
                  <c:v>34908</c:v>
                </c:pt>
                <c:pt idx="4585">
                  <c:v>34911</c:v>
                </c:pt>
                <c:pt idx="4586">
                  <c:v>34912</c:v>
                </c:pt>
                <c:pt idx="4587">
                  <c:v>34913</c:v>
                </c:pt>
                <c:pt idx="4588">
                  <c:v>34914</c:v>
                </c:pt>
                <c:pt idx="4589">
                  <c:v>34915</c:v>
                </c:pt>
                <c:pt idx="4590">
                  <c:v>34918</c:v>
                </c:pt>
                <c:pt idx="4591">
                  <c:v>34919</c:v>
                </c:pt>
                <c:pt idx="4592">
                  <c:v>34920</c:v>
                </c:pt>
                <c:pt idx="4593">
                  <c:v>34921</c:v>
                </c:pt>
                <c:pt idx="4594">
                  <c:v>34922</c:v>
                </c:pt>
                <c:pt idx="4595">
                  <c:v>34925</c:v>
                </c:pt>
                <c:pt idx="4596">
                  <c:v>34926</c:v>
                </c:pt>
                <c:pt idx="4597">
                  <c:v>34927</c:v>
                </c:pt>
                <c:pt idx="4598">
                  <c:v>34928</c:v>
                </c:pt>
                <c:pt idx="4599">
                  <c:v>34929</c:v>
                </c:pt>
                <c:pt idx="4600">
                  <c:v>34932</c:v>
                </c:pt>
                <c:pt idx="4601">
                  <c:v>34933</c:v>
                </c:pt>
                <c:pt idx="4602">
                  <c:v>34934</c:v>
                </c:pt>
                <c:pt idx="4603">
                  <c:v>34935</c:v>
                </c:pt>
                <c:pt idx="4604">
                  <c:v>34936</c:v>
                </c:pt>
                <c:pt idx="4605">
                  <c:v>34939</c:v>
                </c:pt>
                <c:pt idx="4606">
                  <c:v>34940</c:v>
                </c:pt>
                <c:pt idx="4607">
                  <c:v>34941</c:v>
                </c:pt>
                <c:pt idx="4608">
                  <c:v>34942</c:v>
                </c:pt>
                <c:pt idx="4609">
                  <c:v>34943</c:v>
                </c:pt>
                <c:pt idx="4610">
                  <c:v>34946</c:v>
                </c:pt>
                <c:pt idx="4611">
                  <c:v>34947</c:v>
                </c:pt>
                <c:pt idx="4612">
                  <c:v>34948</c:v>
                </c:pt>
                <c:pt idx="4613">
                  <c:v>34949</c:v>
                </c:pt>
                <c:pt idx="4614">
                  <c:v>34950</c:v>
                </c:pt>
                <c:pt idx="4615">
                  <c:v>34953</c:v>
                </c:pt>
                <c:pt idx="4616">
                  <c:v>34954</c:v>
                </c:pt>
                <c:pt idx="4617">
                  <c:v>34955</c:v>
                </c:pt>
                <c:pt idx="4618">
                  <c:v>34956</c:v>
                </c:pt>
                <c:pt idx="4619">
                  <c:v>34957</c:v>
                </c:pt>
                <c:pt idx="4620">
                  <c:v>34960</c:v>
                </c:pt>
                <c:pt idx="4621">
                  <c:v>34961</c:v>
                </c:pt>
                <c:pt idx="4622">
                  <c:v>34962</c:v>
                </c:pt>
                <c:pt idx="4623">
                  <c:v>34963</c:v>
                </c:pt>
                <c:pt idx="4624">
                  <c:v>34964</c:v>
                </c:pt>
                <c:pt idx="4625">
                  <c:v>34967</c:v>
                </c:pt>
                <c:pt idx="4626">
                  <c:v>34968</c:v>
                </c:pt>
                <c:pt idx="4627">
                  <c:v>34969</c:v>
                </c:pt>
                <c:pt idx="4628">
                  <c:v>34970</c:v>
                </c:pt>
                <c:pt idx="4629">
                  <c:v>34971</c:v>
                </c:pt>
                <c:pt idx="4630">
                  <c:v>34974</c:v>
                </c:pt>
                <c:pt idx="4631">
                  <c:v>34975</c:v>
                </c:pt>
                <c:pt idx="4632">
                  <c:v>34976</c:v>
                </c:pt>
                <c:pt idx="4633">
                  <c:v>34977</c:v>
                </c:pt>
                <c:pt idx="4634">
                  <c:v>34978</c:v>
                </c:pt>
                <c:pt idx="4635">
                  <c:v>34981</c:v>
                </c:pt>
                <c:pt idx="4636">
                  <c:v>34982</c:v>
                </c:pt>
                <c:pt idx="4637">
                  <c:v>34983</c:v>
                </c:pt>
                <c:pt idx="4638">
                  <c:v>34984</c:v>
                </c:pt>
                <c:pt idx="4639">
                  <c:v>34985</c:v>
                </c:pt>
                <c:pt idx="4640">
                  <c:v>34988</c:v>
                </c:pt>
                <c:pt idx="4641">
                  <c:v>34989</c:v>
                </c:pt>
                <c:pt idx="4642">
                  <c:v>34990</c:v>
                </c:pt>
                <c:pt idx="4643">
                  <c:v>34991</c:v>
                </c:pt>
                <c:pt idx="4644">
                  <c:v>34992</c:v>
                </c:pt>
                <c:pt idx="4645">
                  <c:v>34995</c:v>
                </c:pt>
                <c:pt idx="4646">
                  <c:v>34996</c:v>
                </c:pt>
                <c:pt idx="4647">
                  <c:v>34997</c:v>
                </c:pt>
                <c:pt idx="4648">
                  <c:v>34998</c:v>
                </c:pt>
                <c:pt idx="4649">
                  <c:v>34999</c:v>
                </c:pt>
                <c:pt idx="4650">
                  <c:v>35002</c:v>
                </c:pt>
                <c:pt idx="4651">
                  <c:v>35003</c:v>
                </c:pt>
                <c:pt idx="4652">
                  <c:v>35004</c:v>
                </c:pt>
                <c:pt idx="4653">
                  <c:v>35005</c:v>
                </c:pt>
                <c:pt idx="4654">
                  <c:v>35006</c:v>
                </c:pt>
                <c:pt idx="4655">
                  <c:v>35009</c:v>
                </c:pt>
                <c:pt idx="4656">
                  <c:v>35010</c:v>
                </c:pt>
                <c:pt idx="4657">
                  <c:v>35011</c:v>
                </c:pt>
                <c:pt idx="4658">
                  <c:v>35012</c:v>
                </c:pt>
                <c:pt idx="4659">
                  <c:v>35013</c:v>
                </c:pt>
                <c:pt idx="4660">
                  <c:v>35016</c:v>
                </c:pt>
                <c:pt idx="4661">
                  <c:v>35017</c:v>
                </c:pt>
                <c:pt idx="4662">
                  <c:v>35018</c:v>
                </c:pt>
                <c:pt idx="4663">
                  <c:v>35019</c:v>
                </c:pt>
                <c:pt idx="4664">
                  <c:v>35020</c:v>
                </c:pt>
                <c:pt idx="4665">
                  <c:v>35023</c:v>
                </c:pt>
                <c:pt idx="4666">
                  <c:v>35024</c:v>
                </c:pt>
                <c:pt idx="4667">
                  <c:v>35025</c:v>
                </c:pt>
                <c:pt idx="4668">
                  <c:v>35026</c:v>
                </c:pt>
                <c:pt idx="4669">
                  <c:v>35027</c:v>
                </c:pt>
                <c:pt idx="4670">
                  <c:v>35030</c:v>
                </c:pt>
                <c:pt idx="4671">
                  <c:v>35031</c:v>
                </c:pt>
                <c:pt idx="4672">
                  <c:v>35032</c:v>
                </c:pt>
                <c:pt idx="4673">
                  <c:v>35033</c:v>
                </c:pt>
                <c:pt idx="4674">
                  <c:v>35034</c:v>
                </c:pt>
                <c:pt idx="4675">
                  <c:v>35037</c:v>
                </c:pt>
                <c:pt idx="4676">
                  <c:v>35038</c:v>
                </c:pt>
                <c:pt idx="4677">
                  <c:v>35039</c:v>
                </c:pt>
                <c:pt idx="4678">
                  <c:v>35040</c:v>
                </c:pt>
                <c:pt idx="4679">
                  <c:v>35041</c:v>
                </c:pt>
                <c:pt idx="4680">
                  <c:v>35044</c:v>
                </c:pt>
                <c:pt idx="4681">
                  <c:v>35045</c:v>
                </c:pt>
                <c:pt idx="4682">
                  <c:v>35046</c:v>
                </c:pt>
                <c:pt idx="4683">
                  <c:v>35047</c:v>
                </c:pt>
                <c:pt idx="4684">
                  <c:v>35048</c:v>
                </c:pt>
                <c:pt idx="4685">
                  <c:v>35051</c:v>
                </c:pt>
                <c:pt idx="4686">
                  <c:v>35052</c:v>
                </c:pt>
                <c:pt idx="4687">
                  <c:v>35053</c:v>
                </c:pt>
                <c:pt idx="4688">
                  <c:v>35054</c:v>
                </c:pt>
                <c:pt idx="4689">
                  <c:v>35055</c:v>
                </c:pt>
                <c:pt idx="4690">
                  <c:v>35058</c:v>
                </c:pt>
                <c:pt idx="4691">
                  <c:v>35059</c:v>
                </c:pt>
                <c:pt idx="4692">
                  <c:v>35060</c:v>
                </c:pt>
                <c:pt idx="4693">
                  <c:v>35061</c:v>
                </c:pt>
                <c:pt idx="4694">
                  <c:v>35062</c:v>
                </c:pt>
                <c:pt idx="4695">
                  <c:v>35065</c:v>
                </c:pt>
                <c:pt idx="4696">
                  <c:v>35066</c:v>
                </c:pt>
                <c:pt idx="4697">
                  <c:v>35067</c:v>
                </c:pt>
                <c:pt idx="4698">
                  <c:v>35068</c:v>
                </c:pt>
                <c:pt idx="4699">
                  <c:v>35069</c:v>
                </c:pt>
                <c:pt idx="4700">
                  <c:v>35072</c:v>
                </c:pt>
                <c:pt idx="4701">
                  <c:v>35073</c:v>
                </c:pt>
                <c:pt idx="4702">
                  <c:v>35074</c:v>
                </c:pt>
                <c:pt idx="4703">
                  <c:v>35075</c:v>
                </c:pt>
                <c:pt idx="4704">
                  <c:v>35076</c:v>
                </c:pt>
                <c:pt idx="4705">
                  <c:v>35079</c:v>
                </c:pt>
                <c:pt idx="4706">
                  <c:v>35080</c:v>
                </c:pt>
                <c:pt idx="4707">
                  <c:v>35081</c:v>
                </c:pt>
                <c:pt idx="4708">
                  <c:v>35082</c:v>
                </c:pt>
                <c:pt idx="4709">
                  <c:v>35083</c:v>
                </c:pt>
                <c:pt idx="4710">
                  <c:v>35086</c:v>
                </c:pt>
                <c:pt idx="4711">
                  <c:v>35087</c:v>
                </c:pt>
                <c:pt idx="4712">
                  <c:v>35088</c:v>
                </c:pt>
                <c:pt idx="4713">
                  <c:v>35089</c:v>
                </c:pt>
                <c:pt idx="4714">
                  <c:v>35090</c:v>
                </c:pt>
                <c:pt idx="4715">
                  <c:v>35093</c:v>
                </c:pt>
                <c:pt idx="4716">
                  <c:v>35094</c:v>
                </c:pt>
                <c:pt idx="4717">
                  <c:v>35095</c:v>
                </c:pt>
                <c:pt idx="4718">
                  <c:v>35096</c:v>
                </c:pt>
                <c:pt idx="4719">
                  <c:v>35097</c:v>
                </c:pt>
                <c:pt idx="4720">
                  <c:v>35100</c:v>
                </c:pt>
                <c:pt idx="4721">
                  <c:v>35101</c:v>
                </c:pt>
                <c:pt idx="4722">
                  <c:v>35102</c:v>
                </c:pt>
                <c:pt idx="4723">
                  <c:v>35103</c:v>
                </c:pt>
                <c:pt idx="4724">
                  <c:v>35104</c:v>
                </c:pt>
                <c:pt idx="4725">
                  <c:v>35107</c:v>
                </c:pt>
                <c:pt idx="4726">
                  <c:v>35108</c:v>
                </c:pt>
                <c:pt idx="4727">
                  <c:v>35109</c:v>
                </c:pt>
                <c:pt idx="4728">
                  <c:v>35110</c:v>
                </c:pt>
                <c:pt idx="4729">
                  <c:v>35111</c:v>
                </c:pt>
                <c:pt idx="4730">
                  <c:v>35114</c:v>
                </c:pt>
                <c:pt idx="4731">
                  <c:v>35115</c:v>
                </c:pt>
                <c:pt idx="4732">
                  <c:v>35116</c:v>
                </c:pt>
                <c:pt idx="4733">
                  <c:v>35117</c:v>
                </c:pt>
                <c:pt idx="4734">
                  <c:v>35118</c:v>
                </c:pt>
                <c:pt idx="4735">
                  <c:v>35121</c:v>
                </c:pt>
                <c:pt idx="4736">
                  <c:v>35122</c:v>
                </c:pt>
                <c:pt idx="4737">
                  <c:v>35123</c:v>
                </c:pt>
                <c:pt idx="4738">
                  <c:v>35124</c:v>
                </c:pt>
                <c:pt idx="4739">
                  <c:v>35125</c:v>
                </c:pt>
                <c:pt idx="4740">
                  <c:v>35128</c:v>
                </c:pt>
                <c:pt idx="4741">
                  <c:v>35129</c:v>
                </c:pt>
                <c:pt idx="4742">
                  <c:v>35130</c:v>
                </c:pt>
                <c:pt idx="4743">
                  <c:v>35131</c:v>
                </c:pt>
                <c:pt idx="4744">
                  <c:v>35132</c:v>
                </c:pt>
                <c:pt idx="4745">
                  <c:v>35135</c:v>
                </c:pt>
                <c:pt idx="4746">
                  <c:v>35136</c:v>
                </c:pt>
                <c:pt idx="4747">
                  <c:v>35137</c:v>
                </c:pt>
                <c:pt idx="4748">
                  <c:v>35138</c:v>
                </c:pt>
                <c:pt idx="4749">
                  <c:v>35139</c:v>
                </c:pt>
                <c:pt idx="4750">
                  <c:v>35142</c:v>
                </c:pt>
                <c:pt idx="4751">
                  <c:v>35143</c:v>
                </c:pt>
                <c:pt idx="4752">
                  <c:v>35144</c:v>
                </c:pt>
                <c:pt idx="4753">
                  <c:v>35145</c:v>
                </c:pt>
                <c:pt idx="4754">
                  <c:v>35146</c:v>
                </c:pt>
                <c:pt idx="4755">
                  <c:v>35149</c:v>
                </c:pt>
                <c:pt idx="4756">
                  <c:v>35150</c:v>
                </c:pt>
                <c:pt idx="4757">
                  <c:v>35151</c:v>
                </c:pt>
                <c:pt idx="4758">
                  <c:v>35152</c:v>
                </c:pt>
                <c:pt idx="4759">
                  <c:v>35153</c:v>
                </c:pt>
                <c:pt idx="4760">
                  <c:v>35156</c:v>
                </c:pt>
                <c:pt idx="4761">
                  <c:v>35157</c:v>
                </c:pt>
                <c:pt idx="4762">
                  <c:v>35158</c:v>
                </c:pt>
                <c:pt idx="4763">
                  <c:v>35159</c:v>
                </c:pt>
                <c:pt idx="4764">
                  <c:v>35160</c:v>
                </c:pt>
                <c:pt idx="4765">
                  <c:v>35163</c:v>
                </c:pt>
                <c:pt idx="4766">
                  <c:v>35164</c:v>
                </c:pt>
                <c:pt idx="4767">
                  <c:v>35165</c:v>
                </c:pt>
                <c:pt idx="4768">
                  <c:v>35166</c:v>
                </c:pt>
                <c:pt idx="4769">
                  <c:v>35167</c:v>
                </c:pt>
                <c:pt idx="4770">
                  <c:v>35170</c:v>
                </c:pt>
                <c:pt idx="4771">
                  <c:v>35171</c:v>
                </c:pt>
                <c:pt idx="4772">
                  <c:v>35172</c:v>
                </c:pt>
                <c:pt idx="4773">
                  <c:v>35173</c:v>
                </c:pt>
                <c:pt idx="4774">
                  <c:v>35174</c:v>
                </c:pt>
                <c:pt idx="4775">
                  <c:v>35177</c:v>
                </c:pt>
                <c:pt idx="4776">
                  <c:v>35178</c:v>
                </c:pt>
                <c:pt idx="4777">
                  <c:v>35179</c:v>
                </c:pt>
                <c:pt idx="4778">
                  <c:v>35180</c:v>
                </c:pt>
                <c:pt idx="4779">
                  <c:v>35181</c:v>
                </c:pt>
                <c:pt idx="4780">
                  <c:v>35184</c:v>
                </c:pt>
                <c:pt idx="4781">
                  <c:v>35185</c:v>
                </c:pt>
                <c:pt idx="4782">
                  <c:v>35186</c:v>
                </c:pt>
                <c:pt idx="4783">
                  <c:v>35187</c:v>
                </c:pt>
                <c:pt idx="4784">
                  <c:v>35188</c:v>
                </c:pt>
                <c:pt idx="4785">
                  <c:v>35191</c:v>
                </c:pt>
                <c:pt idx="4786">
                  <c:v>35192</c:v>
                </c:pt>
                <c:pt idx="4787">
                  <c:v>35193</c:v>
                </c:pt>
                <c:pt idx="4788">
                  <c:v>35194</c:v>
                </c:pt>
                <c:pt idx="4789">
                  <c:v>35195</c:v>
                </c:pt>
                <c:pt idx="4790">
                  <c:v>35198</c:v>
                </c:pt>
                <c:pt idx="4791">
                  <c:v>35199</c:v>
                </c:pt>
                <c:pt idx="4792">
                  <c:v>35200</c:v>
                </c:pt>
                <c:pt idx="4793">
                  <c:v>35201</c:v>
                </c:pt>
                <c:pt idx="4794">
                  <c:v>35202</c:v>
                </c:pt>
                <c:pt idx="4795">
                  <c:v>35205</c:v>
                </c:pt>
                <c:pt idx="4796">
                  <c:v>35206</c:v>
                </c:pt>
                <c:pt idx="4797">
                  <c:v>35207</c:v>
                </c:pt>
                <c:pt idx="4798">
                  <c:v>35208</c:v>
                </c:pt>
                <c:pt idx="4799">
                  <c:v>35209</c:v>
                </c:pt>
                <c:pt idx="4800">
                  <c:v>35212</c:v>
                </c:pt>
                <c:pt idx="4801">
                  <c:v>35213</c:v>
                </c:pt>
                <c:pt idx="4802">
                  <c:v>35214</c:v>
                </c:pt>
                <c:pt idx="4803">
                  <c:v>35215</c:v>
                </c:pt>
                <c:pt idx="4804">
                  <c:v>35216</c:v>
                </c:pt>
                <c:pt idx="4805">
                  <c:v>35219</c:v>
                </c:pt>
                <c:pt idx="4806">
                  <c:v>35220</c:v>
                </c:pt>
                <c:pt idx="4807">
                  <c:v>35221</c:v>
                </c:pt>
                <c:pt idx="4808">
                  <c:v>35222</c:v>
                </c:pt>
                <c:pt idx="4809">
                  <c:v>35223</c:v>
                </c:pt>
                <c:pt idx="4810">
                  <c:v>35226</c:v>
                </c:pt>
                <c:pt idx="4811">
                  <c:v>35227</c:v>
                </c:pt>
                <c:pt idx="4812">
                  <c:v>35228</c:v>
                </c:pt>
                <c:pt idx="4813">
                  <c:v>35229</c:v>
                </c:pt>
                <c:pt idx="4814">
                  <c:v>35230</c:v>
                </c:pt>
                <c:pt idx="4815">
                  <c:v>35233</c:v>
                </c:pt>
                <c:pt idx="4816">
                  <c:v>35234</c:v>
                </c:pt>
                <c:pt idx="4817">
                  <c:v>35235</c:v>
                </c:pt>
                <c:pt idx="4818">
                  <c:v>35236</c:v>
                </c:pt>
                <c:pt idx="4819">
                  <c:v>35237</c:v>
                </c:pt>
                <c:pt idx="4820">
                  <c:v>35240</c:v>
                </c:pt>
                <c:pt idx="4821">
                  <c:v>35241</c:v>
                </c:pt>
                <c:pt idx="4822">
                  <c:v>35242</c:v>
                </c:pt>
                <c:pt idx="4823">
                  <c:v>35243</c:v>
                </c:pt>
                <c:pt idx="4824">
                  <c:v>35244</c:v>
                </c:pt>
                <c:pt idx="4825">
                  <c:v>35247</c:v>
                </c:pt>
                <c:pt idx="4826">
                  <c:v>35248</c:v>
                </c:pt>
                <c:pt idx="4827">
                  <c:v>35249</c:v>
                </c:pt>
                <c:pt idx="4828">
                  <c:v>35250</c:v>
                </c:pt>
                <c:pt idx="4829">
                  <c:v>35251</c:v>
                </c:pt>
                <c:pt idx="4830">
                  <c:v>35254</c:v>
                </c:pt>
                <c:pt idx="4831">
                  <c:v>35255</c:v>
                </c:pt>
                <c:pt idx="4832">
                  <c:v>35256</c:v>
                </c:pt>
                <c:pt idx="4833">
                  <c:v>35257</c:v>
                </c:pt>
                <c:pt idx="4834">
                  <c:v>35258</c:v>
                </c:pt>
                <c:pt idx="4835">
                  <c:v>35261</c:v>
                </c:pt>
                <c:pt idx="4836">
                  <c:v>35262</c:v>
                </c:pt>
                <c:pt idx="4837">
                  <c:v>35263</c:v>
                </c:pt>
                <c:pt idx="4838">
                  <c:v>35264</c:v>
                </c:pt>
                <c:pt idx="4839">
                  <c:v>35265</c:v>
                </c:pt>
                <c:pt idx="4840">
                  <c:v>35268</c:v>
                </c:pt>
                <c:pt idx="4841">
                  <c:v>35269</c:v>
                </c:pt>
                <c:pt idx="4842">
                  <c:v>35270</c:v>
                </c:pt>
                <c:pt idx="4843">
                  <c:v>35271</c:v>
                </c:pt>
                <c:pt idx="4844">
                  <c:v>35272</c:v>
                </c:pt>
                <c:pt idx="4845">
                  <c:v>35275</c:v>
                </c:pt>
                <c:pt idx="4846">
                  <c:v>35276</c:v>
                </c:pt>
                <c:pt idx="4847">
                  <c:v>35277</c:v>
                </c:pt>
                <c:pt idx="4848">
                  <c:v>35278</c:v>
                </c:pt>
                <c:pt idx="4849">
                  <c:v>35279</c:v>
                </c:pt>
                <c:pt idx="4850">
                  <c:v>35282</c:v>
                </c:pt>
                <c:pt idx="4851">
                  <c:v>35283</c:v>
                </c:pt>
                <c:pt idx="4852">
                  <c:v>35284</c:v>
                </c:pt>
                <c:pt idx="4853">
                  <c:v>35285</c:v>
                </c:pt>
                <c:pt idx="4854">
                  <c:v>35286</c:v>
                </c:pt>
                <c:pt idx="4855">
                  <c:v>35289</c:v>
                </c:pt>
                <c:pt idx="4856">
                  <c:v>35290</c:v>
                </c:pt>
                <c:pt idx="4857">
                  <c:v>35291</c:v>
                </c:pt>
                <c:pt idx="4858">
                  <c:v>35292</c:v>
                </c:pt>
                <c:pt idx="4859">
                  <c:v>35293</c:v>
                </c:pt>
                <c:pt idx="4860">
                  <c:v>35296</c:v>
                </c:pt>
                <c:pt idx="4861">
                  <c:v>35297</c:v>
                </c:pt>
                <c:pt idx="4862">
                  <c:v>35298</c:v>
                </c:pt>
                <c:pt idx="4863">
                  <c:v>35299</c:v>
                </c:pt>
                <c:pt idx="4864">
                  <c:v>35300</c:v>
                </c:pt>
                <c:pt idx="4865">
                  <c:v>35303</c:v>
                </c:pt>
                <c:pt idx="4866">
                  <c:v>35304</c:v>
                </c:pt>
                <c:pt idx="4867">
                  <c:v>35305</c:v>
                </c:pt>
                <c:pt idx="4868">
                  <c:v>35306</c:v>
                </c:pt>
                <c:pt idx="4869">
                  <c:v>35307</c:v>
                </c:pt>
                <c:pt idx="4870">
                  <c:v>35310</c:v>
                </c:pt>
                <c:pt idx="4871">
                  <c:v>35311</c:v>
                </c:pt>
                <c:pt idx="4872">
                  <c:v>35312</c:v>
                </c:pt>
                <c:pt idx="4873">
                  <c:v>35313</c:v>
                </c:pt>
                <c:pt idx="4874">
                  <c:v>35314</c:v>
                </c:pt>
                <c:pt idx="4875">
                  <c:v>35317</c:v>
                </c:pt>
                <c:pt idx="4876">
                  <c:v>35318</c:v>
                </c:pt>
                <c:pt idx="4877">
                  <c:v>35319</c:v>
                </c:pt>
                <c:pt idx="4878">
                  <c:v>35320</c:v>
                </c:pt>
                <c:pt idx="4879">
                  <c:v>35321</c:v>
                </c:pt>
                <c:pt idx="4880">
                  <c:v>35324</c:v>
                </c:pt>
                <c:pt idx="4881">
                  <c:v>35325</c:v>
                </c:pt>
                <c:pt idx="4882">
                  <c:v>35326</c:v>
                </c:pt>
                <c:pt idx="4883">
                  <c:v>35327</c:v>
                </c:pt>
                <c:pt idx="4884">
                  <c:v>35328</c:v>
                </c:pt>
                <c:pt idx="4885">
                  <c:v>35331</c:v>
                </c:pt>
                <c:pt idx="4886">
                  <c:v>35332</c:v>
                </c:pt>
                <c:pt idx="4887">
                  <c:v>35333</c:v>
                </c:pt>
                <c:pt idx="4888">
                  <c:v>35334</c:v>
                </c:pt>
                <c:pt idx="4889">
                  <c:v>35335</c:v>
                </c:pt>
                <c:pt idx="4890">
                  <c:v>35338</c:v>
                </c:pt>
                <c:pt idx="4891">
                  <c:v>35339</c:v>
                </c:pt>
                <c:pt idx="4892">
                  <c:v>35340</c:v>
                </c:pt>
                <c:pt idx="4893">
                  <c:v>35341</c:v>
                </c:pt>
                <c:pt idx="4894">
                  <c:v>35342</c:v>
                </c:pt>
                <c:pt idx="4895">
                  <c:v>35345</c:v>
                </c:pt>
                <c:pt idx="4896">
                  <c:v>35346</c:v>
                </c:pt>
                <c:pt idx="4897">
                  <c:v>35347</c:v>
                </c:pt>
                <c:pt idx="4898">
                  <c:v>35348</c:v>
                </c:pt>
                <c:pt idx="4899">
                  <c:v>35349</c:v>
                </c:pt>
                <c:pt idx="4900">
                  <c:v>35352</c:v>
                </c:pt>
                <c:pt idx="4901">
                  <c:v>35353</c:v>
                </c:pt>
                <c:pt idx="4902">
                  <c:v>35354</c:v>
                </c:pt>
                <c:pt idx="4903">
                  <c:v>35355</c:v>
                </c:pt>
                <c:pt idx="4904">
                  <c:v>35356</c:v>
                </c:pt>
                <c:pt idx="4905">
                  <c:v>35359</c:v>
                </c:pt>
                <c:pt idx="4906">
                  <c:v>35360</c:v>
                </c:pt>
                <c:pt idx="4907">
                  <c:v>35361</c:v>
                </c:pt>
                <c:pt idx="4908">
                  <c:v>35362</c:v>
                </c:pt>
                <c:pt idx="4909">
                  <c:v>35363</c:v>
                </c:pt>
                <c:pt idx="4910">
                  <c:v>35366</c:v>
                </c:pt>
                <c:pt idx="4911">
                  <c:v>35367</c:v>
                </c:pt>
                <c:pt idx="4912">
                  <c:v>35368</c:v>
                </c:pt>
                <c:pt idx="4913">
                  <c:v>35369</c:v>
                </c:pt>
                <c:pt idx="4914">
                  <c:v>35370</c:v>
                </c:pt>
                <c:pt idx="4915">
                  <c:v>35373</c:v>
                </c:pt>
                <c:pt idx="4916">
                  <c:v>35374</c:v>
                </c:pt>
                <c:pt idx="4917">
                  <c:v>35375</c:v>
                </c:pt>
                <c:pt idx="4918">
                  <c:v>35376</c:v>
                </c:pt>
                <c:pt idx="4919">
                  <c:v>35377</c:v>
                </c:pt>
                <c:pt idx="4920">
                  <c:v>35380</c:v>
                </c:pt>
                <c:pt idx="4921">
                  <c:v>35381</c:v>
                </c:pt>
                <c:pt idx="4922">
                  <c:v>35382</c:v>
                </c:pt>
                <c:pt idx="4923">
                  <c:v>35383</c:v>
                </c:pt>
                <c:pt idx="4924">
                  <c:v>35384</c:v>
                </c:pt>
                <c:pt idx="4925">
                  <c:v>35387</c:v>
                </c:pt>
                <c:pt idx="4926">
                  <c:v>35388</c:v>
                </c:pt>
                <c:pt idx="4927">
                  <c:v>35389</c:v>
                </c:pt>
                <c:pt idx="4928">
                  <c:v>35390</c:v>
                </c:pt>
                <c:pt idx="4929">
                  <c:v>35391</c:v>
                </c:pt>
                <c:pt idx="4930">
                  <c:v>35394</c:v>
                </c:pt>
                <c:pt idx="4931">
                  <c:v>35395</c:v>
                </c:pt>
                <c:pt idx="4932">
                  <c:v>35396</c:v>
                </c:pt>
                <c:pt idx="4933">
                  <c:v>35397</c:v>
                </c:pt>
                <c:pt idx="4934">
                  <c:v>35398</c:v>
                </c:pt>
                <c:pt idx="4935">
                  <c:v>35401</c:v>
                </c:pt>
                <c:pt idx="4936">
                  <c:v>35402</c:v>
                </c:pt>
                <c:pt idx="4937">
                  <c:v>35403</c:v>
                </c:pt>
                <c:pt idx="4938">
                  <c:v>35404</c:v>
                </c:pt>
                <c:pt idx="4939">
                  <c:v>35405</c:v>
                </c:pt>
                <c:pt idx="4940">
                  <c:v>35408</c:v>
                </c:pt>
                <c:pt idx="4941">
                  <c:v>35409</c:v>
                </c:pt>
                <c:pt idx="4942">
                  <c:v>35410</c:v>
                </c:pt>
                <c:pt idx="4943">
                  <c:v>35411</c:v>
                </c:pt>
                <c:pt idx="4944">
                  <c:v>35412</c:v>
                </c:pt>
                <c:pt idx="4945">
                  <c:v>35415</c:v>
                </c:pt>
                <c:pt idx="4946">
                  <c:v>35416</c:v>
                </c:pt>
                <c:pt idx="4947">
                  <c:v>35417</c:v>
                </c:pt>
                <c:pt idx="4948">
                  <c:v>35418</c:v>
                </c:pt>
                <c:pt idx="4949">
                  <c:v>35419</c:v>
                </c:pt>
                <c:pt idx="4950">
                  <c:v>35422</c:v>
                </c:pt>
                <c:pt idx="4951">
                  <c:v>35423</c:v>
                </c:pt>
                <c:pt idx="4952">
                  <c:v>35424</c:v>
                </c:pt>
                <c:pt idx="4953">
                  <c:v>35425</c:v>
                </c:pt>
                <c:pt idx="4954">
                  <c:v>35426</c:v>
                </c:pt>
                <c:pt idx="4955">
                  <c:v>35429</c:v>
                </c:pt>
                <c:pt idx="4956">
                  <c:v>35430</c:v>
                </c:pt>
                <c:pt idx="4957">
                  <c:v>35431</c:v>
                </c:pt>
                <c:pt idx="4958">
                  <c:v>35432</c:v>
                </c:pt>
                <c:pt idx="4959">
                  <c:v>35433</c:v>
                </c:pt>
                <c:pt idx="4960">
                  <c:v>35436</c:v>
                </c:pt>
                <c:pt idx="4961">
                  <c:v>35437</c:v>
                </c:pt>
                <c:pt idx="4962">
                  <c:v>35438</c:v>
                </c:pt>
                <c:pt idx="4963">
                  <c:v>35439</c:v>
                </c:pt>
                <c:pt idx="4964">
                  <c:v>35440</c:v>
                </c:pt>
                <c:pt idx="4965">
                  <c:v>35443</c:v>
                </c:pt>
                <c:pt idx="4966">
                  <c:v>35444</c:v>
                </c:pt>
                <c:pt idx="4967">
                  <c:v>35445</c:v>
                </c:pt>
                <c:pt idx="4968">
                  <c:v>35446</c:v>
                </c:pt>
                <c:pt idx="4969">
                  <c:v>35447</c:v>
                </c:pt>
                <c:pt idx="4970">
                  <c:v>35450</c:v>
                </c:pt>
                <c:pt idx="4971">
                  <c:v>35451</c:v>
                </c:pt>
                <c:pt idx="4972">
                  <c:v>35452</c:v>
                </c:pt>
                <c:pt idx="4973">
                  <c:v>35453</c:v>
                </c:pt>
                <c:pt idx="4974">
                  <c:v>35454</c:v>
                </c:pt>
                <c:pt idx="4975">
                  <c:v>35457</c:v>
                </c:pt>
                <c:pt idx="4976">
                  <c:v>35458</c:v>
                </c:pt>
                <c:pt idx="4977">
                  <c:v>35459</c:v>
                </c:pt>
                <c:pt idx="4978">
                  <c:v>35460</c:v>
                </c:pt>
                <c:pt idx="4979">
                  <c:v>35461</c:v>
                </c:pt>
                <c:pt idx="4980">
                  <c:v>35464</c:v>
                </c:pt>
                <c:pt idx="4981">
                  <c:v>35465</c:v>
                </c:pt>
                <c:pt idx="4982">
                  <c:v>35466</c:v>
                </c:pt>
                <c:pt idx="4983">
                  <c:v>35467</c:v>
                </c:pt>
                <c:pt idx="4984">
                  <c:v>35468</c:v>
                </c:pt>
                <c:pt idx="4985">
                  <c:v>35471</c:v>
                </c:pt>
                <c:pt idx="4986">
                  <c:v>35472</c:v>
                </c:pt>
                <c:pt idx="4987">
                  <c:v>35473</c:v>
                </c:pt>
                <c:pt idx="4988">
                  <c:v>35474</c:v>
                </c:pt>
                <c:pt idx="4989">
                  <c:v>35475</c:v>
                </c:pt>
                <c:pt idx="4990">
                  <c:v>35478</c:v>
                </c:pt>
                <c:pt idx="4991">
                  <c:v>35479</c:v>
                </c:pt>
                <c:pt idx="4992">
                  <c:v>35480</c:v>
                </c:pt>
                <c:pt idx="4993">
                  <c:v>35481</c:v>
                </c:pt>
                <c:pt idx="4994">
                  <c:v>35482</c:v>
                </c:pt>
                <c:pt idx="4995">
                  <c:v>35485</c:v>
                </c:pt>
                <c:pt idx="4996">
                  <c:v>35486</c:v>
                </c:pt>
                <c:pt idx="4997">
                  <c:v>35487</c:v>
                </c:pt>
                <c:pt idx="4998">
                  <c:v>35488</c:v>
                </c:pt>
                <c:pt idx="4999">
                  <c:v>35489</c:v>
                </c:pt>
                <c:pt idx="5000">
                  <c:v>35492</c:v>
                </c:pt>
                <c:pt idx="5001">
                  <c:v>35493</c:v>
                </c:pt>
                <c:pt idx="5002">
                  <c:v>35494</c:v>
                </c:pt>
                <c:pt idx="5003">
                  <c:v>35495</c:v>
                </c:pt>
                <c:pt idx="5004">
                  <c:v>35496</c:v>
                </c:pt>
                <c:pt idx="5005">
                  <c:v>35499</c:v>
                </c:pt>
                <c:pt idx="5006">
                  <c:v>35500</c:v>
                </c:pt>
                <c:pt idx="5007">
                  <c:v>35501</c:v>
                </c:pt>
                <c:pt idx="5008">
                  <c:v>35502</c:v>
                </c:pt>
                <c:pt idx="5009">
                  <c:v>35503</c:v>
                </c:pt>
                <c:pt idx="5010">
                  <c:v>35506</c:v>
                </c:pt>
                <c:pt idx="5011">
                  <c:v>35507</c:v>
                </c:pt>
                <c:pt idx="5012">
                  <c:v>35508</c:v>
                </c:pt>
                <c:pt idx="5013">
                  <c:v>35509</c:v>
                </c:pt>
                <c:pt idx="5014">
                  <c:v>35510</c:v>
                </c:pt>
                <c:pt idx="5015">
                  <c:v>35513</c:v>
                </c:pt>
                <c:pt idx="5016">
                  <c:v>35514</c:v>
                </c:pt>
                <c:pt idx="5017">
                  <c:v>35515</c:v>
                </c:pt>
                <c:pt idx="5018">
                  <c:v>35516</c:v>
                </c:pt>
                <c:pt idx="5019">
                  <c:v>35517</c:v>
                </c:pt>
                <c:pt idx="5020">
                  <c:v>35520</c:v>
                </c:pt>
                <c:pt idx="5021">
                  <c:v>35521</c:v>
                </c:pt>
                <c:pt idx="5022">
                  <c:v>35522</c:v>
                </c:pt>
                <c:pt idx="5023">
                  <c:v>35523</c:v>
                </c:pt>
                <c:pt idx="5024">
                  <c:v>35524</c:v>
                </c:pt>
                <c:pt idx="5025">
                  <c:v>35527</c:v>
                </c:pt>
                <c:pt idx="5026">
                  <c:v>35528</c:v>
                </c:pt>
                <c:pt idx="5027">
                  <c:v>35529</c:v>
                </c:pt>
                <c:pt idx="5028">
                  <c:v>35530</c:v>
                </c:pt>
                <c:pt idx="5029">
                  <c:v>35531</c:v>
                </c:pt>
                <c:pt idx="5030">
                  <c:v>35534</c:v>
                </c:pt>
                <c:pt idx="5031">
                  <c:v>35535</c:v>
                </c:pt>
                <c:pt idx="5032">
                  <c:v>35536</c:v>
                </c:pt>
                <c:pt idx="5033">
                  <c:v>35537</c:v>
                </c:pt>
                <c:pt idx="5034">
                  <c:v>35538</c:v>
                </c:pt>
                <c:pt idx="5035">
                  <c:v>35541</c:v>
                </c:pt>
                <c:pt idx="5036">
                  <c:v>35542</c:v>
                </c:pt>
                <c:pt idx="5037">
                  <c:v>35543</c:v>
                </c:pt>
                <c:pt idx="5038">
                  <c:v>35544</c:v>
                </c:pt>
                <c:pt idx="5039">
                  <c:v>35545</c:v>
                </c:pt>
                <c:pt idx="5040">
                  <c:v>35548</c:v>
                </c:pt>
                <c:pt idx="5041">
                  <c:v>35549</c:v>
                </c:pt>
                <c:pt idx="5042">
                  <c:v>35550</c:v>
                </c:pt>
                <c:pt idx="5043">
                  <c:v>35551</c:v>
                </c:pt>
                <c:pt idx="5044">
                  <c:v>35552</c:v>
                </c:pt>
                <c:pt idx="5045">
                  <c:v>35555</c:v>
                </c:pt>
                <c:pt idx="5046">
                  <c:v>35556</c:v>
                </c:pt>
                <c:pt idx="5047">
                  <c:v>35557</c:v>
                </c:pt>
                <c:pt idx="5048">
                  <c:v>35558</c:v>
                </c:pt>
                <c:pt idx="5049">
                  <c:v>35559</c:v>
                </c:pt>
                <c:pt idx="5050">
                  <c:v>35562</c:v>
                </c:pt>
                <c:pt idx="5051">
                  <c:v>35563</c:v>
                </c:pt>
                <c:pt idx="5052">
                  <c:v>35564</c:v>
                </c:pt>
                <c:pt idx="5053">
                  <c:v>35565</c:v>
                </c:pt>
                <c:pt idx="5054">
                  <c:v>35566</c:v>
                </c:pt>
                <c:pt idx="5055">
                  <c:v>35569</c:v>
                </c:pt>
                <c:pt idx="5056">
                  <c:v>35570</c:v>
                </c:pt>
                <c:pt idx="5057">
                  <c:v>35571</c:v>
                </c:pt>
                <c:pt idx="5058">
                  <c:v>35572</c:v>
                </c:pt>
                <c:pt idx="5059">
                  <c:v>35573</c:v>
                </c:pt>
                <c:pt idx="5060">
                  <c:v>35576</c:v>
                </c:pt>
                <c:pt idx="5061">
                  <c:v>35577</c:v>
                </c:pt>
                <c:pt idx="5062">
                  <c:v>35578</c:v>
                </c:pt>
                <c:pt idx="5063">
                  <c:v>35579</c:v>
                </c:pt>
                <c:pt idx="5064">
                  <c:v>35580</c:v>
                </c:pt>
                <c:pt idx="5065">
                  <c:v>35583</c:v>
                </c:pt>
                <c:pt idx="5066">
                  <c:v>35584</c:v>
                </c:pt>
                <c:pt idx="5067">
                  <c:v>35585</c:v>
                </c:pt>
                <c:pt idx="5068">
                  <c:v>35586</c:v>
                </c:pt>
                <c:pt idx="5069">
                  <c:v>35587</c:v>
                </c:pt>
                <c:pt idx="5070">
                  <c:v>35590</c:v>
                </c:pt>
                <c:pt idx="5071">
                  <c:v>35591</c:v>
                </c:pt>
                <c:pt idx="5072">
                  <c:v>35592</c:v>
                </c:pt>
                <c:pt idx="5073">
                  <c:v>35593</c:v>
                </c:pt>
                <c:pt idx="5074">
                  <c:v>35594</c:v>
                </c:pt>
                <c:pt idx="5075">
                  <c:v>35597</c:v>
                </c:pt>
                <c:pt idx="5076">
                  <c:v>35598</c:v>
                </c:pt>
                <c:pt idx="5077">
                  <c:v>35599</c:v>
                </c:pt>
                <c:pt idx="5078">
                  <c:v>35600</c:v>
                </c:pt>
                <c:pt idx="5079">
                  <c:v>35601</c:v>
                </c:pt>
                <c:pt idx="5080">
                  <c:v>35604</c:v>
                </c:pt>
                <c:pt idx="5081">
                  <c:v>35605</c:v>
                </c:pt>
                <c:pt idx="5082">
                  <c:v>35606</c:v>
                </c:pt>
                <c:pt idx="5083">
                  <c:v>35607</c:v>
                </c:pt>
                <c:pt idx="5084">
                  <c:v>35608</c:v>
                </c:pt>
                <c:pt idx="5085">
                  <c:v>35611</c:v>
                </c:pt>
                <c:pt idx="5086">
                  <c:v>35612</c:v>
                </c:pt>
                <c:pt idx="5087">
                  <c:v>35613</c:v>
                </c:pt>
                <c:pt idx="5088">
                  <c:v>35614</c:v>
                </c:pt>
                <c:pt idx="5089">
                  <c:v>35615</c:v>
                </c:pt>
                <c:pt idx="5090">
                  <c:v>35618</c:v>
                </c:pt>
                <c:pt idx="5091">
                  <c:v>35619</c:v>
                </c:pt>
                <c:pt idx="5092">
                  <c:v>35620</c:v>
                </c:pt>
                <c:pt idx="5093">
                  <c:v>35621</c:v>
                </c:pt>
                <c:pt idx="5094">
                  <c:v>35622</c:v>
                </c:pt>
                <c:pt idx="5095">
                  <c:v>35625</c:v>
                </c:pt>
                <c:pt idx="5096">
                  <c:v>35626</c:v>
                </c:pt>
                <c:pt idx="5097">
                  <c:v>35627</c:v>
                </c:pt>
                <c:pt idx="5098">
                  <c:v>35628</c:v>
                </c:pt>
                <c:pt idx="5099">
                  <c:v>35629</c:v>
                </c:pt>
                <c:pt idx="5100">
                  <c:v>35632</c:v>
                </c:pt>
                <c:pt idx="5101">
                  <c:v>35633</c:v>
                </c:pt>
                <c:pt idx="5102">
                  <c:v>35634</c:v>
                </c:pt>
                <c:pt idx="5103">
                  <c:v>35635</c:v>
                </c:pt>
                <c:pt idx="5104">
                  <c:v>35636</c:v>
                </c:pt>
                <c:pt idx="5105">
                  <c:v>35639</c:v>
                </c:pt>
                <c:pt idx="5106">
                  <c:v>35640</c:v>
                </c:pt>
                <c:pt idx="5107">
                  <c:v>35641</c:v>
                </c:pt>
                <c:pt idx="5108">
                  <c:v>35642</c:v>
                </c:pt>
                <c:pt idx="5109">
                  <c:v>35643</c:v>
                </c:pt>
                <c:pt idx="5110">
                  <c:v>35646</c:v>
                </c:pt>
                <c:pt idx="5111">
                  <c:v>35647</c:v>
                </c:pt>
                <c:pt idx="5112">
                  <c:v>35648</c:v>
                </c:pt>
                <c:pt idx="5113">
                  <c:v>35649</c:v>
                </c:pt>
                <c:pt idx="5114">
                  <c:v>35650</c:v>
                </c:pt>
                <c:pt idx="5115">
                  <c:v>35653</c:v>
                </c:pt>
                <c:pt idx="5116">
                  <c:v>35654</c:v>
                </c:pt>
                <c:pt idx="5117">
                  <c:v>35655</c:v>
                </c:pt>
                <c:pt idx="5118">
                  <c:v>35656</c:v>
                </c:pt>
                <c:pt idx="5119">
                  <c:v>35657</c:v>
                </c:pt>
                <c:pt idx="5120">
                  <c:v>35660</c:v>
                </c:pt>
                <c:pt idx="5121">
                  <c:v>35661</c:v>
                </c:pt>
                <c:pt idx="5122">
                  <c:v>35662</c:v>
                </c:pt>
                <c:pt idx="5123">
                  <c:v>35663</c:v>
                </c:pt>
                <c:pt idx="5124">
                  <c:v>35664</c:v>
                </c:pt>
                <c:pt idx="5125">
                  <c:v>35667</c:v>
                </c:pt>
                <c:pt idx="5126">
                  <c:v>35668</c:v>
                </c:pt>
                <c:pt idx="5127">
                  <c:v>35669</c:v>
                </c:pt>
                <c:pt idx="5128">
                  <c:v>35670</c:v>
                </c:pt>
                <c:pt idx="5129">
                  <c:v>35671</c:v>
                </c:pt>
                <c:pt idx="5130">
                  <c:v>35674</c:v>
                </c:pt>
                <c:pt idx="5131">
                  <c:v>35675</c:v>
                </c:pt>
                <c:pt idx="5132">
                  <c:v>35676</c:v>
                </c:pt>
                <c:pt idx="5133">
                  <c:v>35677</c:v>
                </c:pt>
                <c:pt idx="5134">
                  <c:v>35678</c:v>
                </c:pt>
                <c:pt idx="5135">
                  <c:v>35681</c:v>
                </c:pt>
                <c:pt idx="5136">
                  <c:v>35682</c:v>
                </c:pt>
                <c:pt idx="5137">
                  <c:v>35683</c:v>
                </c:pt>
                <c:pt idx="5138">
                  <c:v>35684</c:v>
                </c:pt>
                <c:pt idx="5139">
                  <c:v>35685</c:v>
                </c:pt>
                <c:pt idx="5140">
                  <c:v>35688</c:v>
                </c:pt>
                <c:pt idx="5141">
                  <c:v>35689</c:v>
                </c:pt>
                <c:pt idx="5142">
                  <c:v>35690</c:v>
                </c:pt>
                <c:pt idx="5143">
                  <c:v>35691</c:v>
                </c:pt>
                <c:pt idx="5144">
                  <c:v>35692</c:v>
                </c:pt>
                <c:pt idx="5145">
                  <c:v>35695</c:v>
                </c:pt>
                <c:pt idx="5146">
                  <c:v>35696</c:v>
                </c:pt>
                <c:pt idx="5147">
                  <c:v>35697</c:v>
                </c:pt>
                <c:pt idx="5148">
                  <c:v>35698</c:v>
                </c:pt>
                <c:pt idx="5149">
                  <c:v>35699</c:v>
                </c:pt>
                <c:pt idx="5150">
                  <c:v>35702</c:v>
                </c:pt>
                <c:pt idx="5151">
                  <c:v>35703</c:v>
                </c:pt>
                <c:pt idx="5152">
                  <c:v>35704</c:v>
                </c:pt>
                <c:pt idx="5153">
                  <c:v>35705</c:v>
                </c:pt>
                <c:pt idx="5154">
                  <c:v>35706</c:v>
                </c:pt>
                <c:pt idx="5155">
                  <c:v>35709</c:v>
                </c:pt>
                <c:pt idx="5156">
                  <c:v>35710</c:v>
                </c:pt>
                <c:pt idx="5157">
                  <c:v>35711</c:v>
                </c:pt>
                <c:pt idx="5158">
                  <c:v>35712</c:v>
                </c:pt>
                <c:pt idx="5159">
                  <c:v>35713</c:v>
                </c:pt>
                <c:pt idx="5160">
                  <c:v>35716</c:v>
                </c:pt>
                <c:pt idx="5161">
                  <c:v>35717</c:v>
                </c:pt>
                <c:pt idx="5162">
                  <c:v>35718</c:v>
                </c:pt>
                <c:pt idx="5163">
                  <c:v>35719</c:v>
                </c:pt>
                <c:pt idx="5164">
                  <c:v>35720</c:v>
                </c:pt>
                <c:pt idx="5165">
                  <c:v>35723</c:v>
                </c:pt>
                <c:pt idx="5166">
                  <c:v>35724</c:v>
                </c:pt>
                <c:pt idx="5167">
                  <c:v>35725</c:v>
                </c:pt>
                <c:pt idx="5168">
                  <c:v>35726</c:v>
                </c:pt>
                <c:pt idx="5169">
                  <c:v>35727</c:v>
                </c:pt>
                <c:pt idx="5170">
                  <c:v>35730</c:v>
                </c:pt>
                <c:pt idx="5171">
                  <c:v>35731</c:v>
                </c:pt>
                <c:pt idx="5172">
                  <c:v>35732</c:v>
                </c:pt>
                <c:pt idx="5173">
                  <c:v>35733</c:v>
                </c:pt>
                <c:pt idx="5174">
                  <c:v>35734</c:v>
                </c:pt>
                <c:pt idx="5175">
                  <c:v>35737</c:v>
                </c:pt>
                <c:pt idx="5176">
                  <c:v>35738</c:v>
                </c:pt>
                <c:pt idx="5177">
                  <c:v>35739</c:v>
                </c:pt>
                <c:pt idx="5178">
                  <c:v>35740</c:v>
                </c:pt>
                <c:pt idx="5179">
                  <c:v>35741</c:v>
                </c:pt>
                <c:pt idx="5180">
                  <c:v>35744</c:v>
                </c:pt>
                <c:pt idx="5181">
                  <c:v>35745</c:v>
                </c:pt>
                <c:pt idx="5182">
                  <c:v>35746</c:v>
                </c:pt>
                <c:pt idx="5183">
                  <c:v>35747</c:v>
                </c:pt>
                <c:pt idx="5184">
                  <c:v>35748</c:v>
                </c:pt>
                <c:pt idx="5185">
                  <c:v>35751</c:v>
                </c:pt>
                <c:pt idx="5186">
                  <c:v>35752</c:v>
                </c:pt>
                <c:pt idx="5187">
                  <c:v>35753</c:v>
                </c:pt>
                <c:pt idx="5188">
                  <c:v>35754</c:v>
                </c:pt>
                <c:pt idx="5189">
                  <c:v>35755</c:v>
                </c:pt>
                <c:pt idx="5190">
                  <c:v>35758</c:v>
                </c:pt>
                <c:pt idx="5191">
                  <c:v>35759</c:v>
                </c:pt>
                <c:pt idx="5192">
                  <c:v>35760</c:v>
                </c:pt>
                <c:pt idx="5193">
                  <c:v>35761</c:v>
                </c:pt>
                <c:pt idx="5194">
                  <c:v>35762</c:v>
                </c:pt>
                <c:pt idx="5195">
                  <c:v>35765</c:v>
                </c:pt>
                <c:pt idx="5196">
                  <c:v>35766</c:v>
                </c:pt>
                <c:pt idx="5197">
                  <c:v>35767</c:v>
                </c:pt>
                <c:pt idx="5198">
                  <c:v>35768</c:v>
                </c:pt>
                <c:pt idx="5199">
                  <c:v>35769</c:v>
                </c:pt>
                <c:pt idx="5200">
                  <c:v>35772</c:v>
                </c:pt>
                <c:pt idx="5201">
                  <c:v>35773</c:v>
                </c:pt>
                <c:pt idx="5202">
                  <c:v>35774</c:v>
                </c:pt>
                <c:pt idx="5203">
                  <c:v>35775</c:v>
                </c:pt>
                <c:pt idx="5204">
                  <c:v>35776</c:v>
                </c:pt>
                <c:pt idx="5205">
                  <c:v>35779</c:v>
                </c:pt>
                <c:pt idx="5206">
                  <c:v>35780</c:v>
                </c:pt>
                <c:pt idx="5207">
                  <c:v>35781</c:v>
                </c:pt>
                <c:pt idx="5208">
                  <c:v>35782</c:v>
                </c:pt>
                <c:pt idx="5209">
                  <c:v>35783</c:v>
                </c:pt>
                <c:pt idx="5210">
                  <c:v>35786</c:v>
                </c:pt>
                <c:pt idx="5211">
                  <c:v>35787</c:v>
                </c:pt>
                <c:pt idx="5212">
                  <c:v>35788</c:v>
                </c:pt>
                <c:pt idx="5213">
                  <c:v>35789</c:v>
                </c:pt>
                <c:pt idx="5214">
                  <c:v>35790</c:v>
                </c:pt>
                <c:pt idx="5215">
                  <c:v>35793</c:v>
                </c:pt>
                <c:pt idx="5216">
                  <c:v>35794</c:v>
                </c:pt>
                <c:pt idx="5217">
                  <c:v>35795</c:v>
                </c:pt>
                <c:pt idx="5218">
                  <c:v>35796</c:v>
                </c:pt>
                <c:pt idx="5219">
                  <c:v>35797</c:v>
                </c:pt>
                <c:pt idx="5220">
                  <c:v>35800</c:v>
                </c:pt>
                <c:pt idx="5221">
                  <c:v>35801</c:v>
                </c:pt>
                <c:pt idx="5222">
                  <c:v>35802</c:v>
                </c:pt>
                <c:pt idx="5223">
                  <c:v>35803</c:v>
                </c:pt>
                <c:pt idx="5224">
                  <c:v>35804</c:v>
                </c:pt>
                <c:pt idx="5225">
                  <c:v>35807</c:v>
                </c:pt>
                <c:pt idx="5226">
                  <c:v>35808</c:v>
                </c:pt>
                <c:pt idx="5227">
                  <c:v>35809</c:v>
                </c:pt>
                <c:pt idx="5228">
                  <c:v>35810</c:v>
                </c:pt>
                <c:pt idx="5229">
                  <c:v>35811</c:v>
                </c:pt>
                <c:pt idx="5230">
                  <c:v>35814</c:v>
                </c:pt>
                <c:pt idx="5231">
                  <c:v>35815</c:v>
                </c:pt>
                <c:pt idx="5232">
                  <c:v>35816</c:v>
                </c:pt>
                <c:pt idx="5233">
                  <c:v>35817</c:v>
                </c:pt>
                <c:pt idx="5234">
                  <c:v>35818</c:v>
                </c:pt>
                <c:pt idx="5235">
                  <c:v>35821</c:v>
                </c:pt>
                <c:pt idx="5236">
                  <c:v>35822</c:v>
                </c:pt>
                <c:pt idx="5237">
                  <c:v>35823</c:v>
                </c:pt>
                <c:pt idx="5238">
                  <c:v>35824</c:v>
                </c:pt>
                <c:pt idx="5239">
                  <c:v>35825</c:v>
                </c:pt>
                <c:pt idx="5240">
                  <c:v>35828</c:v>
                </c:pt>
                <c:pt idx="5241">
                  <c:v>35829</c:v>
                </c:pt>
                <c:pt idx="5242">
                  <c:v>35830</c:v>
                </c:pt>
                <c:pt idx="5243">
                  <c:v>35831</c:v>
                </c:pt>
                <c:pt idx="5244">
                  <c:v>35832</c:v>
                </c:pt>
                <c:pt idx="5245">
                  <c:v>35835</c:v>
                </c:pt>
                <c:pt idx="5246">
                  <c:v>35836</c:v>
                </c:pt>
                <c:pt idx="5247">
                  <c:v>35837</c:v>
                </c:pt>
                <c:pt idx="5248">
                  <c:v>35838</c:v>
                </c:pt>
                <c:pt idx="5249">
                  <c:v>35839</c:v>
                </c:pt>
                <c:pt idx="5250">
                  <c:v>35842</c:v>
                </c:pt>
                <c:pt idx="5251">
                  <c:v>35843</c:v>
                </c:pt>
                <c:pt idx="5252">
                  <c:v>35844</c:v>
                </c:pt>
                <c:pt idx="5253">
                  <c:v>35845</c:v>
                </c:pt>
                <c:pt idx="5254">
                  <c:v>35846</c:v>
                </c:pt>
                <c:pt idx="5255">
                  <c:v>35849</c:v>
                </c:pt>
                <c:pt idx="5256">
                  <c:v>35850</c:v>
                </c:pt>
                <c:pt idx="5257">
                  <c:v>35851</c:v>
                </c:pt>
                <c:pt idx="5258">
                  <c:v>35852</c:v>
                </c:pt>
                <c:pt idx="5259">
                  <c:v>35853</c:v>
                </c:pt>
                <c:pt idx="5260">
                  <c:v>35856</c:v>
                </c:pt>
                <c:pt idx="5261">
                  <c:v>35857</c:v>
                </c:pt>
                <c:pt idx="5262">
                  <c:v>35858</c:v>
                </c:pt>
                <c:pt idx="5263">
                  <c:v>35859</c:v>
                </c:pt>
                <c:pt idx="5264">
                  <c:v>35860</c:v>
                </c:pt>
                <c:pt idx="5265">
                  <c:v>35863</c:v>
                </c:pt>
                <c:pt idx="5266">
                  <c:v>35864</c:v>
                </c:pt>
                <c:pt idx="5267">
                  <c:v>35865</c:v>
                </c:pt>
                <c:pt idx="5268">
                  <c:v>35866</c:v>
                </c:pt>
                <c:pt idx="5269">
                  <c:v>35867</c:v>
                </c:pt>
                <c:pt idx="5270">
                  <c:v>35870</c:v>
                </c:pt>
                <c:pt idx="5271">
                  <c:v>35871</c:v>
                </c:pt>
                <c:pt idx="5272">
                  <c:v>35872</c:v>
                </c:pt>
                <c:pt idx="5273">
                  <c:v>35873</c:v>
                </c:pt>
                <c:pt idx="5274">
                  <c:v>35874</c:v>
                </c:pt>
                <c:pt idx="5275">
                  <c:v>35877</c:v>
                </c:pt>
                <c:pt idx="5276">
                  <c:v>35878</c:v>
                </c:pt>
                <c:pt idx="5277">
                  <c:v>35879</c:v>
                </c:pt>
                <c:pt idx="5278">
                  <c:v>35880</c:v>
                </c:pt>
                <c:pt idx="5279">
                  <c:v>35881</c:v>
                </c:pt>
                <c:pt idx="5280">
                  <c:v>35884</c:v>
                </c:pt>
                <c:pt idx="5281">
                  <c:v>35885</c:v>
                </c:pt>
                <c:pt idx="5282">
                  <c:v>35886</c:v>
                </c:pt>
                <c:pt idx="5283">
                  <c:v>35887</c:v>
                </c:pt>
                <c:pt idx="5284">
                  <c:v>35888</c:v>
                </c:pt>
                <c:pt idx="5285">
                  <c:v>35891</c:v>
                </c:pt>
                <c:pt idx="5286">
                  <c:v>35892</c:v>
                </c:pt>
                <c:pt idx="5287">
                  <c:v>35893</c:v>
                </c:pt>
                <c:pt idx="5288">
                  <c:v>35894</c:v>
                </c:pt>
                <c:pt idx="5289">
                  <c:v>35895</c:v>
                </c:pt>
                <c:pt idx="5290">
                  <c:v>35898</c:v>
                </c:pt>
                <c:pt idx="5291">
                  <c:v>35899</c:v>
                </c:pt>
                <c:pt idx="5292">
                  <c:v>35900</c:v>
                </c:pt>
                <c:pt idx="5293">
                  <c:v>35901</c:v>
                </c:pt>
                <c:pt idx="5294">
                  <c:v>35902</c:v>
                </c:pt>
                <c:pt idx="5295">
                  <c:v>35905</c:v>
                </c:pt>
                <c:pt idx="5296">
                  <c:v>35906</c:v>
                </c:pt>
                <c:pt idx="5297">
                  <c:v>35907</c:v>
                </c:pt>
                <c:pt idx="5298">
                  <c:v>35908</c:v>
                </c:pt>
                <c:pt idx="5299">
                  <c:v>35909</c:v>
                </c:pt>
                <c:pt idx="5300">
                  <c:v>35912</c:v>
                </c:pt>
                <c:pt idx="5301">
                  <c:v>35913</c:v>
                </c:pt>
                <c:pt idx="5302">
                  <c:v>35914</c:v>
                </c:pt>
                <c:pt idx="5303">
                  <c:v>35915</c:v>
                </c:pt>
                <c:pt idx="5304">
                  <c:v>35916</c:v>
                </c:pt>
                <c:pt idx="5305">
                  <c:v>35919</c:v>
                </c:pt>
                <c:pt idx="5306">
                  <c:v>35920</c:v>
                </c:pt>
                <c:pt idx="5307">
                  <c:v>35921</c:v>
                </c:pt>
                <c:pt idx="5308">
                  <c:v>35922</c:v>
                </c:pt>
                <c:pt idx="5309">
                  <c:v>35923</c:v>
                </c:pt>
                <c:pt idx="5310">
                  <c:v>35926</c:v>
                </c:pt>
                <c:pt idx="5311">
                  <c:v>35927</c:v>
                </c:pt>
                <c:pt idx="5312">
                  <c:v>35928</c:v>
                </c:pt>
                <c:pt idx="5313">
                  <c:v>35929</c:v>
                </c:pt>
                <c:pt idx="5314">
                  <c:v>35930</c:v>
                </c:pt>
                <c:pt idx="5315">
                  <c:v>35933</c:v>
                </c:pt>
                <c:pt idx="5316">
                  <c:v>35934</c:v>
                </c:pt>
                <c:pt idx="5317">
                  <c:v>35935</c:v>
                </c:pt>
                <c:pt idx="5318">
                  <c:v>35936</c:v>
                </c:pt>
                <c:pt idx="5319">
                  <c:v>35937</c:v>
                </c:pt>
                <c:pt idx="5320">
                  <c:v>35940</c:v>
                </c:pt>
                <c:pt idx="5321">
                  <c:v>35941</c:v>
                </c:pt>
                <c:pt idx="5322">
                  <c:v>35942</c:v>
                </c:pt>
                <c:pt idx="5323">
                  <c:v>35943</c:v>
                </c:pt>
                <c:pt idx="5324">
                  <c:v>35944</c:v>
                </c:pt>
                <c:pt idx="5325">
                  <c:v>35947</c:v>
                </c:pt>
                <c:pt idx="5326">
                  <c:v>35948</c:v>
                </c:pt>
                <c:pt idx="5327">
                  <c:v>35949</c:v>
                </c:pt>
                <c:pt idx="5328">
                  <c:v>35950</c:v>
                </c:pt>
                <c:pt idx="5329">
                  <c:v>35951</c:v>
                </c:pt>
                <c:pt idx="5330">
                  <c:v>35954</c:v>
                </c:pt>
                <c:pt idx="5331">
                  <c:v>35955</c:v>
                </c:pt>
                <c:pt idx="5332">
                  <c:v>35956</c:v>
                </c:pt>
                <c:pt idx="5333">
                  <c:v>35957</c:v>
                </c:pt>
                <c:pt idx="5334">
                  <c:v>35958</c:v>
                </c:pt>
                <c:pt idx="5335">
                  <c:v>35961</c:v>
                </c:pt>
                <c:pt idx="5336">
                  <c:v>35962</c:v>
                </c:pt>
                <c:pt idx="5337">
                  <c:v>35963</c:v>
                </c:pt>
                <c:pt idx="5338">
                  <c:v>35964</c:v>
                </c:pt>
                <c:pt idx="5339">
                  <c:v>35965</c:v>
                </c:pt>
                <c:pt idx="5340">
                  <c:v>35968</c:v>
                </c:pt>
                <c:pt idx="5341">
                  <c:v>35969</c:v>
                </c:pt>
                <c:pt idx="5342">
                  <c:v>35970</c:v>
                </c:pt>
                <c:pt idx="5343">
                  <c:v>35971</c:v>
                </c:pt>
                <c:pt idx="5344">
                  <c:v>35972</c:v>
                </c:pt>
                <c:pt idx="5345">
                  <c:v>35975</c:v>
                </c:pt>
                <c:pt idx="5346">
                  <c:v>35976</c:v>
                </c:pt>
                <c:pt idx="5347">
                  <c:v>35977</c:v>
                </c:pt>
                <c:pt idx="5348">
                  <c:v>35978</c:v>
                </c:pt>
                <c:pt idx="5349">
                  <c:v>35979</c:v>
                </c:pt>
                <c:pt idx="5350">
                  <c:v>35982</c:v>
                </c:pt>
                <c:pt idx="5351">
                  <c:v>35983</c:v>
                </c:pt>
                <c:pt idx="5352">
                  <c:v>35984</c:v>
                </c:pt>
                <c:pt idx="5353">
                  <c:v>35985</c:v>
                </c:pt>
                <c:pt idx="5354">
                  <c:v>35986</c:v>
                </c:pt>
                <c:pt idx="5355">
                  <c:v>35989</c:v>
                </c:pt>
                <c:pt idx="5356">
                  <c:v>35990</c:v>
                </c:pt>
                <c:pt idx="5357">
                  <c:v>35991</c:v>
                </c:pt>
                <c:pt idx="5358">
                  <c:v>35992</c:v>
                </c:pt>
                <c:pt idx="5359">
                  <c:v>35993</c:v>
                </c:pt>
                <c:pt idx="5360">
                  <c:v>35996</c:v>
                </c:pt>
                <c:pt idx="5361">
                  <c:v>35997</c:v>
                </c:pt>
                <c:pt idx="5362">
                  <c:v>35998</c:v>
                </c:pt>
                <c:pt idx="5363">
                  <c:v>35999</c:v>
                </c:pt>
                <c:pt idx="5364">
                  <c:v>36000</c:v>
                </c:pt>
                <c:pt idx="5365">
                  <c:v>36003</c:v>
                </c:pt>
                <c:pt idx="5366">
                  <c:v>36004</c:v>
                </c:pt>
                <c:pt idx="5367">
                  <c:v>36005</c:v>
                </c:pt>
                <c:pt idx="5368">
                  <c:v>36006</c:v>
                </c:pt>
                <c:pt idx="5369">
                  <c:v>36007</c:v>
                </c:pt>
                <c:pt idx="5370">
                  <c:v>36010</c:v>
                </c:pt>
                <c:pt idx="5371">
                  <c:v>36011</c:v>
                </c:pt>
                <c:pt idx="5372">
                  <c:v>36012</c:v>
                </c:pt>
                <c:pt idx="5373">
                  <c:v>36013</c:v>
                </c:pt>
                <c:pt idx="5374">
                  <c:v>36014</c:v>
                </c:pt>
                <c:pt idx="5375">
                  <c:v>36017</c:v>
                </c:pt>
                <c:pt idx="5376">
                  <c:v>36018</c:v>
                </c:pt>
                <c:pt idx="5377">
                  <c:v>36019</c:v>
                </c:pt>
                <c:pt idx="5378">
                  <c:v>36020</c:v>
                </c:pt>
                <c:pt idx="5379">
                  <c:v>36021</c:v>
                </c:pt>
                <c:pt idx="5380">
                  <c:v>36024</c:v>
                </c:pt>
                <c:pt idx="5381">
                  <c:v>36025</c:v>
                </c:pt>
                <c:pt idx="5382">
                  <c:v>36026</c:v>
                </c:pt>
                <c:pt idx="5383">
                  <c:v>36027</c:v>
                </c:pt>
                <c:pt idx="5384">
                  <c:v>36028</c:v>
                </c:pt>
                <c:pt idx="5385">
                  <c:v>36031</c:v>
                </c:pt>
                <c:pt idx="5386">
                  <c:v>36032</c:v>
                </c:pt>
                <c:pt idx="5387">
                  <c:v>36033</c:v>
                </c:pt>
                <c:pt idx="5388">
                  <c:v>36034</c:v>
                </c:pt>
                <c:pt idx="5389">
                  <c:v>36035</c:v>
                </c:pt>
                <c:pt idx="5390">
                  <c:v>36038</c:v>
                </c:pt>
                <c:pt idx="5391">
                  <c:v>36039</c:v>
                </c:pt>
                <c:pt idx="5392">
                  <c:v>36040</c:v>
                </c:pt>
                <c:pt idx="5393">
                  <c:v>36041</c:v>
                </c:pt>
                <c:pt idx="5394">
                  <c:v>36042</c:v>
                </c:pt>
                <c:pt idx="5395">
                  <c:v>36045</c:v>
                </c:pt>
                <c:pt idx="5396">
                  <c:v>36046</c:v>
                </c:pt>
                <c:pt idx="5397">
                  <c:v>36047</c:v>
                </c:pt>
                <c:pt idx="5398">
                  <c:v>36048</c:v>
                </c:pt>
                <c:pt idx="5399">
                  <c:v>36049</c:v>
                </c:pt>
                <c:pt idx="5400">
                  <c:v>36052</c:v>
                </c:pt>
                <c:pt idx="5401">
                  <c:v>36053</c:v>
                </c:pt>
                <c:pt idx="5402">
                  <c:v>36054</c:v>
                </c:pt>
                <c:pt idx="5403">
                  <c:v>36055</c:v>
                </c:pt>
                <c:pt idx="5404">
                  <c:v>36056</c:v>
                </c:pt>
                <c:pt idx="5405">
                  <c:v>36059</c:v>
                </c:pt>
                <c:pt idx="5406">
                  <c:v>36060</c:v>
                </c:pt>
                <c:pt idx="5407">
                  <c:v>36061</c:v>
                </c:pt>
                <c:pt idx="5408">
                  <c:v>36062</c:v>
                </c:pt>
                <c:pt idx="5409">
                  <c:v>36063</c:v>
                </c:pt>
                <c:pt idx="5410">
                  <c:v>36066</c:v>
                </c:pt>
                <c:pt idx="5411">
                  <c:v>36067</c:v>
                </c:pt>
                <c:pt idx="5412">
                  <c:v>36068</c:v>
                </c:pt>
                <c:pt idx="5413">
                  <c:v>36069</c:v>
                </c:pt>
                <c:pt idx="5414">
                  <c:v>36070</c:v>
                </c:pt>
                <c:pt idx="5415">
                  <c:v>36073</c:v>
                </c:pt>
                <c:pt idx="5416">
                  <c:v>36074</c:v>
                </c:pt>
                <c:pt idx="5417">
                  <c:v>36075</c:v>
                </c:pt>
                <c:pt idx="5418">
                  <c:v>36076</c:v>
                </c:pt>
                <c:pt idx="5419">
                  <c:v>36077</c:v>
                </c:pt>
                <c:pt idx="5420">
                  <c:v>36080</c:v>
                </c:pt>
                <c:pt idx="5421">
                  <c:v>36081</c:v>
                </c:pt>
                <c:pt idx="5422">
                  <c:v>36082</c:v>
                </c:pt>
                <c:pt idx="5423">
                  <c:v>36083</c:v>
                </c:pt>
                <c:pt idx="5424">
                  <c:v>36084</c:v>
                </c:pt>
                <c:pt idx="5425">
                  <c:v>36087</c:v>
                </c:pt>
                <c:pt idx="5426">
                  <c:v>36088</c:v>
                </c:pt>
                <c:pt idx="5427">
                  <c:v>36089</c:v>
                </c:pt>
                <c:pt idx="5428">
                  <c:v>36090</c:v>
                </c:pt>
                <c:pt idx="5429">
                  <c:v>36091</c:v>
                </c:pt>
                <c:pt idx="5430">
                  <c:v>36094</c:v>
                </c:pt>
                <c:pt idx="5431">
                  <c:v>36095</c:v>
                </c:pt>
                <c:pt idx="5432">
                  <c:v>36096</c:v>
                </c:pt>
                <c:pt idx="5433">
                  <c:v>36097</c:v>
                </c:pt>
                <c:pt idx="5434">
                  <c:v>36098</c:v>
                </c:pt>
                <c:pt idx="5435">
                  <c:v>36101</c:v>
                </c:pt>
                <c:pt idx="5436">
                  <c:v>36102</c:v>
                </c:pt>
                <c:pt idx="5437">
                  <c:v>36103</c:v>
                </c:pt>
                <c:pt idx="5438">
                  <c:v>36104</c:v>
                </c:pt>
                <c:pt idx="5439">
                  <c:v>36105</c:v>
                </c:pt>
                <c:pt idx="5440">
                  <c:v>36108</c:v>
                </c:pt>
                <c:pt idx="5441">
                  <c:v>36109</c:v>
                </c:pt>
                <c:pt idx="5442">
                  <c:v>36110</c:v>
                </c:pt>
                <c:pt idx="5443">
                  <c:v>36111</c:v>
                </c:pt>
                <c:pt idx="5444">
                  <c:v>36112</c:v>
                </c:pt>
                <c:pt idx="5445">
                  <c:v>36115</c:v>
                </c:pt>
                <c:pt idx="5446">
                  <c:v>36116</c:v>
                </c:pt>
                <c:pt idx="5447">
                  <c:v>36117</c:v>
                </c:pt>
                <c:pt idx="5448">
                  <c:v>36118</c:v>
                </c:pt>
                <c:pt idx="5449">
                  <c:v>36119</c:v>
                </c:pt>
                <c:pt idx="5450">
                  <c:v>36122</c:v>
                </c:pt>
                <c:pt idx="5451">
                  <c:v>36123</c:v>
                </c:pt>
                <c:pt idx="5452">
                  <c:v>36124</c:v>
                </c:pt>
                <c:pt idx="5453">
                  <c:v>36125</c:v>
                </c:pt>
                <c:pt idx="5454">
                  <c:v>36126</c:v>
                </c:pt>
                <c:pt idx="5455">
                  <c:v>36129</c:v>
                </c:pt>
                <c:pt idx="5456">
                  <c:v>36130</c:v>
                </c:pt>
                <c:pt idx="5457">
                  <c:v>36131</c:v>
                </c:pt>
                <c:pt idx="5458">
                  <c:v>36132</c:v>
                </c:pt>
                <c:pt idx="5459">
                  <c:v>36133</c:v>
                </c:pt>
                <c:pt idx="5460">
                  <c:v>36136</c:v>
                </c:pt>
                <c:pt idx="5461">
                  <c:v>36137</c:v>
                </c:pt>
                <c:pt idx="5462">
                  <c:v>36138</c:v>
                </c:pt>
                <c:pt idx="5463">
                  <c:v>36139</c:v>
                </c:pt>
                <c:pt idx="5464">
                  <c:v>36140</c:v>
                </c:pt>
                <c:pt idx="5465">
                  <c:v>36143</c:v>
                </c:pt>
                <c:pt idx="5466">
                  <c:v>36144</c:v>
                </c:pt>
                <c:pt idx="5467">
                  <c:v>36145</c:v>
                </c:pt>
                <c:pt idx="5468">
                  <c:v>36146</c:v>
                </c:pt>
                <c:pt idx="5469">
                  <c:v>36147</c:v>
                </c:pt>
                <c:pt idx="5470">
                  <c:v>36150</c:v>
                </c:pt>
                <c:pt idx="5471">
                  <c:v>36151</c:v>
                </c:pt>
                <c:pt idx="5472">
                  <c:v>36152</c:v>
                </c:pt>
                <c:pt idx="5473">
                  <c:v>36153</c:v>
                </c:pt>
                <c:pt idx="5474">
                  <c:v>36154</c:v>
                </c:pt>
                <c:pt idx="5475">
                  <c:v>36157</c:v>
                </c:pt>
                <c:pt idx="5476">
                  <c:v>36158</c:v>
                </c:pt>
                <c:pt idx="5477">
                  <c:v>36159</c:v>
                </c:pt>
                <c:pt idx="5478">
                  <c:v>36160</c:v>
                </c:pt>
                <c:pt idx="5479">
                  <c:v>36161</c:v>
                </c:pt>
                <c:pt idx="5480">
                  <c:v>36164</c:v>
                </c:pt>
                <c:pt idx="5481">
                  <c:v>36165</c:v>
                </c:pt>
                <c:pt idx="5482">
                  <c:v>36166</c:v>
                </c:pt>
                <c:pt idx="5483">
                  <c:v>36167</c:v>
                </c:pt>
                <c:pt idx="5484">
                  <c:v>36168</c:v>
                </c:pt>
                <c:pt idx="5485">
                  <c:v>36171</c:v>
                </c:pt>
                <c:pt idx="5486">
                  <c:v>36172</c:v>
                </c:pt>
                <c:pt idx="5487">
                  <c:v>36173</c:v>
                </c:pt>
                <c:pt idx="5488">
                  <c:v>36174</c:v>
                </c:pt>
                <c:pt idx="5489">
                  <c:v>36175</c:v>
                </c:pt>
                <c:pt idx="5490">
                  <c:v>36178</c:v>
                </c:pt>
                <c:pt idx="5491">
                  <c:v>36179</c:v>
                </c:pt>
                <c:pt idx="5492">
                  <c:v>36180</c:v>
                </c:pt>
                <c:pt idx="5493">
                  <c:v>36181</c:v>
                </c:pt>
                <c:pt idx="5494">
                  <c:v>36182</c:v>
                </c:pt>
                <c:pt idx="5495">
                  <c:v>36185</c:v>
                </c:pt>
                <c:pt idx="5496">
                  <c:v>36186</c:v>
                </c:pt>
                <c:pt idx="5497">
                  <c:v>36187</c:v>
                </c:pt>
                <c:pt idx="5498">
                  <c:v>36188</c:v>
                </c:pt>
                <c:pt idx="5499">
                  <c:v>36189</c:v>
                </c:pt>
                <c:pt idx="5500">
                  <c:v>36192</c:v>
                </c:pt>
                <c:pt idx="5501">
                  <c:v>36193</c:v>
                </c:pt>
                <c:pt idx="5502">
                  <c:v>36194</c:v>
                </c:pt>
                <c:pt idx="5503">
                  <c:v>36195</c:v>
                </c:pt>
                <c:pt idx="5504">
                  <c:v>36196</c:v>
                </c:pt>
                <c:pt idx="5505">
                  <c:v>36199</c:v>
                </c:pt>
                <c:pt idx="5506">
                  <c:v>36200</c:v>
                </c:pt>
                <c:pt idx="5507">
                  <c:v>36201</c:v>
                </c:pt>
                <c:pt idx="5508">
                  <c:v>36202</c:v>
                </c:pt>
                <c:pt idx="5509">
                  <c:v>36203</c:v>
                </c:pt>
                <c:pt idx="5510">
                  <c:v>36206</c:v>
                </c:pt>
                <c:pt idx="5511">
                  <c:v>36207</c:v>
                </c:pt>
                <c:pt idx="5512">
                  <c:v>36208</c:v>
                </c:pt>
                <c:pt idx="5513">
                  <c:v>36209</c:v>
                </c:pt>
                <c:pt idx="5514">
                  <c:v>36210</c:v>
                </c:pt>
                <c:pt idx="5515">
                  <c:v>36213</c:v>
                </c:pt>
                <c:pt idx="5516">
                  <c:v>36214</c:v>
                </c:pt>
                <c:pt idx="5517">
                  <c:v>36215</c:v>
                </c:pt>
                <c:pt idx="5518">
                  <c:v>36216</c:v>
                </c:pt>
                <c:pt idx="5519">
                  <c:v>36217</c:v>
                </c:pt>
                <c:pt idx="5520">
                  <c:v>36220</c:v>
                </c:pt>
                <c:pt idx="5521">
                  <c:v>36221</c:v>
                </c:pt>
                <c:pt idx="5522">
                  <c:v>36222</c:v>
                </c:pt>
                <c:pt idx="5523">
                  <c:v>36223</c:v>
                </c:pt>
                <c:pt idx="5524">
                  <c:v>36224</c:v>
                </c:pt>
                <c:pt idx="5525">
                  <c:v>36227</c:v>
                </c:pt>
                <c:pt idx="5526">
                  <c:v>36228</c:v>
                </c:pt>
                <c:pt idx="5527">
                  <c:v>36229</c:v>
                </c:pt>
                <c:pt idx="5528">
                  <c:v>36230</c:v>
                </c:pt>
                <c:pt idx="5529">
                  <c:v>36231</c:v>
                </c:pt>
                <c:pt idx="5530">
                  <c:v>36234</c:v>
                </c:pt>
                <c:pt idx="5531">
                  <c:v>36235</c:v>
                </c:pt>
                <c:pt idx="5532">
                  <c:v>36236</c:v>
                </c:pt>
                <c:pt idx="5533">
                  <c:v>36237</c:v>
                </c:pt>
                <c:pt idx="5534">
                  <c:v>36238</c:v>
                </c:pt>
                <c:pt idx="5535">
                  <c:v>36241</c:v>
                </c:pt>
                <c:pt idx="5536">
                  <c:v>36242</c:v>
                </c:pt>
                <c:pt idx="5537">
                  <c:v>36243</c:v>
                </c:pt>
                <c:pt idx="5538">
                  <c:v>36244</c:v>
                </c:pt>
                <c:pt idx="5539">
                  <c:v>36245</c:v>
                </c:pt>
                <c:pt idx="5540">
                  <c:v>36248</c:v>
                </c:pt>
                <c:pt idx="5541">
                  <c:v>36249</c:v>
                </c:pt>
                <c:pt idx="5542">
                  <c:v>36250</c:v>
                </c:pt>
                <c:pt idx="5543">
                  <c:v>36251</c:v>
                </c:pt>
                <c:pt idx="5544">
                  <c:v>36252</c:v>
                </c:pt>
                <c:pt idx="5545">
                  <c:v>36255</c:v>
                </c:pt>
                <c:pt idx="5546">
                  <c:v>36256</c:v>
                </c:pt>
                <c:pt idx="5547">
                  <c:v>36257</c:v>
                </c:pt>
                <c:pt idx="5548">
                  <c:v>36258</c:v>
                </c:pt>
                <c:pt idx="5549">
                  <c:v>36259</c:v>
                </c:pt>
                <c:pt idx="5550">
                  <c:v>36262</c:v>
                </c:pt>
                <c:pt idx="5551">
                  <c:v>36263</c:v>
                </c:pt>
                <c:pt idx="5552">
                  <c:v>36264</c:v>
                </c:pt>
                <c:pt idx="5553">
                  <c:v>36265</c:v>
                </c:pt>
                <c:pt idx="5554">
                  <c:v>36266</c:v>
                </c:pt>
                <c:pt idx="5555">
                  <c:v>36269</c:v>
                </c:pt>
                <c:pt idx="5556">
                  <c:v>36270</c:v>
                </c:pt>
                <c:pt idx="5557">
                  <c:v>36271</c:v>
                </c:pt>
                <c:pt idx="5558">
                  <c:v>36272</c:v>
                </c:pt>
                <c:pt idx="5559">
                  <c:v>36273</c:v>
                </c:pt>
                <c:pt idx="5560">
                  <c:v>36276</c:v>
                </c:pt>
                <c:pt idx="5561">
                  <c:v>36277</c:v>
                </c:pt>
                <c:pt idx="5562">
                  <c:v>36278</c:v>
                </c:pt>
                <c:pt idx="5563">
                  <c:v>36279</c:v>
                </c:pt>
                <c:pt idx="5564">
                  <c:v>36280</c:v>
                </c:pt>
                <c:pt idx="5565">
                  <c:v>36283</c:v>
                </c:pt>
                <c:pt idx="5566">
                  <c:v>36284</c:v>
                </c:pt>
                <c:pt idx="5567">
                  <c:v>36285</c:v>
                </c:pt>
                <c:pt idx="5568">
                  <c:v>36286</c:v>
                </c:pt>
                <c:pt idx="5569">
                  <c:v>36287</c:v>
                </c:pt>
                <c:pt idx="5570">
                  <c:v>36290</c:v>
                </c:pt>
                <c:pt idx="5571">
                  <c:v>36291</c:v>
                </c:pt>
                <c:pt idx="5572">
                  <c:v>36292</c:v>
                </c:pt>
                <c:pt idx="5573">
                  <c:v>36293</c:v>
                </c:pt>
                <c:pt idx="5574">
                  <c:v>36294</c:v>
                </c:pt>
                <c:pt idx="5575">
                  <c:v>36297</c:v>
                </c:pt>
                <c:pt idx="5576">
                  <c:v>36298</c:v>
                </c:pt>
                <c:pt idx="5577">
                  <c:v>36299</c:v>
                </c:pt>
                <c:pt idx="5578">
                  <c:v>36300</c:v>
                </c:pt>
                <c:pt idx="5579">
                  <c:v>36301</c:v>
                </c:pt>
                <c:pt idx="5580">
                  <c:v>36304</c:v>
                </c:pt>
                <c:pt idx="5581">
                  <c:v>36305</c:v>
                </c:pt>
                <c:pt idx="5582">
                  <c:v>36306</c:v>
                </c:pt>
                <c:pt idx="5583">
                  <c:v>36307</c:v>
                </c:pt>
                <c:pt idx="5584">
                  <c:v>36308</c:v>
                </c:pt>
                <c:pt idx="5585">
                  <c:v>36311</c:v>
                </c:pt>
                <c:pt idx="5586">
                  <c:v>36312</c:v>
                </c:pt>
                <c:pt idx="5587">
                  <c:v>36313</c:v>
                </c:pt>
                <c:pt idx="5588">
                  <c:v>36314</c:v>
                </c:pt>
                <c:pt idx="5589">
                  <c:v>36315</c:v>
                </c:pt>
                <c:pt idx="5590">
                  <c:v>36318</c:v>
                </c:pt>
                <c:pt idx="5591">
                  <c:v>36319</c:v>
                </c:pt>
                <c:pt idx="5592">
                  <c:v>36320</c:v>
                </c:pt>
                <c:pt idx="5593">
                  <c:v>36321</c:v>
                </c:pt>
                <c:pt idx="5594">
                  <c:v>36322</c:v>
                </c:pt>
                <c:pt idx="5595">
                  <c:v>36325</c:v>
                </c:pt>
                <c:pt idx="5596">
                  <c:v>36326</c:v>
                </c:pt>
                <c:pt idx="5597">
                  <c:v>36327</c:v>
                </c:pt>
                <c:pt idx="5598">
                  <c:v>36328</c:v>
                </c:pt>
                <c:pt idx="5599">
                  <c:v>36329</c:v>
                </c:pt>
                <c:pt idx="5600">
                  <c:v>36332</c:v>
                </c:pt>
                <c:pt idx="5601">
                  <c:v>36333</c:v>
                </c:pt>
                <c:pt idx="5602">
                  <c:v>36334</c:v>
                </c:pt>
                <c:pt idx="5603">
                  <c:v>36335</c:v>
                </c:pt>
                <c:pt idx="5604">
                  <c:v>36336</c:v>
                </c:pt>
                <c:pt idx="5605">
                  <c:v>36339</c:v>
                </c:pt>
                <c:pt idx="5606">
                  <c:v>36340</c:v>
                </c:pt>
                <c:pt idx="5607">
                  <c:v>36341</c:v>
                </c:pt>
                <c:pt idx="5608">
                  <c:v>36342</c:v>
                </c:pt>
                <c:pt idx="5609">
                  <c:v>36343</c:v>
                </c:pt>
                <c:pt idx="5610">
                  <c:v>36346</c:v>
                </c:pt>
                <c:pt idx="5611">
                  <c:v>36347</c:v>
                </c:pt>
                <c:pt idx="5612">
                  <c:v>36348</c:v>
                </c:pt>
                <c:pt idx="5613">
                  <c:v>36349</c:v>
                </c:pt>
                <c:pt idx="5614">
                  <c:v>36350</c:v>
                </c:pt>
                <c:pt idx="5615">
                  <c:v>36353</c:v>
                </c:pt>
                <c:pt idx="5616">
                  <c:v>36354</c:v>
                </c:pt>
                <c:pt idx="5617">
                  <c:v>36355</c:v>
                </c:pt>
                <c:pt idx="5618">
                  <c:v>36356</c:v>
                </c:pt>
                <c:pt idx="5619">
                  <c:v>36357</c:v>
                </c:pt>
                <c:pt idx="5620">
                  <c:v>36360</c:v>
                </c:pt>
                <c:pt idx="5621">
                  <c:v>36361</c:v>
                </c:pt>
                <c:pt idx="5622">
                  <c:v>36362</c:v>
                </c:pt>
                <c:pt idx="5623">
                  <c:v>36363</c:v>
                </c:pt>
                <c:pt idx="5624">
                  <c:v>36364</c:v>
                </c:pt>
                <c:pt idx="5625">
                  <c:v>36367</c:v>
                </c:pt>
                <c:pt idx="5626">
                  <c:v>36368</c:v>
                </c:pt>
                <c:pt idx="5627">
                  <c:v>36369</c:v>
                </c:pt>
                <c:pt idx="5628">
                  <c:v>36370</c:v>
                </c:pt>
                <c:pt idx="5629">
                  <c:v>36371</c:v>
                </c:pt>
                <c:pt idx="5630">
                  <c:v>36374</c:v>
                </c:pt>
                <c:pt idx="5631">
                  <c:v>36375</c:v>
                </c:pt>
                <c:pt idx="5632">
                  <c:v>36376</c:v>
                </c:pt>
                <c:pt idx="5633">
                  <c:v>36377</c:v>
                </c:pt>
                <c:pt idx="5634">
                  <c:v>36378</c:v>
                </c:pt>
                <c:pt idx="5635">
                  <c:v>36381</c:v>
                </c:pt>
                <c:pt idx="5636">
                  <c:v>36382</c:v>
                </c:pt>
                <c:pt idx="5637">
                  <c:v>36383</c:v>
                </c:pt>
                <c:pt idx="5638">
                  <c:v>36384</c:v>
                </c:pt>
                <c:pt idx="5639">
                  <c:v>36385</c:v>
                </c:pt>
                <c:pt idx="5640">
                  <c:v>36388</c:v>
                </c:pt>
                <c:pt idx="5641">
                  <c:v>36389</c:v>
                </c:pt>
                <c:pt idx="5642">
                  <c:v>36390</c:v>
                </c:pt>
                <c:pt idx="5643">
                  <c:v>36391</c:v>
                </c:pt>
                <c:pt idx="5644">
                  <c:v>36392</c:v>
                </c:pt>
                <c:pt idx="5645">
                  <c:v>36395</c:v>
                </c:pt>
                <c:pt idx="5646">
                  <c:v>36396</c:v>
                </c:pt>
                <c:pt idx="5647">
                  <c:v>36397</c:v>
                </c:pt>
                <c:pt idx="5648">
                  <c:v>36398</c:v>
                </c:pt>
                <c:pt idx="5649">
                  <c:v>36399</c:v>
                </c:pt>
                <c:pt idx="5650">
                  <c:v>36402</c:v>
                </c:pt>
                <c:pt idx="5651">
                  <c:v>36403</c:v>
                </c:pt>
                <c:pt idx="5652">
                  <c:v>36404</c:v>
                </c:pt>
                <c:pt idx="5653">
                  <c:v>36405</c:v>
                </c:pt>
                <c:pt idx="5654">
                  <c:v>36406</c:v>
                </c:pt>
                <c:pt idx="5655">
                  <c:v>36409</c:v>
                </c:pt>
                <c:pt idx="5656">
                  <c:v>36410</c:v>
                </c:pt>
                <c:pt idx="5657">
                  <c:v>36411</c:v>
                </c:pt>
                <c:pt idx="5658">
                  <c:v>36412</c:v>
                </c:pt>
                <c:pt idx="5659">
                  <c:v>36413</c:v>
                </c:pt>
                <c:pt idx="5660">
                  <c:v>36416</c:v>
                </c:pt>
                <c:pt idx="5661">
                  <c:v>36417</c:v>
                </c:pt>
                <c:pt idx="5662">
                  <c:v>36418</c:v>
                </c:pt>
                <c:pt idx="5663">
                  <c:v>36419</c:v>
                </c:pt>
                <c:pt idx="5664">
                  <c:v>36420</c:v>
                </c:pt>
                <c:pt idx="5665">
                  <c:v>36423</c:v>
                </c:pt>
                <c:pt idx="5666">
                  <c:v>36424</c:v>
                </c:pt>
                <c:pt idx="5667">
                  <c:v>36425</c:v>
                </c:pt>
                <c:pt idx="5668">
                  <c:v>36426</c:v>
                </c:pt>
                <c:pt idx="5669">
                  <c:v>36427</c:v>
                </c:pt>
                <c:pt idx="5670">
                  <c:v>36430</c:v>
                </c:pt>
                <c:pt idx="5671">
                  <c:v>36431</c:v>
                </c:pt>
                <c:pt idx="5672">
                  <c:v>36432</c:v>
                </c:pt>
                <c:pt idx="5673">
                  <c:v>36433</c:v>
                </c:pt>
                <c:pt idx="5674">
                  <c:v>36434</c:v>
                </c:pt>
                <c:pt idx="5675">
                  <c:v>36437</c:v>
                </c:pt>
                <c:pt idx="5676">
                  <c:v>36438</c:v>
                </c:pt>
                <c:pt idx="5677">
                  <c:v>36439</c:v>
                </c:pt>
                <c:pt idx="5678">
                  <c:v>36440</c:v>
                </c:pt>
                <c:pt idx="5679">
                  <c:v>36441</c:v>
                </c:pt>
                <c:pt idx="5680">
                  <c:v>36444</c:v>
                </c:pt>
                <c:pt idx="5681">
                  <c:v>36445</c:v>
                </c:pt>
                <c:pt idx="5682">
                  <c:v>36446</c:v>
                </c:pt>
                <c:pt idx="5683">
                  <c:v>36447</c:v>
                </c:pt>
                <c:pt idx="5684">
                  <c:v>36448</c:v>
                </c:pt>
                <c:pt idx="5685">
                  <c:v>36451</c:v>
                </c:pt>
                <c:pt idx="5686">
                  <c:v>36452</c:v>
                </c:pt>
                <c:pt idx="5687">
                  <c:v>36453</c:v>
                </c:pt>
                <c:pt idx="5688">
                  <c:v>36454</c:v>
                </c:pt>
                <c:pt idx="5689">
                  <c:v>36455</c:v>
                </c:pt>
                <c:pt idx="5690">
                  <c:v>36458</c:v>
                </c:pt>
                <c:pt idx="5691">
                  <c:v>36459</c:v>
                </c:pt>
                <c:pt idx="5692">
                  <c:v>36460</c:v>
                </c:pt>
                <c:pt idx="5693">
                  <c:v>36461</c:v>
                </c:pt>
                <c:pt idx="5694">
                  <c:v>36462</c:v>
                </c:pt>
                <c:pt idx="5695">
                  <c:v>36465</c:v>
                </c:pt>
                <c:pt idx="5696">
                  <c:v>36466</c:v>
                </c:pt>
                <c:pt idx="5697">
                  <c:v>36467</c:v>
                </c:pt>
                <c:pt idx="5698">
                  <c:v>36468</c:v>
                </c:pt>
                <c:pt idx="5699">
                  <c:v>36469</c:v>
                </c:pt>
                <c:pt idx="5700">
                  <c:v>36472</c:v>
                </c:pt>
                <c:pt idx="5701">
                  <c:v>36473</c:v>
                </c:pt>
                <c:pt idx="5702">
                  <c:v>36474</c:v>
                </c:pt>
                <c:pt idx="5703">
                  <c:v>36475</c:v>
                </c:pt>
                <c:pt idx="5704">
                  <c:v>36476</c:v>
                </c:pt>
                <c:pt idx="5705">
                  <c:v>36479</c:v>
                </c:pt>
                <c:pt idx="5706">
                  <c:v>36480</c:v>
                </c:pt>
                <c:pt idx="5707">
                  <c:v>36481</c:v>
                </c:pt>
                <c:pt idx="5708">
                  <c:v>36482</c:v>
                </c:pt>
                <c:pt idx="5709">
                  <c:v>36483</c:v>
                </c:pt>
                <c:pt idx="5710">
                  <c:v>36486</c:v>
                </c:pt>
                <c:pt idx="5711">
                  <c:v>36487</c:v>
                </c:pt>
                <c:pt idx="5712">
                  <c:v>36488</c:v>
                </c:pt>
                <c:pt idx="5713">
                  <c:v>36489</c:v>
                </c:pt>
                <c:pt idx="5714">
                  <c:v>36490</c:v>
                </c:pt>
                <c:pt idx="5715">
                  <c:v>36493</c:v>
                </c:pt>
                <c:pt idx="5716">
                  <c:v>36494</c:v>
                </c:pt>
                <c:pt idx="5717">
                  <c:v>36495</c:v>
                </c:pt>
                <c:pt idx="5718">
                  <c:v>36496</c:v>
                </c:pt>
                <c:pt idx="5719">
                  <c:v>36497</c:v>
                </c:pt>
                <c:pt idx="5720">
                  <c:v>36500</c:v>
                </c:pt>
                <c:pt idx="5721">
                  <c:v>36501</c:v>
                </c:pt>
                <c:pt idx="5722">
                  <c:v>36502</c:v>
                </c:pt>
                <c:pt idx="5723">
                  <c:v>36503</c:v>
                </c:pt>
                <c:pt idx="5724">
                  <c:v>36504</c:v>
                </c:pt>
                <c:pt idx="5725">
                  <c:v>36507</c:v>
                </c:pt>
                <c:pt idx="5726">
                  <c:v>36508</c:v>
                </c:pt>
                <c:pt idx="5727">
                  <c:v>36509</c:v>
                </c:pt>
                <c:pt idx="5728">
                  <c:v>36510</c:v>
                </c:pt>
                <c:pt idx="5729">
                  <c:v>36511</c:v>
                </c:pt>
                <c:pt idx="5730">
                  <c:v>36514</c:v>
                </c:pt>
                <c:pt idx="5731">
                  <c:v>36515</c:v>
                </c:pt>
                <c:pt idx="5732">
                  <c:v>36516</c:v>
                </c:pt>
                <c:pt idx="5733">
                  <c:v>36517</c:v>
                </c:pt>
                <c:pt idx="5734">
                  <c:v>36518</c:v>
                </c:pt>
                <c:pt idx="5735">
                  <c:v>36521</c:v>
                </c:pt>
                <c:pt idx="5736">
                  <c:v>36522</c:v>
                </c:pt>
                <c:pt idx="5737">
                  <c:v>36523</c:v>
                </c:pt>
                <c:pt idx="5738">
                  <c:v>36524</c:v>
                </c:pt>
                <c:pt idx="5739">
                  <c:v>36525</c:v>
                </c:pt>
                <c:pt idx="5740">
                  <c:v>36528</c:v>
                </c:pt>
                <c:pt idx="5741">
                  <c:v>36529</c:v>
                </c:pt>
                <c:pt idx="5742">
                  <c:v>36530</c:v>
                </c:pt>
                <c:pt idx="5743">
                  <c:v>36531</c:v>
                </c:pt>
                <c:pt idx="5744">
                  <c:v>36532</c:v>
                </c:pt>
                <c:pt idx="5745">
                  <c:v>36535</c:v>
                </c:pt>
                <c:pt idx="5746">
                  <c:v>36536</c:v>
                </c:pt>
                <c:pt idx="5747">
                  <c:v>36537</c:v>
                </c:pt>
                <c:pt idx="5748">
                  <c:v>36538</c:v>
                </c:pt>
                <c:pt idx="5749">
                  <c:v>36539</c:v>
                </c:pt>
                <c:pt idx="5750">
                  <c:v>36542</c:v>
                </c:pt>
                <c:pt idx="5751">
                  <c:v>36543</c:v>
                </c:pt>
                <c:pt idx="5752">
                  <c:v>36544</c:v>
                </c:pt>
                <c:pt idx="5753">
                  <c:v>36545</c:v>
                </c:pt>
                <c:pt idx="5754">
                  <c:v>36546</c:v>
                </c:pt>
                <c:pt idx="5755">
                  <c:v>36549</c:v>
                </c:pt>
                <c:pt idx="5756">
                  <c:v>36550</c:v>
                </c:pt>
                <c:pt idx="5757">
                  <c:v>36551</c:v>
                </c:pt>
                <c:pt idx="5758">
                  <c:v>36552</c:v>
                </c:pt>
                <c:pt idx="5759">
                  <c:v>36553</c:v>
                </c:pt>
                <c:pt idx="5760">
                  <c:v>36556</c:v>
                </c:pt>
                <c:pt idx="5761">
                  <c:v>36557</c:v>
                </c:pt>
                <c:pt idx="5762">
                  <c:v>36558</c:v>
                </c:pt>
                <c:pt idx="5763">
                  <c:v>36559</c:v>
                </c:pt>
                <c:pt idx="5764">
                  <c:v>36560</c:v>
                </c:pt>
                <c:pt idx="5765">
                  <c:v>36563</c:v>
                </c:pt>
                <c:pt idx="5766">
                  <c:v>36564</c:v>
                </c:pt>
                <c:pt idx="5767">
                  <c:v>36565</c:v>
                </c:pt>
                <c:pt idx="5768">
                  <c:v>36566</c:v>
                </c:pt>
                <c:pt idx="5769">
                  <c:v>36567</c:v>
                </c:pt>
                <c:pt idx="5770">
                  <c:v>36570</c:v>
                </c:pt>
                <c:pt idx="5771">
                  <c:v>36571</c:v>
                </c:pt>
                <c:pt idx="5772">
                  <c:v>36572</c:v>
                </c:pt>
                <c:pt idx="5773">
                  <c:v>36573</c:v>
                </c:pt>
                <c:pt idx="5774">
                  <c:v>36574</c:v>
                </c:pt>
                <c:pt idx="5775">
                  <c:v>36577</c:v>
                </c:pt>
                <c:pt idx="5776">
                  <c:v>36578</c:v>
                </c:pt>
                <c:pt idx="5777">
                  <c:v>36579</c:v>
                </c:pt>
                <c:pt idx="5778">
                  <c:v>36580</c:v>
                </c:pt>
                <c:pt idx="5779">
                  <c:v>36581</c:v>
                </c:pt>
                <c:pt idx="5780">
                  <c:v>36584</c:v>
                </c:pt>
                <c:pt idx="5781">
                  <c:v>36585</c:v>
                </c:pt>
                <c:pt idx="5782">
                  <c:v>36586</c:v>
                </c:pt>
                <c:pt idx="5783">
                  <c:v>36587</c:v>
                </c:pt>
                <c:pt idx="5784">
                  <c:v>36588</c:v>
                </c:pt>
                <c:pt idx="5785">
                  <c:v>36591</c:v>
                </c:pt>
                <c:pt idx="5786">
                  <c:v>36592</c:v>
                </c:pt>
                <c:pt idx="5787">
                  <c:v>36593</c:v>
                </c:pt>
                <c:pt idx="5788">
                  <c:v>36594</c:v>
                </c:pt>
                <c:pt idx="5789">
                  <c:v>36595</c:v>
                </c:pt>
                <c:pt idx="5790">
                  <c:v>36598</c:v>
                </c:pt>
                <c:pt idx="5791">
                  <c:v>36599</c:v>
                </c:pt>
                <c:pt idx="5792">
                  <c:v>36600</c:v>
                </c:pt>
                <c:pt idx="5793">
                  <c:v>36601</c:v>
                </c:pt>
                <c:pt idx="5794">
                  <c:v>36602</c:v>
                </c:pt>
                <c:pt idx="5795">
                  <c:v>36605</c:v>
                </c:pt>
                <c:pt idx="5796">
                  <c:v>36606</c:v>
                </c:pt>
                <c:pt idx="5797">
                  <c:v>36607</c:v>
                </c:pt>
                <c:pt idx="5798">
                  <c:v>36608</c:v>
                </c:pt>
                <c:pt idx="5799">
                  <c:v>36609</c:v>
                </c:pt>
                <c:pt idx="5800">
                  <c:v>36612</c:v>
                </c:pt>
                <c:pt idx="5801">
                  <c:v>36613</c:v>
                </c:pt>
                <c:pt idx="5802">
                  <c:v>36614</c:v>
                </c:pt>
                <c:pt idx="5803">
                  <c:v>36615</c:v>
                </c:pt>
                <c:pt idx="5804">
                  <c:v>36616</c:v>
                </c:pt>
                <c:pt idx="5805">
                  <c:v>36619</c:v>
                </c:pt>
                <c:pt idx="5806">
                  <c:v>36620</c:v>
                </c:pt>
                <c:pt idx="5807">
                  <c:v>36621</c:v>
                </c:pt>
                <c:pt idx="5808">
                  <c:v>36622</c:v>
                </c:pt>
                <c:pt idx="5809">
                  <c:v>36623</c:v>
                </c:pt>
                <c:pt idx="5810">
                  <c:v>36626</c:v>
                </c:pt>
                <c:pt idx="5811">
                  <c:v>36627</c:v>
                </c:pt>
                <c:pt idx="5812">
                  <c:v>36628</c:v>
                </c:pt>
                <c:pt idx="5813">
                  <c:v>36629</c:v>
                </c:pt>
                <c:pt idx="5814">
                  <c:v>36630</c:v>
                </c:pt>
                <c:pt idx="5815">
                  <c:v>36633</c:v>
                </c:pt>
                <c:pt idx="5816">
                  <c:v>36634</c:v>
                </c:pt>
                <c:pt idx="5817">
                  <c:v>36635</c:v>
                </c:pt>
                <c:pt idx="5818">
                  <c:v>36636</c:v>
                </c:pt>
                <c:pt idx="5819">
                  <c:v>36637</c:v>
                </c:pt>
                <c:pt idx="5820">
                  <c:v>36640</c:v>
                </c:pt>
                <c:pt idx="5821">
                  <c:v>36641</c:v>
                </c:pt>
                <c:pt idx="5822">
                  <c:v>36642</c:v>
                </c:pt>
                <c:pt idx="5823">
                  <c:v>36643</c:v>
                </c:pt>
                <c:pt idx="5824">
                  <c:v>36644</c:v>
                </c:pt>
                <c:pt idx="5825">
                  <c:v>36647</c:v>
                </c:pt>
                <c:pt idx="5826">
                  <c:v>36648</c:v>
                </c:pt>
                <c:pt idx="5827">
                  <c:v>36649</c:v>
                </c:pt>
                <c:pt idx="5828">
                  <c:v>36650</c:v>
                </c:pt>
                <c:pt idx="5829">
                  <c:v>36651</c:v>
                </c:pt>
                <c:pt idx="5830">
                  <c:v>36654</c:v>
                </c:pt>
                <c:pt idx="5831">
                  <c:v>36655</c:v>
                </c:pt>
                <c:pt idx="5832">
                  <c:v>36656</c:v>
                </c:pt>
                <c:pt idx="5833">
                  <c:v>36657</c:v>
                </c:pt>
                <c:pt idx="5834">
                  <c:v>36658</c:v>
                </c:pt>
                <c:pt idx="5835">
                  <c:v>36661</c:v>
                </c:pt>
                <c:pt idx="5836">
                  <c:v>36662</c:v>
                </c:pt>
                <c:pt idx="5837">
                  <c:v>36663</c:v>
                </c:pt>
                <c:pt idx="5838">
                  <c:v>36664</c:v>
                </c:pt>
                <c:pt idx="5839">
                  <c:v>36665</c:v>
                </c:pt>
                <c:pt idx="5840">
                  <c:v>36668</c:v>
                </c:pt>
                <c:pt idx="5841">
                  <c:v>36669</c:v>
                </c:pt>
                <c:pt idx="5842">
                  <c:v>36670</c:v>
                </c:pt>
                <c:pt idx="5843">
                  <c:v>36671</c:v>
                </c:pt>
                <c:pt idx="5844">
                  <c:v>36672</c:v>
                </c:pt>
                <c:pt idx="5845">
                  <c:v>36675</c:v>
                </c:pt>
                <c:pt idx="5846">
                  <c:v>36676</c:v>
                </c:pt>
                <c:pt idx="5847">
                  <c:v>36677</c:v>
                </c:pt>
                <c:pt idx="5848">
                  <c:v>36678</c:v>
                </c:pt>
                <c:pt idx="5849">
                  <c:v>36679</c:v>
                </c:pt>
                <c:pt idx="5850">
                  <c:v>36682</c:v>
                </c:pt>
                <c:pt idx="5851">
                  <c:v>36683</c:v>
                </c:pt>
                <c:pt idx="5852">
                  <c:v>36684</c:v>
                </c:pt>
                <c:pt idx="5853">
                  <c:v>36685</c:v>
                </c:pt>
                <c:pt idx="5854">
                  <c:v>36686</c:v>
                </c:pt>
                <c:pt idx="5855">
                  <c:v>36689</c:v>
                </c:pt>
                <c:pt idx="5856">
                  <c:v>36690</c:v>
                </c:pt>
                <c:pt idx="5857">
                  <c:v>36691</c:v>
                </c:pt>
                <c:pt idx="5858">
                  <c:v>36692</c:v>
                </c:pt>
                <c:pt idx="5859">
                  <c:v>36693</c:v>
                </c:pt>
                <c:pt idx="5860">
                  <c:v>36696</c:v>
                </c:pt>
                <c:pt idx="5861">
                  <c:v>36697</c:v>
                </c:pt>
                <c:pt idx="5862">
                  <c:v>36698</c:v>
                </c:pt>
                <c:pt idx="5863">
                  <c:v>36699</c:v>
                </c:pt>
                <c:pt idx="5864">
                  <c:v>36700</c:v>
                </c:pt>
                <c:pt idx="5865">
                  <c:v>36703</c:v>
                </c:pt>
                <c:pt idx="5866">
                  <c:v>36704</c:v>
                </c:pt>
                <c:pt idx="5867">
                  <c:v>36705</c:v>
                </c:pt>
                <c:pt idx="5868">
                  <c:v>36706</c:v>
                </c:pt>
                <c:pt idx="5869">
                  <c:v>36707</c:v>
                </c:pt>
                <c:pt idx="5870">
                  <c:v>36710</c:v>
                </c:pt>
                <c:pt idx="5871">
                  <c:v>36711</c:v>
                </c:pt>
                <c:pt idx="5872">
                  <c:v>36712</c:v>
                </c:pt>
                <c:pt idx="5873">
                  <c:v>36713</c:v>
                </c:pt>
                <c:pt idx="5874">
                  <c:v>36714</c:v>
                </c:pt>
                <c:pt idx="5875">
                  <c:v>36717</c:v>
                </c:pt>
                <c:pt idx="5876">
                  <c:v>36718</c:v>
                </c:pt>
                <c:pt idx="5877">
                  <c:v>36719</c:v>
                </c:pt>
                <c:pt idx="5878">
                  <c:v>36720</c:v>
                </c:pt>
                <c:pt idx="5879">
                  <c:v>36721</c:v>
                </c:pt>
                <c:pt idx="5880">
                  <c:v>36724</c:v>
                </c:pt>
                <c:pt idx="5881">
                  <c:v>36725</c:v>
                </c:pt>
                <c:pt idx="5882">
                  <c:v>36726</c:v>
                </c:pt>
                <c:pt idx="5883">
                  <c:v>36727</c:v>
                </c:pt>
                <c:pt idx="5884">
                  <c:v>36728</c:v>
                </c:pt>
                <c:pt idx="5885">
                  <c:v>36731</c:v>
                </c:pt>
                <c:pt idx="5886">
                  <c:v>36732</c:v>
                </c:pt>
                <c:pt idx="5887">
                  <c:v>36733</c:v>
                </c:pt>
                <c:pt idx="5888">
                  <c:v>36734</c:v>
                </c:pt>
                <c:pt idx="5889">
                  <c:v>36735</c:v>
                </c:pt>
                <c:pt idx="5890">
                  <c:v>36738</c:v>
                </c:pt>
                <c:pt idx="5891">
                  <c:v>36739</c:v>
                </c:pt>
                <c:pt idx="5892">
                  <c:v>36740</c:v>
                </c:pt>
                <c:pt idx="5893">
                  <c:v>36741</c:v>
                </c:pt>
                <c:pt idx="5894">
                  <c:v>36742</c:v>
                </c:pt>
                <c:pt idx="5895">
                  <c:v>36745</c:v>
                </c:pt>
                <c:pt idx="5896">
                  <c:v>36746</c:v>
                </c:pt>
                <c:pt idx="5897">
                  <c:v>36747</c:v>
                </c:pt>
                <c:pt idx="5898">
                  <c:v>36748</c:v>
                </c:pt>
                <c:pt idx="5899">
                  <c:v>36749</c:v>
                </c:pt>
                <c:pt idx="5900">
                  <c:v>36752</c:v>
                </c:pt>
                <c:pt idx="5901">
                  <c:v>36753</c:v>
                </c:pt>
                <c:pt idx="5902">
                  <c:v>36754</c:v>
                </c:pt>
                <c:pt idx="5903">
                  <c:v>36755</c:v>
                </c:pt>
                <c:pt idx="5904">
                  <c:v>36756</c:v>
                </c:pt>
                <c:pt idx="5905">
                  <c:v>36759</c:v>
                </c:pt>
                <c:pt idx="5906">
                  <c:v>36760</c:v>
                </c:pt>
                <c:pt idx="5907">
                  <c:v>36761</c:v>
                </c:pt>
                <c:pt idx="5908">
                  <c:v>36762</c:v>
                </c:pt>
                <c:pt idx="5909">
                  <c:v>36763</c:v>
                </c:pt>
                <c:pt idx="5910">
                  <c:v>36766</c:v>
                </c:pt>
                <c:pt idx="5911">
                  <c:v>36767</c:v>
                </c:pt>
                <c:pt idx="5912">
                  <c:v>36768</c:v>
                </c:pt>
                <c:pt idx="5913">
                  <c:v>36769</c:v>
                </c:pt>
                <c:pt idx="5914">
                  <c:v>36770</c:v>
                </c:pt>
                <c:pt idx="5915">
                  <c:v>36773</c:v>
                </c:pt>
                <c:pt idx="5916">
                  <c:v>36774</c:v>
                </c:pt>
                <c:pt idx="5917">
                  <c:v>36775</c:v>
                </c:pt>
                <c:pt idx="5918">
                  <c:v>36776</c:v>
                </c:pt>
                <c:pt idx="5919">
                  <c:v>36777</c:v>
                </c:pt>
                <c:pt idx="5920">
                  <c:v>36780</c:v>
                </c:pt>
                <c:pt idx="5921">
                  <c:v>36781</c:v>
                </c:pt>
                <c:pt idx="5922">
                  <c:v>36782</c:v>
                </c:pt>
                <c:pt idx="5923">
                  <c:v>36783</c:v>
                </c:pt>
                <c:pt idx="5924">
                  <c:v>36784</c:v>
                </c:pt>
                <c:pt idx="5925">
                  <c:v>36787</c:v>
                </c:pt>
                <c:pt idx="5926">
                  <c:v>36788</c:v>
                </c:pt>
                <c:pt idx="5927">
                  <c:v>36789</c:v>
                </c:pt>
                <c:pt idx="5928">
                  <c:v>36790</c:v>
                </c:pt>
                <c:pt idx="5929">
                  <c:v>36791</c:v>
                </c:pt>
                <c:pt idx="5930">
                  <c:v>36794</c:v>
                </c:pt>
                <c:pt idx="5931">
                  <c:v>36795</c:v>
                </c:pt>
                <c:pt idx="5932">
                  <c:v>36796</c:v>
                </c:pt>
                <c:pt idx="5933">
                  <c:v>36797</c:v>
                </c:pt>
                <c:pt idx="5934">
                  <c:v>36798</c:v>
                </c:pt>
                <c:pt idx="5935">
                  <c:v>36801</c:v>
                </c:pt>
                <c:pt idx="5936">
                  <c:v>36802</c:v>
                </c:pt>
                <c:pt idx="5937">
                  <c:v>36803</c:v>
                </c:pt>
                <c:pt idx="5938">
                  <c:v>36804</c:v>
                </c:pt>
                <c:pt idx="5939">
                  <c:v>36805</c:v>
                </c:pt>
                <c:pt idx="5940">
                  <c:v>36808</c:v>
                </c:pt>
                <c:pt idx="5941">
                  <c:v>36809</c:v>
                </c:pt>
                <c:pt idx="5942">
                  <c:v>36810</c:v>
                </c:pt>
                <c:pt idx="5943">
                  <c:v>36811</c:v>
                </c:pt>
                <c:pt idx="5944">
                  <c:v>36812</c:v>
                </c:pt>
                <c:pt idx="5945">
                  <c:v>36815</c:v>
                </c:pt>
                <c:pt idx="5946">
                  <c:v>36816</c:v>
                </c:pt>
                <c:pt idx="5947">
                  <c:v>36817</c:v>
                </c:pt>
                <c:pt idx="5948">
                  <c:v>36818</c:v>
                </c:pt>
                <c:pt idx="5949">
                  <c:v>36819</c:v>
                </c:pt>
                <c:pt idx="5950">
                  <c:v>36822</c:v>
                </c:pt>
                <c:pt idx="5951">
                  <c:v>36823</c:v>
                </c:pt>
                <c:pt idx="5952">
                  <c:v>36824</c:v>
                </c:pt>
                <c:pt idx="5953">
                  <c:v>36825</c:v>
                </c:pt>
                <c:pt idx="5954">
                  <c:v>36826</c:v>
                </c:pt>
                <c:pt idx="5955">
                  <c:v>36829</c:v>
                </c:pt>
                <c:pt idx="5956">
                  <c:v>36830</c:v>
                </c:pt>
                <c:pt idx="5957">
                  <c:v>36831</c:v>
                </c:pt>
                <c:pt idx="5958">
                  <c:v>36832</c:v>
                </c:pt>
                <c:pt idx="5959">
                  <c:v>36833</c:v>
                </c:pt>
                <c:pt idx="5960">
                  <c:v>36836</c:v>
                </c:pt>
                <c:pt idx="5961">
                  <c:v>36837</c:v>
                </c:pt>
                <c:pt idx="5962">
                  <c:v>36838</c:v>
                </c:pt>
                <c:pt idx="5963">
                  <c:v>36839</c:v>
                </c:pt>
                <c:pt idx="5964">
                  <c:v>36840</c:v>
                </c:pt>
                <c:pt idx="5965">
                  <c:v>36843</c:v>
                </c:pt>
                <c:pt idx="5966">
                  <c:v>36844</c:v>
                </c:pt>
                <c:pt idx="5967">
                  <c:v>36845</c:v>
                </c:pt>
                <c:pt idx="5968">
                  <c:v>36846</c:v>
                </c:pt>
                <c:pt idx="5969">
                  <c:v>36847</c:v>
                </c:pt>
                <c:pt idx="5970">
                  <c:v>36850</c:v>
                </c:pt>
                <c:pt idx="5971">
                  <c:v>36851</c:v>
                </c:pt>
                <c:pt idx="5972">
                  <c:v>36852</c:v>
                </c:pt>
                <c:pt idx="5973">
                  <c:v>36853</c:v>
                </c:pt>
                <c:pt idx="5974">
                  <c:v>36854</c:v>
                </c:pt>
                <c:pt idx="5975">
                  <c:v>36857</c:v>
                </c:pt>
                <c:pt idx="5976">
                  <c:v>36858</c:v>
                </c:pt>
                <c:pt idx="5977">
                  <c:v>36859</c:v>
                </c:pt>
                <c:pt idx="5978">
                  <c:v>36860</c:v>
                </c:pt>
                <c:pt idx="5979">
                  <c:v>36861</c:v>
                </c:pt>
                <c:pt idx="5980">
                  <c:v>36864</c:v>
                </c:pt>
                <c:pt idx="5981">
                  <c:v>36865</c:v>
                </c:pt>
                <c:pt idx="5982">
                  <c:v>36866</c:v>
                </c:pt>
                <c:pt idx="5983">
                  <c:v>36867</c:v>
                </c:pt>
                <c:pt idx="5984">
                  <c:v>36868</c:v>
                </c:pt>
                <c:pt idx="5985">
                  <c:v>36871</c:v>
                </c:pt>
                <c:pt idx="5986">
                  <c:v>36872</c:v>
                </c:pt>
                <c:pt idx="5987">
                  <c:v>36873</c:v>
                </c:pt>
                <c:pt idx="5988">
                  <c:v>36874</c:v>
                </c:pt>
                <c:pt idx="5989">
                  <c:v>36875</c:v>
                </c:pt>
                <c:pt idx="5990">
                  <c:v>36878</c:v>
                </c:pt>
                <c:pt idx="5991">
                  <c:v>36879</c:v>
                </c:pt>
                <c:pt idx="5992">
                  <c:v>36880</c:v>
                </c:pt>
                <c:pt idx="5993">
                  <c:v>36881</c:v>
                </c:pt>
                <c:pt idx="5994">
                  <c:v>36882</c:v>
                </c:pt>
                <c:pt idx="5995">
                  <c:v>36885</c:v>
                </c:pt>
                <c:pt idx="5996">
                  <c:v>36886</c:v>
                </c:pt>
                <c:pt idx="5997">
                  <c:v>36887</c:v>
                </c:pt>
                <c:pt idx="5998">
                  <c:v>36888</c:v>
                </c:pt>
                <c:pt idx="5999">
                  <c:v>36889</c:v>
                </c:pt>
                <c:pt idx="6000">
                  <c:v>36892</c:v>
                </c:pt>
                <c:pt idx="6001">
                  <c:v>36893</c:v>
                </c:pt>
                <c:pt idx="6002">
                  <c:v>36894</c:v>
                </c:pt>
                <c:pt idx="6003">
                  <c:v>36895</c:v>
                </c:pt>
                <c:pt idx="6004">
                  <c:v>36896</c:v>
                </c:pt>
                <c:pt idx="6005">
                  <c:v>36899</c:v>
                </c:pt>
                <c:pt idx="6006">
                  <c:v>36900</c:v>
                </c:pt>
                <c:pt idx="6007">
                  <c:v>36901</c:v>
                </c:pt>
                <c:pt idx="6008">
                  <c:v>36902</c:v>
                </c:pt>
                <c:pt idx="6009">
                  <c:v>36903</c:v>
                </c:pt>
                <c:pt idx="6010">
                  <c:v>36906</c:v>
                </c:pt>
                <c:pt idx="6011">
                  <c:v>36907</c:v>
                </c:pt>
                <c:pt idx="6012">
                  <c:v>36908</c:v>
                </c:pt>
                <c:pt idx="6013">
                  <c:v>36909</c:v>
                </c:pt>
                <c:pt idx="6014">
                  <c:v>36910</c:v>
                </c:pt>
                <c:pt idx="6015">
                  <c:v>36913</c:v>
                </c:pt>
                <c:pt idx="6016">
                  <c:v>36914</c:v>
                </c:pt>
                <c:pt idx="6017">
                  <c:v>36915</c:v>
                </c:pt>
                <c:pt idx="6018">
                  <c:v>36916</c:v>
                </c:pt>
                <c:pt idx="6019">
                  <c:v>36917</c:v>
                </c:pt>
                <c:pt idx="6020">
                  <c:v>36920</c:v>
                </c:pt>
                <c:pt idx="6021">
                  <c:v>36921</c:v>
                </c:pt>
                <c:pt idx="6022">
                  <c:v>36922</c:v>
                </c:pt>
                <c:pt idx="6023">
                  <c:v>36923</c:v>
                </c:pt>
                <c:pt idx="6024">
                  <c:v>36924</c:v>
                </c:pt>
                <c:pt idx="6025">
                  <c:v>36927</c:v>
                </c:pt>
                <c:pt idx="6026">
                  <c:v>36928</c:v>
                </c:pt>
                <c:pt idx="6027">
                  <c:v>36929</c:v>
                </c:pt>
                <c:pt idx="6028">
                  <c:v>36930</c:v>
                </c:pt>
                <c:pt idx="6029">
                  <c:v>36931</c:v>
                </c:pt>
                <c:pt idx="6030">
                  <c:v>36934</c:v>
                </c:pt>
                <c:pt idx="6031">
                  <c:v>36935</c:v>
                </c:pt>
                <c:pt idx="6032">
                  <c:v>36936</c:v>
                </c:pt>
                <c:pt idx="6033">
                  <c:v>36937</c:v>
                </c:pt>
                <c:pt idx="6034">
                  <c:v>36938</c:v>
                </c:pt>
                <c:pt idx="6035">
                  <c:v>36941</c:v>
                </c:pt>
                <c:pt idx="6036">
                  <c:v>36942</c:v>
                </c:pt>
                <c:pt idx="6037">
                  <c:v>36943</c:v>
                </c:pt>
                <c:pt idx="6038">
                  <c:v>36944</c:v>
                </c:pt>
                <c:pt idx="6039">
                  <c:v>36945</c:v>
                </c:pt>
                <c:pt idx="6040">
                  <c:v>36948</c:v>
                </c:pt>
                <c:pt idx="6041">
                  <c:v>36949</c:v>
                </c:pt>
                <c:pt idx="6042">
                  <c:v>36950</c:v>
                </c:pt>
                <c:pt idx="6043">
                  <c:v>36951</c:v>
                </c:pt>
                <c:pt idx="6044">
                  <c:v>36952</c:v>
                </c:pt>
                <c:pt idx="6045">
                  <c:v>36955</c:v>
                </c:pt>
                <c:pt idx="6046">
                  <c:v>36956</c:v>
                </c:pt>
                <c:pt idx="6047">
                  <c:v>36957</c:v>
                </c:pt>
                <c:pt idx="6048">
                  <c:v>36958</c:v>
                </c:pt>
                <c:pt idx="6049">
                  <c:v>36959</c:v>
                </c:pt>
                <c:pt idx="6050">
                  <c:v>36962</c:v>
                </c:pt>
                <c:pt idx="6051">
                  <c:v>36963</c:v>
                </c:pt>
                <c:pt idx="6052">
                  <c:v>36964</c:v>
                </c:pt>
                <c:pt idx="6053">
                  <c:v>36965</c:v>
                </c:pt>
                <c:pt idx="6054">
                  <c:v>36966</c:v>
                </c:pt>
                <c:pt idx="6055">
                  <c:v>36969</c:v>
                </c:pt>
                <c:pt idx="6056">
                  <c:v>36970</c:v>
                </c:pt>
                <c:pt idx="6057">
                  <c:v>36971</c:v>
                </c:pt>
                <c:pt idx="6058">
                  <c:v>36972</c:v>
                </c:pt>
                <c:pt idx="6059">
                  <c:v>36973</c:v>
                </c:pt>
                <c:pt idx="6060">
                  <c:v>36976</c:v>
                </c:pt>
                <c:pt idx="6061">
                  <c:v>36977</c:v>
                </c:pt>
                <c:pt idx="6062">
                  <c:v>36978</c:v>
                </c:pt>
                <c:pt idx="6063">
                  <c:v>36979</c:v>
                </c:pt>
                <c:pt idx="6064">
                  <c:v>36980</c:v>
                </c:pt>
                <c:pt idx="6065">
                  <c:v>36983</c:v>
                </c:pt>
                <c:pt idx="6066">
                  <c:v>36984</c:v>
                </c:pt>
                <c:pt idx="6067">
                  <c:v>36985</c:v>
                </c:pt>
                <c:pt idx="6068">
                  <c:v>36986</c:v>
                </c:pt>
                <c:pt idx="6069">
                  <c:v>36987</c:v>
                </c:pt>
                <c:pt idx="6070">
                  <c:v>36990</c:v>
                </c:pt>
                <c:pt idx="6071">
                  <c:v>36991</c:v>
                </c:pt>
                <c:pt idx="6072">
                  <c:v>36992</c:v>
                </c:pt>
                <c:pt idx="6073">
                  <c:v>36993</c:v>
                </c:pt>
                <c:pt idx="6074">
                  <c:v>36994</c:v>
                </c:pt>
                <c:pt idx="6075">
                  <c:v>36997</c:v>
                </c:pt>
                <c:pt idx="6076">
                  <c:v>36998</c:v>
                </c:pt>
                <c:pt idx="6077">
                  <c:v>36999</c:v>
                </c:pt>
                <c:pt idx="6078">
                  <c:v>37000</c:v>
                </c:pt>
                <c:pt idx="6079">
                  <c:v>37001</c:v>
                </c:pt>
                <c:pt idx="6080">
                  <c:v>37004</c:v>
                </c:pt>
                <c:pt idx="6081">
                  <c:v>37005</c:v>
                </c:pt>
                <c:pt idx="6082">
                  <c:v>37006</c:v>
                </c:pt>
                <c:pt idx="6083">
                  <c:v>37007</c:v>
                </c:pt>
                <c:pt idx="6084">
                  <c:v>37008</c:v>
                </c:pt>
                <c:pt idx="6085">
                  <c:v>37011</c:v>
                </c:pt>
                <c:pt idx="6086">
                  <c:v>37012</c:v>
                </c:pt>
                <c:pt idx="6087">
                  <c:v>37013</c:v>
                </c:pt>
                <c:pt idx="6088">
                  <c:v>37014</c:v>
                </c:pt>
                <c:pt idx="6089">
                  <c:v>37015</c:v>
                </c:pt>
                <c:pt idx="6090">
                  <c:v>37018</c:v>
                </c:pt>
                <c:pt idx="6091">
                  <c:v>37019</c:v>
                </c:pt>
                <c:pt idx="6092">
                  <c:v>37020</c:v>
                </c:pt>
                <c:pt idx="6093">
                  <c:v>37021</c:v>
                </c:pt>
                <c:pt idx="6094">
                  <c:v>37022</c:v>
                </c:pt>
                <c:pt idx="6095">
                  <c:v>37025</c:v>
                </c:pt>
                <c:pt idx="6096">
                  <c:v>37026</c:v>
                </c:pt>
                <c:pt idx="6097">
                  <c:v>37027</c:v>
                </c:pt>
                <c:pt idx="6098">
                  <c:v>37028</c:v>
                </c:pt>
                <c:pt idx="6099">
                  <c:v>37029</c:v>
                </c:pt>
                <c:pt idx="6100">
                  <c:v>37032</c:v>
                </c:pt>
                <c:pt idx="6101">
                  <c:v>37033</c:v>
                </c:pt>
                <c:pt idx="6102">
                  <c:v>37034</c:v>
                </c:pt>
                <c:pt idx="6103">
                  <c:v>37035</c:v>
                </c:pt>
                <c:pt idx="6104">
                  <c:v>37036</c:v>
                </c:pt>
                <c:pt idx="6105">
                  <c:v>37039</c:v>
                </c:pt>
                <c:pt idx="6106">
                  <c:v>37040</c:v>
                </c:pt>
                <c:pt idx="6107">
                  <c:v>37041</c:v>
                </c:pt>
                <c:pt idx="6108">
                  <c:v>37042</c:v>
                </c:pt>
                <c:pt idx="6109">
                  <c:v>37043</c:v>
                </c:pt>
                <c:pt idx="6110">
                  <c:v>37046</c:v>
                </c:pt>
                <c:pt idx="6111">
                  <c:v>37047</c:v>
                </c:pt>
                <c:pt idx="6112">
                  <c:v>37048</c:v>
                </c:pt>
                <c:pt idx="6113">
                  <c:v>37049</c:v>
                </c:pt>
                <c:pt idx="6114">
                  <c:v>37050</c:v>
                </c:pt>
                <c:pt idx="6115">
                  <c:v>37053</c:v>
                </c:pt>
                <c:pt idx="6116">
                  <c:v>37054</c:v>
                </c:pt>
                <c:pt idx="6117">
                  <c:v>37055</c:v>
                </c:pt>
                <c:pt idx="6118">
                  <c:v>37056</c:v>
                </c:pt>
                <c:pt idx="6119">
                  <c:v>37057</c:v>
                </c:pt>
                <c:pt idx="6120">
                  <c:v>37060</c:v>
                </c:pt>
                <c:pt idx="6121">
                  <c:v>37061</c:v>
                </c:pt>
                <c:pt idx="6122">
                  <c:v>37062</c:v>
                </c:pt>
                <c:pt idx="6123">
                  <c:v>37063</c:v>
                </c:pt>
                <c:pt idx="6124">
                  <c:v>37064</c:v>
                </c:pt>
                <c:pt idx="6125">
                  <c:v>37067</c:v>
                </c:pt>
                <c:pt idx="6126">
                  <c:v>37068</c:v>
                </c:pt>
                <c:pt idx="6127">
                  <c:v>37069</c:v>
                </c:pt>
                <c:pt idx="6128">
                  <c:v>37070</c:v>
                </c:pt>
                <c:pt idx="6129">
                  <c:v>37071</c:v>
                </c:pt>
                <c:pt idx="6130">
                  <c:v>37074</c:v>
                </c:pt>
                <c:pt idx="6131">
                  <c:v>37075</c:v>
                </c:pt>
                <c:pt idx="6132">
                  <c:v>37076</c:v>
                </c:pt>
                <c:pt idx="6133">
                  <c:v>37077</c:v>
                </c:pt>
                <c:pt idx="6134">
                  <c:v>37078</c:v>
                </c:pt>
                <c:pt idx="6135">
                  <c:v>37081</c:v>
                </c:pt>
                <c:pt idx="6136">
                  <c:v>37082</c:v>
                </c:pt>
                <c:pt idx="6137">
                  <c:v>37083</c:v>
                </c:pt>
                <c:pt idx="6138">
                  <c:v>37084</c:v>
                </c:pt>
                <c:pt idx="6139">
                  <c:v>37085</c:v>
                </c:pt>
                <c:pt idx="6140">
                  <c:v>37088</c:v>
                </c:pt>
                <c:pt idx="6141">
                  <c:v>37089</c:v>
                </c:pt>
                <c:pt idx="6142">
                  <c:v>37090</c:v>
                </c:pt>
                <c:pt idx="6143">
                  <c:v>37091</c:v>
                </c:pt>
                <c:pt idx="6144">
                  <c:v>37092</c:v>
                </c:pt>
                <c:pt idx="6145">
                  <c:v>37095</c:v>
                </c:pt>
                <c:pt idx="6146">
                  <c:v>37096</c:v>
                </c:pt>
                <c:pt idx="6147">
                  <c:v>37097</c:v>
                </c:pt>
                <c:pt idx="6148">
                  <c:v>37098</c:v>
                </c:pt>
                <c:pt idx="6149">
                  <c:v>37099</c:v>
                </c:pt>
                <c:pt idx="6150">
                  <c:v>37102</c:v>
                </c:pt>
                <c:pt idx="6151">
                  <c:v>37103</c:v>
                </c:pt>
                <c:pt idx="6152">
                  <c:v>37104</c:v>
                </c:pt>
                <c:pt idx="6153">
                  <c:v>37105</c:v>
                </c:pt>
                <c:pt idx="6154">
                  <c:v>37106</c:v>
                </c:pt>
                <c:pt idx="6155">
                  <c:v>37109</c:v>
                </c:pt>
                <c:pt idx="6156">
                  <c:v>37110</c:v>
                </c:pt>
                <c:pt idx="6157">
                  <c:v>37111</c:v>
                </c:pt>
                <c:pt idx="6158">
                  <c:v>37112</c:v>
                </c:pt>
                <c:pt idx="6159">
                  <c:v>37113</c:v>
                </c:pt>
                <c:pt idx="6160">
                  <c:v>37116</c:v>
                </c:pt>
                <c:pt idx="6161">
                  <c:v>37117</c:v>
                </c:pt>
                <c:pt idx="6162">
                  <c:v>37118</c:v>
                </c:pt>
                <c:pt idx="6163">
                  <c:v>37119</c:v>
                </c:pt>
                <c:pt idx="6164">
                  <c:v>37120</c:v>
                </c:pt>
                <c:pt idx="6165">
                  <c:v>37123</c:v>
                </c:pt>
                <c:pt idx="6166">
                  <c:v>37124</c:v>
                </c:pt>
                <c:pt idx="6167">
                  <c:v>37125</c:v>
                </c:pt>
                <c:pt idx="6168">
                  <c:v>37126</c:v>
                </c:pt>
                <c:pt idx="6169">
                  <c:v>37127</c:v>
                </c:pt>
                <c:pt idx="6170">
                  <c:v>37130</c:v>
                </c:pt>
                <c:pt idx="6171">
                  <c:v>37131</c:v>
                </c:pt>
                <c:pt idx="6172">
                  <c:v>37132</c:v>
                </c:pt>
                <c:pt idx="6173">
                  <c:v>37133</c:v>
                </c:pt>
                <c:pt idx="6174">
                  <c:v>37134</c:v>
                </c:pt>
                <c:pt idx="6175">
                  <c:v>37137</c:v>
                </c:pt>
                <c:pt idx="6176">
                  <c:v>37138</c:v>
                </c:pt>
                <c:pt idx="6177">
                  <c:v>37139</c:v>
                </c:pt>
                <c:pt idx="6178">
                  <c:v>37140</c:v>
                </c:pt>
                <c:pt idx="6179">
                  <c:v>37141</c:v>
                </c:pt>
                <c:pt idx="6180">
                  <c:v>37144</c:v>
                </c:pt>
                <c:pt idx="6181">
                  <c:v>37145</c:v>
                </c:pt>
                <c:pt idx="6182">
                  <c:v>37146</c:v>
                </c:pt>
                <c:pt idx="6183">
                  <c:v>37147</c:v>
                </c:pt>
                <c:pt idx="6184">
                  <c:v>37148</c:v>
                </c:pt>
                <c:pt idx="6185">
                  <c:v>37151</c:v>
                </c:pt>
                <c:pt idx="6186">
                  <c:v>37152</c:v>
                </c:pt>
                <c:pt idx="6187">
                  <c:v>37153</c:v>
                </c:pt>
                <c:pt idx="6188">
                  <c:v>37154</c:v>
                </c:pt>
                <c:pt idx="6189">
                  <c:v>37155</c:v>
                </c:pt>
                <c:pt idx="6190">
                  <c:v>37158</c:v>
                </c:pt>
                <c:pt idx="6191">
                  <c:v>37159</c:v>
                </c:pt>
                <c:pt idx="6192">
                  <c:v>37160</c:v>
                </c:pt>
                <c:pt idx="6193">
                  <c:v>37161</c:v>
                </c:pt>
                <c:pt idx="6194">
                  <c:v>37162</c:v>
                </c:pt>
                <c:pt idx="6195">
                  <c:v>37165</c:v>
                </c:pt>
                <c:pt idx="6196">
                  <c:v>37166</c:v>
                </c:pt>
                <c:pt idx="6197">
                  <c:v>37167</c:v>
                </c:pt>
                <c:pt idx="6198">
                  <c:v>37168</c:v>
                </c:pt>
                <c:pt idx="6199">
                  <c:v>37169</c:v>
                </c:pt>
                <c:pt idx="6200">
                  <c:v>37172</c:v>
                </c:pt>
                <c:pt idx="6201">
                  <c:v>37173</c:v>
                </c:pt>
                <c:pt idx="6202">
                  <c:v>37174</c:v>
                </c:pt>
                <c:pt idx="6203">
                  <c:v>37175</c:v>
                </c:pt>
                <c:pt idx="6204">
                  <c:v>37176</c:v>
                </c:pt>
                <c:pt idx="6205">
                  <c:v>37179</c:v>
                </c:pt>
                <c:pt idx="6206">
                  <c:v>37180</c:v>
                </c:pt>
                <c:pt idx="6207">
                  <c:v>37181</c:v>
                </c:pt>
                <c:pt idx="6208">
                  <c:v>37182</c:v>
                </c:pt>
                <c:pt idx="6209">
                  <c:v>37183</c:v>
                </c:pt>
                <c:pt idx="6210">
                  <c:v>37186</c:v>
                </c:pt>
                <c:pt idx="6211">
                  <c:v>37187</c:v>
                </c:pt>
                <c:pt idx="6212">
                  <c:v>37188</c:v>
                </c:pt>
                <c:pt idx="6213">
                  <c:v>37189</c:v>
                </c:pt>
                <c:pt idx="6214">
                  <c:v>37190</c:v>
                </c:pt>
                <c:pt idx="6215">
                  <c:v>37193</c:v>
                </c:pt>
                <c:pt idx="6216">
                  <c:v>37194</c:v>
                </c:pt>
                <c:pt idx="6217">
                  <c:v>37195</c:v>
                </c:pt>
                <c:pt idx="6218">
                  <c:v>37196</c:v>
                </c:pt>
                <c:pt idx="6219">
                  <c:v>37197</c:v>
                </c:pt>
                <c:pt idx="6220">
                  <c:v>37200</c:v>
                </c:pt>
                <c:pt idx="6221">
                  <c:v>37201</c:v>
                </c:pt>
                <c:pt idx="6222">
                  <c:v>37202</c:v>
                </c:pt>
                <c:pt idx="6223">
                  <c:v>37203</c:v>
                </c:pt>
                <c:pt idx="6224">
                  <c:v>37204</c:v>
                </c:pt>
                <c:pt idx="6225">
                  <c:v>37207</c:v>
                </c:pt>
                <c:pt idx="6226">
                  <c:v>37208</c:v>
                </c:pt>
                <c:pt idx="6227">
                  <c:v>37209</c:v>
                </c:pt>
                <c:pt idx="6228">
                  <c:v>37210</c:v>
                </c:pt>
                <c:pt idx="6229">
                  <c:v>37211</c:v>
                </c:pt>
                <c:pt idx="6230">
                  <c:v>37214</c:v>
                </c:pt>
                <c:pt idx="6231">
                  <c:v>37215</c:v>
                </c:pt>
                <c:pt idx="6232">
                  <c:v>37216</c:v>
                </c:pt>
                <c:pt idx="6233">
                  <c:v>37217</c:v>
                </c:pt>
                <c:pt idx="6234">
                  <c:v>37218</c:v>
                </c:pt>
                <c:pt idx="6235">
                  <c:v>37221</c:v>
                </c:pt>
                <c:pt idx="6236">
                  <c:v>37222</c:v>
                </c:pt>
                <c:pt idx="6237">
                  <c:v>37223</c:v>
                </c:pt>
                <c:pt idx="6238">
                  <c:v>37224</c:v>
                </c:pt>
                <c:pt idx="6239">
                  <c:v>37225</c:v>
                </c:pt>
                <c:pt idx="6240">
                  <c:v>37228</c:v>
                </c:pt>
                <c:pt idx="6241">
                  <c:v>37229</c:v>
                </c:pt>
                <c:pt idx="6242">
                  <c:v>37230</c:v>
                </c:pt>
                <c:pt idx="6243">
                  <c:v>37231</c:v>
                </c:pt>
                <c:pt idx="6244">
                  <c:v>37232</c:v>
                </c:pt>
                <c:pt idx="6245">
                  <c:v>37235</c:v>
                </c:pt>
                <c:pt idx="6246">
                  <c:v>37236</c:v>
                </c:pt>
                <c:pt idx="6247">
                  <c:v>37237</c:v>
                </c:pt>
                <c:pt idx="6248">
                  <c:v>37238</c:v>
                </c:pt>
                <c:pt idx="6249">
                  <c:v>37239</c:v>
                </c:pt>
                <c:pt idx="6250">
                  <c:v>37242</c:v>
                </c:pt>
                <c:pt idx="6251">
                  <c:v>37243</c:v>
                </c:pt>
                <c:pt idx="6252">
                  <c:v>37244</c:v>
                </c:pt>
                <c:pt idx="6253">
                  <c:v>37245</c:v>
                </c:pt>
                <c:pt idx="6254">
                  <c:v>37246</c:v>
                </c:pt>
                <c:pt idx="6255">
                  <c:v>37249</c:v>
                </c:pt>
                <c:pt idx="6256">
                  <c:v>37250</c:v>
                </c:pt>
                <c:pt idx="6257">
                  <c:v>37251</c:v>
                </c:pt>
                <c:pt idx="6258">
                  <c:v>37252</c:v>
                </c:pt>
                <c:pt idx="6259">
                  <c:v>37253</c:v>
                </c:pt>
                <c:pt idx="6260">
                  <c:v>37256</c:v>
                </c:pt>
                <c:pt idx="6261">
                  <c:v>37257</c:v>
                </c:pt>
                <c:pt idx="6262">
                  <c:v>37258</c:v>
                </c:pt>
                <c:pt idx="6263">
                  <c:v>37259</c:v>
                </c:pt>
                <c:pt idx="6264">
                  <c:v>37260</c:v>
                </c:pt>
                <c:pt idx="6265">
                  <c:v>37263</c:v>
                </c:pt>
                <c:pt idx="6266">
                  <c:v>37264</c:v>
                </c:pt>
                <c:pt idx="6267">
                  <c:v>37265</c:v>
                </c:pt>
                <c:pt idx="6268">
                  <c:v>37266</c:v>
                </c:pt>
                <c:pt idx="6269">
                  <c:v>37267</c:v>
                </c:pt>
                <c:pt idx="6270">
                  <c:v>37270</c:v>
                </c:pt>
                <c:pt idx="6271">
                  <c:v>37271</c:v>
                </c:pt>
                <c:pt idx="6272">
                  <c:v>37272</c:v>
                </c:pt>
                <c:pt idx="6273">
                  <c:v>37273</c:v>
                </c:pt>
                <c:pt idx="6274">
                  <c:v>37274</c:v>
                </c:pt>
                <c:pt idx="6275">
                  <c:v>37277</c:v>
                </c:pt>
                <c:pt idx="6276">
                  <c:v>37278</c:v>
                </c:pt>
                <c:pt idx="6277">
                  <c:v>37279</c:v>
                </c:pt>
                <c:pt idx="6278">
                  <c:v>37280</c:v>
                </c:pt>
                <c:pt idx="6279">
                  <c:v>37281</c:v>
                </c:pt>
                <c:pt idx="6280">
                  <c:v>37284</c:v>
                </c:pt>
                <c:pt idx="6281">
                  <c:v>37285</c:v>
                </c:pt>
                <c:pt idx="6282">
                  <c:v>37286</c:v>
                </c:pt>
                <c:pt idx="6283">
                  <c:v>37287</c:v>
                </c:pt>
                <c:pt idx="6284">
                  <c:v>37288</c:v>
                </c:pt>
                <c:pt idx="6285">
                  <c:v>37291</c:v>
                </c:pt>
                <c:pt idx="6286">
                  <c:v>37292</c:v>
                </c:pt>
                <c:pt idx="6287">
                  <c:v>37293</c:v>
                </c:pt>
                <c:pt idx="6288">
                  <c:v>37294</c:v>
                </c:pt>
                <c:pt idx="6289">
                  <c:v>37295</c:v>
                </c:pt>
                <c:pt idx="6290">
                  <c:v>37298</c:v>
                </c:pt>
                <c:pt idx="6291">
                  <c:v>37299</c:v>
                </c:pt>
                <c:pt idx="6292">
                  <c:v>37300</c:v>
                </c:pt>
                <c:pt idx="6293">
                  <c:v>37301</c:v>
                </c:pt>
                <c:pt idx="6294">
                  <c:v>37302</c:v>
                </c:pt>
                <c:pt idx="6295">
                  <c:v>37305</c:v>
                </c:pt>
                <c:pt idx="6296">
                  <c:v>37306</c:v>
                </c:pt>
                <c:pt idx="6297">
                  <c:v>37307</c:v>
                </c:pt>
                <c:pt idx="6298">
                  <c:v>37308</c:v>
                </c:pt>
                <c:pt idx="6299">
                  <c:v>37309</c:v>
                </c:pt>
                <c:pt idx="6300">
                  <c:v>37312</c:v>
                </c:pt>
                <c:pt idx="6301">
                  <c:v>37313</c:v>
                </c:pt>
                <c:pt idx="6302">
                  <c:v>37314</c:v>
                </c:pt>
                <c:pt idx="6303">
                  <c:v>37315</c:v>
                </c:pt>
                <c:pt idx="6304">
                  <c:v>37316</c:v>
                </c:pt>
                <c:pt idx="6305">
                  <c:v>37319</c:v>
                </c:pt>
                <c:pt idx="6306">
                  <c:v>37320</c:v>
                </c:pt>
                <c:pt idx="6307">
                  <c:v>37321</c:v>
                </c:pt>
                <c:pt idx="6308">
                  <c:v>37322</c:v>
                </c:pt>
                <c:pt idx="6309">
                  <c:v>37323</c:v>
                </c:pt>
                <c:pt idx="6310">
                  <c:v>37326</c:v>
                </c:pt>
                <c:pt idx="6311">
                  <c:v>37327</c:v>
                </c:pt>
                <c:pt idx="6312">
                  <c:v>37328</c:v>
                </c:pt>
                <c:pt idx="6313">
                  <c:v>37329</c:v>
                </c:pt>
                <c:pt idx="6314">
                  <c:v>37330</c:v>
                </c:pt>
                <c:pt idx="6315">
                  <c:v>37333</c:v>
                </c:pt>
                <c:pt idx="6316">
                  <c:v>37334</c:v>
                </c:pt>
                <c:pt idx="6317">
                  <c:v>37335</c:v>
                </c:pt>
                <c:pt idx="6318">
                  <c:v>37336</c:v>
                </c:pt>
                <c:pt idx="6319">
                  <c:v>37337</c:v>
                </c:pt>
                <c:pt idx="6320">
                  <c:v>37340</c:v>
                </c:pt>
                <c:pt idx="6321">
                  <c:v>37341</c:v>
                </c:pt>
                <c:pt idx="6322">
                  <c:v>37342</c:v>
                </c:pt>
                <c:pt idx="6323">
                  <c:v>37343</c:v>
                </c:pt>
                <c:pt idx="6324">
                  <c:v>37344</c:v>
                </c:pt>
                <c:pt idx="6325">
                  <c:v>37347</c:v>
                </c:pt>
                <c:pt idx="6326">
                  <c:v>37348</c:v>
                </c:pt>
                <c:pt idx="6327">
                  <c:v>37349</c:v>
                </c:pt>
                <c:pt idx="6328">
                  <c:v>37350</c:v>
                </c:pt>
                <c:pt idx="6329">
                  <c:v>37351</c:v>
                </c:pt>
                <c:pt idx="6330">
                  <c:v>37354</c:v>
                </c:pt>
                <c:pt idx="6331">
                  <c:v>37355</c:v>
                </c:pt>
                <c:pt idx="6332">
                  <c:v>37356</c:v>
                </c:pt>
                <c:pt idx="6333">
                  <c:v>37357</c:v>
                </c:pt>
                <c:pt idx="6334">
                  <c:v>37358</c:v>
                </c:pt>
                <c:pt idx="6335">
                  <c:v>37361</c:v>
                </c:pt>
                <c:pt idx="6336">
                  <c:v>37362</c:v>
                </c:pt>
                <c:pt idx="6337">
                  <c:v>37363</c:v>
                </c:pt>
                <c:pt idx="6338">
                  <c:v>37364</c:v>
                </c:pt>
                <c:pt idx="6339">
                  <c:v>37365</c:v>
                </c:pt>
                <c:pt idx="6340">
                  <c:v>37368</c:v>
                </c:pt>
                <c:pt idx="6341">
                  <c:v>37369</c:v>
                </c:pt>
                <c:pt idx="6342">
                  <c:v>37370</c:v>
                </c:pt>
                <c:pt idx="6343">
                  <c:v>37371</c:v>
                </c:pt>
                <c:pt idx="6344">
                  <c:v>37372</c:v>
                </c:pt>
                <c:pt idx="6345">
                  <c:v>37375</c:v>
                </c:pt>
                <c:pt idx="6346">
                  <c:v>37376</c:v>
                </c:pt>
                <c:pt idx="6347">
                  <c:v>37377</c:v>
                </c:pt>
                <c:pt idx="6348">
                  <c:v>37378</c:v>
                </c:pt>
                <c:pt idx="6349">
                  <c:v>37379</c:v>
                </c:pt>
                <c:pt idx="6350">
                  <c:v>37382</c:v>
                </c:pt>
                <c:pt idx="6351">
                  <c:v>37383</c:v>
                </c:pt>
                <c:pt idx="6352">
                  <c:v>37384</c:v>
                </c:pt>
                <c:pt idx="6353">
                  <c:v>37385</c:v>
                </c:pt>
                <c:pt idx="6354">
                  <c:v>37386</c:v>
                </c:pt>
                <c:pt idx="6355">
                  <c:v>37389</c:v>
                </c:pt>
                <c:pt idx="6356">
                  <c:v>37390</c:v>
                </c:pt>
                <c:pt idx="6357">
                  <c:v>37391</c:v>
                </c:pt>
                <c:pt idx="6358">
                  <c:v>37392</c:v>
                </c:pt>
                <c:pt idx="6359">
                  <c:v>37393</c:v>
                </c:pt>
                <c:pt idx="6360">
                  <c:v>37396</c:v>
                </c:pt>
                <c:pt idx="6361">
                  <c:v>37397</c:v>
                </c:pt>
                <c:pt idx="6362">
                  <c:v>37398</c:v>
                </c:pt>
                <c:pt idx="6363">
                  <c:v>37399</c:v>
                </c:pt>
                <c:pt idx="6364">
                  <c:v>37400</c:v>
                </c:pt>
                <c:pt idx="6365">
                  <c:v>37403</c:v>
                </c:pt>
                <c:pt idx="6366">
                  <c:v>37404</c:v>
                </c:pt>
                <c:pt idx="6367">
                  <c:v>37405</c:v>
                </c:pt>
                <c:pt idx="6368">
                  <c:v>37406</c:v>
                </c:pt>
                <c:pt idx="6369">
                  <c:v>37407</c:v>
                </c:pt>
                <c:pt idx="6370">
                  <c:v>37410</c:v>
                </c:pt>
                <c:pt idx="6371">
                  <c:v>37411</c:v>
                </c:pt>
                <c:pt idx="6372">
                  <c:v>37412</c:v>
                </c:pt>
                <c:pt idx="6373">
                  <c:v>37413</c:v>
                </c:pt>
                <c:pt idx="6374">
                  <c:v>37414</c:v>
                </c:pt>
                <c:pt idx="6375">
                  <c:v>37417</c:v>
                </c:pt>
                <c:pt idx="6376">
                  <c:v>37418</c:v>
                </c:pt>
                <c:pt idx="6377">
                  <c:v>37419</c:v>
                </c:pt>
                <c:pt idx="6378">
                  <c:v>37420</c:v>
                </c:pt>
                <c:pt idx="6379">
                  <c:v>37421</c:v>
                </c:pt>
                <c:pt idx="6380">
                  <c:v>37424</c:v>
                </c:pt>
                <c:pt idx="6381">
                  <c:v>37425</c:v>
                </c:pt>
                <c:pt idx="6382">
                  <c:v>37426</c:v>
                </c:pt>
                <c:pt idx="6383">
                  <c:v>37427</c:v>
                </c:pt>
                <c:pt idx="6384">
                  <c:v>37428</c:v>
                </c:pt>
                <c:pt idx="6385">
                  <c:v>37431</c:v>
                </c:pt>
                <c:pt idx="6386">
                  <c:v>37432</c:v>
                </c:pt>
                <c:pt idx="6387">
                  <c:v>37433</c:v>
                </c:pt>
                <c:pt idx="6388">
                  <c:v>37434</c:v>
                </c:pt>
                <c:pt idx="6389">
                  <c:v>37435</c:v>
                </c:pt>
                <c:pt idx="6390">
                  <c:v>37438</c:v>
                </c:pt>
                <c:pt idx="6391">
                  <c:v>37439</c:v>
                </c:pt>
                <c:pt idx="6392">
                  <c:v>37440</c:v>
                </c:pt>
                <c:pt idx="6393">
                  <c:v>37441</c:v>
                </c:pt>
                <c:pt idx="6394">
                  <c:v>37442</c:v>
                </c:pt>
                <c:pt idx="6395">
                  <c:v>37445</c:v>
                </c:pt>
                <c:pt idx="6396">
                  <c:v>37446</c:v>
                </c:pt>
                <c:pt idx="6397">
                  <c:v>37447</c:v>
                </c:pt>
                <c:pt idx="6398">
                  <c:v>37448</c:v>
                </c:pt>
                <c:pt idx="6399">
                  <c:v>37449</c:v>
                </c:pt>
                <c:pt idx="6400">
                  <c:v>37452</c:v>
                </c:pt>
                <c:pt idx="6401">
                  <c:v>37453</c:v>
                </c:pt>
                <c:pt idx="6402">
                  <c:v>37454</c:v>
                </c:pt>
                <c:pt idx="6403">
                  <c:v>37455</c:v>
                </c:pt>
                <c:pt idx="6404">
                  <c:v>37456</c:v>
                </c:pt>
                <c:pt idx="6405">
                  <c:v>37459</c:v>
                </c:pt>
                <c:pt idx="6406">
                  <c:v>37460</c:v>
                </c:pt>
                <c:pt idx="6407">
                  <c:v>37461</c:v>
                </c:pt>
                <c:pt idx="6408">
                  <c:v>37462</c:v>
                </c:pt>
                <c:pt idx="6409">
                  <c:v>37463</c:v>
                </c:pt>
                <c:pt idx="6410">
                  <c:v>37466</c:v>
                </c:pt>
                <c:pt idx="6411">
                  <c:v>37467</c:v>
                </c:pt>
                <c:pt idx="6412">
                  <c:v>37468</c:v>
                </c:pt>
                <c:pt idx="6413">
                  <c:v>37469</c:v>
                </c:pt>
                <c:pt idx="6414">
                  <c:v>37470</c:v>
                </c:pt>
                <c:pt idx="6415">
                  <c:v>37473</c:v>
                </c:pt>
                <c:pt idx="6416">
                  <c:v>37474</c:v>
                </c:pt>
                <c:pt idx="6417">
                  <c:v>37475</c:v>
                </c:pt>
                <c:pt idx="6418">
                  <c:v>37476</c:v>
                </c:pt>
                <c:pt idx="6419">
                  <c:v>37477</c:v>
                </c:pt>
                <c:pt idx="6420">
                  <c:v>37480</c:v>
                </c:pt>
                <c:pt idx="6421">
                  <c:v>37481</c:v>
                </c:pt>
                <c:pt idx="6422">
                  <c:v>37482</c:v>
                </c:pt>
                <c:pt idx="6423">
                  <c:v>37483</c:v>
                </c:pt>
                <c:pt idx="6424">
                  <c:v>37484</c:v>
                </c:pt>
                <c:pt idx="6425">
                  <c:v>37487</c:v>
                </c:pt>
                <c:pt idx="6426">
                  <c:v>37488</c:v>
                </c:pt>
                <c:pt idx="6427">
                  <c:v>37489</c:v>
                </c:pt>
                <c:pt idx="6428">
                  <c:v>37490</c:v>
                </c:pt>
                <c:pt idx="6429">
                  <c:v>37491</c:v>
                </c:pt>
                <c:pt idx="6430">
                  <c:v>37494</c:v>
                </c:pt>
                <c:pt idx="6431">
                  <c:v>37495</c:v>
                </c:pt>
                <c:pt idx="6432">
                  <c:v>37496</c:v>
                </c:pt>
                <c:pt idx="6433">
                  <c:v>37497</c:v>
                </c:pt>
                <c:pt idx="6434">
                  <c:v>37498</c:v>
                </c:pt>
                <c:pt idx="6435">
                  <c:v>37501</c:v>
                </c:pt>
                <c:pt idx="6436">
                  <c:v>37502</c:v>
                </c:pt>
                <c:pt idx="6437">
                  <c:v>37503</c:v>
                </c:pt>
                <c:pt idx="6438">
                  <c:v>37504</c:v>
                </c:pt>
                <c:pt idx="6439">
                  <c:v>37505</c:v>
                </c:pt>
                <c:pt idx="6440">
                  <c:v>37508</c:v>
                </c:pt>
                <c:pt idx="6441">
                  <c:v>37509</c:v>
                </c:pt>
                <c:pt idx="6442">
                  <c:v>37510</c:v>
                </c:pt>
                <c:pt idx="6443">
                  <c:v>37511</c:v>
                </c:pt>
                <c:pt idx="6444">
                  <c:v>37512</c:v>
                </c:pt>
                <c:pt idx="6445">
                  <c:v>37515</c:v>
                </c:pt>
                <c:pt idx="6446">
                  <c:v>37516</c:v>
                </c:pt>
                <c:pt idx="6447">
                  <c:v>37517</c:v>
                </c:pt>
                <c:pt idx="6448">
                  <c:v>37518</c:v>
                </c:pt>
                <c:pt idx="6449">
                  <c:v>37519</c:v>
                </c:pt>
                <c:pt idx="6450">
                  <c:v>37522</c:v>
                </c:pt>
                <c:pt idx="6451">
                  <c:v>37523</c:v>
                </c:pt>
                <c:pt idx="6452">
                  <c:v>37524</c:v>
                </c:pt>
                <c:pt idx="6453">
                  <c:v>37525</c:v>
                </c:pt>
                <c:pt idx="6454">
                  <c:v>37526</c:v>
                </c:pt>
                <c:pt idx="6455">
                  <c:v>37529</c:v>
                </c:pt>
                <c:pt idx="6456">
                  <c:v>37530</c:v>
                </c:pt>
                <c:pt idx="6457">
                  <c:v>37531</c:v>
                </c:pt>
                <c:pt idx="6458">
                  <c:v>37532</c:v>
                </c:pt>
                <c:pt idx="6459">
                  <c:v>37533</c:v>
                </c:pt>
                <c:pt idx="6460">
                  <c:v>37536</c:v>
                </c:pt>
                <c:pt idx="6461">
                  <c:v>37537</c:v>
                </c:pt>
                <c:pt idx="6462">
                  <c:v>37538</c:v>
                </c:pt>
                <c:pt idx="6463">
                  <c:v>37539</c:v>
                </c:pt>
                <c:pt idx="6464">
                  <c:v>37540</c:v>
                </c:pt>
                <c:pt idx="6465">
                  <c:v>37543</c:v>
                </c:pt>
                <c:pt idx="6466">
                  <c:v>37544</c:v>
                </c:pt>
                <c:pt idx="6467">
                  <c:v>37545</c:v>
                </c:pt>
                <c:pt idx="6468">
                  <c:v>37546</c:v>
                </c:pt>
                <c:pt idx="6469">
                  <c:v>37547</c:v>
                </c:pt>
                <c:pt idx="6470">
                  <c:v>37550</c:v>
                </c:pt>
                <c:pt idx="6471">
                  <c:v>37551</c:v>
                </c:pt>
                <c:pt idx="6472">
                  <c:v>37552</c:v>
                </c:pt>
                <c:pt idx="6473">
                  <c:v>37553</c:v>
                </c:pt>
                <c:pt idx="6474">
                  <c:v>37554</c:v>
                </c:pt>
                <c:pt idx="6475">
                  <c:v>37557</c:v>
                </c:pt>
                <c:pt idx="6476">
                  <c:v>37558</c:v>
                </c:pt>
                <c:pt idx="6477">
                  <c:v>37559</c:v>
                </c:pt>
                <c:pt idx="6478">
                  <c:v>37560</c:v>
                </c:pt>
                <c:pt idx="6479">
                  <c:v>37561</c:v>
                </c:pt>
                <c:pt idx="6480">
                  <c:v>37564</c:v>
                </c:pt>
                <c:pt idx="6481">
                  <c:v>37565</c:v>
                </c:pt>
                <c:pt idx="6482">
                  <c:v>37566</c:v>
                </c:pt>
                <c:pt idx="6483">
                  <c:v>37567</c:v>
                </c:pt>
                <c:pt idx="6484">
                  <c:v>37568</c:v>
                </c:pt>
                <c:pt idx="6485">
                  <c:v>37571</c:v>
                </c:pt>
                <c:pt idx="6486">
                  <c:v>37572</c:v>
                </c:pt>
                <c:pt idx="6487">
                  <c:v>37573</c:v>
                </c:pt>
                <c:pt idx="6488">
                  <c:v>37574</c:v>
                </c:pt>
                <c:pt idx="6489">
                  <c:v>37575</c:v>
                </c:pt>
                <c:pt idx="6490">
                  <c:v>37578</c:v>
                </c:pt>
                <c:pt idx="6491">
                  <c:v>37579</c:v>
                </c:pt>
                <c:pt idx="6492">
                  <c:v>37580</c:v>
                </c:pt>
                <c:pt idx="6493">
                  <c:v>37581</c:v>
                </c:pt>
                <c:pt idx="6494">
                  <c:v>37582</c:v>
                </c:pt>
                <c:pt idx="6495">
                  <c:v>37585</c:v>
                </c:pt>
                <c:pt idx="6496">
                  <c:v>37586</c:v>
                </c:pt>
                <c:pt idx="6497">
                  <c:v>37587</c:v>
                </c:pt>
                <c:pt idx="6498">
                  <c:v>37588</c:v>
                </c:pt>
                <c:pt idx="6499">
                  <c:v>37589</c:v>
                </c:pt>
                <c:pt idx="6500">
                  <c:v>37592</c:v>
                </c:pt>
                <c:pt idx="6501">
                  <c:v>37593</c:v>
                </c:pt>
                <c:pt idx="6502">
                  <c:v>37594</c:v>
                </c:pt>
                <c:pt idx="6503">
                  <c:v>37595</c:v>
                </c:pt>
                <c:pt idx="6504">
                  <c:v>37596</c:v>
                </c:pt>
                <c:pt idx="6505">
                  <c:v>37599</c:v>
                </c:pt>
                <c:pt idx="6506">
                  <c:v>37600</c:v>
                </c:pt>
                <c:pt idx="6507">
                  <c:v>37601</c:v>
                </c:pt>
                <c:pt idx="6508">
                  <c:v>37602</c:v>
                </c:pt>
                <c:pt idx="6509">
                  <c:v>37603</c:v>
                </c:pt>
                <c:pt idx="6510">
                  <c:v>37606</c:v>
                </c:pt>
                <c:pt idx="6511">
                  <c:v>37607</c:v>
                </c:pt>
                <c:pt idx="6512">
                  <c:v>37608</c:v>
                </c:pt>
                <c:pt idx="6513">
                  <c:v>37609</c:v>
                </c:pt>
                <c:pt idx="6514">
                  <c:v>37610</c:v>
                </c:pt>
                <c:pt idx="6515">
                  <c:v>37613</c:v>
                </c:pt>
                <c:pt idx="6516">
                  <c:v>37614</c:v>
                </c:pt>
                <c:pt idx="6517">
                  <c:v>37615</c:v>
                </c:pt>
                <c:pt idx="6518">
                  <c:v>37616</c:v>
                </c:pt>
                <c:pt idx="6519">
                  <c:v>37617</c:v>
                </c:pt>
                <c:pt idx="6520">
                  <c:v>37620</c:v>
                </c:pt>
                <c:pt idx="6521">
                  <c:v>37621</c:v>
                </c:pt>
                <c:pt idx="6522">
                  <c:v>37622</c:v>
                </c:pt>
                <c:pt idx="6523">
                  <c:v>37623</c:v>
                </c:pt>
                <c:pt idx="6524">
                  <c:v>37624</c:v>
                </c:pt>
                <c:pt idx="6525">
                  <c:v>37627</c:v>
                </c:pt>
                <c:pt idx="6526">
                  <c:v>37628</c:v>
                </c:pt>
                <c:pt idx="6527">
                  <c:v>37629</c:v>
                </c:pt>
                <c:pt idx="6528">
                  <c:v>37630</c:v>
                </c:pt>
                <c:pt idx="6529">
                  <c:v>37631</c:v>
                </c:pt>
                <c:pt idx="6530">
                  <c:v>37634</c:v>
                </c:pt>
                <c:pt idx="6531">
                  <c:v>37635</c:v>
                </c:pt>
                <c:pt idx="6532">
                  <c:v>37636</c:v>
                </c:pt>
                <c:pt idx="6533">
                  <c:v>37637</c:v>
                </c:pt>
                <c:pt idx="6534">
                  <c:v>37638</c:v>
                </c:pt>
                <c:pt idx="6535">
                  <c:v>37641</c:v>
                </c:pt>
                <c:pt idx="6536">
                  <c:v>37642</c:v>
                </c:pt>
                <c:pt idx="6537">
                  <c:v>37643</c:v>
                </c:pt>
                <c:pt idx="6538">
                  <c:v>37644</c:v>
                </c:pt>
                <c:pt idx="6539">
                  <c:v>37645</c:v>
                </c:pt>
                <c:pt idx="6540">
                  <c:v>37648</c:v>
                </c:pt>
                <c:pt idx="6541">
                  <c:v>37649</c:v>
                </c:pt>
                <c:pt idx="6542">
                  <c:v>37650</c:v>
                </c:pt>
                <c:pt idx="6543">
                  <c:v>37651</c:v>
                </c:pt>
                <c:pt idx="6544">
                  <c:v>37652</c:v>
                </c:pt>
                <c:pt idx="6545">
                  <c:v>37655</c:v>
                </c:pt>
                <c:pt idx="6546">
                  <c:v>37656</c:v>
                </c:pt>
                <c:pt idx="6547">
                  <c:v>37657</c:v>
                </c:pt>
                <c:pt idx="6548">
                  <c:v>37658</c:v>
                </c:pt>
                <c:pt idx="6549">
                  <c:v>37659</c:v>
                </c:pt>
                <c:pt idx="6550">
                  <c:v>37662</c:v>
                </c:pt>
                <c:pt idx="6551">
                  <c:v>37663</c:v>
                </c:pt>
                <c:pt idx="6552">
                  <c:v>37664</c:v>
                </c:pt>
                <c:pt idx="6553">
                  <c:v>37665</c:v>
                </c:pt>
                <c:pt idx="6554">
                  <c:v>37666</c:v>
                </c:pt>
                <c:pt idx="6555">
                  <c:v>37669</c:v>
                </c:pt>
                <c:pt idx="6556">
                  <c:v>37670</c:v>
                </c:pt>
                <c:pt idx="6557">
                  <c:v>37671</c:v>
                </c:pt>
                <c:pt idx="6558">
                  <c:v>37672</c:v>
                </c:pt>
                <c:pt idx="6559">
                  <c:v>37673</c:v>
                </c:pt>
                <c:pt idx="6560">
                  <c:v>37676</c:v>
                </c:pt>
                <c:pt idx="6561">
                  <c:v>37677</c:v>
                </c:pt>
                <c:pt idx="6562">
                  <c:v>37678</c:v>
                </c:pt>
                <c:pt idx="6563">
                  <c:v>37679</c:v>
                </c:pt>
                <c:pt idx="6564">
                  <c:v>37680</c:v>
                </c:pt>
                <c:pt idx="6565">
                  <c:v>37683</c:v>
                </c:pt>
                <c:pt idx="6566">
                  <c:v>37684</c:v>
                </c:pt>
                <c:pt idx="6567">
                  <c:v>37685</c:v>
                </c:pt>
                <c:pt idx="6568">
                  <c:v>37686</c:v>
                </c:pt>
                <c:pt idx="6569">
                  <c:v>37687</c:v>
                </c:pt>
                <c:pt idx="6570">
                  <c:v>37690</c:v>
                </c:pt>
                <c:pt idx="6571">
                  <c:v>37691</c:v>
                </c:pt>
                <c:pt idx="6572">
                  <c:v>37692</c:v>
                </c:pt>
                <c:pt idx="6573">
                  <c:v>37693</c:v>
                </c:pt>
                <c:pt idx="6574">
                  <c:v>37694</c:v>
                </c:pt>
                <c:pt idx="6575">
                  <c:v>37697</c:v>
                </c:pt>
                <c:pt idx="6576">
                  <c:v>37698</c:v>
                </c:pt>
                <c:pt idx="6577">
                  <c:v>37699</c:v>
                </c:pt>
                <c:pt idx="6578">
                  <c:v>37700</c:v>
                </c:pt>
                <c:pt idx="6579">
                  <c:v>37701</c:v>
                </c:pt>
                <c:pt idx="6580">
                  <c:v>37704</c:v>
                </c:pt>
                <c:pt idx="6581">
                  <c:v>37705</c:v>
                </c:pt>
                <c:pt idx="6582">
                  <c:v>37706</c:v>
                </c:pt>
                <c:pt idx="6583">
                  <c:v>37707</c:v>
                </c:pt>
                <c:pt idx="6584">
                  <c:v>37708</c:v>
                </c:pt>
                <c:pt idx="6585">
                  <c:v>37711</c:v>
                </c:pt>
                <c:pt idx="6586">
                  <c:v>37712</c:v>
                </c:pt>
                <c:pt idx="6587">
                  <c:v>37713</c:v>
                </c:pt>
                <c:pt idx="6588">
                  <c:v>37714</c:v>
                </c:pt>
                <c:pt idx="6589">
                  <c:v>37715</c:v>
                </c:pt>
                <c:pt idx="6590">
                  <c:v>37718</c:v>
                </c:pt>
                <c:pt idx="6591">
                  <c:v>37719</c:v>
                </c:pt>
                <c:pt idx="6592">
                  <c:v>37720</c:v>
                </c:pt>
                <c:pt idx="6593">
                  <c:v>37721</c:v>
                </c:pt>
                <c:pt idx="6594">
                  <c:v>37722</c:v>
                </c:pt>
                <c:pt idx="6595">
                  <c:v>37725</c:v>
                </c:pt>
                <c:pt idx="6596">
                  <c:v>37726</c:v>
                </c:pt>
                <c:pt idx="6597">
                  <c:v>37727</c:v>
                </c:pt>
                <c:pt idx="6598">
                  <c:v>37728</c:v>
                </c:pt>
                <c:pt idx="6599">
                  <c:v>37729</c:v>
                </c:pt>
                <c:pt idx="6600">
                  <c:v>37732</c:v>
                </c:pt>
                <c:pt idx="6601">
                  <c:v>37733</c:v>
                </c:pt>
                <c:pt idx="6602">
                  <c:v>37734</c:v>
                </c:pt>
                <c:pt idx="6603">
                  <c:v>37735</c:v>
                </c:pt>
                <c:pt idx="6604">
                  <c:v>37736</c:v>
                </c:pt>
                <c:pt idx="6605">
                  <c:v>37739</c:v>
                </c:pt>
                <c:pt idx="6606">
                  <c:v>37740</c:v>
                </c:pt>
                <c:pt idx="6607">
                  <c:v>37741</c:v>
                </c:pt>
                <c:pt idx="6608">
                  <c:v>37742</c:v>
                </c:pt>
                <c:pt idx="6609">
                  <c:v>37743</c:v>
                </c:pt>
                <c:pt idx="6610">
                  <c:v>37746</c:v>
                </c:pt>
                <c:pt idx="6611">
                  <c:v>37747</c:v>
                </c:pt>
                <c:pt idx="6612">
                  <c:v>37748</c:v>
                </c:pt>
                <c:pt idx="6613">
                  <c:v>37749</c:v>
                </c:pt>
                <c:pt idx="6614">
                  <c:v>37750</c:v>
                </c:pt>
                <c:pt idx="6615">
                  <c:v>37753</c:v>
                </c:pt>
                <c:pt idx="6616">
                  <c:v>37754</c:v>
                </c:pt>
                <c:pt idx="6617">
                  <c:v>37755</c:v>
                </c:pt>
                <c:pt idx="6618">
                  <c:v>37756</c:v>
                </c:pt>
                <c:pt idx="6619">
                  <c:v>37757</c:v>
                </c:pt>
                <c:pt idx="6620">
                  <c:v>37760</c:v>
                </c:pt>
                <c:pt idx="6621">
                  <c:v>37761</c:v>
                </c:pt>
                <c:pt idx="6622">
                  <c:v>37762</c:v>
                </c:pt>
                <c:pt idx="6623">
                  <c:v>37763</c:v>
                </c:pt>
                <c:pt idx="6624">
                  <c:v>37764</c:v>
                </c:pt>
                <c:pt idx="6625">
                  <c:v>37767</c:v>
                </c:pt>
                <c:pt idx="6626">
                  <c:v>37768</c:v>
                </c:pt>
                <c:pt idx="6627">
                  <c:v>37769</c:v>
                </c:pt>
                <c:pt idx="6628">
                  <c:v>37770</c:v>
                </c:pt>
                <c:pt idx="6629">
                  <c:v>37771</c:v>
                </c:pt>
                <c:pt idx="6630">
                  <c:v>37774</c:v>
                </c:pt>
                <c:pt idx="6631">
                  <c:v>37775</c:v>
                </c:pt>
                <c:pt idx="6632">
                  <c:v>37776</c:v>
                </c:pt>
                <c:pt idx="6633">
                  <c:v>37777</c:v>
                </c:pt>
                <c:pt idx="6634">
                  <c:v>37778</c:v>
                </c:pt>
                <c:pt idx="6635">
                  <c:v>37781</c:v>
                </c:pt>
                <c:pt idx="6636">
                  <c:v>37782</c:v>
                </c:pt>
                <c:pt idx="6637">
                  <c:v>37783</c:v>
                </c:pt>
                <c:pt idx="6638">
                  <c:v>37784</c:v>
                </c:pt>
                <c:pt idx="6639">
                  <c:v>37785</c:v>
                </c:pt>
                <c:pt idx="6640">
                  <c:v>37788</c:v>
                </c:pt>
                <c:pt idx="6641">
                  <c:v>37789</c:v>
                </c:pt>
                <c:pt idx="6642">
                  <c:v>37790</c:v>
                </c:pt>
                <c:pt idx="6643">
                  <c:v>37791</c:v>
                </c:pt>
                <c:pt idx="6644">
                  <c:v>37792</c:v>
                </c:pt>
                <c:pt idx="6645">
                  <c:v>37795</c:v>
                </c:pt>
                <c:pt idx="6646">
                  <c:v>37796</c:v>
                </c:pt>
                <c:pt idx="6647">
                  <c:v>37797</c:v>
                </c:pt>
                <c:pt idx="6648">
                  <c:v>37798</c:v>
                </c:pt>
                <c:pt idx="6649">
                  <c:v>37799</c:v>
                </c:pt>
                <c:pt idx="6650">
                  <c:v>37802</c:v>
                </c:pt>
                <c:pt idx="6651">
                  <c:v>37803</c:v>
                </c:pt>
                <c:pt idx="6652">
                  <c:v>37804</c:v>
                </c:pt>
                <c:pt idx="6653">
                  <c:v>37805</c:v>
                </c:pt>
                <c:pt idx="6654">
                  <c:v>37806</c:v>
                </c:pt>
                <c:pt idx="6655">
                  <c:v>37809</c:v>
                </c:pt>
                <c:pt idx="6656">
                  <c:v>37810</c:v>
                </c:pt>
                <c:pt idx="6657">
                  <c:v>37811</c:v>
                </c:pt>
                <c:pt idx="6658">
                  <c:v>37812</c:v>
                </c:pt>
                <c:pt idx="6659">
                  <c:v>37813</c:v>
                </c:pt>
                <c:pt idx="6660">
                  <c:v>37816</c:v>
                </c:pt>
                <c:pt idx="6661">
                  <c:v>37817</c:v>
                </c:pt>
                <c:pt idx="6662">
                  <c:v>37818</c:v>
                </c:pt>
                <c:pt idx="6663">
                  <c:v>37819</c:v>
                </c:pt>
                <c:pt idx="6664">
                  <c:v>37820</c:v>
                </c:pt>
                <c:pt idx="6665">
                  <c:v>37823</c:v>
                </c:pt>
                <c:pt idx="6666">
                  <c:v>37824</c:v>
                </c:pt>
                <c:pt idx="6667">
                  <c:v>37825</c:v>
                </c:pt>
                <c:pt idx="6668">
                  <c:v>37826</c:v>
                </c:pt>
                <c:pt idx="6669">
                  <c:v>37827</c:v>
                </c:pt>
                <c:pt idx="6670">
                  <c:v>37830</c:v>
                </c:pt>
                <c:pt idx="6671">
                  <c:v>37831</c:v>
                </c:pt>
                <c:pt idx="6672">
                  <c:v>37832</c:v>
                </c:pt>
                <c:pt idx="6673">
                  <c:v>37833</c:v>
                </c:pt>
                <c:pt idx="6674">
                  <c:v>37834</c:v>
                </c:pt>
                <c:pt idx="6675">
                  <c:v>37837</c:v>
                </c:pt>
                <c:pt idx="6676">
                  <c:v>37838</c:v>
                </c:pt>
                <c:pt idx="6677">
                  <c:v>37839</c:v>
                </c:pt>
                <c:pt idx="6678">
                  <c:v>37840</c:v>
                </c:pt>
                <c:pt idx="6679">
                  <c:v>37841</c:v>
                </c:pt>
                <c:pt idx="6680">
                  <c:v>37844</c:v>
                </c:pt>
                <c:pt idx="6681">
                  <c:v>37845</c:v>
                </c:pt>
                <c:pt idx="6682">
                  <c:v>37846</c:v>
                </c:pt>
                <c:pt idx="6683">
                  <c:v>37847</c:v>
                </c:pt>
                <c:pt idx="6684">
                  <c:v>37848</c:v>
                </c:pt>
                <c:pt idx="6685">
                  <c:v>37851</c:v>
                </c:pt>
                <c:pt idx="6686">
                  <c:v>37852</c:v>
                </c:pt>
                <c:pt idx="6687">
                  <c:v>37853</c:v>
                </c:pt>
                <c:pt idx="6688">
                  <c:v>37854</c:v>
                </c:pt>
                <c:pt idx="6689">
                  <c:v>37855</c:v>
                </c:pt>
                <c:pt idx="6690">
                  <c:v>37858</c:v>
                </c:pt>
                <c:pt idx="6691">
                  <c:v>37859</c:v>
                </c:pt>
                <c:pt idx="6692">
                  <c:v>37860</c:v>
                </c:pt>
                <c:pt idx="6693">
                  <c:v>37861</c:v>
                </c:pt>
                <c:pt idx="6694">
                  <c:v>37862</c:v>
                </c:pt>
                <c:pt idx="6695">
                  <c:v>37865</c:v>
                </c:pt>
                <c:pt idx="6696">
                  <c:v>37866</c:v>
                </c:pt>
                <c:pt idx="6697">
                  <c:v>37867</c:v>
                </c:pt>
                <c:pt idx="6698">
                  <c:v>37868</c:v>
                </c:pt>
                <c:pt idx="6699">
                  <c:v>37869</c:v>
                </c:pt>
                <c:pt idx="6700">
                  <c:v>37872</c:v>
                </c:pt>
                <c:pt idx="6701">
                  <c:v>37873</c:v>
                </c:pt>
                <c:pt idx="6702">
                  <c:v>37874</c:v>
                </c:pt>
                <c:pt idx="6703">
                  <c:v>37875</c:v>
                </c:pt>
                <c:pt idx="6704">
                  <c:v>37876</c:v>
                </c:pt>
                <c:pt idx="6705">
                  <c:v>37879</c:v>
                </c:pt>
                <c:pt idx="6706">
                  <c:v>37880</c:v>
                </c:pt>
                <c:pt idx="6707">
                  <c:v>37881</c:v>
                </c:pt>
                <c:pt idx="6708">
                  <c:v>37882</c:v>
                </c:pt>
                <c:pt idx="6709">
                  <c:v>37883</c:v>
                </c:pt>
                <c:pt idx="6710">
                  <c:v>37886</c:v>
                </c:pt>
                <c:pt idx="6711">
                  <c:v>37887</c:v>
                </c:pt>
                <c:pt idx="6712">
                  <c:v>37888</c:v>
                </c:pt>
                <c:pt idx="6713">
                  <c:v>37889</c:v>
                </c:pt>
                <c:pt idx="6714">
                  <c:v>37890</c:v>
                </c:pt>
                <c:pt idx="6715">
                  <c:v>37893</c:v>
                </c:pt>
                <c:pt idx="6716">
                  <c:v>37894</c:v>
                </c:pt>
                <c:pt idx="6717">
                  <c:v>37895</c:v>
                </c:pt>
                <c:pt idx="6718">
                  <c:v>37896</c:v>
                </c:pt>
                <c:pt idx="6719">
                  <c:v>37897</c:v>
                </c:pt>
                <c:pt idx="6720">
                  <c:v>37900</c:v>
                </c:pt>
                <c:pt idx="6721">
                  <c:v>37901</c:v>
                </c:pt>
                <c:pt idx="6722">
                  <c:v>37902</c:v>
                </c:pt>
                <c:pt idx="6723">
                  <c:v>37903</c:v>
                </c:pt>
                <c:pt idx="6724">
                  <c:v>37904</c:v>
                </c:pt>
                <c:pt idx="6725">
                  <c:v>37907</c:v>
                </c:pt>
                <c:pt idx="6726">
                  <c:v>37908</c:v>
                </c:pt>
                <c:pt idx="6727">
                  <c:v>37909</c:v>
                </c:pt>
                <c:pt idx="6728">
                  <c:v>37910</c:v>
                </c:pt>
                <c:pt idx="6729">
                  <c:v>37911</c:v>
                </c:pt>
                <c:pt idx="6730">
                  <c:v>37914</c:v>
                </c:pt>
                <c:pt idx="6731">
                  <c:v>37915</c:v>
                </c:pt>
                <c:pt idx="6732">
                  <c:v>37916</c:v>
                </c:pt>
                <c:pt idx="6733">
                  <c:v>37917</c:v>
                </c:pt>
                <c:pt idx="6734">
                  <c:v>37918</c:v>
                </c:pt>
                <c:pt idx="6735">
                  <c:v>37921</c:v>
                </c:pt>
                <c:pt idx="6736">
                  <c:v>37922</c:v>
                </c:pt>
                <c:pt idx="6737">
                  <c:v>37923</c:v>
                </c:pt>
                <c:pt idx="6738">
                  <c:v>37924</c:v>
                </c:pt>
                <c:pt idx="6739">
                  <c:v>37925</c:v>
                </c:pt>
                <c:pt idx="6740">
                  <c:v>37928</c:v>
                </c:pt>
                <c:pt idx="6741">
                  <c:v>37929</c:v>
                </c:pt>
                <c:pt idx="6742">
                  <c:v>37930</c:v>
                </c:pt>
                <c:pt idx="6743">
                  <c:v>37931</c:v>
                </c:pt>
                <c:pt idx="6744">
                  <c:v>37932</c:v>
                </c:pt>
                <c:pt idx="6745">
                  <c:v>37935</c:v>
                </c:pt>
                <c:pt idx="6746">
                  <c:v>37936</c:v>
                </c:pt>
                <c:pt idx="6747">
                  <c:v>37937</c:v>
                </c:pt>
                <c:pt idx="6748">
                  <c:v>37938</c:v>
                </c:pt>
                <c:pt idx="6749">
                  <c:v>37939</c:v>
                </c:pt>
                <c:pt idx="6750">
                  <c:v>37942</c:v>
                </c:pt>
                <c:pt idx="6751">
                  <c:v>37943</c:v>
                </c:pt>
                <c:pt idx="6752">
                  <c:v>37944</c:v>
                </c:pt>
                <c:pt idx="6753">
                  <c:v>37945</c:v>
                </c:pt>
                <c:pt idx="6754">
                  <c:v>37946</c:v>
                </c:pt>
                <c:pt idx="6755">
                  <c:v>37949</c:v>
                </c:pt>
                <c:pt idx="6756">
                  <c:v>37950</c:v>
                </c:pt>
                <c:pt idx="6757">
                  <c:v>37951</c:v>
                </c:pt>
                <c:pt idx="6758">
                  <c:v>37952</c:v>
                </c:pt>
                <c:pt idx="6759">
                  <c:v>37953</c:v>
                </c:pt>
                <c:pt idx="6760">
                  <c:v>37956</c:v>
                </c:pt>
                <c:pt idx="6761">
                  <c:v>37957</c:v>
                </c:pt>
                <c:pt idx="6762">
                  <c:v>37958</c:v>
                </c:pt>
                <c:pt idx="6763">
                  <c:v>37959</c:v>
                </c:pt>
                <c:pt idx="6764">
                  <c:v>37960</c:v>
                </c:pt>
                <c:pt idx="6765">
                  <c:v>37963</c:v>
                </c:pt>
                <c:pt idx="6766">
                  <c:v>37964</c:v>
                </c:pt>
                <c:pt idx="6767">
                  <c:v>37965</c:v>
                </c:pt>
                <c:pt idx="6768">
                  <c:v>37966</c:v>
                </c:pt>
                <c:pt idx="6769">
                  <c:v>37967</c:v>
                </c:pt>
                <c:pt idx="6770">
                  <c:v>37970</c:v>
                </c:pt>
                <c:pt idx="6771">
                  <c:v>37971</c:v>
                </c:pt>
                <c:pt idx="6772">
                  <c:v>37972</c:v>
                </c:pt>
                <c:pt idx="6773">
                  <c:v>37973</c:v>
                </c:pt>
                <c:pt idx="6774">
                  <c:v>37974</c:v>
                </c:pt>
                <c:pt idx="6775">
                  <c:v>37977</c:v>
                </c:pt>
                <c:pt idx="6776">
                  <c:v>37978</c:v>
                </c:pt>
                <c:pt idx="6777">
                  <c:v>37979</c:v>
                </c:pt>
                <c:pt idx="6778">
                  <c:v>37980</c:v>
                </c:pt>
                <c:pt idx="6779">
                  <c:v>37981</c:v>
                </c:pt>
                <c:pt idx="6780">
                  <c:v>37984</c:v>
                </c:pt>
                <c:pt idx="6781">
                  <c:v>37985</c:v>
                </c:pt>
                <c:pt idx="6782">
                  <c:v>37986</c:v>
                </c:pt>
                <c:pt idx="6783">
                  <c:v>37987</c:v>
                </c:pt>
                <c:pt idx="6784">
                  <c:v>37988</c:v>
                </c:pt>
                <c:pt idx="6785">
                  <c:v>37991</c:v>
                </c:pt>
                <c:pt idx="6786">
                  <c:v>37992</c:v>
                </c:pt>
                <c:pt idx="6787">
                  <c:v>37993</c:v>
                </c:pt>
                <c:pt idx="6788">
                  <c:v>37994</c:v>
                </c:pt>
                <c:pt idx="6789">
                  <c:v>37995</c:v>
                </c:pt>
                <c:pt idx="6790">
                  <c:v>37998</c:v>
                </c:pt>
                <c:pt idx="6791">
                  <c:v>37999</c:v>
                </c:pt>
                <c:pt idx="6792">
                  <c:v>38000</c:v>
                </c:pt>
                <c:pt idx="6793">
                  <c:v>38001</c:v>
                </c:pt>
                <c:pt idx="6794">
                  <c:v>38002</c:v>
                </c:pt>
                <c:pt idx="6795">
                  <c:v>38005</c:v>
                </c:pt>
                <c:pt idx="6796">
                  <c:v>38006</c:v>
                </c:pt>
                <c:pt idx="6797">
                  <c:v>38007</c:v>
                </c:pt>
                <c:pt idx="6798">
                  <c:v>38008</c:v>
                </c:pt>
                <c:pt idx="6799">
                  <c:v>38009</c:v>
                </c:pt>
                <c:pt idx="6800">
                  <c:v>38012</c:v>
                </c:pt>
                <c:pt idx="6801">
                  <c:v>38013</c:v>
                </c:pt>
                <c:pt idx="6802">
                  <c:v>38014</c:v>
                </c:pt>
                <c:pt idx="6803">
                  <c:v>38015</c:v>
                </c:pt>
                <c:pt idx="6804">
                  <c:v>38016</c:v>
                </c:pt>
                <c:pt idx="6805">
                  <c:v>38019</c:v>
                </c:pt>
                <c:pt idx="6806">
                  <c:v>38020</c:v>
                </c:pt>
                <c:pt idx="6807">
                  <c:v>38021</c:v>
                </c:pt>
                <c:pt idx="6808">
                  <c:v>38022</c:v>
                </c:pt>
                <c:pt idx="6809">
                  <c:v>38023</c:v>
                </c:pt>
                <c:pt idx="6810">
                  <c:v>38026</c:v>
                </c:pt>
                <c:pt idx="6811">
                  <c:v>38027</c:v>
                </c:pt>
                <c:pt idx="6812">
                  <c:v>38028</c:v>
                </c:pt>
                <c:pt idx="6813">
                  <c:v>38029</c:v>
                </c:pt>
                <c:pt idx="6814">
                  <c:v>38030</c:v>
                </c:pt>
                <c:pt idx="6815">
                  <c:v>38033</c:v>
                </c:pt>
                <c:pt idx="6816">
                  <c:v>38034</c:v>
                </c:pt>
                <c:pt idx="6817">
                  <c:v>38035</c:v>
                </c:pt>
                <c:pt idx="6818">
                  <c:v>38036</c:v>
                </c:pt>
                <c:pt idx="6819">
                  <c:v>38037</c:v>
                </c:pt>
                <c:pt idx="6820">
                  <c:v>38040</c:v>
                </c:pt>
                <c:pt idx="6821">
                  <c:v>38041</c:v>
                </c:pt>
                <c:pt idx="6822">
                  <c:v>38042</c:v>
                </c:pt>
                <c:pt idx="6823">
                  <c:v>38043</c:v>
                </c:pt>
                <c:pt idx="6824">
                  <c:v>38044</c:v>
                </c:pt>
                <c:pt idx="6825">
                  <c:v>38047</c:v>
                </c:pt>
                <c:pt idx="6826">
                  <c:v>38048</c:v>
                </c:pt>
                <c:pt idx="6827">
                  <c:v>38049</c:v>
                </c:pt>
                <c:pt idx="6828">
                  <c:v>38050</c:v>
                </c:pt>
                <c:pt idx="6829">
                  <c:v>38051</c:v>
                </c:pt>
                <c:pt idx="6830">
                  <c:v>38054</c:v>
                </c:pt>
                <c:pt idx="6831">
                  <c:v>38055</c:v>
                </c:pt>
                <c:pt idx="6832">
                  <c:v>38056</c:v>
                </c:pt>
                <c:pt idx="6833">
                  <c:v>38057</c:v>
                </c:pt>
                <c:pt idx="6834">
                  <c:v>38058</c:v>
                </c:pt>
                <c:pt idx="6835">
                  <c:v>38061</c:v>
                </c:pt>
                <c:pt idx="6836">
                  <c:v>38062</c:v>
                </c:pt>
                <c:pt idx="6837">
                  <c:v>38063</c:v>
                </c:pt>
                <c:pt idx="6838">
                  <c:v>38064</c:v>
                </c:pt>
                <c:pt idx="6839">
                  <c:v>38065</c:v>
                </c:pt>
                <c:pt idx="6840">
                  <c:v>38068</c:v>
                </c:pt>
                <c:pt idx="6841">
                  <c:v>38069</c:v>
                </c:pt>
                <c:pt idx="6842">
                  <c:v>38070</c:v>
                </c:pt>
                <c:pt idx="6843">
                  <c:v>38071</c:v>
                </c:pt>
                <c:pt idx="6844">
                  <c:v>38072</c:v>
                </c:pt>
                <c:pt idx="6845">
                  <c:v>38075</c:v>
                </c:pt>
                <c:pt idx="6846">
                  <c:v>38076</c:v>
                </c:pt>
                <c:pt idx="6847">
                  <c:v>38077</c:v>
                </c:pt>
                <c:pt idx="6848">
                  <c:v>38078</c:v>
                </c:pt>
                <c:pt idx="6849">
                  <c:v>38079</c:v>
                </c:pt>
                <c:pt idx="6850">
                  <c:v>38082</c:v>
                </c:pt>
                <c:pt idx="6851">
                  <c:v>38083</c:v>
                </c:pt>
                <c:pt idx="6852">
                  <c:v>38084</c:v>
                </c:pt>
                <c:pt idx="6853">
                  <c:v>38085</c:v>
                </c:pt>
                <c:pt idx="6854">
                  <c:v>38086</c:v>
                </c:pt>
                <c:pt idx="6855">
                  <c:v>38089</c:v>
                </c:pt>
                <c:pt idx="6856">
                  <c:v>38090</c:v>
                </c:pt>
                <c:pt idx="6857">
                  <c:v>38091</c:v>
                </c:pt>
                <c:pt idx="6858">
                  <c:v>38092</c:v>
                </c:pt>
                <c:pt idx="6859">
                  <c:v>38093</c:v>
                </c:pt>
                <c:pt idx="6860">
                  <c:v>38096</c:v>
                </c:pt>
                <c:pt idx="6861">
                  <c:v>38097</c:v>
                </c:pt>
                <c:pt idx="6862">
                  <c:v>38098</c:v>
                </c:pt>
                <c:pt idx="6863">
                  <c:v>38099</c:v>
                </c:pt>
                <c:pt idx="6864">
                  <c:v>38100</c:v>
                </c:pt>
                <c:pt idx="6865">
                  <c:v>38103</c:v>
                </c:pt>
                <c:pt idx="6866">
                  <c:v>38104</c:v>
                </c:pt>
                <c:pt idx="6867">
                  <c:v>38105</c:v>
                </c:pt>
                <c:pt idx="6868">
                  <c:v>38106</c:v>
                </c:pt>
                <c:pt idx="6869">
                  <c:v>38107</c:v>
                </c:pt>
                <c:pt idx="6870">
                  <c:v>38110</c:v>
                </c:pt>
                <c:pt idx="6871">
                  <c:v>38111</c:v>
                </c:pt>
                <c:pt idx="6872">
                  <c:v>38112</c:v>
                </c:pt>
                <c:pt idx="6873">
                  <c:v>38113</c:v>
                </c:pt>
                <c:pt idx="6874">
                  <c:v>38114</c:v>
                </c:pt>
                <c:pt idx="6875">
                  <c:v>38117</c:v>
                </c:pt>
                <c:pt idx="6876">
                  <c:v>38118</c:v>
                </c:pt>
                <c:pt idx="6877">
                  <c:v>38119</c:v>
                </c:pt>
                <c:pt idx="6878">
                  <c:v>38120</c:v>
                </c:pt>
                <c:pt idx="6879">
                  <c:v>38121</c:v>
                </c:pt>
                <c:pt idx="6880">
                  <c:v>38124</c:v>
                </c:pt>
                <c:pt idx="6881">
                  <c:v>38125</c:v>
                </c:pt>
                <c:pt idx="6882">
                  <c:v>38126</c:v>
                </c:pt>
                <c:pt idx="6883">
                  <c:v>38127</c:v>
                </c:pt>
                <c:pt idx="6884">
                  <c:v>38128</c:v>
                </c:pt>
                <c:pt idx="6885">
                  <c:v>38131</c:v>
                </c:pt>
                <c:pt idx="6886">
                  <c:v>38132</c:v>
                </c:pt>
                <c:pt idx="6887">
                  <c:v>38133</c:v>
                </c:pt>
                <c:pt idx="6888">
                  <c:v>38134</c:v>
                </c:pt>
                <c:pt idx="6889">
                  <c:v>38135</c:v>
                </c:pt>
                <c:pt idx="6890">
                  <c:v>38138</c:v>
                </c:pt>
                <c:pt idx="6891">
                  <c:v>38139</c:v>
                </c:pt>
                <c:pt idx="6892">
                  <c:v>38140</c:v>
                </c:pt>
                <c:pt idx="6893">
                  <c:v>38141</c:v>
                </c:pt>
                <c:pt idx="6894">
                  <c:v>38142</c:v>
                </c:pt>
                <c:pt idx="6895">
                  <c:v>38145</c:v>
                </c:pt>
                <c:pt idx="6896">
                  <c:v>38146</c:v>
                </c:pt>
                <c:pt idx="6897">
                  <c:v>38147</c:v>
                </c:pt>
                <c:pt idx="6898">
                  <c:v>38148</c:v>
                </c:pt>
                <c:pt idx="6899">
                  <c:v>38149</c:v>
                </c:pt>
                <c:pt idx="6900">
                  <c:v>38152</c:v>
                </c:pt>
                <c:pt idx="6901">
                  <c:v>38153</c:v>
                </c:pt>
                <c:pt idx="6902">
                  <c:v>38154</c:v>
                </c:pt>
                <c:pt idx="6903">
                  <c:v>38155</c:v>
                </c:pt>
                <c:pt idx="6904">
                  <c:v>38156</c:v>
                </c:pt>
                <c:pt idx="6905">
                  <c:v>38159</c:v>
                </c:pt>
                <c:pt idx="6906">
                  <c:v>38160</c:v>
                </c:pt>
                <c:pt idx="6907">
                  <c:v>38161</c:v>
                </c:pt>
                <c:pt idx="6908">
                  <c:v>38162</c:v>
                </c:pt>
                <c:pt idx="6909">
                  <c:v>38163</c:v>
                </c:pt>
                <c:pt idx="6910">
                  <c:v>38166</c:v>
                </c:pt>
                <c:pt idx="6911">
                  <c:v>38167</c:v>
                </c:pt>
                <c:pt idx="6912">
                  <c:v>38168</c:v>
                </c:pt>
                <c:pt idx="6913">
                  <c:v>38169</c:v>
                </c:pt>
                <c:pt idx="6914">
                  <c:v>38170</c:v>
                </c:pt>
                <c:pt idx="6915">
                  <c:v>38173</c:v>
                </c:pt>
                <c:pt idx="6916">
                  <c:v>38174</c:v>
                </c:pt>
                <c:pt idx="6917">
                  <c:v>38175</c:v>
                </c:pt>
                <c:pt idx="6918">
                  <c:v>38176</c:v>
                </c:pt>
                <c:pt idx="6919">
                  <c:v>38177</c:v>
                </c:pt>
                <c:pt idx="6920">
                  <c:v>38180</c:v>
                </c:pt>
                <c:pt idx="6921">
                  <c:v>38181</c:v>
                </c:pt>
                <c:pt idx="6922">
                  <c:v>38182</c:v>
                </c:pt>
                <c:pt idx="6923">
                  <c:v>38183</c:v>
                </c:pt>
                <c:pt idx="6924">
                  <c:v>38184</c:v>
                </c:pt>
                <c:pt idx="6925">
                  <c:v>38187</c:v>
                </c:pt>
                <c:pt idx="6926">
                  <c:v>38188</c:v>
                </c:pt>
                <c:pt idx="6927">
                  <c:v>38189</c:v>
                </c:pt>
                <c:pt idx="6928">
                  <c:v>38190</c:v>
                </c:pt>
                <c:pt idx="6929">
                  <c:v>38191</c:v>
                </c:pt>
                <c:pt idx="6930">
                  <c:v>38194</c:v>
                </c:pt>
                <c:pt idx="6931">
                  <c:v>38195</c:v>
                </c:pt>
                <c:pt idx="6932">
                  <c:v>38196</c:v>
                </c:pt>
                <c:pt idx="6933">
                  <c:v>38197</c:v>
                </c:pt>
                <c:pt idx="6934">
                  <c:v>38198</c:v>
                </c:pt>
                <c:pt idx="6935">
                  <c:v>38201</c:v>
                </c:pt>
                <c:pt idx="6936">
                  <c:v>38202</c:v>
                </c:pt>
                <c:pt idx="6937">
                  <c:v>38203</c:v>
                </c:pt>
                <c:pt idx="6938">
                  <c:v>38204</c:v>
                </c:pt>
                <c:pt idx="6939">
                  <c:v>38205</c:v>
                </c:pt>
                <c:pt idx="6940">
                  <c:v>38208</c:v>
                </c:pt>
                <c:pt idx="6941">
                  <c:v>38209</c:v>
                </c:pt>
                <c:pt idx="6942">
                  <c:v>38210</c:v>
                </c:pt>
                <c:pt idx="6943">
                  <c:v>38211</c:v>
                </c:pt>
                <c:pt idx="6944">
                  <c:v>38212</c:v>
                </c:pt>
                <c:pt idx="6945">
                  <c:v>38215</c:v>
                </c:pt>
                <c:pt idx="6946">
                  <c:v>38216</c:v>
                </c:pt>
                <c:pt idx="6947">
                  <c:v>38217</c:v>
                </c:pt>
                <c:pt idx="6948">
                  <c:v>38218</c:v>
                </c:pt>
                <c:pt idx="6949">
                  <c:v>38219</c:v>
                </c:pt>
                <c:pt idx="6950">
                  <c:v>38222</c:v>
                </c:pt>
                <c:pt idx="6951">
                  <c:v>38223</c:v>
                </c:pt>
                <c:pt idx="6952">
                  <c:v>38224</c:v>
                </c:pt>
                <c:pt idx="6953">
                  <c:v>38225</c:v>
                </c:pt>
                <c:pt idx="6954">
                  <c:v>38226</c:v>
                </c:pt>
                <c:pt idx="6955">
                  <c:v>38229</c:v>
                </c:pt>
                <c:pt idx="6956">
                  <c:v>38230</c:v>
                </c:pt>
                <c:pt idx="6957">
                  <c:v>38231</c:v>
                </c:pt>
                <c:pt idx="6958">
                  <c:v>38232</c:v>
                </c:pt>
                <c:pt idx="6959">
                  <c:v>38233</c:v>
                </c:pt>
                <c:pt idx="6960">
                  <c:v>38236</c:v>
                </c:pt>
                <c:pt idx="6961">
                  <c:v>38237</c:v>
                </c:pt>
                <c:pt idx="6962">
                  <c:v>38238</c:v>
                </c:pt>
                <c:pt idx="6963">
                  <c:v>38239</c:v>
                </c:pt>
                <c:pt idx="6964">
                  <c:v>38240</c:v>
                </c:pt>
                <c:pt idx="6965">
                  <c:v>38243</c:v>
                </c:pt>
                <c:pt idx="6966">
                  <c:v>38244</c:v>
                </c:pt>
                <c:pt idx="6967">
                  <c:v>38245</c:v>
                </c:pt>
                <c:pt idx="6968">
                  <c:v>38246</c:v>
                </c:pt>
                <c:pt idx="6969">
                  <c:v>38247</c:v>
                </c:pt>
                <c:pt idx="6970">
                  <c:v>38250</c:v>
                </c:pt>
                <c:pt idx="6971">
                  <c:v>38251</c:v>
                </c:pt>
                <c:pt idx="6972">
                  <c:v>38252</c:v>
                </c:pt>
                <c:pt idx="6973">
                  <c:v>38253</c:v>
                </c:pt>
                <c:pt idx="6974">
                  <c:v>38254</c:v>
                </c:pt>
                <c:pt idx="6975">
                  <c:v>38257</c:v>
                </c:pt>
                <c:pt idx="6976">
                  <c:v>38258</c:v>
                </c:pt>
                <c:pt idx="6977">
                  <c:v>38259</c:v>
                </c:pt>
                <c:pt idx="6978">
                  <c:v>38260</c:v>
                </c:pt>
                <c:pt idx="6979">
                  <c:v>38261</c:v>
                </c:pt>
                <c:pt idx="6980">
                  <c:v>38264</c:v>
                </c:pt>
                <c:pt idx="6981">
                  <c:v>38265</c:v>
                </c:pt>
                <c:pt idx="6982">
                  <c:v>38266</c:v>
                </c:pt>
                <c:pt idx="6983">
                  <c:v>38267</c:v>
                </c:pt>
                <c:pt idx="6984">
                  <c:v>38268</c:v>
                </c:pt>
                <c:pt idx="6985">
                  <c:v>38271</c:v>
                </c:pt>
                <c:pt idx="6986">
                  <c:v>38272</c:v>
                </c:pt>
                <c:pt idx="6987">
                  <c:v>38273</c:v>
                </c:pt>
                <c:pt idx="6988">
                  <c:v>38274</c:v>
                </c:pt>
                <c:pt idx="6989">
                  <c:v>38275</c:v>
                </c:pt>
                <c:pt idx="6990">
                  <c:v>38278</c:v>
                </c:pt>
                <c:pt idx="6991">
                  <c:v>38279</c:v>
                </c:pt>
                <c:pt idx="6992">
                  <c:v>38280</c:v>
                </c:pt>
                <c:pt idx="6993">
                  <c:v>38281</c:v>
                </c:pt>
                <c:pt idx="6994">
                  <c:v>38282</c:v>
                </c:pt>
                <c:pt idx="6995">
                  <c:v>38285</c:v>
                </c:pt>
                <c:pt idx="6996">
                  <c:v>38286</c:v>
                </c:pt>
                <c:pt idx="6997">
                  <c:v>38287</c:v>
                </c:pt>
                <c:pt idx="6998">
                  <c:v>38288</c:v>
                </c:pt>
                <c:pt idx="6999">
                  <c:v>38289</c:v>
                </c:pt>
                <c:pt idx="7000">
                  <c:v>38292</c:v>
                </c:pt>
                <c:pt idx="7001">
                  <c:v>38293</c:v>
                </c:pt>
                <c:pt idx="7002">
                  <c:v>38294</c:v>
                </c:pt>
                <c:pt idx="7003">
                  <c:v>38295</c:v>
                </c:pt>
                <c:pt idx="7004">
                  <c:v>38296</c:v>
                </c:pt>
                <c:pt idx="7005">
                  <c:v>38299</c:v>
                </c:pt>
                <c:pt idx="7006">
                  <c:v>38300</c:v>
                </c:pt>
                <c:pt idx="7007">
                  <c:v>38301</c:v>
                </c:pt>
                <c:pt idx="7008">
                  <c:v>38302</c:v>
                </c:pt>
                <c:pt idx="7009">
                  <c:v>38303</c:v>
                </c:pt>
                <c:pt idx="7010">
                  <c:v>38306</c:v>
                </c:pt>
                <c:pt idx="7011">
                  <c:v>38307</c:v>
                </c:pt>
                <c:pt idx="7012">
                  <c:v>38308</c:v>
                </c:pt>
                <c:pt idx="7013">
                  <c:v>38309</c:v>
                </c:pt>
                <c:pt idx="7014">
                  <c:v>38310</c:v>
                </c:pt>
                <c:pt idx="7015">
                  <c:v>38313</c:v>
                </c:pt>
                <c:pt idx="7016">
                  <c:v>38314</c:v>
                </c:pt>
                <c:pt idx="7017">
                  <c:v>38315</c:v>
                </c:pt>
                <c:pt idx="7018">
                  <c:v>38316</c:v>
                </c:pt>
                <c:pt idx="7019">
                  <c:v>38317</c:v>
                </c:pt>
                <c:pt idx="7020">
                  <c:v>38320</c:v>
                </c:pt>
                <c:pt idx="7021">
                  <c:v>38321</c:v>
                </c:pt>
                <c:pt idx="7022">
                  <c:v>38322</c:v>
                </c:pt>
                <c:pt idx="7023">
                  <c:v>38323</c:v>
                </c:pt>
                <c:pt idx="7024">
                  <c:v>38324</c:v>
                </c:pt>
                <c:pt idx="7025">
                  <c:v>38327</c:v>
                </c:pt>
                <c:pt idx="7026">
                  <c:v>38328</c:v>
                </c:pt>
                <c:pt idx="7027">
                  <c:v>38329</c:v>
                </c:pt>
                <c:pt idx="7028">
                  <c:v>38330</c:v>
                </c:pt>
                <c:pt idx="7029">
                  <c:v>38331</c:v>
                </c:pt>
                <c:pt idx="7030">
                  <c:v>38334</c:v>
                </c:pt>
                <c:pt idx="7031">
                  <c:v>38335</c:v>
                </c:pt>
                <c:pt idx="7032">
                  <c:v>38336</c:v>
                </c:pt>
                <c:pt idx="7033">
                  <c:v>38337</c:v>
                </c:pt>
                <c:pt idx="7034">
                  <c:v>38338</c:v>
                </c:pt>
                <c:pt idx="7035">
                  <c:v>38341</c:v>
                </c:pt>
                <c:pt idx="7036">
                  <c:v>38342</c:v>
                </c:pt>
                <c:pt idx="7037">
                  <c:v>38343</c:v>
                </c:pt>
                <c:pt idx="7038">
                  <c:v>38344</c:v>
                </c:pt>
                <c:pt idx="7039">
                  <c:v>38345</c:v>
                </c:pt>
                <c:pt idx="7040">
                  <c:v>38348</c:v>
                </c:pt>
                <c:pt idx="7041">
                  <c:v>38349</c:v>
                </c:pt>
                <c:pt idx="7042">
                  <c:v>38350</c:v>
                </c:pt>
                <c:pt idx="7043">
                  <c:v>38351</c:v>
                </c:pt>
                <c:pt idx="7044">
                  <c:v>38352</c:v>
                </c:pt>
                <c:pt idx="7045">
                  <c:v>38355</c:v>
                </c:pt>
                <c:pt idx="7046">
                  <c:v>38356</c:v>
                </c:pt>
                <c:pt idx="7047">
                  <c:v>38357</c:v>
                </c:pt>
                <c:pt idx="7048">
                  <c:v>38358</c:v>
                </c:pt>
                <c:pt idx="7049">
                  <c:v>38359</c:v>
                </c:pt>
                <c:pt idx="7050">
                  <c:v>38362</c:v>
                </c:pt>
                <c:pt idx="7051">
                  <c:v>38363</c:v>
                </c:pt>
                <c:pt idx="7052">
                  <c:v>38364</c:v>
                </c:pt>
                <c:pt idx="7053">
                  <c:v>38365</c:v>
                </c:pt>
                <c:pt idx="7054">
                  <c:v>38366</c:v>
                </c:pt>
                <c:pt idx="7055">
                  <c:v>38369</c:v>
                </c:pt>
                <c:pt idx="7056">
                  <c:v>38370</c:v>
                </c:pt>
                <c:pt idx="7057">
                  <c:v>38371</c:v>
                </c:pt>
                <c:pt idx="7058">
                  <c:v>38372</c:v>
                </c:pt>
                <c:pt idx="7059">
                  <c:v>38373</c:v>
                </c:pt>
                <c:pt idx="7060">
                  <c:v>38376</c:v>
                </c:pt>
                <c:pt idx="7061">
                  <c:v>38377</c:v>
                </c:pt>
                <c:pt idx="7062">
                  <c:v>38378</c:v>
                </c:pt>
                <c:pt idx="7063">
                  <c:v>38379</c:v>
                </c:pt>
                <c:pt idx="7064">
                  <c:v>38380</c:v>
                </c:pt>
                <c:pt idx="7065">
                  <c:v>38383</c:v>
                </c:pt>
                <c:pt idx="7066">
                  <c:v>38384</c:v>
                </c:pt>
                <c:pt idx="7067">
                  <c:v>38385</c:v>
                </c:pt>
                <c:pt idx="7068">
                  <c:v>38386</c:v>
                </c:pt>
                <c:pt idx="7069">
                  <c:v>38387</c:v>
                </c:pt>
                <c:pt idx="7070">
                  <c:v>38390</c:v>
                </c:pt>
                <c:pt idx="7071">
                  <c:v>38391</c:v>
                </c:pt>
                <c:pt idx="7072">
                  <c:v>38392</c:v>
                </c:pt>
                <c:pt idx="7073">
                  <c:v>38393</c:v>
                </c:pt>
                <c:pt idx="7074">
                  <c:v>38394</c:v>
                </c:pt>
                <c:pt idx="7075">
                  <c:v>38397</c:v>
                </c:pt>
                <c:pt idx="7076">
                  <c:v>38398</c:v>
                </c:pt>
                <c:pt idx="7077">
                  <c:v>38399</c:v>
                </c:pt>
                <c:pt idx="7078">
                  <c:v>38400</c:v>
                </c:pt>
                <c:pt idx="7079">
                  <c:v>38401</c:v>
                </c:pt>
                <c:pt idx="7080">
                  <c:v>38404</c:v>
                </c:pt>
                <c:pt idx="7081">
                  <c:v>38405</c:v>
                </c:pt>
                <c:pt idx="7082">
                  <c:v>38406</c:v>
                </c:pt>
                <c:pt idx="7083">
                  <c:v>38407</c:v>
                </c:pt>
                <c:pt idx="7084">
                  <c:v>38408</c:v>
                </c:pt>
                <c:pt idx="7085">
                  <c:v>38411</c:v>
                </c:pt>
                <c:pt idx="7086">
                  <c:v>38412</c:v>
                </c:pt>
                <c:pt idx="7087">
                  <c:v>38413</c:v>
                </c:pt>
                <c:pt idx="7088">
                  <c:v>38414</c:v>
                </c:pt>
                <c:pt idx="7089">
                  <c:v>38415</c:v>
                </c:pt>
                <c:pt idx="7090">
                  <c:v>38418</c:v>
                </c:pt>
                <c:pt idx="7091">
                  <c:v>38419</c:v>
                </c:pt>
                <c:pt idx="7092">
                  <c:v>38420</c:v>
                </c:pt>
                <c:pt idx="7093">
                  <c:v>38421</c:v>
                </c:pt>
                <c:pt idx="7094">
                  <c:v>38422</c:v>
                </c:pt>
                <c:pt idx="7095">
                  <c:v>38425</c:v>
                </c:pt>
                <c:pt idx="7096">
                  <c:v>38426</c:v>
                </c:pt>
                <c:pt idx="7097">
                  <c:v>38427</c:v>
                </c:pt>
                <c:pt idx="7098">
                  <c:v>38428</c:v>
                </c:pt>
                <c:pt idx="7099">
                  <c:v>38429</c:v>
                </c:pt>
                <c:pt idx="7100">
                  <c:v>38432</c:v>
                </c:pt>
                <c:pt idx="7101">
                  <c:v>38433</c:v>
                </c:pt>
                <c:pt idx="7102">
                  <c:v>38434</c:v>
                </c:pt>
                <c:pt idx="7103">
                  <c:v>38435</c:v>
                </c:pt>
                <c:pt idx="7104">
                  <c:v>38436</c:v>
                </c:pt>
                <c:pt idx="7105">
                  <c:v>38439</c:v>
                </c:pt>
                <c:pt idx="7106">
                  <c:v>38440</c:v>
                </c:pt>
                <c:pt idx="7107">
                  <c:v>38441</c:v>
                </c:pt>
                <c:pt idx="7108">
                  <c:v>38442</c:v>
                </c:pt>
                <c:pt idx="7109">
                  <c:v>38443</c:v>
                </c:pt>
                <c:pt idx="7110">
                  <c:v>38446</c:v>
                </c:pt>
                <c:pt idx="7111">
                  <c:v>38447</c:v>
                </c:pt>
                <c:pt idx="7112">
                  <c:v>38448</c:v>
                </c:pt>
                <c:pt idx="7113">
                  <c:v>38449</c:v>
                </c:pt>
                <c:pt idx="7114">
                  <c:v>38450</c:v>
                </c:pt>
                <c:pt idx="7115">
                  <c:v>38453</c:v>
                </c:pt>
                <c:pt idx="7116">
                  <c:v>38454</c:v>
                </c:pt>
                <c:pt idx="7117">
                  <c:v>38455</c:v>
                </c:pt>
                <c:pt idx="7118">
                  <c:v>38456</c:v>
                </c:pt>
                <c:pt idx="7119">
                  <c:v>38457</c:v>
                </c:pt>
                <c:pt idx="7120">
                  <c:v>38460</c:v>
                </c:pt>
                <c:pt idx="7121">
                  <c:v>38461</c:v>
                </c:pt>
                <c:pt idx="7122">
                  <c:v>38462</c:v>
                </c:pt>
                <c:pt idx="7123">
                  <c:v>38463</c:v>
                </c:pt>
                <c:pt idx="7124">
                  <c:v>38464</c:v>
                </c:pt>
                <c:pt idx="7125">
                  <c:v>38467</c:v>
                </c:pt>
                <c:pt idx="7126">
                  <c:v>38468</c:v>
                </c:pt>
                <c:pt idx="7127">
                  <c:v>38469</c:v>
                </c:pt>
                <c:pt idx="7128">
                  <c:v>38470</c:v>
                </c:pt>
                <c:pt idx="7129">
                  <c:v>38471</c:v>
                </c:pt>
                <c:pt idx="7130">
                  <c:v>38474</c:v>
                </c:pt>
                <c:pt idx="7131">
                  <c:v>38475</c:v>
                </c:pt>
                <c:pt idx="7132">
                  <c:v>38476</c:v>
                </c:pt>
                <c:pt idx="7133">
                  <c:v>38477</c:v>
                </c:pt>
                <c:pt idx="7134">
                  <c:v>38478</c:v>
                </c:pt>
                <c:pt idx="7135">
                  <c:v>38481</c:v>
                </c:pt>
                <c:pt idx="7136">
                  <c:v>38482</c:v>
                </c:pt>
                <c:pt idx="7137">
                  <c:v>38483</c:v>
                </c:pt>
                <c:pt idx="7138">
                  <c:v>38484</c:v>
                </c:pt>
                <c:pt idx="7139">
                  <c:v>38485</c:v>
                </c:pt>
                <c:pt idx="7140">
                  <c:v>38488</c:v>
                </c:pt>
                <c:pt idx="7141">
                  <c:v>38489</c:v>
                </c:pt>
                <c:pt idx="7142">
                  <c:v>38490</c:v>
                </c:pt>
                <c:pt idx="7143">
                  <c:v>38491</c:v>
                </c:pt>
                <c:pt idx="7144">
                  <c:v>38492</c:v>
                </c:pt>
                <c:pt idx="7145">
                  <c:v>38495</c:v>
                </c:pt>
                <c:pt idx="7146">
                  <c:v>38496</c:v>
                </c:pt>
                <c:pt idx="7147">
                  <c:v>38497</c:v>
                </c:pt>
                <c:pt idx="7148">
                  <c:v>38498</c:v>
                </c:pt>
                <c:pt idx="7149">
                  <c:v>38499</c:v>
                </c:pt>
                <c:pt idx="7150">
                  <c:v>38502</c:v>
                </c:pt>
                <c:pt idx="7151">
                  <c:v>38503</c:v>
                </c:pt>
                <c:pt idx="7152">
                  <c:v>38504</c:v>
                </c:pt>
                <c:pt idx="7153">
                  <c:v>38505</c:v>
                </c:pt>
                <c:pt idx="7154">
                  <c:v>38506</c:v>
                </c:pt>
                <c:pt idx="7155">
                  <c:v>38509</c:v>
                </c:pt>
                <c:pt idx="7156">
                  <c:v>38510</c:v>
                </c:pt>
                <c:pt idx="7157">
                  <c:v>38511</c:v>
                </c:pt>
                <c:pt idx="7158">
                  <c:v>38512</c:v>
                </c:pt>
                <c:pt idx="7159">
                  <c:v>38513</c:v>
                </c:pt>
                <c:pt idx="7160">
                  <c:v>38516</c:v>
                </c:pt>
                <c:pt idx="7161">
                  <c:v>38517</c:v>
                </c:pt>
                <c:pt idx="7162">
                  <c:v>38518</c:v>
                </c:pt>
                <c:pt idx="7163">
                  <c:v>38519</c:v>
                </c:pt>
                <c:pt idx="7164">
                  <c:v>38520</c:v>
                </c:pt>
                <c:pt idx="7165">
                  <c:v>38523</c:v>
                </c:pt>
                <c:pt idx="7166">
                  <c:v>38524</c:v>
                </c:pt>
                <c:pt idx="7167">
                  <c:v>38525</c:v>
                </c:pt>
                <c:pt idx="7168">
                  <c:v>38526</c:v>
                </c:pt>
                <c:pt idx="7169">
                  <c:v>38527</c:v>
                </c:pt>
                <c:pt idx="7170">
                  <c:v>38530</c:v>
                </c:pt>
                <c:pt idx="7171">
                  <c:v>38531</c:v>
                </c:pt>
                <c:pt idx="7172">
                  <c:v>38532</c:v>
                </c:pt>
                <c:pt idx="7173">
                  <c:v>38533</c:v>
                </c:pt>
                <c:pt idx="7174">
                  <c:v>38534</c:v>
                </c:pt>
                <c:pt idx="7175">
                  <c:v>38537</c:v>
                </c:pt>
                <c:pt idx="7176">
                  <c:v>38538</c:v>
                </c:pt>
                <c:pt idx="7177">
                  <c:v>38539</c:v>
                </c:pt>
                <c:pt idx="7178">
                  <c:v>38540</c:v>
                </c:pt>
                <c:pt idx="7179">
                  <c:v>38541</c:v>
                </c:pt>
                <c:pt idx="7180">
                  <c:v>38544</c:v>
                </c:pt>
                <c:pt idx="7181">
                  <c:v>38545</c:v>
                </c:pt>
                <c:pt idx="7182">
                  <c:v>38546</c:v>
                </c:pt>
                <c:pt idx="7183">
                  <c:v>38547</c:v>
                </c:pt>
                <c:pt idx="7184">
                  <c:v>38548</c:v>
                </c:pt>
                <c:pt idx="7185">
                  <c:v>38551</c:v>
                </c:pt>
                <c:pt idx="7186">
                  <c:v>38552</c:v>
                </c:pt>
                <c:pt idx="7187">
                  <c:v>38553</c:v>
                </c:pt>
                <c:pt idx="7188">
                  <c:v>38554</c:v>
                </c:pt>
                <c:pt idx="7189">
                  <c:v>38555</c:v>
                </c:pt>
                <c:pt idx="7190">
                  <c:v>38558</c:v>
                </c:pt>
                <c:pt idx="7191">
                  <c:v>38559</c:v>
                </c:pt>
                <c:pt idx="7192">
                  <c:v>38560</c:v>
                </c:pt>
                <c:pt idx="7193">
                  <c:v>38561</c:v>
                </c:pt>
                <c:pt idx="7194">
                  <c:v>38562</c:v>
                </c:pt>
                <c:pt idx="7195">
                  <c:v>38565</c:v>
                </c:pt>
                <c:pt idx="7196">
                  <c:v>38566</c:v>
                </c:pt>
                <c:pt idx="7197">
                  <c:v>38567</c:v>
                </c:pt>
                <c:pt idx="7198">
                  <c:v>38568</c:v>
                </c:pt>
                <c:pt idx="7199">
                  <c:v>38569</c:v>
                </c:pt>
                <c:pt idx="7200">
                  <c:v>38572</c:v>
                </c:pt>
                <c:pt idx="7201">
                  <c:v>38573</c:v>
                </c:pt>
                <c:pt idx="7202">
                  <c:v>38574</c:v>
                </c:pt>
                <c:pt idx="7203">
                  <c:v>38575</c:v>
                </c:pt>
                <c:pt idx="7204">
                  <c:v>38576</c:v>
                </c:pt>
                <c:pt idx="7205">
                  <c:v>38579</c:v>
                </c:pt>
                <c:pt idx="7206">
                  <c:v>38580</c:v>
                </c:pt>
                <c:pt idx="7207">
                  <c:v>38581</c:v>
                </c:pt>
                <c:pt idx="7208">
                  <c:v>38582</c:v>
                </c:pt>
                <c:pt idx="7209">
                  <c:v>38583</c:v>
                </c:pt>
                <c:pt idx="7210">
                  <c:v>38586</c:v>
                </c:pt>
                <c:pt idx="7211">
                  <c:v>38587</c:v>
                </c:pt>
                <c:pt idx="7212">
                  <c:v>38588</c:v>
                </c:pt>
                <c:pt idx="7213">
                  <c:v>38589</c:v>
                </c:pt>
                <c:pt idx="7214">
                  <c:v>38590</c:v>
                </c:pt>
                <c:pt idx="7215">
                  <c:v>38593</c:v>
                </c:pt>
                <c:pt idx="7216">
                  <c:v>38594</c:v>
                </c:pt>
                <c:pt idx="7217">
                  <c:v>38595</c:v>
                </c:pt>
                <c:pt idx="7218">
                  <c:v>38596</c:v>
                </c:pt>
                <c:pt idx="7219">
                  <c:v>38597</c:v>
                </c:pt>
                <c:pt idx="7220">
                  <c:v>38600</c:v>
                </c:pt>
                <c:pt idx="7221">
                  <c:v>38601</c:v>
                </c:pt>
                <c:pt idx="7222">
                  <c:v>38602</c:v>
                </c:pt>
                <c:pt idx="7223">
                  <c:v>38603</c:v>
                </c:pt>
                <c:pt idx="7224">
                  <c:v>38604</c:v>
                </c:pt>
                <c:pt idx="7225">
                  <c:v>38607</c:v>
                </c:pt>
                <c:pt idx="7226">
                  <c:v>38608</c:v>
                </c:pt>
                <c:pt idx="7227">
                  <c:v>38609</c:v>
                </c:pt>
                <c:pt idx="7228">
                  <c:v>38610</c:v>
                </c:pt>
                <c:pt idx="7229">
                  <c:v>38611</c:v>
                </c:pt>
                <c:pt idx="7230">
                  <c:v>38614</c:v>
                </c:pt>
                <c:pt idx="7231">
                  <c:v>38615</c:v>
                </c:pt>
                <c:pt idx="7232">
                  <c:v>38616</c:v>
                </c:pt>
                <c:pt idx="7233">
                  <c:v>38617</c:v>
                </c:pt>
                <c:pt idx="7234">
                  <c:v>38618</c:v>
                </c:pt>
                <c:pt idx="7235">
                  <c:v>38621</c:v>
                </c:pt>
                <c:pt idx="7236">
                  <c:v>38622</c:v>
                </c:pt>
                <c:pt idx="7237">
                  <c:v>38623</c:v>
                </c:pt>
                <c:pt idx="7238">
                  <c:v>38624</c:v>
                </c:pt>
                <c:pt idx="7239">
                  <c:v>38625</c:v>
                </c:pt>
                <c:pt idx="7240">
                  <c:v>38628</c:v>
                </c:pt>
                <c:pt idx="7241">
                  <c:v>38629</c:v>
                </c:pt>
                <c:pt idx="7242">
                  <c:v>38630</c:v>
                </c:pt>
                <c:pt idx="7243">
                  <c:v>38631</c:v>
                </c:pt>
                <c:pt idx="7244">
                  <c:v>38632</c:v>
                </c:pt>
                <c:pt idx="7245">
                  <c:v>38635</c:v>
                </c:pt>
                <c:pt idx="7246">
                  <c:v>38636</c:v>
                </c:pt>
                <c:pt idx="7247">
                  <c:v>38637</c:v>
                </c:pt>
                <c:pt idx="7248">
                  <c:v>38638</c:v>
                </c:pt>
                <c:pt idx="7249">
                  <c:v>38639</c:v>
                </c:pt>
                <c:pt idx="7250">
                  <c:v>38642</c:v>
                </c:pt>
                <c:pt idx="7251">
                  <c:v>38643</c:v>
                </c:pt>
                <c:pt idx="7252">
                  <c:v>38644</c:v>
                </c:pt>
                <c:pt idx="7253">
                  <c:v>38645</c:v>
                </c:pt>
                <c:pt idx="7254">
                  <c:v>38646</c:v>
                </c:pt>
                <c:pt idx="7255">
                  <c:v>38649</c:v>
                </c:pt>
                <c:pt idx="7256">
                  <c:v>38650</c:v>
                </c:pt>
                <c:pt idx="7257">
                  <c:v>38651</c:v>
                </c:pt>
                <c:pt idx="7258">
                  <c:v>38652</c:v>
                </c:pt>
                <c:pt idx="7259">
                  <c:v>38653</c:v>
                </c:pt>
                <c:pt idx="7260">
                  <c:v>38656</c:v>
                </c:pt>
                <c:pt idx="7261">
                  <c:v>38657</c:v>
                </c:pt>
                <c:pt idx="7262">
                  <c:v>38658</c:v>
                </c:pt>
                <c:pt idx="7263">
                  <c:v>38659</c:v>
                </c:pt>
                <c:pt idx="7264">
                  <c:v>38660</c:v>
                </c:pt>
                <c:pt idx="7265">
                  <c:v>38663</c:v>
                </c:pt>
                <c:pt idx="7266">
                  <c:v>38664</c:v>
                </c:pt>
                <c:pt idx="7267">
                  <c:v>38665</c:v>
                </c:pt>
                <c:pt idx="7268">
                  <c:v>38666</c:v>
                </c:pt>
                <c:pt idx="7269">
                  <c:v>38667</c:v>
                </c:pt>
                <c:pt idx="7270">
                  <c:v>38670</c:v>
                </c:pt>
                <c:pt idx="7271">
                  <c:v>38671</c:v>
                </c:pt>
                <c:pt idx="7272">
                  <c:v>38672</c:v>
                </c:pt>
                <c:pt idx="7273">
                  <c:v>38673</c:v>
                </c:pt>
                <c:pt idx="7274">
                  <c:v>38674</c:v>
                </c:pt>
                <c:pt idx="7275">
                  <c:v>38677</c:v>
                </c:pt>
                <c:pt idx="7276">
                  <c:v>38678</c:v>
                </c:pt>
                <c:pt idx="7277">
                  <c:v>38679</c:v>
                </c:pt>
                <c:pt idx="7278">
                  <c:v>38680</c:v>
                </c:pt>
                <c:pt idx="7279">
                  <c:v>38681</c:v>
                </c:pt>
                <c:pt idx="7280">
                  <c:v>38684</c:v>
                </c:pt>
                <c:pt idx="7281">
                  <c:v>38685</c:v>
                </c:pt>
                <c:pt idx="7282">
                  <c:v>38686</c:v>
                </c:pt>
                <c:pt idx="7283">
                  <c:v>38687</c:v>
                </c:pt>
                <c:pt idx="7284">
                  <c:v>38688</c:v>
                </c:pt>
                <c:pt idx="7285">
                  <c:v>38691</c:v>
                </c:pt>
                <c:pt idx="7286">
                  <c:v>38692</c:v>
                </c:pt>
                <c:pt idx="7287">
                  <c:v>38693</c:v>
                </c:pt>
                <c:pt idx="7288">
                  <c:v>38694</c:v>
                </c:pt>
                <c:pt idx="7289">
                  <c:v>38695</c:v>
                </c:pt>
                <c:pt idx="7290">
                  <c:v>38698</c:v>
                </c:pt>
                <c:pt idx="7291">
                  <c:v>38699</c:v>
                </c:pt>
                <c:pt idx="7292">
                  <c:v>38700</c:v>
                </c:pt>
                <c:pt idx="7293">
                  <c:v>38701</c:v>
                </c:pt>
                <c:pt idx="7294">
                  <c:v>38702</c:v>
                </c:pt>
                <c:pt idx="7295">
                  <c:v>38705</c:v>
                </c:pt>
                <c:pt idx="7296">
                  <c:v>38706</c:v>
                </c:pt>
                <c:pt idx="7297">
                  <c:v>38707</c:v>
                </c:pt>
                <c:pt idx="7298">
                  <c:v>38708</c:v>
                </c:pt>
                <c:pt idx="7299">
                  <c:v>38709</c:v>
                </c:pt>
                <c:pt idx="7300">
                  <c:v>38712</c:v>
                </c:pt>
                <c:pt idx="7301">
                  <c:v>38713</c:v>
                </c:pt>
                <c:pt idx="7302">
                  <c:v>38714</c:v>
                </c:pt>
                <c:pt idx="7303">
                  <c:v>38715</c:v>
                </c:pt>
                <c:pt idx="7304">
                  <c:v>38716</c:v>
                </c:pt>
                <c:pt idx="7305">
                  <c:v>38719</c:v>
                </c:pt>
                <c:pt idx="7306">
                  <c:v>38720</c:v>
                </c:pt>
                <c:pt idx="7307">
                  <c:v>38721</c:v>
                </c:pt>
                <c:pt idx="7308">
                  <c:v>38722</c:v>
                </c:pt>
                <c:pt idx="7309">
                  <c:v>38723</c:v>
                </c:pt>
                <c:pt idx="7310">
                  <c:v>38726</c:v>
                </c:pt>
                <c:pt idx="7311">
                  <c:v>38727</c:v>
                </c:pt>
                <c:pt idx="7312">
                  <c:v>38728</c:v>
                </c:pt>
                <c:pt idx="7313">
                  <c:v>38729</c:v>
                </c:pt>
                <c:pt idx="7314">
                  <c:v>38730</c:v>
                </c:pt>
                <c:pt idx="7315">
                  <c:v>38733</c:v>
                </c:pt>
                <c:pt idx="7316">
                  <c:v>38734</c:v>
                </c:pt>
                <c:pt idx="7317">
                  <c:v>38735</c:v>
                </c:pt>
                <c:pt idx="7318">
                  <c:v>38736</c:v>
                </c:pt>
                <c:pt idx="7319">
                  <c:v>38737</c:v>
                </c:pt>
                <c:pt idx="7320">
                  <c:v>38740</c:v>
                </c:pt>
                <c:pt idx="7321">
                  <c:v>38741</c:v>
                </c:pt>
                <c:pt idx="7322">
                  <c:v>38742</c:v>
                </c:pt>
                <c:pt idx="7323">
                  <c:v>38743</c:v>
                </c:pt>
                <c:pt idx="7324">
                  <c:v>38744</c:v>
                </c:pt>
                <c:pt idx="7325">
                  <c:v>38747</c:v>
                </c:pt>
                <c:pt idx="7326">
                  <c:v>38748</c:v>
                </c:pt>
                <c:pt idx="7327">
                  <c:v>38749</c:v>
                </c:pt>
                <c:pt idx="7328">
                  <c:v>38750</c:v>
                </c:pt>
                <c:pt idx="7329">
                  <c:v>38751</c:v>
                </c:pt>
                <c:pt idx="7330">
                  <c:v>38754</c:v>
                </c:pt>
                <c:pt idx="7331">
                  <c:v>38755</c:v>
                </c:pt>
                <c:pt idx="7332">
                  <c:v>38756</c:v>
                </c:pt>
                <c:pt idx="7333">
                  <c:v>38757</c:v>
                </c:pt>
                <c:pt idx="7334">
                  <c:v>38758</c:v>
                </c:pt>
                <c:pt idx="7335">
                  <c:v>38761</c:v>
                </c:pt>
                <c:pt idx="7336">
                  <c:v>38762</c:v>
                </c:pt>
                <c:pt idx="7337">
                  <c:v>38763</c:v>
                </c:pt>
                <c:pt idx="7338">
                  <c:v>38764</c:v>
                </c:pt>
                <c:pt idx="7339">
                  <c:v>38765</c:v>
                </c:pt>
                <c:pt idx="7340">
                  <c:v>38768</c:v>
                </c:pt>
                <c:pt idx="7341">
                  <c:v>38769</c:v>
                </c:pt>
                <c:pt idx="7342">
                  <c:v>38770</c:v>
                </c:pt>
                <c:pt idx="7343">
                  <c:v>38771</c:v>
                </c:pt>
                <c:pt idx="7344">
                  <c:v>38772</c:v>
                </c:pt>
                <c:pt idx="7345">
                  <c:v>38775</c:v>
                </c:pt>
                <c:pt idx="7346">
                  <c:v>38776</c:v>
                </c:pt>
                <c:pt idx="7347">
                  <c:v>38777</c:v>
                </c:pt>
                <c:pt idx="7348">
                  <c:v>38778</c:v>
                </c:pt>
                <c:pt idx="7349">
                  <c:v>38779</c:v>
                </c:pt>
                <c:pt idx="7350">
                  <c:v>38782</c:v>
                </c:pt>
                <c:pt idx="7351">
                  <c:v>38783</c:v>
                </c:pt>
                <c:pt idx="7352">
                  <c:v>38784</c:v>
                </c:pt>
                <c:pt idx="7353">
                  <c:v>38785</c:v>
                </c:pt>
                <c:pt idx="7354">
                  <c:v>38786</c:v>
                </c:pt>
                <c:pt idx="7355">
                  <c:v>38789</c:v>
                </c:pt>
                <c:pt idx="7356">
                  <c:v>38790</c:v>
                </c:pt>
                <c:pt idx="7357">
                  <c:v>38791</c:v>
                </c:pt>
                <c:pt idx="7358">
                  <c:v>38792</c:v>
                </c:pt>
                <c:pt idx="7359">
                  <c:v>38793</c:v>
                </c:pt>
                <c:pt idx="7360">
                  <c:v>38796</c:v>
                </c:pt>
                <c:pt idx="7361">
                  <c:v>38797</c:v>
                </c:pt>
                <c:pt idx="7362">
                  <c:v>38798</c:v>
                </c:pt>
                <c:pt idx="7363">
                  <c:v>38799</c:v>
                </c:pt>
                <c:pt idx="7364">
                  <c:v>38800</c:v>
                </c:pt>
                <c:pt idx="7365">
                  <c:v>38803</c:v>
                </c:pt>
                <c:pt idx="7366">
                  <c:v>38804</c:v>
                </c:pt>
                <c:pt idx="7367">
                  <c:v>38805</c:v>
                </c:pt>
                <c:pt idx="7368">
                  <c:v>38806</c:v>
                </c:pt>
                <c:pt idx="7369">
                  <c:v>38807</c:v>
                </c:pt>
                <c:pt idx="7370">
                  <c:v>38810</c:v>
                </c:pt>
                <c:pt idx="7371">
                  <c:v>38811</c:v>
                </c:pt>
                <c:pt idx="7372">
                  <c:v>38812</c:v>
                </c:pt>
                <c:pt idx="7373">
                  <c:v>38813</c:v>
                </c:pt>
                <c:pt idx="7374">
                  <c:v>38814</c:v>
                </c:pt>
                <c:pt idx="7375">
                  <c:v>38817</c:v>
                </c:pt>
                <c:pt idx="7376">
                  <c:v>38818</c:v>
                </c:pt>
                <c:pt idx="7377">
                  <c:v>38819</c:v>
                </c:pt>
                <c:pt idx="7378">
                  <c:v>38820</c:v>
                </c:pt>
                <c:pt idx="7379">
                  <c:v>38821</c:v>
                </c:pt>
                <c:pt idx="7380">
                  <c:v>38824</c:v>
                </c:pt>
                <c:pt idx="7381">
                  <c:v>38825</c:v>
                </c:pt>
                <c:pt idx="7382">
                  <c:v>38826</c:v>
                </c:pt>
                <c:pt idx="7383">
                  <c:v>38827</c:v>
                </c:pt>
                <c:pt idx="7384">
                  <c:v>38828</c:v>
                </c:pt>
                <c:pt idx="7385">
                  <c:v>38831</c:v>
                </c:pt>
                <c:pt idx="7386">
                  <c:v>38832</c:v>
                </c:pt>
                <c:pt idx="7387">
                  <c:v>38833</c:v>
                </c:pt>
                <c:pt idx="7388">
                  <c:v>38834</c:v>
                </c:pt>
                <c:pt idx="7389">
                  <c:v>38835</c:v>
                </c:pt>
                <c:pt idx="7390">
                  <c:v>38838</c:v>
                </c:pt>
                <c:pt idx="7391">
                  <c:v>38839</c:v>
                </c:pt>
                <c:pt idx="7392">
                  <c:v>38840</c:v>
                </c:pt>
                <c:pt idx="7393">
                  <c:v>38841</c:v>
                </c:pt>
                <c:pt idx="7394">
                  <c:v>38842</c:v>
                </c:pt>
                <c:pt idx="7395">
                  <c:v>38845</c:v>
                </c:pt>
                <c:pt idx="7396">
                  <c:v>38846</c:v>
                </c:pt>
                <c:pt idx="7397">
                  <c:v>38847</c:v>
                </c:pt>
                <c:pt idx="7398">
                  <c:v>38848</c:v>
                </c:pt>
                <c:pt idx="7399">
                  <c:v>38849</c:v>
                </c:pt>
                <c:pt idx="7400">
                  <c:v>38852</c:v>
                </c:pt>
                <c:pt idx="7401">
                  <c:v>38853</c:v>
                </c:pt>
                <c:pt idx="7402">
                  <c:v>38854</c:v>
                </c:pt>
                <c:pt idx="7403">
                  <c:v>38855</c:v>
                </c:pt>
                <c:pt idx="7404">
                  <c:v>38856</c:v>
                </c:pt>
                <c:pt idx="7405">
                  <c:v>38859</c:v>
                </c:pt>
                <c:pt idx="7406">
                  <c:v>38860</c:v>
                </c:pt>
                <c:pt idx="7407">
                  <c:v>38861</c:v>
                </c:pt>
                <c:pt idx="7408">
                  <c:v>38862</c:v>
                </c:pt>
                <c:pt idx="7409">
                  <c:v>38863</c:v>
                </c:pt>
                <c:pt idx="7410">
                  <c:v>38866</c:v>
                </c:pt>
                <c:pt idx="7411">
                  <c:v>38867</c:v>
                </c:pt>
                <c:pt idx="7412">
                  <c:v>38868</c:v>
                </c:pt>
                <c:pt idx="7413">
                  <c:v>38869</c:v>
                </c:pt>
                <c:pt idx="7414">
                  <c:v>38870</c:v>
                </c:pt>
                <c:pt idx="7415">
                  <c:v>38873</c:v>
                </c:pt>
                <c:pt idx="7416">
                  <c:v>38874</c:v>
                </c:pt>
                <c:pt idx="7417">
                  <c:v>38875</c:v>
                </c:pt>
                <c:pt idx="7418">
                  <c:v>38876</c:v>
                </c:pt>
                <c:pt idx="7419">
                  <c:v>38877</c:v>
                </c:pt>
                <c:pt idx="7420">
                  <c:v>38880</c:v>
                </c:pt>
                <c:pt idx="7421">
                  <c:v>38881</c:v>
                </c:pt>
                <c:pt idx="7422">
                  <c:v>38882</c:v>
                </c:pt>
                <c:pt idx="7423">
                  <c:v>38883</c:v>
                </c:pt>
                <c:pt idx="7424">
                  <c:v>38884</c:v>
                </c:pt>
                <c:pt idx="7425">
                  <c:v>38887</c:v>
                </c:pt>
                <c:pt idx="7426">
                  <c:v>38888</c:v>
                </c:pt>
                <c:pt idx="7427">
                  <c:v>38889</c:v>
                </c:pt>
                <c:pt idx="7428">
                  <c:v>38890</c:v>
                </c:pt>
                <c:pt idx="7429">
                  <c:v>38891</c:v>
                </c:pt>
                <c:pt idx="7430">
                  <c:v>38894</c:v>
                </c:pt>
                <c:pt idx="7431">
                  <c:v>38895</c:v>
                </c:pt>
                <c:pt idx="7432">
                  <c:v>38896</c:v>
                </c:pt>
                <c:pt idx="7433">
                  <c:v>38897</c:v>
                </c:pt>
                <c:pt idx="7434">
                  <c:v>38898</c:v>
                </c:pt>
                <c:pt idx="7435">
                  <c:v>38901</c:v>
                </c:pt>
                <c:pt idx="7436">
                  <c:v>38902</c:v>
                </c:pt>
                <c:pt idx="7437">
                  <c:v>38903</c:v>
                </c:pt>
                <c:pt idx="7438">
                  <c:v>38904</c:v>
                </c:pt>
                <c:pt idx="7439">
                  <c:v>38905</c:v>
                </c:pt>
                <c:pt idx="7440">
                  <c:v>38908</c:v>
                </c:pt>
                <c:pt idx="7441">
                  <c:v>38909</c:v>
                </c:pt>
                <c:pt idx="7442">
                  <c:v>38910</c:v>
                </c:pt>
                <c:pt idx="7443">
                  <c:v>38911</c:v>
                </c:pt>
                <c:pt idx="7444">
                  <c:v>38912</c:v>
                </c:pt>
                <c:pt idx="7445">
                  <c:v>38915</c:v>
                </c:pt>
                <c:pt idx="7446">
                  <c:v>38916</c:v>
                </c:pt>
                <c:pt idx="7447">
                  <c:v>38917</c:v>
                </c:pt>
                <c:pt idx="7448">
                  <c:v>38918</c:v>
                </c:pt>
                <c:pt idx="7449">
                  <c:v>38919</c:v>
                </c:pt>
                <c:pt idx="7450">
                  <c:v>38922</c:v>
                </c:pt>
                <c:pt idx="7451">
                  <c:v>38923</c:v>
                </c:pt>
                <c:pt idx="7452">
                  <c:v>38924</c:v>
                </c:pt>
                <c:pt idx="7453">
                  <c:v>38925</c:v>
                </c:pt>
                <c:pt idx="7454">
                  <c:v>38926</c:v>
                </c:pt>
                <c:pt idx="7455">
                  <c:v>38929</c:v>
                </c:pt>
                <c:pt idx="7456">
                  <c:v>38930</c:v>
                </c:pt>
                <c:pt idx="7457">
                  <c:v>38931</c:v>
                </c:pt>
                <c:pt idx="7458">
                  <c:v>38932</c:v>
                </c:pt>
                <c:pt idx="7459">
                  <c:v>38933</c:v>
                </c:pt>
                <c:pt idx="7460">
                  <c:v>38936</c:v>
                </c:pt>
                <c:pt idx="7461">
                  <c:v>38937</c:v>
                </c:pt>
                <c:pt idx="7462">
                  <c:v>38938</c:v>
                </c:pt>
                <c:pt idx="7463">
                  <c:v>38939</c:v>
                </c:pt>
                <c:pt idx="7464">
                  <c:v>38940</c:v>
                </c:pt>
                <c:pt idx="7465">
                  <c:v>38943</c:v>
                </c:pt>
                <c:pt idx="7466">
                  <c:v>38944</c:v>
                </c:pt>
                <c:pt idx="7467">
                  <c:v>38945</c:v>
                </c:pt>
                <c:pt idx="7468">
                  <c:v>38946</c:v>
                </c:pt>
                <c:pt idx="7469">
                  <c:v>38947</c:v>
                </c:pt>
                <c:pt idx="7470">
                  <c:v>38950</c:v>
                </c:pt>
                <c:pt idx="7471">
                  <c:v>38951</c:v>
                </c:pt>
                <c:pt idx="7472">
                  <c:v>38952</c:v>
                </c:pt>
                <c:pt idx="7473">
                  <c:v>38953</c:v>
                </c:pt>
                <c:pt idx="7474">
                  <c:v>38954</c:v>
                </c:pt>
                <c:pt idx="7475">
                  <c:v>38957</c:v>
                </c:pt>
                <c:pt idx="7476">
                  <c:v>38958</c:v>
                </c:pt>
                <c:pt idx="7477">
                  <c:v>38959</c:v>
                </c:pt>
                <c:pt idx="7478">
                  <c:v>38960</c:v>
                </c:pt>
                <c:pt idx="7479">
                  <c:v>38961</c:v>
                </c:pt>
                <c:pt idx="7480">
                  <c:v>38964</c:v>
                </c:pt>
                <c:pt idx="7481">
                  <c:v>38965</c:v>
                </c:pt>
                <c:pt idx="7482">
                  <c:v>38966</c:v>
                </c:pt>
                <c:pt idx="7483">
                  <c:v>38967</c:v>
                </c:pt>
                <c:pt idx="7484">
                  <c:v>38968</c:v>
                </c:pt>
                <c:pt idx="7485">
                  <c:v>38971</c:v>
                </c:pt>
                <c:pt idx="7486">
                  <c:v>38972</c:v>
                </c:pt>
                <c:pt idx="7487">
                  <c:v>38973</c:v>
                </c:pt>
                <c:pt idx="7488">
                  <c:v>38974</c:v>
                </c:pt>
                <c:pt idx="7489">
                  <c:v>38975</c:v>
                </c:pt>
                <c:pt idx="7490">
                  <c:v>38978</c:v>
                </c:pt>
                <c:pt idx="7491">
                  <c:v>38979</c:v>
                </c:pt>
                <c:pt idx="7492">
                  <c:v>38980</c:v>
                </c:pt>
                <c:pt idx="7493">
                  <c:v>38981</c:v>
                </c:pt>
                <c:pt idx="7494">
                  <c:v>38982</c:v>
                </c:pt>
                <c:pt idx="7495">
                  <c:v>38985</c:v>
                </c:pt>
                <c:pt idx="7496">
                  <c:v>38986</c:v>
                </c:pt>
                <c:pt idx="7497">
                  <c:v>38987</c:v>
                </c:pt>
                <c:pt idx="7498">
                  <c:v>38988</c:v>
                </c:pt>
                <c:pt idx="7499">
                  <c:v>38989</c:v>
                </c:pt>
                <c:pt idx="7500">
                  <c:v>38992</c:v>
                </c:pt>
                <c:pt idx="7501">
                  <c:v>38993</c:v>
                </c:pt>
                <c:pt idx="7502">
                  <c:v>38994</c:v>
                </c:pt>
                <c:pt idx="7503">
                  <c:v>38995</c:v>
                </c:pt>
                <c:pt idx="7504">
                  <c:v>38996</c:v>
                </c:pt>
                <c:pt idx="7505">
                  <c:v>38999</c:v>
                </c:pt>
                <c:pt idx="7506">
                  <c:v>39000</c:v>
                </c:pt>
                <c:pt idx="7507">
                  <c:v>39001</c:v>
                </c:pt>
                <c:pt idx="7508">
                  <c:v>39002</c:v>
                </c:pt>
                <c:pt idx="7509">
                  <c:v>39003</c:v>
                </c:pt>
                <c:pt idx="7510">
                  <c:v>39006</c:v>
                </c:pt>
                <c:pt idx="7511">
                  <c:v>39007</c:v>
                </c:pt>
                <c:pt idx="7512">
                  <c:v>39008</c:v>
                </c:pt>
                <c:pt idx="7513">
                  <c:v>39009</c:v>
                </c:pt>
                <c:pt idx="7514">
                  <c:v>39010</c:v>
                </c:pt>
                <c:pt idx="7515">
                  <c:v>39013</c:v>
                </c:pt>
                <c:pt idx="7516">
                  <c:v>39014</c:v>
                </c:pt>
                <c:pt idx="7517">
                  <c:v>39015</c:v>
                </c:pt>
                <c:pt idx="7518">
                  <c:v>39016</c:v>
                </c:pt>
                <c:pt idx="7519">
                  <c:v>39017</c:v>
                </c:pt>
                <c:pt idx="7520">
                  <c:v>39020</c:v>
                </c:pt>
                <c:pt idx="7521">
                  <c:v>39021</c:v>
                </c:pt>
                <c:pt idx="7522">
                  <c:v>39022</c:v>
                </c:pt>
                <c:pt idx="7523">
                  <c:v>39023</c:v>
                </c:pt>
                <c:pt idx="7524">
                  <c:v>39024</c:v>
                </c:pt>
                <c:pt idx="7525">
                  <c:v>39027</c:v>
                </c:pt>
                <c:pt idx="7526">
                  <c:v>39028</c:v>
                </c:pt>
                <c:pt idx="7527">
                  <c:v>39029</c:v>
                </c:pt>
                <c:pt idx="7528">
                  <c:v>39030</c:v>
                </c:pt>
                <c:pt idx="7529">
                  <c:v>39031</c:v>
                </c:pt>
                <c:pt idx="7530">
                  <c:v>39034</c:v>
                </c:pt>
                <c:pt idx="7531">
                  <c:v>39035</c:v>
                </c:pt>
                <c:pt idx="7532">
                  <c:v>39036</c:v>
                </c:pt>
                <c:pt idx="7533">
                  <c:v>39037</c:v>
                </c:pt>
                <c:pt idx="7534">
                  <c:v>39038</c:v>
                </c:pt>
                <c:pt idx="7535">
                  <c:v>39041</c:v>
                </c:pt>
                <c:pt idx="7536">
                  <c:v>39042</c:v>
                </c:pt>
                <c:pt idx="7537">
                  <c:v>39043</c:v>
                </c:pt>
                <c:pt idx="7538">
                  <c:v>39044</c:v>
                </c:pt>
                <c:pt idx="7539">
                  <c:v>39045</c:v>
                </c:pt>
                <c:pt idx="7540">
                  <c:v>39048</c:v>
                </c:pt>
                <c:pt idx="7541">
                  <c:v>39049</c:v>
                </c:pt>
                <c:pt idx="7542">
                  <c:v>39050</c:v>
                </c:pt>
                <c:pt idx="7543">
                  <c:v>39051</c:v>
                </c:pt>
                <c:pt idx="7544">
                  <c:v>39052</c:v>
                </c:pt>
                <c:pt idx="7545">
                  <c:v>39055</c:v>
                </c:pt>
                <c:pt idx="7546">
                  <c:v>39056</c:v>
                </c:pt>
                <c:pt idx="7547">
                  <c:v>39057</c:v>
                </c:pt>
                <c:pt idx="7548">
                  <c:v>39058</c:v>
                </c:pt>
                <c:pt idx="7549">
                  <c:v>39059</c:v>
                </c:pt>
                <c:pt idx="7550">
                  <c:v>39062</c:v>
                </c:pt>
                <c:pt idx="7551">
                  <c:v>39063</c:v>
                </c:pt>
                <c:pt idx="7552">
                  <c:v>39064</c:v>
                </c:pt>
                <c:pt idx="7553">
                  <c:v>39065</c:v>
                </c:pt>
                <c:pt idx="7554">
                  <c:v>39066</c:v>
                </c:pt>
                <c:pt idx="7555">
                  <c:v>39069</c:v>
                </c:pt>
                <c:pt idx="7556">
                  <c:v>39070</c:v>
                </c:pt>
                <c:pt idx="7557">
                  <c:v>39071</c:v>
                </c:pt>
                <c:pt idx="7558">
                  <c:v>39072</c:v>
                </c:pt>
                <c:pt idx="7559">
                  <c:v>39073</c:v>
                </c:pt>
                <c:pt idx="7560">
                  <c:v>39076</c:v>
                </c:pt>
                <c:pt idx="7561">
                  <c:v>39077</c:v>
                </c:pt>
                <c:pt idx="7562">
                  <c:v>39078</c:v>
                </c:pt>
                <c:pt idx="7563">
                  <c:v>39079</c:v>
                </c:pt>
                <c:pt idx="7564">
                  <c:v>39080</c:v>
                </c:pt>
                <c:pt idx="7565">
                  <c:v>39083</c:v>
                </c:pt>
                <c:pt idx="7566">
                  <c:v>39084</c:v>
                </c:pt>
                <c:pt idx="7567">
                  <c:v>39085</c:v>
                </c:pt>
                <c:pt idx="7568">
                  <c:v>39086</c:v>
                </c:pt>
                <c:pt idx="7569">
                  <c:v>39087</c:v>
                </c:pt>
                <c:pt idx="7570">
                  <c:v>39090</c:v>
                </c:pt>
                <c:pt idx="7571">
                  <c:v>39091</c:v>
                </c:pt>
                <c:pt idx="7572">
                  <c:v>39092</c:v>
                </c:pt>
                <c:pt idx="7573">
                  <c:v>39093</c:v>
                </c:pt>
                <c:pt idx="7574">
                  <c:v>39094</c:v>
                </c:pt>
                <c:pt idx="7575">
                  <c:v>39097</c:v>
                </c:pt>
                <c:pt idx="7576">
                  <c:v>39098</c:v>
                </c:pt>
                <c:pt idx="7577">
                  <c:v>39099</c:v>
                </c:pt>
                <c:pt idx="7578">
                  <c:v>39100</c:v>
                </c:pt>
                <c:pt idx="7579">
                  <c:v>39101</c:v>
                </c:pt>
                <c:pt idx="7580">
                  <c:v>39104</c:v>
                </c:pt>
                <c:pt idx="7581">
                  <c:v>39105</c:v>
                </c:pt>
                <c:pt idx="7582">
                  <c:v>39106</c:v>
                </c:pt>
                <c:pt idx="7583">
                  <c:v>39107</c:v>
                </c:pt>
                <c:pt idx="7584">
                  <c:v>39108</c:v>
                </c:pt>
                <c:pt idx="7585">
                  <c:v>39111</c:v>
                </c:pt>
                <c:pt idx="7586">
                  <c:v>39112</c:v>
                </c:pt>
                <c:pt idx="7587">
                  <c:v>39113</c:v>
                </c:pt>
                <c:pt idx="7588">
                  <c:v>39114</c:v>
                </c:pt>
                <c:pt idx="7589">
                  <c:v>39115</c:v>
                </c:pt>
                <c:pt idx="7590">
                  <c:v>39118</c:v>
                </c:pt>
                <c:pt idx="7591">
                  <c:v>39119</c:v>
                </c:pt>
                <c:pt idx="7592">
                  <c:v>39120</c:v>
                </c:pt>
                <c:pt idx="7593">
                  <c:v>39121</c:v>
                </c:pt>
                <c:pt idx="7594">
                  <c:v>39122</c:v>
                </c:pt>
                <c:pt idx="7595">
                  <c:v>39125</c:v>
                </c:pt>
                <c:pt idx="7596">
                  <c:v>39126</c:v>
                </c:pt>
                <c:pt idx="7597">
                  <c:v>39127</c:v>
                </c:pt>
                <c:pt idx="7598">
                  <c:v>39128</c:v>
                </c:pt>
                <c:pt idx="7599">
                  <c:v>39129</c:v>
                </c:pt>
                <c:pt idx="7600">
                  <c:v>39132</c:v>
                </c:pt>
                <c:pt idx="7601">
                  <c:v>39133</c:v>
                </c:pt>
                <c:pt idx="7602">
                  <c:v>39134</c:v>
                </c:pt>
                <c:pt idx="7603">
                  <c:v>39135</c:v>
                </c:pt>
                <c:pt idx="7604">
                  <c:v>39136</c:v>
                </c:pt>
                <c:pt idx="7605">
                  <c:v>39139</c:v>
                </c:pt>
                <c:pt idx="7606">
                  <c:v>39140</c:v>
                </c:pt>
                <c:pt idx="7607">
                  <c:v>39141</c:v>
                </c:pt>
                <c:pt idx="7608">
                  <c:v>39142</c:v>
                </c:pt>
                <c:pt idx="7609">
                  <c:v>39143</c:v>
                </c:pt>
                <c:pt idx="7610">
                  <c:v>39146</c:v>
                </c:pt>
                <c:pt idx="7611">
                  <c:v>39147</c:v>
                </c:pt>
                <c:pt idx="7612">
                  <c:v>39148</c:v>
                </c:pt>
                <c:pt idx="7613">
                  <c:v>39149</c:v>
                </c:pt>
                <c:pt idx="7614">
                  <c:v>39150</c:v>
                </c:pt>
                <c:pt idx="7615">
                  <c:v>39153</c:v>
                </c:pt>
                <c:pt idx="7616">
                  <c:v>39154</c:v>
                </c:pt>
                <c:pt idx="7617">
                  <c:v>39155</c:v>
                </c:pt>
                <c:pt idx="7618">
                  <c:v>39156</c:v>
                </c:pt>
                <c:pt idx="7619">
                  <c:v>39157</c:v>
                </c:pt>
                <c:pt idx="7620">
                  <c:v>39160</c:v>
                </c:pt>
                <c:pt idx="7621">
                  <c:v>39161</c:v>
                </c:pt>
                <c:pt idx="7622">
                  <c:v>39162</c:v>
                </c:pt>
                <c:pt idx="7623">
                  <c:v>39163</c:v>
                </c:pt>
                <c:pt idx="7624">
                  <c:v>39164</c:v>
                </c:pt>
                <c:pt idx="7625">
                  <c:v>39167</c:v>
                </c:pt>
                <c:pt idx="7626">
                  <c:v>39168</c:v>
                </c:pt>
                <c:pt idx="7627">
                  <c:v>39169</c:v>
                </c:pt>
                <c:pt idx="7628">
                  <c:v>39170</c:v>
                </c:pt>
                <c:pt idx="7629">
                  <c:v>39171</c:v>
                </c:pt>
                <c:pt idx="7630">
                  <c:v>39174</c:v>
                </c:pt>
                <c:pt idx="7631">
                  <c:v>39175</c:v>
                </c:pt>
                <c:pt idx="7632">
                  <c:v>39176</c:v>
                </c:pt>
                <c:pt idx="7633">
                  <c:v>39177</c:v>
                </c:pt>
                <c:pt idx="7634">
                  <c:v>39178</c:v>
                </c:pt>
                <c:pt idx="7635">
                  <c:v>39181</c:v>
                </c:pt>
                <c:pt idx="7636">
                  <c:v>39182</c:v>
                </c:pt>
                <c:pt idx="7637">
                  <c:v>39183</c:v>
                </c:pt>
                <c:pt idx="7638">
                  <c:v>39184</c:v>
                </c:pt>
                <c:pt idx="7639">
                  <c:v>39185</c:v>
                </c:pt>
                <c:pt idx="7640">
                  <c:v>39188</c:v>
                </c:pt>
                <c:pt idx="7641">
                  <c:v>39189</c:v>
                </c:pt>
                <c:pt idx="7642">
                  <c:v>39190</c:v>
                </c:pt>
                <c:pt idx="7643">
                  <c:v>39191</c:v>
                </c:pt>
                <c:pt idx="7644">
                  <c:v>39192</c:v>
                </c:pt>
                <c:pt idx="7645">
                  <c:v>39195</c:v>
                </c:pt>
                <c:pt idx="7646">
                  <c:v>39196</c:v>
                </c:pt>
                <c:pt idx="7647">
                  <c:v>39197</c:v>
                </c:pt>
                <c:pt idx="7648">
                  <c:v>39198</c:v>
                </c:pt>
                <c:pt idx="7649">
                  <c:v>39199</c:v>
                </c:pt>
                <c:pt idx="7650">
                  <c:v>39202</c:v>
                </c:pt>
                <c:pt idx="7651">
                  <c:v>39203</c:v>
                </c:pt>
                <c:pt idx="7652">
                  <c:v>39204</c:v>
                </c:pt>
                <c:pt idx="7653">
                  <c:v>39205</c:v>
                </c:pt>
                <c:pt idx="7654">
                  <c:v>39206</c:v>
                </c:pt>
                <c:pt idx="7655">
                  <c:v>39209</c:v>
                </c:pt>
                <c:pt idx="7656">
                  <c:v>39210</c:v>
                </c:pt>
                <c:pt idx="7657">
                  <c:v>39211</c:v>
                </c:pt>
                <c:pt idx="7658">
                  <c:v>39212</c:v>
                </c:pt>
                <c:pt idx="7659">
                  <c:v>39213</c:v>
                </c:pt>
                <c:pt idx="7660">
                  <c:v>39216</c:v>
                </c:pt>
                <c:pt idx="7661">
                  <c:v>39217</c:v>
                </c:pt>
                <c:pt idx="7662">
                  <c:v>39218</c:v>
                </c:pt>
                <c:pt idx="7663">
                  <c:v>39219</c:v>
                </c:pt>
                <c:pt idx="7664">
                  <c:v>39220</c:v>
                </c:pt>
                <c:pt idx="7665">
                  <c:v>39223</c:v>
                </c:pt>
                <c:pt idx="7666">
                  <c:v>39224</c:v>
                </c:pt>
                <c:pt idx="7667">
                  <c:v>39225</c:v>
                </c:pt>
                <c:pt idx="7668">
                  <c:v>39226</c:v>
                </c:pt>
                <c:pt idx="7669">
                  <c:v>39227</c:v>
                </c:pt>
                <c:pt idx="7670">
                  <c:v>39230</c:v>
                </c:pt>
                <c:pt idx="7671">
                  <c:v>39231</c:v>
                </c:pt>
                <c:pt idx="7672">
                  <c:v>39232</c:v>
                </c:pt>
                <c:pt idx="7673">
                  <c:v>39233</c:v>
                </c:pt>
                <c:pt idx="7674">
                  <c:v>39234</c:v>
                </c:pt>
                <c:pt idx="7675">
                  <c:v>39237</c:v>
                </c:pt>
                <c:pt idx="7676">
                  <c:v>39238</c:v>
                </c:pt>
                <c:pt idx="7677">
                  <c:v>39239</c:v>
                </c:pt>
                <c:pt idx="7678">
                  <c:v>39240</c:v>
                </c:pt>
                <c:pt idx="7679">
                  <c:v>39241</c:v>
                </c:pt>
                <c:pt idx="7680">
                  <c:v>39244</c:v>
                </c:pt>
                <c:pt idx="7681">
                  <c:v>39245</c:v>
                </c:pt>
                <c:pt idx="7682">
                  <c:v>39246</c:v>
                </c:pt>
                <c:pt idx="7683">
                  <c:v>39247</c:v>
                </c:pt>
                <c:pt idx="7684">
                  <c:v>39248</c:v>
                </c:pt>
                <c:pt idx="7685">
                  <c:v>39251</c:v>
                </c:pt>
                <c:pt idx="7686">
                  <c:v>39252</c:v>
                </c:pt>
                <c:pt idx="7687">
                  <c:v>39253</c:v>
                </c:pt>
                <c:pt idx="7688">
                  <c:v>39254</c:v>
                </c:pt>
                <c:pt idx="7689">
                  <c:v>39255</c:v>
                </c:pt>
                <c:pt idx="7690">
                  <c:v>39258</c:v>
                </c:pt>
                <c:pt idx="7691">
                  <c:v>39259</c:v>
                </c:pt>
                <c:pt idx="7692">
                  <c:v>39260</c:v>
                </c:pt>
                <c:pt idx="7693">
                  <c:v>39261</c:v>
                </c:pt>
                <c:pt idx="7694">
                  <c:v>39262</c:v>
                </c:pt>
                <c:pt idx="7695">
                  <c:v>39265</c:v>
                </c:pt>
                <c:pt idx="7696">
                  <c:v>39266</c:v>
                </c:pt>
                <c:pt idx="7697">
                  <c:v>39267</c:v>
                </c:pt>
                <c:pt idx="7698">
                  <c:v>39268</c:v>
                </c:pt>
                <c:pt idx="7699">
                  <c:v>39269</c:v>
                </c:pt>
                <c:pt idx="7700">
                  <c:v>39272</c:v>
                </c:pt>
                <c:pt idx="7701">
                  <c:v>39273</c:v>
                </c:pt>
                <c:pt idx="7702">
                  <c:v>39274</c:v>
                </c:pt>
                <c:pt idx="7703">
                  <c:v>39275</c:v>
                </c:pt>
                <c:pt idx="7704">
                  <c:v>39276</c:v>
                </c:pt>
                <c:pt idx="7705">
                  <c:v>39279</c:v>
                </c:pt>
                <c:pt idx="7706">
                  <c:v>39280</c:v>
                </c:pt>
                <c:pt idx="7707">
                  <c:v>39281</c:v>
                </c:pt>
                <c:pt idx="7708">
                  <c:v>39282</c:v>
                </c:pt>
                <c:pt idx="7709">
                  <c:v>39283</c:v>
                </c:pt>
                <c:pt idx="7710">
                  <c:v>39286</c:v>
                </c:pt>
                <c:pt idx="7711">
                  <c:v>39287</c:v>
                </c:pt>
                <c:pt idx="7712">
                  <c:v>39288</c:v>
                </c:pt>
                <c:pt idx="7713">
                  <c:v>39289</c:v>
                </c:pt>
                <c:pt idx="7714">
                  <c:v>39290</c:v>
                </c:pt>
                <c:pt idx="7715">
                  <c:v>39293</c:v>
                </c:pt>
                <c:pt idx="7716">
                  <c:v>39294</c:v>
                </c:pt>
                <c:pt idx="7717">
                  <c:v>39295</c:v>
                </c:pt>
                <c:pt idx="7718">
                  <c:v>39296</c:v>
                </c:pt>
                <c:pt idx="7719">
                  <c:v>39297</c:v>
                </c:pt>
                <c:pt idx="7720">
                  <c:v>39300</c:v>
                </c:pt>
                <c:pt idx="7721">
                  <c:v>39301</c:v>
                </c:pt>
                <c:pt idx="7722">
                  <c:v>39302</c:v>
                </c:pt>
                <c:pt idx="7723">
                  <c:v>39303</c:v>
                </c:pt>
                <c:pt idx="7724">
                  <c:v>39304</c:v>
                </c:pt>
                <c:pt idx="7725">
                  <c:v>39307</c:v>
                </c:pt>
                <c:pt idx="7726">
                  <c:v>39308</c:v>
                </c:pt>
                <c:pt idx="7727">
                  <c:v>39309</c:v>
                </c:pt>
                <c:pt idx="7728">
                  <c:v>39310</c:v>
                </c:pt>
                <c:pt idx="7729">
                  <c:v>39311</c:v>
                </c:pt>
                <c:pt idx="7730">
                  <c:v>39314</c:v>
                </c:pt>
                <c:pt idx="7731">
                  <c:v>39315</c:v>
                </c:pt>
                <c:pt idx="7732">
                  <c:v>39316</c:v>
                </c:pt>
                <c:pt idx="7733">
                  <c:v>39317</c:v>
                </c:pt>
                <c:pt idx="7734">
                  <c:v>39318</c:v>
                </c:pt>
                <c:pt idx="7735">
                  <c:v>39321</c:v>
                </c:pt>
                <c:pt idx="7736">
                  <c:v>39322</c:v>
                </c:pt>
                <c:pt idx="7737">
                  <c:v>39323</c:v>
                </c:pt>
                <c:pt idx="7738">
                  <c:v>39324</c:v>
                </c:pt>
                <c:pt idx="7739">
                  <c:v>39325</c:v>
                </c:pt>
                <c:pt idx="7740">
                  <c:v>39328</c:v>
                </c:pt>
                <c:pt idx="7741">
                  <c:v>39329</c:v>
                </c:pt>
                <c:pt idx="7742">
                  <c:v>39330</c:v>
                </c:pt>
                <c:pt idx="7743">
                  <c:v>39331</c:v>
                </c:pt>
                <c:pt idx="7744">
                  <c:v>39332</c:v>
                </c:pt>
                <c:pt idx="7745">
                  <c:v>39335</c:v>
                </c:pt>
                <c:pt idx="7746">
                  <c:v>39336</c:v>
                </c:pt>
                <c:pt idx="7747">
                  <c:v>39337</c:v>
                </c:pt>
                <c:pt idx="7748">
                  <c:v>39338</c:v>
                </c:pt>
                <c:pt idx="7749">
                  <c:v>39339</c:v>
                </c:pt>
                <c:pt idx="7750">
                  <c:v>39342</c:v>
                </c:pt>
                <c:pt idx="7751">
                  <c:v>39343</c:v>
                </c:pt>
                <c:pt idx="7752">
                  <c:v>39344</c:v>
                </c:pt>
                <c:pt idx="7753">
                  <c:v>39345</c:v>
                </c:pt>
                <c:pt idx="7754">
                  <c:v>39346</c:v>
                </c:pt>
                <c:pt idx="7755">
                  <c:v>39349</c:v>
                </c:pt>
                <c:pt idx="7756">
                  <c:v>39350</c:v>
                </c:pt>
                <c:pt idx="7757">
                  <c:v>39351</c:v>
                </c:pt>
                <c:pt idx="7758">
                  <c:v>39352</c:v>
                </c:pt>
                <c:pt idx="7759">
                  <c:v>39353</c:v>
                </c:pt>
                <c:pt idx="7760">
                  <c:v>39356</c:v>
                </c:pt>
                <c:pt idx="7761">
                  <c:v>39357</c:v>
                </c:pt>
                <c:pt idx="7762">
                  <c:v>39358</c:v>
                </c:pt>
                <c:pt idx="7763">
                  <c:v>39359</c:v>
                </c:pt>
                <c:pt idx="7764">
                  <c:v>39360</c:v>
                </c:pt>
                <c:pt idx="7765">
                  <c:v>39363</c:v>
                </c:pt>
                <c:pt idx="7766">
                  <c:v>39364</c:v>
                </c:pt>
                <c:pt idx="7767">
                  <c:v>39365</c:v>
                </c:pt>
                <c:pt idx="7768">
                  <c:v>39366</c:v>
                </c:pt>
                <c:pt idx="7769">
                  <c:v>39367</c:v>
                </c:pt>
                <c:pt idx="7770">
                  <c:v>39370</c:v>
                </c:pt>
                <c:pt idx="7771">
                  <c:v>39371</c:v>
                </c:pt>
                <c:pt idx="7772">
                  <c:v>39372</c:v>
                </c:pt>
                <c:pt idx="7773">
                  <c:v>39373</c:v>
                </c:pt>
                <c:pt idx="7774">
                  <c:v>39374</c:v>
                </c:pt>
                <c:pt idx="7775">
                  <c:v>39377</c:v>
                </c:pt>
                <c:pt idx="7776">
                  <c:v>39378</c:v>
                </c:pt>
                <c:pt idx="7777">
                  <c:v>39379</c:v>
                </c:pt>
                <c:pt idx="7778">
                  <c:v>39380</c:v>
                </c:pt>
                <c:pt idx="7779">
                  <c:v>39381</c:v>
                </c:pt>
                <c:pt idx="7780">
                  <c:v>39384</c:v>
                </c:pt>
                <c:pt idx="7781">
                  <c:v>39385</c:v>
                </c:pt>
                <c:pt idx="7782">
                  <c:v>39386</c:v>
                </c:pt>
                <c:pt idx="7783">
                  <c:v>39387</c:v>
                </c:pt>
                <c:pt idx="7784">
                  <c:v>39388</c:v>
                </c:pt>
                <c:pt idx="7785">
                  <c:v>39391</c:v>
                </c:pt>
                <c:pt idx="7786">
                  <c:v>39392</c:v>
                </c:pt>
                <c:pt idx="7787">
                  <c:v>39393</c:v>
                </c:pt>
                <c:pt idx="7788">
                  <c:v>39394</c:v>
                </c:pt>
                <c:pt idx="7789">
                  <c:v>39395</c:v>
                </c:pt>
                <c:pt idx="7790">
                  <c:v>39398</c:v>
                </c:pt>
                <c:pt idx="7791">
                  <c:v>39399</c:v>
                </c:pt>
                <c:pt idx="7792">
                  <c:v>39400</c:v>
                </c:pt>
                <c:pt idx="7793">
                  <c:v>39401</c:v>
                </c:pt>
                <c:pt idx="7794">
                  <c:v>39402</c:v>
                </c:pt>
                <c:pt idx="7795">
                  <c:v>39405</c:v>
                </c:pt>
                <c:pt idx="7796">
                  <c:v>39406</c:v>
                </c:pt>
                <c:pt idx="7797">
                  <c:v>39407</c:v>
                </c:pt>
                <c:pt idx="7798">
                  <c:v>39408</c:v>
                </c:pt>
                <c:pt idx="7799">
                  <c:v>39409</c:v>
                </c:pt>
                <c:pt idx="7800">
                  <c:v>39412</c:v>
                </c:pt>
                <c:pt idx="7801">
                  <c:v>39413</c:v>
                </c:pt>
                <c:pt idx="7802">
                  <c:v>39414</c:v>
                </c:pt>
                <c:pt idx="7803">
                  <c:v>39415</c:v>
                </c:pt>
                <c:pt idx="7804">
                  <c:v>39416</c:v>
                </c:pt>
                <c:pt idx="7805">
                  <c:v>39419</c:v>
                </c:pt>
                <c:pt idx="7806">
                  <c:v>39420</c:v>
                </c:pt>
                <c:pt idx="7807">
                  <c:v>39421</c:v>
                </c:pt>
                <c:pt idx="7808">
                  <c:v>39422</c:v>
                </c:pt>
                <c:pt idx="7809">
                  <c:v>39423</c:v>
                </c:pt>
                <c:pt idx="7810">
                  <c:v>39426</c:v>
                </c:pt>
                <c:pt idx="7811">
                  <c:v>39427</c:v>
                </c:pt>
                <c:pt idx="7812">
                  <c:v>39428</c:v>
                </c:pt>
                <c:pt idx="7813">
                  <c:v>39429</c:v>
                </c:pt>
                <c:pt idx="7814">
                  <c:v>39430</c:v>
                </c:pt>
                <c:pt idx="7815">
                  <c:v>39433</c:v>
                </c:pt>
                <c:pt idx="7816">
                  <c:v>39434</c:v>
                </c:pt>
                <c:pt idx="7817">
                  <c:v>39435</c:v>
                </c:pt>
                <c:pt idx="7818">
                  <c:v>39436</c:v>
                </c:pt>
                <c:pt idx="7819">
                  <c:v>39437</c:v>
                </c:pt>
                <c:pt idx="7820">
                  <c:v>39440</c:v>
                </c:pt>
                <c:pt idx="7821">
                  <c:v>39441</c:v>
                </c:pt>
                <c:pt idx="7822">
                  <c:v>39442</c:v>
                </c:pt>
                <c:pt idx="7823">
                  <c:v>39443</c:v>
                </c:pt>
                <c:pt idx="7824">
                  <c:v>39444</c:v>
                </c:pt>
                <c:pt idx="7825">
                  <c:v>39447</c:v>
                </c:pt>
                <c:pt idx="7826">
                  <c:v>39448</c:v>
                </c:pt>
                <c:pt idx="7827">
                  <c:v>39449</c:v>
                </c:pt>
                <c:pt idx="7828">
                  <c:v>39450</c:v>
                </c:pt>
                <c:pt idx="7829">
                  <c:v>39451</c:v>
                </c:pt>
                <c:pt idx="7830">
                  <c:v>39454</c:v>
                </c:pt>
                <c:pt idx="7831">
                  <c:v>39455</c:v>
                </c:pt>
                <c:pt idx="7832">
                  <c:v>39456</c:v>
                </c:pt>
                <c:pt idx="7833">
                  <c:v>39457</c:v>
                </c:pt>
                <c:pt idx="7834">
                  <c:v>39458</c:v>
                </c:pt>
                <c:pt idx="7835">
                  <c:v>39461</c:v>
                </c:pt>
                <c:pt idx="7836">
                  <c:v>39462</c:v>
                </c:pt>
                <c:pt idx="7837">
                  <c:v>39463</c:v>
                </c:pt>
                <c:pt idx="7838">
                  <c:v>39464</c:v>
                </c:pt>
                <c:pt idx="7839">
                  <c:v>39465</c:v>
                </c:pt>
                <c:pt idx="7840">
                  <c:v>39468</c:v>
                </c:pt>
                <c:pt idx="7841">
                  <c:v>39469</c:v>
                </c:pt>
                <c:pt idx="7842">
                  <c:v>39470</c:v>
                </c:pt>
                <c:pt idx="7843">
                  <c:v>39471</c:v>
                </c:pt>
                <c:pt idx="7844">
                  <c:v>39472</c:v>
                </c:pt>
                <c:pt idx="7845">
                  <c:v>39475</c:v>
                </c:pt>
                <c:pt idx="7846">
                  <c:v>39476</c:v>
                </c:pt>
                <c:pt idx="7847">
                  <c:v>39477</c:v>
                </c:pt>
                <c:pt idx="7848">
                  <c:v>39478</c:v>
                </c:pt>
                <c:pt idx="7849">
                  <c:v>39479</c:v>
                </c:pt>
                <c:pt idx="7850">
                  <c:v>39482</c:v>
                </c:pt>
                <c:pt idx="7851">
                  <c:v>39483</c:v>
                </c:pt>
                <c:pt idx="7852">
                  <c:v>39484</c:v>
                </c:pt>
                <c:pt idx="7853">
                  <c:v>39485</c:v>
                </c:pt>
                <c:pt idx="7854">
                  <c:v>39486</c:v>
                </c:pt>
                <c:pt idx="7855">
                  <c:v>39489</c:v>
                </c:pt>
                <c:pt idx="7856">
                  <c:v>39490</c:v>
                </c:pt>
                <c:pt idx="7857">
                  <c:v>39491</c:v>
                </c:pt>
                <c:pt idx="7858">
                  <c:v>39492</c:v>
                </c:pt>
                <c:pt idx="7859">
                  <c:v>39493</c:v>
                </c:pt>
                <c:pt idx="7860">
                  <c:v>39496</c:v>
                </c:pt>
                <c:pt idx="7861">
                  <c:v>39497</c:v>
                </c:pt>
                <c:pt idx="7862">
                  <c:v>39498</c:v>
                </c:pt>
                <c:pt idx="7863">
                  <c:v>39499</c:v>
                </c:pt>
                <c:pt idx="7864">
                  <c:v>39500</c:v>
                </c:pt>
                <c:pt idx="7865">
                  <c:v>39503</c:v>
                </c:pt>
                <c:pt idx="7866">
                  <c:v>39504</c:v>
                </c:pt>
                <c:pt idx="7867">
                  <c:v>39505</c:v>
                </c:pt>
                <c:pt idx="7868">
                  <c:v>39506</c:v>
                </c:pt>
                <c:pt idx="7869">
                  <c:v>39507</c:v>
                </c:pt>
                <c:pt idx="7870">
                  <c:v>39510</c:v>
                </c:pt>
                <c:pt idx="7871">
                  <c:v>39511</c:v>
                </c:pt>
                <c:pt idx="7872">
                  <c:v>39512</c:v>
                </c:pt>
                <c:pt idx="7873">
                  <c:v>39513</c:v>
                </c:pt>
                <c:pt idx="7874">
                  <c:v>39514</c:v>
                </c:pt>
                <c:pt idx="7875">
                  <c:v>39517</c:v>
                </c:pt>
                <c:pt idx="7876">
                  <c:v>39518</c:v>
                </c:pt>
                <c:pt idx="7877">
                  <c:v>39519</c:v>
                </c:pt>
                <c:pt idx="7878">
                  <c:v>39520</c:v>
                </c:pt>
                <c:pt idx="7879">
                  <c:v>39521</c:v>
                </c:pt>
                <c:pt idx="7880">
                  <c:v>39524</c:v>
                </c:pt>
                <c:pt idx="7881">
                  <c:v>39525</c:v>
                </c:pt>
                <c:pt idx="7882">
                  <c:v>39526</c:v>
                </c:pt>
                <c:pt idx="7883">
                  <c:v>39527</c:v>
                </c:pt>
                <c:pt idx="7884">
                  <c:v>39528</c:v>
                </c:pt>
                <c:pt idx="7885">
                  <c:v>39531</c:v>
                </c:pt>
                <c:pt idx="7886">
                  <c:v>39532</c:v>
                </c:pt>
                <c:pt idx="7887">
                  <c:v>39533</c:v>
                </c:pt>
                <c:pt idx="7888">
                  <c:v>39534</c:v>
                </c:pt>
                <c:pt idx="7889">
                  <c:v>39535</c:v>
                </c:pt>
                <c:pt idx="7890">
                  <c:v>39538</c:v>
                </c:pt>
                <c:pt idx="7891">
                  <c:v>39539</c:v>
                </c:pt>
                <c:pt idx="7892">
                  <c:v>39540</c:v>
                </c:pt>
                <c:pt idx="7893">
                  <c:v>39541</c:v>
                </c:pt>
                <c:pt idx="7894">
                  <c:v>39542</c:v>
                </c:pt>
                <c:pt idx="7895">
                  <c:v>39545</c:v>
                </c:pt>
                <c:pt idx="7896">
                  <c:v>39546</c:v>
                </c:pt>
                <c:pt idx="7897">
                  <c:v>39547</c:v>
                </c:pt>
                <c:pt idx="7898">
                  <c:v>39548</c:v>
                </c:pt>
                <c:pt idx="7899">
                  <c:v>39549</c:v>
                </c:pt>
                <c:pt idx="7900">
                  <c:v>39552</c:v>
                </c:pt>
                <c:pt idx="7901">
                  <c:v>39553</c:v>
                </c:pt>
                <c:pt idx="7902">
                  <c:v>39554</c:v>
                </c:pt>
                <c:pt idx="7903">
                  <c:v>39555</c:v>
                </c:pt>
                <c:pt idx="7904">
                  <c:v>39556</c:v>
                </c:pt>
                <c:pt idx="7905">
                  <c:v>39559</c:v>
                </c:pt>
                <c:pt idx="7906">
                  <c:v>39560</c:v>
                </c:pt>
                <c:pt idx="7907">
                  <c:v>39561</c:v>
                </c:pt>
                <c:pt idx="7908">
                  <c:v>39562</c:v>
                </c:pt>
                <c:pt idx="7909">
                  <c:v>39563</c:v>
                </c:pt>
                <c:pt idx="7910">
                  <c:v>39566</c:v>
                </c:pt>
                <c:pt idx="7911">
                  <c:v>39567</c:v>
                </c:pt>
                <c:pt idx="7912">
                  <c:v>39568</c:v>
                </c:pt>
                <c:pt idx="7913">
                  <c:v>39569</c:v>
                </c:pt>
                <c:pt idx="7914">
                  <c:v>39570</c:v>
                </c:pt>
                <c:pt idx="7915">
                  <c:v>39573</c:v>
                </c:pt>
                <c:pt idx="7916">
                  <c:v>39574</c:v>
                </c:pt>
                <c:pt idx="7917">
                  <c:v>39575</c:v>
                </c:pt>
                <c:pt idx="7918">
                  <c:v>39576</c:v>
                </c:pt>
                <c:pt idx="7919">
                  <c:v>39577</c:v>
                </c:pt>
                <c:pt idx="7920">
                  <c:v>39580</c:v>
                </c:pt>
                <c:pt idx="7921">
                  <c:v>39581</c:v>
                </c:pt>
                <c:pt idx="7922">
                  <c:v>39582</c:v>
                </c:pt>
                <c:pt idx="7923">
                  <c:v>39583</c:v>
                </c:pt>
                <c:pt idx="7924">
                  <c:v>39584</c:v>
                </c:pt>
                <c:pt idx="7925">
                  <c:v>39587</c:v>
                </c:pt>
                <c:pt idx="7926">
                  <c:v>39588</c:v>
                </c:pt>
                <c:pt idx="7927">
                  <c:v>39589</c:v>
                </c:pt>
                <c:pt idx="7928">
                  <c:v>39590</c:v>
                </c:pt>
                <c:pt idx="7929">
                  <c:v>39591</c:v>
                </c:pt>
                <c:pt idx="7930">
                  <c:v>39594</c:v>
                </c:pt>
                <c:pt idx="7931">
                  <c:v>39595</c:v>
                </c:pt>
                <c:pt idx="7932">
                  <c:v>39596</c:v>
                </c:pt>
                <c:pt idx="7933">
                  <c:v>39597</c:v>
                </c:pt>
                <c:pt idx="7934">
                  <c:v>39598</c:v>
                </c:pt>
                <c:pt idx="7935">
                  <c:v>39601</c:v>
                </c:pt>
                <c:pt idx="7936">
                  <c:v>39602</c:v>
                </c:pt>
                <c:pt idx="7937">
                  <c:v>39603</c:v>
                </c:pt>
                <c:pt idx="7938">
                  <c:v>39604</c:v>
                </c:pt>
                <c:pt idx="7939">
                  <c:v>39605</c:v>
                </c:pt>
                <c:pt idx="7940">
                  <c:v>39608</c:v>
                </c:pt>
                <c:pt idx="7941">
                  <c:v>39609</c:v>
                </c:pt>
                <c:pt idx="7942">
                  <c:v>39610</c:v>
                </c:pt>
                <c:pt idx="7943">
                  <c:v>39611</c:v>
                </c:pt>
                <c:pt idx="7944">
                  <c:v>39612</c:v>
                </c:pt>
                <c:pt idx="7945">
                  <c:v>39615</c:v>
                </c:pt>
                <c:pt idx="7946">
                  <c:v>39616</c:v>
                </c:pt>
                <c:pt idx="7947">
                  <c:v>39617</c:v>
                </c:pt>
                <c:pt idx="7948">
                  <c:v>39618</c:v>
                </c:pt>
                <c:pt idx="7949">
                  <c:v>39619</c:v>
                </c:pt>
                <c:pt idx="7950">
                  <c:v>39622</c:v>
                </c:pt>
                <c:pt idx="7951">
                  <c:v>39623</c:v>
                </c:pt>
                <c:pt idx="7952">
                  <c:v>39624</c:v>
                </c:pt>
                <c:pt idx="7953">
                  <c:v>39625</c:v>
                </c:pt>
                <c:pt idx="7954">
                  <c:v>39626</c:v>
                </c:pt>
                <c:pt idx="7955">
                  <c:v>39629</c:v>
                </c:pt>
                <c:pt idx="7956">
                  <c:v>39630</c:v>
                </c:pt>
                <c:pt idx="7957">
                  <c:v>39631</c:v>
                </c:pt>
                <c:pt idx="7958">
                  <c:v>39632</c:v>
                </c:pt>
                <c:pt idx="7959">
                  <c:v>39633</c:v>
                </c:pt>
                <c:pt idx="7960">
                  <c:v>39636</c:v>
                </c:pt>
                <c:pt idx="7961">
                  <c:v>39637</c:v>
                </c:pt>
                <c:pt idx="7962">
                  <c:v>39638</c:v>
                </c:pt>
                <c:pt idx="7963">
                  <c:v>39639</c:v>
                </c:pt>
                <c:pt idx="7964">
                  <c:v>39640</c:v>
                </c:pt>
                <c:pt idx="7965">
                  <c:v>39643</c:v>
                </c:pt>
                <c:pt idx="7966">
                  <c:v>39644</c:v>
                </c:pt>
                <c:pt idx="7967">
                  <c:v>39645</c:v>
                </c:pt>
                <c:pt idx="7968">
                  <c:v>39646</c:v>
                </c:pt>
                <c:pt idx="7969">
                  <c:v>39647</c:v>
                </c:pt>
                <c:pt idx="7970">
                  <c:v>39650</c:v>
                </c:pt>
                <c:pt idx="7971">
                  <c:v>39651</c:v>
                </c:pt>
                <c:pt idx="7972">
                  <c:v>39652</c:v>
                </c:pt>
                <c:pt idx="7973">
                  <c:v>39653</c:v>
                </c:pt>
                <c:pt idx="7974">
                  <c:v>39654</c:v>
                </c:pt>
                <c:pt idx="7975">
                  <c:v>39657</c:v>
                </c:pt>
                <c:pt idx="7976">
                  <c:v>39658</c:v>
                </c:pt>
                <c:pt idx="7977">
                  <c:v>39659</c:v>
                </c:pt>
                <c:pt idx="7978">
                  <c:v>39660</c:v>
                </c:pt>
                <c:pt idx="7979">
                  <c:v>39661</c:v>
                </c:pt>
                <c:pt idx="7980">
                  <c:v>39664</c:v>
                </c:pt>
                <c:pt idx="7981">
                  <c:v>39665</c:v>
                </c:pt>
                <c:pt idx="7982">
                  <c:v>39666</c:v>
                </c:pt>
                <c:pt idx="7983">
                  <c:v>39667</c:v>
                </c:pt>
                <c:pt idx="7984">
                  <c:v>39668</c:v>
                </c:pt>
                <c:pt idx="7985">
                  <c:v>39671</c:v>
                </c:pt>
                <c:pt idx="7986">
                  <c:v>39672</c:v>
                </c:pt>
                <c:pt idx="7987">
                  <c:v>39673</c:v>
                </c:pt>
                <c:pt idx="7988">
                  <c:v>39674</c:v>
                </c:pt>
                <c:pt idx="7989">
                  <c:v>39675</c:v>
                </c:pt>
                <c:pt idx="7990">
                  <c:v>39678</c:v>
                </c:pt>
                <c:pt idx="7991">
                  <c:v>39679</c:v>
                </c:pt>
                <c:pt idx="7992">
                  <c:v>39680</c:v>
                </c:pt>
                <c:pt idx="7993">
                  <c:v>39681</c:v>
                </c:pt>
                <c:pt idx="7994">
                  <c:v>39682</c:v>
                </c:pt>
                <c:pt idx="7995">
                  <c:v>39685</c:v>
                </c:pt>
                <c:pt idx="7996">
                  <c:v>39686</c:v>
                </c:pt>
                <c:pt idx="7997">
                  <c:v>39687</c:v>
                </c:pt>
                <c:pt idx="7998">
                  <c:v>39688</c:v>
                </c:pt>
                <c:pt idx="7999">
                  <c:v>39689</c:v>
                </c:pt>
                <c:pt idx="8000">
                  <c:v>39692</c:v>
                </c:pt>
                <c:pt idx="8001">
                  <c:v>39693</c:v>
                </c:pt>
                <c:pt idx="8002">
                  <c:v>39694</c:v>
                </c:pt>
                <c:pt idx="8003">
                  <c:v>39695</c:v>
                </c:pt>
                <c:pt idx="8004">
                  <c:v>39696</c:v>
                </c:pt>
                <c:pt idx="8005">
                  <c:v>39699</c:v>
                </c:pt>
                <c:pt idx="8006">
                  <c:v>39700</c:v>
                </c:pt>
                <c:pt idx="8007">
                  <c:v>39701</c:v>
                </c:pt>
                <c:pt idx="8008">
                  <c:v>39702</c:v>
                </c:pt>
                <c:pt idx="8009">
                  <c:v>39703</c:v>
                </c:pt>
                <c:pt idx="8010">
                  <c:v>39706</c:v>
                </c:pt>
                <c:pt idx="8011">
                  <c:v>39707</c:v>
                </c:pt>
                <c:pt idx="8012">
                  <c:v>39708</c:v>
                </c:pt>
                <c:pt idx="8013">
                  <c:v>39709</c:v>
                </c:pt>
                <c:pt idx="8014">
                  <c:v>39710</c:v>
                </c:pt>
                <c:pt idx="8015">
                  <c:v>39713</c:v>
                </c:pt>
                <c:pt idx="8016">
                  <c:v>39714</c:v>
                </c:pt>
                <c:pt idx="8017">
                  <c:v>39715</c:v>
                </c:pt>
                <c:pt idx="8018">
                  <c:v>39716</c:v>
                </c:pt>
                <c:pt idx="8019">
                  <c:v>39717</c:v>
                </c:pt>
                <c:pt idx="8020">
                  <c:v>39720</c:v>
                </c:pt>
                <c:pt idx="8021">
                  <c:v>39721</c:v>
                </c:pt>
                <c:pt idx="8022">
                  <c:v>39722</c:v>
                </c:pt>
                <c:pt idx="8023">
                  <c:v>39723</c:v>
                </c:pt>
                <c:pt idx="8024">
                  <c:v>39724</c:v>
                </c:pt>
                <c:pt idx="8025">
                  <c:v>39727</c:v>
                </c:pt>
                <c:pt idx="8026">
                  <c:v>39728</c:v>
                </c:pt>
                <c:pt idx="8027">
                  <c:v>39729</c:v>
                </c:pt>
                <c:pt idx="8028">
                  <c:v>39730</c:v>
                </c:pt>
                <c:pt idx="8029">
                  <c:v>39731</c:v>
                </c:pt>
                <c:pt idx="8030">
                  <c:v>39734</c:v>
                </c:pt>
                <c:pt idx="8031">
                  <c:v>39735</c:v>
                </c:pt>
                <c:pt idx="8032">
                  <c:v>39736</c:v>
                </c:pt>
                <c:pt idx="8033">
                  <c:v>39737</c:v>
                </c:pt>
                <c:pt idx="8034">
                  <c:v>39738</c:v>
                </c:pt>
                <c:pt idx="8035">
                  <c:v>39741</c:v>
                </c:pt>
                <c:pt idx="8036">
                  <c:v>39742</c:v>
                </c:pt>
                <c:pt idx="8037">
                  <c:v>39743</c:v>
                </c:pt>
                <c:pt idx="8038">
                  <c:v>39744</c:v>
                </c:pt>
                <c:pt idx="8039">
                  <c:v>39745</c:v>
                </c:pt>
                <c:pt idx="8040">
                  <c:v>39748</c:v>
                </c:pt>
                <c:pt idx="8041">
                  <c:v>39749</c:v>
                </c:pt>
                <c:pt idx="8042">
                  <c:v>39750</c:v>
                </c:pt>
                <c:pt idx="8043">
                  <c:v>39751</c:v>
                </c:pt>
                <c:pt idx="8044">
                  <c:v>39752</c:v>
                </c:pt>
                <c:pt idx="8045">
                  <c:v>39755</c:v>
                </c:pt>
                <c:pt idx="8046">
                  <c:v>39756</c:v>
                </c:pt>
                <c:pt idx="8047">
                  <c:v>39757</c:v>
                </c:pt>
                <c:pt idx="8048">
                  <c:v>39758</c:v>
                </c:pt>
                <c:pt idx="8049">
                  <c:v>39759</c:v>
                </c:pt>
                <c:pt idx="8050">
                  <c:v>39762</c:v>
                </c:pt>
                <c:pt idx="8051">
                  <c:v>39763</c:v>
                </c:pt>
                <c:pt idx="8052">
                  <c:v>39764</c:v>
                </c:pt>
                <c:pt idx="8053">
                  <c:v>39765</c:v>
                </c:pt>
                <c:pt idx="8054">
                  <c:v>39766</c:v>
                </c:pt>
                <c:pt idx="8055">
                  <c:v>39769</c:v>
                </c:pt>
                <c:pt idx="8056">
                  <c:v>39770</c:v>
                </c:pt>
                <c:pt idx="8057">
                  <c:v>39771</c:v>
                </c:pt>
                <c:pt idx="8058">
                  <c:v>39772</c:v>
                </c:pt>
                <c:pt idx="8059">
                  <c:v>39773</c:v>
                </c:pt>
                <c:pt idx="8060">
                  <c:v>39776</c:v>
                </c:pt>
                <c:pt idx="8061">
                  <c:v>39777</c:v>
                </c:pt>
                <c:pt idx="8062">
                  <c:v>39778</c:v>
                </c:pt>
                <c:pt idx="8063">
                  <c:v>39779</c:v>
                </c:pt>
                <c:pt idx="8064">
                  <c:v>39780</c:v>
                </c:pt>
                <c:pt idx="8065">
                  <c:v>39783</c:v>
                </c:pt>
                <c:pt idx="8066">
                  <c:v>39784</c:v>
                </c:pt>
                <c:pt idx="8067">
                  <c:v>39785</c:v>
                </c:pt>
                <c:pt idx="8068">
                  <c:v>39786</c:v>
                </c:pt>
                <c:pt idx="8069">
                  <c:v>39787</c:v>
                </c:pt>
                <c:pt idx="8070">
                  <c:v>39790</c:v>
                </c:pt>
                <c:pt idx="8071">
                  <c:v>39791</c:v>
                </c:pt>
                <c:pt idx="8072">
                  <c:v>39792</c:v>
                </c:pt>
                <c:pt idx="8073">
                  <c:v>39793</c:v>
                </c:pt>
                <c:pt idx="8074">
                  <c:v>39794</c:v>
                </c:pt>
                <c:pt idx="8075">
                  <c:v>39797</c:v>
                </c:pt>
                <c:pt idx="8076">
                  <c:v>39798</c:v>
                </c:pt>
                <c:pt idx="8077">
                  <c:v>39799</c:v>
                </c:pt>
                <c:pt idx="8078">
                  <c:v>39800</c:v>
                </c:pt>
                <c:pt idx="8079">
                  <c:v>39801</c:v>
                </c:pt>
                <c:pt idx="8080">
                  <c:v>39804</c:v>
                </c:pt>
                <c:pt idx="8081">
                  <c:v>39805</c:v>
                </c:pt>
                <c:pt idx="8082">
                  <c:v>39806</c:v>
                </c:pt>
                <c:pt idx="8083">
                  <c:v>39807</c:v>
                </c:pt>
                <c:pt idx="8084">
                  <c:v>39808</c:v>
                </c:pt>
                <c:pt idx="8085">
                  <c:v>39811</c:v>
                </c:pt>
                <c:pt idx="8086">
                  <c:v>39812</c:v>
                </c:pt>
                <c:pt idx="8087">
                  <c:v>39813</c:v>
                </c:pt>
                <c:pt idx="8088">
                  <c:v>39814</c:v>
                </c:pt>
                <c:pt idx="8089">
                  <c:v>39815</c:v>
                </c:pt>
                <c:pt idx="8090">
                  <c:v>39818</c:v>
                </c:pt>
                <c:pt idx="8091">
                  <c:v>39819</c:v>
                </c:pt>
                <c:pt idx="8092">
                  <c:v>39820</c:v>
                </c:pt>
                <c:pt idx="8093">
                  <c:v>39821</c:v>
                </c:pt>
                <c:pt idx="8094">
                  <c:v>39822</c:v>
                </c:pt>
                <c:pt idx="8095">
                  <c:v>39825</c:v>
                </c:pt>
                <c:pt idx="8096">
                  <c:v>39826</c:v>
                </c:pt>
                <c:pt idx="8097">
                  <c:v>39827</c:v>
                </c:pt>
                <c:pt idx="8098">
                  <c:v>39828</c:v>
                </c:pt>
                <c:pt idx="8099">
                  <c:v>39829</c:v>
                </c:pt>
                <c:pt idx="8100">
                  <c:v>39832</c:v>
                </c:pt>
                <c:pt idx="8101">
                  <c:v>39833</c:v>
                </c:pt>
                <c:pt idx="8102">
                  <c:v>39834</c:v>
                </c:pt>
                <c:pt idx="8103">
                  <c:v>39835</c:v>
                </c:pt>
                <c:pt idx="8104">
                  <c:v>39836</c:v>
                </c:pt>
                <c:pt idx="8105">
                  <c:v>39839</c:v>
                </c:pt>
                <c:pt idx="8106">
                  <c:v>39840</c:v>
                </c:pt>
                <c:pt idx="8107">
                  <c:v>39841</c:v>
                </c:pt>
                <c:pt idx="8108">
                  <c:v>39842</c:v>
                </c:pt>
                <c:pt idx="8109">
                  <c:v>39843</c:v>
                </c:pt>
                <c:pt idx="8110">
                  <c:v>39846</c:v>
                </c:pt>
                <c:pt idx="8111">
                  <c:v>39847</c:v>
                </c:pt>
                <c:pt idx="8112">
                  <c:v>39848</c:v>
                </c:pt>
                <c:pt idx="8113">
                  <c:v>39849</c:v>
                </c:pt>
                <c:pt idx="8114">
                  <c:v>39850</c:v>
                </c:pt>
                <c:pt idx="8115">
                  <c:v>39853</c:v>
                </c:pt>
                <c:pt idx="8116">
                  <c:v>39854</c:v>
                </c:pt>
                <c:pt idx="8117">
                  <c:v>39855</c:v>
                </c:pt>
                <c:pt idx="8118">
                  <c:v>39856</c:v>
                </c:pt>
                <c:pt idx="8119">
                  <c:v>39857</c:v>
                </c:pt>
                <c:pt idx="8120">
                  <c:v>39860</c:v>
                </c:pt>
                <c:pt idx="8121">
                  <c:v>39861</c:v>
                </c:pt>
                <c:pt idx="8122">
                  <c:v>39862</c:v>
                </c:pt>
                <c:pt idx="8123">
                  <c:v>39863</c:v>
                </c:pt>
                <c:pt idx="8124">
                  <c:v>39864</c:v>
                </c:pt>
                <c:pt idx="8125">
                  <c:v>39867</c:v>
                </c:pt>
                <c:pt idx="8126">
                  <c:v>39868</c:v>
                </c:pt>
                <c:pt idx="8127">
                  <c:v>39869</c:v>
                </c:pt>
                <c:pt idx="8128">
                  <c:v>39870</c:v>
                </c:pt>
                <c:pt idx="8129">
                  <c:v>39871</c:v>
                </c:pt>
                <c:pt idx="8130">
                  <c:v>39874</c:v>
                </c:pt>
                <c:pt idx="8131">
                  <c:v>39875</c:v>
                </c:pt>
                <c:pt idx="8132">
                  <c:v>39876</c:v>
                </c:pt>
                <c:pt idx="8133">
                  <c:v>39877</c:v>
                </c:pt>
                <c:pt idx="8134">
                  <c:v>39878</c:v>
                </c:pt>
                <c:pt idx="8135">
                  <c:v>39881</c:v>
                </c:pt>
                <c:pt idx="8136">
                  <c:v>39882</c:v>
                </c:pt>
                <c:pt idx="8137">
                  <c:v>39883</c:v>
                </c:pt>
                <c:pt idx="8138">
                  <c:v>39884</c:v>
                </c:pt>
                <c:pt idx="8139">
                  <c:v>39885</c:v>
                </c:pt>
                <c:pt idx="8140">
                  <c:v>39888</c:v>
                </c:pt>
                <c:pt idx="8141">
                  <c:v>39889</c:v>
                </c:pt>
                <c:pt idx="8142">
                  <c:v>39890</c:v>
                </c:pt>
                <c:pt idx="8143">
                  <c:v>39891</c:v>
                </c:pt>
                <c:pt idx="8144">
                  <c:v>39892</c:v>
                </c:pt>
                <c:pt idx="8145">
                  <c:v>39895</c:v>
                </c:pt>
                <c:pt idx="8146">
                  <c:v>39896</c:v>
                </c:pt>
                <c:pt idx="8147">
                  <c:v>39897</c:v>
                </c:pt>
                <c:pt idx="8148">
                  <c:v>39898</c:v>
                </c:pt>
                <c:pt idx="8149">
                  <c:v>39899</c:v>
                </c:pt>
                <c:pt idx="8150">
                  <c:v>39902</c:v>
                </c:pt>
                <c:pt idx="8151">
                  <c:v>39903</c:v>
                </c:pt>
                <c:pt idx="8152">
                  <c:v>39904</c:v>
                </c:pt>
                <c:pt idx="8153">
                  <c:v>39905</c:v>
                </c:pt>
                <c:pt idx="8154">
                  <c:v>39906</c:v>
                </c:pt>
                <c:pt idx="8155">
                  <c:v>39909</c:v>
                </c:pt>
                <c:pt idx="8156">
                  <c:v>39910</c:v>
                </c:pt>
                <c:pt idx="8157">
                  <c:v>39911</c:v>
                </c:pt>
                <c:pt idx="8158">
                  <c:v>39912</c:v>
                </c:pt>
                <c:pt idx="8159">
                  <c:v>39913</c:v>
                </c:pt>
                <c:pt idx="8160">
                  <c:v>39916</c:v>
                </c:pt>
                <c:pt idx="8161">
                  <c:v>39917</c:v>
                </c:pt>
                <c:pt idx="8162">
                  <c:v>39918</c:v>
                </c:pt>
                <c:pt idx="8163">
                  <c:v>39919</c:v>
                </c:pt>
                <c:pt idx="8164">
                  <c:v>39920</c:v>
                </c:pt>
                <c:pt idx="8165">
                  <c:v>39923</c:v>
                </c:pt>
                <c:pt idx="8166">
                  <c:v>39924</c:v>
                </c:pt>
                <c:pt idx="8167">
                  <c:v>39925</c:v>
                </c:pt>
                <c:pt idx="8168">
                  <c:v>39926</c:v>
                </c:pt>
                <c:pt idx="8169">
                  <c:v>39927</c:v>
                </c:pt>
                <c:pt idx="8170">
                  <c:v>39930</c:v>
                </c:pt>
                <c:pt idx="8171">
                  <c:v>39931</c:v>
                </c:pt>
                <c:pt idx="8172">
                  <c:v>39932</c:v>
                </c:pt>
                <c:pt idx="8173">
                  <c:v>39933</c:v>
                </c:pt>
                <c:pt idx="8174">
                  <c:v>39934</c:v>
                </c:pt>
                <c:pt idx="8175">
                  <c:v>39937</c:v>
                </c:pt>
                <c:pt idx="8176">
                  <c:v>39938</c:v>
                </c:pt>
                <c:pt idx="8177">
                  <c:v>39939</c:v>
                </c:pt>
                <c:pt idx="8178">
                  <c:v>39940</c:v>
                </c:pt>
                <c:pt idx="8179">
                  <c:v>39941</c:v>
                </c:pt>
                <c:pt idx="8180">
                  <c:v>39944</c:v>
                </c:pt>
                <c:pt idx="8181">
                  <c:v>39945</c:v>
                </c:pt>
                <c:pt idx="8182">
                  <c:v>39946</c:v>
                </c:pt>
                <c:pt idx="8183">
                  <c:v>39947</c:v>
                </c:pt>
                <c:pt idx="8184">
                  <c:v>39948</c:v>
                </c:pt>
                <c:pt idx="8185">
                  <c:v>39951</c:v>
                </c:pt>
                <c:pt idx="8186">
                  <c:v>39952</c:v>
                </c:pt>
                <c:pt idx="8187">
                  <c:v>39953</c:v>
                </c:pt>
                <c:pt idx="8188">
                  <c:v>39954</c:v>
                </c:pt>
                <c:pt idx="8189">
                  <c:v>39955</c:v>
                </c:pt>
                <c:pt idx="8190">
                  <c:v>39958</c:v>
                </c:pt>
                <c:pt idx="8191">
                  <c:v>39959</c:v>
                </c:pt>
                <c:pt idx="8192">
                  <c:v>39960</c:v>
                </c:pt>
                <c:pt idx="8193">
                  <c:v>39961</c:v>
                </c:pt>
                <c:pt idx="8194">
                  <c:v>39962</c:v>
                </c:pt>
                <c:pt idx="8195">
                  <c:v>39965</c:v>
                </c:pt>
                <c:pt idx="8196">
                  <c:v>39966</c:v>
                </c:pt>
                <c:pt idx="8197">
                  <c:v>39967</c:v>
                </c:pt>
                <c:pt idx="8198">
                  <c:v>39968</c:v>
                </c:pt>
                <c:pt idx="8199">
                  <c:v>39969</c:v>
                </c:pt>
                <c:pt idx="8200">
                  <c:v>39972</c:v>
                </c:pt>
                <c:pt idx="8201">
                  <c:v>39973</c:v>
                </c:pt>
                <c:pt idx="8202">
                  <c:v>39974</c:v>
                </c:pt>
                <c:pt idx="8203">
                  <c:v>39975</c:v>
                </c:pt>
                <c:pt idx="8204">
                  <c:v>39976</c:v>
                </c:pt>
                <c:pt idx="8205">
                  <c:v>39979</c:v>
                </c:pt>
                <c:pt idx="8206">
                  <c:v>39980</c:v>
                </c:pt>
                <c:pt idx="8207">
                  <c:v>39981</c:v>
                </c:pt>
                <c:pt idx="8208">
                  <c:v>39982</c:v>
                </c:pt>
                <c:pt idx="8209">
                  <c:v>39983</c:v>
                </c:pt>
                <c:pt idx="8210">
                  <c:v>39986</c:v>
                </c:pt>
                <c:pt idx="8211">
                  <c:v>39987</c:v>
                </c:pt>
                <c:pt idx="8212">
                  <c:v>39988</c:v>
                </c:pt>
                <c:pt idx="8213">
                  <c:v>39989</c:v>
                </c:pt>
                <c:pt idx="8214">
                  <c:v>39990</c:v>
                </c:pt>
                <c:pt idx="8215">
                  <c:v>39993</c:v>
                </c:pt>
                <c:pt idx="8216">
                  <c:v>39994</c:v>
                </c:pt>
                <c:pt idx="8217">
                  <c:v>39995</c:v>
                </c:pt>
                <c:pt idx="8218">
                  <c:v>39996</c:v>
                </c:pt>
                <c:pt idx="8219">
                  <c:v>39997</c:v>
                </c:pt>
                <c:pt idx="8220">
                  <c:v>40000</c:v>
                </c:pt>
                <c:pt idx="8221">
                  <c:v>40001</c:v>
                </c:pt>
                <c:pt idx="8222">
                  <c:v>40002</c:v>
                </c:pt>
                <c:pt idx="8223">
                  <c:v>40003</c:v>
                </c:pt>
                <c:pt idx="8224">
                  <c:v>40004</c:v>
                </c:pt>
                <c:pt idx="8225">
                  <c:v>40007</c:v>
                </c:pt>
                <c:pt idx="8226">
                  <c:v>40008</c:v>
                </c:pt>
                <c:pt idx="8227">
                  <c:v>40009</c:v>
                </c:pt>
                <c:pt idx="8228">
                  <c:v>40010</c:v>
                </c:pt>
                <c:pt idx="8229">
                  <c:v>40011</c:v>
                </c:pt>
                <c:pt idx="8230">
                  <c:v>40014</c:v>
                </c:pt>
                <c:pt idx="8231">
                  <c:v>40015</c:v>
                </c:pt>
                <c:pt idx="8232">
                  <c:v>40016</c:v>
                </c:pt>
                <c:pt idx="8233">
                  <c:v>40017</c:v>
                </c:pt>
                <c:pt idx="8234">
                  <c:v>40018</c:v>
                </c:pt>
                <c:pt idx="8235">
                  <c:v>40021</c:v>
                </c:pt>
                <c:pt idx="8236">
                  <c:v>40022</c:v>
                </c:pt>
                <c:pt idx="8237">
                  <c:v>40023</c:v>
                </c:pt>
                <c:pt idx="8238">
                  <c:v>40024</c:v>
                </c:pt>
                <c:pt idx="8239">
                  <c:v>40025</c:v>
                </c:pt>
                <c:pt idx="8240">
                  <c:v>40028</c:v>
                </c:pt>
                <c:pt idx="8241">
                  <c:v>40029</c:v>
                </c:pt>
                <c:pt idx="8242">
                  <c:v>40030</c:v>
                </c:pt>
                <c:pt idx="8243">
                  <c:v>40031</c:v>
                </c:pt>
                <c:pt idx="8244">
                  <c:v>40032</c:v>
                </c:pt>
                <c:pt idx="8245">
                  <c:v>40035</c:v>
                </c:pt>
                <c:pt idx="8246">
                  <c:v>40036</c:v>
                </c:pt>
                <c:pt idx="8247">
                  <c:v>40037</c:v>
                </c:pt>
                <c:pt idx="8248">
                  <c:v>40038</c:v>
                </c:pt>
                <c:pt idx="8249">
                  <c:v>40039</c:v>
                </c:pt>
                <c:pt idx="8250">
                  <c:v>40042</c:v>
                </c:pt>
                <c:pt idx="8251">
                  <c:v>40043</c:v>
                </c:pt>
                <c:pt idx="8252">
                  <c:v>40044</c:v>
                </c:pt>
                <c:pt idx="8253">
                  <c:v>40045</c:v>
                </c:pt>
                <c:pt idx="8254">
                  <c:v>40046</c:v>
                </c:pt>
                <c:pt idx="8255">
                  <c:v>40049</c:v>
                </c:pt>
                <c:pt idx="8256">
                  <c:v>40050</c:v>
                </c:pt>
                <c:pt idx="8257">
                  <c:v>40051</c:v>
                </c:pt>
                <c:pt idx="8258">
                  <c:v>40052</c:v>
                </c:pt>
                <c:pt idx="8259">
                  <c:v>40053</c:v>
                </c:pt>
                <c:pt idx="8260">
                  <c:v>40056</c:v>
                </c:pt>
                <c:pt idx="8261">
                  <c:v>40057</c:v>
                </c:pt>
                <c:pt idx="8262">
                  <c:v>40058</c:v>
                </c:pt>
                <c:pt idx="8263">
                  <c:v>40059</c:v>
                </c:pt>
                <c:pt idx="8264">
                  <c:v>40060</c:v>
                </c:pt>
                <c:pt idx="8265">
                  <c:v>40063</c:v>
                </c:pt>
                <c:pt idx="8266">
                  <c:v>40064</c:v>
                </c:pt>
                <c:pt idx="8267">
                  <c:v>40065</c:v>
                </c:pt>
                <c:pt idx="8268">
                  <c:v>40066</c:v>
                </c:pt>
                <c:pt idx="8269">
                  <c:v>40067</c:v>
                </c:pt>
                <c:pt idx="8270">
                  <c:v>40070</c:v>
                </c:pt>
                <c:pt idx="8271">
                  <c:v>40071</c:v>
                </c:pt>
                <c:pt idx="8272">
                  <c:v>40072</c:v>
                </c:pt>
                <c:pt idx="8273">
                  <c:v>40073</c:v>
                </c:pt>
                <c:pt idx="8274">
                  <c:v>40074</c:v>
                </c:pt>
                <c:pt idx="8275">
                  <c:v>40077</c:v>
                </c:pt>
                <c:pt idx="8276">
                  <c:v>40078</c:v>
                </c:pt>
                <c:pt idx="8277">
                  <c:v>40079</c:v>
                </c:pt>
                <c:pt idx="8278">
                  <c:v>40080</c:v>
                </c:pt>
                <c:pt idx="8279">
                  <c:v>40081</c:v>
                </c:pt>
                <c:pt idx="8280">
                  <c:v>40084</c:v>
                </c:pt>
                <c:pt idx="8281">
                  <c:v>40085</c:v>
                </c:pt>
                <c:pt idx="8282">
                  <c:v>40086</c:v>
                </c:pt>
                <c:pt idx="8283">
                  <c:v>40087</c:v>
                </c:pt>
                <c:pt idx="8284">
                  <c:v>40088</c:v>
                </c:pt>
                <c:pt idx="8285">
                  <c:v>40091</c:v>
                </c:pt>
                <c:pt idx="8286">
                  <c:v>40092</c:v>
                </c:pt>
                <c:pt idx="8287">
                  <c:v>40093</c:v>
                </c:pt>
                <c:pt idx="8288">
                  <c:v>40094</c:v>
                </c:pt>
                <c:pt idx="8289">
                  <c:v>40095</c:v>
                </c:pt>
                <c:pt idx="8290">
                  <c:v>40098</c:v>
                </c:pt>
                <c:pt idx="8291">
                  <c:v>40099</c:v>
                </c:pt>
                <c:pt idx="8292">
                  <c:v>40100</c:v>
                </c:pt>
                <c:pt idx="8293">
                  <c:v>40101</c:v>
                </c:pt>
                <c:pt idx="8294">
                  <c:v>40102</c:v>
                </c:pt>
                <c:pt idx="8295">
                  <c:v>40105</c:v>
                </c:pt>
                <c:pt idx="8296">
                  <c:v>40106</c:v>
                </c:pt>
                <c:pt idx="8297">
                  <c:v>40107</c:v>
                </c:pt>
                <c:pt idx="8298">
                  <c:v>40108</c:v>
                </c:pt>
                <c:pt idx="8299">
                  <c:v>40109</c:v>
                </c:pt>
                <c:pt idx="8300">
                  <c:v>40112</c:v>
                </c:pt>
                <c:pt idx="8301">
                  <c:v>40113</c:v>
                </c:pt>
                <c:pt idx="8302">
                  <c:v>40114</c:v>
                </c:pt>
                <c:pt idx="8303">
                  <c:v>40115</c:v>
                </c:pt>
                <c:pt idx="8304">
                  <c:v>40116</c:v>
                </c:pt>
                <c:pt idx="8305">
                  <c:v>40119</c:v>
                </c:pt>
                <c:pt idx="8306">
                  <c:v>40120</c:v>
                </c:pt>
                <c:pt idx="8307">
                  <c:v>40121</c:v>
                </c:pt>
                <c:pt idx="8308">
                  <c:v>40122</c:v>
                </c:pt>
                <c:pt idx="8309">
                  <c:v>40123</c:v>
                </c:pt>
                <c:pt idx="8310">
                  <c:v>40126</c:v>
                </c:pt>
                <c:pt idx="8311">
                  <c:v>40127</c:v>
                </c:pt>
                <c:pt idx="8312">
                  <c:v>40128</c:v>
                </c:pt>
                <c:pt idx="8313">
                  <c:v>40129</c:v>
                </c:pt>
                <c:pt idx="8314">
                  <c:v>40130</c:v>
                </c:pt>
                <c:pt idx="8315">
                  <c:v>40133</c:v>
                </c:pt>
                <c:pt idx="8316">
                  <c:v>40134</c:v>
                </c:pt>
                <c:pt idx="8317">
                  <c:v>40135</c:v>
                </c:pt>
                <c:pt idx="8318">
                  <c:v>40136</c:v>
                </c:pt>
                <c:pt idx="8319">
                  <c:v>40137</c:v>
                </c:pt>
                <c:pt idx="8320">
                  <c:v>40140</c:v>
                </c:pt>
                <c:pt idx="8321">
                  <c:v>40141</c:v>
                </c:pt>
                <c:pt idx="8322">
                  <c:v>40142</c:v>
                </c:pt>
                <c:pt idx="8323">
                  <c:v>40143</c:v>
                </c:pt>
                <c:pt idx="8324">
                  <c:v>40144</c:v>
                </c:pt>
                <c:pt idx="8325">
                  <c:v>40147</c:v>
                </c:pt>
                <c:pt idx="8326">
                  <c:v>40148</c:v>
                </c:pt>
                <c:pt idx="8327">
                  <c:v>40149</c:v>
                </c:pt>
                <c:pt idx="8328">
                  <c:v>40150</c:v>
                </c:pt>
                <c:pt idx="8329">
                  <c:v>40151</c:v>
                </c:pt>
                <c:pt idx="8330">
                  <c:v>40154</c:v>
                </c:pt>
                <c:pt idx="8331">
                  <c:v>40155</c:v>
                </c:pt>
                <c:pt idx="8332">
                  <c:v>40156</c:v>
                </c:pt>
                <c:pt idx="8333">
                  <c:v>40157</c:v>
                </c:pt>
                <c:pt idx="8334">
                  <c:v>40158</c:v>
                </c:pt>
                <c:pt idx="8335">
                  <c:v>40161</c:v>
                </c:pt>
                <c:pt idx="8336">
                  <c:v>40162</c:v>
                </c:pt>
                <c:pt idx="8337">
                  <c:v>40163</c:v>
                </c:pt>
                <c:pt idx="8338">
                  <c:v>40164</c:v>
                </c:pt>
                <c:pt idx="8339">
                  <c:v>40165</c:v>
                </c:pt>
                <c:pt idx="8340">
                  <c:v>40168</c:v>
                </c:pt>
                <c:pt idx="8341">
                  <c:v>40169</c:v>
                </c:pt>
                <c:pt idx="8342">
                  <c:v>40170</c:v>
                </c:pt>
                <c:pt idx="8343">
                  <c:v>40171</c:v>
                </c:pt>
                <c:pt idx="8344">
                  <c:v>40172</c:v>
                </c:pt>
                <c:pt idx="8345">
                  <c:v>40175</c:v>
                </c:pt>
                <c:pt idx="8346">
                  <c:v>40176</c:v>
                </c:pt>
                <c:pt idx="8347">
                  <c:v>40177</c:v>
                </c:pt>
                <c:pt idx="8348">
                  <c:v>40178</c:v>
                </c:pt>
                <c:pt idx="8349">
                  <c:v>40179</c:v>
                </c:pt>
                <c:pt idx="8350">
                  <c:v>40182</c:v>
                </c:pt>
                <c:pt idx="8351">
                  <c:v>40183</c:v>
                </c:pt>
                <c:pt idx="8352">
                  <c:v>40184</c:v>
                </c:pt>
                <c:pt idx="8353">
                  <c:v>40185</c:v>
                </c:pt>
                <c:pt idx="8354">
                  <c:v>40186</c:v>
                </c:pt>
                <c:pt idx="8355">
                  <c:v>40189</c:v>
                </c:pt>
                <c:pt idx="8356">
                  <c:v>40190</c:v>
                </c:pt>
                <c:pt idx="8357">
                  <c:v>40191</c:v>
                </c:pt>
                <c:pt idx="8358">
                  <c:v>40192</c:v>
                </c:pt>
                <c:pt idx="8359">
                  <c:v>40193</c:v>
                </c:pt>
                <c:pt idx="8360">
                  <c:v>40196</c:v>
                </c:pt>
                <c:pt idx="8361">
                  <c:v>40197</c:v>
                </c:pt>
                <c:pt idx="8362">
                  <c:v>40198</c:v>
                </c:pt>
                <c:pt idx="8363">
                  <c:v>40199</c:v>
                </c:pt>
                <c:pt idx="8364">
                  <c:v>40200</c:v>
                </c:pt>
                <c:pt idx="8365">
                  <c:v>40203</c:v>
                </c:pt>
                <c:pt idx="8366">
                  <c:v>40204</c:v>
                </c:pt>
                <c:pt idx="8367">
                  <c:v>40205</c:v>
                </c:pt>
                <c:pt idx="8368">
                  <c:v>40206</c:v>
                </c:pt>
                <c:pt idx="8369">
                  <c:v>40207</c:v>
                </c:pt>
                <c:pt idx="8370">
                  <c:v>40210</c:v>
                </c:pt>
                <c:pt idx="8371">
                  <c:v>40211</c:v>
                </c:pt>
                <c:pt idx="8372">
                  <c:v>40212</c:v>
                </c:pt>
                <c:pt idx="8373">
                  <c:v>40213</c:v>
                </c:pt>
                <c:pt idx="8374">
                  <c:v>40214</c:v>
                </c:pt>
                <c:pt idx="8375">
                  <c:v>40217</c:v>
                </c:pt>
                <c:pt idx="8376">
                  <c:v>40218</c:v>
                </c:pt>
                <c:pt idx="8377">
                  <c:v>40219</c:v>
                </c:pt>
                <c:pt idx="8378">
                  <c:v>40220</c:v>
                </c:pt>
                <c:pt idx="8379">
                  <c:v>40221</c:v>
                </c:pt>
                <c:pt idx="8380">
                  <c:v>40224</c:v>
                </c:pt>
                <c:pt idx="8381">
                  <c:v>40225</c:v>
                </c:pt>
                <c:pt idx="8382">
                  <c:v>40226</c:v>
                </c:pt>
                <c:pt idx="8383">
                  <c:v>40227</c:v>
                </c:pt>
                <c:pt idx="8384">
                  <c:v>40228</c:v>
                </c:pt>
                <c:pt idx="8385">
                  <c:v>40231</c:v>
                </c:pt>
                <c:pt idx="8386">
                  <c:v>40232</c:v>
                </c:pt>
                <c:pt idx="8387">
                  <c:v>40233</c:v>
                </c:pt>
                <c:pt idx="8388">
                  <c:v>40234</c:v>
                </c:pt>
                <c:pt idx="8389">
                  <c:v>40235</c:v>
                </c:pt>
                <c:pt idx="8390">
                  <c:v>40238</c:v>
                </c:pt>
                <c:pt idx="8391">
                  <c:v>40239</c:v>
                </c:pt>
                <c:pt idx="8392">
                  <c:v>40240</c:v>
                </c:pt>
                <c:pt idx="8393">
                  <c:v>40241</c:v>
                </c:pt>
                <c:pt idx="8394">
                  <c:v>40242</c:v>
                </c:pt>
                <c:pt idx="8395">
                  <c:v>40245</c:v>
                </c:pt>
                <c:pt idx="8396">
                  <c:v>40246</c:v>
                </c:pt>
                <c:pt idx="8397">
                  <c:v>40247</c:v>
                </c:pt>
                <c:pt idx="8398">
                  <c:v>40248</c:v>
                </c:pt>
                <c:pt idx="8399">
                  <c:v>40249</c:v>
                </c:pt>
                <c:pt idx="8400">
                  <c:v>40252</c:v>
                </c:pt>
                <c:pt idx="8401">
                  <c:v>40253</c:v>
                </c:pt>
                <c:pt idx="8402">
                  <c:v>40254</c:v>
                </c:pt>
                <c:pt idx="8403">
                  <c:v>40255</c:v>
                </c:pt>
                <c:pt idx="8404">
                  <c:v>40256</c:v>
                </c:pt>
                <c:pt idx="8405">
                  <c:v>40259</c:v>
                </c:pt>
                <c:pt idx="8406">
                  <c:v>40260</c:v>
                </c:pt>
                <c:pt idx="8407">
                  <c:v>40261</c:v>
                </c:pt>
                <c:pt idx="8408">
                  <c:v>40262</c:v>
                </c:pt>
                <c:pt idx="8409">
                  <c:v>40263</c:v>
                </c:pt>
                <c:pt idx="8410">
                  <c:v>40266</c:v>
                </c:pt>
                <c:pt idx="8411">
                  <c:v>40267</c:v>
                </c:pt>
                <c:pt idx="8412">
                  <c:v>40268</c:v>
                </c:pt>
                <c:pt idx="8413">
                  <c:v>40269</c:v>
                </c:pt>
                <c:pt idx="8414">
                  <c:v>40270</c:v>
                </c:pt>
                <c:pt idx="8415">
                  <c:v>40273</c:v>
                </c:pt>
                <c:pt idx="8416">
                  <c:v>40274</c:v>
                </c:pt>
                <c:pt idx="8417">
                  <c:v>40275</c:v>
                </c:pt>
                <c:pt idx="8418">
                  <c:v>40276</c:v>
                </c:pt>
                <c:pt idx="8419">
                  <c:v>40277</c:v>
                </c:pt>
                <c:pt idx="8420">
                  <c:v>40280</c:v>
                </c:pt>
                <c:pt idx="8421">
                  <c:v>40281</c:v>
                </c:pt>
                <c:pt idx="8422">
                  <c:v>40282</c:v>
                </c:pt>
                <c:pt idx="8423">
                  <c:v>40283</c:v>
                </c:pt>
                <c:pt idx="8424">
                  <c:v>40284</c:v>
                </c:pt>
                <c:pt idx="8425">
                  <c:v>40287</c:v>
                </c:pt>
                <c:pt idx="8426">
                  <c:v>40288</c:v>
                </c:pt>
                <c:pt idx="8427">
                  <c:v>40289</c:v>
                </c:pt>
                <c:pt idx="8428">
                  <c:v>40290</c:v>
                </c:pt>
                <c:pt idx="8429">
                  <c:v>40291</c:v>
                </c:pt>
                <c:pt idx="8430">
                  <c:v>40294</c:v>
                </c:pt>
                <c:pt idx="8431">
                  <c:v>40295</c:v>
                </c:pt>
                <c:pt idx="8432">
                  <c:v>40296</c:v>
                </c:pt>
                <c:pt idx="8433">
                  <c:v>40297</c:v>
                </c:pt>
                <c:pt idx="8434">
                  <c:v>40298</c:v>
                </c:pt>
                <c:pt idx="8435">
                  <c:v>40301</c:v>
                </c:pt>
                <c:pt idx="8436">
                  <c:v>40302</c:v>
                </c:pt>
                <c:pt idx="8437">
                  <c:v>40303</c:v>
                </c:pt>
                <c:pt idx="8438">
                  <c:v>40304</c:v>
                </c:pt>
                <c:pt idx="8439">
                  <c:v>40305</c:v>
                </c:pt>
                <c:pt idx="8440">
                  <c:v>40308</c:v>
                </c:pt>
                <c:pt idx="8441">
                  <c:v>40309</c:v>
                </c:pt>
                <c:pt idx="8442">
                  <c:v>40310</c:v>
                </c:pt>
                <c:pt idx="8443">
                  <c:v>40311</c:v>
                </c:pt>
                <c:pt idx="8444">
                  <c:v>40312</c:v>
                </c:pt>
                <c:pt idx="8445">
                  <c:v>40315</c:v>
                </c:pt>
                <c:pt idx="8446">
                  <c:v>40316</c:v>
                </c:pt>
                <c:pt idx="8447">
                  <c:v>40317</c:v>
                </c:pt>
                <c:pt idx="8448">
                  <c:v>40318</c:v>
                </c:pt>
                <c:pt idx="8449">
                  <c:v>40319</c:v>
                </c:pt>
                <c:pt idx="8450">
                  <c:v>40322</c:v>
                </c:pt>
                <c:pt idx="8451">
                  <c:v>40323</c:v>
                </c:pt>
                <c:pt idx="8452">
                  <c:v>40324</c:v>
                </c:pt>
                <c:pt idx="8453">
                  <c:v>40325</c:v>
                </c:pt>
                <c:pt idx="8454">
                  <c:v>40326</c:v>
                </c:pt>
                <c:pt idx="8455">
                  <c:v>40329</c:v>
                </c:pt>
                <c:pt idx="8456">
                  <c:v>40330</c:v>
                </c:pt>
                <c:pt idx="8457">
                  <c:v>40331</c:v>
                </c:pt>
                <c:pt idx="8458">
                  <c:v>40332</c:v>
                </c:pt>
                <c:pt idx="8459">
                  <c:v>40333</c:v>
                </c:pt>
                <c:pt idx="8460">
                  <c:v>40336</c:v>
                </c:pt>
                <c:pt idx="8461">
                  <c:v>40337</c:v>
                </c:pt>
                <c:pt idx="8462">
                  <c:v>40338</c:v>
                </c:pt>
                <c:pt idx="8463">
                  <c:v>40339</c:v>
                </c:pt>
                <c:pt idx="8464">
                  <c:v>40340</c:v>
                </c:pt>
                <c:pt idx="8465">
                  <c:v>40343</c:v>
                </c:pt>
                <c:pt idx="8466">
                  <c:v>40344</c:v>
                </c:pt>
                <c:pt idx="8467">
                  <c:v>40345</c:v>
                </c:pt>
                <c:pt idx="8468">
                  <c:v>40346</c:v>
                </c:pt>
                <c:pt idx="8469">
                  <c:v>40347</c:v>
                </c:pt>
                <c:pt idx="8470">
                  <c:v>40350</c:v>
                </c:pt>
                <c:pt idx="8471">
                  <c:v>40351</c:v>
                </c:pt>
                <c:pt idx="8472">
                  <c:v>40352</c:v>
                </c:pt>
                <c:pt idx="8473">
                  <c:v>40353</c:v>
                </c:pt>
                <c:pt idx="8474">
                  <c:v>40354</c:v>
                </c:pt>
                <c:pt idx="8475">
                  <c:v>40357</c:v>
                </c:pt>
                <c:pt idx="8476">
                  <c:v>40358</c:v>
                </c:pt>
                <c:pt idx="8477">
                  <c:v>40359</c:v>
                </c:pt>
                <c:pt idx="8478">
                  <c:v>40360</c:v>
                </c:pt>
                <c:pt idx="8479">
                  <c:v>40361</c:v>
                </c:pt>
                <c:pt idx="8480">
                  <c:v>40364</c:v>
                </c:pt>
                <c:pt idx="8481">
                  <c:v>40365</c:v>
                </c:pt>
                <c:pt idx="8482">
                  <c:v>40366</c:v>
                </c:pt>
                <c:pt idx="8483">
                  <c:v>40367</c:v>
                </c:pt>
                <c:pt idx="8484">
                  <c:v>40368</c:v>
                </c:pt>
                <c:pt idx="8485">
                  <c:v>40371</c:v>
                </c:pt>
                <c:pt idx="8486">
                  <c:v>40372</c:v>
                </c:pt>
                <c:pt idx="8487">
                  <c:v>40373</c:v>
                </c:pt>
                <c:pt idx="8488">
                  <c:v>40374</c:v>
                </c:pt>
                <c:pt idx="8489">
                  <c:v>40375</c:v>
                </c:pt>
                <c:pt idx="8490">
                  <c:v>40378</c:v>
                </c:pt>
                <c:pt idx="8491">
                  <c:v>40379</c:v>
                </c:pt>
                <c:pt idx="8492">
                  <c:v>40380</c:v>
                </c:pt>
                <c:pt idx="8493">
                  <c:v>40381</c:v>
                </c:pt>
                <c:pt idx="8494">
                  <c:v>40382</c:v>
                </c:pt>
                <c:pt idx="8495">
                  <c:v>40385</c:v>
                </c:pt>
                <c:pt idx="8496">
                  <c:v>40386</c:v>
                </c:pt>
                <c:pt idx="8497">
                  <c:v>40387</c:v>
                </c:pt>
                <c:pt idx="8498">
                  <c:v>40388</c:v>
                </c:pt>
                <c:pt idx="8499">
                  <c:v>40389</c:v>
                </c:pt>
                <c:pt idx="8500">
                  <c:v>40392</c:v>
                </c:pt>
                <c:pt idx="8501">
                  <c:v>40393</c:v>
                </c:pt>
                <c:pt idx="8502">
                  <c:v>40394</c:v>
                </c:pt>
                <c:pt idx="8503">
                  <c:v>40395</c:v>
                </c:pt>
                <c:pt idx="8504">
                  <c:v>40396</c:v>
                </c:pt>
                <c:pt idx="8505">
                  <c:v>40399</c:v>
                </c:pt>
                <c:pt idx="8506">
                  <c:v>40400</c:v>
                </c:pt>
                <c:pt idx="8507">
                  <c:v>40401</c:v>
                </c:pt>
                <c:pt idx="8508">
                  <c:v>40402</c:v>
                </c:pt>
                <c:pt idx="8509">
                  <c:v>40403</c:v>
                </c:pt>
                <c:pt idx="8510">
                  <c:v>40406</c:v>
                </c:pt>
                <c:pt idx="8511">
                  <c:v>40407</c:v>
                </c:pt>
                <c:pt idx="8512">
                  <c:v>40408</c:v>
                </c:pt>
                <c:pt idx="8513">
                  <c:v>40409</c:v>
                </c:pt>
                <c:pt idx="8514">
                  <c:v>40410</c:v>
                </c:pt>
                <c:pt idx="8515">
                  <c:v>40413</c:v>
                </c:pt>
                <c:pt idx="8516">
                  <c:v>40414</c:v>
                </c:pt>
                <c:pt idx="8517">
                  <c:v>40415</c:v>
                </c:pt>
                <c:pt idx="8518">
                  <c:v>40416</c:v>
                </c:pt>
                <c:pt idx="8519">
                  <c:v>40417</c:v>
                </c:pt>
                <c:pt idx="8520">
                  <c:v>40420</c:v>
                </c:pt>
                <c:pt idx="8521">
                  <c:v>40421</c:v>
                </c:pt>
                <c:pt idx="8522">
                  <c:v>40422</c:v>
                </c:pt>
                <c:pt idx="8523">
                  <c:v>40423</c:v>
                </c:pt>
                <c:pt idx="8524">
                  <c:v>40424</c:v>
                </c:pt>
                <c:pt idx="8525">
                  <c:v>40427</c:v>
                </c:pt>
                <c:pt idx="8526">
                  <c:v>40428</c:v>
                </c:pt>
                <c:pt idx="8527">
                  <c:v>40429</c:v>
                </c:pt>
                <c:pt idx="8528">
                  <c:v>40430</c:v>
                </c:pt>
                <c:pt idx="8529">
                  <c:v>40431</c:v>
                </c:pt>
                <c:pt idx="8530">
                  <c:v>40434</c:v>
                </c:pt>
                <c:pt idx="8531">
                  <c:v>40435</c:v>
                </c:pt>
                <c:pt idx="8532">
                  <c:v>40436</c:v>
                </c:pt>
                <c:pt idx="8533">
                  <c:v>40437</c:v>
                </c:pt>
                <c:pt idx="8534">
                  <c:v>40438</c:v>
                </c:pt>
                <c:pt idx="8535">
                  <c:v>40441</c:v>
                </c:pt>
                <c:pt idx="8536">
                  <c:v>40442</c:v>
                </c:pt>
                <c:pt idx="8537">
                  <c:v>40443</c:v>
                </c:pt>
                <c:pt idx="8538">
                  <c:v>40444</c:v>
                </c:pt>
                <c:pt idx="8539">
                  <c:v>40445</c:v>
                </c:pt>
                <c:pt idx="8540">
                  <c:v>40448</c:v>
                </c:pt>
                <c:pt idx="8541">
                  <c:v>40449</c:v>
                </c:pt>
                <c:pt idx="8542">
                  <c:v>40450</c:v>
                </c:pt>
                <c:pt idx="8543">
                  <c:v>40451</c:v>
                </c:pt>
                <c:pt idx="8544">
                  <c:v>40452</c:v>
                </c:pt>
                <c:pt idx="8545">
                  <c:v>40455</c:v>
                </c:pt>
                <c:pt idx="8546">
                  <c:v>40456</c:v>
                </c:pt>
                <c:pt idx="8547">
                  <c:v>40457</c:v>
                </c:pt>
                <c:pt idx="8548">
                  <c:v>40458</c:v>
                </c:pt>
                <c:pt idx="8549">
                  <c:v>40459</c:v>
                </c:pt>
                <c:pt idx="8550">
                  <c:v>40462</c:v>
                </c:pt>
                <c:pt idx="8551">
                  <c:v>40463</c:v>
                </c:pt>
                <c:pt idx="8552">
                  <c:v>40464</c:v>
                </c:pt>
                <c:pt idx="8553">
                  <c:v>40465</c:v>
                </c:pt>
                <c:pt idx="8554">
                  <c:v>40466</c:v>
                </c:pt>
                <c:pt idx="8555">
                  <c:v>40469</c:v>
                </c:pt>
                <c:pt idx="8556">
                  <c:v>40470</c:v>
                </c:pt>
                <c:pt idx="8557">
                  <c:v>40471</c:v>
                </c:pt>
                <c:pt idx="8558">
                  <c:v>40472</c:v>
                </c:pt>
                <c:pt idx="8559">
                  <c:v>40473</c:v>
                </c:pt>
                <c:pt idx="8560">
                  <c:v>40476</c:v>
                </c:pt>
                <c:pt idx="8561">
                  <c:v>40477</c:v>
                </c:pt>
                <c:pt idx="8562">
                  <c:v>40478</c:v>
                </c:pt>
                <c:pt idx="8563">
                  <c:v>40479</c:v>
                </c:pt>
                <c:pt idx="8564">
                  <c:v>40480</c:v>
                </c:pt>
                <c:pt idx="8565">
                  <c:v>40483</c:v>
                </c:pt>
                <c:pt idx="8566">
                  <c:v>40484</c:v>
                </c:pt>
                <c:pt idx="8567">
                  <c:v>40485</c:v>
                </c:pt>
                <c:pt idx="8568">
                  <c:v>40486</c:v>
                </c:pt>
                <c:pt idx="8569">
                  <c:v>40487</c:v>
                </c:pt>
                <c:pt idx="8570">
                  <c:v>40490</c:v>
                </c:pt>
                <c:pt idx="8571">
                  <c:v>40491</c:v>
                </c:pt>
                <c:pt idx="8572">
                  <c:v>40492</c:v>
                </c:pt>
                <c:pt idx="8573">
                  <c:v>40493</c:v>
                </c:pt>
                <c:pt idx="8574">
                  <c:v>40494</c:v>
                </c:pt>
                <c:pt idx="8575">
                  <c:v>40497</c:v>
                </c:pt>
                <c:pt idx="8576">
                  <c:v>40498</c:v>
                </c:pt>
                <c:pt idx="8577">
                  <c:v>40499</c:v>
                </c:pt>
                <c:pt idx="8578">
                  <c:v>40500</c:v>
                </c:pt>
                <c:pt idx="8579">
                  <c:v>40501</c:v>
                </c:pt>
                <c:pt idx="8580">
                  <c:v>40504</c:v>
                </c:pt>
                <c:pt idx="8581">
                  <c:v>40505</c:v>
                </c:pt>
                <c:pt idx="8582">
                  <c:v>40506</c:v>
                </c:pt>
                <c:pt idx="8583">
                  <c:v>40507</c:v>
                </c:pt>
                <c:pt idx="8584">
                  <c:v>40508</c:v>
                </c:pt>
                <c:pt idx="8585">
                  <c:v>40511</c:v>
                </c:pt>
                <c:pt idx="8586">
                  <c:v>40512</c:v>
                </c:pt>
                <c:pt idx="8587">
                  <c:v>40513</c:v>
                </c:pt>
                <c:pt idx="8588">
                  <c:v>40514</c:v>
                </c:pt>
                <c:pt idx="8589">
                  <c:v>40515</c:v>
                </c:pt>
                <c:pt idx="8590">
                  <c:v>40518</c:v>
                </c:pt>
                <c:pt idx="8591">
                  <c:v>40519</c:v>
                </c:pt>
                <c:pt idx="8592">
                  <c:v>40520</c:v>
                </c:pt>
                <c:pt idx="8593">
                  <c:v>40521</c:v>
                </c:pt>
                <c:pt idx="8594">
                  <c:v>40522</c:v>
                </c:pt>
                <c:pt idx="8595">
                  <c:v>40525</c:v>
                </c:pt>
                <c:pt idx="8596">
                  <c:v>40526</c:v>
                </c:pt>
                <c:pt idx="8597">
                  <c:v>40527</c:v>
                </c:pt>
                <c:pt idx="8598">
                  <c:v>40528</c:v>
                </c:pt>
                <c:pt idx="8599">
                  <c:v>40529</c:v>
                </c:pt>
                <c:pt idx="8600">
                  <c:v>40532</c:v>
                </c:pt>
                <c:pt idx="8601">
                  <c:v>40533</c:v>
                </c:pt>
                <c:pt idx="8602">
                  <c:v>40534</c:v>
                </c:pt>
                <c:pt idx="8603">
                  <c:v>40535</c:v>
                </c:pt>
                <c:pt idx="8604">
                  <c:v>40536</c:v>
                </c:pt>
                <c:pt idx="8605">
                  <c:v>40539</c:v>
                </c:pt>
                <c:pt idx="8606">
                  <c:v>40540</c:v>
                </c:pt>
                <c:pt idx="8607">
                  <c:v>40541</c:v>
                </c:pt>
                <c:pt idx="8608">
                  <c:v>40542</c:v>
                </c:pt>
                <c:pt idx="8609">
                  <c:v>40543</c:v>
                </c:pt>
                <c:pt idx="8610">
                  <c:v>40546</c:v>
                </c:pt>
                <c:pt idx="8611">
                  <c:v>40547</c:v>
                </c:pt>
                <c:pt idx="8612">
                  <c:v>40548</c:v>
                </c:pt>
                <c:pt idx="8613">
                  <c:v>40549</c:v>
                </c:pt>
                <c:pt idx="8614">
                  <c:v>40550</c:v>
                </c:pt>
                <c:pt idx="8615">
                  <c:v>40553</c:v>
                </c:pt>
                <c:pt idx="8616">
                  <c:v>40554</c:v>
                </c:pt>
                <c:pt idx="8617">
                  <c:v>40555</c:v>
                </c:pt>
                <c:pt idx="8618">
                  <c:v>40556</c:v>
                </c:pt>
                <c:pt idx="8619">
                  <c:v>40557</c:v>
                </c:pt>
                <c:pt idx="8620">
                  <c:v>40560</c:v>
                </c:pt>
                <c:pt idx="8621">
                  <c:v>40561</c:v>
                </c:pt>
                <c:pt idx="8622">
                  <c:v>40562</c:v>
                </c:pt>
                <c:pt idx="8623">
                  <c:v>40563</c:v>
                </c:pt>
                <c:pt idx="8624">
                  <c:v>40564</c:v>
                </c:pt>
                <c:pt idx="8625">
                  <c:v>40567</c:v>
                </c:pt>
                <c:pt idx="8626">
                  <c:v>40568</c:v>
                </c:pt>
                <c:pt idx="8627">
                  <c:v>40569</c:v>
                </c:pt>
                <c:pt idx="8628">
                  <c:v>40570</c:v>
                </c:pt>
                <c:pt idx="8629">
                  <c:v>40571</c:v>
                </c:pt>
                <c:pt idx="8630">
                  <c:v>40574</c:v>
                </c:pt>
                <c:pt idx="8631">
                  <c:v>40575</c:v>
                </c:pt>
                <c:pt idx="8632">
                  <c:v>40576</c:v>
                </c:pt>
                <c:pt idx="8633">
                  <c:v>40577</c:v>
                </c:pt>
                <c:pt idx="8634">
                  <c:v>40578</c:v>
                </c:pt>
                <c:pt idx="8635">
                  <c:v>40581</c:v>
                </c:pt>
                <c:pt idx="8636">
                  <c:v>40582</c:v>
                </c:pt>
                <c:pt idx="8637">
                  <c:v>40583</c:v>
                </c:pt>
                <c:pt idx="8638">
                  <c:v>40584</c:v>
                </c:pt>
                <c:pt idx="8639">
                  <c:v>40585</c:v>
                </c:pt>
                <c:pt idx="8640">
                  <c:v>40588</c:v>
                </c:pt>
                <c:pt idx="8641">
                  <c:v>40589</c:v>
                </c:pt>
                <c:pt idx="8642">
                  <c:v>40590</c:v>
                </c:pt>
                <c:pt idx="8643">
                  <c:v>40591</c:v>
                </c:pt>
                <c:pt idx="8644">
                  <c:v>40592</c:v>
                </c:pt>
                <c:pt idx="8645">
                  <c:v>40595</c:v>
                </c:pt>
                <c:pt idx="8646">
                  <c:v>40596</c:v>
                </c:pt>
                <c:pt idx="8647">
                  <c:v>40597</c:v>
                </c:pt>
                <c:pt idx="8648">
                  <c:v>40598</c:v>
                </c:pt>
                <c:pt idx="8649">
                  <c:v>40599</c:v>
                </c:pt>
                <c:pt idx="8650">
                  <c:v>40602</c:v>
                </c:pt>
                <c:pt idx="8651">
                  <c:v>40603</c:v>
                </c:pt>
                <c:pt idx="8652">
                  <c:v>40604</c:v>
                </c:pt>
                <c:pt idx="8653">
                  <c:v>40605</c:v>
                </c:pt>
                <c:pt idx="8654">
                  <c:v>40606</c:v>
                </c:pt>
                <c:pt idx="8655">
                  <c:v>40609</c:v>
                </c:pt>
                <c:pt idx="8656">
                  <c:v>40610</c:v>
                </c:pt>
                <c:pt idx="8657">
                  <c:v>40611</c:v>
                </c:pt>
                <c:pt idx="8658">
                  <c:v>40612</c:v>
                </c:pt>
                <c:pt idx="8659">
                  <c:v>40613</c:v>
                </c:pt>
                <c:pt idx="8660">
                  <c:v>40616</c:v>
                </c:pt>
                <c:pt idx="8661">
                  <c:v>40617</c:v>
                </c:pt>
                <c:pt idx="8662">
                  <c:v>40618</c:v>
                </c:pt>
                <c:pt idx="8663">
                  <c:v>40619</c:v>
                </c:pt>
                <c:pt idx="8664">
                  <c:v>40620</c:v>
                </c:pt>
                <c:pt idx="8665">
                  <c:v>40623</c:v>
                </c:pt>
                <c:pt idx="8666">
                  <c:v>40624</c:v>
                </c:pt>
                <c:pt idx="8667">
                  <c:v>40625</c:v>
                </c:pt>
                <c:pt idx="8668">
                  <c:v>40626</c:v>
                </c:pt>
                <c:pt idx="8669">
                  <c:v>40627</c:v>
                </c:pt>
                <c:pt idx="8670">
                  <c:v>40630</c:v>
                </c:pt>
                <c:pt idx="8671">
                  <c:v>40631</c:v>
                </c:pt>
                <c:pt idx="8672">
                  <c:v>40632</c:v>
                </c:pt>
                <c:pt idx="8673">
                  <c:v>40633</c:v>
                </c:pt>
                <c:pt idx="8674">
                  <c:v>40634</c:v>
                </c:pt>
                <c:pt idx="8675">
                  <c:v>40637</c:v>
                </c:pt>
                <c:pt idx="8676">
                  <c:v>40638</c:v>
                </c:pt>
                <c:pt idx="8677">
                  <c:v>40639</c:v>
                </c:pt>
                <c:pt idx="8678">
                  <c:v>40640</c:v>
                </c:pt>
                <c:pt idx="8679">
                  <c:v>40641</c:v>
                </c:pt>
                <c:pt idx="8680">
                  <c:v>40644</c:v>
                </c:pt>
                <c:pt idx="8681">
                  <c:v>40645</c:v>
                </c:pt>
                <c:pt idx="8682">
                  <c:v>40646</c:v>
                </c:pt>
                <c:pt idx="8683">
                  <c:v>40647</c:v>
                </c:pt>
                <c:pt idx="8684">
                  <c:v>40648</c:v>
                </c:pt>
                <c:pt idx="8685">
                  <c:v>40651</c:v>
                </c:pt>
                <c:pt idx="8686">
                  <c:v>40652</c:v>
                </c:pt>
                <c:pt idx="8687">
                  <c:v>40653</c:v>
                </c:pt>
                <c:pt idx="8688">
                  <c:v>40654</c:v>
                </c:pt>
                <c:pt idx="8689">
                  <c:v>40655</c:v>
                </c:pt>
                <c:pt idx="8690">
                  <c:v>40658</c:v>
                </c:pt>
                <c:pt idx="8691">
                  <c:v>40659</c:v>
                </c:pt>
                <c:pt idx="8692">
                  <c:v>40660</c:v>
                </c:pt>
                <c:pt idx="8693">
                  <c:v>40661</c:v>
                </c:pt>
                <c:pt idx="8694">
                  <c:v>40662</c:v>
                </c:pt>
                <c:pt idx="8695">
                  <c:v>40665</c:v>
                </c:pt>
                <c:pt idx="8696">
                  <c:v>40666</c:v>
                </c:pt>
                <c:pt idx="8697">
                  <c:v>40667</c:v>
                </c:pt>
                <c:pt idx="8698">
                  <c:v>40668</c:v>
                </c:pt>
                <c:pt idx="8699">
                  <c:v>40669</c:v>
                </c:pt>
                <c:pt idx="8700">
                  <c:v>40672</c:v>
                </c:pt>
                <c:pt idx="8701">
                  <c:v>40673</c:v>
                </c:pt>
                <c:pt idx="8702">
                  <c:v>40674</c:v>
                </c:pt>
                <c:pt idx="8703">
                  <c:v>40675</c:v>
                </c:pt>
                <c:pt idx="8704">
                  <c:v>40676</c:v>
                </c:pt>
                <c:pt idx="8705">
                  <c:v>40679</c:v>
                </c:pt>
                <c:pt idx="8706">
                  <c:v>40680</c:v>
                </c:pt>
                <c:pt idx="8707">
                  <c:v>40681</c:v>
                </c:pt>
                <c:pt idx="8708">
                  <c:v>40682</c:v>
                </c:pt>
                <c:pt idx="8709">
                  <c:v>40683</c:v>
                </c:pt>
                <c:pt idx="8710">
                  <c:v>40686</c:v>
                </c:pt>
                <c:pt idx="8711">
                  <c:v>40687</c:v>
                </c:pt>
                <c:pt idx="8712">
                  <c:v>40688</c:v>
                </c:pt>
                <c:pt idx="8713">
                  <c:v>40689</c:v>
                </c:pt>
                <c:pt idx="8714">
                  <c:v>40690</c:v>
                </c:pt>
                <c:pt idx="8715">
                  <c:v>40693</c:v>
                </c:pt>
                <c:pt idx="8716">
                  <c:v>40694</c:v>
                </c:pt>
                <c:pt idx="8717">
                  <c:v>40695</c:v>
                </c:pt>
                <c:pt idx="8718">
                  <c:v>40696</c:v>
                </c:pt>
                <c:pt idx="8719">
                  <c:v>40697</c:v>
                </c:pt>
                <c:pt idx="8720">
                  <c:v>40700</c:v>
                </c:pt>
                <c:pt idx="8721">
                  <c:v>40701</c:v>
                </c:pt>
                <c:pt idx="8722">
                  <c:v>40702</c:v>
                </c:pt>
                <c:pt idx="8723">
                  <c:v>40703</c:v>
                </c:pt>
                <c:pt idx="8724">
                  <c:v>40704</c:v>
                </c:pt>
                <c:pt idx="8725">
                  <c:v>40707</c:v>
                </c:pt>
                <c:pt idx="8726">
                  <c:v>40708</c:v>
                </c:pt>
                <c:pt idx="8727">
                  <c:v>40709</c:v>
                </c:pt>
                <c:pt idx="8728">
                  <c:v>40710</c:v>
                </c:pt>
                <c:pt idx="8729">
                  <c:v>40711</c:v>
                </c:pt>
                <c:pt idx="8730">
                  <c:v>40714</c:v>
                </c:pt>
                <c:pt idx="8731">
                  <c:v>40715</c:v>
                </c:pt>
                <c:pt idx="8732">
                  <c:v>40716</c:v>
                </c:pt>
                <c:pt idx="8733">
                  <c:v>40717</c:v>
                </c:pt>
                <c:pt idx="8734">
                  <c:v>40718</c:v>
                </c:pt>
                <c:pt idx="8735">
                  <c:v>40721</c:v>
                </c:pt>
                <c:pt idx="8736">
                  <c:v>40722</c:v>
                </c:pt>
                <c:pt idx="8737">
                  <c:v>40723</c:v>
                </c:pt>
                <c:pt idx="8738">
                  <c:v>40724</c:v>
                </c:pt>
                <c:pt idx="8739">
                  <c:v>40725</c:v>
                </c:pt>
                <c:pt idx="8740">
                  <c:v>40728</c:v>
                </c:pt>
                <c:pt idx="8741">
                  <c:v>40729</c:v>
                </c:pt>
                <c:pt idx="8742">
                  <c:v>40730</c:v>
                </c:pt>
                <c:pt idx="8743">
                  <c:v>40731</c:v>
                </c:pt>
                <c:pt idx="8744">
                  <c:v>40732</c:v>
                </c:pt>
                <c:pt idx="8745">
                  <c:v>40735</c:v>
                </c:pt>
                <c:pt idx="8746">
                  <c:v>40736</c:v>
                </c:pt>
                <c:pt idx="8747">
                  <c:v>40737</c:v>
                </c:pt>
                <c:pt idx="8748">
                  <c:v>40738</c:v>
                </c:pt>
                <c:pt idx="8749">
                  <c:v>40739</c:v>
                </c:pt>
                <c:pt idx="8750">
                  <c:v>40742</c:v>
                </c:pt>
                <c:pt idx="8751">
                  <c:v>40743</c:v>
                </c:pt>
                <c:pt idx="8752">
                  <c:v>40744</c:v>
                </c:pt>
                <c:pt idx="8753">
                  <c:v>40745</c:v>
                </c:pt>
                <c:pt idx="8754">
                  <c:v>40746</c:v>
                </c:pt>
                <c:pt idx="8755">
                  <c:v>40749</c:v>
                </c:pt>
                <c:pt idx="8756">
                  <c:v>40750</c:v>
                </c:pt>
                <c:pt idx="8757">
                  <c:v>40751</c:v>
                </c:pt>
                <c:pt idx="8758">
                  <c:v>40752</c:v>
                </c:pt>
                <c:pt idx="8759">
                  <c:v>40753</c:v>
                </c:pt>
                <c:pt idx="8760">
                  <c:v>40756</c:v>
                </c:pt>
                <c:pt idx="8761">
                  <c:v>40757</c:v>
                </c:pt>
                <c:pt idx="8762">
                  <c:v>40758</c:v>
                </c:pt>
                <c:pt idx="8763">
                  <c:v>40759</c:v>
                </c:pt>
                <c:pt idx="8764">
                  <c:v>40760</c:v>
                </c:pt>
                <c:pt idx="8765">
                  <c:v>40763</c:v>
                </c:pt>
                <c:pt idx="8766">
                  <c:v>40764</c:v>
                </c:pt>
                <c:pt idx="8767">
                  <c:v>40765</c:v>
                </c:pt>
                <c:pt idx="8768">
                  <c:v>40766</c:v>
                </c:pt>
                <c:pt idx="8769">
                  <c:v>40767</c:v>
                </c:pt>
                <c:pt idx="8770">
                  <c:v>40770</c:v>
                </c:pt>
                <c:pt idx="8771">
                  <c:v>40771</c:v>
                </c:pt>
                <c:pt idx="8772">
                  <c:v>40772</c:v>
                </c:pt>
                <c:pt idx="8773">
                  <c:v>40773</c:v>
                </c:pt>
                <c:pt idx="8774">
                  <c:v>40774</c:v>
                </c:pt>
                <c:pt idx="8775">
                  <c:v>40777</c:v>
                </c:pt>
                <c:pt idx="8776">
                  <c:v>40778</c:v>
                </c:pt>
                <c:pt idx="8777">
                  <c:v>40779</c:v>
                </c:pt>
                <c:pt idx="8778">
                  <c:v>40780</c:v>
                </c:pt>
                <c:pt idx="8779">
                  <c:v>40781</c:v>
                </c:pt>
                <c:pt idx="8780">
                  <c:v>40784</c:v>
                </c:pt>
                <c:pt idx="8781">
                  <c:v>40785</c:v>
                </c:pt>
                <c:pt idx="8782">
                  <c:v>40786</c:v>
                </c:pt>
                <c:pt idx="8783">
                  <c:v>40787</c:v>
                </c:pt>
                <c:pt idx="8784">
                  <c:v>40788</c:v>
                </c:pt>
                <c:pt idx="8785">
                  <c:v>40791</c:v>
                </c:pt>
                <c:pt idx="8786">
                  <c:v>40792</c:v>
                </c:pt>
                <c:pt idx="8787">
                  <c:v>40793</c:v>
                </c:pt>
                <c:pt idx="8788">
                  <c:v>40794</c:v>
                </c:pt>
                <c:pt idx="8789">
                  <c:v>40795</c:v>
                </c:pt>
                <c:pt idx="8790">
                  <c:v>40798</c:v>
                </c:pt>
                <c:pt idx="8791">
                  <c:v>40799</c:v>
                </c:pt>
                <c:pt idx="8792">
                  <c:v>40800</c:v>
                </c:pt>
                <c:pt idx="8793">
                  <c:v>40801</c:v>
                </c:pt>
                <c:pt idx="8794">
                  <c:v>40802</c:v>
                </c:pt>
                <c:pt idx="8795">
                  <c:v>40805</c:v>
                </c:pt>
                <c:pt idx="8796">
                  <c:v>40806</c:v>
                </c:pt>
                <c:pt idx="8797">
                  <c:v>40807</c:v>
                </c:pt>
                <c:pt idx="8798">
                  <c:v>40808</c:v>
                </c:pt>
                <c:pt idx="8799">
                  <c:v>40809</c:v>
                </c:pt>
                <c:pt idx="8800">
                  <c:v>40812</c:v>
                </c:pt>
                <c:pt idx="8801">
                  <c:v>40813</c:v>
                </c:pt>
                <c:pt idx="8802">
                  <c:v>40814</c:v>
                </c:pt>
                <c:pt idx="8803">
                  <c:v>40815</c:v>
                </c:pt>
                <c:pt idx="8804">
                  <c:v>40816</c:v>
                </c:pt>
                <c:pt idx="8805">
                  <c:v>40819</c:v>
                </c:pt>
                <c:pt idx="8806">
                  <c:v>40820</c:v>
                </c:pt>
                <c:pt idx="8807">
                  <c:v>40821</c:v>
                </c:pt>
                <c:pt idx="8808">
                  <c:v>40822</c:v>
                </c:pt>
                <c:pt idx="8809">
                  <c:v>40823</c:v>
                </c:pt>
                <c:pt idx="8810">
                  <c:v>40826</c:v>
                </c:pt>
                <c:pt idx="8811">
                  <c:v>40827</c:v>
                </c:pt>
                <c:pt idx="8812">
                  <c:v>40828</c:v>
                </c:pt>
                <c:pt idx="8813">
                  <c:v>40829</c:v>
                </c:pt>
                <c:pt idx="8814">
                  <c:v>40830</c:v>
                </c:pt>
                <c:pt idx="8815">
                  <c:v>40833</c:v>
                </c:pt>
                <c:pt idx="8816">
                  <c:v>40834</c:v>
                </c:pt>
                <c:pt idx="8817">
                  <c:v>40835</c:v>
                </c:pt>
                <c:pt idx="8818">
                  <c:v>40836</c:v>
                </c:pt>
                <c:pt idx="8819">
                  <c:v>40837</c:v>
                </c:pt>
                <c:pt idx="8820">
                  <c:v>40840</c:v>
                </c:pt>
                <c:pt idx="8821">
                  <c:v>40841</c:v>
                </c:pt>
                <c:pt idx="8822">
                  <c:v>40842</c:v>
                </c:pt>
                <c:pt idx="8823">
                  <c:v>40843</c:v>
                </c:pt>
                <c:pt idx="8824">
                  <c:v>40844</c:v>
                </c:pt>
                <c:pt idx="8825">
                  <c:v>40847</c:v>
                </c:pt>
                <c:pt idx="8826">
                  <c:v>40848</c:v>
                </c:pt>
                <c:pt idx="8827">
                  <c:v>40849</c:v>
                </c:pt>
                <c:pt idx="8828">
                  <c:v>40850</c:v>
                </c:pt>
                <c:pt idx="8829">
                  <c:v>40851</c:v>
                </c:pt>
                <c:pt idx="8830">
                  <c:v>40854</c:v>
                </c:pt>
                <c:pt idx="8831">
                  <c:v>40855</c:v>
                </c:pt>
                <c:pt idx="8832">
                  <c:v>40856</c:v>
                </c:pt>
                <c:pt idx="8833">
                  <c:v>40857</c:v>
                </c:pt>
                <c:pt idx="8834">
                  <c:v>40858</c:v>
                </c:pt>
                <c:pt idx="8835">
                  <c:v>40861</c:v>
                </c:pt>
                <c:pt idx="8836">
                  <c:v>40862</c:v>
                </c:pt>
                <c:pt idx="8837">
                  <c:v>40863</c:v>
                </c:pt>
                <c:pt idx="8838">
                  <c:v>40864</c:v>
                </c:pt>
                <c:pt idx="8839">
                  <c:v>40865</c:v>
                </c:pt>
                <c:pt idx="8840">
                  <c:v>40868</c:v>
                </c:pt>
                <c:pt idx="8841">
                  <c:v>40869</c:v>
                </c:pt>
                <c:pt idx="8842">
                  <c:v>40870</c:v>
                </c:pt>
                <c:pt idx="8843">
                  <c:v>40871</c:v>
                </c:pt>
                <c:pt idx="8844">
                  <c:v>40872</c:v>
                </c:pt>
                <c:pt idx="8845">
                  <c:v>40875</c:v>
                </c:pt>
                <c:pt idx="8846">
                  <c:v>40876</c:v>
                </c:pt>
                <c:pt idx="8847">
                  <c:v>40877</c:v>
                </c:pt>
                <c:pt idx="8848">
                  <c:v>40878</c:v>
                </c:pt>
                <c:pt idx="8849">
                  <c:v>40879</c:v>
                </c:pt>
                <c:pt idx="8850">
                  <c:v>40882</c:v>
                </c:pt>
                <c:pt idx="8851">
                  <c:v>40883</c:v>
                </c:pt>
                <c:pt idx="8852">
                  <c:v>40884</c:v>
                </c:pt>
                <c:pt idx="8853">
                  <c:v>40885</c:v>
                </c:pt>
                <c:pt idx="8854">
                  <c:v>40886</c:v>
                </c:pt>
                <c:pt idx="8855">
                  <c:v>40889</c:v>
                </c:pt>
                <c:pt idx="8856">
                  <c:v>40890</c:v>
                </c:pt>
                <c:pt idx="8857">
                  <c:v>40891</c:v>
                </c:pt>
                <c:pt idx="8858">
                  <c:v>40892</c:v>
                </c:pt>
                <c:pt idx="8859">
                  <c:v>40893</c:v>
                </c:pt>
                <c:pt idx="8860">
                  <c:v>40896</c:v>
                </c:pt>
                <c:pt idx="8861">
                  <c:v>40897</c:v>
                </c:pt>
                <c:pt idx="8862">
                  <c:v>40898</c:v>
                </c:pt>
                <c:pt idx="8863">
                  <c:v>40899</c:v>
                </c:pt>
                <c:pt idx="8864">
                  <c:v>40900</c:v>
                </c:pt>
                <c:pt idx="8865">
                  <c:v>40903</c:v>
                </c:pt>
                <c:pt idx="8866">
                  <c:v>40904</c:v>
                </c:pt>
                <c:pt idx="8867">
                  <c:v>40905</c:v>
                </c:pt>
                <c:pt idx="8868">
                  <c:v>40906</c:v>
                </c:pt>
                <c:pt idx="8869">
                  <c:v>40907</c:v>
                </c:pt>
                <c:pt idx="8870">
                  <c:v>40910</c:v>
                </c:pt>
                <c:pt idx="8871">
                  <c:v>40911</c:v>
                </c:pt>
                <c:pt idx="8872">
                  <c:v>40912</c:v>
                </c:pt>
                <c:pt idx="8873">
                  <c:v>40913</c:v>
                </c:pt>
                <c:pt idx="8874">
                  <c:v>40914</c:v>
                </c:pt>
                <c:pt idx="8875">
                  <c:v>40917</c:v>
                </c:pt>
                <c:pt idx="8876">
                  <c:v>40918</c:v>
                </c:pt>
                <c:pt idx="8877">
                  <c:v>40919</c:v>
                </c:pt>
                <c:pt idx="8878">
                  <c:v>40920</c:v>
                </c:pt>
                <c:pt idx="8879">
                  <c:v>40921</c:v>
                </c:pt>
                <c:pt idx="8880">
                  <c:v>40924</c:v>
                </c:pt>
                <c:pt idx="8881">
                  <c:v>40925</c:v>
                </c:pt>
                <c:pt idx="8882">
                  <c:v>40926</c:v>
                </c:pt>
                <c:pt idx="8883">
                  <c:v>40927</c:v>
                </c:pt>
                <c:pt idx="8884">
                  <c:v>40928</c:v>
                </c:pt>
                <c:pt idx="8885">
                  <c:v>40931</c:v>
                </c:pt>
                <c:pt idx="8886">
                  <c:v>40932</c:v>
                </c:pt>
                <c:pt idx="8887">
                  <c:v>40933</c:v>
                </c:pt>
                <c:pt idx="8888">
                  <c:v>40934</c:v>
                </c:pt>
                <c:pt idx="8889">
                  <c:v>40935</c:v>
                </c:pt>
                <c:pt idx="8890">
                  <c:v>40938</c:v>
                </c:pt>
                <c:pt idx="8891">
                  <c:v>40939</c:v>
                </c:pt>
                <c:pt idx="8892">
                  <c:v>40940</c:v>
                </c:pt>
                <c:pt idx="8893">
                  <c:v>40941</c:v>
                </c:pt>
                <c:pt idx="8894">
                  <c:v>40942</c:v>
                </c:pt>
                <c:pt idx="8895">
                  <c:v>40945</c:v>
                </c:pt>
                <c:pt idx="8896">
                  <c:v>40946</c:v>
                </c:pt>
                <c:pt idx="8897">
                  <c:v>40947</c:v>
                </c:pt>
                <c:pt idx="8898">
                  <c:v>40948</c:v>
                </c:pt>
                <c:pt idx="8899">
                  <c:v>40949</c:v>
                </c:pt>
                <c:pt idx="8900">
                  <c:v>40952</c:v>
                </c:pt>
                <c:pt idx="8901">
                  <c:v>40953</c:v>
                </c:pt>
                <c:pt idx="8902">
                  <c:v>40954</c:v>
                </c:pt>
                <c:pt idx="8903">
                  <c:v>40955</c:v>
                </c:pt>
                <c:pt idx="8904">
                  <c:v>40956</c:v>
                </c:pt>
                <c:pt idx="8905">
                  <c:v>40959</c:v>
                </c:pt>
                <c:pt idx="8906">
                  <c:v>40960</c:v>
                </c:pt>
                <c:pt idx="8907">
                  <c:v>40961</c:v>
                </c:pt>
                <c:pt idx="8908">
                  <c:v>40962</c:v>
                </c:pt>
                <c:pt idx="8909">
                  <c:v>40963</c:v>
                </c:pt>
                <c:pt idx="8910">
                  <c:v>40966</c:v>
                </c:pt>
                <c:pt idx="8911">
                  <c:v>40967</c:v>
                </c:pt>
                <c:pt idx="8912">
                  <c:v>40968</c:v>
                </c:pt>
                <c:pt idx="8913">
                  <c:v>40969</c:v>
                </c:pt>
                <c:pt idx="8914">
                  <c:v>40970</c:v>
                </c:pt>
                <c:pt idx="8915">
                  <c:v>40973</c:v>
                </c:pt>
                <c:pt idx="8916">
                  <c:v>40974</c:v>
                </c:pt>
                <c:pt idx="8917">
                  <c:v>40975</c:v>
                </c:pt>
                <c:pt idx="8918">
                  <c:v>40976</c:v>
                </c:pt>
                <c:pt idx="8919">
                  <c:v>40977</c:v>
                </c:pt>
                <c:pt idx="8920">
                  <c:v>40980</c:v>
                </c:pt>
                <c:pt idx="8921">
                  <c:v>40981</c:v>
                </c:pt>
                <c:pt idx="8922">
                  <c:v>40982</c:v>
                </c:pt>
                <c:pt idx="8923">
                  <c:v>40983</c:v>
                </c:pt>
                <c:pt idx="8924">
                  <c:v>40984</c:v>
                </c:pt>
                <c:pt idx="8925">
                  <c:v>40987</c:v>
                </c:pt>
                <c:pt idx="8926">
                  <c:v>40988</c:v>
                </c:pt>
                <c:pt idx="8927">
                  <c:v>40989</c:v>
                </c:pt>
                <c:pt idx="8928">
                  <c:v>40990</c:v>
                </c:pt>
                <c:pt idx="8929">
                  <c:v>40991</c:v>
                </c:pt>
                <c:pt idx="8930">
                  <c:v>40994</c:v>
                </c:pt>
                <c:pt idx="8931">
                  <c:v>40995</c:v>
                </c:pt>
                <c:pt idx="8932">
                  <c:v>40996</c:v>
                </c:pt>
                <c:pt idx="8933">
                  <c:v>40997</c:v>
                </c:pt>
                <c:pt idx="8934">
                  <c:v>40998</c:v>
                </c:pt>
                <c:pt idx="8935">
                  <c:v>41001</c:v>
                </c:pt>
                <c:pt idx="8936">
                  <c:v>41002</c:v>
                </c:pt>
                <c:pt idx="8937">
                  <c:v>41003</c:v>
                </c:pt>
                <c:pt idx="8938">
                  <c:v>41004</c:v>
                </c:pt>
                <c:pt idx="8939">
                  <c:v>41005</c:v>
                </c:pt>
                <c:pt idx="8940">
                  <c:v>41008</c:v>
                </c:pt>
                <c:pt idx="8941">
                  <c:v>41009</c:v>
                </c:pt>
                <c:pt idx="8942">
                  <c:v>41010</c:v>
                </c:pt>
                <c:pt idx="8943">
                  <c:v>41011</c:v>
                </c:pt>
                <c:pt idx="8944">
                  <c:v>41012</c:v>
                </c:pt>
                <c:pt idx="8945">
                  <c:v>41015</c:v>
                </c:pt>
                <c:pt idx="8946">
                  <c:v>41016</c:v>
                </c:pt>
                <c:pt idx="8947">
                  <c:v>41017</c:v>
                </c:pt>
                <c:pt idx="8948">
                  <c:v>41018</c:v>
                </c:pt>
                <c:pt idx="8949">
                  <c:v>41019</c:v>
                </c:pt>
                <c:pt idx="8950">
                  <c:v>41022</c:v>
                </c:pt>
                <c:pt idx="8951">
                  <c:v>41023</c:v>
                </c:pt>
                <c:pt idx="8952">
                  <c:v>41024</c:v>
                </c:pt>
                <c:pt idx="8953">
                  <c:v>41025</c:v>
                </c:pt>
                <c:pt idx="8954">
                  <c:v>41026</c:v>
                </c:pt>
                <c:pt idx="8955">
                  <c:v>41029</c:v>
                </c:pt>
                <c:pt idx="8956">
                  <c:v>41030</c:v>
                </c:pt>
                <c:pt idx="8957">
                  <c:v>41031</c:v>
                </c:pt>
                <c:pt idx="8958">
                  <c:v>41032</c:v>
                </c:pt>
                <c:pt idx="8959">
                  <c:v>41033</c:v>
                </c:pt>
                <c:pt idx="8960">
                  <c:v>41036</c:v>
                </c:pt>
                <c:pt idx="8961">
                  <c:v>41037</c:v>
                </c:pt>
                <c:pt idx="8962">
                  <c:v>41038</c:v>
                </c:pt>
                <c:pt idx="8963">
                  <c:v>41039</c:v>
                </c:pt>
                <c:pt idx="8964">
                  <c:v>41040</c:v>
                </c:pt>
                <c:pt idx="8965">
                  <c:v>41043</c:v>
                </c:pt>
                <c:pt idx="8966">
                  <c:v>41044</c:v>
                </c:pt>
                <c:pt idx="8967">
                  <c:v>41045</c:v>
                </c:pt>
                <c:pt idx="8968">
                  <c:v>41046</c:v>
                </c:pt>
                <c:pt idx="8969">
                  <c:v>41047</c:v>
                </c:pt>
                <c:pt idx="8970">
                  <c:v>41050</c:v>
                </c:pt>
                <c:pt idx="8971">
                  <c:v>41051</c:v>
                </c:pt>
                <c:pt idx="8972">
                  <c:v>41052</c:v>
                </c:pt>
                <c:pt idx="8973">
                  <c:v>41053</c:v>
                </c:pt>
                <c:pt idx="8974">
                  <c:v>41054</c:v>
                </c:pt>
                <c:pt idx="8975">
                  <c:v>41057</c:v>
                </c:pt>
                <c:pt idx="8976">
                  <c:v>41058</c:v>
                </c:pt>
                <c:pt idx="8977">
                  <c:v>41059</c:v>
                </c:pt>
                <c:pt idx="8978">
                  <c:v>41060</c:v>
                </c:pt>
                <c:pt idx="8979">
                  <c:v>41061</c:v>
                </c:pt>
                <c:pt idx="8980">
                  <c:v>41064</c:v>
                </c:pt>
                <c:pt idx="8981">
                  <c:v>41065</c:v>
                </c:pt>
                <c:pt idx="8982">
                  <c:v>41066</c:v>
                </c:pt>
                <c:pt idx="8983">
                  <c:v>41067</c:v>
                </c:pt>
                <c:pt idx="8984">
                  <c:v>41068</c:v>
                </c:pt>
                <c:pt idx="8985">
                  <c:v>41071</c:v>
                </c:pt>
                <c:pt idx="8986">
                  <c:v>41072</c:v>
                </c:pt>
                <c:pt idx="8987">
                  <c:v>41073</c:v>
                </c:pt>
                <c:pt idx="8988">
                  <c:v>41074</c:v>
                </c:pt>
                <c:pt idx="8989">
                  <c:v>41075</c:v>
                </c:pt>
                <c:pt idx="8990">
                  <c:v>41078</c:v>
                </c:pt>
                <c:pt idx="8991">
                  <c:v>41079</c:v>
                </c:pt>
                <c:pt idx="8992">
                  <c:v>41080</c:v>
                </c:pt>
                <c:pt idx="8993">
                  <c:v>41081</c:v>
                </c:pt>
                <c:pt idx="8994">
                  <c:v>41082</c:v>
                </c:pt>
                <c:pt idx="8995">
                  <c:v>41085</c:v>
                </c:pt>
                <c:pt idx="8996">
                  <c:v>41086</c:v>
                </c:pt>
                <c:pt idx="8997">
                  <c:v>41087</c:v>
                </c:pt>
                <c:pt idx="8998">
                  <c:v>41088</c:v>
                </c:pt>
                <c:pt idx="8999">
                  <c:v>41089</c:v>
                </c:pt>
                <c:pt idx="9000">
                  <c:v>41092</c:v>
                </c:pt>
                <c:pt idx="9001">
                  <c:v>41093</c:v>
                </c:pt>
                <c:pt idx="9002">
                  <c:v>41094</c:v>
                </c:pt>
                <c:pt idx="9003">
                  <c:v>41095</c:v>
                </c:pt>
                <c:pt idx="9004">
                  <c:v>41096</c:v>
                </c:pt>
                <c:pt idx="9005">
                  <c:v>41099</c:v>
                </c:pt>
                <c:pt idx="9006">
                  <c:v>41100</c:v>
                </c:pt>
                <c:pt idx="9007">
                  <c:v>41101</c:v>
                </c:pt>
                <c:pt idx="9008">
                  <c:v>41102</c:v>
                </c:pt>
                <c:pt idx="9009">
                  <c:v>41103</c:v>
                </c:pt>
                <c:pt idx="9010">
                  <c:v>41106</c:v>
                </c:pt>
                <c:pt idx="9011">
                  <c:v>41107</c:v>
                </c:pt>
                <c:pt idx="9012">
                  <c:v>41108</c:v>
                </c:pt>
                <c:pt idx="9013">
                  <c:v>41109</c:v>
                </c:pt>
                <c:pt idx="9014">
                  <c:v>41110</c:v>
                </c:pt>
                <c:pt idx="9015">
                  <c:v>41113</c:v>
                </c:pt>
                <c:pt idx="9016">
                  <c:v>41114</c:v>
                </c:pt>
                <c:pt idx="9017">
                  <c:v>41115</c:v>
                </c:pt>
                <c:pt idx="9018">
                  <c:v>41116</c:v>
                </c:pt>
                <c:pt idx="9019">
                  <c:v>41117</c:v>
                </c:pt>
                <c:pt idx="9020">
                  <c:v>41120</c:v>
                </c:pt>
                <c:pt idx="9021">
                  <c:v>41121</c:v>
                </c:pt>
                <c:pt idx="9022">
                  <c:v>41122</c:v>
                </c:pt>
                <c:pt idx="9023">
                  <c:v>41123</c:v>
                </c:pt>
                <c:pt idx="9024">
                  <c:v>41124</c:v>
                </c:pt>
                <c:pt idx="9025">
                  <c:v>41127</c:v>
                </c:pt>
                <c:pt idx="9026">
                  <c:v>41128</c:v>
                </c:pt>
                <c:pt idx="9027">
                  <c:v>41129</c:v>
                </c:pt>
                <c:pt idx="9028">
                  <c:v>41130</c:v>
                </c:pt>
                <c:pt idx="9029">
                  <c:v>41131</c:v>
                </c:pt>
                <c:pt idx="9030">
                  <c:v>41134</c:v>
                </c:pt>
                <c:pt idx="9031">
                  <c:v>41135</c:v>
                </c:pt>
                <c:pt idx="9032">
                  <c:v>41136</c:v>
                </c:pt>
                <c:pt idx="9033">
                  <c:v>41137</c:v>
                </c:pt>
                <c:pt idx="9034">
                  <c:v>41138</c:v>
                </c:pt>
                <c:pt idx="9035">
                  <c:v>41141</c:v>
                </c:pt>
                <c:pt idx="9036">
                  <c:v>41142</c:v>
                </c:pt>
                <c:pt idx="9037">
                  <c:v>41143</c:v>
                </c:pt>
                <c:pt idx="9038">
                  <c:v>41144</c:v>
                </c:pt>
                <c:pt idx="9039">
                  <c:v>41145</c:v>
                </c:pt>
                <c:pt idx="9040">
                  <c:v>41148</c:v>
                </c:pt>
                <c:pt idx="9041">
                  <c:v>41149</c:v>
                </c:pt>
                <c:pt idx="9042">
                  <c:v>41150</c:v>
                </c:pt>
                <c:pt idx="9043">
                  <c:v>41151</c:v>
                </c:pt>
                <c:pt idx="9044">
                  <c:v>41152</c:v>
                </c:pt>
                <c:pt idx="9045">
                  <c:v>41155</c:v>
                </c:pt>
                <c:pt idx="9046">
                  <c:v>41156</c:v>
                </c:pt>
                <c:pt idx="9047">
                  <c:v>41157</c:v>
                </c:pt>
                <c:pt idx="9048">
                  <c:v>41158</c:v>
                </c:pt>
                <c:pt idx="9049">
                  <c:v>41159</c:v>
                </c:pt>
                <c:pt idx="9050">
                  <c:v>41162</c:v>
                </c:pt>
                <c:pt idx="9051">
                  <c:v>41163</c:v>
                </c:pt>
                <c:pt idx="9052">
                  <c:v>41164</c:v>
                </c:pt>
                <c:pt idx="9053">
                  <c:v>41165</c:v>
                </c:pt>
                <c:pt idx="9054">
                  <c:v>41166</c:v>
                </c:pt>
                <c:pt idx="9055">
                  <c:v>41169</c:v>
                </c:pt>
                <c:pt idx="9056">
                  <c:v>41170</c:v>
                </c:pt>
                <c:pt idx="9057">
                  <c:v>41171</c:v>
                </c:pt>
                <c:pt idx="9058">
                  <c:v>41172</c:v>
                </c:pt>
                <c:pt idx="9059">
                  <c:v>41173</c:v>
                </c:pt>
                <c:pt idx="9060">
                  <c:v>41176</c:v>
                </c:pt>
                <c:pt idx="9061">
                  <c:v>41177</c:v>
                </c:pt>
                <c:pt idx="9062">
                  <c:v>41178</c:v>
                </c:pt>
                <c:pt idx="9063">
                  <c:v>41179</c:v>
                </c:pt>
                <c:pt idx="9064">
                  <c:v>41180</c:v>
                </c:pt>
                <c:pt idx="9065">
                  <c:v>41183</c:v>
                </c:pt>
                <c:pt idx="9066">
                  <c:v>41184</c:v>
                </c:pt>
                <c:pt idx="9067">
                  <c:v>41185</c:v>
                </c:pt>
                <c:pt idx="9068">
                  <c:v>41186</c:v>
                </c:pt>
                <c:pt idx="9069">
                  <c:v>41187</c:v>
                </c:pt>
                <c:pt idx="9070">
                  <c:v>41190</c:v>
                </c:pt>
                <c:pt idx="9071">
                  <c:v>41191</c:v>
                </c:pt>
                <c:pt idx="9072">
                  <c:v>41192</c:v>
                </c:pt>
                <c:pt idx="9073">
                  <c:v>41193</c:v>
                </c:pt>
                <c:pt idx="9074">
                  <c:v>41194</c:v>
                </c:pt>
                <c:pt idx="9075">
                  <c:v>41197</c:v>
                </c:pt>
                <c:pt idx="9076">
                  <c:v>41198</c:v>
                </c:pt>
                <c:pt idx="9077">
                  <c:v>41199</c:v>
                </c:pt>
                <c:pt idx="9078">
                  <c:v>41200</c:v>
                </c:pt>
                <c:pt idx="9079">
                  <c:v>41201</c:v>
                </c:pt>
                <c:pt idx="9080">
                  <c:v>41204</c:v>
                </c:pt>
                <c:pt idx="9081">
                  <c:v>41205</c:v>
                </c:pt>
                <c:pt idx="9082">
                  <c:v>41206</c:v>
                </c:pt>
                <c:pt idx="9083">
                  <c:v>41207</c:v>
                </c:pt>
                <c:pt idx="9084">
                  <c:v>41208</c:v>
                </c:pt>
                <c:pt idx="9085">
                  <c:v>41211</c:v>
                </c:pt>
                <c:pt idx="9086">
                  <c:v>41212</c:v>
                </c:pt>
                <c:pt idx="9087">
                  <c:v>41213</c:v>
                </c:pt>
                <c:pt idx="9088">
                  <c:v>41214</c:v>
                </c:pt>
                <c:pt idx="9089">
                  <c:v>41215</c:v>
                </c:pt>
                <c:pt idx="9090">
                  <c:v>41218</c:v>
                </c:pt>
                <c:pt idx="9091">
                  <c:v>41219</c:v>
                </c:pt>
                <c:pt idx="9092">
                  <c:v>41220</c:v>
                </c:pt>
                <c:pt idx="9093">
                  <c:v>41221</c:v>
                </c:pt>
                <c:pt idx="9094">
                  <c:v>41222</c:v>
                </c:pt>
                <c:pt idx="9095">
                  <c:v>41225</c:v>
                </c:pt>
                <c:pt idx="9096">
                  <c:v>41226</c:v>
                </c:pt>
                <c:pt idx="9097">
                  <c:v>41227</c:v>
                </c:pt>
                <c:pt idx="9098">
                  <c:v>41228</c:v>
                </c:pt>
                <c:pt idx="9099">
                  <c:v>41229</c:v>
                </c:pt>
                <c:pt idx="9100">
                  <c:v>41232</c:v>
                </c:pt>
                <c:pt idx="9101">
                  <c:v>41233</c:v>
                </c:pt>
                <c:pt idx="9102">
                  <c:v>41234</c:v>
                </c:pt>
                <c:pt idx="9103">
                  <c:v>41235</c:v>
                </c:pt>
                <c:pt idx="9104">
                  <c:v>41236</c:v>
                </c:pt>
                <c:pt idx="9105">
                  <c:v>41239</c:v>
                </c:pt>
                <c:pt idx="9106">
                  <c:v>41240</c:v>
                </c:pt>
                <c:pt idx="9107">
                  <c:v>41241</c:v>
                </c:pt>
                <c:pt idx="9108">
                  <c:v>41242</c:v>
                </c:pt>
                <c:pt idx="9109">
                  <c:v>41243</c:v>
                </c:pt>
                <c:pt idx="9110">
                  <c:v>41246</c:v>
                </c:pt>
                <c:pt idx="9111">
                  <c:v>41247</c:v>
                </c:pt>
                <c:pt idx="9112">
                  <c:v>41248</c:v>
                </c:pt>
                <c:pt idx="9113">
                  <c:v>41249</c:v>
                </c:pt>
                <c:pt idx="9114">
                  <c:v>41250</c:v>
                </c:pt>
                <c:pt idx="9115">
                  <c:v>41253</c:v>
                </c:pt>
                <c:pt idx="9116">
                  <c:v>41254</c:v>
                </c:pt>
                <c:pt idx="9117">
                  <c:v>41255</c:v>
                </c:pt>
                <c:pt idx="9118">
                  <c:v>41256</c:v>
                </c:pt>
                <c:pt idx="9119">
                  <c:v>41257</c:v>
                </c:pt>
                <c:pt idx="9120">
                  <c:v>41260</c:v>
                </c:pt>
                <c:pt idx="9121">
                  <c:v>41261</c:v>
                </c:pt>
                <c:pt idx="9122">
                  <c:v>41262</c:v>
                </c:pt>
                <c:pt idx="9123">
                  <c:v>41263</c:v>
                </c:pt>
                <c:pt idx="9124">
                  <c:v>41264</c:v>
                </c:pt>
                <c:pt idx="9125">
                  <c:v>41267</c:v>
                </c:pt>
                <c:pt idx="9126">
                  <c:v>41268</c:v>
                </c:pt>
                <c:pt idx="9127">
                  <c:v>41269</c:v>
                </c:pt>
                <c:pt idx="9128">
                  <c:v>41270</c:v>
                </c:pt>
                <c:pt idx="9129">
                  <c:v>41271</c:v>
                </c:pt>
                <c:pt idx="9130">
                  <c:v>41274</c:v>
                </c:pt>
                <c:pt idx="9131">
                  <c:v>41275</c:v>
                </c:pt>
                <c:pt idx="9132">
                  <c:v>41276</c:v>
                </c:pt>
                <c:pt idx="9133">
                  <c:v>41277</c:v>
                </c:pt>
                <c:pt idx="9134">
                  <c:v>41278</c:v>
                </c:pt>
                <c:pt idx="9135">
                  <c:v>41281</c:v>
                </c:pt>
                <c:pt idx="9136">
                  <c:v>41282</c:v>
                </c:pt>
                <c:pt idx="9137">
                  <c:v>41283</c:v>
                </c:pt>
                <c:pt idx="9138">
                  <c:v>41284</c:v>
                </c:pt>
                <c:pt idx="9139">
                  <c:v>41285</c:v>
                </c:pt>
                <c:pt idx="9140">
                  <c:v>41288</c:v>
                </c:pt>
                <c:pt idx="9141">
                  <c:v>41289</c:v>
                </c:pt>
                <c:pt idx="9142">
                  <c:v>41290</c:v>
                </c:pt>
                <c:pt idx="9143">
                  <c:v>41291</c:v>
                </c:pt>
                <c:pt idx="9144">
                  <c:v>41292</c:v>
                </c:pt>
                <c:pt idx="9145">
                  <c:v>41295</c:v>
                </c:pt>
                <c:pt idx="9146">
                  <c:v>41296</c:v>
                </c:pt>
                <c:pt idx="9147">
                  <c:v>41297</c:v>
                </c:pt>
                <c:pt idx="9148">
                  <c:v>41298</c:v>
                </c:pt>
                <c:pt idx="9149">
                  <c:v>41299</c:v>
                </c:pt>
                <c:pt idx="9150">
                  <c:v>41302</c:v>
                </c:pt>
                <c:pt idx="9151">
                  <c:v>41303</c:v>
                </c:pt>
                <c:pt idx="9152">
                  <c:v>41304</c:v>
                </c:pt>
                <c:pt idx="9153">
                  <c:v>41305</c:v>
                </c:pt>
                <c:pt idx="9154">
                  <c:v>41306</c:v>
                </c:pt>
                <c:pt idx="9155">
                  <c:v>41309</c:v>
                </c:pt>
                <c:pt idx="9156">
                  <c:v>41310</c:v>
                </c:pt>
                <c:pt idx="9157">
                  <c:v>41311</c:v>
                </c:pt>
                <c:pt idx="9158">
                  <c:v>41312</c:v>
                </c:pt>
                <c:pt idx="9159">
                  <c:v>41313</c:v>
                </c:pt>
                <c:pt idx="9160">
                  <c:v>41316</c:v>
                </c:pt>
                <c:pt idx="9161">
                  <c:v>41317</c:v>
                </c:pt>
                <c:pt idx="9162">
                  <c:v>41318</c:v>
                </c:pt>
                <c:pt idx="9163">
                  <c:v>41319</c:v>
                </c:pt>
                <c:pt idx="9164">
                  <c:v>41320</c:v>
                </c:pt>
                <c:pt idx="9165">
                  <c:v>41323</c:v>
                </c:pt>
                <c:pt idx="9166">
                  <c:v>41324</c:v>
                </c:pt>
                <c:pt idx="9167">
                  <c:v>41325</c:v>
                </c:pt>
                <c:pt idx="9168">
                  <c:v>41326</c:v>
                </c:pt>
                <c:pt idx="9169">
                  <c:v>41327</c:v>
                </c:pt>
                <c:pt idx="9170">
                  <c:v>41330</c:v>
                </c:pt>
                <c:pt idx="9171">
                  <c:v>41331</c:v>
                </c:pt>
                <c:pt idx="9172">
                  <c:v>41332</c:v>
                </c:pt>
                <c:pt idx="9173">
                  <c:v>41333</c:v>
                </c:pt>
                <c:pt idx="9174">
                  <c:v>41334</c:v>
                </c:pt>
                <c:pt idx="9175">
                  <c:v>41337</c:v>
                </c:pt>
                <c:pt idx="9176">
                  <c:v>41338</c:v>
                </c:pt>
                <c:pt idx="9177">
                  <c:v>41339</c:v>
                </c:pt>
                <c:pt idx="9178">
                  <c:v>41340</c:v>
                </c:pt>
                <c:pt idx="9179">
                  <c:v>41341</c:v>
                </c:pt>
                <c:pt idx="9180">
                  <c:v>41344</c:v>
                </c:pt>
                <c:pt idx="9181">
                  <c:v>41345</c:v>
                </c:pt>
                <c:pt idx="9182">
                  <c:v>41346</c:v>
                </c:pt>
                <c:pt idx="9183">
                  <c:v>41347</c:v>
                </c:pt>
                <c:pt idx="9184">
                  <c:v>41348</c:v>
                </c:pt>
                <c:pt idx="9185">
                  <c:v>41351</c:v>
                </c:pt>
                <c:pt idx="9186">
                  <c:v>41352</c:v>
                </c:pt>
                <c:pt idx="9187">
                  <c:v>41353</c:v>
                </c:pt>
                <c:pt idx="9188">
                  <c:v>41354</c:v>
                </c:pt>
                <c:pt idx="9189">
                  <c:v>41355</c:v>
                </c:pt>
                <c:pt idx="9190">
                  <c:v>41358</c:v>
                </c:pt>
                <c:pt idx="9191">
                  <c:v>41359</c:v>
                </c:pt>
                <c:pt idx="9192">
                  <c:v>41360</c:v>
                </c:pt>
                <c:pt idx="9193">
                  <c:v>41361</c:v>
                </c:pt>
                <c:pt idx="9194">
                  <c:v>41362</c:v>
                </c:pt>
                <c:pt idx="9195">
                  <c:v>41365</c:v>
                </c:pt>
                <c:pt idx="9196">
                  <c:v>41366</c:v>
                </c:pt>
                <c:pt idx="9197">
                  <c:v>41367</c:v>
                </c:pt>
                <c:pt idx="9198">
                  <c:v>41368</c:v>
                </c:pt>
                <c:pt idx="9199">
                  <c:v>41369</c:v>
                </c:pt>
                <c:pt idx="9200">
                  <c:v>41372</c:v>
                </c:pt>
                <c:pt idx="9201">
                  <c:v>41373</c:v>
                </c:pt>
                <c:pt idx="9202">
                  <c:v>41374</c:v>
                </c:pt>
                <c:pt idx="9203">
                  <c:v>41375</c:v>
                </c:pt>
                <c:pt idx="9204">
                  <c:v>41376</c:v>
                </c:pt>
                <c:pt idx="9205">
                  <c:v>41379</c:v>
                </c:pt>
                <c:pt idx="9206">
                  <c:v>41380</c:v>
                </c:pt>
                <c:pt idx="9207">
                  <c:v>41381</c:v>
                </c:pt>
                <c:pt idx="9208">
                  <c:v>41382</c:v>
                </c:pt>
                <c:pt idx="9209">
                  <c:v>41383</c:v>
                </c:pt>
                <c:pt idx="9210">
                  <c:v>41386</c:v>
                </c:pt>
                <c:pt idx="9211">
                  <c:v>41387</c:v>
                </c:pt>
                <c:pt idx="9212">
                  <c:v>41388</c:v>
                </c:pt>
                <c:pt idx="9213">
                  <c:v>41389</c:v>
                </c:pt>
                <c:pt idx="9214">
                  <c:v>41390</c:v>
                </c:pt>
                <c:pt idx="9215">
                  <c:v>41393</c:v>
                </c:pt>
                <c:pt idx="9216">
                  <c:v>41394</c:v>
                </c:pt>
                <c:pt idx="9217">
                  <c:v>41395</c:v>
                </c:pt>
                <c:pt idx="9218">
                  <c:v>41396</c:v>
                </c:pt>
                <c:pt idx="9219">
                  <c:v>41397</c:v>
                </c:pt>
                <c:pt idx="9220">
                  <c:v>41400</c:v>
                </c:pt>
                <c:pt idx="9221">
                  <c:v>41401</c:v>
                </c:pt>
                <c:pt idx="9222">
                  <c:v>41402</c:v>
                </c:pt>
                <c:pt idx="9223">
                  <c:v>41403</c:v>
                </c:pt>
                <c:pt idx="9224">
                  <c:v>41404</c:v>
                </c:pt>
                <c:pt idx="9225">
                  <c:v>41407</c:v>
                </c:pt>
                <c:pt idx="9226">
                  <c:v>41408</c:v>
                </c:pt>
                <c:pt idx="9227">
                  <c:v>41409</c:v>
                </c:pt>
                <c:pt idx="9228">
                  <c:v>41410</c:v>
                </c:pt>
                <c:pt idx="9229">
                  <c:v>41411</c:v>
                </c:pt>
                <c:pt idx="9230">
                  <c:v>41414</c:v>
                </c:pt>
                <c:pt idx="9231">
                  <c:v>41415</c:v>
                </c:pt>
                <c:pt idx="9232">
                  <c:v>41416</c:v>
                </c:pt>
                <c:pt idx="9233">
                  <c:v>41417</c:v>
                </c:pt>
                <c:pt idx="9234">
                  <c:v>41418</c:v>
                </c:pt>
                <c:pt idx="9235">
                  <c:v>41421</c:v>
                </c:pt>
                <c:pt idx="9236">
                  <c:v>41422</c:v>
                </c:pt>
                <c:pt idx="9237">
                  <c:v>41423</c:v>
                </c:pt>
                <c:pt idx="9238">
                  <c:v>41424</c:v>
                </c:pt>
                <c:pt idx="9239">
                  <c:v>41425</c:v>
                </c:pt>
                <c:pt idx="9240">
                  <c:v>41428</c:v>
                </c:pt>
                <c:pt idx="9241">
                  <c:v>41429</c:v>
                </c:pt>
                <c:pt idx="9242">
                  <c:v>41430</c:v>
                </c:pt>
                <c:pt idx="9243">
                  <c:v>41431</c:v>
                </c:pt>
                <c:pt idx="9244">
                  <c:v>41432</c:v>
                </c:pt>
                <c:pt idx="9245">
                  <c:v>41435</c:v>
                </c:pt>
                <c:pt idx="9246">
                  <c:v>41436</c:v>
                </c:pt>
                <c:pt idx="9247">
                  <c:v>41437</c:v>
                </c:pt>
                <c:pt idx="9248">
                  <c:v>41438</c:v>
                </c:pt>
                <c:pt idx="9249">
                  <c:v>41439</c:v>
                </c:pt>
                <c:pt idx="9250">
                  <c:v>41442</c:v>
                </c:pt>
                <c:pt idx="9251">
                  <c:v>41443</c:v>
                </c:pt>
                <c:pt idx="9252">
                  <c:v>41444</c:v>
                </c:pt>
                <c:pt idx="9253">
                  <c:v>41445</c:v>
                </c:pt>
                <c:pt idx="9254">
                  <c:v>41446</c:v>
                </c:pt>
                <c:pt idx="9255">
                  <c:v>41449</c:v>
                </c:pt>
                <c:pt idx="9256">
                  <c:v>41450</c:v>
                </c:pt>
                <c:pt idx="9257">
                  <c:v>41451</c:v>
                </c:pt>
                <c:pt idx="9258">
                  <c:v>41452</c:v>
                </c:pt>
                <c:pt idx="9259">
                  <c:v>41453</c:v>
                </c:pt>
                <c:pt idx="9260">
                  <c:v>41456</c:v>
                </c:pt>
                <c:pt idx="9261">
                  <c:v>41457</c:v>
                </c:pt>
                <c:pt idx="9262">
                  <c:v>41458</c:v>
                </c:pt>
                <c:pt idx="9263">
                  <c:v>41459</c:v>
                </c:pt>
                <c:pt idx="9264">
                  <c:v>41460</c:v>
                </c:pt>
                <c:pt idx="9265">
                  <c:v>41463</c:v>
                </c:pt>
                <c:pt idx="9266">
                  <c:v>41464</c:v>
                </c:pt>
                <c:pt idx="9267">
                  <c:v>41465</c:v>
                </c:pt>
                <c:pt idx="9268">
                  <c:v>41466</c:v>
                </c:pt>
                <c:pt idx="9269">
                  <c:v>41467</c:v>
                </c:pt>
                <c:pt idx="9270">
                  <c:v>41470</c:v>
                </c:pt>
                <c:pt idx="9271">
                  <c:v>41471</c:v>
                </c:pt>
                <c:pt idx="9272">
                  <c:v>41472</c:v>
                </c:pt>
                <c:pt idx="9273">
                  <c:v>41473</c:v>
                </c:pt>
                <c:pt idx="9274">
                  <c:v>41474</c:v>
                </c:pt>
                <c:pt idx="9275">
                  <c:v>41477</c:v>
                </c:pt>
                <c:pt idx="9276">
                  <c:v>41478</c:v>
                </c:pt>
                <c:pt idx="9277">
                  <c:v>41479</c:v>
                </c:pt>
                <c:pt idx="9278">
                  <c:v>41480</c:v>
                </c:pt>
                <c:pt idx="9279">
                  <c:v>41481</c:v>
                </c:pt>
                <c:pt idx="9280">
                  <c:v>41484</c:v>
                </c:pt>
                <c:pt idx="9281">
                  <c:v>41485</c:v>
                </c:pt>
                <c:pt idx="9282">
                  <c:v>41486</c:v>
                </c:pt>
                <c:pt idx="9283">
                  <c:v>41487</c:v>
                </c:pt>
                <c:pt idx="9284">
                  <c:v>41488</c:v>
                </c:pt>
                <c:pt idx="9285">
                  <c:v>41491</c:v>
                </c:pt>
                <c:pt idx="9286">
                  <c:v>41492</c:v>
                </c:pt>
                <c:pt idx="9287">
                  <c:v>41493</c:v>
                </c:pt>
                <c:pt idx="9288">
                  <c:v>41494</c:v>
                </c:pt>
                <c:pt idx="9289">
                  <c:v>41495</c:v>
                </c:pt>
                <c:pt idx="9290">
                  <c:v>41498</c:v>
                </c:pt>
                <c:pt idx="9291">
                  <c:v>41499</c:v>
                </c:pt>
                <c:pt idx="9292">
                  <c:v>41500</c:v>
                </c:pt>
                <c:pt idx="9293">
                  <c:v>41501</c:v>
                </c:pt>
                <c:pt idx="9294">
                  <c:v>41502</c:v>
                </c:pt>
                <c:pt idx="9295">
                  <c:v>41505</c:v>
                </c:pt>
                <c:pt idx="9296">
                  <c:v>41506</c:v>
                </c:pt>
                <c:pt idx="9297">
                  <c:v>41507</c:v>
                </c:pt>
                <c:pt idx="9298">
                  <c:v>41508</c:v>
                </c:pt>
                <c:pt idx="9299">
                  <c:v>41509</c:v>
                </c:pt>
                <c:pt idx="9300">
                  <c:v>41512</c:v>
                </c:pt>
                <c:pt idx="9301">
                  <c:v>41513</c:v>
                </c:pt>
                <c:pt idx="9302">
                  <c:v>41514</c:v>
                </c:pt>
                <c:pt idx="9303">
                  <c:v>41515</c:v>
                </c:pt>
                <c:pt idx="9304">
                  <c:v>41516</c:v>
                </c:pt>
                <c:pt idx="9305">
                  <c:v>41519</c:v>
                </c:pt>
                <c:pt idx="9306">
                  <c:v>41520</c:v>
                </c:pt>
                <c:pt idx="9307">
                  <c:v>41521</c:v>
                </c:pt>
                <c:pt idx="9308">
                  <c:v>41522</c:v>
                </c:pt>
                <c:pt idx="9309">
                  <c:v>41523</c:v>
                </c:pt>
                <c:pt idx="9310">
                  <c:v>41526</c:v>
                </c:pt>
                <c:pt idx="9311">
                  <c:v>41527</c:v>
                </c:pt>
                <c:pt idx="9312">
                  <c:v>41528</c:v>
                </c:pt>
                <c:pt idx="9313">
                  <c:v>41529</c:v>
                </c:pt>
                <c:pt idx="9314">
                  <c:v>41530</c:v>
                </c:pt>
                <c:pt idx="9315">
                  <c:v>41533</c:v>
                </c:pt>
                <c:pt idx="9316">
                  <c:v>41534</c:v>
                </c:pt>
                <c:pt idx="9317">
                  <c:v>41535</c:v>
                </c:pt>
                <c:pt idx="9318">
                  <c:v>41536</c:v>
                </c:pt>
                <c:pt idx="9319">
                  <c:v>41537</c:v>
                </c:pt>
                <c:pt idx="9320">
                  <c:v>41540</c:v>
                </c:pt>
                <c:pt idx="9321">
                  <c:v>41541</c:v>
                </c:pt>
                <c:pt idx="9322">
                  <c:v>41542</c:v>
                </c:pt>
                <c:pt idx="9323">
                  <c:v>41543</c:v>
                </c:pt>
                <c:pt idx="9324">
                  <c:v>41544</c:v>
                </c:pt>
                <c:pt idx="9325">
                  <c:v>41547</c:v>
                </c:pt>
                <c:pt idx="9326">
                  <c:v>41548</c:v>
                </c:pt>
                <c:pt idx="9327">
                  <c:v>41549</c:v>
                </c:pt>
                <c:pt idx="9328">
                  <c:v>41550</c:v>
                </c:pt>
                <c:pt idx="9329">
                  <c:v>41551</c:v>
                </c:pt>
                <c:pt idx="9330">
                  <c:v>41554</c:v>
                </c:pt>
                <c:pt idx="9331">
                  <c:v>41555</c:v>
                </c:pt>
                <c:pt idx="9332">
                  <c:v>41556</c:v>
                </c:pt>
                <c:pt idx="9333">
                  <c:v>41557</c:v>
                </c:pt>
                <c:pt idx="9334">
                  <c:v>41558</c:v>
                </c:pt>
                <c:pt idx="9335">
                  <c:v>41561</c:v>
                </c:pt>
                <c:pt idx="9336">
                  <c:v>41562</c:v>
                </c:pt>
                <c:pt idx="9337">
                  <c:v>41563</c:v>
                </c:pt>
                <c:pt idx="9338">
                  <c:v>41564</c:v>
                </c:pt>
                <c:pt idx="9339">
                  <c:v>41565</c:v>
                </c:pt>
                <c:pt idx="9340">
                  <c:v>41568</c:v>
                </c:pt>
                <c:pt idx="9341">
                  <c:v>41569</c:v>
                </c:pt>
                <c:pt idx="9342">
                  <c:v>41570</c:v>
                </c:pt>
                <c:pt idx="9343">
                  <c:v>41571</c:v>
                </c:pt>
                <c:pt idx="9344">
                  <c:v>41572</c:v>
                </c:pt>
                <c:pt idx="9345">
                  <c:v>41575</c:v>
                </c:pt>
                <c:pt idx="9346">
                  <c:v>41576</c:v>
                </c:pt>
                <c:pt idx="9347">
                  <c:v>41577</c:v>
                </c:pt>
                <c:pt idx="9348">
                  <c:v>41578</c:v>
                </c:pt>
                <c:pt idx="9349">
                  <c:v>41579</c:v>
                </c:pt>
                <c:pt idx="9350">
                  <c:v>41582</c:v>
                </c:pt>
                <c:pt idx="9351">
                  <c:v>41583</c:v>
                </c:pt>
                <c:pt idx="9352">
                  <c:v>41584</c:v>
                </c:pt>
                <c:pt idx="9353">
                  <c:v>41585</c:v>
                </c:pt>
                <c:pt idx="9354">
                  <c:v>41586</c:v>
                </c:pt>
                <c:pt idx="9355">
                  <c:v>41589</c:v>
                </c:pt>
                <c:pt idx="9356">
                  <c:v>41590</c:v>
                </c:pt>
                <c:pt idx="9357">
                  <c:v>41591</c:v>
                </c:pt>
                <c:pt idx="9358">
                  <c:v>41592</c:v>
                </c:pt>
                <c:pt idx="9359">
                  <c:v>41593</c:v>
                </c:pt>
                <c:pt idx="9360">
                  <c:v>41596</c:v>
                </c:pt>
                <c:pt idx="9361">
                  <c:v>41597</c:v>
                </c:pt>
                <c:pt idx="9362">
                  <c:v>41598</c:v>
                </c:pt>
                <c:pt idx="9363">
                  <c:v>41599</c:v>
                </c:pt>
                <c:pt idx="9364">
                  <c:v>41600</c:v>
                </c:pt>
                <c:pt idx="9365">
                  <c:v>41603</c:v>
                </c:pt>
                <c:pt idx="9366">
                  <c:v>41604</c:v>
                </c:pt>
                <c:pt idx="9367">
                  <c:v>41605</c:v>
                </c:pt>
                <c:pt idx="9368">
                  <c:v>41606</c:v>
                </c:pt>
                <c:pt idx="9369">
                  <c:v>41607</c:v>
                </c:pt>
                <c:pt idx="9370">
                  <c:v>41610</c:v>
                </c:pt>
                <c:pt idx="9371">
                  <c:v>41611</c:v>
                </c:pt>
                <c:pt idx="9372">
                  <c:v>41612</c:v>
                </c:pt>
                <c:pt idx="9373">
                  <c:v>41613</c:v>
                </c:pt>
                <c:pt idx="9374">
                  <c:v>41614</c:v>
                </c:pt>
                <c:pt idx="9375">
                  <c:v>41617</c:v>
                </c:pt>
                <c:pt idx="9376">
                  <c:v>41618</c:v>
                </c:pt>
                <c:pt idx="9377">
                  <c:v>41619</c:v>
                </c:pt>
                <c:pt idx="9378">
                  <c:v>41620</c:v>
                </c:pt>
                <c:pt idx="9379">
                  <c:v>41621</c:v>
                </c:pt>
                <c:pt idx="9380">
                  <c:v>41624</c:v>
                </c:pt>
                <c:pt idx="9381">
                  <c:v>41625</c:v>
                </c:pt>
                <c:pt idx="9382">
                  <c:v>41626</c:v>
                </c:pt>
                <c:pt idx="9383">
                  <c:v>41627</c:v>
                </c:pt>
                <c:pt idx="9384">
                  <c:v>41628</c:v>
                </c:pt>
                <c:pt idx="9385">
                  <c:v>41631</c:v>
                </c:pt>
                <c:pt idx="9386">
                  <c:v>41632</c:v>
                </c:pt>
                <c:pt idx="9387">
                  <c:v>41633</c:v>
                </c:pt>
                <c:pt idx="9388">
                  <c:v>41634</c:v>
                </c:pt>
                <c:pt idx="9389">
                  <c:v>41635</c:v>
                </c:pt>
                <c:pt idx="9390">
                  <c:v>41638</c:v>
                </c:pt>
                <c:pt idx="9391">
                  <c:v>41639</c:v>
                </c:pt>
                <c:pt idx="9392">
                  <c:v>41640</c:v>
                </c:pt>
                <c:pt idx="9393">
                  <c:v>41641</c:v>
                </c:pt>
                <c:pt idx="9394">
                  <c:v>41642</c:v>
                </c:pt>
                <c:pt idx="9395">
                  <c:v>41645</c:v>
                </c:pt>
                <c:pt idx="9396">
                  <c:v>41646</c:v>
                </c:pt>
                <c:pt idx="9397">
                  <c:v>41647</c:v>
                </c:pt>
                <c:pt idx="9398">
                  <c:v>41648</c:v>
                </c:pt>
                <c:pt idx="9399">
                  <c:v>41649</c:v>
                </c:pt>
                <c:pt idx="9400">
                  <c:v>41652</c:v>
                </c:pt>
                <c:pt idx="9401">
                  <c:v>41653</c:v>
                </c:pt>
                <c:pt idx="9402">
                  <c:v>41654</c:v>
                </c:pt>
                <c:pt idx="9403">
                  <c:v>41655</c:v>
                </c:pt>
                <c:pt idx="9404">
                  <c:v>41656</c:v>
                </c:pt>
                <c:pt idx="9405">
                  <c:v>41659</c:v>
                </c:pt>
                <c:pt idx="9406">
                  <c:v>41660</c:v>
                </c:pt>
                <c:pt idx="9407">
                  <c:v>41661</c:v>
                </c:pt>
                <c:pt idx="9408">
                  <c:v>41662</c:v>
                </c:pt>
                <c:pt idx="9409">
                  <c:v>41663</c:v>
                </c:pt>
                <c:pt idx="9410">
                  <c:v>41666</c:v>
                </c:pt>
                <c:pt idx="9411">
                  <c:v>41667</c:v>
                </c:pt>
                <c:pt idx="9412">
                  <c:v>41668</c:v>
                </c:pt>
                <c:pt idx="9413">
                  <c:v>41669</c:v>
                </c:pt>
                <c:pt idx="9414">
                  <c:v>41670</c:v>
                </c:pt>
                <c:pt idx="9415">
                  <c:v>41673</c:v>
                </c:pt>
                <c:pt idx="9416">
                  <c:v>41674</c:v>
                </c:pt>
                <c:pt idx="9417">
                  <c:v>41675</c:v>
                </c:pt>
                <c:pt idx="9418">
                  <c:v>41676</c:v>
                </c:pt>
                <c:pt idx="9419">
                  <c:v>41677</c:v>
                </c:pt>
                <c:pt idx="9420">
                  <c:v>41680</c:v>
                </c:pt>
                <c:pt idx="9421">
                  <c:v>41681</c:v>
                </c:pt>
                <c:pt idx="9422">
                  <c:v>41682</c:v>
                </c:pt>
                <c:pt idx="9423">
                  <c:v>41683</c:v>
                </c:pt>
                <c:pt idx="9424">
                  <c:v>41684</c:v>
                </c:pt>
                <c:pt idx="9425">
                  <c:v>41687</c:v>
                </c:pt>
                <c:pt idx="9426">
                  <c:v>41688</c:v>
                </c:pt>
                <c:pt idx="9427">
                  <c:v>41689</c:v>
                </c:pt>
                <c:pt idx="9428">
                  <c:v>41690</c:v>
                </c:pt>
                <c:pt idx="9429">
                  <c:v>41691</c:v>
                </c:pt>
                <c:pt idx="9430">
                  <c:v>41694</c:v>
                </c:pt>
                <c:pt idx="9431">
                  <c:v>41695</c:v>
                </c:pt>
                <c:pt idx="9432">
                  <c:v>41696</c:v>
                </c:pt>
                <c:pt idx="9433">
                  <c:v>41697</c:v>
                </c:pt>
                <c:pt idx="9434">
                  <c:v>41698</c:v>
                </c:pt>
                <c:pt idx="9435">
                  <c:v>41701</c:v>
                </c:pt>
                <c:pt idx="9436">
                  <c:v>41702</c:v>
                </c:pt>
                <c:pt idx="9437">
                  <c:v>41703</c:v>
                </c:pt>
                <c:pt idx="9438">
                  <c:v>41704</c:v>
                </c:pt>
                <c:pt idx="9439">
                  <c:v>41705</c:v>
                </c:pt>
                <c:pt idx="9440">
                  <c:v>41708</c:v>
                </c:pt>
                <c:pt idx="9441">
                  <c:v>41709</c:v>
                </c:pt>
                <c:pt idx="9442">
                  <c:v>41710</c:v>
                </c:pt>
                <c:pt idx="9443">
                  <c:v>41711</c:v>
                </c:pt>
                <c:pt idx="9444">
                  <c:v>41712</c:v>
                </c:pt>
                <c:pt idx="9445">
                  <c:v>41715</c:v>
                </c:pt>
                <c:pt idx="9446">
                  <c:v>41716</c:v>
                </c:pt>
                <c:pt idx="9447">
                  <c:v>41717</c:v>
                </c:pt>
                <c:pt idx="9448">
                  <c:v>41718</c:v>
                </c:pt>
                <c:pt idx="9449">
                  <c:v>41719</c:v>
                </c:pt>
                <c:pt idx="9450">
                  <c:v>41722</c:v>
                </c:pt>
                <c:pt idx="9451">
                  <c:v>41723</c:v>
                </c:pt>
                <c:pt idx="9452">
                  <c:v>41724</c:v>
                </c:pt>
                <c:pt idx="9453">
                  <c:v>41725</c:v>
                </c:pt>
                <c:pt idx="9454">
                  <c:v>41726</c:v>
                </c:pt>
                <c:pt idx="9455">
                  <c:v>41729</c:v>
                </c:pt>
                <c:pt idx="9456">
                  <c:v>41730</c:v>
                </c:pt>
                <c:pt idx="9457">
                  <c:v>41731</c:v>
                </c:pt>
                <c:pt idx="9458">
                  <c:v>41732</c:v>
                </c:pt>
                <c:pt idx="9459">
                  <c:v>41733</c:v>
                </c:pt>
                <c:pt idx="9460">
                  <c:v>41736</c:v>
                </c:pt>
                <c:pt idx="9461">
                  <c:v>41737</c:v>
                </c:pt>
                <c:pt idx="9462">
                  <c:v>41738</c:v>
                </c:pt>
                <c:pt idx="9463">
                  <c:v>41739</c:v>
                </c:pt>
                <c:pt idx="9464">
                  <c:v>41740</c:v>
                </c:pt>
                <c:pt idx="9465">
                  <c:v>41743</c:v>
                </c:pt>
                <c:pt idx="9466">
                  <c:v>41744</c:v>
                </c:pt>
                <c:pt idx="9467">
                  <c:v>41745</c:v>
                </c:pt>
                <c:pt idx="9468">
                  <c:v>41746</c:v>
                </c:pt>
                <c:pt idx="9469">
                  <c:v>41747</c:v>
                </c:pt>
                <c:pt idx="9470">
                  <c:v>41750</c:v>
                </c:pt>
                <c:pt idx="9471">
                  <c:v>41751</c:v>
                </c:pt>
                <c:pt idx="9472">
                  <c:v>41752</c:v>
                </c:pt>
                <c:pt idx="9473">
                  <c:v>41753</c:v>
                </c:pt>
                <c:pt idx="9474">
                  <c:v>41754</c:v>
                </c:pt>
                <c:pt idx="9475">
                  <c:v>41757</c:v>
                </c:pt>
                <c:pt idx="9476">
                  <c:v>41758</c:v>
                </c:pt>
                <c:pt idx="9477">
                  <c:v>41759</c:v>
                </c:pt>
                <c:pt idx="9478">
                  <c:v>41760</c:v>
                </c:pt>
                <c:pt idx="9479">
                  <c:v>41761</c:v>
                </c:pt>
                <c:pt idx="9480">
                  <c:v>41764</c:v>
                </c:pt>
                <c:pt idx="9481">
                  <c:v>41765</c:v>
                </c:pt>
                <c:pt idx="9482">
                  <c:v>41766</c:v>
                </c:pt>
                <c:pt idx="9483">
                  <c:v>41767</c:v>
                </c:pt>
                <c:pt idx="9484">
                  <c:v>41768</c:v>
                </c:pt>
                <c:pt idx="9485">
                  <c:v>41771</c:v>
                </c:pt>
                <c:pt idx="9486">
                  <c:v>41772</c:v>
                </c:pt>
                <c:pt idx="9487">
                  <c:v>41773</c:v>
                </c:pt>
                <c:pt idx="9488">
                  <c:v>41774</c:v>
                </c:pt>
                <c:pt idx="9489">
                  <c:v>41775</c:v>
                </c:pt>
                <c:pt idx="9490">
                  <c:v>41778</c:v>
                </c:pt>
                <c:pt idx="9491">
                  <c:v>41779</c:v>
                </c:pt>
                <c:pt idx="9492">
                  <c:v>41780</c:v>
                </c:pt>
                <c:pt idx="9493">
                  <c:v>41781</c:v>
                </c:pt>
                <c:pt idx="9494">
                  <c:v>41782</c:v>
                </c:pt>
                <c:pt idx="9495">
                  <c:v>41785</c:v>
                </c:pt>
                <c:pt idx="9496">
                  <c:v>41786</c:v>
                </c:pt>
                <c:pt idx="9497">
                  <c:v>41787</c:v>
                </c:pt>
                <c:pt idx="9498">
                  <c:v>41788</c:v>
                </c:pt>
                <c:pt idx="9499">
                  <c:v>41789</c:v>
                </c:pt>
                <c:pt idx="9500">
                  <c:v>41792</c:v>
                </c:pt>
                <c:pt idx="9501">
                  <c:v>41793</c:v>
                </c:pt>
                <c:pt idx="9502">
                  <c:v>41794</c:v>
                </c:pt>
                <c:pt idx="9503">
                  <c:v>41795</c:v>
                </c:pt>
                <c:pt idx="9504">
                  <c:v>41796</c:v>
                </c:pt>
                <c:pt idx="9505">
                  <c:v>41799</c:v>
                </c:pt>
                <c:pt idx="9506">
                  <c:v>41800</c:v>
                </c:pt>
                <c:pt idx="9507">
                  <c:v>41801</c:v>
                </c:pt>
                <c:pt idx="9508">
                  <c:v>41802</c:v>
                </c:pt>
                <c:pt idx="9509">
                  <c:v>41803</c:v>
                </c:pt>
                <c:pt idx="9510">
                  <c:v>41806</c:v>
                </c:pt>
                <c:pt idx="9511">
                  <c:v>41807</c:v>
                </c:pt>
                <c:pt idx="9512">
                  <c:v>41808</c:v>
                </c:pt>
                <c:pt idx="9513">
                  <c:v>41809</c:v>
                </c:pt>
                <c:pt idx="9514">
                  <c:v>41810</c:v>
                </c:pt>
                <c:pt idx="9515">
                  <c:v>41813</c:v>
                </c:pt>
                <c:pt idx="9516">
                  <c:v>41814</c:v>
                </c:pt>
                <c:pt idx="9517">
                  <c:v>41815</c:v>
                </c:pt>
                <c:pt idx="9518">
                  <c:v>41816</c:v>
                </c:pt>
                <c:pt idx="9519">
                  <c:v>41817</c:v>
                </c:pt>
                <c:pt idx="9520">
                  <c:v>41820</c:v>
                </c:pt>
                <c:pt idx="9521">
                  <c:v>41821</c:v>
                </c:pt>
                <c:pt idx="9522">
                  <c:v>41822</c:v>
                </c:pt>
                <c:pt idx="9523">
                  <c:v>41823</c:v>
                </c:pt>
                <c:pt idx="9524">
                  <c:v>41824</c:v>
                </c:pt>
                <c:pt idx="9525">
                  <c:v>41827</c:v>
                </c:pt>
                <c:pt idx="9526">
                  <c:v>41828</c:v>
                </c:pt>
                <c:pt idx="9527">
                  <c:v>41829</c:v>
                </c:pt>
                <c:pt idx="9528">
                  <c:v>41830</c:v>
                </c:pt>
                <c:pt idx="9529">
                  <c:v>41831</c:v>
                </c:pt>
                <c:pt idx="9530">
                  <c:v>41834</c:v>
                </c:pt>
                <c:pt idx="9531">
                  <c:v>41835</c:v>
                </c:pt>
                <c:pt idx="9532">
                  <c:v>41836</c:v>
                </c:pt>
                <c:pt idx="9533">
                  <c:v>41837</c:v>
                </c:pt>
                <c:pt idx="9534">
                  <c:v>41838</c:v>
                </c:pt>
                <c:pt idx="9535">
                  <c:v>41841</c:v>
                </c:pt>
                <c:pt idx="9536">
                  <c:v>41842</c:v>
                </c:pt>
                <c:pt idx="9537">
                  <c:v>41843</c:v>
                </c:pt>
                <c:pt idx="9538">
                  <c:v>41844</c:v>
                </c:pt>
                <c:pt idx="9539">
                  <c:v>41845</c:v>
                </c:pt>
                <c:pt idx="9540">
                  <c:v>41848</c:v>
                </c:pt>
                <c:pt idx="9541">
                  <c:v>41849</c:v>
                </c:pt>
                <c:pt idx="9542">
                  <c:v>41850</c:v>
                </c:pt>
                <c:pt idx="9543">
                  <c:v>41851</c:v>
                </c:pt>
                <c:pt idx="9544">
                  <c:v>41852</c:v>
                </c:pt>
                <c:pt idx="9545">
                  <c:v>41855</c:v>
                </c:pt>
                <c:pt idx="9546">
                  <c:v>41856</c:v>
                </c:pt>
                <c:pt idx="9547">
                  <c:v>41857</c:v>
                </c:pt>
                <c:pt idx="9548">
                  <c:v>41858</c:v>
                </c:pt>
                <c:pt idx="9549">
                  <c:v>41859</c:v>
                </c:pt>
                <c:pt idx="9550">
                  <c:v>41862</c:v>
                </c:pt>
                <c:pt idx="9551">
                  <c:v>41863</c:v>
                </c:pt>
                <c:pt idx="9552">
                  <c:v>41864</c:v>
                </c:pt>
                <c:pt idx="9553">
                  <c:v>41865</c:v>
                </c:pt>
                <c:pt idx="9554">
                  <c:v>41866</c:v>
                </c:pt>
                <c:pt idx="9555">
                  <c:v>41869</c:v>
                </c:pt>
                <c:pt idx="9556">
                  <c:v>41870</c:v>
                </c:pt>
                <c:pt idx="9557">
                  <c:v>41871</c:v>
                </c:pt>
                <c:pt idx="9558">
                  <c:v>41872</c:v>
                </c:pt>
                <c:pt idx="9559">
                  <c:v>41873</c:v>
                </c:pt>
                <c:pt idx="9560">
                  <c:v>41876</c:v>
                </c:pt>
                <c:pt idx="9561">
                  <c:v>41877</c:v>
                </c:pt>
                <c:pt idx="9562">
                  <c:v>41878</c:v>
                </c:pt>
                <c:pt idx="9563">
                  <c:v>41879</c:v>
                </c:pt>
                <c:pt idx="9564">
                  <c:v>41880</c:v>
                </c:pt>
                <c:pt idx="9565">
                  <c:v>41883</c:v>
                </c:pt>
                <c:pt idx="9566">
                  <c:v>41884</c:v>
                </c:pt>
                <c:pt idx="9567">
                  <c:v>41885</c:v>
                </c:pt>
                <c:pt idx="9568">
                  <c:v>41886</c:v>
                </c:pt>
                <c:pt idx="9569">
                  <c:v>41887</c:v>
                </c:pt>
                <c:pt idx="9570">
                  <c:v>41890</c:v>
                </c:pt>
                <c:pt idx="9571">
                  <c:v>41891</c:v>
                </c:pt>
                <c:pt idx="9572">
                  <c:v>41892</c:v>
                </c:pt>
                <c:pt idx="9573">
                  <c:v>41893</c:v>
                </c:pt>
                <c:pt idx="9574">
                  <c:v>41894</c:v>
                </c:pt>
                <c:pt idx="9575">
                  <c:v>41897</c:v>
                </c:pt>
                <c:pt idx="9576">
                  <c:v>41898</c:v>
                </c:pt>
                <c:pt idx="9577">
                  <c:v>41899</c:v>
                </c:pt>
                <c:pt idx="9578">
                  <c:v>41900</c:v>
                </c:pt>
                <c:pt idx="9579">
                  <c:v>41901</c:v>
                </c:pt>
                <c:pt idx="9580">
                  <c:v>41904</c:v>
                </c:pt>
                <c:pt idx="9581">
                  <c:v>41905</c:v>
                </c:pt>
                <c:pt idx="9582">
                  <c:v>41906</c:v>
                </c:pt>
                <c:pt idx="9583">
                  <c:v>41907</c:v>
                </c:pt>
                <c:pt idx="9584">
                  <c:v>41908</c:v>
                </c:pt>
                <c:pt idx="9585">
                  <c:v>41911</c:v>
                </c:pt>
                <c:pt idx="9586">
                  <c:v>41912</c:v>
                </c:pt>
                <c:pt idx="9587">
                  <c:v>41913</c:v>
                </c:pt>
                <c:pt idx="9588">
                  <c:v>41914</c:v>
                </c:pt>
                <c:pt idx="9589">
                  <c:v>41915</c:v>
                </c:pt>
                <c:pt idx="9590">
                  <c:v>41918</c:v>
                </c:pt>
                <c:pt idx="9591">
                  <c:v>41919</c:v>
                </c:pt>
                <c:pt idx="9592">
                  <c:v>41920</c:v>
                </c:pt>
                <c:pt idx="9593">
                  <c:v>41921</c:v>
                </c:pt>
                <c:pt idx="9594">
                  <c:v>41922</c:v>
                </c:pt>
                <c:pt idx="9595">
                  <c:v>41925</c:v>
                </c:pt>
                <c:pt idx="9596">
                  <c:v>41926</c:v>
                </c:pt>
                <c:pt idx="9597">
                  <c:v>41927</c:v>
                </c:pt>
                <c:pt idx="9598">
                  <c:v>41928</c:v>
                </c:pt>
                <c:pt idx="9599">
                  <c:v>41929</c:v>
                </c:pt>
                <c:pt idx="9600">
                  <c:v>41932</c:v>
                </c:pt>
                <c:pt idx="9601">
                  <c:v>41933</c:v>
                </c:pt>
                <c:pt idx="9602">
                  <c:v>41934</c:v>
                </c:pt>
                <c:pt idx="9603">
                  <c:v>41935</c:v>
                </c:pt>
                <c:pt idx="9604">
                  <c:v>41936</c:v>
                </c:pt>
                <c:pt idx="9605">
                  <c:v>41939</c:v>
                </c:pt>
                <c:pt idx="9606">
                  <c:v>41940</c:v>
                </c:pt>
                <c:pt idx="9607">
                  <c:v>41941</c:v>
                </c:pt>
                <c:pt idx="9608">
                  <c:v>41942</c:v>
                </c:pt>
                <c:pt idx="9609">
                  <c:v>41943</c:v>
                </c:pt>
                <c:pt idx="9610">
                  <c:v>41946</c:v>
                </c:pt>
                <c:pt idx="9611">
                  <c:v>41947</c:v>
                </c:pt>
                <c:pt idx="9612">
                  <c:v>41948</c:v>
                </c:pt>
                <c:pt idx="9613">
                  <c:v>41949</c:v>
                </c:pt>
                <c:pt idx="9614">
                  <c:v>41950</c:v>
                </c:pt>
                <c:pt idx="9615">
                  <c:v>41953</c:v>
                </c:pt>
                <c:pt idx="9616">
                  <c:v>41954</c:v>
                </c:pt>
                <c:pt idx="9617">
                  <c:v>41955</c:v>
                </c:pt>
                <c:pt idx="9618">
                  <c:v>41956</c:v>
                </c:pt>
                <c:pt idx="9619">
                  <c:v>41957</c:v>
                </c:pt>
                <c:pt idx="9620">
                  <c:v>41960</c:v>
                </c:pt>
                <c:pt idx="9621">
                  <c:v>41961</c:v>
                </c:pt>
                <c:pt idx="9622">
                  <c:v>41962</c:v>
                </c:pt>
                <c:pt idx="9623">
                  <c:v>41963</c:v>
                </c:pt>
                <c:pt idx="9624">
                  <c:v>41964</c:v>
                </c:pt>
                <c:pt idx="9625">
                  <c:v>41967</c:v>
                </c:pt>
                <c:pt idx="9626">
                  <c:v>41968</c:v>
                </c:pt>
                <c:pt idx="9627">
                  <c:v>41969</c:v>
                </c:pt>
                <c:pt idx="9628">
                  <c:v>41970</c:v>
                </c:pt>
                <c:pt idx="9629">
                  <c:v>41971</c:v>
                </c:pt>
                <c:pt idx="9630">
                  <c:v>41974</c:v>
                </c:pt>
                <c:pt idx="9631">
                  <c:v>41975</c:v>
                </c:pt>
                <c:pt idx="9632">
                  <c:v>41976</c:v>
                </c:pt>
                <c:pt idx="9633">
                  <c:v>41977</c:v>
                </c:pt>
                <c:pt idx="9634">
                  <c:v>41978</c:v>
                </c:pt>
                <c:pt idx="9635">
                  <c:v>41981</c:v>
                </c:pt>
                <c:pt idx="9636">
                  <c:v>41982</c:v>
                </c:pt>
                <c:pt idx="9637">
                  <c:v>41983</c:v>
                </c:pt>
                <c:pt idx="9638">
                  <c:v>41984</c:v>
                </c:pt>
                <c:pt idx="9639">
                  <c:v>41985</c:v>
                </c:pt>
                <c:pt idx="9640">
                  <c:v>41988</c:v>
                </c:pt>
                <c:pt idx="9641">
                  <c:v>41989</c:v>
                </c:pt>
                <c:pt idx="9642">
                  <c:v>41990</c:v>
                </c:pt>
                <c:pt idx="9643">
                  <c:v>41991</c:v>
                </c:pt>
                <c:pt idx="9644">
                  <c:v>41992</c:v>
                </c:pt>
                <c:pt idx="9645">
                  <c:v>41995</c:v>
                </c:pt>
                <c:pt idx="9646">
                  <c:v>41996</c:v>
                </c:pt>
                <c:pt idx="9647">
                  <c:v>41997</c:v>
                </c:pt>
                <c:pt idx="9648">
                  <c:v>41998</c:v>
                </c:pt>
                <c:pt idx="9649">
                  <c:v>41999</c:v>
                </c:pt>
                <c:pt idx="9650">
                  <c:v>42002</c:v>
                </c:pt>
                <c:pt idx="9651">
                  <c:v>42003</c:v>
                </c:pt>
                <c:pt idx="9652">
                  <c:v>42004</c:v>
                </c:pt>
                <c:pt idx="9653">
                  <c:v>42005</c:v>
                </c:pt>
                <c:pt idx="9654">
                  <c:v>42006</c:v>
                </c:pt>
                <c:pt idx="9655">
                  <c:v>42009</c:v>
                </c:pt>
                <c:pt idx="9656">
                  <c:v>42010</c:v>
                </c:pt>
                <c:pt idx="9657">
                  <c:v>42011</c:v>
                </c:pt>
                <c:pt idx="9658">
                  <c:v>42012</c:v>
                </c:pt>
                <c:pt idx="9659">
                  <c:v>42013</c:v>
                </c:pt>
                <c:pt idx="9660">
                  <c:v>42016</c:v>
                </c:pt>
                <c:pt idx="9661">
                  <c:v>42017</c:v>
                </c:pt>
                <c:pt idx="9662">
                  <c:v>42018</c:v>
                </c:pt>
                <c:pt idx="9663">
                  <c:v>42019</c:v>
                </c:pt>
                <c:pt idx="9664">
                  <c:v>42020</c:v>
                </c:pt>
                <c:pt idx="9665">
                  <c:v>42023</c:v>
                </c:pt>
                <c:pt idx="9666">
                  <c:v>42024</c:v>
                </c:pt>
                <c:pt idx="9667">
                  <c:v>42025</c:v>
                </c:pt>
                <c:pt idx="9668">
                  <c:v>42026</c:v>
                </c:pt>
                <c:pt idx="9669">
                  <c:v>42027</c:v>
                </c:pt>
                <c:pt idx="9670">
                  <c:v>42030</c:v>
                </c:pt>
                <c:pt idx="9671">
                  <c:v>42031</c:v>
                </c:pt>
                <c:pt idx="9672">
                  <c:v>42032</c:v>
                </c:pt>
                <c:pt idx="9673">
                  <c:v>42033</c:v>
                </c:pt>
                <c:pt idx="9674">
                  <c:v>42034</c:v>
                </c:pt>
                <c:pt idx="9675">
                  <c:v>42037</c:v>
                </c:pt>
                <c:pt idx="9676">
                  <c:v>42038</c:v>
                </c:pt>
                <c:pt idx="9677">
                  <c:v>42039</c:v>
                </c:pt>
                <c:pt idx="9678">
                  <c:v>42040</c:v>
                </c:pt>
                <c:pt idx="9679">
                  <c:v>42041</c:v>
                </c:pt>
                <c:pt idx="9680">
                  <c:v>42044</c:v>
                </c:pt>
                <c:pt idx="9681">
                  <c:v>42045</c:v>
                </c:pt>
                <c:pt idx="9682">
                  <c:v>42046</c:v>
                </c:pt>
                <c:pt idx="9683">
                  <c:v>42047</c:v>
                </c:pt>
                <c:pt idx="9684">
                  <c:v>42048</c:v>
                </c:pt>
                <c:pt idx="9685">
                  <c:v>42051</c:v>
                </c:pt>
                <c:pt idx="9686">
                  <c:v>42052</c:v>
                </c:pt>
                <c:pt idx="9687">
                  <c:v>42053</c:v>
                </c:pt>
                <c:pt idx="9688">
                  <c:v>42054</c:v>
                </c:pt>
                <c:pt idx="9689">
                  <c:v>42055</c:v>
                </c:pt>
                <c:pt idx="9690">
                  <c:v>42058</c:v>
                </c:pt>
                <c:pt idx="9691">
                  <c:v>42059</c:v>
                </c:pt>
                <c:pt idx="9692">
                  <c:v>42060</c:v>
                </c:pt>
                <c:pt idx="9693">
                  <c:v>42061</c:v>
                </c:pt>
                <c:pt idx="9694">
                  <c:v>42062</c:v>
                </c:pt>
                <c:pt idx="9695">
                  <c:v>42065</c:v>
                </c:pt>
                <c:pt idx="9696">
                  <c:v>42066</c:v>
                </c:pt>
                <c:pt idx="9697">
                  <c:v>42067</c:v>
                </c:pt>
                <c:pt idx="9698">
                  <c:v>42068</c:v>
                </c:pt>
                <c:pt idx="9699">
                  <c:v>42069</c:v>
                </c:pt>
                <c:pt idx="9700">
                  <c:v>42072</c:v>
                </c:pt>
                <c:pt idx="9701">
                  <c:v>42073</c:v>
                </c:pt>
                <c:pt idx="9702">
                  <c:v>42074</c:v>
                </c:pt>
                <c:pt idx="9703">
                  <c:v>42075</c:v>
                </c:pt>
                <c:pt idx="9704">
                  <c:v>42076</c:v>
                </c:pt>
                <c:pt idx="9705">
                  <c:v>42079</c:v>
                </c:pt>
                <c:pt idx="9706">
                  <c:v>42080</c:v>
                </c:pt>
                <c:pt idx="9707">
                  <c:v>42081</c:v>
                </c:pt>
                <c:pt idx="9708">
                  <c:v>42082</c:v>
                </c:pt>
                <c:pt idx="9709">
                  <c:v>42083</c:v>
                </c:pt>
                <c:pt idx="9710">
                  <c:v>42086</c:v>
                </c:pt>
                <c:pt idx="9711">
                  <c:v>42087</c:v>
                </c:pt>
                <c:pt idx="9712">
                  <c:v>42088</c:v>
                </c:pt>
                <c:pt idx="9713">
                  <c:v>42089</c:v>
                </c:pt>
                <c:pt idx="9714">
                  <c:v>42090</c:v>
                </c:pt>
                <c:pt idx="9715">
                  <c:v>42093</c:v>
                </c:pt>
                <c:pt idx="9716">
                  <c:v>42094</c:v>
                </c:pt>
                <c:pt idx="9717">
                  <c:v>42095</c:v>
                </c:pt>
                <c:pt idx="9718">
                  <c:v>42096</c:v>
                </c:pt>
                <c:pt idx="9719">
                  <c:v>42097</c:v>
                </c:pt>
                <c:pt idx="9720">
                  <c:v>42100</c:v>
                </c:pt>
                <c:pt idx="9721">
                  <c:v>42101</c:v>
                </c:pt>
                <c:pt idx="9722">
                  <c:v>42102</c:v>
                </c:pt>
                <c:pt idx="9723">
                  <c:v>42103</c:v>
                </c:pt>
                <c:pt idx="9724">
                  <c:v>42104</c:v>
                </c:pt>
                <c:pt idx="9725">
                  <c:v>42107</c:v>
                </c:pt>
                <c:pt idx="9726">
                  <c:v>42108</c:v>
                </c:pt>
                <c:pt idx="9727">
                  <c:v>42109</c:v>
                </c:pt>
                <c:pt idx="9728">
                  <c:v>42110</c:v>
                </c:pt>
                <c:pt idx="9729">
                  <c:v>42111</c:v>
                </c:pt>
                <c:pt idx="9730">
                  <c:v>42114</c:v>
                </c:pt>
                <c:pt idx="9731">
                  <c:v>42115</c:v>
                </c:pt>
                <c:pt idx="9732">
                  <c:v>42116</c:v>
                </c:pt>
                <c:pt idx="9733">
                  <c:v>42117</c:v>
                </c:pt>
                <c:pt idx="9734">
                  <c:v>42118</c:v>
                </c:pt>
                <c:pt idx="9735">
                  <c:v>42121</c:v>
                </c:pt>
                <c:pt idx="9736">
                  <c:v>42122</c:v>
                </c:pt>
                <c:pt idx="9737">
                  <c:v>42123</c:v>
                </c:pt>
                <c:pt idx="9738">
                  <c:v>42124</c:v>
                </c:pt>
                <c:pt idx="9739">
                  <c:v>42125</c:v>
                </c:pt>
                <c:pt idx="9740">
                  <c:v>42128</c:v>
                </c:pt>
                <c:pt idx="9741">
                  <c:v>42129</c:v>
                </c:pt>
                <c:pt idx="9742">
                  <c:v>42130</c:v>
                </c:pt>
                <c:pt idx="9743">
                  <c:v>42131</c:v>
                </c:pt>
                <c:pt idx="9744">
                  <c:v>42132</c:v>
                </c:pt>
                <c:pt idx="9745">
                  <c:v>42135</c:v>
                </c:pt>
                <c:pt idx="9746">
                  <c:v>42136</c:v>
                </c:pt>
                <c:pt idx="9747">
                  <c:v>42137</c:v>
                </c:pt>
                <c:pt idx="9748">
                  <c:v>42138</c:v>
                </c:pt>
                <c:pt idx="9749">
                  <c:v>42139</c:v>
                </c:pt>
                <c:pt idx="9750">
                  <c:v>42142</c:v>
                </c:pt>
                <c:pt idx="9751">
                  <c:v>42143</c:v>
                </c:pt>
                <c:pt idx="9752">
                  <c:v>42144</c:v>
                </c:pt>
                <c:pt idx="9753">
                  <c:v>42145</c:v>
                </c:pt>
                <c:pt idx="9754">
                  <c:v>42146</c:v>
                </c:pt>
                <c:pt idx="9755">
                  <c:v>42149</c:v>
                </c:pt>
                <c:pt idx="9756">
                  <c:v>42150</c:v>
                </c:pt>
                <c:pt idx="9757">
                  <c:v>42151</c:v>
                </c:pt>
                <c:pt idx="9758">
                  <c:v>42152</c:v>
                </c:pt>
                <c:pt idx="9759">
                  <c:v>42153</c:v>
                </c:pt>
                <c:pt idx="9760">
                  <c:v>42156</c:v>
                </c:pt>
                <c:pt idx="9761">
                  <c:v>42157</c:v>
                </c:pt>
                <c:pt idx="9762">
                  <c:v>42158</c:v>
                </c:pt>
                <c:pt idx="9763">
                  <c:v>42159</c:v>
                </c:pt>
                <c:pt idx="9764">
                  <c:v>42160</c:v>
                </c:pt>
                <c:pt idx="9765">
                  <c:v>42163</c:v>
                </c:pt>
                <c:pt idx="9766">
                  <c:v>42164</c:v>
                </c:pt>
                <c:pt idx="9767">
                  <c:v>42165</c:v>
                </c:pt>
                <c:pt idx="9768">
                  <c:v>42166</c:v>
                </c:pt>
                <c:pt idx="9769">
                  <c:v>42167</c:v>
                </c:pt>
                <c:pt idx="9770">
                  <c:v>42170</c:v>
                </c:pt>
                <c:pt idx="9771">
                  <c:v>42171</c:v>
                </c:pt>
                <c:pt idx="9772">
                  <c:v>42172</c:v>
                </c:pt>
                <c:pt idx="9773">
                  <c:v>42173</c:v>
                </c:pt>
                <c:pt idx="9774">
                  <c:v>42174</c:v>
                </c:pt>
                <c:pt idx="9775">
                  <c:v>42177</c:v>
                </c:pt>
                <c:pt idx="9776">
                  <c:v>42178</c:v>
                </c:pt>
                <c:pt idx="9777">
                  <c:v>42179</c:v>
                </c:pt>
                <c:pt idx="9778">
                  <c:v>42180</c:v>
                </c:pt>
                <c:pt idx="9779">
                  <c:v>42181</c:v>
                </c:pt>
                <c:pt idx="9780">
                  <c:v>42184</c:v>
                </c:pt>
                <c:pt idx="9781">
                  <c:v>42185</c:v>
                </c:pt>
                <c:pt idx="9782">
                  <c:v>42186</c:v>
                </c:pt>
                <c:pt idx="9783">
                  <c:v>42187</c:v>
                </c:pt>
                <c:pt idx="9784">
                  <c:v>42188</c:v>
                </c:pt>
                <c:pt idx="9785">
                  <c:v>42191</c:v>
                </c:pt>
                <c:pt idx="9786">
                  <c:v>42192</c:v>
                </c:pt>
                <c:pt idx="9787">
                  <c:v>42193</c:v>
                </c:pt>
                <c:pt idx="9788">
                  <c:v>42194</c:v>
                </c:pt>
                <c:pt idx="9789">
                  <c:v>42195</c:v>
                </c:pt>
                <c:pt idx="9790">
                  <c:v>42198</c:v>
                </c:pt>
                <c:pt idx="9791">
                  <c:v>42199</c:v>
                </c:pt>
                <c:pt idx="9792">
                  <c:v>42200</c:v>
                </c:pt>
                <c:pt idx="9793">
                  <c:v>42201</c:v>
                </c:pt>
                <c:pt idx="9794">
                  <c:v>42202</c:v>
                </c:pt>
                <c:pt idx="9795">
                  <c:v>42205</c:v>
                </c:pt>
                <c:pt idx="9796">
                  <c:v>42206</c:v>
                </c:pt>
                <c:pt idx="9797">
                  <c:v>42207</c:v>
                </c:pt>
                <c:pt idx="9798">
                  <c:v>42208</c:v>
                </c:pt>
                <c:pt idx="9799">
                  <c:v>42209</c:v>
                </c:pt>
                <c:pt idx="9800">
                  <c:v>42212</c:v>
                </c:pt>
                <c:pt idx="9801">
                  <c:v>42213</c:v>
                </c:pt>
                <c:pt idx="9802">
                  <c:v>42214</c:v>
                </c:pt>
                <c:pt idx="9803">
                  <c:v>42215</c:v>
                </c:pt>
                <c:pt idx="9804">
                  <c:v>42216</c:v>
                </c:pt>
                <c:pt idx="9805">
                  <c:v>42219</c:v>
                </c:pt>
                <c:pt idx="9806">
                  <c:v>42220</c:v>
                </c:pt>
                <c:pt idx="9807">
                  <c:v>42221</c:v>
                </c:pt>
                <c:pt idx="9808">
                  <c:v>42222</c:v>
                </c:pt>
                <c:pt idx="9809">
                  <c:v>42223</c:v>
                </c:pt>
                <c:pt idx="9810">
                  <c:v>42226</c:v>
                </c:pt>
                <c:pt idx="9811">
                  <c:v>42227</c:v>
                </c:pt>
                <c:pt idx="9812">
                  <c:v>42228</c:v>
                </c:pt>
                <c:pt idx="9813">
                  <c:v>42229</c:v>
                </c:pt>
                <c:pt idx="9814">
                  <c:v>42230</c:v>
                </c:pt>
                <c:pt idx="9815">
                  <c:v>42233</c:v>
                </c:pt>
                <c:pt idx="9816">
                  <c:v>42234</c:v>
                </c:pt>
                <c:pt idx="9817">
                  <c:v>42235</c:v>
                </c:pt>
                <c:pt idx="9818">
                  <c:v>42236</c:v>
                </c:pt>
                <c:pt idx="9819">
                  <c:v>42237</c:v>
                </c:pt>
                <c:pt idx="9820">
                  <c:v>42240</c:v>
                </c:pt>
                <c:pt idx="9821">
                  <c:v>42241</c:v>
                </c:pt>
                <c:pt idx="9822">
                  <c:v>42242</c:v>
                </c:pt>
                <c:pt idx="9823">
                  <c:v>42243</c:v>
                </c:pt>
                <c:pt idx="9824">
                  <c:v>42244</c:v>
                </c:pt>
                <c:pt idx="9825">
                  <c:v>42247</c:v>
                </c:pt>
                <c:pt idx="9826">
                  <c:v>42248</c:v>
                </c:pt>
                <c:pt idx="9827">
                  <c:v>42249</c:v>
                </c:pt>
                <c:pt idx="9828">
                  <c:v>42250</c:v>
                </c:pt>
                <c:pt idx="9829">
                  <c:v>42251</c:v>
                </c:pt>
                <c:pt idx="9830">
                  <c:v>42254</c:v>
                </c:pt>
                <c:pt idx="9831">
                  <c:v>42255</c:v>
                </c:pt>
                <c:pt idx="9832">
                  <c:v>42256</c:v>
                </c:pt>
                <c:pt idx="9833">
                  <c:v>42257</c:v>
                </c:pt>
                <c:pt idx="9834">
                  <c:v>42258</c:v>
                </c:pt>
                <c:pt idx="9835">
                  <c:v>42261</c:v>
                </c:pt>
                <c:pt idx="9836">
                  <c:v>42262</c:v>
                </c:pt>
                <c:pt idx="9837">
                  <c:v>42263</c:v>
                </c:pt>
                <c:pt idx="9838">
                  <c:v>42264</c:v>
                </c:pt>
                <c:pt idx="9839">
                  <c:v>42265</c:v>
                </c:pt>
                <c:pt idx="9840">
                  <c:v>42268</c:v>
                </c:pt>
                <c:pt idx="9841">
                  <c:v>42269</c:v>
                </c:pt>
                <c:pt idx="9842">
                  <c:v>42270</c:v>
                </c:pt>
                <c:pt idx="9843">
                  <c:v>42271</c:v>
                </c:pt>
                <c:pt idx="9844">
                  <c:v>42272</c:v>
                </c:pt>
                <c:pt idx="9845">
                  <c:v>42275</c:v>
                </c:pt>
                <c:pt idx="9846">
                  <c:v>42276</c:v>
                </c:pt>
                <c:pt idx="9847">
                  <c:v>42277</c:v>
                </c:pt>
                <c:pt idx="9848">
                  <c:v>42278</c:v>
                </c:pt>
                <c:pt idx="9849">
                  <c:v>42279</c:v>
                </c:pt>
                <c:pt idx="9850">
                  <c:v>42282</c:v>
                </c:pt>
                <c:pt idx="9851">
                  <c:v>42283</c:v>
                </c:pt>
                <c:pt idx="9852">
                  <c:v>42284</c:v>
                </c:pt>
                <c:pt idx="9853">
                  <c:v>42285</c:v>
                </c:pt>
                <c:pt idx="9854">
                  <c:v>42286</c:v>
                </c:pt>
                <c:pt idx="9855">
                  <c:v>42289</c:v>
                </c:pt>
                <c:pt idx="9856">
                  <c:v>42290</c:v>
                </c:pt>
                <c:pt idx="9857">
                  <c:v>42291</c:v>
                </c:pt>
                <c:pt idx="9858">
                  <c:v>42292</c:v>
                </c:pt>
                <c:pt idx="9859">
                  <c:v>42293</c:v>
                </c:pt>
                <c:pt idx="9860">
                  <c:v>42296</c:v>
                </c:pt>
                <c:pt idx="9861">
                  <c:v>42297</c:v>
                </c:pt>
                <c:pt idx="9862">
                  <c:v>42298</c:v>
                </c:pt>
                <c:pt idx="9863">
                  <c:v>42299</c:v>
                </c:pt>
                <c:pt idx="9864">
                  <c:v>42300</c:v>
                </c:pt>
                <c:pt idx="9865">
                  <c:v>42303</c:v>
                </c:pt>
                <c:pt idx="9866">
                  <c:v>42304</c:v>
                </c:pt>
                <c:pt idx="9867">
                  <c:v>42305</c:v>
                </c:pt>
                <c:pt idx="9868">
                  <c:v>42306</c:v>
                </c:pt>
                <c:pt idx="9869">
                  <c:v>42307</c:v>
                </c:pt>
                <c:pt idx="9870">
                  <c:v>42310</c:v>
                </c:pt>
                <c:pt idx="9871">
                  <c:v>42311</c:v>
                </c:pt>
                <c:pt idx="9872">
                  <c:v>42312</c:v>
                </c:pt>
                <c:pt idx="9873">
                  <c:v>42313</c:v>
                </c:pt>
                <c:pt idx="9874">
                  <c:v>42314</c:v>
                </c:pt>
                <c:pt idx="9875">
                  <c:v>42317</c:v>
                </c:pt>
                <c:pt idx="9876">
                  <c:v>42318</c:v>
                </c:pt>
                <c:pt idx="9877">
                  <c:v>42319</c:v>
                </c:pt>
                <c:pt idx="9878">
                  <c:v>42320</c:v>
                </c:pt>
                <c:pt idx="9879">
                  <c:v>42321</c:v>
                </c:pt>
                <c:pt idx="9880">
                  <c:v>42324</c:v>
                </c:pt>
                <c:pt idx="9881">
                  <c:v>42325</c:v>
                </c:pt>
                <c:pt idx="9882">
                  <c:v>42326</c:v>
                </c:pt>
                <c:pt idx="9883">
                  <c:v>42327</c:v>
                </c:pt>
                <c:pt idx="9884">
                  <c:v>42328</c:v>
                </c:pt>
                <c:pt idx="9885">
                  <c:v>42331</c:v>
                </c:pt>
                <c:pt idx="9886">
                  <c:v>42332</c:v>
                </c:pt>
                <c:pt idx="9887">
                  <c:v>42333</c:v>
                </c:pt>
                <c:pt idx="9888">
                  <c:v>42334</c:v>
                </c:pt>
                <c:pt idx="9889">
                  <c:v>42335</c:v>
                </c:pt>
                <c:pt idx="9890">
                  <c:v>42338</c:v>
                </c:pt>
                <c:pt idx="9891">
                  <c:v>42339</c:v>
                </c:pt>
                <c:pt idx="9892">
                  <c:v>42340</c:v>
                </c:pt>
                <c:pt idx="9893">
                  <c:v>42341</c:v>
                </c:pt>
                <c:pt idx="9894">
                  <c:v>42342</c:v>
                </c:pt>
                <c:pt idx="9895">
                  <c:v>42345</c:v>
                </c:pt>
                <c:pt idx="9896">
                  <c:v>42346</c:v>
                </c:pt>
                <c:pt idx="9897">
                  <c:v>42347</c:v>
                </c:pt>
                <c:pt idx="9898">
                  <c:v>42348</c:v>
                </c:pt>
                <c:pt idx="9899">
                  <c:v>42349</c:v>
                </c:pt>
                <c:pt idx="9900">
                  <c:v>42352</c:v>
                </c:pt>
                <c:pt idx="9901">
                  <c:v>42353</c:v>
                </c:pt>
                <c:pt idx="9902">
                  <c:v>42354</c:v>
                </c:pt>
                <c:pt idx="9903">
                  <c:v>42355</c:v>
                </c:pt>
                <c:pt idx="9904">
                  <c:v>42356</c:v>
                </c:pt>
                <c:pt idx="9905">
                  <c:v>42359</c:v>
                </c:pt>
                <c:pt idx="9906">
                  <c:v>42360</c:v>
                </c:pt>
                <c:pt idx="9907">
                  <c:v>42361</c:v>
                </c:pt>
                <c:pt idx="9908">
                  <c:v>42362</c:v>
                </c:pt>
                <c:pt idx="9909">
                  <c:v>42363</c:v>
                </c:pt>
                <c:pt idx="9910">
                  <c:v>42366</c:v>
                </c:pt>
                <c:pt idx="9911">
                  <c:v>42367</c:v>
                </c:pt>
                <c:pt idx="9912">
                  <c:v>42368</c:v>
                </c:pt>
                <c:pt idx="9913">
                  <c:v>42369</c:v>
                </c:pt>
                <c:pt idx="9914">
                  <c:v>42370</c:v>
                </c:pt>
                <c:pt idx="9915">
                  <c:v>42373</c:v>
                </c:pt>
                <c:pt idx="9916">
                  <c:v>42374</c:v>
                </c:pt>
                <c:pt idx="9917">
                  <c:v>42375</c:v>
                </c:pt>
                <c:pt idx="9918">
                  <c:v>42376</c:v>
                </c:pt>
                <c:pt idx="9919">
                  <c:v>42377</c:v>
                </c:pt>
                <c:pt idx="9920">
                  <c:v>42380</c:v>
                </c:pt>
                <c:pt idx="9921">
                  <c:v>42381</c:v>
                </c:pt>
                <c:pt idx="9922">
                  <c:v>42382</c:v>
                </c:pt>
                <c:pt idx="9923">
                  <c:v>42383</c:v>
                </c:pt>
                <c:pt idx="9924">
                  <c:v>42384</c:v>
                </c:pt>
                <c:pt idx="9925">
                  <c:v>42387</c:v>
                </c:pt>
                <c:pt idx="9926">
                  <c:v>42388</c:v>
                </c:pt>
                <c:pt idx="9927">
                  <c:v>42389</c:v>
                </c:pt>
                <c:pt idx="9928">
                  <c:v>42390</c:v>
                </c:pt>
                <c:pt idx="9929">
                  <c:v>42391</c:v>
                </c:pt>
                <c:pt idx="9930">
                  <c:v>42394</c:v>
                </c:pt>
                <c:pt idx="9931">
                  <c:v>42395</c:v>
                </c:pt>
                <c:pt idx="9932">
                  <c:v>42396</c:v>
                </c:pt>
                <c:pt idx="9933">
                  <c:v>42397</c:v>
                </c:pt>
                <c:pt idx="9934">
                  <c:v>42398</c:v>
                </c:pt>
                <c:pt idx="9935">
                  <c:v>42401</c:v>
                </c:pt>
                <c:pt idx="9936">
                  <c:v>42402</c:v>
                </c:pt>
                <c:pt idx="9937">
                  <c:v>42403</c:v>
                </c:pt>
                <c:pt idx="9938">
                  <c:v>42404</c:v>
                </c:pt>
                <c:pt idx="9939">
                  <c:v>42405</c:v>
                </c:pt>
                <c:pt idx="9940">
                  <c:v>42408</c:v>
                </c:pt>
                <c:pt idx="9941">
                  <c:v>42409</c:v>
                </c:pt>
                <c:pt idx="9942">
                  <c:v>42410</c:v>
                </c:pt>
                <c:pt idx="9943">
                  <c:v>42411</c:v>
                </c:pt>
                <c:pt idx="9944">
                  <c:v>42412</c:v>
                </c:pt>
                <c:pt idx="9945">
                  <c:v>42415</c:v>
                </c:pt>
                <c:pt idx="9946">
                  <c:v>42416</c:v>
                </c:pt>
                <c:pt idx="9947">
                  <c:v>42417</c:v>
                </c:pt>
                <c:pt idx="9948">
                  <c:v>42418</c:v>
                </c:pt>
                <c:pt idx="9949">
                  <c:v>42419</c:v>
                </c:pt>
                <c:pt idx="9950">
                  <c:v>42422</c:v>
                </c:pt>
                <c:pt idx="9951">
                  <c:v>42423</c:v>
                </c:pt>
                <c:pt idx="9952">
                  <c:v>42424</c:v>
                </c:pt>
                <c:pt idx="9953">
                  <c:v>42425</c:v>
                </c:pt>
                <c:pt idx="9954">
                  <c:v>42426</c:v>
                </c:pt>
                <c:pt idx="9955">
                  <c:v>42429</c:v>
                </c:pt>
                <c:pt idx="9956">
                  <c:v>42430</c:v>
                </c:pt>
                <c:pt idx="9957">
                  <c:v>42431</c:v>
                </c:pt>
                <c:pt idx="9958">
                  <c:v>42432</c:v>
                </c:pt>
                <c:pt idx="9959">
                  <c:v>42433</c:v>
                </c:pt>
                <c:pt idx="9960">
                  <c:v>42436</c:v>
                </c:pt>
                <c:pt idx="9961">
                  <c:v>42437</c:v>
                </c:pt>
                <c:pt idx="9962">
                  <c:v>42438</c:v>
                </c:pt>
                <c:pt idx="9963">
                  <c:v>42439</c:v>
                </c:pt>
                <c:pt idx="9964">
                  <c:v>42440</c:v>
                </c:pt>
                <c:pt idx="9965">
                  <c:v>42443</c:v>
                </c:pt>
                <c:pt idx="9966">
                  <c:v>42444</c:v>
                </c:pt>
                <c:pt idx="9967">
                  <c:v>42445</c:v>
                </c:pt>
                <c:pt idx="9968">
                  <c:v>42446</c:v>
                </c:pt>
                <c:pt idx="9969">
                  <c:v>42447</c:v>
                </c:pt>
                <c:pt idx="9970">
                  <c:v>42450</c:v>
                </c:pt>
                <c:pt idx="9971">
                  <c:v>42451</c:v>
                </c:pt>
                <c:pt idx="9972">
                  <c:v>42452</c:v>
                </c:pt>
                <c:pt idx="9973">
                  <c:v>42453</c:v>
                </c:pt>
                <c:pt idx="9974">
                  <c:v>42454</c:v>
                </c:pt>
                <c:pt idx="9975">
                  <c:v>42457</c:v>
                </c:pt>
                <c:pt idx="9976">
                  <c:v>42458</c:v>
                </c:pt>
                <c:pt idx="9977">
                  <c:v>42459</c:v>
                </c:pt>
                <c:pt idx="9978">
                  <c:v>42460</c:v>
                </c:pt>
                <c:pt idx="9979">
                  <c:v>42461</c:v>
                </c:pt>
                <c:pt idx="9980">
                  <c:v>42464</c:v>
                </c:pt>
                <c:pt idx="9981">
                  <c:v>42465</c:v>
                </c:pt>
                <c:pt idx="9982">
                  <c:v>42466</c:v>
                </c:pt>
                <c:pt idx="9983">
                  <c:v>42467</c:v>
                </c:pt>
                <c:pt idx="9984">
                  <c:v>42468</c:v>
                </c:pt>
                <c:pt idx="9985">
                  <c:v>42471</c:v>
                </c:pt>
                <c:pt idx="9986">
                  <c:v>42472</c:v>
                </c:pt>
                <c:pt idx="9987">
                  <c:v>42473</c:v>
                </c:pt>
                <c:pt idx="9988">
                  <c:v>42474</c:v>
                </c:pt>
                <c:pt idx="9989">
                  <c:v>42475</c:v>
                </c:pt>
                <c:pt idx="9990">
                  <c:v>42478</c:v>
                </c:pt>
                <c:pt idx="9991">
                  <c:v>42479</c:v>
                </c:pt>
                <c:pt idx="9992">
                  <c:v>42480</c:v>
                </c:pt>
                <c:pt idx="9993">
                  <c:v>42481</c:v>
                </c:pt>
                <c:pt idx="9994">
                  <c:v>42482</c:v>
                </c:pt>
                <c:pt idx="9995">
                  <c:v>42485</c:v>
                </c:pt>
                <c:pt idx="9996">
                  <c:v>42486</c:v>
                </c:pt>
                <c:pt idx="9997">
                  <c:v>42487</c:v>
                </c:pt>
                <c:pt idx="9998">
                  <c:v>42488</c:v>
                </c:pt>
                <c:pt idx="9999">
                  <c:v>42489</c:v>
                </c:pt>
                <c:pt idx="10000">
                  <c:v>42492</c:v>
                </c:pt>
                <c:pt idx="10001">
                  <c:v>42493</c:v>
                </c:pt>
                <c:pt idx="10002">
                  <c:v>42494</c:v>
                </c:pt>
                <c:pt idx="10003">
                  <c:v>42495</c:v>
                </c:pt>
                <c:pt idx="10004">
                  <c:v>42496</c:v>
                </c:pt>
                <c:pt idx="10005">
                  <c:v>42499</c:v>
                </c:pt>
                <c:pt idx="10006">
                  <c:v>42500</c:v>
                </c:pt>
                <c:pt idx="10007">
                  <c:v>42501</c:v>
                </c:pt>
                <c:pt idx="10008">
                  <c:v>42502</c:v>
                </c:pt>
                <c:pt idx="10009">
                  <c:v>42503</c:v>
                </c:pt>
                <c:pt idx="10010">
                  <c:v>42506</c:v>
                </c:pt>
                <c:pt idx="10011">
                  <c:v>42507</c:v>
                </c:pt>
                <c:pt idx="10012">
                  <c:v>42508</c:v>
                </c:pt>
                <c:pt idx="10013">
                  <c:v>42509</c:v>
                </c:pt>
                <c:pt idx="10014">
                  <c:v>42510</c:v>
                </c:pt>
                <c:pt idx="10015">
                  <c:v>42513</c:v>
                </c:pt>
                <c:pt idx="10016">
                  <c:v>42514</c:v>
                </c:pt>
                <c:pt idx="10017">
                  <c:v>42515</c:v>
                </c:pt>
                <c:pt idx="10018">
                  <c:v>42516</c:v>
                </c:pt>
                <c:pt idx="10019">
                  <c:v>42517</c:v>
                </c:pt>
                <c:pt idx="10020">
                  <c:v>42520</c:v>
                </c:pt>
                <c:pt idx="10021">
                  <c:v>42521</c:v>
                </c:pt>
                <c:pt idx="10022">
                  <c:v>42522</c:v>
                </c:pt>
                <c:pt idx="10023">
                  <c:v>42523</c:v>
                </c:pt>
                <c:pt idx="10024">
                  <c:v>42524</c:v>
                </c:pt>
                <c:pt idx="10025">
                  <c:v>42527</c:v>
                </c:pt>
                <c:pt idx="10026">
                  <c:v>42528</c:v>
                </c:pt>
                <c:pt idx="10027">
                  <c:v>42529</c:v>
                </c:pt>
                <c:pt idx="10028">
                  <c:v>42530</c:v>
                </c:pt>
                <c:pt idx="10029">
                  <c:v>42531</c:v>
                </c:pt>
                <c:pt idx="10030">
                  <c:v>42534</c:v>
                </c:pt>
                <c:pt idx="10031">
                  <c:v>42535</c:v>
                </c:pt>
                <c:pt idx="10032">
                  <c:v>42536</c:v>
                </c:pt>
                <c:pt idx="10033">
                  <c:v>42537</c:v>
                </c:pt>
                <c:pt idx="10034">
                  <c:v>42538</c:v>
                </c:pt>
                <c:pt idx="10035">
                  <c:v>42541</c:v>
                </c:pt>
                <c:pt idx="10036">
                  <c:v>42542</c:v>
                </c:pt>
                <c:pt idx="10037">
                  <c:v>42543</c:v>
                </c:pt>
                <c:pt idx="10038">
                  <c:v>42544</c:v>
                </c:pt>
                <c:pt idx="10039">
                  <c:v>42545</c:v>
                </c:pt>
                <c:pt idx="10040">
                  <c:v>42548</c:v>
                </c:pt>
                <c:pt idx="10041">
                  <c:v>42549</c:v>
                </c:pt>
                <c:pt idx="10042">
                  <c:v>42550</c:v>
                </c:pt>
                <c:pt idx="10043">
                  <c:v>42551</c:v>
                </c:pt>
                <c:pt idx="10044">
                  <c:v>42552</c:v>
                </c:pt>
                <c:pt idx="10045">
                  <c:v>42555</c:v>
                </c:pt>
                <c:pt idx="10046">
                  <c:v>42556</c:v>
                </c:pt>
                <c:pt idx="10047">
                  <c:v>42557</c:v>
                </c:pt>
                <c:pt idx="10048">
                  <c:v>42558</c:v>
                </c:pt>
                <c:pt idx="10049">
                  <c:v>42559</c:v>
                </c:pt>
                <c:pt idx="10050">
                  <c:v>42562</c:v>
                </c:pt>
                <c:pt idx="10051">
                  <c:v>42563</c:v>
                </c:pt>
                <c:pt idx="10052">
                  <c:v>42564</c:v>
                </c:pt>
                <c:pt idx="10053">
                  <c:v>42565</c:v>
                </c:pt>
                <c:pt idx="10054">
                  <c:v>42566</c:v>
                </c:pt>
                <c:pt idx="10055">
                  <c:v>42569</c:v>
                </c:pt>
                <c:pt idx="10056">
                  <c:v>42570</c:v>
                </c:pt>
                <c:pt idx="10057">
                  <c:v>42571</c:v>
                </c:pt>
                <c:pt idx="10058">
                  <c:v>42572</c:v>
                </c:pt>
                <c:pt idx="10059">
                  <c:v>42573</c:v>
                </c:pt>
                <c:pt idx="10060">
                  <c:v>42576</c:v>
                </c:pt>
                <c:pt idx="10061">
                  <c:v>42577</c:v>
                </c:pt>
                <c:pt idx="10062">
                  <c:v>42578</c:v>
                </c:pt>
                <c:pt idx="10063">
                  <c:v>42579</c:v>
                </c:pt>
                <c:pt idx="10064">
                  <c:v>42580</c:v>
                </c:pt>
                <c:pt idx="10065">
                  <c:v>42583</c:v>
                </c:pt>
                <c:pt idx="10066">
                  <c:v>42584</c:v>
                </c:pt>
                <c:pt idx="10067">
                  <c:v>42585</c:v>
                </c:pt>
                <c:pt idx="10068">
                  <c:v>42586</c:v>
                </c:pt>
                <c:pt idx="10069">
                  <c:v>42587</c:v>
                </c:pt>
                <c:pt idx="10070">
                  <c:v>42590</c:v>
                </c:pt>
                <c:pt idx="10071">
                  <c:v>42591</c:v>
                </c:pt>
                <c:pt idx="10072">
                  <c:v>42592</c:v>
                </c:pt>
                <c:pt idx="10073">
                  <c:v>42593</c:v>
                </c:pt>
                <c:pt idx="10074">
                  <c:v>42594</c:v>
                </c:pt>
                <c:pt idx="10075">
                  <c:v>42597</c:v>
                </c:pt>
                <c:pt idx="10076">
                  <c:v>42598</c:v>
                </c:pt>
                <c:pt idx="10077">
                  <c:v>42599</c:v>
                </c:pt>
                <c:pt idx="10078">
                  <c:v>42600</c:v>
                </c:pt>
                <c:pt idx="10079">
                  <c:v>42601</c:v>
                </c:pt>
                <c:pt idx="10080">
                  <c:v>42604</c:v>
                </c:pt>
                <c:pt idx="10081">
                  <c:v>42605</c:v>
                </c:pt>
                <c:pt idx="10082">
                  <c:v>42606</c:v>
                </c:pt>
                <c:pt idx="10083">
                  <c:v>42607</c:v>
                </c:pt>
                <c:pt idx="10084">
                  <c:v>42608</c:v>
                </c:pt>
                <c:pt idx="10085">
                  <c:v>42611</c:v>
                </c:pt>
                <c:pt idx="10086">
                  <c:v>42612</c:v>
                </c:pt>
                <c:pt idx="10087">
                  <c:v>42613</c:v>
                </c:pt>
                <c:pt idx="10088">
                  <c:v>42614</c:v>
                </c:pt>
                <c:pt idx="10089">
                  <c:v>42615</c:v>
                </c:pt>
                <c:pt idx="10090">
                  <c:v>42618</c:v>
                </c:pt>
                <c:pt idx="10091">
                  <c:v>42619</c:v>
                </c:pt>
                <c:pt idx="10092">
                  <c:v>42620</c:v>
                </c:pt>
                <c:pt idx="10093">
                  <c:v>42621</c:v>
                </c:pt>
                <c:pt idx="10094">
                  <c:v>42622</c:v>
                </c:pt>
                <c:pt idx="10095">
                  <c:v>42625</c:v>
                </c:pt>
                <c:pt idx="10096">
                  <c:v>42626</c:v>
                </c:pt>
                <c:pt idx="10097">
                  <c:v>42627</c:v>
                </c:pt>
                <c:pt idx="10098">
                  <c:v>42628</c:v>
                </c:pt>
                <c:pt idx="10099">
                  <c:v>42629</c:v>
                </c:pt>
                <c:pt idx="10100">
                  <c:v>42632</c:v>
                </c:pt>
                <c:pt idx="10101">
                  <c:v>42633</c:v>
                </c:pt>
                <c:pt idx="10102">
                  <c:v>42634</c:v>
                </c:pt>
                <c:pt idx="10103">
                  <c:v>42635</c:v>
                </c:pt>
                <c:pt idx="10104">
                  <c:v>42636</c:v>
                </c:pt>
                <c:pt idx="10105">
                  <c:v>42639</c:v>
                </c:pt>
                <c:pt idx="10106">
                  <c:v>42640</c:v>
                </c:pt>
                <c:pt idx="10107">
                  <c:v>42641</c:v>
                </c:pt>
                <c:pt idx="10108">
                  <c:v>42642</c:v>
                </c:pt>
                <c:pt idx="10109">
                  <c:v>42643</c:v>
                </c:pt>
                <c:pt idx="10110">
                  <c:v>42646</c:v>
                </c:pt>
                <c:pt idx="10111">
                  <c:v>42647</c:v>
                </c:pt>
                <c:pt idx="10112">
                  <c:v>42648</c:v>
                </c:pt>
                <c:pt idx="10113">
                  <c:v>42649</c:v>
                </c:pt>
                <c:pt idx="10114">
                  <c:v>42650</c:v>
                </c:pt>
                <c:pt idx="10115">
                  <c:v>42653</c:v>
                </c:pt>
                <c:pt idx="10116">
                  <c:v>42654</c:v>
                </c:pt>
                <c:pt idx="10117">
                  <c:v>42655</c:v>
                </c:pt>
                <c:pt idx="10118">
                  <c:v>42656</c:v>
                </c:pt>
                <c:pt idx="10119">
                  <c:v>42657</c:v>
                </c:pt>
                <c:pt idx="10120">
                  <c:v>42660</c:v>
                </c:pt>
                <c:pt idx="10121">
                  <c:v>42661</c:v>
                </c:pt>
                <c:pt idx="10122">
                  <c:v>42662</c:v>
                </c:pt>
                <c:pt idx="10123">
                  <c:v>42663</c:v>
                </c:pt>
                <c:pt idx="10124">
                  <c:v>42664</c:v>
                </c:pt>
                <c:pt idx="10125">
                  <c:v>42667</c:v>
                </c:pt>
                <c:pt idx="10126">
                  <c:v>42668</c:v>
                </c:pt>
                <c:pt idx="10127">
                  <c:v>42669</c:v>
                </c:pt>
                <c:pt idx="10128">
                  <c:v>42670</c:v>
                </c:pt>
                <c:pt idx="10129">
                  <c:v>42671</c:v>
                </c:pt>
                <c:pt idx="10130">
                  <c:v>42674</c:v>
                </c:pt>
                <c:pt idx="10131">
                  <c:v>42675</c:v>
                </c:pt>
                <c:pt idx="10132">
                  <c:v>42676</c:v>
                </c:pt>
                <c:pt idx="10133">
                  <c:v>42677</c:v>
                </c:pt>
                <c:pt idx="10134">
                  <c:v>42678</c:v>
                </c:pt>
                <c:pt idx="10135">
                  <c:v>42681</c:v>
                </c:pt>
                <c:pt idx="10136">
                  <c:v>42682</c:v>
                </c:pt>
                <c:pt idx="10137">
                  <c:v>42683</c:v>
                </c:pt>
                <c:pt idx="10138">
                  <c:v>42684</c:v>
                </c:pt>
                <c:pt idx="10139">
                  <c:v>42685</c:v>
                </c:pt>
                <c:pt idx="10140">
                  <c:v>42688</c:v>
                </c:pt>
                <c:pt idx="10141">
                  <c:v>42689</c:v>
                </c:pt>
                <c:pt idx="10142">
                  <c:v>42690</c:v>
                </c:pt>
                <c:pt idx="10143">
                  <c:v>42691</c:v>
                </c:pt>
                <c:pt idx="10144">
                  <c:v>42692</c:v>
                </c:pt>
                <c:pt idx="10145">
                  <c:v>42695</c:v>
                </c:pt>
                <c:pt idx="10146">
                  <c:v>42696</c:v>
                </c:pt>
                <c:pt idx="10147">
                  <c:v>42697</c:v>
                </c:pt>
                <c:pt idx="10148">
                  <c:v>42698</c:v>
                </c:pt>
                <c:pt idx="10149">
                  <c:v>42699</c:v>
                </c:pt>
                <c:pt idx="10150">
                  <c:v>42702</c:v>
                </c:pt>
                <c:pt idx="10151">
                  <c:v>42703</c:v>
                </c:pt>
                <c:pt idx="10152">
                  <c:v>42704</c:v>
                </c:pt>
                <c:pt idx="10153">
                  <c:v>42705</c:v>
                </c:pt>
                <c:pt idx="10154">
                  <c:v>42706</c:v>
                </c:pt>
                <c:pt idx="10155">
                  <c:v>42709</c:v>
                </c:pt>
                <c:pt idx="10156">
                  <c:v>42710</c:v>
                </c:pt>
                <c:pt idx="10157">
                  <c:v>42711</c:v>
                </c:pt>
                <c:pt idx="10158">
                  <c:v>42712</c:v>
                </c:pt>
                <c:pt idx="10159">
                  <c:v>42713</c:v>
                </c:pt>
                <c:pt idx="10160">
                  <c:v>42716</c:v>
                </c:pt>
                <c:pt idx="10161">
                  <c:v>42717</c:v>
                </c:pt>
                <c:pt idx="10162">
                  <c:v>42718</c:v>
                </c:pt>
                <c:pt idx="10163">
                  <c:v>42719</c:v>
                </c:pt>
                <c:pt idx="10164">
                  <c:v>42720</c:v>
                </c:pt>
                <c:pt idx="10165">
                  <c:v>42723</c:v>
                </c:pt>
                <c:pt idx="10166">
                  <c:v>42724</c:v>
                </c:pt>
                <c:pt idx="10167">
                  <c:v>42725</c:v>
                </c:pt>
                <c:pt idx="10168">
                  <c:v>42726</c:v>
                </c:pt>
                <c:pt idx="10169">
                  <c:v>42727</c:v>
                </c:pt>
                <c:pt idx="10170">
                  <c:v>42730</c:v>
                </c:pt>
                <c:pt idx="10171">
                  <c:v>42731</c:v>
                </c:pt>
                <c:pt idx="10172">
                  <c:v>42732</c:v>
                </c:pt>
                <c:pt idx="10173">
                  <c:v>42733</c:v>
                </c:pt>
                <c:pt idx="10174">
                  <c:v>42734</c:v>
                </c:pt>
                <c:pt idx="10175">
                  <c:v>42737</c:v>
                </c:pt>
                <c:pt idx="10176">
                  <c:v>42738</c:v>
                </c:pt>
                <c:pt idx="10177">
                  <c:v>42739</c:v>
                </c:pt>
                <c:pt idx="10178">
                  <c:v>42740</c:v>
                </c:pt>
                <c:pt idx="10179">
                  <c:v>42741</c:v>
                </c:pt>
                <c:pt idx="10180">
                  <c:v>42744</c:v>
                </c:pt>
                <c:pt idx="10181">
                  <c:v>42745</c:v>
                </c:pt>
                <c:pt idx="10182">
                  <c:v>42746</c:v>
                </c:pt>
                <c:pt idx="10183">
                  <c:v>42747</c:v>
                </c:pt>
                <c:pt idx="10184">
                  <c:v>42748</c:v>
                </c:pt>
                <c:pt idx="10185">
                  <c:v>42751</c:v>
                </c:pt>
                <c:pt idx="10186">
                  <c:v>42752</c:v>
                </c:pt>
                <c:pt idx="10187">
                  <c:v>42753</c:v>
                </c:pt>
                <c:pt idx="10188">
                  <c:v>42754</c:v>
                </c:pt>
                <c:pt idx="10189">
                  <c:v>42755</c:v>
                </c:pt>
                <c:pt idx="10190">
                  <c:v>42758</c:v>
                </c:pt>
                <c:pt idx="10191">
                  <c:v>42759</c:v>
                </c:pt>
                <c:pt idx="10192">
                  <c:v>42760</c:v>
                </c:pt>
                <c:pt idx="10193">
                  <c:v>42761</c:v>
                </c:pt>
                <c:pt idx="10194">
                  <c:v>42762</c:v>
                </c:pt>
                <c:pt idx="10195">
                  <c:v>42765</c:v>
                </c:pt>
                <c:pt idx="10196">
                  <c:v>42766</c:v>
                </c:pt>
                <c:pt idx="10197">
                  <c:v>42767</c:v>
                </c:pt>
                <c:pt idx="10198">
                  <c:v>42768</c:v>
                </c:pt>
                <c:pt idx="10199">
                  <c:v>42769</c:v>
                </c:pt>
                <c:pt idx="10200">
                  <c:v>42772</c:v>
                </c:pt>
                <c:pt idx="10201">
                  <c:v>42773</c:v>
                </c:pt>
                <c:pt idx="10202">
                  <c:v>42774</c:v>
                </c:pt>
                <c:pt idx="10203">
                  <c:v>42775</c:v>
                </c:pt>
                <c:pt idx="10204">
                  <c:v>42776</c:v>
                </c:pt>
                <c:pt idx="10205">
                  <c:v>42779</c:v>
                </c:pt>
                <c:pt idx="10206">
                  <c:v>42780</c:v>
                </c:pt>
                <c:pt idx="10207">
                  <c:v>42781</c:v>
                </c:pt>
                <c:pt idx="10208">
                  <c:v>42782</c:v>
                </c:pt>
                <c:pt idx="10209">
                  <c:v>42783</c:v>
                </c:pt>
                <c:pt idx="10210">
                  <c:v>42786</c:v>
                </c:pt>
                <c:pt idx="10211">
                  <c:v>42787</c:v>
                </c:pt>
                <c:pt idx="10212">
                  <c:v>42788</c:v>
                </c:pt>
                <c:pt idx="10213">
                  <c:v>42789</c:v>
                </c:pt>
                <c:pt idx="10214">
                  <c:v>42790</c:v>
                </c:pt>
                <c:pt idx="10215">
                  <c:v>42793</c:v>
                </c:pt>
                <c:pt idx="10216">
                  <c:v>42794</c:v>
                </c:pt>
                <c:pt idx="10217">
                  <c:v>42795</c:v>
                </c:pt>
                <c:pt idx="10218">
                  <c:v>42796</c:v>
                </c:pt>
                <c:pt idx="10219">
                  <c:v>42797</c:v>
                </c:pt>
                <c:pt idx="10220">
                  <c:v>42800</c:v>
                </c:pt>
                <c:pt idx="10221">
                  <c:v>42801</c:v>
                </c:pt>
                <c:pt idx="10222">
                  <c:v>42802</c:v>
                </c:pt>
                <c:pt idx="10223">
                  <c:v>42803</c:v>
                </c:pt>
                <c:pt idx="10224">
                  <c:v>42804</c:v>
                </c:pt>
                <c:pt idx="10225">
                  <c:v>42807</c:v>
                </c:pt>
                <c:pt idx="10226">
                  <c:v>42808</c:v>
                </c:pt>
                <c:pt idx="10227">
                  <c:v>42809</c:v>
                </c:pt>
                <c:pt idx="10228">
                  <c:v>42810</c:v>
                </c:pt>
                <c:pt idx="10229">
                  <c:v>42811</c:v>
                </c:pt>
                <c:pt idx="10230">
                  <c:v>42814</c:v>
                </c:pt>
                <c:pt idx="10231">
                  <c:v>42815</c:v>
                </c:pt>
                <c:pt idx="10232">
                  <c:v>42816</c:v>
                </c:pt>
                <c:pt idx="10233">
                  <c:v>42817</c:v>
                </c:pt>
                <c:pt idx="10234">
                  <c:v>42818</c:v>
                </c:pt>
                <c:pt idx="10235">
                  <c:v>42821</c:v>
                </c:pt>
                <c:pt idx="10236">
                  <c:v>42822</c:v>
                </c:pt>
                <c:pt idx="10237">
                  <c:v>42823</c:v>
                </c:pt>
                <c:pt idx="10238">
                  <c:v>42824</c:v>
                </c:pt>
                <c:pt idx="10239">
                  <c:v>42825</c:v>
                </c:pt>
                <c:pt idx="10240">
                  <c:v>42828</c:v>
                </c:pt>
                <c:pt idx="10241">
                  <c:v>42829</c:v>
                </c:pt>
                <c:pt idx="10242">
                  <c:v>42830</c:v>
                </c:pt>
                <c:pt idx="10243">
                  <c:v>42831</c:v>
                </c:pt>
                <c:pt idx="10244">
                  <c:v>42832</c:v>
                </c:pt>
                <c:pt idx="10245">
                  <c:v>42835</c:v>
                </c:pt>
                <c:pt idx="10246">
                  <c:v>42836</c:v>
                </c:pt>
                <c:pt idx="10247">
                  <c:v>42837</c:v>
                </c:pt>
                <c:pt idx="10248">
                  <c:v>42838</c:v>
                </c:pt>
                <c:pt idx="10249">
                  <c:v>42839</c:v>
                </c:pt>
                <c:pt idx="10250">
                  <c:v>42842</c:v>
                </c:pt>
                <c:pt idx="10251">
                  <c:v>42843</c:v>
                </c:pt>
                <c:pt idx="10252">
                  <c:v>42844</c:v>
                </c:pt>
                <c:pt idx="10253">
                  <c:v>42845</c:v>
                </c:pt>
                <c:pt idx="10254">
                  <c:v>42846</c:v>
                </c:pt>
                <c:pt idx="10255">
                  <c:v>42849</c:v>
                </c:pt>
                <c:pt idx="10256">
                  <c:v>42850</c:v>
                </c:pt>
                <c:pt idx="10257">
                  <c:v>42851</c:v>
                </c:pt>
                <c:pt idx="10258">
                  <c:v>42852</c:v>
                </c:pt>
                <c:pt idx="10259">
                  <c:v>42853</c:v>
                </c:pt>
                <c:pt idx="10260">
                  <c:v>42856</c:v>
                </c:pt>
                <c:pt idx="10261">
                  <c:v>42857</c:v>
                </c:pt>
                <c:pt idx="10262">
                  <c:v>42858</c:v>
                </c:pt>
                <c:pt idx="10263">
                  <c:v>42859</c:v>
                </c:pt>
                <c:pt idx="10264">
                  <c:v>42860</c:v>
                </c:pt>
                <c:pt idx="10265">
                  <c:v>42863</c:v>
                </c:pt>
                <c:pt idx="10266">
                  <c:v>42864</c:v>
                </c:pt>
                <c:pt idx="10267">
                  <c:v>42865</c:v>
                </c:pt>
                <c:pt idx="10268">
                  <c:v>42866</c:v>
                </c:pt>
                <c:pt idx="10269">
                  <c:v>42867</c:v>
                </c:pt>
                <c:pt idx="10270">
                  <c:v>42870</c:v>
                </c:pt>
                <c:pt idx="10271">
                  <c:v>42871</c:v>
                </c:pt>
                <c:pt idx="10272">
                  <c:v>42872</c:v>
                </c:pt>
                <c:pt idx="10273">
                  <c:v>42873</c:v>
                </c:pt>
                <c:pt idx="10274">
                  <c:v>42874</c:v>
                </c:pt>
                <c:pt idx="10275">
                  <c:v>42877</c:v>
                </c:pt>
                <c:pt idx="10276">
                  <c:v>42878</c:v>
                </c:pt>
                <c:pt idx="10277">
                  <c:v>42879</c:v>
                </c:pt>
                <c:pt idx="10278">
                  <c:v>42880</c:v>
                </c:pt>
                <c:pt idx="10279">
                  <c:v>42881</c:v>
                </c:pt>
                <c:pt idx="10280">
                  <c:v>42884</c:v>
                </c:pt>
                <c:pt idx="10281">
                  <c:v>42885</c:v>
                </c:pt>
                <c:pt idx="10282">
                  <c:v>42886</c:v>
                </c:pt>
                <c:pt idx="10283">
                  <c:v>42887</c:v>
                </c:pt>
                <c:pt idx="10284">
                  <c:v>42888</c:v>
                </c:pt>
                <c:pt idx="10285">
                  <c:v>42891</c:v>
                </c:pt>
                <c:pt idx="10286">
                  <c:v>42892</c:v>
                </c:pt>
                <c:pt idx="10287">
                  <c:v>42893</c:v>
                </c:pt>
                <c:pt idx="10288">
                  <c:v>42894</c:v>
                </c:pt>
                <c:pt idx="10289">
                  <c:v>42895</c:v>
                </c:pt>
                <c:pt idx="10290">
                  <c:v>42898</c:v>
                </c:pt>
                <c:pt idx="10291">
                  <c:v>42899</c:v>
                </c:pt>
                <c:pt idx="10292">
                  <c:v>42900</c:v>
                </c:pt>
                <c:pt idx="10293">
                  <c:v>42901</c:v>
                </c:pt>
                <c:pt idx="10294">
                  <c:v>42902</c:v>
                </c:pt>
                <c:pt idx="10295">
                  <c:v>42905</c:v>
                </c:pt>
                <c:pt idx="10296">
                  <c:v>42906</c:v>
                </c:pt>
                <c:pt idx="10297">
                  <c:v>42907</c:v>
                </c:pt>
                <c:pt idx="10298">
                  <c:v>42908</c:v>
                </c:pt>
                <c:pt idx="10299">
                  <c:v>42909</c:v>
                </c:pt>
                <c:pt idx="10300">
                  <c:v>42912</c:v>
                </c:pt>
                <c:pt idx="10301">
                  <c:v>42913</c:v>
                </c:pt>
                <c:pt idx="10302">
                  <c:v>42914</c:v>
                </c:pt>
                <c:pt idx="10303">
                  <c:v>42915</c:v>
                </c:pt>
                <c:pt idx="10304">
                  <c:v>42916</c:v>
                </c:pt>
                <c:pt idx="10305">
                  <c:v>42919</c:v>
                </c:pt>
                <c:pt idx="10306">
                  <c:v>42920</c:v>
                </c:pt>
                <c:pt idx="10307">
                  <c:v>42921</c:v>
                </c:pt>
                <c:pt idx="10308">
                  <c:v>42922</c:v>
                </c:pt>
                <c:pt idx="10309">
                  <c:v>42923</c:v>
                </c:pt>
                <c:pt idx="10310">
                  <c:v>42926</c:v>
                </c:pt>
                <c:pt idx="10311">
                  <c:v>42927</c:v>
                </c:pt>
                <c:pt idx="10312">
                  <c:v>42928</c:v>
                </c:pt>
                <c:pt idx="10313">
                  <c:v>42929</c:v>
                </c:pt>
                <c:pt idx="10314">
                  <c:v>42930</c:v>
                </c:pt>
                <c:pt idx="10315">
                  <c:v>42933</c:v>
                </c:pt>
                <c:pt idx="10316">
                  <c:v>42934</c:v>
                </c:pt>
                <c:pt idx="10317">
                  <c:v>42935</c:v>
                </c:pt>
                <c:pt idx="10318">
                  <c:v>42936</c:v>
                </c:pt>
                <c:pt idx="10319">
                  <c:v>42937</c:v>
                </c:pt>
                <c:pt idx="10320">
                  <c:v>42940</c:v>
                </c:pt>
                <c:pt idx="10321">
                  <c:v>42941</c:v>
                </c:pt>
                <c:pt idx="10322">
                  <c:v>42942</c:v>
                </c:pt>
                <c:pt idx="10323">
                  <c:v>42943</c:v>
                </c:pt>
                <c:pt idx="10324">
                  <c:v>42944</c:v>
                </c:pt>
                <c:pt idx="10325">
                  <c:v>42947</c:v>
                </c:pt>
                <c:pt idx="10326">
                  <c:v>42948</c:v>
                </c:pt>
                <c:pt idx="10327">
                  <c:v>42949</c:v>
                </c:pt>
                <c:pt idx="10328">
                  <c:v>42950</c:v>
                </c:pt>
                <c:pt idx="10329">
                  <c:v>42951</c:v>
                </c:pt>
                <c:pt idx="10330">
                  <c:v>42954</c:v>
                </c:pt>
                <c:pt idx="10331">
                  <c:v>42955</c:v>
                </c:pt>
                <c:pt idx="10332">
                  <c:v>42956</c:v>
                </c:pt>
                <c:pt idx="10333">
                  <c:v>42957</c:v>
                </c:pt>
                <c:pt idx="10334">
                  <c:v>42958</c:v>
                </c:pt>
                <c:pt idx="10335">
                  <c:v>42961</c:v>
                </c:pt>
                <c:pt idx="10336">
                  <c:v>42962</c:v>
                </c:pt>
                <c:pt idx="10337">
                  <c:v>42963</c:v>
                </c:pt>
                <c:pt idx="10338">
                  <c:v>42964</c:v>
                </c:pt>
                <c:pt idx="10339">
                  <c:v>42965</c:v>
                </c:pt>
                <c:pt idx="10340">
                  <c:v>42968</c:v>
                </c:pt>
                <c:pt idx="10341">
                  <c:v>42969</c:v>
                </c:pt>
                <c:pt idx="10342">
                  <c:v>42970</c:v>
                </c:pt>
                <c:pt idx="10343">
                  <c:v>42971</c:v>
                </c:pt>
                <c:pt idx="10344">
                  <c:v>42972</c:v>
                </c:pt>
                <c:pt idx="10345">
                  <c:v>42975</c:v>
                </c:pt>
                <c:pt idx="10346">
                  <c:v>42976</c:v>
                </c:pt>
                <c:pt idx="10347">
                  <c:v>42977</c:v>
                </c:pt>
                <c:pt idx="10348">
                  <c:v>42978</c:v>
                </c:pt>
                <c:pt idx="10349">
                  <c:v>42979</c:v>
                </c:pt>
                <c:pt idx="10350">
                  <c:v>42982</c:v>
                </c:pt>
                <c:pt idx="10351">
                  <c:v>42983</c:v>
                </c:pt>
                <c:pt idx="10352">
                  <c:v>42984</c:v>
                </c:pt>
                <c:pt idx="10353">
                  <c:v>42985</c:v>
                </c:pt>
                <c:pt idx="10354">
                  <c:v>42986</c:v>
                </c:pt>
                <c:pt idx="10355">
                  <c:v>42989</c:v>
                </c:pt>
                <c:pt idx="10356">
                  <c:v>42990</c:v>
                </c:pt>
                <c:pt idx="10357">
                  <c:v>42991</c:v>
                </c:pt>
                <c:pt idx="10358">
                  <c:v>42992</c:v>
                </c:pt>
                <c:pt idx="10359">
                  <c:v>42993</c:v>
                </c:pt>
                <c:pt idx="10360">
                  <c:v>42996</c:v>
                </c:pt>
                <c:pt idx="10361">
                  <c:v>42997</c:v>
                </c:pt>
                <c:pt idx="10362">
                  <c:v>42998</c:v>
                </c:pt>
                <c:pt idx="10363">
                  <c:v>42999</c:v>
                </c:pt>
                <c:pt idx="10364">
                  <c:v>43000</c:v>
                </c:pt>
                <c:pt idx="10365">
                  <c:v>43003</c:v>
                </c:pt>
                <c:pt idx="10366">
                  <c:v>43004</c:v>
                </c:pt>
                <c:pt idx="10367">
                  <c:v>43005</c:v>
                </c:pt>
                <c:pt idx="10368">
                  <c:v>43006</c:v>
                </c:pt>
                <c:pt idx="10369">
                  <c:v>43007</c:v>
                </c:pt>
                <c:pt idx="10370">
                  <c:v>43010</c:v>
                </c:pt>
                <c:pt idx="10371">
                  <c:v>43011</c:v>
                </c:pt>
                <c:pt idx="10372">
                  <c:v>43012</c:v>
                </c:pt>
                <c:pt idx="10373">
                  <c:v>43013</c:v>
                </c:pt>
                <c:pt idx="10374">
                  <c:v>43014</c:v>
                </c:pt>
                <c:pt idx="10375">
                  <c:v>43017</c:v>
                </c:pt>
                <c:pt idx="10376">
                  <c:v>43018</c:v>
                </c:pt>
                <c:pt idx="10377">
                  <c:v>43019</c:v>
                </c:pt>
                <c:pt idx="10378">
                  <c:v>43020</c:v>
                </c:pt>
                <c:pt idx="10379">
                  <c:v>43021</c:v>
                </c:pt>
                <c:pt idx="10380">
                  <c:v>43024</c:v>
                </c:pt>
                <c:pt idx="10381">
                  <c:v>43025</c:v>
                </c:pt>
                <c:pt idx="10382">
                  <c:v>43026</c:v>
                </c:pt>
                <c:pt idx="10383">
                  <c:v>43027</c:v>
                </c:pt>
                <c:pt idx="10384">
                  <c:v>43028</c:v>
                </c:pt>
                <c:pt idx="10385">
                  <c:v>43031</c:v>
                </c:pt>
                <c:pt idx="10386">
                  <c:v>43032</c:v>
                </c:pt>
                <c:pt idx="10387">
                  <c:v>43033</c:v>
                </c:pt>
                <c:pt idx="10388">
                  <c:v>43034</c:v>
                </c:pt>
                <c:pt idx="10389">
                  <c:v>43035</c:v>
                </c:pt>
                <c:pt idx="10390">
                  <c:v>43038</c:v>
                </c:pt>
                <c:pt idx="10391">
                  <c:v>43039</c:v>
                </c:pt>
                <c:pt idx="10392">
                  <c:v>43040</c:v>
                </c:pt>
                <c:pt idx="10393">
                  <c:v>43041</c:v>
                </c:pt>
                <c:pt idx="10394">
                  <c:v>43042</c:v>
                </c:pt>
                <c:pt idx="10395">
                  <c:v>43045</c:v>
                </c:pt>
                <c:pt idx="10396">
                  <c:v>43046</c:v>
                </c:pt>
                <c:pt idx="10397">
                  <c:v>43047</c:v>
                </c:pt>
                <c:pt idx="10398">
                  <c:v>43048</c:v>
                </c:pt>
                <c:pt idx="10399">
                  <c:v>43049</c:v>
                </c:pt>
                <c:pt idx="10400">
                  <c:v>43052</c:v>
                </c:pt>
                <c:pt idx="10401">
                  <c:v>43053</c:v>
                </c:pt>
                <c:pt idx="10402">
                  <c:v>43054</c:v>
                </c:pt>
                <c:pt idx="10403">
                  <c:v>43055</c:v>
                </c:pt>
                <c:pt idx="10404">
                  <c:v>43056</c:v>
                </c:pt>
                <c:pt idx="10405">
                  <c:v>43059</c:v>
                </c:pt>
                <c:pt idx="10406">
                  <c:v>43060</c:v>
                </c:pt>
                <c:pt idx="10407">
                  <c:v>43061</c:v>
                </c:pt>
                <c:pt idx="10408">
                  <c:v>43062</c:v>
                </c:pt>
                <c:pt idx="10409">
                  <c:v>43063</c:v>
                </c:pt>
                <c:pt idx="10410">
                  <c:v>43066</c:v>
                </c:pt>
                <c:pt idx="10411">
                  <c:v>43067</c:v>
                </c:pt>
                <c:pt idx="10412">
                  <c:v>43068</c:v>
                </c:pt>
                <c:pt idx="10413">
                  <c:v>43069</c:v>
                </c:pt>
                <c:pt idx="10414">
                  <c:v>43070</c:v>
                </c:pt>
                <c:pt idx="10415">
                  <c:v>43073</c:v>
                </c:pt>
                <c:pt idx="10416">
                  <c:v>43074</c:v>
                </c:pt>
                <c:pt idx="10417">
                  <c:v>43075</c:v>
                </c:pt>
                <c:pt idx="10418">
                  <c:v>43076</c:v>
                </c:pt>
                <c:pt idx="10419">
                  <c:v>43077</c:v>
                </c:pt>
                <c:pt idx="10420">
                  <c:v>43080</c:v>
                </c:pt>
                <c:pt idx="10421">
                  <c:v>43081</c:v>
                </c:pt>
                <c:pt idx="10422">
                  <c:v>43082</c:v>
                </c:pt>
                <c:pt idx="10423">
                  <c:v>43083</c:v>
                </c:pt>
                <c:pt idx="10424">
                  <c:v>43084</c:v>
                </c:pt>
                <c:pt idx="10425">
                  <c:v>43087</c:v>
                </c:pt>
                <c:pt idx="10426">
                  <c:v>43088</c:v>
                </c:pt>
                <c:pt idx="10427">
                  <c:v>43089</c:v>
                </c:pt>
                <c:pt idx="10428">
                  <c:v>43090</c:v>
                </c:pt>
                <c:pt idx="10429">
                  <c:v>43091</c:v>
                </c:pt>
                <c:pt idx="10430">
                  <c:v>43094</c:v>
                </c:pt>
                <c:pt idx="10431">
                  <c:v>43095</c:v>
                </c:pt>
                <c:pt idx="10432">
                  <c:v>43096</c:v>
                </c:pt>
                <c:pt idx="10433">
                  <c:v>43097</c:v>
                </c:pt>
                <c:pt idx="10434">
                  <c:v>43098</c:v>
                </c:pt>
                <c:pt idx="10435">
                  <c:v>43101</c:v>
                </c:pt>
                <c:pt idx="10436">
                  <c:v>43102</c:v>
                </c:pt>
                <c:pt idx="10437">
                  <c:v>43103</c:v>
                </c:pt>
                <c:pt idx="10438">
                  <c:v>43104</c:v>
                </c:pt>
                <c:pt idx="10439">
                  <c:v>43105</c:v>
                </c:pt>
                <c:pt idx="10440">
                  <c:v>43108</c:v>
                </c:pt>
                <c:pt idx="10441">
                  <c:v>43109</c:v>
                </c:pt>
                <c:pt idx="10442">
                  <c:v>43110</c:v>
                </c:pt>
                <c:pt idx="10443">
                  <c:v>43111</c:v>
                </c:pt>
                <c:pt idx="10444">
                  <c:v>43112</c:v>
                </c:pt>
                <c:pt idx="10445">
                  <c:v>43115</c:v>
                </c:pt>
                <c:pt idx="10446">
                  <c:v>43116</c:v>
                </c:pt>
                <c:pt idx="10447">
                  <c:v>43117</c:v>
                </c:pt>
                <c:pt idx="10448">
                  <c:v>43118</c:v>
                </c:pt>
                <c:pt idx="10449">
                  <c:v>43119</c:v>
                </c:pt>
                <c:pt idx="10450">
                  <c:v>43122</c:v>
                </c:pt>
                <c:pt idx="10451">
                  <c:v>43123</c:v>
                </c:pt>
                <c:pt idx="10452">
                  <c:v>43124</c:v>
                </c:pt>
                <c:pt idx="10453">
                  <c:v>43125</c:v>
                </c:pt>
                <c:pt idx="10454">
                  <c:v>43126</c:v>
                </c:pt>
                <c:pt idx="10455">
                  <c:v>43129</c:v>
                </c:pt>
                <c:pt idx="10456">
                  <c:v>43130</c:v>
                </c:pt>
                <c:pt idx="10457">
                  <c:v>43131</c:v>
                </c:pt>
                <c:pt idx="10458">
                  <c:v>43132</c:v>
                </c:pt>
                <c:pt idx="10459">
                  <c:v>43133</c:v>
                </c:pt>
                <c:pt idx="10460">
                  <c:v>43136</c:v>
                </c:pt>
                <c:pt idx="10461">
                  <c:v>43137</c:v>
                </c:pt>
                <c:pt idx="10462">
                  <c:v>43138</c:v>
                </c:pt>
                <c:pt idx="10463">
                  <c:v>43139</c:v>
                </c:pt>
                <c:pt idx="10464">
                  <c:v>43140</c:v>
                </c:pt>
                <c:pt idx="10465">
                  <c:v>43143</c:v>
                </c:pt>
                <c:pt idx="10466">
                  <c:v>43144</c:v>
                </c:pt>
                <c:pt idx="10467">
                  <c:v>43145</c:v>
                </c:pt>
                <c:pt idx="10468">
                  <c:v>43146</c:v>
                </c:pt>
                <c:pt idx="10469">
                  <c:v>43147</c:v>
                </c:pt>
                <c:pt idx="10470">
                  <c:v>43150</c:v>
                </c:pt>
                <c:pt idx="10471">
                  <c:v>43151</c:v>
                </c:pt>
                <c:pt idx="10472">
                  <c:v>43152</c:v>
                </c:pt>
                <c:pt idx="10473">
                  <c:v>43153</c:v>
                </c:pt>
                <c:pt idx="10474">
                  <c:v>43154</c:v>
                </c:pt>
                <c:pt idx="10475">
                  <c:v>43157</c:v>
                </c:pt>
                <c:pt idx="10476">
                  <c:v>43158</c:v>
                </c:pt>
                <c:pt idx="10477">
                  <c:v>43159</c:v>
                </c:pt>
                <c:pt idx="10478">
                  <c:v>43160</c:v>
                </c:pt>
                <c:pt idx="10479">
                  <c:v>43161</c:v>
                </c:pt>
                <c:pt idx="10480">
                  <c:v>43164</c:v>
                </c:pt>
                <c:pt idx="10481">
                  <c:v>43165</c:v>
                </c:pt>
                <c:pt idx="10482">
                  <c:v>43166</c:v>
                </c:pt>
                <c:pt idx="10483">
                  <c:v>43167</c:v>
                </c:pt>
                <c:pt idx="10484">
                  <c:v>43168</c:v>
                </c:pt>
                <c:pt idx="10485">
                  <c:v>43171</c:v>
                </c:pt>
                <c:pt idx="10486">
                  <c:v>43172</c:v>
                </c:pt>
                <c:pt idx="10487">
                  <c:v>43173</c:v>
                </c:pt>
                <c:pt idx="10488">
                  <c:v>43174</c:v>
                </c:pt>
                <c:pt idx="10489">
                  <c:v>43175</c:v>
                </c:pt>
                <c:pt idx="10490">
                  <c:v>43178</c:v>
                </c:pt>
                <c:pt idx="10491">
                  <c:v>43179</c:v>
                </c:pt>
                <c:pt idx="10492">
                  <c:v>43180</c:v>
                </c:pt>
                <c:pt idx="10493">
                  <c:v>43181</c:v>
                </c:pt>
                <c:pt idx="10494">
                  <c:v>43182</c:v>
                </c:pt>
                <c:pt idx="10495">
                  <c:v>43185</c:v>
                </c:pt>
                <c:pt idx="10496">
                  <c:v>43186</c:v>
                </c:pt>
                <c:pt idx="10497">
                  <c:v>43187</c:v>
                </c:pt>
                <c:pt idx="10498">
                  <c:v>43188</c:v>
                </c:pt>
                <c:pt idx="10499">
                  <c:v>43189</c:v>
                </c:pt>
                <c:pt idx="10500">
                  <c:v>43192</c:v>
                </c:pt>
                <c:pt idx="10501">
                  <c:v>43193</c:v>
                </c:pt>
                <c:pt idx="10502">
                  <c:v>43194</c:v>
                </c:pt>
                <c:pt idx="10503">
                  <c:v>43195</c:v>
                </c:pt>
                <c:pt idx="10504">
                  <c:v>43196</c:v>
                </c:pt>
                <c:pt idx="10505">
                  <c:v>43199</c:v>
                </c:pt>
                <c:pt idx="10506">
                  <c:v>43200</c:v>
                </c:pt>
                <c:pt idx="10507">
                  <c:v>43201</c:v>
                </c:pt>
                <c:pt idx="10508">
                  <c:v>43202</c:v>
                </c:pt>
                <c:pt idx="10509">
                  <c:v>43203</c:v>
                </c:pt>
                <c:pt idx="10510">
                  <c:v>43206</c:v>
                </c:pt>
                <c:pt idx="10511">
                  <c:v>43207</c:v>
                </c:pt>
                <c:pt idx="10512">
                  <c:v>43208</c:v>
                </c:pt>
                <c:pt idx="10513">
                  <c:v>43209</c:v>
                </c:pt>
                <c:pt idx="10514">
                  <c:v>43210</c:v>
                </c:pt>
                <c:pt idx="10515">
                  <c:v>43213</c:v>
                </c:pt>
                <c:pt idx="10516">
                  <c:v>43214</c:v>
                </c:pt>
                <c:pt idx="10517">
                  <c:v>43215</c:v>
                </c:pt>
                <c:pt idx="10518">
                  <c:v>43216</c:v>
                </c:pt>
                <c:pt idx="10519">
                  <c:v>43217</c:v>
                </c:pt>
                <c:pt idx="10520">
                  <c:v>43220</c:v>
                </c:pt>
                <c:pt idx="10521">
                  <c:v>43221</c:v>
                </c:pt>
                <c:pt idx="10522">
                  <c:v>43222</c:v>
                </c:pt>
                <c:pt idx="10523">
                  <c:v>43223</c:v>
                </c:pt>
                <c:pt idx="10524">
                  <c:v>43224</c:v>
                </c:pt>
                <c:pt idx="10525">
                  <c:v>43227</c:v>
                </c:pt>
                <c:pt idx="10526">
                  <c:v>43228</c:v>
                </c:pt>
                <c:pt idx="10527">
                  <c:v>43229</c:v>
                </c:pt>
                <c:pt idx="10528">
                  <c:v>43230</c:v>
                </c:pt>
                <c:pt idx="10529">
                  <c:v>43231</c:v>
                </c:pt>
                <c:pt idx="10530">
                  <c:v>43234</c:v>
                </c:pt>
                <c:pt idx="10531">
                  <c:v>43235</c:v>
                </c:pt>
                <c:pt idx="10532">
                  <c:v>43236</c:v>
                </c:pt>
                <c:pt idx="10533">
                  <c:v>43237</c:v>
                </c:pt>
                <c:pt idx="10534">
                  <c:v>43238</c:v>
                </c:pt>
                <c:pt idx="10535">
                  <c:v>43241</c:v>
                </c:pt>
                <c:pt idx="10536">
                  <c:v>43242</c:v>
                </c:pt>
                <c:pt idx="10537">
                  <c:v>43243</c:v>
                </c:pt>
                <c:pt idx="10538">
                  <c:v>43244</c:v>
                </c:pt>
                <c:pt idx="10539">
                  <c:v>43245</c:v>
                </c:pt>
                <c:pt idx="10540">
                  <c:v>43248</c:v>
                </c:pt>
                <c:pt idx="10541">
                  <c:v>43249</c:v>
                </c:pt>
                <c:pt idx="10542">
                  <c:v>43250</c:v>
                </c:pt>
                <c:pt idx="10543">
                  <c:v>43251</c:v>
                </c:pt>
                <c:pt idx="10544">
                  <c:v>43252</c:v>
                </c:pt>
                <c:pt idx="10545">
                  <c:v>43255</c:v>
                </c:pt>
                <c:pt idx="10546">
                  <c:v>43256</c:v>
                </c:pt>
                <c:pt idx="10547">
                  <c:v>43257</c:v>
                </c:pt>
                <c:pt idx="10548">
                  <c:v>43258</c:v>
                </c:pt>
                <c:pt idx="10549">
                  <c:v>43259</c:v>
                </c:pt>
                <c:pt idx="10550">
                  <c:v>43262</c:v>
                </c:pt>
                <c:pt idx="10551">
                  <c:v>43263</c:v>
                </c:pt>
                <c:pt idx="10552">
                  <c:v>43264</c:v>
                </c:pt>
                <c:pt idx="10553">
                  <c:v>43265</c:v>
                </c:pt>
                <c:pt idx="10554">
                  <c:v>43266</c:v>
                </c:pt>
                <c:pt idx="10555">
                  <c:v>43269</c:v>
                </c:pt>
                <c:pt idx="10556">
                  <c:v>43270</c:v>
                </c:pt>
                <c:pt idx="10557">
                  <c:v>43271</c:v>
                </c:pt>
                <c:pt idx="10558">
                  <c:v>43272</c:v>
                </c:pt>
                <c:pt idx="10559">
                  <c:v>43273</c:v>
                </c:pt>
                <c:pt idx="10560">
                  <c:v>43276</c:v>
                </c:pt>
                <c:pt idx="10561">
                  <c:v>43277</c:v>
                </c:pt>
                <c:pt idx="10562">
                  <c:v>43278</c:v>
                </c:pt>
                <c:pt idx="10563">
                  <c:v>43279</c:v>
                </c:pt>
                <c:pt idx="10564">
                  <c:v>43280</c:v>
                </c:pt>
                <c:pt idx="10565">
                  <c:v>43283</c:v>
                </c:pt>
                <c:pt idx="10566">
                  <c:v>43284</c:v>
                </c:pt>
                <c:pt idx="10567">
                  <c:v>43285</c:v>
                </c:pt>
                <c:pt idx="10568">
                  <c:v>43286</c:v>
                </c:pt>
                <c:pt idx="10569">
                  <c:v>43287</c:v>
                </c:pt>
                <c:pt idx="10570">
                  <c:v>43290</c:v>
                </c:pt>
                <c:pt idx="10571">
                  <c:v>43291</c:v>
                </c:pt>
                <c:pt idx="10572">
                  <c:v>43292</c:v>
                </c:pt>
                <c:pt idx="10573">
                  <c:v>43293</c:v>
                </c:pt>
                <c:pt idx="10574">
                  <c:v>43294</c:v>
                </c:pt>
                <c:pt idx="10575">
                  <c:v>43297</c:v>
                </c:pt>
                <c:pt idx="10576">
                  <c:v>43298</c:v>
                </c:pt>
                <c:pt idx="10577">
                  <c:v>43299</c:v>
                </c:pt>
                <c:pt idx="10578">
                  <c:v>43300</c:v>
                </c:pt>
                <c:pt idx="10579">
                  <c:v>43301</c:v>
                </c:pt>
                <c:pt idx="10580">
                  <c:v>43304</c:v>
                </c:pt>
                <c:pt idx="10581">
                  <c:v>43305</c:v>
                </c:pt>
                <c:pt idx="10582">
                  <c:v>43306</c:v>
                </c:pt>
                <c:pt idx="10583">
                  <c:v>43307</c:v>
                </c:pt>
                <c:pt idx="10584">
                  <c:v>43308</c:v>
                </c:pt>
                <c:pt idx="10585">
                  <c:v>43311</c:v>
                </c:pt>
                <c:pt idx="10586">
                  <c:v>43312</c:v>
                </c:pt>
                <c:pt idx="10587">
                  <c:v>43313</c:v>
                </c:pt>
                <c:pt idx="10588">
                  <c:v>43314</c:v>
                </c:pt>
                <c:pt idx="10589">
                  <c:v>43315</c:v>
                </c:pt>
                <c:pt idx="10590">
                  <c:v>43318</c:v>
                </c:pt>
                <c:pt idx="10591">
                  <c:v>43319</c:v>
                </c:pt>
                <c:pt idx="10592">
                  <c:v>43320</c:v>
                </c:pt>
                <c:pt idx="10593">
                  <c:v>43321</c:v>
                </c:pt>
                <c:pt idx="10594">
                  <c:v>43322</c:v>
                </c:pt>
                <c:pt idx="10595">
                  <c:v>43325</c:v>
                </c:pt>
                <c:pt idx="10596">
                  <c:v>43326</c:v>
                </c:pt>
                <c:pt idx="10597">
                  <c:v>43327</c:v>
                </c:pt>
                <c:pt idx="10598">
                  <c:v>43328</c:v>
                </c:pt>
                <c:pt idx="10599">
                  <c:v>43329</c:v>
                </c:pt>
                <c:pt idx="10600">
                  <c:v>43332</c:v>
                </c:pt>
                <c:pt idx="10601">
                  <c:v>43333</c:v>
                </c:pt>
                <c:pt idx="10602">
                  <c:v>43334</c:v>
                </c:pt>
                <c:pt idx="10603">
                  <c:v>43335</c:v>
                </c:pt>
                <c:pt idx="10604">
                  <c:v>43336</c:v>
                </c:pt>
                <c:pt idx="10605">
                  <c:v>43339</c:v>
                </c:pt>
                <c:pt idx="10606">
                  <c:v>43340</c:v>
                </c:pt>
                <c:pt idx="10607">
                  <c:v>43341</c:v>
                </c:pt>
                <c:pt idx="10608">
                  <c:v>43342</c:v>
                </c:pt>
                <c:pt idx="10609">
                  <c:v>43343</c:v>
                </c:pt>
                <c:pt idx="10610">
                  <c:v>43346</c:v>
                </c:pt>
                <c:pt idx="10611">
                  <c:v>43347</c:v>
                </c:pt>
                <c:pt idx="10612">
                  <c:v>43348</c:v>
                </c:pt>
                <c:pt idx="10613">
                  <c:v>43349</c:v>
                </c:pt>
                <c:pt idx="10614">
                  <c:v>43350</c:v>
                </c:pt>
                <c:pt idx="10615">
                  <c:v>43353</c:v>
                </c:pt>
                <c:pt idx="10616">
                  <c:v>43354</c:v>
                </c:pt>
                <c:pt idx="10617">
                  <c:v>43355</c:v>
                </c:pt>
                <c:pt idx="10618">
                  <c:v>43356</c:v>
                </c:pt>
                <c:pt idx="10619">
                  <c:v>43357</c:v>
                </c:pt>
                <c:pt idx="10620">
                  <c:v>43360</c:v>
                </c:pt>
                <c:pt idx="10621">
                  <c:v>43361</c:v>
                </c:pt>
                <c:pt idx="10622">
                  <c:v>43362</c:v>
                </c:pt>
                <c:pt idx="10623">
                  <c:v>43363</c:v>
                </c:pt>
                <c:pt idx="10624">
                  <c:v>43364</c:v>
                </c:pt>
                <c:pt idx="10625">
                  <c:v>43367</c:v>
                </c:pt>
                <c:pt idx="10626">
                  <c:v>43368</c:v>
                </c:pt>
                <c:pt idx="10627">
                  <c:v>43369</c:v>
                </c:pt>
                <c:pt idx="10628">
                  <c:v>43370</c:v>
                </c:pt>
                <c:pt idx="10629">
                  <c:v>43371</c:v>
                </c:pt>
                <c:pt idx="10630">
                  <c:v>43374</c:v>
                </c:pt>
                <c:pt idx="10631">
                  <c:v>43375</c:v>
                </c:pt>
                <c:pt idx="10632">
                  <c:v>43376</c:v>
                </c:pt>
                <c:pt idx="10633">
                  <c:v>43377</c:v>
                </c:pt>
                <c:pt idx="10634">
                  <c:v>43378</c:v>
                </c:pt>
                <c:pt idx="10635">
                  <c:v>43381</c:v>
                </c:pt>
                <c:pt idx="10636">
                  <c:v>43382</c:v>
                </c:pt>
                <c:pt idx="10637">
                  <c:v>43383</c:v>
                </c:pt>
                <c:pt idx="10638">
                  <c:v>43384</c:v>
                </c:pt>
                <c:pt idx="10639">
                  <c:v>43385</c:v>
                </c:pt>
                <c:pt idx="10640">
                  <c:v>43388</c:v>
                </c:pt>
                <c:pt idx="10641">
                  <c:v>43389</c:v>
                </c:pt>
                <c:pt idx="10642">
                  <c:v>43390</c:v>
                </c:pt>
                <c:pt idx="10643">
                  <c:v>43391</c:v>
                </c:pt>
                <c:pt idx="10644">
                  <c:v>43392</c:v>
                </c:pt>
                <c:pt idx="10645">
                  <c:v>43395</c:v>
                </c:pt>
                <c:pt idx="10646">
                  <c:v>43396</c:v>
                </c:pt>
                <c:pt idx="10647">
                  <c:v>43397</c:v>
                </c:pt>
                <c:pt idx="10648">
                  <c:v>43398</c:v>
                </c:pt>
                <c:pt idx="10649">
                  <c:v>43399</c:v>
                </c:pt>
                <c:pt idx="10650">
                  <c:v>43402</c:v>
                </c:pt>
                <c:pt idx="10651">
                  <c:v>43403</c:v>
                </c:pt>
                <c:pt idx="10652">
                  <c:v>43404</c:v>
                </c:pt>
                <c:pt idx="10653">
                  <c:v>43405</c:v>
                </c:pt>
                <c:pt idx="10654">
                  <c:v>43406</c:v>
                </c:pt>
                <c:pt idx="10655">
                  <c:v>43409</c:v>
                </c:pt>
                <c:pt idx="10656">
                  <c:v>43410</c:v>
                </c:pt>
                <c:pt idx="10657">
                  <c:v>43411</c:v>
                </c:pt>
                <c:pt idx="10658">
                  <c:v>43412</c:v>
                </c:pt>
                <c:pt idx="10659">
                  <c:v>43413</c:v>
                </c:pt>
                <c:pt idx="10660">
                  <c:v>43416</c:v>
                </c:pt>
                <c:pt idx="10661">
                  <c:v>43417</c:v>
                </c:pt>
                <c:pt idx="10662">
                  <c:v>43418</c:v>
                </c:pt>
                <c:pt idx="10663">
                  <c:v>43419</c:v>
                </c:pt>
                <c:pt idx="10664">
                  <c:v>43420</c:v>
                </c:pt>
                <c:pt idx="10665">
                  <c:v>43423</c:v>
                </c:pt>
                <c:pt idx="10666">
                  <c:v>43424</c:v>
                </c:pt>
                <c:pt idx="10667">
                  <c:v>43425</c:v>
                </c:pt>
                <c:pt idx="10668">
                  <c:v>43426</c:v>
                </c:pt>
                <c:pt idx="10669">
                  <c:v>43427</c:v>
                </c:pt>
                <c:pt idx="10670">
                  <c:v>43430</c:v>
                </c:pt>
                <c:pt idx="10671">
                  <c:v>43431</c:v>
                </c:pt>
                <c:pt idx="10672">
                  <c:v>43432</c:v>
                </c:pt>
                <c:pt idx="10673">
                  <c:v>43433</c:v>
                </c:pt>
                <c:pt idx="10674">
                  <c:v>43434</c:v>
                </c:pt>
                <c:pt idx="10675">
                  <c:v>43437</c:v>
                </c:pt>
                <c:pt idx="10676">
                  <c:v>43438</c:v>
                </c:pt>
                <c:pt idx="10677">
                  <c:v>43439</c:v>
                </c:pt>
                <c:pt idx="10678">
                  <c:v>43440</c:v>
                </c:pt>
                <c:pt idx="10679">
                  <c:v>43441</c:v>
                </c:pt>
                <c:pt idx="10680">
                  <c:v>43444</c:v>
                </c:pt>
                <c:pt idx="10681">
                  <c:v>43445</c:v>
                </c:pt>
              </c:numCache>
            </c:numRef>
          </c:cat>
          <c:val>
            <c:numRef>
              <c:f>工作表1!$F$790:$F$11471</c:f>
              <c:numCache>
                <c:formatCode>General</c:formatCode>
                <c:ptCount val="10682"/>
                <c:pt idx="0">
                  <c:v>53.30000000000004</c:v>
                </c:pt>
                <c:pt idx="1">
                  <c:v>58.300000000000018</c:v>
                </c:pt>
                <c:pt idx="2">
                  <c:v>57.30000000000004</c:v>
                </c:pt>
                <c:pt idx="3">
                  <c:v>56.299999999999969</c:v>
                </c:pt>
                <c:pt idx="4">
                  <c:v>56.300000000000061</c:v>
                </c:pt>
                <c:pt idx="5">
                  <c:v>42.300000000000004</c:v>
                </c:pt>
                <c:pt idx="6">
                  <c:v>43.299999999999983</c:v>
                </c:pt>
                <c:pt idx="7">
                  <c:v>42.300000000000004</c:v>
                </c:pt>
                <c:pt idx="8">
                  <c:v>41.300000000000026</c:v>
                </c:pt>
                <c:pt idx="9">
                  <c:v>40.300000000000047</c:v>
                </c:pt>
                <c:pt idx="10">
                  <c:v>42.300000000000004</c:v>
                </c:pt>
                <c:pt idx="11">
                  <c:v>43.299999999999983</c:v>
                </c:pt>
                <c:pt idx="12">
                  <c:v>43.299999999999983</c:v>
                </c:pt>
                <c:pt idx="13">
                  <c:v>41.29999999999994</c:v>
                </c:pt>
                <c:pt idx="14">
                  <c:v>41.29999999999994</c:v>
                </c:pt>
                <c:pt idx="15">
                  <c:v>43.299999999999983</c:v>
                </c:pt>
                <c:pt idx="16">
                  <c:v>45.300000000000026</c:v>
                </c:pt>
                <c:pt idx="17">
                  <c:v>46.300000000000097</c:v>
                </c:pt>
                <c:pt idx="18">
                  <c:v>46.300000000000011</c:v>
                </c:pt>
                <c:pt idx="19">
                  <c:v>48.299999999999969</c:v>
                </c:pt>
                <c:pt idx="20">
                  <c:v>48.299999999999969</c:v>
                </c:pt>
                <c:pt idx="21">
                  <c:v>46.300000000000011</c:v>
                </c:pt>
                <c:pt idx="22">
                  <c:v>48.299999999999969</c:v>
                </c:pt>
                <c:pt idx="23">
                  <c:v>47.299999999999983</c:v>
                </c:pt>
                <c:pt idx="24">
                  <c:v>48.299999999999969</c:v>
                </c:pt>
                <c:pt idx="25">
                  <c:v>48.299999999999969</c:v>
                </c:pt>
                <c:pt idx="26">
                  <c:v>46.300000000000011</c:v>
                </c:pt>
                <c:pt idx="27">
                  <c:v>47.300000000000075</c:v>
                </c:pt>
                <c:pt idx="28">
                  <c:v>48.300000000000054</c:v>
                </c:pt>
                <c:pt idx="29">
                  <c:v>48.300000000000054</c:v>
                </c:pt>
                <c:pt idx="30">
                  <c:v>48.300000000000054</c:v>
                </c:pt>
                <c:pt idx="31">
                  <c:v>47.299999999999983</c:v>
                </c:pt>
                <c:pt idx="32">
                  <c:v>48.300000000000054</c:v>
                </c:pt>
                <c:pt idx="33">
                  <c:v>45.300000000000026</c:v>
                </c:pt>
                <c:pt idx="34">
                  <c:v>45.300000000000026</c:v>
                </c:pt>
                <c:pt idx="35">
                  <c:v>45.300000000000026</c:v>
                </c:pt>
                <c:pt idx="36">
                  <c:v>44.300000000000054</c:v>
                </c:pt>
                <c:pt idx="37">
                  <c:v>44.300000000000054</c:v>
                </c:pt>
                <c:pt idx="38">
                  <c:v>42.300000000000097</c:v>
                </c:pt>
                <c:pt idx="39">
                  <c:v>42.300000000000004</c:v>
                </c:pt>
                <c:pt idx="40">
                  <c:v>42.300000000000004</c:v>
                </c:pt>
                <c:pt idx="41">
                  <c:v>46.300000000000011</c:v>
                </c:pt>
                <c:pt idx="42">
                  <c:v>45.29999999999994</c:v>
                </c:pt>
                <c:pt idx="43">
                  <c:v>44.299999999999962</c:v>
                </c:pt>
                <c:pt idx="44">
                  <c:v>44.299999999999962</c:v>
                </c:pt>
                <c:pt idx="45">
                  <c:v>46.299999999999919</c:v>
                </c:pt>
                <c:pt idx="46">
                  <c:v>46.300000000000011</c:v>
                </c:pt>
                <c:pt idx="47">
                  <c:v>48.299999999999969</c:v>
                </c:pt>
                <c:pt idx="48">
                  <c:v>45.300000000000026</c:v>
                </c:pt>
                <c:pt idx="49">
                  <c:v>45.300000000000026</c:v>
                </c:pt>
                <c:pt idx="50">
                  <c:v>44.299999999999962</c:v>
                </c:pt>
                <c:pt idx="51">
                  <c:v>44.299999999999962</c:v>
                </c:pt>
                <c:pt idx="52">
                  <c:v>45.300000000000026</c:v>
                </c:pt>
                <c:pt idx="53">
                  <c:v>45.300000000000026</c:v>
                </c:pt>
                <c:pt idx="54">
                  <c:v>44.300000000000054</c:v>
                </c:pt>
                <c:pt idx="55">
                  <c:v>43.299999999999983</c:v>
                </c:pt>
                <c:pt idx="56">
                  <c:v>43.299999999999983</c:v>
                </c:pt>
                <c:pt idx="57">
                  <c:v>43.299999999999983</c:v>
                </c:pt>
                <c:pt idx="58">
                  <c:v>44.300000000000054</c:v>
                </c:pt>
                <c:pt idx="59">
                  <c:v>44.300000000000054</c:v>
                </c:pt>
                <c:pt idx="60">
                  <c:v>50.300000000000011</c:v>
                </c:pt>
                <c:pt idx="61">
                  <c:v>47.299999999999983</c:v>
                </c:pt>
                <c:pt idx="62">
                  <c:v>46.300000000000011</c:v>
                </c:pt>
                <c:pt idx="63">
                  <c:v>47.299999999999983</c:v>
                </c:pt>
                <c:pt idx="64">
                  <c:v>44.299999999999962</c:v>
                </c:pt>
                <c:pt idx="65">
                  <c:v>43.299999999999983</c:v>
                </c:pt>
                <c:pt idx="66">
                  <c:v>42.300000000000004</c:v>
                </c:pt>
                <c:pt idx="67">
                  <c:v>41.29999999999994</c:v>
                </c:pt>
                <c:pt idx="68">
                  <c:v>42.300000000000097</c:v>
                </c:pt>
                <c:pt idx="69">
                  <c:v>41.29999999999994</c:v>
                </c:pt>
                <c:pt idx="70">
                  <c:v>42.299999999999912</c:v>
                </c:pt>
                <c:pt idx="71">
                  <c:v>44.300000000000054</c:v>
                </c:pt>
                <c:pt idx="72">
                  <c:v>46.300000000000097</c:v>
                </c:pt>
                <c:pt idx="73">
                  <c:v>47.299999999999898</c:v>
                </c:pt>
                <c:pt idx="74">
                  <c:v>50.300000000000011</c:v>
                </c:pt>
                <c:pt idx="75">
                  <c:v>47.300000000000075</c:v>
                </c:pt>
                <c:pt idx="76">
                  <c:v>45.300000000000118</c:v>
                </c:pt>
                <c:pt idx="77">
                  <c:v>35.299999999999976</c:v>
                </c:pt>
                <c:pt idx="78">
                  <c:v>34.299999999999912</c:v>
                </c:pt>
                <c:pt idx="79">
                  <c:v>34.300000000000082</c:v>
                </c:pt>
                <c:pt idx="80">
                  <c:v>35.300000000000068</c:v>
                </c:pt>
                <c:pt idx="81">
                  <c:v>37.300000000000026</c:v>
                </c:pt>
                <c:pt idx="82">
                  <c:v>36.299999999999955</c:v>
                </c:pt>
                <c:pt idx="83">
                  <c:v>34.300000000000082</c:v>
                </c:pt>
                <c:pt idx="84">
                  <c:v>26.300000000000079</c:v>
                </c:pt>
                <c:pt idx="85">
                  <c:v>32.30000000000004</c:v>
                </c:pt>
                <c:pt idx="86">
                  <c:v>33.300000000000018</c:v>
                </c:pt>
                <c:pt idx="87">
                  <c:v>36.299999999999955</c:v>
                </c:pt>
                <c:pt idx="88">
                  <c:v>36.30000000000004</c:v>
                </c:pt>
                <c:pt idx="89">
                  <c:v>37.300000000000026</c:v>
                </c:pt>
                <c:pt idx="90">
                  <c:v>36.30000000000004</c:v>
                </c:pt>
                <c:pt idx="91">
                  <c:v>35.300000000000068</c:v>
                </c:pt>
                <c:pt idx="92">
                  <c:v>35.300000000000068</c:v>
                </c:pt>
                <c:pt idx="93">
                  <c:v>33.300000000000018</c:v>
                </c:pt>
                <c:pt idx="94">
                  <c:v>35.299999999999976</c:v>
                </c:pt>
                <c:pt idx="95">
                  <c:v>36.30000000000004</c:v>
                </c:pt>
                <c:pt idx="96">
                  <c:v>36.30000000000004</c:v>
                </c:pt>
                <c:pt idx="97">
                  <c:v>34.300000000000082</c:v>
                </c:pt>
                <c:pt idx="98">
                  <c:v>32.30000000000004</c:v>
                </c:pt>
                <c:pt idx="99">
                  <c:v>30.299999999999905</c:v>
                </c:pt>
                <c:pt idx="100">
                  <c:v>30.299999999999905</c:v>
                </c:pt>
                <c:pt idx="101">
                  <c:v>29.299999999999926</c:v>
                </c:pt>
                <c:pt idx="102">
                  <c:v>28.299999999999947</c:v>
                </c:pt>
                <c:pt idx="103">
                  <c:v>29.299999999999926</c:v>
                </c:pt>
                <c:pt idx="104">
                  <c:v>31.300000000000061</c:v>
                </c:pt>
                <c:pt idx="105">
                  <c:v>31.300000000000061</c:v>
                </c:pt>
                <c:pt idx="106">
                  <c:v>31.300000000000061</c:v>
                </c:pt>
                <c:pt idx="107">
                  <c:v>29.300000000000104</c:v>
                </c:pt>
                <c:pt idx="108">
                  <c:v>28.300000000000125</c:v>
                </c:pt>
                <c:pt idx="109">
                  <c:v>29.299999999999926</c:v>
                </c:pt>
                <c:pt idx="110">
                  <c:v>31.299999999999883</c:v>
                </c:pt>
                <c:pt idx="111">
                  <c:v>29.299999999999926</c:v>
                </c:pt>
                <c:pt idx="112">
                  <c:v>29.299999999999926</c:v>
                </c:pt>
                <c:pt idx="113">
                  <c:v>30.299999999999905</c:v>
                </c:pt>
                <c:pt idx="114">
                  <c:v>31.300000000000061</c:v>
                </c:pt>
                <c:pt idx="115">
                  <c:v>28.299999999999947</c:v>
                </c:pt>
                <c:pt idx="116">
                  <c:v>29.300000000000104</c:v>
                </c:pt>
                <c:pt idx="117">
                  <c:v>28.300000000000125</c:v>
                </c:pt>
                <c:pt idx="118">
                  <c:v>28.300000000000125</c:v>
                </c:pt>
                <c:pt idx="119">
                  <c:v>23.300000000000054</c:v>
                </c:pt>
                <c:pt idx="120">
                  <c:v>19.299999999999962</c:v>
                </c:pt>
                <c:pt idx="121">
                  <c:v>19.299999999999962</c:v>
                </c:pt>
                <c:pt idx="122">
                  <c:v>12.299999999999933</c:v>
                </c:pt>
                <c:pt idx="123">
                  <c:v>11.299999999999955</c:v>
                </c:pt>
                <c:pt idx="124">
                  <c:v>10.299999999999976</c:v>
                </c:pt>
                <c:pt idx="125">
                  <c:v>11.299999999999955</c:v>
                </c:pt>
                <c:pt idx="126">
                  <c:v>13.30000000000009</c:v>
                </c:pt>
                <c:pt idx="127">
                  <c:v>12.299999999999933</c:v>
                </c:pt>
                <c:pt idx="128">
                  <c:v>14.299999999999891</c:v>
                </c:pt>
                <c:pt idx="129">
                  <c:v>13.299999999999912</c:v>
                </c:pt>
                <c:pt idx="130">
                  <c:v>14.300000000000068</c:v>
                </c:pt>
                <c:pt idx="131">
                  <c:v>14.300000000000068</c:v>
                </c:pt>
                <c:pt idx="132">
                  <c:v>17.300000000000004</c:v>
                </c:pt>
                <c:pt idx="133">
                  <c:v>17.300000000000004</c:v>
                </c:pt>
                <c:pt idx="134">
                  <c:v>18.300000000000161</c:v>
                </c:pt>
                <c:pt idx="135">
                  <c:v>17.300000000000004</c:v>
                </c:pt>
                <c:pt idx="136">
                  <c:v>19.299999999999962</c:v>
                </c:pt>
                <c:pt idx="137">
                  <c:v>18.299999999999983</c:v>
                </c:pt>
                <c:pt idx="138">
                  <c:v>17.300000000000004</c:v>
                </c:pt>
                <c:pt idx="139">
                  <c:v>16.300000000000026</c:v>
                </c:pt>
                <c:pt idx="140">
                  <c:v>16.299999999999848</c:v>
                </c:pt>
                <c:pt idx="141">
                  <c:v>16.300000000000026</c:v>
                </c:pt>
                <c:pt idx="142">
                  <c:v>15.300000000000047</c:v>
                </c:pt>
                <c:pt idx="143">
                  <c:v>15.300000000000047</c:v>
                </c:pt>
                <c:pt idx="144">
                  <c:v>7.3000000000000398</c:v>
                </c:pt>
                <c:pt idx="145">
                  <c:v>9.2999999999999972</c:v>
                </c:pt>
                <c:pt idx="146">
                  <c:v>11.300000000000132</c:v>
                </c:pt>
                <c:pt idx="147">
                  <c:v>13.30000000000009</c:v>
                </c:pt>
                <c:pt idx="148">
                  <c:v>10.300000000000153</c:v>
                </c:pt>
                <c:pt idx="149">
                  <c:v>9.2999999999999972</c:v>
                </c:pt>
                <c:pt idx="150">
                  <c:v>8.3000000000000185</c:v>
                </c:pt>
                <c:pt idx="151">
                  <c:v>8.3000000000000185</c:v>
                </c:pt>
                <c:pt idx="152">
                  <c:v>3.2999999999999474</c:v>
                </c:pt>
                <c:pt idx="153">
                  <c:v>12.299999999999933</c:v>
                </c:pt>
                <c:pt idx="154">
                  <c:v>11.299999999999955</c:v>
                </c:pt>
                <c:pt idx="155">
                  <c:v>17.300000000000004</c:v>
                </c:pt>
                <c:pt idx="156">
                  <c:v>15.300000000000047</c:v>
                </c:pt>
                <c:pt idx="157">
                  <c:v>16.300000000000026</c:v>
                </c:pt>
                <c:pt idx="158">
                  <c:v>20.29999999999994</c:v>
                </c:pt>
                <c:pt idx="159">
                  <c:v>18.299999999999983</c:v>
                </c:pt>
                <c:pt idx="160">
                  <c:v>15.300000000000047</c:v>
                </c:pt>
                <c:pt idx="161">
                  <c:v>16.300000000000026</c:v>
                </c:pt>
                <c:pt idx="162">
                  <c:v>4.2999999999999261</c:v>
                </c:pt>
                <c:pt idx="163">
                  <c:v>-0.70000000000014495</c:v>
                </c:pt>
                <c:pt idx="164">
                  <c:v>-4.7000000000000597</c:v>
                </c:pt>
                <c:pt idx="165">
                  <c:v>-6.6999999999998394</c:v>
                </c:pt>
                <c:pt idx="166">
                  <c:v>-6.6999999999998394</c:v>
                </c:pt>
                <c:pt idx="167">
                  <c:v>-10.700000000000109</c:v>
                </c:pt>
                <c:pt idx="168">
                  <c:v>-6.7000000000000171</c:v>
                </c:pt>
                <c:pt idx="169">
                  <c:v>-7.6999999999999957</c:v>
                </c:pt>
                <c:pt idx="170">
                  <c:v>-6.7000000000000171</c:v>
                </c:pt>
                <c:pt idx="171">
                  <c:v>-7.6999999999999957</c:v>
                </c:pt>
                <c:pt idx="172">
                  <c:v>-6.7000000000000171</c:v>
                </c:pt>
                <c:pt idx="173">
                  <c:v>-7.6999999999999957</c:v>
                </c:pt>
                <c:pt idx="174">
                  <c:v>-12.700000000000067</c:v>
                </c:pt>
                <c:pt idx="175">
                  <c:v>-12.700000000000067</c:v>
                </c:pt>
                <c:pt idx="176">
                  <c:v>-12.699999999999889</c:v>
                </c:pt>
                <c:pt idx="177">
                  <c:v>-9.6999999999999531</c:v>
                </c:pt>
                <c:pt idx="178">
                  <c:v>-10.699999999999932</c:v>
                </c:pt>
                <c:pt idx="179">
                  <c:v>-12.699999999999889</c:v>
                </c:pt>
                <c:pt idx="180">
                  <c:v>-12.700000000000067</c:v>
                </c:pt>
                <c:pt idx="181">
                  <c:v>-16.699999999999982</c:v>
                </c:pt>
                <c:pt idx="182">
                  <c:v>-15.700000000000003</c:v>
                </c:pt>
                <c:pt idx="183">
                  <c:v>-13.700000000000045</c:v>
                </c:pt>
                <c:pt idx="184">
                  <c:v>-14.700000000000024</c:v>
                </c:pt>
                <c:pt idx="185">
                  <c:v>-15.700000000000003</c:v>
                </c:pt>
                <c:pt idx="186">
                  <c:v>-9.6999999999999531</c:v>
                </c:pt>
                <c:pt idx="187">
                  <c:v>-9.6999999999999531</c:v>
                </c:pt>
                <c:pt idx="188">
                  <c:v>-18.699999999999939</c:v>
                </c:pt>
                <c:pt idx="189">
                  <c:v>-17.700000000000138</c:v>
                </c:pt>
                <c:pt idx="190">
                  <c:v>-19.700000000000095</c:v>
                </c:pt>
                <c:pt idx="191">
                  <c:v>-22.700000000000031</c:v>
                </c:pt>
                <c:pt idx="192">
                  <c:v>-20.700000000000074</c:v>
                </c:pt>
                <c:pt idx="193">
                  <c:v>-18.699999999999939</c:v>
                </c:pt>
                <c:pt idx="194">
                  <c:v>-14.700000000000024</c:v>
                </c:pt>
                <c:pt idx="195">
                  <c:v>-13.699999999999868</c:v>
                </c:pt>
                <c:pt idx="196">
                  <c:v>-12.700000000000067</c:v>
                </c:pt>
                <c:pt idx="197">
                  <c:v>-10.699999999999932</c:v>
                </c:pt>
                <c:pt idx="198">
                  <c:v>-9.6999999999999531</c:v>
                </c:pt>
                <c:pt idx="199">
                  <c:v>-11.69999999999991</c:v>
                </c:pt>
                <c:pt idx="200">
                  <c:v>-11.69999999999991</c:v>
                </c:pt>
                <c:pt idx="201">
                  <c:v>-12.699999999999889</c:v>
                </c:pt>
                <c:pt idx="202">
                  <c:v>-14.700000000000024</c:v>
                </c:pt>
                <c:pt idx="203">
                  <c:v>-18.699999999999939</c:v>
                </c:pt>
                <c:pt idx="204">
                  <c:v>-17.69999999999996</c:v>
                </c:pt>
                <c:pt idx="205">
                  <c:v>-14.700000000000024</c:v>
                </c:pt>
                <c:pt idx="206">
                  <c:v>-17.69999999999996</c:v>
                </c:pt>
                <c:pt idx="207">
                  <c:v>-21.700000000000053</c:v>
                </c:pt>
                <c:pt idx="208">
                  <c:v>-20.700000000000074</c:v>
                </c:pt>
                <c:pt idx="209">
                  <c:v>-19.699999999999918</c:v>
                </c:pt>
                <c:pt idx="210">
                  <c:v>-18.699999999999939</c:v>
                </c:pt>
                <c:pt idx="211">
                  <c:v>-21.700000000000053</c:v>
                </c:pt>
                <c:pt idx="212">
                  <c:v>-31.700000000000017</c:v>
                </c:pt>
                <c:pt idx="213">
                  <c:v>-33.699999999999974</c:v>
                </c:pt>
                <c:pt idx="214">
                  <c:v>-34.699999999999953</c:v>
                </c:pt>
                <c:pt idx="215">
                  <c:v>-24.699999999999989</c:v>
                </c:pt>
                <c:pt idx="216">
                  <c:v>-16.699999999999982</c:v>
                </c:pt>
                <c:pt idx="217">
                  <c:v>-78.699999999999903</c:v>
                </c:pt>
                <c:pt idx="218">
                  <c:v>-69.700000000000102</c:v>
                </c:pt>
                <c:pt idx="219">
                  <c:v>-63.700000000000045</c:v>
                </c:pt>
                <c:pt idx="220">
                  <c:v>-60.699999999999932</c:v>
                </c:pt>
                <c:pt idx="221">
                  <c:v>-60.699999999999932</c:v>
                </c:pt>
                <c:pt idx="222">
                  <c:v>-63.700000000000045</c:v>
                </c:pt>
                <c:pt idx="223">
                  <c:v>-63.700000000000045</c:v>
                </c:pt>
                <c:pt idx="224">
                  <c:v>-60.699999999999932</c:v>
                </c:pt>
                <c:pt idx="225">
                  <c:v>-57.699999999999996</c:v>
                </c:pt>
                <c:pt idx="226">
                  <c:v>-59.700000000000131</c:v>
                </c:pt>
                <c:pt idx="227">
                  <c:v>-58.699999999999974</c:v>
                </c:pt>
                <c:pt idx="228">
                  <c:v>-49.699999999999989</c:v>
                </c:pt>
                <c:pt idx="229">
                  <c:v>-47.700000000000031</c:v>
                </c:pt>
                <c:pt idx="230">
                  <c:v>-47.700000000000031</c:v>
                </c:pt>
                <c:pt idx="231">
                  <c:v>-46.700000000000053</c:v>
                </c:pt>
                <c:pt idx="232">
                  <c:v>-60.699999999999932</c:v>
                </c:pt>
                <c:pt idx="233">
                  <c:v>-60.699999999999932</c:v>
                </c:pt>
                <c:pt idx="234">
                  <c:v>-74.699999999999989</c:v>
                </c:pt>
                <c:pt idx="235">
                  <c:v>-74.699999999999989</c:v>
                </c:pt>
                <c:pt idx="236">
                  <c:v>-74.699999999999989</c:v>
                </c:pt>
                <c:pt idx="237">
                  <c:v>-69.699999999999918</c:v>
                </c:pt>
                <c:pt idx="238">
                  <c:v>-69.699999999999918</c:v>
                </c:pt>
                <c:pt idx="239">
                  <c:v>-70.700000000000074</c:v>
                </c:pt>
                <c:pt idx="240">
                  <c:v>-69.700000000000102</c:v>
                </c:pt>
                <c:pt idx="241">
                  <c:v>-65.7</c:v>
                </c:pt>
                <c:pt idx="242">
                  <c:v>-65.7</c:v>
                </c:pt>
                <c:pt idx="243">
                  <c:v>-61.700000000000088</c:v>
                </c:pt>
                <c:pt idx="244">
                  <c:v>-61.700000000000088</c:v>
                </c:pt>
                <c:pt idx="245">
                  <c:v>-62.700000000000067</c:v>
                </c:pt>
                <c:pt idx="246">
                  <c:v>-60.699999999999932</c:v>
                </c:pt>
                <c:pt idx="247">
                  <c:v>-56.700000000000017</c:v>
                </c:pt>
                <c:pt idx="248">
                  <c:v>-58.699999999999974</c:v>
                </c:pt>
                <c:pt idx="249">
                  <c:v>-58.699999999999974</c:v>
                </c:pt>
                <c:pt idx="250">
                  <c:v>-73.700000000000017</c:v>
                </c:pt>
                <c:pt idx="251">
                  <c:v>-77.700000000000102</c:v>
                </c:pt>
                <c:pt idx="252">
                  <c:v>-80.699999999999861</c:v>
                </c:pt>
                <c:pt idx="253">
                  <c:v>-82.699999999999989</c:v>
                </c:pt>
                <c:pt idx="254">
                  <c:v>-85.699999999999932</c:v>
                </c:pt>
                <c:pt idx="255">
                  <c:v>-85.699999999999932</c:v>
                </c:pt>
                <c:pt idx="256">
                  <c:v>-85.700000000000102</c:v>
                </c:pt>
                <c:pt idx="257">
                  <c:v>-86.700000000000088</c:v>
                </c:pt>
                <c:pt idx="258">
                  <c:v>-82.699999999999989</c:v>
                </c:pt>
                <c:pt idx="259">
                  <c:v>-83.700000000000159</c:v>
                </c:pt>
                <c:pt idx="260">
                  <c:v>-83.700000000000159</c:v>
                </c:pt>
                <c:pt idx="261">
                  <c:v>-82.699999999999989</c:v>
                </c:pt>
                <c:pt idx="262">
                  <c:v>-82.699999999999989</c:v>
                </c:pt>
                <c:pt idx="263">
                  <c:v>-77.699999999999932</c:v>
                </c:pt>
                <c:pt idx="264">
                  <c:v>-77.699999999999932</c:v>
                </c:pt>
                <c:pt idx="265">
                  <c:v>-78.700000000000074</c:v>
                </c:pt>
                <c:pt idx="266">
                  <c:v>-76.699999999999946</c:v>
                </c:pt>
                <c:pt idx="267">
                  <c:v>-78.699999999999903</c:v>
                </c:pt>
                <c:pt idx="268">
                  <c:v>-77.700000000000102</c:v>
                </c:pt>
                <c:pt idx="269">
                  <c:v>-78.700000000000074</c:v>
                </c:pt>
                <c:pt idx="270">
                  <c:v>-76.700000000000131</c:v>
                </c:pt>
                <c:pt idx="271">
                  <c:v>-76.699999999999946</c:v>
                </c:pt>
                <c:pt idx="272">
                  <c:v>-73.700000000000017</c:v>
                </c:pt>
                <c:pt idx="273">
                  <c:v>-74.699999999999989</c:v>
                </c:pt>
                <c:pt idx="274">
                  <c:v>-76.700000000000131</c:v>
                </c:pt>
                <c:pt idx="275">
                  <c:v>-74.699999999999989</c:v>
                </c:pt>
                <c:pt idx="276">
                  <c:v>-75.69999999999996</c:v>
                </c:pt>
                <c:pt idx="277">
                  <c:v>-77.699999999999932</c:v>
                </c:pt>
                <c:pt idx="278">
                  <c:v>-80.700000000000045</c:v>
                </c:pt>
                <c:pt idx="279">
                  <c:v>-74.699999999999989</c:v>
                </c:pt>
                <c:pt idx="280">
                  <c:v>-71.700000000000045</c:v>
                </c:pt>
                <c:pt idx="281">
                  <c:v>-73.700000000000017</c:v>
                </c:pt>
                <c:pt idx="282">
                  <c:v>-69.700000000000102</c:v>
                </c:pt>
                <c:pt idx="283">
                  <c:v>-67.69999999999996</c:v>
                </c:pt>
                <c:pt idx="284">
                  <c:v>-59.700000000000131</c:v>
                </c:pt>
                <c:pt idx="285">
                  <c:v>-58.699999999999974</c:v>
                </c:pt>
                <c:pt idx="286">
                  <c:v>-58.699999999999974</c:v>
                </c:pt>
                <c:pt idx="287">
                  <c:v>-58.699999999999974</c:v>
                </c:pt>
                <c:pt idx="288">
                  <c:v>-61.69999999999991</c:v>
                </c:pt>
                <c:pt idx="289">
                  <c:v>-59.699999999999953</c:v>
                </c:pt>
                <c:pt idx="290">
                  <c:v>-59.699999999999953</c:v>
                </c:pt>
                <c:pt idx="291">
                  <c:v>-58.699999999999974</c:v>
                </c:pt>
                <c:pt idx="292">
                  <c:v>-55.700000000000038</c:v>
                </c:pt>
                <c:pt idx="293">
                  <c:v>-56.700000000000017</c:v>
                </c:pt>
                <c:pt idx="294">
                  <c:v>-57.699999999999996</c:v>
                </c:pt>
                <c:pt idx="295">
                  <c:v>-58.699999999999974</c:v>
                </c:pt>
                <c:pt idx="296">
                  <c:v>-59.699999999999953</c:v>
                </c:pt>
                <c:pt idx="297">
                  <c:v>-75.700000000000145</c:v>
                </c:pt>
                <c:pt idx="298">
                  <c:v>-72.700000000000031</c:v>
                </c:pt>
                <c:pt idx="299">
                  <c:v>-60.699999999999932</c:v>
                </c:pt>
                <c:pt idx="300">
                  <c:v>-71.700000000000045</c:v>
                </c:pt>
                <c:pt idx="301">
                  <c:v>-70.700000000000074</c:v>
                </c:pt>
                <c:pt idx="302">
                  <c:v>-72.700000000000031</c:v>
                </c:pt>
                <c:pt idx="303">
                  <c:v>-70.699999999999903</c:v>
                </c:pt>
                <c:pt idx="304">
                  <c:v>-71.699999999999875</c:v>
                </c:pt>
                <c:pt idx="305">
                  <c:v>-72.700000000000031</c:v>
                </c:pt>
                <c:pt idx="306">
                  <c:v>-69.700000000000102</c:v>
                </c:pt>
                <c:pt idx="307">
                  <c:v>-71.699999999999875</c:v>
                </c:pt>
                <c:pt idx="308">
                  <c:v>-66.699999999999989</c:v>
                </c:pt>
                <c:pt idx="309">
                  <c:v>-68.699999999999932</c:v>
                </c:pt>
                <c:pt idx="310">
                  <c:v>-70.699999999999903</c:v>
                </c:pt>
                <c:pt idx="311">
                  <c:v>-69.699999999999918</c:v>
                </c:pt>
                <c:pt idx="312">
                  <c:v>-70.700000000000074</c:v>
                </c:pt>
                <c:pt idx="313">
                  <c:v>-68.700000000000117</c:v>
                </c:pt>
                <c:pt idx="314">
                  <c:v>-72.700000000000031</c:v>
                </c:pt>
                <c:pt idx="315">
                  <c:v>-69.699999999999918</c:v>
                </c:pt>
                <c:pt idx="316">
                  <c:v>-66.699999999999989</c:v>
                </c:pt>
                <c:pt idx="317">
                  <c:v>-66.699999999999989</c:v>
                </c:pt>
                <c:pt idx="318">
                  <c:v>-65.7</c:v>
                </c:pt>
                <c:pt idx="319">
                  <c:v>-65.7</c:v>
                </c:pt>
                <c:pt idx="320">
                  <c:v>-64.700000000000017</c:v>
                </c:pt>
                <c:pt idx="321">
                  <c:v>-62.700000000000067</c:v>
                </c:pt>
                <c:pt idx="322">
                  <c:v>-64.700000000000017</c:v>
                </c:pt>
                <c:pt idx="323">
                  <c:v>-61.700000000000088</c:v>
                </c:pt>
                <c:pt idx="324">
                  <c:v>-61.69999999999991</c:v>
                </c:pt>
                <c:pt idx="325">
                  <c:v>-63.700000000000045</c:v>
                </c:pt>
                <c:pt idx="326">
                  <c:v>-63.700000000000045</c:v>
                </c:pt>
                <c:pt idx="327">
                  <c:v>-62.699999999999889</c:v>
                </c:pt>
                <c:pt idx="328">
                  <c:v>-61.700000000000088</c:v>
                </c:pt>
                <c:pt idx="329">
                  <c:v>-65.7</c:v>
                </c:pt>
                <c:pt idx="330">
                  <c:v>-67.69999999999996</c:v>
                </c:pt>
                <c:pt idx="331">
                  <c:v>-64.699999999999847</c:v>
                </c:pt>
                <c:pt idx="332">
                  <c:v>-65.7</c:v>
                </c:pt>
                <c:pt idx="333">
                  <c:v>-65.7</c:v>
                </c:pt>
                <c:pt idx="334">
                  <c:v>-65.7</c:v>
                </c:pt>
                <c:pt idx="335">
                  <c:v>-67.69999999999996</c:v>
                </c:pt>
                <c:pt idx="336">
                  <c:v>-61.69999999999991</c:v>
                </c:pt>
                <c:pt idx="337">
                  <c:v>-56.700000000000017</c:v>
                </c:pt>
                <c:pt idx="338">
                  <c:v>-53.700000000000081</c:v>
                </c:pt>
                <c:pt idx="339">
                  <c:v>-54.70000000000006</c:v>
                </c:pt>
                <c:pt idx="340">
                  <c:v>-52.700000000000102</c:v>
                </c:pt>
                <c:pt idx="341">
                  <c:v>-51.699999999999946</c:v>
                </c:pt>
                <c:pt idx="342">
                  <c:v>-54.70000000000006</c:v>
                </c:pt>
                <c:pt idx="343">
                  <c:v>-53.699999999999903</c:v>
                </c:pt>
                <c:pt idx="344">
                  <c:v>-61.700000000000088</c:v>
                </c:pt>
                <c:pt idx="345">
                  <c:v>-56.700000000000017</c:v>
                </c:pt>
                <c:pt idx="346">
                  <c:v>-55.700000000000038</c:v>
                </c:pt>
                <c:pt idx="347">
                  <c:v>-57.699999999999996</c:v>
                </c:pt>
                <c:pt idx="348">
                  <c:v>-55.700000000000038</c:v>
                </c:pt>
                <c:pt idx="349">
                  <c:v>-55.700000000000038</c:v>
                </c:pt>
                <c:pt idx="350">
                  <c:v>-52.700000000000102</c:v>
                </c:pt>
                <c:pt idx="351">
                  <c:v>-53.700000000000081</c:v>
                </c:pt>
                <c:pt idx="352">
                  <c:v>-54.70000000000006</c:v>
                </c:pt>
                <c:pt idx="353">
                  <c:v>-56.700000000000017</c:v>
                </c:pt>
                <c:pt idx="354">
                  <c:v>-56.700000000000017</c:v>
                </c:pt>
                <c:pt idx="355">
                  <c:v>-57.699999999999996</c:v>
                </c:pt>
                <c:pt idx="356">
                  <c:v>-55.700000000000038</c:v>
                </c:pt>
                <c:pt idx="357">
                  <c:v>-53.700000000000081</c:v>
                </c:pt>
                <c:pt idx="358">
                  <c:v>-48.699999999999832</c:v>
                </c:pt>
                <c:pt idx="359">
                  <c:v>-48.70000000000001</c:v>
                </c:pt>
                <c:pt idx="360">
                  <c:v>-51.699999999999946</c:v>
                </c:pt>
                <c:pt idx="361">
                  <c:v>-54.70000000000006</c:v>
                </c:pt>
                <c:pt idx="362">
                  <c:v>-58.700000000000152</c:v>
                </c:pt>
                <c:pt idx="363">
                  <c:v>-52.700000000000102</c:v>
                </c:pt>
                <c:pt idx="364">
                  <c:v>-49.699999999999989</c:v>
                </c:pt>
                <c:pt idx="365">
                  <c:v>-49.699999999999989</c:v>
                </c:pt>
                <c:pt idx="366">
                  <c:v>-49.699999999999989</c:v>
                </c:pt>
                <c:pt idx="367">
                  <c:v>-49.699999999999989</c:v>
                </c:pt>
                <c:pt idx="368">
                  <c:v>-50.699999999999967</c:v>
                </c:pt>
                <c:pt idx="369">
                  <c:v>-51.699999999999946</c:v>
                </c:pt>
                <c:pt idx="370">
                  <c:v>-50.699999999999967</c:v>
                </c:pt>
                <c:pt idx="371">
                  <c:v>-48.70000000000001</c:v>
                </c:pt>
                <c:pt idx="372">
                  <c:v>-46.700000000000053</c:v>
                </c:pt>
                <c:pt idx="373">
                  <c:v>-40.700000000000003</c:v>
                </c:pt>
                <c:pt idx="374">
                  <c:v>-35.700000000000109</c:v>
                </c:pt>
                <c:pt idx="375">
                  <c:v>-33.699999999999974</c:v>
                </c:pt>
                <c:pt idx="376">
                  <c:v>-26.699999999999946</c:v>
                </c:pt>
                <c:pt idx="377">
                  <c:v>-25.699999999999967</c:v>
                </c:pt>
                <c:pt idx="378">
                  <c:v>-25.699999999999967</c:v>
                </c:pt>
                <c:pt idx="379">
                  <c:v>-28.700000000000081</c:v>
                </c:pt>
                <c:pt idx="380">
                  <c:v>-31.700000000000017</c:v>
                </c:pt>
                <c:pt idx="381">
                  <c:v>-29.70000000000006</c:v>
                </c:pt>
                <c:pt idx="382">
                  <c:v>-31.700000000000017</c:v>
                </c:pt>
                <c:pt idx="383">
                  <c:v>-32.699999999999996</c:v>
                </c:pt>
                <c:pt idx="384">
                  <c:v>-29.70000000000006</c:v>
                </c:pt>
                <c:pt idx="385">
                  <c:v>-27.699999999999925</c:v>
                </c:pt>
                <c:pt idx="386">
                  <c:v>-15.700000000000003</c:v>
                </c:pt>
                <c:pt idx="387">
                  <c:v>-12.700000000000067</c:v>
                </c:pt>
                <c:pt idx="388">
                  <c:v>-15.700000000000003</c:v>
                </c:pt>
                <c:pt idx="389">
                  <c:v>-16.699999999999982</c:v>
                </c:pt>
                <c:pt idx="390">
                  <c:v>-17.69999999999996</c:v>
                </c:pt>
                <c:pt idx="391">
                  <c:v>-18.699999999999939</c:v>
                </c:pt>
                <c:pt idx="392">
                  <c:v>-18.699999999999939</c:v>
                </c:pt>
                <c:pt idx="393">
                  <c:v>-18.700000000000117</c:v>
                </c:pt>
                <c:pt idx="394">
                  <c:v>-18.700000000000117</c:v>
                </c:pt>
                <c:pt idx="395">
                  <c:v>-18.699999999999939</c:v>
                </c:pt>
                <c:pt idx="396">
                  <c:v>-12.699999999999889</c:v>
                </c:pt>
                <c:pt idx="397">
                  <c:v>-7.6999999999999957</c:v>
                </c:pt>
                <c:pt idx="398">
                  <c:v>-6.7000000000000171</c:v>
                </c:pt>
                <c:pt idx="399">
                  <c:v>-7.6999999999999957</c:v>
                </c:pt>
                <c:pt idx="400">
                  <c:v>-9.6999999999999531</c:v>
                </c:pt>
                <c:pt idx="401">
                  <c:v>-9.6999999999999531</c:v>
                </c:pt>
                <c:pt idx="402">
                  <c:v>-7.6999999999999957</c:v>
                </c:pt>
                <c:pt idx="403">
                  <c:v>-10.699999999999932</c:v>
                </c:pt>
                <c:pt idx="404">
                  <c:v>-26.700000000000124</c:v>
                </c:pt>
                <c:pt idx="405">
                  <c:v>-25.699999999999967</c:v>
                </c:pt>
                <c:pt idx="406">
                  <c:v>-27.700000000000102</c:v>
                </c:pt>
                <c:pt idx="407">
                  <c:v>-37.699999999999889</c:v>
                </c:pt>
                <c:pt idx="408">
                  <c:v>-28.700000000000081</c:v>
                </c:pt>
                <c:pt idx="409">
                  <c:v>-36.69999999999991</c:v>
                </c:pt>
                <c:pt idx="410">
                  <c:v>-29.70000000000006</c:v>
                </c:pt>
                <c:pt idx="411">
                  <c:v>-30.700000000000038</c:v>
                </c:pt>
                <c:pt idx="412">
                  <c:v>-24.699999999999989</c:v>
                </c:pt>
                <c:pt idx="413">
                  <c:v>-29.699999999999882</c:v>
                </c:pt>
                <c:pt idx="414">
                  <c:v>-35.699999999999932</c:v>
                </c:pt>
                <c:pt idx="415">
                  <c:v>-36.69999999999991</c:v>
                </c:pt>
                <c:pt idx="416">
                  <c:v>-31.699999999999839</c:v>
                </c:pt>
                <c:pt idx="417">
                  <c:v>-32.699999999999996</c:v>
                </c:pt>
                <c:pt idx="418">
                  <c:v>-30.700000000000038</c:v>
                </c:pt>
                <c:pt idx="419">
                  <c:v>-33.699999999999974</c:v>
                </c:pt>
                <c:pt idx="420">
                  <c:v>-34.699999999999953</c:v>
                </c:pt>
                <c:pt idx="421">
                  <c:v>-34.700000000000131</c:v>
                </c:pt>
                <c:pt idx="422">
                  <c:v>-41.699999999999982</c:v>
                </c:pt>
                <c:pt idx="423">
                  <c:v>-39.700000000000024</c:v>
                </c:pt>
                <c:pt idx="424">
                  <c:v>-43.699999999999939</c:v>
                </c:pt>
                <c:pt idx="425">
                  <c:v>-43.699999999999939</c:v>
                </c:pt>
                <c:pt idx="426">
                  <c:v>-47.700000000000031</c:v>
                </c:pt>
                <c:pt idx="427">
                  <c:v>-51.699999999999946</c:v>
                </c:pt>
                <c:pt idx="428">
                  <c:v>-58.699999999999974</c:v>
                </c:pt>
                <c:pt idx="429">
                  <c:v>-58.699999999999974</c:v>
                </c:pt>
                <c:pt idx="430">
                  <c:v>-56.700000000000017</c:v>
                </c:pt>
                <c:pt idx="431">
                  <c:v>-58.700000000000152</c:v>
                </c:pt>
                <c:pt idx="432">
                  <c:v>-59.700000000000131</c:v>
                </c:pt>
                <c:pt idx="433">
                  <c:v>-56.700000000000017</c:v>
                </c:pt>
                <c:pt idx="434">
                  <c:v>-60.699999999999932</c:v>
                </c:pt>
                <c:pt idx="435">
                  <c:v>-60.699999999999932</c:v>
                </c:pt>
                <c:pt idx="436">
                  <c:v>-68.700000000000117</c:v>
                </c:pt>
                <c:pt idx="437">
                  <c:v>-70.700000000000074</c:v>
                </c:pt>
                <c:pt idx="438">
                  <c:v>-68.699999999999932</c:v>
                </c:pt>
                <c:pt idx="439">
                  <c:v>-76.699999999999946</c:v>
                </c:pt>
                <c:pt idx="440">
                  <c:v>-77.699999999999932</c:v>
                </c:pt>
                <c:pt idx="441">
                  <c:v>-75.69999999999996</c:v>
                </c:pt>
                <c:pt idx="442">
                  <c:v>-74.699999999999989</c:v>
                </c:pt>
                <c:pt idx="443">
                  <c:v>-76.699999999999946</c:v>
                </c:pt>
                <c:pt idx="444">
                  <c:v>-73.700000000000017</c:v>
                </c:pt>
                <c:pt idx="445">
                  <c:v>-76.699999999999946</c:v>
                </c:pt>
                <c:pt idx="446">
                  <c:v>-78.699999999999903</c:v>
                </c:pt>
                <c:pt idx="447">
                  <c:v>-77.700000000000102</c:v>
                </c:pt>
                <c:pt idx="448">
                  <c:v>-74.699999999999989</c:v>
                </c:pt>
                <c:pt idx="449">
                  <c:v>-74.699999999999989</c:v>
                </c:pt>
                <c:pt idx="450">
                  <c:v>-67.69999999999996</c:v>
                </c:pt>
                <c:pt idx="451">
                  <c:v>-69.700000000000102</c:v>
                </c:pt>
                <c:pt idx="452">
                  <c:v>-66.699999999999989</c:v>
                </c:pt>
                <c:pt idx="453">
                  <c:v>-67.69999999999996</c:v>
                </c:pt>
                <c:pt idx="454">
                  <c:v>-66.699999999999989</c:v>
                </c:pt>
                <c:pt idx="455">
                  <c:v>-63.699999999999868</c:v>
                </c:pt>
                <c:pt idx="456">
                  <c:v>-54.70000000000006</c:v>
                </c:pt>
                <c:pt idx="457">
                  <c:v>-64.699999999999847</c:v>
                </c:pt>
                <c:pt idx="458">
                  <c:v>-76.699999999999946</c:v>
                </c:pt>
                <c:pt idx="459">
                  <c:v>-79.70000000000006</c:v>
                </c:pt>
                <c:pt idx="460">
                  <c:v>-79.70000000000006</c:v>
                </c:pt>
                <c:pt idx="461">
                  <c:v>-119.69999999999992</c:v>
                </c:pt>
                <c:pt idx="462">
                  <c:v>-131.70000000000002</c:v>
                </c:pt>
                <c:pt idx="463">
                  <c:v>-109.69999999999996</c:v>
                </c:pt>
                <c:pt idx="464">
                  <c:v>-102.7000000000001</c:v>
                </c:pt>
                <c:pt idx="465">
                  <c:v>-108.70000000000016</c:v>
                </c:pt>
                <c:pt idx="466">
                  <c:v>-112.70000000000007</c:v>
                </c:pt>
                <c:pt idx="467">
                  <c:v>-120.70000000000007</c:v>
                </c:pt>
                <c:pt idx="468">
                  <c:v>-134.69999999999996</c:v>
                </c:pt>
                <c:pt idx="469">
                  <c:v>-147.70000000000005</c:v>
                </c:pt>
                <c:pt idx="470">
                  <c:v>-147.70000000000005</c:v>
                </c:pt>
                <c:pt idx="471">
                  <c:v>-161.6999999999999</c:v>
                </c:pt>
                <c:pt idx="472">
                  <c:v>-169.69999999999993</c:v>
                </c:pt>
                <c:pt idx="473">
                  <c:v>-161.7000000000001</c:v>
                </c:pt>
                <c:pt idx="474">
                  <c:v>-138.69999999999987</c:v>
                </c:pt>
                <c:pt idx="475">
                  <c:v>-141.69999999999999</c:v>
                </c:pt>
                <c:pt idx="476">
                  <c:v>-137.69999999999987</c:v>
                </c:pt>
                <c:pt idx="477">
                  <c:v>-134.70000000000013</c:v>
                </c:pt>
                <c:pt idx="478">
                  <c:v>-134.70000000000013</c:v>
                </c:pt>
                <c:pt idx="479">
                  <c:v>-134.70000000000013</c:v>
                </c:pt>
                <c:pt idx="480">
                  <c:v>-130.70000000000005</c:v>
                </c:pt>
                <c:pt idx="481">
                  <c:v>-130.70000000000005</c:v>
                </c:pt>
                <c:pt idx="482">
                  <c:v>-136.6999999999999</c:v>
                </c:pt>
                <c:pt idx="483">
                  <c:v>-133.69999999999999</c:v>
                </c:pt>
                <c:pt idx="484">
                  <c:v>-110.69999999999993</c:v>
                </c:pt>
                <c:pt idx="485">
                  <c:v>-110.69999999999993</c:v>
                </c:pt>
                <c:pt idx="486">
                  <c:v>-101.70000000000013</c:v>
                </c:pt>
                <c:pt idx="487">
                  <c:v>-107.69999999999999</c:v>
                </c:pt>
                <c:pt idx="488">
                  <c:v>-106.70000000000002</c:v>
                </c:pt>
                <c:pt idx="489">
                  <c:v>-120.6999999999999</c:v>
                </c:pt>
                <c:pt idx="490">
                  <c:v>-128.70000000000007</c:v>
                </c:pt>
                <c:pt idx="491">
                  <c:v>-134.69999999999996</c:v>
                </c:pt>
                <c:pt idx="492">
                  <c:v>-144.7000000000001</c:v>
                </c:pt>
                <c:pt idx="493">
                  <c:v>-144.7000000000001</c:v>
                </c:pt>
                <c:pt idx="494">
                  <c:v>-118.69999999999993</c:v>
                </c:pt>
                <c:pt idx="495">
                  <c:v>-107.69999999999999</c:v>
                </c:pt>
                <c:pt idx="496">
                  <c:v>-87.699999999999889</c:v>
                </c:pt>
                <c:pt idx="497">
                  <c:v>-86.700000000000088</c:v>
                </c:pt>
                <c:pt idx="498">
                  <c:v>-89.700000000000017</c:v>
                </c:pt>
                <c:pt idx="499">
                  <c:v>-95.700000000000074</c:v>
                </c:pt>
                <c:pt idx="500">
                  <c:v>-98.700000000000017</c:v>
                </c:pt>
                <c:pt idx="501">
                  <c:v>-98.700000000000017</c:v>
                </c:pt>
                <c:pt idx="502">
                  <c:v>-94.699999999999918</c:v>
                </c:pt>
                <c:pt idx="503">
                  <c:v>-95.700000000000074</c:v>
                </c:pt>
                <c:pt idx="504">
                  <c:v>-91.699999999999989</c:v>
                </c:pt>
                <c:pt idx="505">
                  <c:v>-98.700000000000017</c:v>
                </c:pt>
                <c:pt idx="506">
                  <c:v>-114.70000000000002</c:v>
                </c:pt>
                <c:pt idx="507">
                  <c:v>-83.699999999999974</c:v>
                </c:pt>
                <c:pt idx="508">
                  <c:v>-116.69999999999999</c:v>
                </c:pt>
                <c:pt idx="509">
                  <c:v>-102.69999999999993</c:v>
                </c:pt>
                <c:pt idx="510">
                  <c:v>-103.6999999999999</c:v>
                </c:pt>
                <c:pt idx="511">
                  <c:v>-97.700000000000031</c:v>
                </c:pt>
                <c:pt idx="512">
                  <c:v>-105.69999999999986</c:v>
                </c:pt>
                <c:pt idx="513">
                  <c:v>-102.7000000000001</c:v>
                </c:pt>
                <c:pt idx="514">
                  <c:v>-103.70000000000007</c:v>
                </c:pt>
                <c:pt idx="515">
                  <c:v>-99.699999999999989</c:v>
                </c:pt>
                <c:pt idx="516">
                  <c:v>-99.699999999999989</c:v>
                </c:pt>
                <c:pt idx="517">
                  <c:v>-95.700000000000074</c:v>
                </c:pt>
                <c:pt idx="518">
                  <c:v>-93.700000000000117</c:v>
                </c:pt>
                <c:pt idx="519">
                  <c:v>-89.699999999999847</c:v>
                </c:pt>
                <c:pt idx="520">
                  <c:v>-90.7</c:v>
                </c:pt>
                <c:pt idx="521">
                  <c:v>-90.7</c:v>
                </c:pt>
                <c:pt idx="522">
                  <c:v>-89.700000000000017</c:v>
                </c:pt>
                <c:pt idx="523">
                  <c:v>-85.699999999999932</c:v>
                </c:pt>
                <c:pt idx="524">
                  <c:v>-81.699999999999847</c:v>
                </c:pt>
                <c:pt idx="525">
                  <c:v>-72.700000000000031</c:v>
                </c:pt>
                <c:pt idx="526">
                  <c:v>-69.700000000000102</c:v>
                </c:pt>
                <c:pt idx="527">
                  <c:v>-66.699999999999989</c:v>
                </c:pt>
                <c:pt idx="528">
                  <c:v>-67.69999999999996</c:v>
                </c:pt>
                <c:pt idx="529">
                  <c:v>-65.7</c:v>
                </c:pt>
                <c:pt idx="530">
                  <c:v>-114.70000000000002</c:v>
                </c:pt>
                <c:pt idx="531">
                  <c:v>-109.70000000000013</c:v>
                </c:pt>
                <c:pt idx="532">
                  <c:v>-100.70000000000014</c:v>
                </c:pt>
                <c:pt idx="533">
                  <c:v>-103.70000000000007</c:v>
                </c:pt>
                <c:pt idx="534">
                  <c:v>-106.70000000000002</c:v>
                </c:pt>
                <c:pt idx="535">
                  <c:v>-62.700000000000067</c:v>
                </c:pt>
                <c:pt idx="536">
                  <c:v>-71.699999999999875</c:v>
                </c:pt>
                <c:pt idx="537">
                  <c:v>-71.700000000000045</c:v>
                </c:pt>
                <c:pt idx="538">
                  <c:v>-67.69999999999996</c:v>
                </c:pt>
                <c:pt idx="539">
                  <c:v>-72.700000000000031</c:v>
                </c:pt>
                <c:pt idx="540">
                  <c:v>-75.700000000000145</c:v>
                </c:pt>
                <c:pt idx="541">
                  <c:v>-83.699999999999974</c:v>
                </c:pt>
                <c:pt idx="542">
                  <c:v>-80.699999999999861</c:v>
                </c:pt>
                <c:pt idx="543">
                  <c:v>-74.699999999999989</c:v>
                </c:pt>
                <c:pt idx="544">
                  <c:v>-75.69999999999996</c:v>
                </c:pt>
                <c:pt idx="545">
                  <c:v>-72.700000000000031</c:v>
                </c:pt>
                <c:pt idx="546">
                  <c:v>-76.700000000000131</c:v>
                </c:pt>
                <c:pt idx="547">
                  <c:v>-50.699999999999967</c:v>
                </c:pt>
                <c:pt idx="548">
                  <c:v>-50.699999999999967</c:v>
                </c:pt>
                <c:pt idx="549">
                  <c:v>-51.700000000000124</c:v>
                </c:pt>
                <c:pt idx="550">
                  <c:v>-59.699999999999953</c:v>
                </c:pt>
                <c:pt idx="551">
                  <c:v>-59.699999999999953</c:v>
                </c:pt>
                <c:pt idx="552">
                  <c:v>-66.699999999999989</c:v>
                </c:pt>
                <c:pt idx="553">
                  <c:v>-63.700000000000045</c:v>
                </c:pt>
                <c:pt idx="554">
                  <c:v>-93.699999999999932</c:v>
                </c:pt>
                <c:pt idx="555">
                  <c:v>-93.699999999999932</c:v>
                </c:pt>
                <c:pt idx="556">
                  <c:v>-111.6999999999999</c:v>
                </c:pt>
                <c:pt idx="557">
                  <c:v>-119.69999999999992</c:v>
                </c:pt>
                <c:pt idx="558">
                  <c:v>-129.70000000000005</c:v>
                </c:pt>
                <c:pt idx="559">
                  <c:v>-146.70000000000005</c:v>
                </c:pt>
                <c:pt idx="560">
                  <c:v>-135.69999999999993</c:v>
                </c:pt>
                <c:pt idx="561">
                  <c:v>-126.70000000000013</c:v>
                </c:pt>
                <c:pt idx="562">
                  <c:v>-136.7000000000001</c:v>
                </c:pt>
                <c:pt idx="563">
                  <c:v>-149.69999999999999</c:v>
                </c:pt>
                <c:pt idx="564">
                  <c:v>-201.70000000000013</c:v>
                </c:pt>
                <c:pt idx="565">
                  <c:v>-204.70000000000005</c:v>
                </c:pt>
                <c:pt idx="566">
                  <c:v>-195.6999999999999</c:v>
                </c:pt>
                <c:pt idx="567">
                  <c:v>-196.70000000000005</c:v>
                </c:pt>
                <c:pt idx="568">
                  <c:v>-214.70000000000002</c:v>
                </c:pt>
                <c:pt idx="569">
                  <c:v>-234.69999999999996</c:v>
                </c:pt>
                <c:pt idx="570">
                  <c:v>-208.7</c:v>
                </c:pt>
                <c:pt idx="571">
                  <c:v>-202.69999999999993</c:v>
                </c:pt>
                <c:pt idx="572">
                  <c:v>-212.70000000000007</c:v>
                </c:pt>
                <c:pt idx="573">
                  <c:v>-219.69999999999993</c:v>
                </c:pt>
                <c:pt idx="574">
                  <c:v>-228.6999999999999</c:v>
                </c:pt>
                <c:pt idx="575">
                  <c:v>-224.7</c:v>
                </c:pt>
                <c:pt idx="576">
                  <c:v>-202.7000000000001</c:v>
                </c:pt>
                <c:pt idx="577">
                  <c:v>-198.70000000000002</c:v>
                </c:pt>
                <c:pt idx="578">
                  <c:v>-241.7</c:v>
                </c:pt>
                <c:pt idx="579">
                  <c:v>-227.69999999999993</c:v>
                </c:pt>
                <c:pt idx="580">
                  <c:v>-219.69999999999993</c:v>
                </c:pt>
                <c:pt idx="581">
                  <c:v>-209.69999999999996</c:v>
                </c:pt>
                <c:pt idx="582">
                  <c:v>-223.70000000000002</c:v>
                </c:pt>
                <c:pt idx="583">
                  <c:v>-214.70000000000002</c:v>
                </c:pt>
                <c:pt idx="584">
                  <c:v>-217.70000000000013</c:v>
                </c:pt>
                <c:pt idx="585">
                  <c:v>-199.7</c:v>
                </c:pt>
                <c:pt idx="586">
                  <c:v>-190.7</c:v>
                </c:pt>
                <c:pt idx="587">
                  <c:v>-189.70000000000002</c:v>
                </c:pt>
                <c:pt idx="588">
                  <c:v>-199.7</c:v>
                </c:pt>
                <c:pt idx="589">
                  <c:v>-199.7</c:v>
                </c:pt>
                <c:pt idx="590">
                  <c:v>-172.70000000000005</c:v>
                </c:pt>
                <c:pt idx="591">
                  <c:v>-168.7000000000001</c:v>
                </c:pt>
                <c:pt idx="592">
                  <c:v>-148.70000000000002</c:v>
                </c:pt>
                <c:pt idx="593">
                  <c:v>-151.70000000000013</c:v>
                </c:pt>
                <c:pt idx="594">
                  <c:v>-143.69999999999993</c:v>
                </c:pt>
                <c:pt idx="595">
                  <c:v>-134.69999999999996</c:v>
                </c:pt>
                <c:pt idx="596">
                  <c:v>-115.7</c:v>
                </c:pt>
                <c:pt idx="597">
                  <c:v>-107.69999999999999</c:v>
                </c:pt>
                <c:pt idx="598">
                  <c:v>-84.69999999999996</c:v>
                </c:pt>
                <c:pt idx="599">
                  <c:v>-71.700000000000045</c:v>
                </c:pt>
                <c:pt idx="600">
                  <c:v>-66.699999999999989</c:v>
                </c:pt>
                <c:pt idx="601">
                  <c:v>-61.700000000000088</c:v>
                </c:pt>
                <c:pt idx="602">
                  <c:v>-49.699999999999989</c:v>
                </c:pt>
                <c:pt idx="603">
                  <c:v>-46.700000000000053</c:v>
                </c:pt>
                <c:pt idx="604">
                  <c:v>-44.700000000000095</c:v>
                </c:pt>
                <c:pt idx="605">
                  <c:v>-11.700000000000088</c:v>
                </c:pt>
                <c:pt idx="606">
                  <c:v>-7.6999999999999957</c:v>
                </c:pt>
                <c:pt idx="607">
                  <c:v>-5.6999999999998607</c:v>
                </c:pt>
                <c:pt idx="608">
                  <c:v>-13.700000000000045</c:v>
                </c:pt>
                <c:pt idx="609">
                  <c:v>19.300000000000139</c:v>
                </c:pt>
                <c:pt idx="610">
                  <c:v>32.30000000000004</c:v>
                </c:pt>
                <c:pt idx="611">
                  <c:v>39.299999999999891</c:v>
                </c:pt>
                <c:pt idx="612">
                  <c:v>54.299999999999926</c:v>
                </c:pt>
                <c:pt idx="613">
                  <c:v>69.299999999999955</c:v>
                </c:pt>
                <c:pt idx="614">
                  <c:v>44.299999999999962</c:v>
                </c:pt>
                <c:pt idx="615">
                  <c:v>77.299999999999969</c:v>
                </c:pt>
                <c:pt idx="616">
                  <c:v>74.30000000000004</c:v>
                </c:pt>
                <c:pt idx="617">
                  <c:v>86.299999999999955</c:v>
                </c:pt>
                <c:pt idx="618">
                  <c:v>82.299999999999869</c:v>
                </c:pt>
                <c:pt idx="619">
                  <c:v>60.299999999999976</c:v>
                </c:pt>
                <c:pt idx="620">
                  <c:v>74.30000000000004</c:v>
                </c:pt>
                <c:pt idx="621">
                  <c:v>95.29999999999994</c:v>
                </c:pt>
                <c:pt idx="622">
                  <c:v>93.300000000000153</c:v>
                </c:pt>
                <c:pt idx="623">
                  <c:v>96.300000000000097</c:v>
                </c:pt>
                <c:pt idx="624">
                  <c:v>111.29999999999995</c:v>
                </c:pt>
                <c:pt idx="625">
                  <c:v>111.29999999999995</c:v>
                </c:pt>
                <c:pt idx="626">
                  <c:v>113.29999999999991</c:v>
                </c:pt>
                <c:pt idx="627">
                  <c:v>105.30000000000008</c:v>
                </c:pt>
                <c:pt idx="628">
                  <c:v>107.30000000000004</c:v>
                </c:pt>
                <c:pt idx="629">
                  <c:v>99.30000000000004</c:v>
                </c:pt>
                <c:pt idx="630">
                  <c:v>96.299999999999926</c:v>
                </c:pt>
                <c:pt idx="631">
                  <c:v>95.300000000000125</c:v>
                </c:pt>
                <c:pt idx="632">
                  <c:v>100.29999999999984</c:v>
                </c:pt>
                <c:pt idx="633">
                  <c:v>104.3000000000001</c:v>
                </c:pt>
                <c:pt idx="634">
                  <c:v>108.30000000000001</c:v>
                </c:pt>
                <c:pt idx="635">
                  <c:v>111.29999999999995</c:v>
                </c:pt>
                <c:pt idx="636">
                  <c:v>103.30000000000013</c:v>
                </c:pt>
                <c:pt idx="637">
                  <c:v>104.29999999999993</c:v>
                </c:pt>
                <c:pt idx="638">
                  <c:v>106.30000000000007</c:v>
                </c:pt>
                <c:pt idx="639">
                  <c:v>111.29999999999995</c:v>
                </c:pt>
                <c:pt idx="640">
                  <c:v>108.30000000000001</c:v>
                </c:pt>
                <c:pt idx="641">
                  <c:v>112.30000000000011</c:v>
                </c:pt>
                <c:pt idx="642">
                  <c:v>97.299999999999898</c:v>
                </c:pt>
                <c:pt idx="643">
                  <c:v>87.299999999999926</c:v>
                </c:pt>
                <c:pt idx="644">
                  <c:v>105.30000000000008</c:v>
                </c:pt>
                <c:pt idx="645">
                  <c:v>103.29999999999995</c:v>
                </c:pt>
                <c:pt idx="646">
                  <c:v>103.29999999999995</c:v>
                </c:pt>
                <c:pt idx="647">
                  <c:v>105.2999999999999</c:v>
                </c:pt>
                <c:pt idx="648">
                  <c:v>106.30000000000007</c:v>
                </c:pt>
                <c:pt idx="649">
                  <c:v>109.3</c:v>
                </c:pt>
                <c:pt idx="650">
                  <c:v>111.30000000000013</c:v>
                </c:pt>
                <c:pt idx="651">
                  <c:v>111.29999999999995</c:v>
                </c:pt>
                <c:pt idx="652">
                  <c:v>117.30000000000001</c:v>
                </c:pt>
                <c:pt idx="653">
                  <c:v>123.30000000000005</c:v>
                </c:pt>
                <c:pt idx="654">
                  <c:v>123.30000000000005</c:v>
                </c:pt>
                <c:pt idx="655">
                  <c:v>125.30000000000001</c:v>
                </c:pt>
                <c:pt idx="656">
                  <c:v>128.30000000000013</c:v>
                </c:pt>
                <c:pt idx="657">
                  <c:v>130.2999999999999</c:v>
                </c:pt>
                <c:pt idx="658">
                  <c:v>130.2999999999999</c:v>
                </c:pt>
                <c:pt idx="659">
                  <c:v>130.30000000000007</c:v>
                </c:pt>
                <c:pt idx="660">
                  <c:v>116.30000000000003</c:v>
                </c:pt>
                <c:pt idx="661">
                  <c:v>118.29999999999998</c:v>
                </c:pt>
                <c:pt idx="662">
                  <c:v>127.29999999999997</c:v>
                </c:pt>
                <c:pt idx="663">
                  <c:v>131.2999999999999</c:v>
                </c:pt>
                <c:pt idx="664">
                  <c:v>126.29999999999998</c:v>
                </c:pt>
                <c:pt idx="665">
                  <c:v>119.29999999999995</c:v>
                </c:pt>
                <c:pt idx="666">
                  <c:v>115.30000000000004</c:v>
                </c:pt>
                <c:pt idx="667">
                  <c:v>116.30000000000003</c:v>
                </c:pt>
                <c:pt idx="668">
                  <c:v>118.30000000000015</c:v>
                </c:pt>
                <c:pt idx="669">
                  <c:v>119.29999999999995</c:v>
                </c:pt>
                <c:pt idx="670">
                  <c:v>121.29999999999993</c:v>
                </c:pt>
                <c:pt idx="671">
                  <c:v>116.30000000000003</c:v>
                </c:pt>
                <c:pt idx="672">
                  <c:v>119.29999999999995</c:v>
                </c:pt>
                <c:pt idx="673">
                  <c:v>103.30000000000013</c:v>
                </c:pt>
                <c:pt idx="674">
                  <c:v>97.300000000000068</c:v>
                </c:pt>
                <c:pt idx="675">
                  <c:v>102.29999999999997</c:v>
                </c:pt>
                <c:pt idx="676">
                  <c:v>102.29999999999997</c:v>
                </c:pt>
                <c:pt idx="677">
                  <c:v>110.29999999999998</c:v>
                </c:pt>
                <c:pt idx="678">
                  <c:v>103.29999999999995</c:v>
                </c:pt>
                <c:pt idx="679">
                  <c:v>105.30000000000008</c:v>
                </c:pt>
                <c:pt idx="680">
                  <c:v>95.29999999999994</c:v>
                </c:pt>
                <c:pt idx="681">
                  <c:v>94.299999999999955</c:v>
                </c:pt>
                <c:pt idx="682">
                  <c:v>85.299999999999983</c:v>
                </c:pt>
                <c:pt idx="683">
                  <c:v>82.299999999999869</c:v>
                </c:pt>
                <c:pt idx="684">
                  <c:v>73.300000000000054</c:v>
                </c:pt>
                <c:pt idx="685">
                  <c:v>35.299999999999976</c:v>
                </c:pt>
                <c:pt idx="686">
                  <c:v>32.30000000000004</c:v>
                </c:pt>
                <c:pt idx="687">
                  <c:v>10.299999999999976</c:v>
                </c:pt>
                <c:pt idx="688">
                  <c:v>2.2999999999999687</c:v>
                </c:pt>
                <c:pt idx="689">
                  <c:v>3.2999999999999474</c:v>
                </c:pt>
                <c:pt idx="690">
                  <c:v>5.2999999999999048</c:v>
                </c:pt>
                <c:pt idx="691">
                  <c:v>7.3000000000000398</c:v>
                </c:pt>
                <c:pt idx="692">
                  <c:v>14.300000000000068</c:v>
                </c:pt>
                <c:pt idx="693">
                  <c:v>11.299999999999955</c:v>
                </c:pt>
                <c:pt idx="694">
                  <c:v>18.299999999999983</c:v>
                </c:pt>
                <c:pt idx="695">
                  <c:v>18.299999999999983</c:v>
                </c:pt>
                <c:pt idx="696">
                  <c:v>26.29999999999999</c:v>
                </c:pt>
                <c:pt idx="697">
                  <c:v>34.299999999999997</c:v>
                </c:pt>
                <c:pt idx="698">
                  <c:v>38.30000000000009</c:v>
                </c:pt>
                <c:pt idx="699">
                  <c:v>31.299999999999883</c:v>
                </c:pt>
                <c:pt idx="700">
                  <c:v>17.300000000000004</c:v>
                </c:pt>
                <c:pt idx="701">
                  <c:v>5.3000000000000824</c:v>
                </c:pt>
                <c:pt idx="702">
                  <c:v>10.299999999999976</c:v>
                </c:pt>
                <c:pt idx="703">
                  <c:v>-38.700000000000045</c:v>
                </c:pt>
                <c:pt idx="704">
                  <c:v>-3.700000000000081</c:v>
                </c:pt>
                <c:pt idx="705">
                  <c:v>-17.69999999999996</c:v>
                </c:pt>
                <c:pt idx="706">
                  <c:v>-16.699999999999982</c:v>
                </c:pt>
                <c:pt idx="707">
                  <c:v>-22.700000000000031</c:v>
                </c:pt>
                <c:pt idx="708">
                  <c:v>-31.700000000000017</c:v>
                </c:pt>
                <c:pt idx="709">
                  <c:v>-26.699999999999946</c:v>
                </c:pt>
                <c:pt idx="710">
                  <c:v>-31.700000000000017</c:v>
                </c:pt>
                <c:pt idx="711">
                  <c:v>-24.699999999999989</c:v>
                </c:pt>
                <c:pt idx="712">
                  <c:v>-23.70000000000001</c:v>
                </c:pt>
                <c:pt idx="713">
                  <c:v>-20.699999999999896</c:v>
                </c:pt>
                <c:pt idx="714">
                  <c:v>-41.699999999999982</c:v>
                </c:pt>
                <c:pt idx="715">
                  <c:v>-31.700000000000017</c:v>
                </c:pt>
                <c:pt idx="716">
                  <c:v>-27.699999999999925</c:v>
                </c:pt>
                <c:pt idx="717">
                  <c:v>-24.699999999999989</c:v>
                </c:pt>
                <c:pt idx="718">
                  <c:v>-23.70000000000001</c:v>
                </c:pt>
                <c:pt idx="719">
                  <c:v>-11.700000000000088</c:v>
                </c:pt>
                <c:pt idx="720">
                  <c:v>-6.7000000000000171</c:v>
                </c:pt>
                <c:pt idx="721">
                  <c:v>-1.699999999999946</c:v>
                </c:pt>
                <c:pt idx="722">
                  <c:v>-18.699999999999939</c:v>
                </c:pt>
                <c:pt idx="723">
                  <c:v>-21.700000000000053</c:v>
                </c:pt>
                <c:pt idx="724">
                  <c:v>-20.700000000000074</c:v>
                </c:pt>
                <c:pt idx="725">
                  <c:v>-20.700000000000074</c:v>
                </c:pt>
                <c:pt idx="726">
                  <c:v>-30.700000000000038</c:v>
                </c:pt>
                <c:pt idx="727">
                  <c:v>-29.70000000000006</c:v>
                </c:pt>
                <c:pt idx="728">
                  <c:v>-22.700000000000031</c:v>
                </c:pt>
                <c:pt idx="729">
                  <c:v>-29.70000000000006</c:v>
                </c:pt>
                <c:pt idx="730">
                  <c:v>-36.700000000000088</c:v>
                </c:pt>
                <c:pt idx="731">
                  <c:v>-41.699999999999982</c:v>
                </c:pt>
                <c:pt idx="732">
                  <c:v>-43.700000000000117</c:v>
                </c:pt>
                <c:pt idx="733">
                  <c:v>-49.700000000000166</c:v>
                </c:pt>
                <c:pt idx="734">
                  <c:v>-51.699999999999946</c:v>
                </c:pt>
                <c:pt idx="735">
                  <c:v>-60.700000000000109</c:v>
                </c:pt>
                <c:pt idx="736">
                  <c:v>-59.700000000000131</c:v>
                </c:pt>
                <c:pt idx="737">
                  <c:v>-50.700000000000145</c:v>
                </c:pt>
                <c:pt idx="738">
                  <c:v>-56.700000000000017</c:v>
                </c:pt>
                <c:pt idx="739">
                  <c:v>-62.700000000000067</c:v>
                </c:pt>
                <c:pt idx="740">
                  <c:v>-77.700000000000102</c:v>
                </c:pt>
                <c:pt idx="741">
                  <c:v>-77.700000000000102</c:v>
                </c:pt>
                <c:pt idx="742">
                  <c:v>-77.699999999999932</c:v>
                </c:pt>
                <c:pt idx="743">
                  <c:v>-53.700000000000081</c:v>
                </c:pt>
                <c:pt idx="744">
                  <c:v>-70.699999999999903</c:v>
                </c:pt>
                <c:pt idx="745">
                  <c:v>-51.699999999999946</c:v>
                </c:pt>
                <c:pt idx="746">
                  <c:v>-51.699999999999946</c:v>
                </c:pt>
                <c:pt idx="747">
                  <c:v>-39.700000000000024</c:v>
                </c:pt>
                <c:pt idx="748">
                  <c:v>-40.700000000000003</c:v>
                </c:pt>
                <c:pt idx="749">
                  <c:v>-46.700000000000053</c:v>
                </c:pt>
                <c:pt idx="750">
                  <c:v>-76.699999999999946</c:v>
                </c:pt>
                <c:pt idx="751">
                  <c:v>-85.699999999999932</c:v>
                </c:pt>
                <c:pt idx="752">
                  <c:v>-86.699999999999903</c:v>
                </c:pt>
                <c:pt idx="753">
                  <c:v>-94.699999999999918</c:v>
                </c:pt>
                <c:pt idx="754">
                  <c:v>-103.70000000000007</c:v>
                </c:pt>
                <c:pt idx="755">
                  <c:v>-112.69999999999989</c:v>
                </c:pt>
                <c:pt idx="756">
                  <c:v>-125.69999999999996</c:v>
                </c:pt>
                <c:pt idx="757">
                  <c:v>-135.7000000000001</c:v>
                </c:pt>
                <c:pt idx="758">
                  <c:v>-135.7000000000001</c:v>
                </c:pt>
                <c:pt idx="759">
                  <c:v>-141.69999999999999</c:v>
                </c:pt>
                <c:pt idx="760">
                  <c:v>-133.69999999999999</c:v>
                </c:pt>
                <c:pt idx="761">
                  <c:v>-130.70000000000005</c:v>
                </c:pt>
                <c:pt idx="762">
                  <c:v>-112.69999999999989</c:v>
                </c:pt>
                <c:pt idx="763">
                  <c:v>-124.69999999999999</c:v>
                </c:pt>
                <c:pt idx="764">
                  <c:v>-149.69999999999999</c:v>
                </c:pt>
                <c:pt idx="765">
                  <c:v>-154.69999999999987</c:v>
                </c:pt>
                <c:pt idx="766">
                  <c:v>-144.69999999999993</c:v>
                </c:pt>
                <c:pt idx="767">
                  <c:v>-144.7000000000001</c:v>
                </c:pt>
                <c:pt idx="768">
                  <c:v>-140.69999999999999</c:v>
                </c:pt>
                <c:pt idx="769">
                  <c:v>-153.70000000000007</c:v>
                </c:pt>
                <c:pt idx="770">
                  <c:v>-158.69999999999999</c:v>
                </c:pt>
                <c:pt idx="771">
                  <c:v>-161.6999999999999</c:v>
                </c:pt>
                <c:pt idx="772">
                  <c:v>-170.70000000000007</c:v>
                </c:pt>
                <c:pt idx="773">
                  <c:v>-167.70000000000013</c:v>
                </c:pt>
                <c:pt idx="774">
                  <c:v>-141.69999999999999</c:v>
                </c:pt>
                <c:pt idx="775">
                  <c:v>-110.7000000000001</c:v>
                </c:pt>
                <c:pt idx="776">
                  <c:v>-69.699999999999918</c:v>
                </c:pt>
                <c:pt idx="777">
                  <c:v>-95.699999999999903</c:v>
                </c:pt>
                <c:pt idx="778">
                  <c:v>-95.699999999999903</c:v>
                </c:pt>
                <c:pt idx="779">
                  <c:v>-70.699999999999903</c:v>
                </c:pt>
                <c:pt idx="780">
                  <c:v>-67.69999999999996</c:v>
                </c:pt>
                <c:pt idx="781">
                  <c:v>-58.699999999999974</c:v>
                </c:pt>
                <c:pt idx="782">
                  <c:v>-63.700000000000045</c:v>
                </c:pt>
                <c:pt idx="783">
                  <c:v>-63.700000000000045</c:v>
                </c:pt>
                <c:pt idx="784">
                  <c:v>-68.699999999999932</c:v>
                </c:pt>
                <c:pt idx="785">
                  <c:v>-13.700000000000045</c:v>
                </c:pt>
                <c:pt idx="786">
                  <c:v>-31.700000000000017</c:v>
                </c:pt>
                <c:pt idx="787">
                  <c:v>-54.70000000000006</c:v>
                </c:pt>
                <c:pt idx="788">
                  <c:v>-74.699999999999989</c:v>
                </c:pt>
                <c:pt idx="789">
                  <c:v>-96.700000000000045</c:v>
                </c:pt>
                <c:pt idx="790">
                  <c:v>-72.700000000000031</c:v>
                </c:pt>
                <c:pt idx="791">
                  <c:v>-77.699999999999932</c:v>
                </c:pt>
                <c:pt idx="792">
                  <c:v>-42.69999999999996</c:v>
                </c:pt>
                <c:pt idx="793">
                  <c:v>-63.700000000000045</c:v>
                </c:pt>
                <c:pt idx="794">
                  <c:v>-55.700000000000038</c:v>
                </c:pt>
                <c:pt idx="795">
                  <c:v>-98.700000000000017</c:v>
                </c:pt>
                <c:pt idx="796">
                  <c:v>-98.700000000000017</c:v>
                </c:pt>
                <c:pt idx="797">
                  <c:v>-102.69999999999993</c:v>
                </c:pt>
                <c:pt idx="798">
                  <c:v>-96.700000000000045</c:v>
                </c:pt>
                <c:pt idx="799">
                  <c:v>-90.7</c:v>
                </c:pt>
                <c:pt idx="800">
                  <c:v>-70.700000000000074</c:v>
                </c:pt>
                <c:pt idx="801">
                  <c:v>-67.700000000000131</c:v>
                </c:pt>
                <c:pt idx="802">
                  <c:v>-71.700000000000045</c:v>
                </c:pt>
                <c:pt idx="803">
                  <c:v>-62.700000000000067</c:v>
                </c:pt>
                <c:pt idx="804">
                  <c:v>-58.699999999999974</c:v>
                </c:pt>
                <c:pt idx="805">
                  <c:v>-65.7</c:v>
                </c:pt>
                <c:pt idx="806">
                  <c:v>-72.700000000000031</c:v>
                </c:pt>
                <c:pt idx="807">
                  <c:v>-77.699999999999932</c:v>
                </c:pt>
                <c:pt idx="808">
                  <c:v>-68.699999999999932</c:v>
                </c:pt>
                <c:pt idx="809">
                  <c:v>-80.700000000000045</c:v>
                </c:pt>
                <c:pt idx="810">
                  <c:v>-76.699999999999946</c:v>
                </c:pt>
                <c:pt idx="811">
                  <c:v>-83.699999999999974</c:v>
                </c:pt>
                <c:pt idx="812">
                  <c:v>-92.69999999999996</c:v>
                </c:pt>
                <c:pt idx="813">
                  <c:v>-92.69999999999996</c:v>
                </c:pt>
                <c:pt idx="814">
                  <c:v>-80.700000000000045</c:v>
                </c:pt>
                <c:pt idx="815">
                  <c:v>-80.700000000000045</c:v>
                </c:pt>
                <c:pt idx="816">
                  <c:v>-64.699999999999847</c:v>
                </c:pt>
                <c:pt idx="817">
                  <c:v>-68.700000000000117</c:v>
                </c:pt>
                <c:pt idx="818">
                  <c:v>-63.699999999999868</c:v>
                </c:pt>
                <c:pt idx="819">
                  <c:v>-65.7</c:v>
                </c:pt>
                <c:pt idx="820">
                  <c:v>-73.700000000000017</c:v>
                </c:pt>
                <c:pt idx="821">
                  <c:v>-79.70000000000006</c:v>
                </c:pt>
                <c:pt idx="822">
                  <c:v>-71.700000000000045</c:v>
                </c:pt>
                <c:pt idx="823">
                  <c:v>-63.700000000000045</c:v>
                </c:pt>
                <c:pt idx="824">
                  <c:v>-65.7</c:v>
                </c:pt>
                <c:pt idx="825">
                  <c:v>-78.700000000000074</c:v>
                </c:pt>
                <c:pt idx="826">
                  <c:v>-70.699999999999903</c:v>
                </c:pt>
                <c:pt idx="827">
                  <c:v>-76.699999999999946</c:v>
                </c:pt>
                <c:pt idx="828">
                  <c:v>-74.699999999999989</c:v>
                </c:pt>
                <c:pt idx="829">
                  <c:v>-71.700000000000045</c:v>
                </c:pt>
                <c:pt idx="830">
                  <c:v>-75.69999999999996</c:v>
                </c:pt>
                <c:pt idx="831">
                  <c:v>-66.699999999999989</c:v>
                </c:pt>
                <c:pt idx="832">
                  <c:v>-67.69999999999996</c:v>
                </c:pt>
                <c:pt idx="833">
                  <c:v>-67.69999999999996</c:v>
                </c:pt>
                <c:pt idx="834">
                  <c:v>-59.699999999999953</c:v>
                </c:pt>
                <c:pt idx="835">
                  <c:v>-45.699999999999896</c:v>
                </c:pt>
                <c:pt idx="836">
                  <c:v>-52.699999999999925</c:v>
                </c:pt>
                <c:pt idx="837">
                  <c:v>-17.69999999999996</c:v>
                </c:pt>
                <c:pt idx="838">
                  <c:v>-17.69999999999996</c:v>
                </c:pt>
                <c:pt idx="839">
                  <c:v>-11.69999999999991</c:v>
                </c:pt>
                <c:pt idx="840">
                  <c:v>-23.70000000000001</c:v>
                </c:pt>
                <c:pt idx="841">
                  <c:v>-25.699999999999967</c:v>
                </c:pt>
                <c:pt idx="842">
                  <c:v>-30.700000000000038</c:v>
                </c:pt>
                <c:pt idx="843">
                  <c:v>-28.699999999999903</c:v>
                </c:pt>
                <c:pt idx="844">
                  <c:v>-31.700000000000017</c:v>
                </c:pt>
                <c:pt idx="845">
                  <c:v>-10.700000000000109</c:v>
                </c:pt>
                <c:pt idx="846">
                  <c:v>-4.7000000000000597</c:v>
                </c:pt>
                <c:pt idx="847">
                  <c:v>-5.7000000000000384</c:v>
                </c:pt>
                <c:pt idx="848">
                  <c:v>-15.700000000000003</c:v>
                </c:pt>
                <c:pt idx="849">
                  <c:v>-17.700000000000138</c:v>
                </c:pt>
                <c:pt idx="850">
                  <c:v>-39.699999999999847</c:v>
                </c:pt>
                <c:pt idx="851">
                  <c:v>-29.699999999999882</c:v>
                </c:pt>
                <c:pt idx="852">
                  <c:v>-28.700000000000081</c:v>
                </c:pt>
                <c:pt idx="853">
                  <c:v>-42.69999999999996</c:v>
                </c:pt>
                <c:pt idx="854">
                  <c:v>-31.700000000000017</c:v>
                </c:pt>
                <c:pt idx="855">
                  <c:v>-37.699999999999889</c:v>
                </c:pt>
                <c:pt idx="856">
                  <c:v>-34.699999999999953</c:v>
                </c:pt>
                <c:pt idx="857">
                  <c:v>-45.699999999999896</c:v>
                </c:pt>
                <c:pt idx="858">
                  <c:v>-44.700000000000095</c:v>
                </c:pt>
                <c:pt idx="859">
                  <c:v>-44.700000000000095</c:v>
                </c:pt>
                <c:pt idx="860">
                  <c:v>-64.700000000000017</c:v>
                </c:pt>
                <c:pt idx="861">
                  <c:v>-61.700000000000088</c:v>
                </c:pt>
                <c:pt idx="862">
                  <c:v>-63.700000000000045</c:v>
                </c:pt>
                <c:pt idx="863">
                  <c:v>-71.700000000000045</c:v>
                </c:pt>
                <c:pt idx="864">
                  <c:v>-78.700000000000074</c:v>
                </c:pt>
                <c:pt idx="865">
                  <c:v>-75.69999999999996</c:v>
                </c:pt>
                <c:pt idx="866">
                  <c:v>-72.700000000000031</c:v>
                </c:pt>
                <c:pt idx="867">
                  <c:v>-62.700000000000067</c:v>
                </c:pt>
                <c:pt idx="868">
                  <c:v>-73.700000000000017</c:v>
                </c:pt>
                <c:pt idx="869">
                  <c:v>-67.69999999999996</c:v>
                </c:pt>
                <c:pt idx="870">
                  <c:v>-90.7</c:v>
                </c:pt>
                <c:pt idx="871">
                  <c:v>-125.69999999999996</c:v>
                </c:pt>
                <c:pt idx="872">
                  <c:v>-127.7000000000001</c:v>
                </c:pt>
                <c:pt idx="873">
                  <c:v>-136.6999999999999</c:v>
                </c:pt>
                <c:pt idx="874">
                  <c:v>-146.70000000000005</c:v>
                </c:pt>
                <c:pt idx="875">
                  <c:v>-140.69999999999999</c:v>
                </c:pt>
                <c:pt idx="876">
                  <c:v>-147.70000000000005</c:v>
                </c:pt>
                <c:pt idx="877">
                  <c:v>-145.6999999999999</c:v>
                </c:pt>
                <c:pt idx="878">
                  <c:v>-156.69999999999985</c:v>
                </c:pt>
                <c:pt idx="879">
                  <c:v>-148.70000000000002</c:v>
                </c:pt>
                <c:pt idx="880">
                  <c:v>-139.70000000000002</c:v>
                </c:pt>
                <c:pt idx="881">
                  <c:v>-152.69999999999993</c:v>
                </c:pt>
                <c:pt idx="882">
                  <c:v>-163.69999999999987</c:v>
                </c:pt>
                <c:pt idx="883">
                  <c:v>-170.70000000000007</c:v>
                </c:pt>
                <c:pt idx="884">
                  <c:v>-165.7</c:v>
                </c:pt>
                <c:pt idx="885">
                  <c:v>-165.7</c:v>
                </c:pt>
                <c:pt idx="886">
                  <c:v>-142.69999999999996</c:v>
                </c:pt>
                <c:pt idx="887">
                  <c:v>-143.69999999999993</c:v>
                </c:pt>
                <c:pt idx="888">
                  <c:v>-123.70000000000002</c:v>
                </c:pt>
                <c:pt idx="889">
                  <c:v>-90.7</c:v>
                </c:pt>
                <c:pt idx="890">
                  <c:v>-101.69999999999995</c:v>
                </c:pt>
                <c:pt idx="891">
                  <c:v>-108.69999999999997</c:v>
                </c:pt>
                <c:pt idx="892">
                  <c:v>-110.7000000000001</c:v>
                </c:pt>
                <c:pt idx="893">
                  <c:v>-125.69999999999996</c:v>
                </c:pt>
                <c:pt idx="894">
                  <c:v>-117.70000000000013</c:v>
                </c:pt>
                <c:pt idx="895">
                  <c:v>-95.700000000000074</c:v>
                </c:pt>
                <c:pt idx="896">
                  <c:v>-107.69999999999999</c:v>
                </c:pt>
                <c:pt idx="897">
                  <c:v>-100.70000000000014</c:v>
                </c:pt>
                <c:pt idx="898">
                  <c:v>-108.70000000000016</c:v>
                </c:pt>
                <c:pt idx="899">
                  <c:v>-109.69999999999996</c:v>
                </c:pt>
                <c:pt idx="900">
                  <c:v>-94.699999999999918</c:v>
                </c:pt>
                <c:pt idx="901">
                  <c:v>-103.6999999999999</c:v>
                </c:pt>
                <c:pt idx="902">
                  <c:v>-114.70000000000002</c:v>
                </c:pt>
                <c:pt idx="903">
                  <c:v>-109.70000000000013</c:v>
                </c:pt>
                <c:pt idx="904">
                  <c:v>-119.7000000000001</c:v>
                </c:pt>
                <c:pt idx="905">
                  <c:v>-105.70000000000005</c:v>
                </c:pt>
                <c:pt idx="906">
                  <c:v>-103.70000000000007</c:v>
                </c:pt>
                <c:pt idx="907">
                  <c:v>-105.69999999999986</c:v>
                </c:pt>
                <c:pt idx="908">
                  <c:v>-95.700000000000074</c:v>
                </c:pt>
                <c:pt idx="909">
                  <c:v>-90.7</c:v>
                </c:pt>
                <c:pt idx="910">
                  <c:v>-80.700000000000045</c:v>
                </c:pt>
                <c:pt idx="911">
                  <c:v>-80.700000000000045</c:v>
                </c:pt>
                <c:pt idx="912">
                  <c:v>-90.7</c:v>
                </c:pt>
                <c:pt idx="913">
                  <c:v>-92.69999999999996</c:v>
                </c:pt>
                <c:pt idx="914">
                  <c:v>-92.69999999999996</c:v>
                </c:pt>
                <c:pt idx="915">
                  <c:v>-87.700000000000074</c:v>
                </c:pt>
                <c:pt idx="916">
                  <c:v>-88.700000000000045</c:v>
                </c:pt>
                <c:pt idx="917">
                  <c:v>-91.699999999999989</c:v>
                </c:pt>
                <c:pt idx="918">
                  <c:v>-102.69999999999993</c:v>
                </c:pt>
                <c:pt idx="919">
                  <c:v>-94.699999999999918</c:v>
                </c:pt>
                <c:pt idx="920">
                  <c:v>-84.69999999999996</c:v>
                </c:pt>
                <c:pt idx="921">
                  <c:v>-92.700000000000131</c:v>
                </c:pt>
                <c:pt idx="922">
                  <c:v>-96.700000000000045</c:v>
                </c:pt>
                <c:pt idx="923">
                  <c:v>-100.69999999999996</c:v>
                </c:pt>
                <c:pt idx="924">
                  <c:v>-98.700000000000017</c:v>
                </c:pt>
                <c:pt idx="925">
                  <c:v>-137.69999999999987</c:v>
                </c:pt>
                <c:pt idx="926">
                  <c:v>-139.70000000000002</c:v>
                </c:pt>
                <c:pt idx="927">
                  <c:v>-132.69999999999999</c:v>
                </c:pt>
                <c:pt idx="928">
                  <c:v>-128.70000000000007</c:v>
                </c:pt>
                <c:pt idx="929">
                  <c:v>-123.70000000000002</c:v>
                </c:pt>
                <c:pt idx="930">
                  <c:v>-114.70000000000002</c:v>
                </c:pt>
                <c:pt idx="931">
                  <c:v>-125.69999999999996</c:v>
                </c:pt>
                <c:pt idx="932">
                  <c:v>-115.7</c:v>
                </c:pt>
                <c:pt idx="933">
                  <c:v>-117.69999999999996</c:v>
                </c:pt>
                <c:pt idx="934">
                  <c:v>-117.69999999999996</c:v>
                </c:pt>
                <c:pt idx="935">
                  <c:v>-121.70000000000005</c:v>
                </c:pt>
                <c:pt idx="936">
                  <c:v>-121.70000000000005</c:v>
                </c:pt>
                <c:pt idx="937">
                  <c:v>-116.69999999999999</c:v>
                </c:pt>
                <c:pt idx="938">
                  <c:v>-117.70000000000013</c:v>
                </c:pt>
                <c:pt idx="939">
                  <c:v>-122.70000000000003</c:v>
                </c:pt>
                <c:pt idx="940">
                  <c:v>-118.70000000000012</c:v>
                </c:pt>
                <c:pt idx="941">
                  <c:v>-127.7000000000001</c:v>
                </c:pt>
                <c:pt idx="942">
                  <c:v>-141.69999999999999</c:v>
                </c:pt>
                <c:pt idx="943">
                  <c:v>-148.70000000000002</c:v>
                </c:pt>
                <c:pt idx="944">
                  <c:v>-145.70000000000007</c:v>
                </c:pt>
                <c:pt idx="945">
                  <c:v>-151.69999999999993</c:v>
                </c:pt>
                <c:pt idx="946">
                  <c:v>-151.70000000000013</c:v>
                </c:pt>
                <c:pt idx="947">
                  <c:v>-155.70000000000005</c:v>
                </c:pt>
                <c:pt idx="948">
                  <c:v>-136.7000000000001</c:v>
                </c:pt>
                <c:pt idx="949">
                  <c:v>-134.69999999999996</c:v>
                </c:pt>
                <c:pt idx="950">
                  <c:v>-154.70000000000005</c:v>
                </c:pt>
                <c:pt idx="951">
                  <c:v>-132.69999999999982</c:v>
                </c:pt>
                <c:pt idx="952">
                  <c:v>-138.70000000000022</c:v>
                </c:pt>
                <c:pt idx="953">
                  <c:v>-139.70000000000002</c:v>
                </c:pt>
                <c:pt idx="954">
                  <c:v>-132.69999999999999</c:v>
                </c:pt>
                <c:pt idx="955">
                  <c:v>-132.69999999999999</c:v>
                </c:pt>
                <c:pt idx="956">
                  <c:v>-137.70000000000007</c:v>
                </c:pt>
                <c:pt idx="957">
                  <c:v>-138.70000000000022</c:v>
                </c:pt>
                <c:pt idx="958">
                  <c:v>-142.69999999999996</c:v>
                </c:pt>
                <c:pt idx="959">
                  <c:v>-138.70000000000005</c:v>
                </c:pt>
                <c:pt idx="960">
                  <c:v>-138.70000000000005</c:v>
                </c:pt>
                <c:pt idx="961">
                  <c:v>-136.6999999999999</c:v>
                </c:pt>
                <c:pt idx="962">
                  <c:v>-142.69999999999996</c:v>
                </c:pt>
                <c:pt idx="963">
                  <c:v>-142.69999999999996</c:v>
                </c:pt>
                <c:pt idx="964">
                  <c:v>-142.69999999999996</c:v>
                </c:pt>
                <c:pt idx="965">
                  <c:v>-123.70000000000002</c:v>
                </c:pt>
                <c:pt idx="966">
                  <c:v>-105.69999999999986</c:v>
                </c:pt>
                <c:pt idx="967">
                  <c:v>-98.700000000000017</c:v>
                </c:pt>
                <c:pt idx="968">
                  <c:v>-106.69999999999985</c:v>
                </c:pt>
                <c:pt idx="969">
                  <c:v>-111.6999999999999</c:v>
                </c:pt>
                <c:pt idx="970">
                  <c:v>-101.69999999999995</c:v>
                </c:pt>
                <c:pt idx="971">
                  <c:v>-101.69999999999995</c:v>
                </c:pt>
                <c:pt idx="972">
                  <c:v>-88.700000000000045</c:v>
                </c:pt>
                <c:pt idx="973">
                  <c:v>-86.699999999999903</c:v>
                </c:pt>
                <c:pt idx="974">
                  <c:v>-85.700000000000102</c:v>
                </c:pt>
                <c:pt idx="975">
                  <c:v>-92.700000000000131</c:v>
                </c:pt>
                <c:pt idx="976">
                  <c:v>-83.699999999999974</c:v>
                </c:pt>
                <c:pt idx="977">
                  <c:v>-85.700000000000102</c:v>
                </c:pt>
                <c:pt idx="978">
                  <c:v>-82.699999999999989</c:v>
                </c:pt>
                <c:pt idx="979">
                  <c:v>-93.699999999999932</c:v>
                </c:pt>
                <c:pt idx="980">
                  <c:v>-68.699999999999932</c:v>
                </c:pt>
                <c:pt idx="981">
                  <c:v>-71.700000000000045</c:v>
                </c:pt>
                <c:pt idx="982">
                  <c:v>-69.700000000000102</c:v>
                </c:pt>
                <c:pt idx="983">
                  <c:v>-79.699999999999875</c:v>
                </c:pt>
                <c:pt idx="984">
                  <c:v>-47.700000000000031</c:v>
                </c:pt>
                <c:pt idx="985">
                  <c:v>-47.700000000000031</c:v>
                </c:pt>
                <c:pt idx="986">
                  <c:v>-42.69999999999996</c:v>
                </c:pt>
                <c:pt idx="987">
                  <c:v>-48.70000000000001</c:v>
                </c:pt>
                <c:pt idx="988">
                  <c:v>-43.700000000000117</c:v>
                </c:pt>
                <c:pt idx="989">
                  <c:v>-52.699999999999925</c:v>
                </c:pt>
                <c:pt idx="990">
                  <c:v>-53.700000000000081</c:v>
                </c:pt>
                <c:pt idx="991">
                  <c:v>-39.700000000000024</c:v>
                </c:pt>
                <c:pt idx="992">
                  <c:v>-21.699999999999875</c:v>
                </c:pt>
                <c:pt idx="993">
                  <c:v>-18.699999999999939</c:v>
                </c:pt>
                <c:pt idx="994">
                  <c:v>-11.700000000000088</c:v>
                </c:pt>
                <c:pt idx="995">
                  <c:v>3.3000000000001251</c:v>
                </c:pt>
                <c:pt idx="996">
                  <c:v>-2.6999999999999247</c:v>
                </c:pt>
                <c:pt idx="997">
                  <c:v>1.2999999999999901</c:v>
                </c:pt>
                <c:pt idx="998">
                  <c:v>-1.7000000000001236</c:v>
                </c:pt>
                <c:pt idx="999">
                  <c:v>3.2999999999999474</c:v>
                </c:pt>
                <c:pt idx="1000">
                  <c:v>45.29999999999994</c:v>
                </c:pt>
                <c:pt idx="1001">
                  <c:v>45.29999999999994</c:v>
                </c:pt>
                <c:pt idx="1002">
                  <c:v>6.3000000000000611</c:v>
                </c:pt>
                <c:pt idx="1003">
                  <c:v>-1.699999999999946</c:v>
                </c:pt>
                <c:pt idx="1004">
                  <c:v>7.3000000000000398</c:v>
                </c:pt>
                <c:pt idx="1005">
                  <c:v>21.299999999999919</c:v>
                </c:pt>
                <c:pt idx="1006">
                  <c:v>17.300000000000004</c:v>
                </c:pt>
                <c:pt idx="1007">
                  <c:v>17.300000000000004</c:v>
                </c:pt>
                <c:pt idx="1008">
                  <c:v>41.300000000000026</c:v>
                </c:pt>
                <c:pt idx="1009">
                  <c:v>34.299999999999997</c:v>
                </c:pt>
                <c:pt idx="1010">
                  <c:v>37.299999999999933</c:v>
                </c:pt>
                <c:pt idx="1011">
                  <c:v>46.300000000000097</c:v>
                </c:pt>
                <c:pt idx="1012">
                  <c:v>80.300000000000082</c:v>
                </c:pt>
                <c:pt idx="1013">
                  <c:v>81.300000000000068</c:v>
                </c:pt>
                <c:pt idx="1014">
                  <c:v>92.300000000000011</c:v>
                </c:pt>
                <c:pt idx="1015">
                  <c:v>93.299999999999983</c:v>
                </c:pt>
                <c:pt idx="1016">
                  <c:v>97.299999999999898</c:v>
                </c:pt>
                <c:pt idx="1017">
                  <c:v>84.3</c:v>
                </c:pt>
                <c:pt idx="1018">
                  <c:v>84.3</c:v>
                </c:pt>
                <c:pt idx="1019">
                  <c:v>80.300000000000082</c:v>
                </c:pt>
                <c:pt idx="1020">
                  <c:v>76.299999999999983</c:v>
                </c:pt>
                <c:pt idx="1021">
                  <c:v>65.30000000000004</c:v>
                </c:pt>
                <c:pt idx="1022">
                  <c:v>59.3</c:v>
                </c:pt>
                <c:pt idx="1023">
                  <c:v>56.300000000000061</c:v>
                </c:pt>
                <c:pt idx="1024">
                  <c:v>91.299999999999841</c:v>
                </c:pt>
                <c:pt idx="1025">
                  <c:v>91.300000000000026</c:v>
                </c:pt>
                <c:pt idx="1026">
                  <c:v>84.3</c:v>
                </c:pt>
                <c:pt idx="1027">
                  <c:v>76.299999999999983</c:v>
                </c:pt>
                <c:pt idx="1028">
                  <c:v>63.299999999999912</c:v>
                </c:pt>
                <c:pt idx="1029">
                  <c:v>48.300000000000054</c:v>
                </c:pt>
                <c:pt idx="1030">
                  <c:v>22.299999999999898</c:v>
                </c:pt>
                <c:pt idx="1031">
                  <c:v>44.299999999999962</c:v>
                </c:pt>
                <c:pt idx="1032">
                  <c:v>48.300000000000054</c:v>
                </c:pt>
                <c:pt idx="1033">
                  <c:v>33.300000000000018</c:v>
                </c:pt>
                <c:pt idx="1034">
                  <c:v>31.300000000000061</c:v>
                </c:pt>
                <c:pt idx="1035">
                  <c:v>21.300000000000097</c:v>
                </c:pt>
                <c:pt idx="1036">
                  <c:v>24.300000000000033</c:v>
                </c:pt>
                <c:pt idx="1037">
                  <c:v>1.2999999999999901</c:v>
                </c:pt>
                <c:pt idx="1038">
                  <c:v>5.3000000000000824</c:v>
                </c:pt>
                <c:pt idx="1039">
                  <c:v>5.3000000000000824</c:v>
                </c:pt>
                <c:pt idx="1040">
                  <c:v>-1.699999999999946</c:v>
                </c:pt>
                <c:pt idx="1041">
                  <c:v>13.299999999999912</c:v>
                </c:pt>
                <c:pt idx="1042">
                  <c:v>26.29999999999999</c:v>
                </c:pt>
                <c:pt idx="1043">
                  <c:v>34.299999999999997</c:v>
                </c:pt>
                <c:pt idx="1044">
                  <c:v>34.299999999999997</c:v>
                </c:pt>
                <c:pt idx="1045">
                  <c:v>31.300000000000061</c:v>
                </c:pt>
                <c:pt idx="1046">
                  <c:v>34.299999999999997</c:v>
                </c:pt>
                <c:pt idx="1047">
                  <c:v>39.300000000000068</c:v>
                </c:pt>
                <c:pt idx="1048">
                  <c:v>29.299999999999926</c:v>
                </c:pt>
                <c:pt idx="1049">
                  <c:v>36.299999999999955</c:v>
                </c:pt>
                <c:pt idx="1050">
                  <c:v>25.300000000000011</c:v>
                </c:pt>
                <c:pt idx="1051">
                  <c:v>12.299999999999933</c:v>
                </c:pt>
                <c:pt idx="1052">
                  <c:v>4.3000000000001037</c:v>
                </c:pt>
                <c:pt idx="1053">
                  <c:v>6.3000000000000611</c:v>
                </c:pt>
                <c:pt idx="1054">
                  <c:v>0.30000000000001137</c:v>
                </c:pt>
                <c:pt idx="1055">
                  <c:v>-8.6999999999999744</c:v>
                </c:pt>
                <c:pt idx="1056">
                  <c:v>0.30000000000001137</c:v>
                </c:pt>
                <c:pt idx="1057">
                  <c:v>-21.700000000000053</c:v>
                </c:pt>
                <c:pt idx="1058">
                  <c:v>-34.699999999999953</c:v>
                </c:pt>
                <c:pt idx="1059">
                  <c:v>-37.700000000000067</c:v>
                </c:pt>
                <c:pt idx="1060">
                  <c:v>-31.700000000000017</c:v>
                </c:pt>
                <c:pt idx="1061">
                  <c:v>-16.699999999999982</c:v>
                </c:pt>
                <c:pt idx="1062">
                  <c:v>-6.7000000000000171</c:v>
                </c:pt>
                <c:pt idx="1063">
                  <c:v>-4.7000000000000597</c:v>
                </c:pt>
                <c:pt idx="1064">
                  <c:v>-10.700000000000109</c:v>
                </c:pt>
                <c:pt idx="1065">
                  <c:v>-46.699999999999875</c:v>
                </c:pt>
                <c:pt idx="1066">
                  <c:v>-38.700000000000045</c:v>
                </c:pt>
                <c:pt idx="1067">
                  <c:v>-24.699999999999989</c:v>
                </c:pt>
                <c:pt idx="1068">
                  <c:v>-20.699999999999896</c:v>
                </c:pt>
                <c:pt idx="1069">
                  <c:v>-24.700000000000166</c:v>
                </c:pt>
                <c:pt idx="1070">
                  <c:v>-21.700000000000053</c:v>
                </c:pt>
                <c:pt idx="1071">
                  <c:v>-20.700000000000074</c:v>
                </c:pt>
                <c:pt idx="1072">
                  <c:v>-27.700000000000102</c:v>
                </c:pt>
                <c:pt idx="1073">
                  <c:v>-36.700000000000088</c:v>
                </c:pt>
                <c:pt idx="1074">
                  <c:v>-36.700000000000088</c:v>
                </c:pt>
                <c:pt idx="1075">
                  <c:v>-36.700000000000088</c:v>
                </c:pt>
                <c:pt idx="1076">
                  <c:v>-51.699999999999946</c:v>
                </c:pt>
                <c:pt idx="1077">
                  <c:v>-68.699999999999932</c:v>
                </c:pt>
                <c:pt idx="1078">
                  <c:v>-71.700000000000045</c:v>
                </c:pt>
                <c:pt idx="1079">
                  <c:v>-70.699999999999903</c:v>
                </c:pt>
                <c:pt idx="1080">
                  <c:v>-48.70000000000001</c:v>
                </c:pt>
                <c:pt idx="1081">
                  <c:v>-40.700000000000003</c:v>
                </c:pt>
                <c:pt idx="1082">
                  <c:v>-37.700000000000067</c:v>
                </c:pt>
                <c:pt idx="1083">
                  <c:v>-34.699999999999953</c:v>
                </c:pt>
                <c:pt idx="1084">
                  <c:v>-41.699999999999982</c:v>
                </c:pt>
                <c:pt idx="1085">
                  <c:v>-40.700000000000003</c:v>
                </c:pt>
                <c:pt idx="1086">
                  <c:v>-40.699999999999825</c:v>
                </c:pt>
                <c:pt idx="1087">
                  <c:v>-40.700000000000003</c:v>
                </c:pt>
                <c:pt idx="1088">
                  <c:v>-29.70000000000006</c:v>
                </c:pt>
                <c:pt idx="1089">
                  <c:v>-20.699999999999896</c:v>
                </c:pt>
                <c:pt idx="1090">
                  <c:v>-4.699999999999882</c:v>
                </c:pt>
                <c:pt idx="1091">
                  <c:v>-24.699999999999989</c:v>
                </c:pt>
                <c:pt idx="1092">
                  <c:v>-24.699999999999989</c:v>
                </c:pt>
                <c:pt idx="1093">
                  <c:v>-30.700000000000038</c:v>
                </c:pt>
                <c:pt idx="1094">
                  <c:v>-38.700000000000045</c:v>
                </c:pt>
                <c:pt idx="1095">
                  <c:v>-47.700000000000031</c:v>
                </c:pt>
                <c:pt idx="1096">
                  <c:v>-44.699999999999918</c:v>
                </c:pt>
                <c:pt idx="1097">
                  <c:v>-27.700000000000102</c:v>
                </c:pt>
                <c:pt idx="1098">
                  <c:v>-37.700000000000067</c:v>
                </c:pt>
                <c:pt idx="1099">
                  <c:v>-46.700000000000053</c:v>
                </c:pt>
                <c:pt idx="1100">
                  <c:v>-35.699999999999932</c:v>
                </c:pt>
                <c:pt idx="1101">
                  <c:v>-35.700000000000109</c:v>
                </c:pt>
                <c:pt idx="1102">
                  <c:v>-23.699999999999832</c:v>
                </c:pt>
                <c:pt idx="1103">
                  <c:v>-34.700000000000131</c:v>
                </c:pt>
                <c:pt idx="1104">
                  <c:v>-34.699999999999953</c:v>
                </c:pt>
                <c:pt idx="1105">
                  <c:v>-37.699999999999889</c:v>
                </c:pt>
                <c:pt idx="1106">
                  <c:v>-44.699999999999918</c:v>
                </c:pt>
                <c:pt idx="1107">
                  <c:v>-34.699999999999953</c:v>
                </c:pt>
                <c:pt idx="1108">
                  <c:v>-32.699999999999996</c:v>
                </c:pt>
                <c:pt idx="1109">
                  <c:v>-34.699999999999953</c:v>
                </c:pt>
                <c:pt idx="1110">
                  <c:v>-21.699999999999875</c:v>
                </c:pt>
                <c:pt idx="1111">
                  <c:v>-24.699999999999989</c:v>
                </c:pt>
                <c:pt idx="1112">
                  <c:v>-36.69999999999991</c:v>
                </c:pt>
                <c:pt idx="1113">
                  <c:v>-30.700000000000038</c:v>
                </c:pt>
                <c:pt idx="1114">
                  <c:v>-30.700000000000038</c:v>
                </c:pt>
                <c:pt idx="1115">
                  <c:v>-39.699999999999847</c:v>
                </c:pt>
                <c:pt idx="1116">
                  <c:v>-34.699999999999953</c:v>
                </c:pt>
                <c:pt idx="1117">
                  <c:v>-40.700000000000003</c:v>
                </c:pt>
                <c:pt idx="1118">
                  <c:v>-48.70000000000001</c:v>
                </c:pt>
                <c:pt idx="1119">
                  <c:v>-53.700000000000081</c:v>
                </c:pt>
                <c:pt idx="1120">
                  <c:v>-52.699999999999925</c:v>
                </c:pt>
                <c:pt idx="1121">
                  <c:v>-42.69999999999996</c:v>
                </c:pt>
                <c:pt idx="1122">
                  <c:v>-35.699999999999932</c:v>
                </c:pt>
                <c:pt idx="1123">
                  <c:v>-35.700000000000109</c:v>
                </c:pt>
                <c:pt idx="1124">
                  <c:v>-33.699999999999974</c:v>
                </c:pt>
                <c:pt idx="1125">
                  <c:v>-32.699999999999996</c:v>
                </c:pt>
                <c:pt idx="1126">
                  <c:v>-25.699999999999967</c:v>
                </c:pt>
                <c:pt idx="1127">
                  <c:v>-22.700000000000031</c:v>
                </c:pt>
                <c:pt idx="1128">
                  <c:v>-15.700000000000003</c:v>
                </c:pt>
                <c:pt idx="1129">
                  <c:v>-12.700000000000067</c:v>
                </c:pt>
                <c:pt idx="1130">
                  <c:v>-18.699999999999939</c:v>
                </c:pt>
                <c:pt idx="1131">
                  <c:v>-30.700000000000038</c:v>
                </c:pt>
                <c:pt idx="1132">
                  <c:v>-24.699999999999989</c:v>
                </c:pt>
                <c:pt idx="1133">
                  <c:v>-24.699999999999989</c:v>
                </c:pt>
                <c:pt idx="1134">
                  <c:v>-19.700000000000095</c:v>
                </c:pt>
                <c:pt idx="1135">
                  <c:v>-22.699999999999854</c:v>
                </c:pt>
                <c:pt idx="1136">
                  <c:v>-27.700000000000102</c:v>
                </c:pt>
                <c:pt idx="1137">
                  <c:v>-21.699999999999875</c:v>
                </c:pt>
                <c:pt idx="1138">
                  <c:v>-33.699999999999974</c:v>
                </c:pt>
                <c:pt idx="1139">
                  <c:v>-38.700000000000045</c:v>
                </c:pt>
                <c:pt idx="1140">
                  <c:v>-28.700000000000081</c:v>
                </c:pt>
                <c:pt idx="1141">
                  <c:v>-25.699999999999967</c:v>
                </c:pt>
                <c:pt idx="1142">
                  <c:v>-14.700000000000024</c:v>
                </c:pt>
                <c:pt idx="1143">
                  <c:v>4.2999999999999261</c:v>
                </c:pt>
                <c:pt idx="1144">
                  <c:v>-5.7000000000000384</c:v>
                </c:pt>
                <c:pt idx="1145">
                  <c:v>-4.699999999999882</c:v>
                </c:pt>
                <c:pt idx="1146">
                  <c:v>-6.7000000000000171</c:v>
                </c:pt>
                <c:pt idx="1147">
                  <c:v>5.3000000000000824</c:v>
                </c:pt>
                <c:pt idx="1148">
                  <c:v>8.3000000000000185</c:v>
                </c:pt>
                <c:pt idx="1149">
                  <c:v>8.3000000000000185</c:v>
                </c:pt>
                <c:pt idx="1150">
                  <c:v>8.3000000000000185</c:v>
                </c:pt>
                <c:pt idx="1151">
                  <c:v>0.30000000000001137</c:v>
                </c:pt>
                <c:pt idx="1152">
                  <c:v>-9.6999999999999531</c:v>
                </c:pt>
                <c:pt idx="1153">
                  <c:v>-0.70000000000014495</c:v>
                </c:pt>
                <c:pt idx="1154">
                  <c:v>-5.7000000000000384</c:v>
                </c:pt>
                <c:pt idx="1155">
                  <c:v>-3.6999999999999034</c:v>
                </c:pt>
                <c:pt idx="1156">
                  <c:v>-6.7000000000000171</c:v>
                </c:pt>
                <c:pt idx="1157">
                  <c:v>-12.699999999999889</c:v>
                </c:pt>
                <c:pt idx="1158">
                  <c:v>-10.699999999999932</c:v>
                </c:pt>
                <c:pt idx="1159">
                  <c:v>-15.700000000000003</c:v>
                </c:pt>
                <c:pt idx="1160">
                  <c:v>-16.699999999999982</c:v>
                </c:pt>
                <c:pt idx="1161">
                  <c:v>-20.700000000000074</c:v>
                </c:pt>
                <c:pt idx="1162">
                  <c:v>-19.699999999999918</c:v>
                </c:pt>
                <c:pt idx="1163">
                  <c:v>-31.700000000000017</c:v>
                </c:pt>
                <c:pt idx="1164">
                  <c:v>-34.699999999999953</c:v>
                </c:pt>
                <c:pt idx="1165">
                  <c:v>-29.70000000000006</c:v>
                </c:pt>
                <c:pt idx="1166">
                  <c:v>-24.699999999999989</c:v>
                </c:pt>
                <c:pt idx="1167">
                  <c:v>-23.699999999999832</c:v>
                </c:pt>
                <c:pt idx="1168">
                  <c:v>-24.699999999999989</c:v>
                </c:pt>
                <c:pt idx="1169">
                  <c:v>-22.700000000000031</c:v>
                </c:pt>
                <c:pt idx="1170">
                  <c:v>-20.700000000000074</c:v>
                </c:pt>
                <c:pt idx="1171">
                  <c:v>-22.700000000000031</c:v>
                </c:pt>
                <c:pt idx="1172">
                  <c:v>-22.700000000000031</c:v>
                </c:pt>
                <c:pt idx="1173">
                  <c:v>-20.700000000000074</c:v>
                </c:pt>
                <c:pt idx="1174">
                  <c:v>-21.699999999999875</c:v>
                </c:pt>
                <c:pt idx="1175">
                  <c:v>-21.699999999999875</c:v>
                </c:pt>
                <c:pt idx="1176">
                  <c:v>-24.699999999999989</c:v>
                </c:pt>
                <c:pt idx="1177">
                  <c:v>-19.699999999999918</c:v>
                </c:pt>
                <c:pt idx="1178">
                  <c:v>-7.6999999999999957</c:v>
                </c:pt>
                <c:pt idx="1179">
                  <c:v>-2.6999999999999247</c:v>
                </c:pt>
                <c:pt idx="1180">
                  <c:v>0.30000000000001137</c:v>
                </c:pt>
                <c:pt idx="1181">
                  <c:v>-11.69999999999991</c:v>
                </c:pt>
                <c:pt idx="1182">
                  <c:v>-13.700000000000045</c:v>
                </c:pt>
                <c:pt idx="1183">
                  <c:v>-11.700000000000088</c:v>
                </c:pt>
                <c:pt idx="1184">
                  <c:v>-1.699999999999946</c:v>
                </c:pt>
                <c:pt idx="1185">
                  <c:v>15.300000000000047</c:v>
                </c:pt>
                <c:pt idx="1186">
                  <c:v>25.300000000000011</c:v>
                </c:pt>
                <c:pt idx="1187">
                  <c:v>46.300000000000097</c:v>
                </c:pt>
                <c:pt idx="1188">
                  <c:v>46.300000000000097</c:v>
                </c:pt>
                <c:pt idx="1189">
                  <c:v>51.29999999999999</c:v>
                </c:pt>
                <c:pt idx="1190">
                  <c:v>57.30000000000004</c:v>
                </c:pt>
                <c:pt idx="1191">
                  <c:v>50.300000000000011</c:v>
                </c:pt>
                <c:pt idx="1192">
                  <c:v>51.29999999999999</c:v>
                </c:pt>
                <c:pt idx="1193">
                  <c:v>40.300000000000047</c:v>
                </c:pt>
                <c:pt idx="1194">
                  <c:v>50.300000000000011</c:v>
                </c:pt>
                <c:pt idx="1195">
                  <c:v>58.300000000000018</c:v>
                </c:pt>
                <c:pt idx="1196">
                  <c:v>60.299999999999976</c:v>
                </c:pt>
                <c:pt idx="1197">
                  <c:v>74.30000000000004</c:v>
                </c:pt>
                <c:pt idx="1198">
                  <c:v>61.299999999999955</c:v>
                </c:pt>
                <c:pt idx="1199">
                  <c:v>60.299999999999976</c:v>
                </c:pt>
                <c:pt idx="1200">
                  <c:v>61.299999999999955</c:v>
                </c:pt>
                <c:pt idx="1201">
                  <c:v>53.299999999999947</c:v>
                </c:pt>
                <c:pt idx="1202">
                  <c:v>55.299999999999905</c:v>
                </c:pt>
                <c:pt idx="1203">
                  <c:v>61.299999999999955</c:v>
                </c:pt>
                <c:pt idx="1204">
                  <c:v>44.299999999999962</c:v>
                </c:pt>
                <c:pt idx="1205">
                  <c:v>72.300000000000068</c:v>
                </c:pt>
                <c:pt idx="1206">
                  <c:v>81.299999999999883</c:v>
                </c:pt>
                <c:pt idx="1207">
                  <c:v>80.299999999999898</c:v>
                </c:pt>
                <c:pt idx="1208">
                  <c:v>85.299999999999983</c:v>
                </c:pt>
                <c:pt idx="1209">
                  <c:v>103.30000000000013</c:v>
                </c:pt>
                <c:pt idx="1210">
                  <c:v>89.299999999999898</c:v>
                </c:pt>
                <c:pt idx="1211">
                  <c:v>84.3</c:v>
                </c:pt>
                <c:pt idx="1212">
                  <c:v>76.299999999999983</c:v>
                </c:pt>
                <c:pt idx="1213">
                  <c:v>87.299999999999926</c:v>
                </c:pt>
                <c:pt idx="1214">
                  <c:v>83.300000000000011</c:v>
                </c:pt>
                <c:pt idx="1215">
                  <c:v>79.299999999999926</c:v>
                </c:pt>
                <c:pt idx="1216">
                  <c:v>81.299999999999883</c:v>
                </c:pt>
                <c:pt idx="1217">
                  <c:v>75.300000000000011</c:v>
                </c:pt>
                <c:pt idx="1218">
                  <c:v>64.300000000000068</c:v>
                </c:pt>
                <c:pt idx="1219">
                  <c:v>77.299999999999969</c:v>
                </c:pt>
                <c:pt idx="1220">
                  <c:v>77.299999999999969</c:v>
                </c:pt>
                <c:pt idx="1221">
                  <c:v>72.300000000000068</c:v>
                </c:pt>
                <c:pt idx="1222">
                  <c:v>63.30000000000009</c:v>
                </c:pt>
                <c:pt idx="1223">
                  <c:v>65.30000000000004</c:v>
                </c:pt>
                <c:pt idx="1224">
                  <c:v>66.299999999999841</c:v>
                </c:pt>
                <c:pt idx="1225">
                  <c:v>69.299999999999955</c:v>
                </c:pt>
                <c:pt idx="1226">
                  <c:v>67.300000000000011</c:v>
                </c:pt>
                <c:pt idx="1227">
                  <c:v>43.299999999999983</c:v>
                </c:pt>
                <c:pt idx="1228">
                  <c:v>45.300000000000118</c:v>
                </c:pt>
                <c:pt idx="1229">
                  <c:v>54.300000000000104</c:v>
                </c:pt>
                <c:pt idx="1230">
                  <c:v>48.299999999999876</c:v>
                </c:pt>
                <c:pt idx="1231">
                  <c:v>49.300000000000033</c:v>
                </c:pt>
                <c:pt idx="1232">
                  <c:v>42.300000000000004</c:v>
                </c:pt>
                <c:pt idx="1233">
                  <c:v>43.299999999999983</c:v>
                </c:pt>
                <c:pt idx="1234">
                  <c:v>43.299999999999983</c:v>
                </c:pt>
                <c:pt idx="1235">
                  <c:v>29.300000000000104</c:v>
                </c:pt>
                <c:pt idx="1236">
                  <c:v>42.300000000000004</c:v>
                </c:pt>
                <c:pt idx="1237">
                  <c:v>41.300000000000026</c:v>
                </c:pt>
                <c:pt idx="1238">
                  <c:v>49.299999999999855</c:v>
                </c:pt>
                <c:pt idx="1239">
                  <c:v>145.30000000000013</c:v>
                </c:pt>
                <c:pt idx="1240">
                  <c:v>20.29999999999994</c:v>
                </c:pt>
                <c:pt idx="1241">
                  <c:v>26.29999999999999</c:v>
                </c:pt>
                <c:pt idx="1242">
                  <c:v>36.300000000000132</c:v>
                </c:pt>
                <c:pt idx="1243">
                  <c:v>44.300000000000139</c:v>
                </c:pt>
                <c:pt idx="1244">
                  <c:v>67.300000000000011</c:v>
                </c:pt>
                <c:pt idx="1245">
                  <c:v>67.300000000000011</c:v>
                </c:pt>
                <c:pt idx="1246">
                  <c:v>83.300000000000011</c:v>
                </c:pt>
                <c:pt idx="1247">
                  <c:v>70.29999999999994</c:v>
                </c:pt>
                <c:pt idx="1248">
                  <c:v>76.299999999999983</c:v>
                </c:pt>
                <c:pt idx="1249">
                  <c:v>74.30000000000004</c:v>
                </c:pt>
                <c:pt idx="1250">
                  <c:v>77.300000000000153</c:v>
                </c:pt>
                <c:pt idx="1251">
                  <c:v>73.299999999999869</c:v>
                </c:pt>
                <c:pt idx="1252">
                  <c:v>96.300000000000097</c:v>
                </c:pt>
                <c:pt idx="1253">
                  <c:v>89.300000000000068</c:v>
                </c:pt>
                <c:pt idx="1254">
                  <c:v>93.299999999999983</c:v>
                </c:pt>
                <c:pt idx="1255">
                  <c:v>101.29999999999998</c:v>
                </c:pt>
                <c:pt idx="1256">
                  <c:v>97.299999999999898</c:v>
                </c:pt>
                <c:pt idx="1257">
                  <c:v>95.29999999999994</c:v>
                </c:pt>
                <c:pt idx="1258">
                  <c:v>87.299999999999926</c:v>
                </c:pt>
                <c:pt idx="1259">
                  <c:v>88.299999999999912</c:v>
                </c:pt>
                <c:pt idx="1260">
                  <c:v>87.299999999999926</c:v>
                </c:pt>
                <c:pt idx="1261">
                  <c:v>87.299999999999926</c:v>
                </c:pt>
                <c:pt idx="1262">
                  <c:v>80.299999999999898</c:v>
                </c:pt>
                <c:pt idx="1263">
                  <c:v>77.299999999999969</c:v>
                </c:pt>
                <c:pt idx="1264">
                  <c:v>74.299999999999855</c:v>
                </c:pt>
                <c:pt idx="1265">
                  <c:v>73.300000000000054</c:v>
                </c:pt>
                <c:pt idx="1266">
                  <c:v>76.299999999999983</c:v>
                </c:pt>
                <c:pt idx="1267">
                  <c:v>70.29999999999994</c:v>
                </c:pt>
                <c:pt idx="1268">
                  <c:v>70.29999999999994</c:v>
                </c:pt>
                <c:pt idx="1269">
                  <c:v>70.300000000000125</c:v>
                </c:pt>
                <c:pt idx="1270">
                  <c:v>73.299999999999869</c:v>
                </c:pt>
                <c:pt idx="1271">
                  <c:v>76.299999999999983</c:v>
                </c:pt>
                <c:pt idx="1272">
                  <c:v>68.299999999999983</c:v>
                </c:pt>
                <c:pt idx="1273">
                  <c:v>64.300000000000068</c:v>
                </c:pt>
                <c:pt idx="1274">
                  <c:v>62.300000000000111</c:v>
                </c:pt>
                <c:pt idx="1275">
                  <c:v>69.299999999999955</c:v>
                </c:pt>
                <c:pt idx="1276">
                  <c:v>79.299999999999926</c:v>
                </c:pt>
                <c:pt idx="1277">
                  <c:v>78.300000000000125</c:v>
                </c:pt>
                <c:pt idx="1278">
                  <c:v>78.300000000000125</c:v>
                </c:pt>
                <c:pt idx="1279">
                  <c:v>74.30000000000004</c:v>
                </c:pt>
                <c:pt idx="1280">
                  <c:v>83.300000000000011</c:v>
                </c:pt>
                <c:pt idx="1281">
                  <c:v>82.30000000000004</c:v>
                </c:pt>
                <c:pt idx="1282">
                  <c:v>77.300000000000153</c:v>
                </c:pt>
                <c:pt idx="1283">
                  <c:v>78.299999999999955</c:v>
                </c:pt>
                <c:pt idx="1284">
                  <c:v>74.30000000000004</c:v>
                </c:pt>
                <c:pt idx="1285">
                  <c:v>72.299999999999898</c:v>
                </c:pt>
                <c:pt idx="1286">
                  <c:v>75.300000000000011</c:v>
                </c:pt>
                <c:pt idx="1287">
                  <c:v>76.299999999999983</c:v>
                </c:pt>
                <c:pt idx="1288">
                  <c:v>74.30000000000004</c:v>
                </c:pt>
                <c:pt idx="1289">
                  <c:v>78.300000000000125</c:v>
                </c:pt>
                <c:pt idx="1290">
                  <c:v>76.299999999999983</c:v>
                </c:pt>
                <c:pt idx="1291">
                  <c:v>91.300000000000026</c:v>
                </c:pt>
                <c:pt idx="1292">
                  <c:v>100.30000000000001</c:v>
                </c:pt>
                <c:pt idx="1293">
                  <c:v>99.30000000000004</c:v>
                </c:pt>
                <c:pt idx="1294">
                  <c:v>97.299999999999898</c:v>
                </c:pt>
                <c:pt idx="1295">
                  <c:v>102.29999999999997</c:v>
                </c:pt>
                <c:pt idx="1296">
                  <c:v>99.30000000000004</c:v>
                </c:pt>
                <c:pt idx="1297">
                  <c:v>97.300000000000068</c:v>
                </c:pt>
                <c:pt idx="1298">
                  <c:v>94.299999999999955</c:v>
                </c:pt>
                <c:pt idx="1299">
                  <c:v>94.299999999999955</c:v>
                </c:pt>
                <c:pt idx="1300">
                  <c:v>89.900000000000091</c:v>
                </c:pt>
                <c:pt idx="1301">
                  <c:v>89.200000000000131</c:v>
                </c:pt>
                <c:pt idx="1302">
                  <c:v>92</c:v>
                </c:pt>
                <c:pt idx="1303">
                  <c:v>90.799999999999955</c:v>
                </c:pt>
                <c:pt idx="1304">
                  <c:v>85.6</c:v>
                </c:pt>
                <c:pt idx="1305">
                  <c:v>102.29999999999997</c:v>
                </c:pt>
                <c:pt idx="1306">
                  <c:v>93.299999999999983</c:v>
                </c:pt>
                <c:pt idx="1307">
                  <c:v>95.29999999999994</c:v>
                </c:pt>
                <c:pt idx="1308">
                  <c:v>99.299999999999855</c:v>
                </c:pt>
                <c:pt idx="1309">
                  <c:v>109.3</c:v>
                </c:pt>
                <c:pt idx="1310">
                  <c:v>113.29999999999991</c:v>
                </c:pt>
                <c:pt idx="1311">
                  <c:v>114.30000000000007</c:v>
                </c:pt>
                <c:pt idx="1312">
                  <c:v>109.3</c:v>
                </c:pt>
                <c:pt idx="1313">
                  <c:v>115.30000000000004</c:v>
                </c:pt>
                <c:pt idx="1314">
                  <c:v>118.29999999999998</c:v>
                </c:pt>
                <c:pt idx="1315">
                  <c:v>110.29999999999998</c:v>
                </c:pt>
                <c:pt idx="1316">
                  <c:v>115.30000000000004</c:v>
                </c:pt>
                <c:pt idx="1317">
                  <c:v>120.30000000000013</c:v>
                </c:pt>
                <c:pt idx="1318">
                  <c:v>116.30000000000003</c:v>
                </c:pt>
                <c:pt idx="1319">
                  <c:v>114.30000000000007</c:v>
                </c:pt>
                <c:pt idx="1320">
                  <c:v>115.30000000000004</c:v>
                </c:pt>
                <c:pt idx="1321">
                  <c:v>117.30000000000001</c:v>
                </c:pt>
                <c:pt idx="1322">
                  <c:v>116.30000000000003</c:v>
                </c:pt>
                <c:pt idx="1323">
                  <c:v>117.30000000000001</c:v>
                </c:pt>
                <c:pt idx="1324">
                  <c:v>123.30000000000005</c:v>
                </c:pt>
                <c:pt idx="1325">
                  <c:v>121.29999999999993</c:v>
                </c:pt>
                <c:pt idx="1326">
                  <c:v>117.30000000000001</c:v>
                </c:pt>
                <c:pt idx="1327">
                  <c:v>116.30000000000003</c:v>
                </c:pt>
                <c:pt idx="1328">
                  <c:v>121.3000000000001</c:v>
                </c:pt>
                <c:pt idx="1329">
                  <c:v>116.30000000000003</c:v>
                </c:pt>
                <c:pt idx="1330">
                  <c:v>115.30000000000004</c:v>
                </c:pt>
                <c:pt idx="1331">
                  <c:v>115.30000000000004</c:v>
                </c:pt>
                <c:pt idx="1332">
                  <c:v>110.29999999999998</c:v>
                </c:pt>
                <c:pt idx="1333">
                  <c:v>108.30000000000001</c:v>
                </c:pt>
                <c:pt idx="1334">
                  <c:v>109.3</c:v>
                </c:pt>
                <c:pt idx="1335">
                  <c:v>101.29999999999998</c:v>
                </c:pt>
                <c:pt idx="1336">
                  <c:v>106.30000000000007</c:v>
                </c:pt>
                <c:pt idx="1337">
                  <c:v>111.29999999999995</c:v>
                </c:pt>
                <c:pt idx="1338">
                  <c:v>105.2999999999999</c:v>
                </c:pt>
                <c:pt idx="1339">
                  <c:v>103.30000000000013</c:v>
                </c:pt>
                <c:pt idx="1340">
                  <c:v>103.30000000000013</c:v>
                </c:pt>
                <c:pt idx="1341">
                  <c:v>104.29999999999993</c:v>
                </c:pt>
                <c:pt idx="1342">
                  <c:v>99.30000000000004</c:v>
                </c:pt>
                <c:pt idx="1343">
                  <c:v>101.29999999999998</c:v>
                </c:pt>
                <c:pt idx="1344">
                  <c:v>97.300000000000068</c:v>
                </c:pt>
                <c:pt idx="1345">
                  <c:v>95.29999999999994</c:v>
                </c:pt>
                <c:pt idx="1346">
                  <c:v>95.29999999999994</c:v>
                </c:pt>
                <c:pt idx="1347">
                  <c:v>95.300000000000125</c:v>
                </c:pt>
                <c:pt idx="1348">
                  <c:v>98.299999999999869</c:v>
                </c:pt>
                <c:pt idx="1349">
                  <c:v>101.29999999999998</c:v>
                </c:pt>
                <c:pt idx="1350">
                  <c:v>96.300000000000097</c:v>
                </c:pt>
                <c:pt idx="1351">
                  <c:v>89.300000000000068</c:v>
                </c:pt>
                <c:pt idx="1352">
                  <c:v>85.299999999999983</c:v>
                </c:pt>
                <c:pt idx="1353">
                  <c:v>87.299999999999926</c:v>
                </c:pt>
                <c:pt idx="1354">
                  <c:v>92.300000000000011</c:v>
                </c:pt>
                <c:pt idx="1355">
                  <c:v>89.299999999999898</c:v>
                </c:pt>
                <c:pt idx="1356">
                  <c:v>88.299999999999912</c:v>
                </c:pt>
                <c:pt idx="1357">
                  <c:v>87.299999999999926</c:v>
                </c:pt>
                <c:pt idx="1358">
                  <c:v>84.3</c:v>
                </c:pt>
                <c:pt idx="1359">
                  <c:v>79.300000000000097</c:v>
                </c:pt>
                <c:pt idx="1360">
                  <c:v>80.300000000000082</c:v>
                </c:pt>
                <c:pt idx="1361">
                  <c:v>77.299999999999969</c:v>
                </c:pt>
                <c:pt idx="1362">
                  <c:v>76.300000000000168</c:v>
                </c:pt>
                <c:pt idx="1363">
                  <c:v>75.300000000000011</c:v>
                </c:pt>
                <c:pt idx="1364">
                  <c:v>72.299999999999898</c:v>
                </c:pt>
                <c:pt idx="1365">
                  <c:v>73.300000000000054</c:v>
                </c:pt>
                <c:pt idx="1366">
                  <c:v>71.300000000000097</c:v>
                </c:pt>
                <c:pt idx="1367">
                  <c:v>70.300000000000125</c:v>
                </c:pt>
                <c:pt idx="1368">
                  <c:v>74.30000000000004</c:v>
                </c:pt>
                <c:pt idx="1369">
                  <c:v>74.30000000000004</c:v>
                </c:pt>
                <c:pt idx="1370">
                  <c:v>72.300000000000068</c:v>
                </c:pt>
                <c:pt idx="1371">
                  <c:v>76.300000000000168</c:v>
                </c:pt>
                <c:pt idx="1372">
                  <c:v>79.300000000000097</c:v>
                </c:pt>
                <c:pt idx="1373">
                  <c:v>83.300000000000011</c:v>
                </c:pt>
                <c:pt idx="1374">
                  <c:v>83.300000000000011</c:v>
                </c:pt>
                <c:pt idx="1375">
                  <c:v>87.300000000000111</c:v>
                </c:pt>
                <c:pt idx="1376">
                  <c:v>83.300000000000011</c:v>
                </c:pt>
                <c:pt idx="1377">
                  <c:v>81.299999999999883</c:v>
                </c:pt>
                <c:pt idx="1378">
                  <c:v>79.299999999999926</c:v>
                </c:pt>
                <c:pt idx="1379">
                  <c:v>79.300000000000097</c:v>
                </c:pt>
                <c:pt idx="1380">
                  <c:v>79.299999999999926</c:v>
                </c:pt>
                <c:pt idx="1381">
                  <c:v>80.299999999999898</c:v>
                </c:pt>
                <c:pt idx="1382">
                  <c:v>80.299999999999898</c:v>
                </c:pt>
                <c:pt idx="1383">
                  <c:v>81.300000000000068</c:v>
                </c:pt>
                <c:pt idx="1384">
                  <c:v>83.300000000000011</c:v>
                </c:pt>
                <c:pt idx="1385">
                  <c:v>87.299999999999926</c:v>
                </c:pt>
                <c:pt idx="1386">
                  <c:v>87.299999999999926</c:v>
                </c:pt>
                <c:pt idx="1387">
                  <c:v>86.299999999999955</c:v>
                </c:pt>
                <c:pt idx="1388">
                  <c:v>88.299999999999912</c:v>
                </c:pt>
                <c:pt idx="1389">
                  <c:v>91.300000000000026</c:v>
                </c:pt>
                <c:pt idx="1390">
                  <c:v>96.300000000000097</c:v>
                </c:pt>
                <c:pt idx="1391">
                  <c:v>98.300000000000054</c:v>
                </c:pt>
                <c:pt idx="1392">
                  <c:v>92.300000000000011</c:v>
                </c:pt>
                <c:pt idx="1393">
                  <c:v>90.30000000000004</c:v>
                </c:pt>
                <c:pt idx="1394">
                  <c:v>95.29999999999994</c:v>
                </c:pt>
                <c:pt idx="1395">
                  <c:v>91.300000000000026</c:v>
                </c:pt>
                <c:pt idx="1396">
                  <c:v>91.300000000000026</c:v>
                </c:pt>
                <c:pt idx="1397">
                  <c:v>95.300000000000125</c:v>
                </c:pt>
                <c:pt idx="1398">
                  <c:v>93.299999999999983</c:v>
                </c:pt>
                <c:pt idx="1399">
                  <c:v>94.299999999999955</c:v>
                </c:pt>
                <c:pt idx="1400">
                  <c:v>89.300000000000068</c:v>
                </c:pt>
                <c:pt idx="1401">
                  <c:v>92.300000000000011</c:v>
                </c:pt>
                <c:pt idx="1402">
                  <c:v>93.299999999999983</c:v>
                </c:pt>
                <c:pt idx="1403">
                  <c:v>87.300000000000111</c:v>
                </c:pt>
                <c:pt idx="1404">
                  <c:v>89.299999999999898</c:v>
                </c:pt>
                <c:pt idx="1405">
                  <c:v>82.299999999999869</c:v>
                </c:pt>
                <c:pt idx="1406">
                  <c:v>80.299999999999898</c:v>
                </c:pt>
                <c:pt idx="1407">
                  <c:v>81.300000000000068</c:v>
                </c:pt>
                <c:pt idx="1408">
                  <c:v>73.299999999999869</c:v>
                </c:pt>
                <c:pt idx="1409">
                  <c:v>71.299999999999926</c:v>
                </c:pt>
                <c:pt idx="1410">
                  <c:v>59.3</c:v>
                </c:pt>
                <c:pt idx="1411">
                  <c:v>81.300000000000068</c:v>
                </c:pt>
                <c:pt idx="1412">
                  <c:v>79.800000000000011</c:v>
                </c:pt>
                <c:pt idx="1413">
                  <c:v>75.899999999999864</c:v>
                </c:pt>
                <c:pt idx="1414">
                  <c:v>74.200000000000088</c:v>
                </c:pt>
                <c:pt idx="1415">
                  <c:v>74.199999999999903</c:v>
                </c:pt>
                <c:pt idx="1416">
                  <c:v>67</c:v>
                </c:pt>
                <c:pt idx="1417">
                  <c:v>64.199999999999946</c:v>
                </c:pt>
                <c:pt idx="1418">
                  <c:v>72.19999999999996</c:v>
                </c:pt>
                <c:pt idx="1419">
                  <c:v>77.200000000000017</c:v>
                </c:pt>
                <c:pt idx="1420">
                  <c:v>71.899999999999949</c:v>
                </c:pt>
                <c:pt idx="1421">
                  <c:v>70.5</c:v>
                </c:pt>
                <c:pt idx="1422">
                  <c:v>65.900000000000063</c:v>
                </c:pt>
                <c:pt idx="1423">
                  <c:v>66.900000000000048</c:v>
                </c:pt>
                <c:pt idx="1424">
                  <c:v>68.39999999999992</c:v>
                </c:pt>
                <c:pt idx="1425">
                  <c:v>55.600000000000094</c:v>
                </c:pt>
                <c:pt idx="1426">
                  <c:v>61.799999999999855</c:v>
                </c:pt>
                <c:pt idx="1427">
                  <c:v>62.699999999999889</c:v>
                </c:pt>
                <c:pt idx="1428">
                  <c:v>61.69999999999991</c:v>
                </c:pt>
                <c:pt idx="1429">
                  <c:v>70.199999999999989</c:v>
                </c:pt>
                <c:pt idx="1430">
                  <c:v>71.999999999999886</c:v>
                </c:pt>
                <c:pt idx="1431">
                  <c:v>73.499999999999943</c:v>
                </c:pt>
                <c:pt idx="1432">
                  <c:v>73.899999999999892</c:v>
                </c:pt>
                <c:pt idx="1433">
                  <c:v>74.900000000000063</c:v>
                </c:pt>
                <c:pt idx="1434">
                  <c:v>64.700000000000017</c:v>
                </c:pt>
                <c:pt idx="1435">
                  <c:v>64.700000000000017</c:v>
                </c:pt>
                <c:pt idx="1436">
                  <c:v>68.39999999999992</c:v>
                </c:pt>
                <c:pt idx="1437">
                  <c:v>72.599999999999909</c:v>
                </c:pt>
                <c:pt idx="1438">
                  <c:v>67.400000000000119</c:v>
                </c:pt>
                <c:pt idx="1439">
                  <c:v>72.19999999999996</c:v>
                </c:pt>
                <c:pt idx="1440">
                  <c:v>69.699999999999918</c:v>
                </c:pt>
                <c:pt idx="1441">
                  <c:v>73.400000000000006</c:v>
                </c:pt>
                <c:pt idx="1442">
                  <c:v>73.599999999999881</c:v>
                </c:pt>
                <c:pt idx="1443">
                  <c:v>73.699999999999832</c:v>
                </c:pt>
                <c:pt idx="1444">
                  <c:v>70.599999999999952</c:v>
                </c:pt>
                <c:pt idx="1445">
                  <c:v>66.199999999999903</c:v>
                </c:pt>
                <c:pt idx="1446">
                  <c:v>64.400000000000006</c:v>
                </c:pt>
                <c:pt idx="1447">
                  <c:v>72.89999999999992</c:v>
                </c:pt>
                <c:pt idx="1448">
                  <c:v>71.100000000000023</c:v>
                </c:pt>
                <c:pt idx="1449">
                  <c:v>77.099999999999909</c:v>
                </c:pt>
                <c:pt idx="1450">
                  <c:v>75.900000000000034</c:v>
                </c:pt>
                <c:pt idx="1451">
                  <c:v>78.300000000000125</c:v>
                </c:pt>
                <c:pt idx="1452">
                  <c:v>79.900000000000119</c:v>
                </c:pt>
                <c:pt idx="1453">
                  <c:v>82.100000000000151</c:v>
                </c:pt>
                <c:pt idx="1454">
                  <c:v>78.599999999999966</c:v>
                </c:pt>
                <c:pt idx="1455">
                  <c:v>70.699999999999903</c:v>
                </c:pt>
                <c:pt idx="1456">
                  <c:v>64.199999999999946</c:v>
                </c:pt>
                <c:pt idx="1457">
                  <c:v>64.199999999999946</c:v>
                </c:pt>
                <c:pt idx="1458">
                  <c:v>75.300000000000011</c:v>
                </c:pt>
                <c:pt idx="1459">
                  <c:v>74.000000000000028</c:v>
                </c:pt>
                <c:pt idx="1460">
                  <c:v>72.100000000000009</c:v>
                </c:pt>
                <c:pt idx="1461">
                  <c:v>67.300000000000011</c:v>
                </c:pt>
                <c:pt idx="1462">
                  <c:v>72.800000000000153</c:v>
                </c:pt>
                <c:pt idx="1463">
                  <c:v>70.5</c:v>
                </c:pt>
                <c:pt idx="1464">
                  <c:v>63.999999999999879</c:v>
                </c:pt>
                <c:pt idx="1465">
                  <c:v>73.799999999999955</c:v>
                </c:pt>
                <c:pt idx="1466">
                  <c:v>80.499999999999972</c:v>
                </c:pt>
                <c:pt idx="1467">
                  <c:v>83.499999999999915</c:v>
                </c:pt>
                <c:pt idx="1468">
                  <c:v>85.500000000000043</c:v>
                </c:pt>
                <c:pt idx="1469">
                  <c:v>86.600000000000136</c:v>
                </c:pt>
                <c:pt idx="1470">
                  <c:v>83.099999999999952</c:v>
                </c:pt>
                <c:pt idx="1471">
                  <c:v>82.399999999999977</c:v>
                </c:pt>
                <c:pt idx="1472">
                  <c:v>81.899999999999906</c:v>
                </c:pt>
                <c:pt idx="1473">
                  <c:v>78.899999999999977</c:v>
                </c:pt>
                <c:pt idx="1474">
                  <c:v>77.699999999999932</c:v>
                </c:pt>
                <c:pt idx="1475">
                  <c:v>79.900000000000119</c:v>
                </c:pt>
                <c:pt idx="1476">
                  <c:v>80.499999999999972</c:v>
                </c:pt>
                <c:pt idx="1477">
                  <c:v>84.199999999999875</c:v>
                </c:pt>
                <c:pt idx="1478">
                  <c:v>87.599999999999937</c:v>
                </c:pt>
                <c:pt idx="1479">
                  <c:v>81.900000000000091</c:v>
                </c:pt>
                <c:pt idx="1480">
                  <c:v>81.900000000000091</c:v>
                </c:pt>
                <c:pt idx="1481">
                  <c:v>81.899999999999906</c:v>
                </c:pt>
                <c:pt idx="1482">
                  <c:v>86.399999999999892</c:v>
                </c:pt>
                <c:pt idx="1483">
                  <c:v>86.599999999999966</c:v>
                </c:pt>
                <c:pt idx="1484">
                  <c:v>95.999999999999915</c:v>
                </c:pt>
                <c:pt idx="1485">
                  <c:v>88.299999999999912</c:v>
                </c:pt>
                <c:pt idx="1486">
                  <c:v>88.499999999999972</c:v>
                </c:pt>
                <c:pt idx="1487">
                  <c:v>85.9</c:v>
                </c:pt>
                <c:pt idx="1488">
                  <c:v>84.799999999999898</c:v>
                </c:pt>
                <c:pt idx="1489">
                  <c:v>88.100000000000023</c:v>
                </c:pt>
                <c:pt idx="1490">
                  <c:v>90.200000000000102</c:v>
                </c:pt>
                <c:pt idx="1491">
                  <c:v>90.09999999999998</c:v>
                </c:pt>
                <c:pt idx="1492">
                  <c:v>89.700000000000017</c:v>
                </c:pt>
                <c:pt idx="1493">
                  <c:v>90.09999999999998</c:v>
                </c:pt>
                <c:pt idx="1494">
                  <c:v>92.300000000000011</c:v>
                </c:pt>
                <c:pt idx="1495">
                  <c:v>91.100000000000136</c:v>
                </c:pt>
                <c:pt idx="1496">
                  <c:v>91.500000000000085</c:v>
                </c:pt>
                <c:pt idx="1497">
                  <c:v>93.799999999999883</c:v>
                </c:pt>
                <c:pt idx="1498">
                  <c:v>90.900000000000063</c:v>
                </c:pt>
                <c:pt idx="1499">
                  <c:v>91.400000000000148</c:v>
                </c:pt>
                <c:pt idx="1500">
                  <c:v>91.099999999999966</c:v>
                </c:pt>
                <c:pt idx="1501">
                  <c:v>92.100000000000108</c:v>
                </c:pt>
                <c:pt idx="1502">
                  <c:v>95.899999999999963</c:v>
                </c:pt>
                <c:pt idx="1503">
                  <c:v>92.800000000000082</c:v>
                </c:pt>
                <c:pt idx="1504">
                  <c:v>91.600000000000037</c:v>
                </c:pt>
                <c:pt idx="1505">
                  <c:v>91.600000000000037</c:v>
                </c:pt>
                <c:pt idx="1506">
                  <c:v>92</c:v>
                </c:pt>
                <c:pt idx="1507">
                  <c:v>91.000000000000014</c:v>
                </c:pt>
                <c:pt idx="1508">
                  <c:v>94.899999999999977</c:v>
                </c:pt>
                <c:pt idx="1509">
                  <c:v>103.2</c:v>
                </c:pt>
                <c:pt idx="1510">
                  <c:v>107.69999999999999</c:v>
                </c:pt>
                <c:pt idx="1511">
                  <c:v>104.10000000000004</c:v>
                </c:pt>
                <c:pt idx="1512">
                  <c:v>100</c:v>
                </c:pt>
                <c:pt idx="1513">
                  <c:v>96.699999999999875</c:v>
                </c:pt>
                <c:pt idx="1514">
                  <c:v>95.29999999999994</c:v>
                </c:pt>
                <c:pt idx="1515">
                  <c:v>100.40000000000013</c:v>
                </c:pt>
                <c:pt idx="1516">
                  <c:v>106.29999999999988</c:v>
                </c:pt>
                <c:pt idx="1517">
                  <c:v>107.69999999999999</c:v>
                </c:pt>
                <c:pt idx="1518">
                  <c:v>106.90000000000009</c:v>
                </c:pt>
                <c:pt idx="1519">
                  <c:v>108.39999999999996</c:v>
                </c:pt>
                <c:pt idx="1520">
                  <c:v>115.50000000000011</c:v>
                </c:pt>
                <c:pt idx="1521">
                  <c:v>113.70000000000005</c:v>
                </c:pt>
                <c:pt idx="1522">
                  <c:v>112.0000000000001</c:v>
                </c:pt>
                <c:pt idx="1523">
                  <c:v>113.90000000000012</c:v>
                </c:pt>
                <c:pt idx="1524">
                  <c:v>111.89999999999998</c:v>
                </c:pt>
                <c:pt idx="1525">
                  <c:v>111.89999999999998</c:v>
                </c:pt>
                <c:pt idx="1526">
                  <c:v>111.89999999999998</c:v>
                </c:pt>
                <c:pt idx="1527">
                  <c:v>116.79999999999993</c:v>
                </c:pt>
                <c:pt idx="1528">
                  <c:v>113.3000000000001</c:v>
                </c:pt>
                <c:pt idx="1529">
                  <c:v>113.3000000000001</c:v>
                </c:pt>
                <c:pt idx="1530">
                  <c:v>108.39999999999996</c:v>
                </c:pt>
                <c:pt idx="1531">
                  <c:v>110.6</c:v>
                </c:pt>
                <c:pt idx="1532">
                  <c:v>107.30000000000004</c:v>
                </c:pt>
                <c:pt idx="1533">
                  <c:v>106.90000000000009</c:v>
                </c:pt>
                <c:pt idx="1534">
                  <c:v>106.29999999999988</c:v>
                </c:pt>
                <c:pt idx="1535">
                  <c:v>104.59999999999994</c:v>
                </c:pt>
                <c:pt idx="1536">
                  <c:v>100.99999999999997</c:v>
                </c:pt>
                <c:pt idx="1537">
                  <c:v>94.299999999999955</c:v>
                </c:pt>
                <c:pt idx="1538">
                  <c:v>94.299999999999955</c:v>
                </c:pt>
                <c:pt idx="1539">
                  <c:v>92.300000000000011</c:v>
                </c:pt>
                <c:pt idx="1540">
                  <c:v>95.600000000000136</c:v>
                </c:pt>
                <c:pt idx="1541">
                  <c:v>97.799999999999983</c:v>
                </c:pt>
                <c:pt idx="1542">
                  <c:v>97.40000000000002</c:v>
                </c:pt>
                <c:pt idx="1543">
                  <c:v>99.499999999999915</c:v>
                </c:pt>
                <c:pt idx="1544">
                  <c:v>101.80000000000007</c:v>
                </c:pt>
                <c:pt idx="1545">
                  <c:v>103.00000000000011</c:v>
                </c:pt>
                <c:pt idx="1546">
                  <c:v>104.60000000000011</c:v>
                </c:pt>
                <c:pt idx="1547">
                  <c:v>107.49999999999993</c:v>
                </c:pt>
                <c:pt idx="1548">
                  <c:v>108.99999999999999</c:v>
                </c:pt>
                <c:pt idx="1549">
                  <c:v>112.29999999999993</c:v>
                </c:pt>
                <c:pt idx="1550">
                  <c:v>108.89999999999986</c:v>
                </c:pt>
                <c:pt idx="1551">
                  <c:v>108.30000000000001</c:v>
                </c:pt>
                <c:pt idx="1552">
                  <c:v>110.20000000000003</c:v>
                </c:pt>
                <c:pt idx="1553">
                  <c:v>106.1</c:v>
                </c:pt>
                <c:pt idx="1554">
                  <c:v>106.49999999999994</c:v>
                </c:pt>
                <c:pt idx="1555">
                  <c:v>102.79999999999987</c:v>
                </c:pt>
                <c:pt idx="1556">
                  <c:v>108.09999999999995</c:v>
                </c:pt>
                <c:pt idx="1557">
                  <c:v>102.89999999999999</c:v>
                </c:pt>
                <c:pt idx="1558">
                  <c:v>96.400000000000034</c:v>
                </c:pt>
                <c:pt idx="1559">
                  <c:v>95.599999999999952</c:v>
                </c:pt>
                <c:pt idx="1560">
                  <c:v>95.599999999999952</c:v>
                </c:pt>
                <c:pt idx="1561">
                  <c:v>92.900000000000034</c:v>
                </c:pt>
                <c:pt idx="1562">
                  <c:v>97.999999999999858</c:v>
                </c:pt>
                <c:pt idx="1563">
                  <c:v>96.199999999999974</c:v>
                </c:pt>
                <c:pt idx="1564">
                  <c:v>98.799999999999955</c:v>
                </c:pt>
                <c:pt idx="1565">
                  <c:v>98.799999999999955</c:v>
                </c:pt>
                <c:pt idx="1566">
                  <c:v>100.99999999999997</c:v>
                </c:pt>
                <c:pt idx="1567">
                  <c:v>100.50000000000009</c:v>
                </c:pt>
                <c:pt idx="1568">
                  <c:v>105.19999999999996</c:v>
                </c:pt>
                <c:pt idx="1569">
                  <c:v>105.2999999999999</c:v>
                </c:pt>
                <c:pt idx="1570">
                  <c:v>105.70000000000005</c:v>
                </c:pt>
                <c:pt idx="1571">
                  <c:v>102.89999999999999</c:v>
                </c:pt>
                <c:pt idx="1572">
                  <c:v>106.4</c:v>
                </c:pt>
                <c:pt idx="1573">
                  <c:v>105.19999999999996</c:v>
                </c:pt>
                <c:pt idx="1574">
                  <c:v>108.50000000000009</c:v>
                </c:pt>
                <c:pt idx="1575">
                  <c:v>107.30000000000004</c:v>
                </c:pt>
                <c:pt idx="1576">
                  <c:v>107.00000000000003</c:v>
                </c:pt>
                <c:pt idx="1577">
                  <c:v>107.79999999999994</c:v>
                </c:pt>
                <c:pt idx="1578">
                  <c:v>105.40000000000003</c:v>
                </c:pt>
                <c:pt idx="1579">
                  <c:v>104.60000000000011</c:v>
                </c:pt>
                <c:pt idx="1580">
                  <c:v>103.50000000000001</c:v>
                </c:pt>
                <c:pt idx="1581">
                  <c:v>106.29999999999988</c:v>
                </c:pt>
                <c:pt idx="1582">
                  <c:v>100.99999999999997</c:v>
                </c:pt>
                <c:pt idx="1583">
                  <c:v>99.499999999999915</c:v>
                </c:pt>
                <c:pt idx="1584">
                  <c:v>102.99999999999994</c:v>
                </c:pt>
                <c:pt idx="1585">
                  <c:v>106.29999999999988</c:v>
                </c:pt>
                <c:pt idx="1586">
                  <c:v>107.89999999999989</c:v>
                </c:pt>
                <c:pt idx="1587">
                  <c:v>105.99999999999987</c:v>
                </c:pt>
                <c:pt idx="1588">
                  <c:v>106.70000000000002</c:v>
                </c:pt>
                <c:pt idx="1589">
                  <c:v>103.59999999999997</c:v>
                </c:pt>
                <c:pt idx="1590">
                  <c:v>104.5</c:v>
                </c:pt>
                <c:pt idx="1591">
                  <c:v>103.59999999999997</c:v>
                </c:pt>
                <c:pt idx="1592">
                  <c:v>107.69999999999999</c:v>
                </c:pt>
                <c:pt idx="1593">
                  <c:v>108.1999999999999</c:v>
                </c:pt>
                <c:pt idx="1594">
                  <c:v>109.7999999999999</c:v>
                </c:pt>
                <c:pt idx="1595">
                  <c:v>109.7999999999999</c:v>
                </c:pt>
                <c:pt idx="1596">
                  <c:v>108.09999999999995</c:v>
                </c:pt>
                <c:pt idx="1597">
                  <c:v>107.60000000000005</c:v>
                </c:pt>
                <c:pt idx="1598">
                  <c:v>105.30000000000008</c:v>
                </c:pt>
                <c:pt idx="1599">
                  <c:v>104.29999999999993</c:v>
                </c:pt>
                <c:pt idx="1600">
                  <c:v>104.29999999999993</c:v>
                </c:pt>
                <c:pt idx="1601">
                  <c:v>106.90000000000009</c:v>
                </c:pt>
                <c:pt idx="1602">
                  <c:v>96.999999999999886</c:v>
                </c:pt>
                <c:pt idx="1603">
                  <c:v>98.500000000000114</c:v>
                </c:pt>
                <c:pt idx="1604">
                  <c:v>104.10000000000004</c:v>
                </c:pt>
                <c:pt idx="1605">
                  <c:v>102.50000000000003</c:v>
                </c:pt>
                <c:pt idx="1606">
                  <c:v>107.60000000000005</c:v>
                </c:pt>
                <c:pt idx="1607">
                  <c:v>104.70000000000006</c:v>
                </c:pt>
                <c:pt idx="1608">
                  <c:v>103.39999999999989</c:v>
                </c:pt>
                <c:pt idx="1609">
                  <c:v>104.39999999999986</c:v>
                </c:pt>
                <c:pt idx="1610">
                  <c:v>104.89999999999995</c:v>
                </c:pt>
                <c:pt idx="1611">
                  <c:v>107.09999999999997</c:v>
                </c:pt>
                <c:pt idx="1612">
                  <c:v>114.79999999999997</c:v>
                </c:pt>
                <c:pt idx="1613">
                  <c:v>110.29999999999998</c:v>
                </c:pt>
                <c:pt idx="1614">
                  <c:v>110.50000000000004</c:v>
                </c:pt>
                <c:pt idx="1615">
                  <c:v>108.30000000000001</c:v>
                </c:pt>
                <c:pt idx="1616">
                  <c:v>109.60000000000001</c:v>
                </c:pt>
                <c:pt idx="1617">
                  <c:v>108.39999999999996</c:v>
                </c:pt>
                <c:pt idx="1618">
                  <c:v>106.29999999999988</c:v>
                </c:pt>
                <c:pt idx="1619">
                  <c:v>103.39999999999989</c:v>
                </c:pt>
                <c:pt idx="1620">
                  <c:v>108.90000000000003</c:v>
                </c:pt>
                <c:pt idx="1621">
                  <c:v>102.69999999999993</c:v>
                </c:pt>
                <c:pt idx="1622">
                  <c:v>96.099999999999852</c:v>
                </c:pt>
                <c:pt idx="1623">
                  <c:v>86.599999999999966</c:v>
                </c:pt>
                <c:pt idx="1624">
                  <c:v>88.299999999999912</c:v>
                </c:pt>
                <c:pt idx="1625">
                  <c:v>90.399999999999991</c:v>
                </c:pt>
                <c:pt idx="1626">
                  <c:v>94.400000000000091</c:v>
                </c:pt>
                <c:pt idx="1627">
                  <c:v>94.599999999999966</c:v>
                </c:pt>
                <c:pt idx="1628">
                  <c:v>94.400000000000091</c:v>
                </c:pt>
                <c:pt idx="1629">
                  <c:v>98.000000000000043</c:v>
                </c:pt>
                <c:pt idx="1630">
                  <c:v>93.699999999999932</c:v>
                </c:pt>
                <c:pt idx="1631">
                  <c:v>92.899999999999849</c:v>
                </c:pt>
                <c:pt idx="1632">
                  <c:v>93.500000000000057</c:v>
                </c:pt>
                <c:pt idx="1633">
                  <c:v>96.700000000000045</c:v>
                </c:pt>
                <c:pt idx="1634">
                  <c:v>92.69999999999996</c:v>
                </c:pt>
                <c:pt idx="1635">
                  <c:v>95.600000000000136</c:v>
                </c:pt>
                <c:pt idx="1636">
                  <c:v>99.799999999999926</c:v>
                </c:pt>
                <c:pt idx="1637">
                  <c:v>98.1</c:v>
                </c:pt>
                <c:pt idx="1638">
                  <c:v>93.799999999999883</c:v>
                </c:pt>
                <c:pt idx="1639">
                  <c:v>94.200000000000017</c:v>
                </c:pt>
                <c:pt idx="1640">
                  <c:v>97.499999999999972</c:v>
                </c:pt>
                <c:pt idx="1641">
                  <c:v>100.69999999999996</c:v>
                </c:pt>
                <c:pt idx="1642">
                  <c:v>104.5</c:v>
                </c:pt>
                <c:pt idx="1643">
                  <c:v>102.59999999999998</c:v>
                </c:pt>
                <c:pt idx="1644">
                  <c:v>102.59999999999998</c:v>
                </c:pt>
                <c:pt idx="1645">
                  <c:v>108.10000000000014</c:v>
                </c:pt>
                <c:pt idx="1646">
                  <c:v>105.89999999999992</c:v>
                </c:pt>
                <c:pt idx="1647">
                  <c:v>88.899999999999935</c:v>
                </c:pt>
                <c:pt idx="1648">
                  <c:v>89.599999999999909</c:v>
                </c:pt>
                <c:pt idx="1649">
                  <c:v>90.09999999999998</c:v>
                </c:pt>
                <c:pt idx="1650">
                  <c:v>93.099999999999909</c:v>
                </c:pt>
                <c:pt idx="1651">
                  <c:v>93.9</c:v>
                </c:pt>
                <c:pt idx="1652">
                  <c:v>95.100000000000051</c:v>
                </c:pt>
                <c:pt idx="1653">
                  <c:v>93.999999999999943</c:v>
                </c:pt>
                <c:pt idx="1654">
                  <c:v>92.299999999999827</c:v>
                </c:pt>
                <c:pt idx="1655">
                  <c:v>91.900000000000048</c:v>
                </c:pt>
                <c:pt idx="1656">
                  <c:v>87.600000000000122</c:v>
                </c:pt>
                <c:pt idx="1657">
                  <c:v>88.000000000000085</c:v>
                </c:pt>
                <c:pt idx="1658">
                  <c:v>97.40000000000002</c:v>
                </c:pt>
                <c:pt idx="1659">
                  <c:v>95.999999999999915</c:v>
                </c:pt>
                <c:pt idx="1660">
                  <c:v>103.50000000000001</c:v>
                </c:pt>
                <c:pt idx="1661">
                  <c:v>95.599999999999952</c:v>
                </c:pt>
                <c:pt idx="1662">
                  <c:v>101.39999999999993</c:v>
                </c:pt>
                <c:pt idx="1663">
                  <c:v>104.5</c:v>
                </c:pt>
                <c:pt idx="1664">
                  <c:v>99.099999999999966</c:v>
                </c:pt>
                <c:pt idx="1665">
                  <c:v>97.700000000000031</c:v>
                </c:pt>
                <c:pt idx="1666">
                  <c:v>95.599999999999952</c:v>
                </c:pt>
                <c:pt idx="1667">
                  <c:v>84.3</c:v>
                </c:pt>
                <c:pt idx="1668">
                  <c:v>94.80000000000004</c:v>
                </c:pt>
                <c:pt idx="1669">
                  <c:v>95.399999999999892</c:v>
                </c:pt>
                <c:pt idx="1670">
                  <c:v>95.399999999999892</c:v>
                </c:pt>
                <c:pt idx="1671">
                  <c:v>90.30000000000004</c:v>
                </c:pt>
                <c:pt idx="1672">
                  <c:v>91.499999999999915</c:v>
                </c:pt>
                <c:pt idx="1673">
                  <c:v>87.899999999999949</c:v>
                </c:pt>
                <c:pt idx="1674">
                  <c:v>94.399999999999906</c:v>
                </c:pt>
                <c:pt idx="1675">
                  <c:v>79.100000000000037</c:v>
                </c:pt>
                <c:pt idx="1676">
                  <c:v>79.599999999999937</c:v>
                </c:pt>
                <c:pt idx="1677">
                  <c:v>78.400000000000063</c:v>
                </c:pt>
                <c:pt idx="1678">
                  <c:v>78.600000000000136</c:v>
                </c:pt>
                <c:pt idx="1679">
                  <c:v>69.80000000000004</c:v>
                </c:pt>
                <c:pt idx="1680">
                  <c:v>63.100000000000023</c:v>
                </c:pt>
                <c:pt idx="1681">
                  <c:v>65.7</c:v>
                </c:pt>
                <c:pt idx="1682">
                  <c:v>69.299999999999955</c:v>
                </c:pt>
                <c:pt idx="1683">
                  <c:v>66.400000000000148</c:v>
                </c:pt>
                <c:pt idx="1684">
                  <c:v>59.700000000000131</c:v>
                </c:pt>
                <c:pt idx="1685">
                  <c:v>58.999999999999986</c:v>
                </c:pt>
                <c:pt idx="1686">
                  <c:v>60.299999999999976</c:v>
                </c:pt>
                <c:pt idx="1687">
                  <c:v>51.6</c:v>
                </c:pt>
                <c:pt idx="1688">
                  <c:v>51.999999999999957</c:v>
                </c:pt>
                <c:pt idx="1689">
                  <c:v>53.999999999999915</c:v>
                </c:pt>
                <c:pt idx="1690">
                  <c:v>60.400000000000098</c:v>
                </c:pt>
                <c:pt idx="1691">
                  <c:v>59.800000000000075</c:v>
                </c:pt>
                <c:pt idx="1692">
                  <c:v>61.000000000000121</c:v>
                </c:pt>
                <c:pt idx="1693">
                  <c:v>60.299999999999976</c:v>
                </c:pt>
                <c:pt idx="1694">
                  <c:v>68.299999999999983</c:v>
                </c:pt>
                <c:pt idx="1695">
                  <c:v>69.500000000000028</c:v>
                </c:pt>
                <c:pt idx="1696">
                  <c:v>73.400000000000006</c:v>
                </c:pt>
                <c:pt idx="1697">
                  <c:v>73.400000000000006</c:v>
                </c:pt>
                <c:pt idx="1698">
                  <c:v>71.600000000000108</c:v>
                </c:pt>
                <c:pt idx="1699">
                  <c:v>65.09999999999998</c:v>
                </c:pt>
                <c:pt idx="1700">
                  <c:v>52.799999999999869</c:v>
                </c:pt>
                <c:pt idx="1701">
                  <c:v>52.899999999999991</c:v>
                </c:pt>
                <c:pt idx="1702">
                  <c:v>51.900000000000013</c:v>
                </c:pt>
                <c:pt idx="1703">
                  <c:v>46.300000000000097</c:v>
                </c:pt>
                <c:pt idx="1704">
                  <c:v>47.900000000000098</c:v>
                </c:pt>
                <c:pt idx="1705">
                  <c:v>44.899999999999984</c:v>
                </c:pt>
                <c:pt idx="1706">
                  <c:v>45.699999999999896</c:v>
                </c:pt>
                <c:pt idx="1707">
                  <c:v>45.700000000000074</c:v>
                </c:pt>
                <c:pt idx="1708">
                  <c:v>44.999999999999929</c:v>
                </c:pt>
                <c:pt idx="1709">
                  <c:v>51.399999999999935</c:v>
                </c:pt>
                <c:pt idx="1710">
                  <c:v>51.100000000000101</c:v>
                </c:pt>
                <c:pt idx="1711">
                  <c:v>48.899999999999899</c:v>
                </c:pt>
                <c:pt idx="1712">
                  <c:v>42.69999999999996</c:v>
                </c:pt>
                <c:pt idx="1713">
                  <c:v>31.49999999999995</c:v>
                </c:pt>
                <c:pt idx="1714">
                  <c:v>35.100000000000087</c:v>
                </c:pt>
                <c:pt idx="1715">
                  <c:v>40.499999999999936</c:v>
                </c:pt>
                <c:pt idx="1716">
                  <c:v>34.200000000000053</c:v>
                </c:pt>
                <c:pt idx="1717">
                  <c:v>33.199999999999896</c:v>
                </c:pt>
                <c:pt idx="1718">
                  <c:v>27.200000000000024</c:v>
                </c:pt>
                <c:pt idx="1719">
                  <c:v>28.599999999999959</c:v>
                </c:pt>
                <c:pt idx="1720">
                  <c:v>31.700000000000017</c:v>
                </c:pt>
                <c:pt idx="1721">
                  <c:v>32.79999999999994</c:v>
                </c:pt>
                <c:pt idx="1722">
                  <c:v>27.200000000000024</c:v>
                </c:pt>
                <c:pt idx="1723">
                  <c:v>33.300000000000018</c:v>
                </c:pt>
                <c:pt idx="1724">
                  <c:v>28.999999999999915</c:v>
                </c:pt>
                <c:pt idx="1725">
                  <c:v>31.200000000000117</c:v>
                </c:pt>
                <c:pt idx="1726">
                  <c:v>33.60000000000003</c:v>
                </c:pt>
                <c:pt idx="1727">
                  <c:v>38.499999999999979</c:v>
                </c:pt>
                <c:pt idx="1728">
                  <c:v>32.399999999999984</c:v>
                </c:pt>
                <c:pt idx="1729">
                  <c:v>30.599999999999916</c:v>
                </c:pt>
                <c:pt idx="1730">
                  <c:v>27.899999999999991</c:v>
                </c:pt>
                <c:pt idx="1731">
                  <c:v>22.600000000000087</c:v>
                </c:pt>
                <c:pt idx="1732">
                  <c:v>21.700000000000053</c:v>
                </c:pt>
                <c:pt idx="1733">
                  <c:v>25.700000000000145</c:v>
                </c:pt>
                <c:pt idx="1734">
                  <c:v>26.100000000000101</c:v>
                </c:pt>
                <c:pt idx="1735">
                  <c:v>29.499999999999993</c:v>
                </c:pt>
                <c:pt idx="1736">
                  <c:v>26.100000000000101</c:v>
                </c:pt>
                <c:pt idx="1737">
                  <c:v>26.900000000000013</c:v>
                </c:pt>
                <c:pt idx="1738">
                  <c:v>28.500000000000014</c:v>
                </c:pt>
                <c:pt idx="1739">
                  <c:v>27.899999999999991</c:v>
                </c:pt>
                <c:pt idx="1740">
                  <c:v>27.899999999999991</c:v>
                </c:pt>
                <c:pt idx="1741">
                  <c:v>32.30000000000004</c:v>
                </c:pt>
                <c:pt idx="1742">
                  <c:v>29.499999999999993</c:v>
                </c:pt>
                <c:pt idx="1743">
                  <c:v>25.500000000000078</c:v>
                </c:pt>
                <c:pt idx="1744">
                  <c:v>29.699999999999882</c:v>
                </c:pt>
                <c:pt idx="1745">
                  <c:v>37.699999999999889</c:v>
                </c:pt>
                <c:pt idx="1746">
                  <c:v>25.80000000000009</c:v>
                </c:pt>
                <c:pt idx="1747">
                  <c:v>27.400000000000091</c:v>
                </c:pt>
                <c:pt idx="1748">
                  <c:v>22.999999999999865</c:v>
                </c:pt>
                <c:pt idx="1749">
                  <c:v>27.399999999999913</c:v>
                </c:pt>
                <c:pt idx="1750">
                  <c:v>26.900000000000013</c:v>
                </c:pt>
                <c:pt idx="1751">
                  <c:v>27.899999999999991</c:v>
                </c:pt>
                <c:pt idx="1752">
                  <c:v>27.899999999999991</c:v>
                </c:pt>
                <c:pt idx="1753">
                  <c:v>31.899999999999906</c:v>
                </c:pt>
                <c:pt idx="1754">
                  <c:v>37.800000000000011</c:v>
                </c:pt>
                <c:pt idx="1755">
                  <c:v>42.399999999999949</c:v>
                </c:pt>
                <c:pt idx="1756">
                  <c:v>41.300000000000026</c:v>
                </c:pt>
                <c:pt idx="1757">
                  <c:v>38.79999999999999</c:v>
                </c:pt>
                <c:pt idx="1758">
                  <c:v>35.400000000000098</c:v>
                </c:pt>
                <c:pt idx="1759">
                  <c:v>40.199999999999925</c:v>
                </c:pt>
                <c:pt idx="1760">
                  <c:v>46.000000000000085</c:v>
                </c:pt>
                <c:pt idx="1761">
                  <c:v>45.29999999999994</c:v>
                </c:pt>
                <c:pt idx="1762">
                  <c:v>51.099999999999923</c:v>
                </c:pt>
                <c:pt idx="1763">
                  <c:v>47.999999999999865</c:v>
                </c:pt>
                <c:pt idx="1764">
                  <c:v>45.29999999999994</c:v>
                </c:pt>
                <c:pt idx="1765">
                  <c:v>45.29999999999994</c:v>
                </c:pt>
                <c:pt idx="1766">
                  <c:v>48.4</c:v>
                </c:pt>
                <c:pt idx="1767">
                  <c:v>46.899999999999942</c:v>
                </c:pt>
                <c:pt idx="1768">
                  <c:v>54.199999999999982</c:v>
                </c:pt>
                <c:pt idx="1769">
                  <c:v>57.900000000000063</c:v>
                </c:pt>
                <c:pt idx="1770">
                  <c:v>55.899999999999928</c:v>
                </c:pt>
                <c:pt idx="1771">
                  <c:v>59.600000000000009</c:v>
                </c:pt>
                <c:pt idx="1772">
                  <c:v>52.200000000000024</c:v>
                </c:pt>
                <c:pt idx="1773">
                  <c:v>57.099999999999973</c:v>
                </c:pt>
                <c:pt idx="1774">
                  <c:v>50.600000000000023</c:v>
                </c:pt>
                <c:pt idx="1775">
                  <c:v>51.399999999999935</c:v>
                </c:pt>
                <c:pt idx="1776">
                  <c:v>59.3</c:v>
                </c:pt>
                <c:pt idx="1777">
                  <c:v>68.900000000000006</c:v>
                </c:pt>
                <c:pt idx="1778">
                  <c:v>68.800000000000068</c:v>
                </c:pt>
                <c:pt idx="1779">
                  <c:v>64.400000000000006</c:v>
                </c:pt>
                <c:pt idx="1780">
                  <c:v>65.499999999999943</c:v>
                </c:pt>
                <c:pt idx="1781">
                  <c:v>61.69999999999991</c:v>
                </c:pt>
                <c:pt idx="1782">
                  <c:v>67.799999999999898</c:v>
                </c:pt>
                <c:pt idx="1783">
                  <c:v>74.299999999999855</c:v>
                </c:pt>
                <c:pt idx="1784">
                  <c:v>73.000000000000043</c:v>
                </c:pt>
                <c:pt idx="1785">
                  <c:v>80.299999999999898</c:v>
                </c:pt>
                <c:pt idx="1786">
                  <c:v>80.299999999999898</c:v>
                </c:pt>
                <c:pt idx="1787">
                  <c:v>81.199999999999932</c:v>
                </c:pt>
                <c:pt idx="1788">
                  <c:v>90.30000000000004</c:v>
                </c:pt>
                <c:pt idx="1789">
                  <c:v>89.299999999999898</c:v>
                </c:pt>
                <c:pt idx="1790">
                  <c:v>89.299999999999898</c:v>
                </c:pt>
                <c:pt idx="1791">
                  <c:v>92.399999999999949</c:v>
                </c:pt>
                <c:pt idx="1792">
                  <c:v>93.39999999999992</c:v>
                </c:pt>
                <c:pt idx="1793">
                  <c:v>103.59999999999997</c:v>
                </c:pt>
                <c:pt idx="1794">
                  <c:v>99.700000000000159</c:v>
                </c:pt>
                <c:pt idx="1795">
                  <c:v>98.700000000000017</c:v>
                </c:pt>
                <c:pt idx="1796">
                  <c:v>99.30000000000004</c:v>
                </c:pt>
                <c:pt idx="1797">
                  <c:v>98.900000000000077</c:v>
                </c:pt>
                <c:pt idx="1798">
                  <c:v>98.900000000000077</c:v>
                </c:pt>
                <c:pt idx="1799">
                  <c:v>95.800000000000011</c:v>
                </c:pt>
                <c:pt idx="1800">
                  <c:v>94.899999999999977</c:v>
                </c:pt>
                <c:pt idx="1801">
                  <c:v>97.000000000000057</c:v>
                </c:pt>
                <c:pt idx="1802">
                  <c:v>101.20000000000005</c:v>
                </c:pt>
                <c:pt idx="1803">
                  <c:v>107.39999999999998</c:v>
                </c:pt>
                <c:pt idx="1804">
                  <c:v>105.60000000000009</c:v>
                </c:pt>
                <c:pt idx="1805">
                  <c:v>107.50000000000011</c:v>
                </c:pt>
                <c:pt idx="1806">
                  <c:v>110.29999999999998</c:v>
                </c:pt>
                <c:pt idx="1807">
                  <c:v>112.89999999999995</c:v>
                </c:pt>
                <c:pt idx="1808">
                  <c:v>113.89999999999993</c:v>
                </c:pt>
                <c:pt idx="1809">
                  <c:v>120.40000000000006</c:v>
                </c:pt>
                <c:pt idx="1810">
                  <c:v>120.40000000000006</c:v>
                </c:pt>
                <c:pt idx="1811">
                  <c:v>119.79999999999987</c:v>
                </c:pt>
                <c:pt idx="1812">
                  <c:v>121.29999999999993</c:v>
                </c:pt>
                <c:pt idx="1813">
                  <c:v>133.39999999999998</c:v>
                </c:pt>
                <c:pt idx="1814">
                  <c:v>135.69999999999993</c:v>
                </c:pt>
                <c:pt idx="1815">
                  <c:v>146.00000000000009</c:v>
                </c:pt>
                <c:pt idx="1816">
                  <c:v>151.20000000000005</c:v>
                </c:pt>
                <c:pt idx="1817">
                  <c:v>140.19999999999993</c:v>
                </c:pt>
                <c:pt idx="1818">
                  <c:v>141.30000000000001</c:v>
                </c:pt>
                <c:pt idx="1819">
                  <c:v>143.7000000000001</c:v>
                </c:pt>
                <c:pt idx="1820">
                  <c:v>146.10000000000002</c:v>
                </c:pt>
                <c:pt idx="1821">
                  <c:v>146.10000000000002</c:v>
                </c:pt>
                <c:pt idx="1822">
                  <c:v>152.09999999999991</c:v>
                </c:pt>
                <c:pt idx="1823">
                  <c:v>150.19999999999987</c:v>
                </c:pt>
                <c:pt idx="1824">
                  <c:v>146.09999999999985</c:v>
                </c:pt>
                <c:pt idx="1825">
                  <c:v>150.69999999999996</c:v>
                </c:pt>
                <c:pt idx="1826">
                  <c:v>150.69999999999996</c:v>
                </c:pt>
                <c:pt idx="1827">
                  <c:v>169.89999999999998</c:v>
                </c:pt>
                <c:pt idx="1828">
                  <c:v>159.39999999999995</c:v>
                </c:pt>
                <c:pt idx="1829">
                  <c:v>159.39999999999995</c:v>
                </c:pt>
                <c:pt idx="1830">
                  <c:v>151.50000000000006</c:v>
                </c:pt>
                <c:pt idx="1831">
                  <c:v>147.60000000000008</c:v>
                </c:pt>
                <c:pt idx="1832">
                  <c:v>154.40000000000003</c:v>
                </c:pt>
                <c:pt idx="1833">
                  <c:v>151.6</c:v>
                </c:pt>
                <c:pt idx="1834">
                  <c:v>156.19999999999993</c:v>
                </c:pt>
                <c:pt idx="1835">
                  <c:v>156.30000000000007</c:v>
                </c:pt>
                <c:pt idx="1836">
                  <c:v>152.69999999999993</c:v>
                </c:pt>
                <c:pt idx="1837">
                  <c:v>152.69999999999993</c:v>
                </c:pt>
                <c:pt idx="1838">
                  <c:v>150.30000000000001</c:v>
                </c:pt>
                <c:pt idx="1839">
                  <c:v>156.50000000000011</c:v>
                </c:pt>
                <c:pt idx="1840">
                  <c:v>156.50000000000011</c:v>
                </c:pt>
                <c:pt idx="1841">
                  <c:v>145.80000000000001</c:v>
                </c:pt>
                <c:pt idx="1842">
                  <c:v>135.99999999999994</c:v>
                </c:pt>
                <c:pt idx="1843">
                  <c:v>134.09999999999994</c:v>
                </c:pt>
                <c:pt idx="1844">
                  <c:v>133.30000000000001</c:v>
                </c:pt>
                <c:pt idx="1845">
                  <c:v>130.59999999999991</c:v>
                </c:pt>
                <c:pt idx="1846">
                  <c:v>129.5</c:v>
                </c:pt>
                <c:pt idx="1847">
                  <c:v>129.5</c:v>
                </c:pt>
                <c:pt idx="1848">
                  <c:v>125.60000000000002</c:v>
                </c:pt>
                <c:pt idx="1849">
                  <c:v>131.49999999999994</c:v>
                </c:pt>
                <c:pt idx="1850">
                  <c:v>132.19999999999993</c:v>
                </c:pt>
                <c:pt idx="1851">
                  <c:v>134.60000000000002</c:v>
                </c:pt>
                <c:pt idx="1852">
                  <c:v>134.99999999999997</c:v>
                </c:pt>
                <c:pt idx="1853">
                  <c:v>135.69999999999993</c:v>
                </c:pt>
                <c:pt idx="1854">
                  <c:v>135.29999999999998</c:v>
                </c:pt>
                <c:pt idx="1855">
                  <c:v>134.90000000000003</c:v>
                </c:pt>
                <c:pt idx="1856">
                  <c:v>134.90000000000003</c:v>
                </c:pt>
                <c:pt idx="1857">
                  <c:v>134.19999999999987</c:v>
                </c:pt>
                <c:pt idx="1858">
                  <c:v>136.59999999999997</c:v>
                </c:pt>
                <c:pt idx="1859">
                  <c:v>139.59999999999991</c:v>
                </c:pt>
                <c:pt idx="1860">
                  <c:v>139.59999999999991</c:v>
                </c:pt>
                <c:pt idx="1861">
                  <c:v>143.10000000000008</c:v>
                </c:pt>
                <c:pt idx="1862">
                  <c:v>140.60000000000005</c:v>
                </c:pt>
                <c:pt idx="1863">
                  <c:v>140.60000000000005</c:v>
                </c:pt>
                <c:pt idx="1864">
                  <c:v>140.60000000000005</c:v>
                </c:pt>
                <c:pt idx="1865">
                  <c:v>140.60000000000005</c:v>
                </c:pt>
                <c:pt idx="1866">
                  <c:v>140.60000000000005</c:v>
                </c:pt>
                <c:pt idx="1867">
                  <c:v>140.60000000000005</c:v>
                </c:pt>
                <c:pt idx="1868">
                  <c:v>124.30000000000004</c:v>
                </c:pt>
                <c:pt idx="1869">
                  <c:v>124.30000000000004</c:v>
                </c:pt>
                <c:pt idx="1870">
                  <c:v>124.30000000000004</c:v>
                </c:pt>
                <c:pt idx="1871">
                  <c:v>114.50000000000014</c:v>
                </c:pt>
                <c:pt idx="1872">
                  <c:v>114.4</c:v>
                </c:pt>
                <c:pt idx="1873">
                  <c:v>111.89999999999998</c:v>
                </c:pt>
                <c:pt idx="1874">
                  <c:v>120.5</c:v>
                </c:pt>
                <c:pt idx="1875">
                  <c:v>120.40000000000006</c:v>
                </c:pt>
                <c:pt idx="1876">
                  <c:v>115.89999999999989</c:v>
                </c:pt>
                <c:pt idx="1877">
                  <c:v>112.89999999999995</c:v>
                </c:pt>
                <c:pt idx="1878">
                  <c:v>102.69999999999993</c:v>
                </c:pt>
                <c:pt idx="1879">
                  <c:v>102.69999999999993</c:v>
                </c:pt>
                <c:pt idx="1880">
                  <c:v>115.00000000000003</c:v>
                </c:pt>
                <c:pt idx="1881">
                  <c:v>112.89999999999995</c:v>
                </c:pt>
                <c:pt idx="1882">
                  <c:v>104.60000000000011</c:v>
                </c:pt>
                <c:pt idx="1883">
                  <c:v>112.29999999999993</c:v>
                </c:pt>
                <c:pt idx="1884">
                  <c:v>115.00000000000003</c:v>
                </c:pt>
                <c:pt idx="1885">
                  <c:v>110.7000000000001</c:v>
                </c:pt>
                <c:pt idx="1886">
                  <c:v>113.90000000000012</c:v>
                </c:pt>
                <c:pt idx="1887">
                  <c:v>120.5</c:v>
                </c:pt>
                <c:pt idx="1888">
                  <c:v>125.79999999999991</c:v>
                </c:pt>
                <c:pt idx="1889">
                  <c:v>120.70000000000007</c:v>
                </c:pt>
                <c:pt idx="1890">
                  <c:v>120.29999999999994</c:v>
                </c:pt>
                <c:pt idx="1891">
                  <c:v>124.09999999999997</c:v>
                </c:pt>
                <c:pt idx="1892">
                  <c:v>124.60000000000005</c:v>
                </c:pt>
                <c:pt idx="1893">
                  <c:v>122.49999999999997</c:v>
                </c:pt>
                <c:pt idx="1894">
                  <c:v>122.49999999999997</c:v>
                </c:pt>
                <c:pt idx="1895">
                  <c:v>128.29999999999995</c:v>
                </c:pt>
                <c:pt idx="1896">
                  <c:v>128.59999999999997</c:v>
                </c:pt>
                <c:pt idx="1897">
                  <c:v>128.00000000000011</c:v>
                </c:pt>
                <c:pt idx="1898">
                  <c:v>132.10000000000014</c:v>
                </c:pt>
                <c:pt idx="1899">
                  <c:v>131.19999999999993</c:v>
                </c:pt>
                <c:pt idx="1900">
                  <c:v>129.70000000000005</c:v>
                </c:pt>
                <c:pt idx="1901">
                  <c:v>137.60000000000014</c:v>
                </c:pt>
                <c:pt idx="1902">
                  <c:v>135.9</c:v>
                </c:pt>
                <c:pt idx="1903">
                  <c:v>140.09999999999997</c:v>
                </c:pt>
                <c:pt idx="1904">
                  <c:v>138.40000000000003</c:v>
                </c:pt>
                <c:pt idx="1905">
                  <c:v>141.20000000000007</c:v>
                </c:pt>
                <c:pt idx="1906">
                  <c:v>139.69999999999985</c:v>
                </c:pt>
                <c:pt idx="1907">
                  <c:v>142.7999999999999</c:v>
                </c:pt>
                <c:pt idx="1908">
                  <c:v>143.99999999999994</c:v>
                </c:pt>
                <c:pt idx="1909">
                  <c:v>145.6999999999999</c:v>
                </c:pt>
                <c:pt idx="1910">
                  <c:v>146.89999999999995</c:v>
                </c:pt>
                <c:pt idx="1911">
                  <c:v>148.59999999999988</c:v>
                </c:pt>
                <c:pt idx="1912">
                  <c:v>145.89999999999998</c:v>
                </c:pt>
                <c:pt idx="1913">
                  <c:v>141.30000000000001</c:v>
                </c:pt>
                <c:pt idx="1914">
                  <c:v>147.70000000000005</c:v>
                </c:pt>
                <c:pt idx="1915">
                  <c:v>147.10000000000002</c:v>
                </c:pt>
                <c:pt idx="1916">
                  <c:v>149.60000000000005</c:v>
                </c:pt>
                <c:pt idx="1917">
                  <c:v>156.00000000000006</c:v>
                </c:pt>
                <c:pt idx="1918">
                  <c:v>154.3000000000001</c:v>
                </c:pt>
                <c:pt idx="1919">
                  <c:v>143.69999999999993</c:v>
                </c:pt>
                <c:pt idx="1920">
                  <c:v>140.69999999999999</c:v>
                </c:pt>
                <c:pt idx="1921">
                  <c:v>142.80000000000007</c:v>
                </c:pt>
                <c:pt idx="1922">
                  <c:v>146.20000000000016</c:v>
                </c:pt>
                <c:pt idx="1923">
                  <c:v>150.50000000000009</c:v>
                </c:pt>
                <c:pt idx="1924">
                  <c:v>153.19999999999999</c:v>
                </c:pt>
                <c:pt idx="1925">
                  <c:v>148.79999999999995</c:v>
                </c:pt>
                <c:pt idx="1926">
                  <c:v>150.10000000000014</c:v>
                </c:pt>
                <c:pt idx="1927">
                  <c:v>151.10000000000011</c:v>
                </c:pt>
                <c:pt idx="1928">
                  <c:v>143.6</c:v>
                </c:pt>
                <c:pt idx="1929">
                  <c:v>144.59999999999997</c:v>
                </c:pt>
                <c:pt idx="1930">
                  <c:v>144.59999999999997</c:v>
                </c:pt>
                <c:pt idx="1931">
                  <c:v>135.10000000000008</c:v>
                </c:pt>
                <c:pt idx="1932">
                  <c:v>137.29999999999993</c:v>
                </c:pt>
                <c:pt idx="1933">
                  <c:v>135.20000000000005</c:v>
                </c:pt>
                <c:pt idx="1934">
                  <c:v>139.1</c:v>
                </c:pt>
                <c:pt idx="1935">
                  <c:v>135.10000000000008</c:v>
                </c:pt>
                <c:pt idx="1936">
                  <c:v>143.9</c:v>
                </c:pt>
                <c:pt idx="1937">
                  <c:v>142.30000000000001</c:v>
                </c:pt>
                <c:pt idx="1938">
                  <c:v>144.7000000000001</c:v>
                </c:pt>
                <c:pt idx="1939">
                  <c:v>138.49999999999997</c:v>
                </c:pt>
                <c:pt idx="1940">
                  <c:v>128.89999999999998</c:v>
                </c:pt>
                <c:pt idx="1941">
                  <c:v>128.89999999999998</c:v>
                </c:pt>
                <c:pt idx="1942">
                  <c:v>141.90000000000003</c:v>
                </c:pt>
                <c:pt idx="1943">
                  <c:v>147.10000000000002</c:v>
                </c:pt>
                <c:pt idx="1944">
                  <c:v>151.50000000000006</c:v>
                </c:pt>
                <c:pt idx="1945">
                  <c:v>151.9</c:v>
                </c:pt>
                <c:pt idx="1946">
                  <c:v>155.70000000000005</c:v>
                </c:pt>
                <c:pt idx="1947">
                  <c:v>148.4</c:v>
                </c:pt>
                <c:pt idx="1948">
                  <c:v>151.29999999999998</c:v>
                </c:pt>
                <c:pt idx="1949">
                  <c:v>150.60000000000002</c:v>
                </c:pt>
                <c:pt idx="1950">
                  <c:v>153.10000000000005</c:v>
                </c:pt>
                <c:pt idx="1951">
                  <c:v>153.5</c:v>
                </c:pt>
                <c:pt idx="1952">
                  <c:v>155.30000000000007</c:v>
                </c:pt>
                <c:pt idx="1953">
                  <c:v>158.09999999999997</c:v>
                </c:pt>
                <c:pt idx="1954">
                  <c:v>156.60000000000008</c:v>
                </c:pt>
                <c:pt idx="1955">
                  <c:v>152.30000000000015</c:v>
                </c:pt>
                <c:pt idx="1956">
                  <c:v>157.50000000000011</c:v>
                </c:pt>
                <c:pt idx="1957">
                  <c:v>155.79999999999998</c:v>
                </c:pt>
                <c:pt idx="1958">
                  <c:v>155.79999999999998</c:v>
                </c:pt>
                <c:pt idx="1959">
                  <c:v>151.99999999999994</c:v>
                </c:pt>
                <c:pt idx="1960">
                  <c:v>153.10000000000005</c:v>
                </c:pt>
                <c:pt idx="1961">
                  <c:v>155.79999999999998</c:v>
                </c:pt>
                <c:pt idx="1962">
                  <c:v>150.20000000000007</c:v>
                </c:pt>
                <c:pt idx="1963">
                  <c:v>148.19999999999993</c:v>
                </c:pt>
                <c:pt idx="1964">
                  <c:v>147.49999999999997</c:v>
                </c:pt>
                <c:pt idx="1965">
                  <c:v>145.59999999999997</c:v>
                </c:pt>
                <c:pt idx="1966">
                  <c:v>154.80000000000001</c:v>
                </c:pt>
                <c:pt idx="1967">
                  <c:v>154.39999999999986</c:v>
                </c:pt>
                <c:pt idx="1968">
                  <c:v>156.1</c:v>
                </c:pt>
                <c:pt idx="1969">
                  <c:v>152.99999999999994</c:v>
                </c:pt>
                <c:pt idx="1970">
                  <c:v>154.19999999999999</c:v>
                </c:pt>
                <c:pt idx="1971">
                  <c:v>150.39999999999995</c:v>
                </c:pt>
                <c:pt idx="1972">
                  <c:v>149.30000000000004</c:v>
                </c:pt>
                <c:pt idx="1973">
                  <c:v>155.20000000000013</c:v>
                </c:pt>
                <c:pt idx="1974">
                  <c:v>161.80000000000004</c:v>
                </c:pt>
                <c:pt idx="1975">
                  <c:v>160.6</c:v>
                </c:pt>
                <c:pt idx="1976">
                  <c:v>158.10000000000014</c:v>
                </c:pt>
                <c:pt idx="1977">
                  <c:v>152.20000000000002</c:v>
                </c:pt>
                <c:pt idx="1978">
                  <c:v>148.70000000000002</c:v>
                </c:pt>
                <c:pt idx="1979">
                  <c:v>154.10000000000002</c:v>
                </c:pt>
                <c:pt idx="1980">
                  <c:v>151.29999999999998</c:v>
                </c:pt>
                <c:pt idx="1981">
                  <c:v>152.00000000000014</c:v>
                </c:pt>
                <c:pt idx="1982">
                  <c:v>151.09999999999991</c:v>
                </c:pt>
                <c:pt idx="1983">
                  <c:v>146.40000000000003</c:v>
                </c:pt>
                <c:pt idx="1984">
                  <c:v>144.29999999999995</c:v>
                </c:pt>
                <c:pt idx="1985">
                  <c:v>146.70000000000005</c:v>
                </c:pt>
                <c:pt idx="1986">
                  <c:v>147.99999999999986</c:v>
                </c:pt>
                <c:pt idx="1987">
                  <c:v>144.20000000000002</c:v>
                </c:pt>
                <c:pt idx="1988">
                  <c:v>143.7000000000001</c:v>
                </c:pt>
                <c:pt idx="1989">
                  <c:v>136.89999999999998</c:v>
                </c:pt>
                <c:pt idx="1990">
                  <c:v>138.49999999999997</c:v>
                </c:pt>
                <c:pt idx="1991">
                  <c:v>136.09999999999988</c:v>
                </c:pt>
                <c:pt idx="1992">
                  <c:v>125.90000000000003</c:v>
                </c:pt>
                <c:pt idx="1993">
                  <c:v>129.59999999999994</c:v>
                </c:pt>
                <c:pt idx="1994">
                  <c:v>129.5</c:v>
                </c:pt>
                <c:pt idx="1995">
                  <c:v>128.80000000000001</c:v>
                </c:pt>
                <c:pt idx="1996">
                  <c:v>130.70000000000005</c:v>
                </c:pt>
                <c:pt idx="1997">
                  <c:v>129.99999999999989</c:v>
                </c:pt>
                <c:pt idx="1998">
                  <c:v>130.20000000000013</c:v>
                </c:pt>
                <c:pt idx="1999">
                  <c:v>131.2999999999999</c:v>
                </c:pt>
                <c:pt idx="2000">
                  <c:v>131.2999999999999</c:v>
                </c:pt>
                <c:pt idx="2001">
                  <c:v>128.6999999999999</c:v>
                </c:pt>
                <c:pt idx="2002">
                  <c:v>131.4</c:v>
                </c:pt>
                <c:pt idx="2003">
                  <c:v>136.20000000000002</c:v>
                </c:pt>
                <c:pt idx="2004">
                  <c:v>137.5</c:v>
                </c:pt>
                <c:pt idx="2005">
                  <c:v>137.10000000000005</c:v>
                </c:pt>
                <c:pt idx="2006">
                  <c:v>136.59999999999997</c:v>
                </c:pt>
                <c:pt idx="2007">
                  <c:v>138.49999999999997</c:v>
                </c:pt>
                <c:pt idx="2008">
                  <c:v>136.50000000000003</c:v>
                </c:pt>
                <c:pt idx="2009">
                  <c:v>137.30000000000013</c:v>
                </c:pt>
                <c:pt idx="2010">
                  <c:v>136.99999999999991</c:v>
                </c:pt>
                <c:pt idx="2011">
                  <c:v>137.89999999999995</c:v>
                </c:pt>
                <c:pt idx="2012">
                  <c:v>133.39999999999998</c:v>
                </c:pt>
                <c:pt idx="2013">
                  <c:v>128.80000000000001</c:v>
                </c:pt>
                <c:pt idx="2014">
                  <c:v>130.59999999999991</c:v>
                </c:pt>
                <c:pt idx="2015">
                  <c:v>148.60000000000008</c:v>
                </c:pt>
                <c:pt idx="2016">
                  <c:v>148.89999999999989</c:v>
                </c:pt>
                <c:pt idx="2017">
                  <c:v>153.39999999999989</c:v>
                </c:pt>
                <c:pt idx="2018">
                  <c:v>145.19999999999999</c:v>
                </c:pt>
                <c:pt idx="2019">
                  <c:v>141.79999999999993</c:v>
                </c:pt>
                <c:pt idx="2020">
                  <c:v>142.09999999999994</c:v>
                </c:pt>
                <c:pt idx="2021">
                  <c:v>145.40000000000006</c:v>
                </c:pt>
                <c:pt idx="2022">
                  <c:v>142.69999999999996</c:v>
                </c:pt>
                <c:pt idx="2023">
                  <c:v>147.00000000000006</c:v>
                </c:pt>
                <c:pt idx="2024">
                  <c:v>151.40000000000012</c:v>
                </c:pt>
                <c:pt idx="2025">
                  <c:v>145.89999999999998</c:v>
                </c:pt>
                <c:pt idx="2026">
                  <c:v>144.29999999999995</c:v>
                </c:pt>
                <c:pt idx="2027">
                  <c:v>140.79999999999995</c:v>
                </c:pt>
                <c:pt idx="2028">
                  <c:v>138.79999999999998</c:v>
                </c:pt>
                <c:pt idx="2029">
                  <c:v>140.60000000000005</c:v>
                </c:pt>
                <c:pt idx="2030">
                  <c:v>140.60000000000005</c:v>
                </c:pt>
                <c:pt idx="2031">
                  <c:v>138.69999999999987</c:v>
                </c:pt>
                <c:pt idx="2032">
                  <c:v>140.80000000000013</c:v>
                </c:pt>
                <c:pt idx="2033">
                  <c:v>136.99999999999991</c:v>
                </c:pt>
                <c:pt idx="2034">
                  <c:v>138.10000000000002</c:v>
                </c:pt>
                <c:pt idx="2035">
                  <c:v>135.10000000000008</c:v>
                </c:pt>
                <c:pt idx="2036">
                  <c:v>133.69999999999999</c:v>
                </c:pt>
                <c:pt idx="2037">
                  <c:v>123.4</c:v>
                </c:pt>
                <c:pt idx="2038">
                  <c:v>124.39999999999998</c:v>
                </c:pt>
                <c:pt idx="2039">
                  <c:v>132.39999999999998</c:v>
                </c:pt>
                <c:pt idx="2040">
                  <c:v>134.99999999999997</c:v>
                </c:pt>
                <c:pt idx="2041">
                  <c:v>125.99999999999997</c:v>
                </c:pt>
                <c:pt idx="2042">
                  <c:v>127.7000000000001</c:v>
                </c:pt>
                <c:pt idx="2043">
                  <c:v>128.19999999999999</c:v>
                </c:pt>
                <c:pt idx="2044">
                  <c:v>128.29999999999995</c:v>
                </c:pt>
                <c:pt idx="2045">
                  <c:v>126.09999999999992</c:v>
                </c:pt>
                <c:pt idx="2046">
                  <c:v>125.20000000000007</c:v>
                </c:pt>
                <c:pt idx="2047">
                  <c:v>127.20000000000002</c:v>
                </c:pt>
                <c:pt idx="2048">
                  <c:v>125.09999999999994</c:v>
                </c:pt>
                <c:pt idx="2049">
                  <c:v>127.20000000000002</c:v>
                </c:pt>
                <c:pt idx="2050">
                  <c:v>127.20000000000002</c:v>
                </c:pt>
                <c:pt idx="2051">
                  <c:v>124.60000000000005</c:v>
                </c:pt>
                <c:pt idx="2052">
                  <c:v>122.60000000000008</c:v>
                </c:pt>
                <c:pt idx="2053">
                  <c:v>125.39999999999995</c:v>
                </c:pt>
                <c:pt idx="2054">
                  <c:v>124.30000000000004</c:v>
                </c:pt>
                <c:pt idx="2055">
                  <c:v>124.20000000000009</c:v>
                </c:pt>
                <c:pt idx="2056">
                  <c:v>122.00000000000006</c:v>
                </c:pt>
                <c:pt idx="2057">
                  <c:v>116.20000000000007</c:v>
                </c:pt>
                <c:pt idx="2058">
                  <c:v>107.30000000000004</c:v>
                </c:pt>
                <c:pt idx="2059">
                  <c:v>110.6</c:v>
                </c:pt>
                <c:pt idx="2060">
                  <c:v>114.30000000000007</c:v>
                </c:pt>
                <c:pt idx="2061">
                  <c:v>115.30000000000004</c:v>
                </c:pt>
                <c:pt idx="2062">
                  <c:v>111.79999999999986</c:v>
                </c:pt>
                <c:pt idx="2063">
                  <c:v>111.79999999999986</c:v>
                </c:pt>
                <c:pt idx="2064">
                  <c:v>112.0000000000001</c:v>
                </c:pt>
                <c:pt idx="2065">
                  <c:v>115.30000000000004</c:v>
                </c:pt>
                <c:pt idx="2066">
                  <c:v>116.1999999999999</c:v>
                </c:pt>
                <c:pt idx="2067">
                  <c:v>114.49999999999996</c:v>
                </c:pt>
                <c:pt idx="2068">
                  <c:v>115.30000000000004</c:v>
                </c:pt>
                <c:pt idx="2069">
                  <c:v>116.8000000000001</c:v>
                </c:pt>
                <c:pt idx="2070">
                  <c:v>114.1</c:v>
                </c:pt>
                <c:pt idx="2071">
                  <c:v>117.19999999999987</c:v>
                </c:pt>
                <c:pt idx="2072">
                  <c:v>117.90000000000003</c:v>
                </c:pt>
                <c:pt idx="2073">
                  <c:v>124.10000000000005</c:v>
                </c:pt>
                <c:pt idx="2074">
                  <c:v>125.10000000000004</c:v>
                </c:pt>
                <c:pt idx="2075">
                  <c:v>116.49999999999991</c:v>
                </c:pt>
                <c:pt idx="2076">
                  <c:v>108.09999999999995</c:v>
                </c:pt>
                <c:pt idx="2077">
                  <c:v>101.9</c:v>
                </c:pt>
                <c:pt idx="2078">
                  <c:v>105.00000000000007</c:v>
                </c:pt>
                <c:pt idx="2079">
                  <c:v>103.79999999999984</c:v>
                </c:pt>
                <c:pt idx="2080">
                  <c:v>105.59999999999991</c:v>
                </c:pt>
                <c:pt idx="2081">
                  <c:v>104.40000000000005</c:v>
                </c:pt>
                <c:pt idx="2082">
                  <c:v>104.40000000000005</c:v>
                </c:pt>
                <c:pt idx="2083">
                  <c:v>104.89999999999995</c:v>
                </c:pt>
                <c:pt idx="2084">
                  <c:v>101.09999999999992</c:v>
                </c:pt>
                <c:pt idx="2085">
                  <c:v>100.70000000000006</c:v>
                </c:pt>
                <c:pt idx="2086">
                  <c:v>101.60000000000009</c:v>
                </c:pt>
                <c:pt idx="2087">
                  <c:v>101.60000000000009</c:v>
                </c:pt>
                <c:pt idx="2088">
                  <c:v>101.99999999999996</c:v>
                </c:pt>
                <c:pt idx="2089">
                  <c:v>101.19999999999987</c:v>
                </c:pt>
                <c:pt idx="2090">
                  <c:v>104.29999999999993</c:v>
                </c:pt>
                <c:pt idx="2091">
                  <c:v>98.500000000000028</c:v>
                </c:pt>
                <c:pt idx="2092">
                  <c:v>100.69999999999996</c:v>
                </c:pt>
                <c:pt idx="2093">
                  <c:v>103.2</c:v>
                </c:pt>
                <c:pt idx="2094">
                  <c:v>105.50000000000014</c:v>
                </c:pt>
                <c:pt idx="2095">
                  <c:v>111.20000000000002</c:v>
                </c:pt>
                <c:pt idx="2096">
                  <c:v>109.60000000000001</c:v>
                </c:pt>
                <c:pt idx="2097">
                  <c:v>108.09999999999995</c:v>
                </c:pt>
                <c:pt idx="2098">
                  <c:v>105.50000000000014</c:v>
                </c:pt>
                <c:pt idx="2099">
                  <c:v>105.60000000000009</c:v>
                </c:pt>
                <c:pt idx="2100">
                  <c:v>105.60000000000009</c:v>
                </c:pt>
                <c:pt idx="2101">
                  <c:v>103.50000000000001</c:v>
                </c:pt>
                <c:pt idx="2102">
                  <c:v>105.50000000000014</c:v>
                </c:pt>
                <c:pt idx="2103">
                  <c:v>105.30000000000008</c:v>
                </c:pt>
                <c:pt idx="2104">
                  <c:v>107.60000000000005</c:v>
                </c:pt>
                <c:pt idx="2105">
                  <c:v>102.29999999999997</c:v>
                </c:pt>
                <c:pt idx="2106">
                  <c:v>103.19999999999992</c:v>
                </c:pt>
                <c:pt idx="2107">
                  <c:v>103.2</c:v>
                </c:pt>
                <c:pt idx="2108">
                  <c:v>106.00000000000006</c:v>
                </c:pt>
                <c:pt idx="2109">
                  <c:v>110.49999999999996</c:v>
                </c:pt>
                <c:pt idx="2110">
                  <c:v>102.89999999999999</c:v>
                </c:pt>
                <c:pt idx="2111">
                  <c:v>101.09999999999992</c:v>
                </c:pt>
                <c:pt idx="2112">
                  <c:v>98.699999999999918</c:v>
                </c:pt>
                <c:pt idx="2113">
                  <c:v>100.30000000000001</c:v>
                </c:pt>
                <c:pt idx="2114">
                  <c:v>99.299999999999855</c:v>
                </c:pt>
                <c:pt idx="2115">
                  <c:v>89.999999999999858</c:v>
                </c:pt>
                <c:pt idx="2116">
                  <c:v>90.799999999999955</c:v>
                </c:pt>
                <c:pt idx="2117">
                  <c:v>84.400000000000119</c:v>
                </c:pt>
                <c:pt idx="2118">
                  <c:v>83.70000000000006</c:v>
                </c:pt>
                <c:pt idx="2119">
                  <c:v>74.899999999999963</c:v>
                </c:pt>
                <c:pt idx="2120">
                  <c:v>74.899999999999963</c:v>
                </c:pt>
                <c:pt idx="2121">
                  <c:v>69.7</c:v>
                </c:pt>
                <c:pt idx="2122">
                  <c:v>66.099999999999966</c:v>
                </c:pt>
                <c:pt idx="2123">
                  <c:v>63.000000000000078</c:v>
                </c:pt>
                <c:pt idx="2124">
                  <c:v>54.900000000000034</c:v>
                </c:pt>
                <c:pt idx="2125">
                  <c:v>52.899999999999991</c:v>
                </c:pt>
                <c:pt idx="2126">
                  <c:v>52.099999999999994</c:v>
                </c:pt>
                <c:pt idx="2127">
                  <c:v>41.39999999999997</c:v>
                </c:pt>
                <c:pt idx="2128">
                  <c:v>42.499999999999986</c:v>
                </c:pt>
                <c:pt idx="2129">
                  <c:v>45.100000000000051</c:v>
                </c:pt>
                <c:pt idx="2130">
                  <c:v>47.999999999999957</c:v>
                </c:pt>
                <c:pt idx="2131">
                  <c:v>52.899999999999991</c:v>
                </c:pt>
                <c:pt idx="2132">
                  <c:v>65.799999999999955</c:v>
                </c:pt>
                <c:pt idx="2133">
                  <c:v>64.699999999999932</c:v>
                </c:pt>
                <c:pt idx="2134">
                  <c:v>69.599999999999966</c:v>
                </c:pt>
                <c:pt idx="2135">
                  <c:v>61.800000000000033</c:v>
                </c:pt>
                <c:pt idx="2136">
                  <c:v>54.800000000000004</c:v>
                </c:pt>
                <c:pt idx="2137">
                  <c:v>51.6</c:v>
                </c:pt>
                <c:pt idx="2138">
                  <c:v>48.200000000000017</c:v>
                </c:pt>
                <c:pt idx="2139">
                  <c:v>54.300000000000011</c:v>
                </c:pt>
                <c:pt idx="2140">
                  <c:v>58.199999999999989</c:v>
                </c:pt>
                <c:pt idx="2141">
                  <c:v>56.500000000000043</c:v>
                </c:pt>
                <c:pt idx="2142">
                  <c:v>61.800000000000033</c:v>
                </c:pt>
                <c:pt idx="2143">
                  <c:v>61.600000000000051</c:v>
                </c:pt>
                <c:pt idx="2144">
                  <c:v>61.599999999999966</c:v>
                </c:pt>
                <c:pt idx="2145">
                  <c:v>63.199999999999967</c:v>
                </c:pt>
                <c:pt idx="2146">
                  <c:v>58.000000000000007</c:v>
                </c:pt>
                <c:pt idx="2147">
                  <c:v>52.699999999999925</c:v>
                </c:pt>
                <c:pt idx="2148">
                  <c:v>45.800000000000018</c:v>
                </c:pt>
                <c:pt idx="2149">
                  <c:v>45.800000000000018</c:v>
                </c:pt>
                <c:pt idx="2150">
                  <c:v>44.80000000000004</c:v>
                </c:pt>
                <c:pt idx="2151">
                  <c:v>46.499999999999986</c:v>
                </c:pt>
                <c:pt idx="2152">
                  <c:v>43.100000000000009</c:v>
                </c:pt>
                <c:pt idx="2153">
                  <c:v>49.099999999999966</c:v>
                </c:pt>
                <c:pt idx="2154">
                  <c:v>61.800000000000033</c:v>
                </c:pt>
                <c:pt idx="2155">
                  <c:v>66.199999999999989</c:v>
                </c:pt>
                <c:pt idx="2156">
                  <c:v>62.899999999999956</c:v>
                </c:pt>
                <c:pt idx="2157">
                  <c:v>68.199999999999946</c:v>
                </c:pt>
                <c:pt idx="2158">
                  <c:v>64.000000000000057</c:v>
                </c:pt>
                <c:pt idx="2159">
                  <c:v>65.7</c:v>
                </c:pt>
                <c:pt idx="2160">
                  <c:v>67.8</c:v>
                </c:pt>
                <c:pt idx="2161">
                  <c:v>70.800000000000011</c:v>
                </c:pt>
                <c:pt idx="2162">
                  <c:v>61.79999999999994</c:v>
                </c:pt>
                <c:pt idx="2163">
                  <c:v>62.999999999999986</c:v>
                </c:pt>
                <c:pt idx="2164">
                  <c:v>65.09999999999998</c:v>
                </c:pt>
                <c:pt idx="2165">
                  <c:v>57.599999999999966</c:v>
                </c:pt>
                <c:pt idx="2166">
                  <c:v>61.09999999999998</c:v>
                </c:pt>
                <c:pt idx="2167">
                  <c:v>66.099999999999966</c:v>
                </c:pt>
                <c:pt idx="2168">
                  <c:v>61.900000000000063</c:v>
                </c:pt>
                <c:pt idx="2169">
                  <c:v>61.100000000000065</c:v>
                </c:pt>
                <c:pt idx="2170">
                  <c:v>57.500000000000014</c:v>
                </c:pt>
                <c:pt idx="2171">
                  <c:v>52.400000000000006</c:v>
                </c:pt>
                <c:pt idx="2172">
                  <c:v>54.900000000000034</c:v>
                </c:pt>
                <c:pt idx="2173">
                  <c:v>59.999999999999964</c:v>
                </c:pt>
                <c:pt idx="2174">
                  <c:v>63.3</c:v>
                </c:pt>
                <c:pt idx="2175">
                  <c:v>62.399999999999963</c:v>
                </c:pt>
                <c:pt idx="2176">
                  <c:v>66.599999999999952</c:v>
                </c:pt>
                <c:pt idx="2177">
                  <c:v>62.599999999999945</c:v>
                </c:pt>
                <c:pt idx="2178">
                  <c:v>62.000000000000014</c:v>
                </c:pt>
                <c:pt idx="2179">
                  <c:v>61.199999999999918</c:v>
                </c:pt>
                <c:pt idx="2180">
                  <c:v>65.799999999999955</c:v>
                </c:pt>
                <c:pt idx="2181">
                  <c:v>66.000000000000014</c:v>
                </c:pt>
                <c:pt idx="2182">
                  <c:v>69.200000000000017</c:v>
                </c:pt>
                <c:pt idx="2183">
                  <c:v>65.799999999999955</c:v>
                </c:pt>
                <c:pt idx="2184">
                  <c:v>64.200000000000031</c:v>
                </c:pt>
                <c:pt idx="2185">
                  <c:v>73.600000000000065</c:v>
                </c:pt>
                <c:pt idx="2186">
                  <c:v>64.39999999999992</c:v>
                </c:pt>
                <c:pt idx="2187">
                  <c:v>70.5</c:v>
                </c:pt>
                <c:pt idx="2188">
                  <c:v>65.200000000000017</c:v>
                </c:pt>
                <c:pt idx="2189">
                  <c:v>64.699999999999932</c:v>
                </c:pt>
                <c:pt idx="2190">
                  <c:v>64.699999999999932</c:v>
                </c:pt>
                <c:pt idx="2191">
                  <c:v>56.400000000000006</c:v>
                </c:pt>
                <c:pt idx="2192">
                  <c:v>55.399999999999935</c:v>
                </c:pt>
                <c:pt idx="2193">
                  <c:v>65.499999999999943</c:v>
                </c:pt>
                <c:pt idx="2194">
                  <c:v>69.399999999999991</c:v>
                </c:pt>
                <c:pt idx="2195">
                  <c:v>84.19999999999996</c:v>
                </c:pt>
                <c:pt idx="2196">
                  <c:v>70.400000000000063</c:v>
                </c:pt>
                <c:pt idx="2197">
                  <c:v>76.499999999999972</c:v>
                </c:pt>
                <c:pt idx="2198">
                  <c:v>76.799999999999983</c:v>
                </c:pt>
                <c:pt idx="2199">
                  <c:v>69.300000000000054</c:v>
                </c:pt>
                <c:pt idx="2200">
                  <c:v>74.799999999999926</c:v>
                </c:pt>
                <c:pt idx="2201">
                  <c:v>69.299999999999955</c:v>
                </c:pt>
                <c:pt idx="2202">
                  <c:v>65.699999999999918</c:v>
                </c:pt>
                <c:pt idx="2203">
                  <c:v>68.300000000000068</c:v>
                </c:pt>
                <c:pt idx="2204">
                  <c:v>58.699999999999974</c:v>
                </c:pt>
                <c:pt idx="2205">
                  <c:v>57.900000000000063</c:v>
                </c:pt>
                <c:pt idx="2206">
                  <c:v>55.600000000000009</c:v>
                </c:pt>
                <c:pt idx="2207">
                  <c:v>54.800000000000004</c:v>
                </c:pt>
                <c:pt idx="2208">
                  <c:v>60.099999999999994</c:v>
                </c:pt>
                <c:pt idx="2209">
                  <c:v>54.099999999999952</c:v>
                </c:pt>
                <c:pt idx="2210">
                  <c:v>56.59999999999998</c:v>
                </c:pt>
                <c:pt idx="2211">
                  <c:v>48.59999999999998</c:v>
                </c:pt>
                <c:pt idx="2212">
                  <c:v>48.000000000000043</c:v>
                </c:pt>
                <c:pt idx="2213">
                  <c:v>52.099999999999994</c:v>
                </c:pt>
                <c:pt idx="2214">
                  <c:v>56.200000000000031</c:v>
                </c:pt>
                <c:pt idx="2215">
                  <c:v>54.999999999999986</c:v>
                </c:pt>
                <c:pt idx="2216">
                  <c:v>57.800000000000026</c:v>
                </c:pt>
                <c:pt idx="2217">
                  <c:v>58.70000000000006</c:v>
                </c:pt>
                <c:pt idx="2218">
                  <c:v>61.7</c:v>
                </c:pt>
                <c:pt idx="2219">
                  <c:v>61.7</c:v>
                </c:pt>
                <c:pt idx="2220">
                  <c:v>63.899999999999935</c:v>
                </c:pt>
                <c:pt idx="2221">
                  <c:v>59.3</c:v>
                </c:pt>
                <c:pt idx="2222">
                  <c:v>57.79999999999994</c:v>
                </c:pt>
                <c:pt idx="2223">
                  <c:v>67.900000000000034</c:v>
                </c:pt>
                <c:pt idx="2224">
                  <c:v>72.499999999999972</c:v>
                </c:pt>
                <c:pt idx="2225">
                  <c:v>67.999999999999972</c:v>
                </c:pt>
                <c:pt idx="2226">
                  <c:v>61.000000000000028</c:v>
                </c:pt>
                <c:pt idx="2227">
                  <c:v>59.499999999999972</c:v>
                </c:pt>
                <c:pt idx="2228">
                  <c:v>58.199999999999989</c:v>
                </c:pt>
                <c:pt idx="2229">
                  <c:v>60.299999999999976</c:v>
                </c:pt>
                <c:pt idx="2230">
                  <c:v>58.800000000000011</c:v>
                </c:pt>
                <c:pt idx="2231">
                  <c:v>62.699999999999974</c:v>
                </c:pt>
                <c:pt idx="2232">
                  <c:v>60.599999999999987</c:v>
                </c:pt>
                <c:pt idx="2233">
                  <c:v>66.099999999999966</c:v>
                </c:pt>
                <c:pt idx="2234">
                  <c:v>68.100000000000009</c:v>
                </c:pt>
                <c:pt idx="2235">
                  <c:v>73.099999999999994</c:v>
                </c:pt>
                <c:pt idx="2236">
                  <c:v>70.800000000000011</c:v>
                </c:pt>
                <c:pt idx="2237">
                  <c:v>72.100000000000009</c:v>
                </c:pt>
                <c:pt idx="2238">
                  <c:v>79.400000000000048</c:v>
                </c:pt>
                <c:pt idx="2239">
                  <c:v>78.800000000000026</c:v>
                </c:pt>
                <c:pt idx="2240">
                  <c:v>77.899999999999991</c:v>
                </c:pt>
                <c:pt idx="2241">
                  <c:v>79.100000000000037</c:v>
                </c:pt>
                <c:pt idx="2242">
                  <c:v>85.9</c:v>
                </c:pt>
                <c:pt idx="2243">
                  <c:v>83.70000000000006</c:v>
                </c:pt>
                <c:pt idx="2244">
                  <c:v>77.099999999999994</c:v>
                </c:pt>
                <c:pt idx="2245">
                  <c:v>74.899999999999963</c:v>
                </c:pt>
                <c:pt idx="2246">
                  <c:v>79.5</c:v>
                </c:pt>
                <c:pt idx="2247">
                  <c:v>80.100000000000023</c:v>
                </c:pt>
                <c:pt idx="2248">
                  <c:v>77.59999999999998</c:v>
                </c:pt>
                <c:pt idx="2249">
                  <c:v>77.59999999999998</c:v>
                </c:pt>
                <c:pt idx="2250">
                  <c:v>78.500000000000014</c:v>
                </c:pt>
                <c:pt idx="2251">
                  <c:v>73.899999999999991</c:v>
                </c:pt>
                <c:pt idx="2252">
                  <c:v>87.899999999999949</c:v>
                </c:pt>
                <c:pt idx="2253">
                  <c:v>87.099999999999952</c:v>
                </c:pt>
                <c:pt idx="2254">
                  <c:v>94.399999999999991</c:v>
                </c:pt>
                <c:pt idx="2255">
                  <c:v>94.09999999999998</c:v>
                </c:pt>
                <c:pt idx="2256">
                  <c:v>92.099999999999937</c:v>
                </c:pt>
                <c:pt idx="2257">
                  <c:v>92.099999999999937</c:v>
                </c:pt>
                <c:pt idx="2258">
                  <c:v>94.09999999999998</c:v>
                </c:pt>
                <c:pt idx="2259">
                  <c:v>100.40000000000005</c:v>
                </c:pt>
                <c:pt idx="2260">
                  <c:v>100.40000000000005</c:v>
                </c:pt>
                <c:pt idx="2261">
                  <c:v>101.10000000000001</c:v>
                </c:pt>
                <c:pt idx="2262">
                  <c:v>103.00000000000003</c:v>
                </c:pt>
                <c:pt idx="2263">
                  <c:v>104.90000000000003</c:v>
                </c:pt>
                <c:pt idx="2264">
                  <c:v>107.59999999999997</c:v>
                </c:pt>
                <c:pt idx="2265">
                  <c:v>108.99999999999999</c:v>
                </c:pt>
                <c:pt idx="2266">
                  <c:v>104.80000000000001</c:v>
                </c:pt>
                <c:pt idx="2267">
                  <c:v>110.4</c:v>
                </c:pt>
                <c:pt idx="2268">
                  <c:v>115.20000000000002</c:v>
                </c:pt>
                <c:pt idx="2269">
                  <c:v>116.80000000000001</c:v>
                </c:pt>
                <c:pt idx="2270">
                  <c:v>115.49999999999994</c:v>
                </c:pt>
                <c:pt idx="2271">
                  <c:v>113.69999999999996</c:v>
                </c:pt>
                <c:pt idx="2272">
                  <c:v>111.89999999999998</c:v>
                </c:pt>
                <c:pt idx="2273">
                  <c:v>114.00000000000006</c:v>
                </c:pt>
                <c:pt idx="2274">
                  <c:v>116.60000000000004</c:v>
                </c:pt>
                <c:pt idx="2275">
                  <c:v>115.29999999999995</c:v>
                </c:pt>
                <c:pt idx="2276">
                  <c:v>109.60000000000001</c:v>
                </c:pt>
                <c:pt idx="2277">
                  <c:v>108.19999999999999</c:v>
                </c:pt>
                <c:pt idx="2278">
                  <c:v>108.59999999999994</c:v>
                </c:pt>
                <c:pt idx="2279">
                  <c:v>108.19999999999999</c:v>
                </c:pt>
                <c:pt idx="2280">
                  <c:v>106.30000000000007</c:v>
                </c:pt>
                <c:pt idx="2281">
                  <c:v>108.80000000000001</c:v>
                </c:pt>
                <c:pt idx="2282">
                  <c:v>108</c:v>
                </c:pt>
                <c:pt idx="2283">
                  <c:v>110.80000000000005</c:v>
                </c:pt>
                <c:pt idx="2284">
                  <c:v>117.99999999999997</c:v>
                </c:pt>
                <c:pt idx="2285">
                  <c:v>115.29999999999995</c:v>
                </c:pt>
                <c:pt idx="2286">
                  <c:v>115.29999999999995</c:v>
                </c:pt>
                <c:pt idx="2287">
                  <c:v>121</c:v>
                </c:pt>
                <c:pt idx="2288">
                  <c:v>120.89999999999996</c:v>
                </c:pt>
                <c:pt idx="2289">
                  <c:v>120.5</c:v>
                </c:pt>
                <c:pt idx="2290">
                  <c:v>120.5</c:v>
                </c:pt>
                <c:pt idx="2291">
                  <c:v>125.99999999999997</c:v>
                </c:pt>
                <c:pt idx="2292">
                  <c:v>122.29999999999998</c:v>
                </c:pt>
                <c:pt idx="2293">
                  <c:v>124.39999999999998</c:v>
                </c:pt>
                <c:pt idx="2294">
                  <c:v>120.90000000000005</c:v>
                </c:pt>
                <c:pt idx="2295">
                  <c:v>119.89999999999998</c:v>
                </c:pt>
                <c:pt idx="2296">
                  <c:v>116.60000000000004</c:v>
                </c:pt>
                <c:pt idx="2297">
                  <c:v>114.49999999999996</c:v>
                </c:pt>
                <c:pt idx="2298">
                  <c:v>109.20000000000005</c:v>
                </c:pt>
                <c:pt idx="2299">
                  <c:v>110.9</c:v>
                </c:pt>
                <c:pt idx="2300">
                  <c:v>109.59999999999992</c:v>
                </c:pt>
                <c:pt idx="2301">
                  <c:v>110.20000000000003</c:v>
                </c:pt>
                <c:pt idx="2302">
                  <c:v>107.59999999999997</c:v>
                </c:pt>
                <c:pt idx="2303">
                  <c:v>106.1</c:v>
                </c:pt>
                <c:pt idx="2304">
                  <c:v>108.89999999999995</c:v>
                </c:pt>
                <c:pt idx="2305">
                  <c:v>107.80000000000003</c:v>
                </c:pt>
                <c:pt idx="2306">
                  <c:v>106.70000000000002</c:v>
                </c:pt>
                <c:pt idx="2307">
                  <c:v>101.29999999999998</c:v>
                </c:pt>
                <c:pt idx="2308">
                  <c:v>104.20000000000007</c:v>
                </c:pt>
                <c:pt idx="2309">
                  <c:v>102.30000000000005</c:v>
                </c:pt>
                <c:pt idx="2310">
                  <c:v>98.4</c:v>
                </c:pt>
                <c:pt idx="2311">
                  <c:v>98.4</c:v>
                </c:pt>
                <c:pt idx="2312">
                  <c:v>99.2</c:v>
                </c:pt>
                <c:pt idx="2313">
                  <c:v>100.10000000000004</c:v>
                </c:pt>
                <c:pt idx="2314">
                  <c:v>96.499999999999986</c:v>
                </c:pt>
                <c:pt idx="2315">
                  <c:v>92.499999999999986</c:v>
                </c:pt>
                <c:pt idx="2316">
                  <c:v>98.700000000000017</c:v>
                </c:pt>
                <c:pt idx="2317">
                  <c:v>94.200000000000017</c:v>
                </c:pt>
                <c:pt idx="2318">
                  <c:v>93.100000000000009</c:v>
                </c:pt>
                <c:pt idx="2319">
                  <c:v>96.100000000000023</c:v>
                </c:pt>
                <c:pt idx="2320">
                  <c:v>91.399999999999977</c:v>
                </c:pt>
                <c:pt idx="2321">
                  <c:v>92.900000000000034</c:v>
                </c:pt>
                <c:pt idx="2322">
                  <c:v>93.6</c:v>
                </c:pt>
                <c:pt idx="2323">
                  <c:v>93.6</c:v>
                </c:pt>
                <c:pt idx="2324">
                  <c:v>94.500000000000028</c:v>
                </c:pt>
                <c:pt idx="2325">
                  <c:v>91.5</c:v>
                </c:pt>
                <c:pt idx="2326">
                  <c:v>88.3</c:v>
                </c:pt>
                <c:pt idx="2327">
                  <c:v>88.3</c:v>
                </c:pt>
                <c:pt idx="2328">
                  <c:v>87.999999999999986</c:v>
                </c:pt>
                <c:pt idx="2329">
                  <c:v>88.499999999999972</c:v>
                </c:pt>
                <c:pt idx="2330">
                  <c:v>85.299999999999983</c:v>
                </c:pt>
                <c:pt idx="2331">
                  <c:v>88.400000000000034</c:v>
                </c:pt>
                <c:pt idx="2332">
                  <c:v>86.200000000000017</c:v>
                </c:pt>
                <c:pt idx="2333">
                  <c:v>89.299999999999983</c:v>
                </c:pt>
                <c:pt idx="2334">
                  <c:v>89.500000000000043</c:v>
                </c:pt>
                <c:pt idx="2335">
                  <c:v>87.800000000000011</c:v>
                </c:pt>
                <c:pt idx="2336">
                  <c:v>85.1</c:v>
                </c:pt>
                <c:pt idx="2337">
                  <c:v>80.799999999999983</c:v>
                </c:pt>
                <c:pt idx="2338">
                  <c:v>79.900000000000034</c:v>
                </c:pt>
                <c:pt idx="2339">
                  <c:v>80.699999999999946</c:v>
                </c:pt>
                <c:pt idx="2340">
                  <c:v>79.800000000000011</c:v>
                </c:pt>
                <c:pt idx="2341">
                  <c:v>79.299999999999926</c:v>
                </c:pt>
                <c:pt idx="2342">
                  <c:v>79.299999999999926</c:v>
                </c:pt>
                <c:pt idx="2343">
                  <c:v>79.299999999999926</c:v>
                </c:pt>
                <c:pt idx="2344">
                  <c:v>78.899999999999977</c:v>
                </c:pt>
                <c:pt idx="2345">
                  <c:v>80.200000000000045</c:v>
                </c:pt>
                <c:pt idx="2346">
                  <c:v>80.699999999999946</c:v>
                </c:pt>
                <c:pt idx="2347">
                  <c:v>87.999999999999986</c:v>
                </c:pt>
                <c:pt idx="2348">
                  <c:v>87.999999999999986</c:v>
                </c:pt>
                <c:pt idx="2349">
                  <c:v>89.300000000000068</c:v>
                </c:pt>
                <c:pt idx="2350">
                  <c:v>84.700000000000045</c:v>
                </c:pt>
                <c:pt idx="2351">
                  <c:v>85.6</c:v>
                </c:pt>
                <c:pt idx="2352">
                  <c:v>82.800000000000026</c:v>
                </c:pt>
                <c:pt idx="2353">
                  <c:v>86.500000000000028</c:v>
                </c:pt>
                <c:pt idx="2354">
                  <c:v>85.4</c:v>
                </c:pt>
                <c:pt idx="2355">
                  <c:v>86.600000000000051</c:v>
                </c:pt>
                <c:pt idx="2356">
                  <c:v>87.5</c:v>
                </c:pt>
                <c:pt idx="2357">
                  <c:v>90.100000000000065</c:v>
                </c:pt>
                <c:pt idx="2358">
                  <c:v>84.90000000000002</c:v>
                </c:pt>
                <c:pt idx="2359">
                  <c:v>84.400000000000034</c:v>
                </c:pt>
                <c:pt idx="2360">
                  <c:v>84.400000000000034</c:v>
                </c:pt>
                <c:pt idx="2361">
                  <c:v>84.90000000000002</c:v>
                </c:pt>
                <c:pt idx="2362">
                  <c:v>81.499999999999943</c:v>
                </c:pt>
                <c:pt idx="2363">
                  <c:v>83.699999999999974</c:v>
                </c:pt>
                <c:pt idx="2364">
                  <c:v>89.200000000000031</c:v>
                </c:pt>
                <c:pt idx="2365">
                  <c:v>91.5</c:v>
                </c:pt>
                <c:pt idx="2366">
                  <c:v>89.799999999999969</c:v>
                </c:pt>
                <c:pt idx="2367">
                  <c:v>89.700000000000017</c:v>
                </c:pt>
                <c:pt idx="2368">
                  <c:v>87.999999999999986</c:v>
                </c:pt>
                <c:pt idx="2369">
                  <c:v>84.100000000000023</c:v>
                </c:pt>
                <c:pt idx="2370">
                  <c:v>86.30000000000004</c:v>
                </c:pt>
                <c:pt idx="2371">
                  <c:v>88.100000000000023</c:v>
                </c:pt>
                <c:pt idx="2372">
                  <c:v>86.899999999999977</c:v>
                </c:pt>
                <c:pt idx="2373">
                  <c:v>84.700000000000045</c:v>
                </c:pt>
                <c:pt idx="2374">
                  <c:v>79.799999999999912</c:v>
                </c:pt>
                <c:pt idx="2375">
                  <c:v>79.999999999999986</c:v>
                </c:pt>
                <c:pt idx="2376">
                  <c:v>82.900000000000063</c:v>
                </c:pt>
                <c:pt idx="2377">
                  <c:v>80.3</c:v>
                </c:pt>
                <c:pt idx="2378">
                  <c:v>85.9</c:v>
                </c:pt>
                <c:pt idx="2379">
                  <c:v>86.09999999999998</c:v>
                </c:pt>
                <c:pt idx="2380">
                  <c:v>86.09999999999998</c:v>
                </c:pt>
                <c:pt idx="2381">
                  <c:v>85.1</c:v>
                </c:pt>
                <c:pt idx="2382">
                  <c:v>88.500000000000071</c:v>
                </c:pt>
                <c:pt idx="2383">
                  <c:v>91.699999999999989</c:v>
                </c:pt>
                <c:pt idx="2384">
                  <c:v>91.899999999999963</c:v>
                </c:pt>
                <c:pt idx="2385">
                  <c:v>89.9</c:v>
                </c:pt>
                <c:pt idx="2386">
                  <c:v>84.799999999999983</c:v>
                </c:pt>
                <c:pt idx="2387">
                  <c:v>84.100000000000023</c:v>
                </c:pt>
                <c:pt idx="2388">
                  <c:v>84.3</c:v>
                </c:pt>
                <c:pt idx="2389">
                  <c:v>84.90000000000002</c:v>
                </c:pt>
                <c:pt idx="2390">
                  <c:v>84.000000000000071</c:v>
                </c:pt>
                <c:pt idx="2391">
                  <c:v>84.3</c:v>
                </c:pt>
                <c:pt idx="2392">
                  <c:v>82.2</c:v>
                </c:pt>
                <c:pt idx="2393">
                  <c:v>82.800000000000026</c:v>
                </c:pt>
                <c:pt idx="2394">
                  <c:v>81.499999999999943</c:v>
                </c:pt>
                <c:pt idx="2395">
                  <c:v>80.90000000000002</c:v>
                </c:pt>
                <c:pt idx="2396">
                  <c:v>79.699999999999974</c:v>
                </c:pt>
                <c:pt idx="2397">
                  <c:v>79.199999999999989</c:v>
                </c:pt>
                <c:pt idx="2398">
                  <c:v>78.800000000000026</c:v>
                </c:pt>
                <c:pt idx="2399">
                  <c:v>80.799999999999983</c:v>
                </c:pt>
                <c:pt idx="2400">
                  <c:v>80.500000000000057</c:v>
                </c:pt>
                <c:pt idx="2401">
                  <c:v>81.299999999999969</c:v>
                </c:pt>
                <c:pt idx="2402">
                  <c:v>82.599999999999966</c:v>
                </c:pt>
                <c:pt idx="2403">
                  <c:v>83.5</c:v>
                </c:pt>
                <c:pt idx="2404">
                  <c:v>84.499999999999972</c:v>
                </c:pt>
                <c:pt idx="2405">
                  <c:v>83.200000000000074</c:v>
                </c:pt>
                <c:pt idx="2406">
                  <c:v>79.70000000000006</c:v>
                </c:pt>
                <c:pt idx="2407">
                  <c:v>79.800000000000011</c:v>
                </c:pt>
                <c:pt idx="2408">
                  <c:v>81.400000000000006</c:v>
                </c:pt>
                <c:pt idx="2409">
                  <c:v>84.799999999999983</c:v>
                </c:pt>
                <c:pt idx="2410">
                  <c:v>92.300000000000011</c:v>
                </c:pt>
                <c:pt idx="2411">
                  <c:v>91.599999999999952</c:v>
                </c:pt>
                <c:pt idx="2412">
                  <c:v>94.10000000000008</c:v>
                </c:pt>
                <c:pt idx="2413">
                  <c:v>98.499999999999943</c:v>
                </c:pt>
                <c:pt idx="2414">
                  <c:v>98.899999999999991</c:v>
                </c:pt>
                <c:pt idx="2415">
                  <c:v>98.700000000000017</c:v>
                </c:pt>
                <c:pt idx="2416">
                  <c:v>102.69999999999993</c:v>
                </c:pt>
                <c:pt idx="2417">
                  <c:v>104.10000000000004</c:v>
                </c:pt>
                <c:pt idx="2418">
                  <c:v>105.90000000000002</c:v>
                </c:pt>
                <c:pt idx="2419">
                  <c:v>100.8</c:v>
                </c:pt>
                <c:pt idx="2420">
                  <c:v>103.30000000000013</c:v>
                </c:pt>
                <c:pt idx="2421">
                  <c:v>105.80000000000007</c:v>
                </c:pt>
                <c:pt idx="2422">
                  <c:v>111.10000000000007</c:v>
                </c:pt>
                <c:pt idx="2423">
                  <c:v>112.99999999999999</c:v>
                </c:pt>
                <c:pt idx="2424">
                  <c:v>112.99999999999999</c:v>
                </c:pt>
                <c:pt idx="2425">
                  <c:v>114.20000000000003</c:v>
                </c:pt>
                <c:pt idx="2426">
                  <c:v>110.49999999999996</c:v>
                </c:pt>
                <c:pt idx="2427">
                  <c:v>104.99999999999999</c:v>
                </c:pt>
                <c:pt idx="2428">
                  <c:v>97.60000000000008</c:v>
                </c:pt>
                <c:pt idx="2429">
                  <c:v>97.299999999999983</c:v>
                </c:pt>
                <c:pt idx="2430">
                  <c:v>87.899999999999949</c:v>
                </c:pt>
                <c:pt idx="2431">
                  <c:v>82.800000000000026</c:v>
                </c:pt>
                <c:pt idx="2432">
                  <c:v>89.200000000000031</c:v>
                </c:pt>
                <c:pt idx="2433">
                  <c:v>85.800000000000054</c:v>
                </c:pt>
                <c:pt idx="2434">
                  <c:v>89.000000000000057</c:v>
                </c:pt>
                <c:pt idx="2435">
                  <c:v>88.700000000000045</c:v>
                </c:pt>
                <c:pt idx="2436">
                  <c:v>83.800000000000011</c:v>
                </c:pt>
                <c:pt idx="2437">
                  <c:v>93.500000000000057</c:v>
                </c:pt>
                <c:pt idx="2438">
                  <c:v>91.100000000000051</c:v>
                </c:pt>
                <c:pt idx="2439">
                  <c:v>88.3</c:v>
                </c:pt>
                <c:pt idx="2440">
                  <c:v>90.80000000000004</c:v>
                </c:pt>
                <c:pt idx="2441">
                  <c:v>87.999999999999986</c:v>
                </c:pt>
                <c:pt idx="2442">
                  <c:v>89.199999999999946</c:v>
                </c:pt>
                <c:pt idx="2443">
                  <c:v>91.29999999999994</c:v>
                </c:pt>
                <c:pt idx="2444">
                  <c:v>84.700000000000045</c:v>
                </c:pt>
                <c:pt idx="2445">
                  <c:v>84.299999999999912</c:v>
                </c:pt>
                <c:pt idx="2446">
                  <c:v>90.80000000000004</c:v>
                </c:pt>
                <c:pt idx="2447">
                  <c:v>86.000000000000114</c:v>
                </c:pt>
                <c:pt idx="2448">
                  <c:v>83.800000000000097</c:v>
                </c:pt>
                <c:pt idx="2449">
                  <c:v>80.799999999999983</c:v>
                </c:pt>
                <c:pt idx="2450">
                  <c:v>80.799999999999983</c:v>
                </c:pt>
                <c:pt idx="2451">
                  <c:v>73.099999999999895</c:v>
                </c:pt>
                <c:pt idx="2452">
                  <c:v>73.300000000000054</c:v>
                </c:pt>
                <c:pt idx="2453">
                  <c:v>80.400000000000034</c:v>
                </c:pt>
                <c:pt idx="2454">
                  <c:v>78.099999999999881</c:v>
                </c:pt>
                <c:pt idx="2455">
                  <c:v>76.000000000000071</c:v>
                </c:pt>
                <c:pt idx="2456">
                  <c:v>88.999999999999886</c:v>
                </c:pt>
                <c:pt idx="2457">
                  <c:v>85.300000000000068</c:v>
                </c:pt>
                <c:pt idx="2458">
                  <c:v>81.799999999999955</c:v>
                </c:pt>
                <c:pt idx="2459">
                  <c:v>85.499999999999957</c:v>
                </c:pt>
                <c:pt idx="2460">
                  <c:v>85.9</c:v>
                </c:pt>
                <c:pt idx="2461">
                  <c:v>87.5</c:v>
                </c:pt>
                <c:pt idx="2462">
                  <c:v>89.299999999999983</c:v>
                </c:pt>
                <c:pt idx="2463">
                  <c:v>87.699999999999974</c:v>
                </c:pt>
                <c:pt idx="2464">
                  <c:v>83.500000000000085</c:v>
                </c:pt>
                <c:pt idx="2465">
                  <c:v>84.400000000000034</c:v>
                </c:pt>
                <c:pt idx="2466">
                  <c:v>84.999999999999972</c:v>
                </c:pt>
                <c:pt idx="2467">
                  <c:v>86.000000000000028</c:v>
                </c:pt>
                <c:pt idx="2468">
                  <c:v>87.900000000000048</c:v>
                </c:pt>
                <c:pt idx="2469">
                  <c:v>86.599999999999966</c:v>
                </c:pt>
                <c:pt idx="2470">
                  <c:v>84.799999999999898</c:v>
                </c:pt>
                <c:pt idx="2471">
                  <c:v>77.300000000000054</c:v>
                </c:pt>
                <c:pt idx="2472">
                  <c:v>77.700000000000102</c:v>
                </c:pt>
                <c:pt idx="2473">
                  <c:v>77.59999999999998</c:v>
                </c:pt>
                <c:pt idx="2474">
                  <c:v>83.099999999999952</c:v>
                </c:pt>
                <c:pt idx="2475">
                  <c:v>87.299999999999926</c:v>
                </c:pt>
                <c:pt idx="2476">
                  <c:v>89.800000000000054</c:v>
                </c:pt>
                <c:pt idx="2477">
                  <c:v>94.80000000000004</c:v>
                </c:pt>
                <c:pt idx="2478">
                  <c:v>91.000000000000014</c:v>
                </c:pt>
                <c:pt idx="2479">
                  <c:v>91.000000000000014</c:v>
                </c:pt>
                <c:pt idx="2480">
                  <c:v>93.6</c:v>
                </c:pt>
                <c:pt idx="2481">
                  <c:v>91.499999999999915</c:v>
                </c:pt>
                <c:pt idx="2482">
                  <c:v>99.29999999999994</c:v>
                </c:pt>
                <c:pt idx="2483">
                  <c:v>100.3000000000001</c:v>
                </c:pt>
                <c:pt idx="2484">
                  <c:v>102.1</c:v>
                </c:pt>
                <c:pt idx="2485">
                  <c:v>105.49999999999997</c:v>
                </c:pt>
                <c:pt idx="2486">
                  <c:v>104.3000000000001</c:v>
                </c:pt>
                <c:pt idx="2487">
                  <c:v>111.59999999999997</c:v>
                </c:pt>
                <c:pt idx="2488">
                  <c:v>108.8000000000001</c:v>
                </c:pt>
                <c:pt idx="2489">
                  <c:v>104.69999999999997</c:v>
                </c:pt>
                <c:pt idx="2490">
                  <c:v>106.29999999999997</c:v>
                </c:pt>
                <c:pt idx="2491">
                  <c:v>109.20000000000005</c:v>
                </c:pt>
                <c:pt idx="2492">
                  <c:v>114.4</c:v>
                </c:pt>
                <c:pt idx="2493">
                  <c:v>113.79999999999998</c:v>
                </c:pt>
                <c:pt idx="2494">
                  <c:v>108.9999999999999</c:v>
                </c:pt>
                <c:pt idx="2495">
                  <c:v>105.70000000000005</c:v>
                </c:pt>
                <c:pt idx="2496">
                  <c:v>105.69999999999995</c:v>
                </c:pt>
                <c:pt idx="2497">
                  <c:v>101.29999999999998</c:v>
                </c:pt>
                <c:pt idx="2498">
                  <c:v>106.79999999999995</c:v>
                </c:pt>
                <c:pt idx="2499">
                  <c:v>103.59999999999997</c:v>
                </c:pt>
                <c:pt idx="2500">
                  <c:v>109.89999999999993</c:v>
                </c:pt>
                <c:pt idx="2501">
                  <c:v>111.10000000000007</c:v>
                </c:pt>
                <c:pt idx="2502">
                  <c:v>108.49999999999991</c:v>
                </c:pt>
                <c:pt idx="2503">
                  <c:v>106.79999999999995</c:v>
                </c:pt>
                <c:pt idx="2504">
                  <c:v>102.19999999999993</c:v>
                </c:pt>
                <c:pt idx="2505">
                  <c:v>104.89999999999995</c:v>
                </c:pt>
                <c:pt idx="2506">
                  <c:v>108.90000000000003</c:v>
                </c:pt>
                <c:pt idx="2507">
                  <c:v>108.09999999999995</c:v>
                </c:pt>
                <c:pt idx="2508">
                  <c:v>101.80000000000007</c:v>
                </c:pt>
                <c:pt idx="2509">
                  <c:v>99.099999999999966</c:v>
                </c:pt>
                <c:pt idx="2510">
                  <c:v>98.899999999999991</c:v>
                </c:pt>
                <c:pt idx="2511">
                  <c:v>105.09999999999992</c:v>
                </c:pt>
                <c:pt idx="2512">
                  <c:v>100.99999999999997</c:v>
                </c:pt>
                <c:pt idx="2513">
                  <c:v>103.49999999999993</c:v>
                </c:pt>
                <c:pt idx="2514">
                  <c:v>102.89999999999991</c:v>
                </c:pt>
                <c:pt idx="2515">
                  <c:v>100.3000000000001</c:v>
                </c:pt>
                <c:pt idx="2516">
                  <c:v>98.59999999999998</c:v>
                </c:pt>
                <c:pt idx="2517">
                  <c:v>92.499999999999986</c:v>
                </c:pt>
                <c:pt idx="2518">
                  <c:v>100.90000000000003</c:v>
                </c:pt>
                <c:pt idx="2519">
                  <c:v>101.40000000000002</c:v>
                </c:pt>
                <c:pt idx="2520">
                  <c:v>103.60000000000005</c:v>
                </c:pt>
                <c:pt idx="2521">
                  <c:v>108.50000000000009</c:v>
                </c:pt>
                <c:pt idx="2522">
                  <c:v>112.29999999999993</c:v>
                </c:pt>
                <c:pt idx="2523">
                  <c:v>112.80000000000001</c:v>
                </c:pt>
                <c:pt idx="2524">
                  <c:v>106.1</c:v>
                </c:pt>
                <c:pt idx="2525">
                  <c:v>106.1</c:v>
                </c:pt>
                <c:pt idx="2526">
                  <c:v>107.79999999999994</c:v>
                </c:pt>
                <c:pt idx="2527">
                  <c:v>107.69999999999999</c:v>
                </c:pt>
                <c:pt idx="2528">
                  <c:v>109.80000000000007</c:v>
                </c:pt>
                <c:pt idx="2529">
                  <c:v>106.49999999999994</c:v>
                </c:pt>
                <c:pt idx="2530">
                  <c:v>112.9999999999999</c:v>
                </c:pt>
                <c:pt idx="2531">
                  <c:v>120.29999999999994</c:v>
                </c:pt>
                <c:pt idx="2532">
                  <c:v>120.89999999999996</c:v>
                </c:pt>
                <c:pt idx="2533">
                  <c:v>112.80000000000001</c:v>
                </c:pt>
                <c:pt idx="2534">
                  <c:v>113.00000000000009</c:v>
                </c:pt>
                <c:pt idx="2535">
                  <c:v>117.30000000000001</c:v>
                </c:pt>
                <c:pt idx="2536">
                  <c:v>114.50000000000014</c:v>
                </c:pt>
                <c:pt idx="2537">
                  <c:v>111.10000000000007</c:v>
                </c:pt>
                <c:pt idx="2538">
                  <c:v>112.80000000000001</c:v>
                </c:pt>
                <c:pt idx="2539">
                  <c:v>109.7999999999999</c:v>
                </c:pt>
                <c:pt idx="2540">
                  <c:v>105.89999999999992</c:v>
                </c:pt>
                <c:pt idx="2541">
                  <c:v>115.00000000000003</c:v>
                </c:pt>
                <c:pt idx="2542">
                  <c:v>102.69999999999993</c:v>
                </c:pt>
                <c:pt idx="2543">
                  <c:v>105.40000000000003</c:v>
                </c:pt>
                <c:pt idx="2544">
                  <c:v>101.69999999999995</c:v>
                </c:pt>
                <c:pt idx="2545">
                  <c:v>102.80000000000004</c:v>
                </c:pt>
                <c:pt idx="2546">
                  <c:v>100.69999999999996</c:v>
                </c:pt>
                <c:pt idx="2547">
                  <c:v>101.69999999999995</c:v>
                </c:pt>
                <c:pt idx="2548">
                  <c:v>92.999999999999972</c:v>
                </c:pt>
                <c:pt idx="2549">
                  <c:v>99.399999999999977</c:v>
                </c:pt>
                <c:pt idx="2550">
                  <c:v>99.399999999999977</c:v>
                </c:pt>
                <c:pt idx="2551">
                  <c:v>100.8000000000001</c:v>
                </c:pt>
                <c:pt idx="2552">
                  <c:v>105.00000000000007</c:v>
                </c:pt>
                <c:pt idx="2553">
                  <c:v>103.50000000000001</c:v>
                </c:pt>
                <c:pt idx="2554">
                  <c:v>109.20000000000005</c:v>
                </c:pt>
                <c:pt idx="2555">
                  <c:v>119.7000000000001</c:v>
                </c:pt>
                <c:pt idx="2556">
                  <c:v>135.50000000000006</c:v>
                </c:pt>
                <c:pt idx="2557">
                  <c:v>130.79999999999998</c:v>
                </c:pt>
                <c:pt idx="2558">
                  <c:v>114.29999999999998</c:v>
                </c:pt>
                <c:pt idx="2559">
                  <c:v>120.5</c:v>
                </c:pt>
                <c:pt idx="2560">
                  <c:v>118.29999999999998</c:v>
                </c:pt>
                <c:pt idx="2561">
                  <c:v>128.09999999999997</c:v>
                </c:pt>
                <c:pt idx="2562">
                  <c:v>142.50000000000006</c:v>
                </c:pt>
                <c:pt idx="2563">
                  <c:v>133</c:v>
                </c:pt>
                <c:pt idx="2564">
                  <c:v>131.70000000000002</c:v>
                </c:pt>
                <c:pt idx="2565">
                  <c:v>129.39999999999995</c:v>
                </c:pt>
                <c:pt idx="2566">
                  <c:v>126.00000000000007</c:v>
                </c:pt>
                <c:pt idx="2567">
                  <c:v>130.70000000000005</c:v>
                </c:pt>
                <c:pt idx="2568">
                  <c:v>124.29999999999994</c:v>
                </c:pt>
                <c:pt idx="2569">
                  <c:v>117.40000000000003</c:v>
                </c:pt>
                <c:pt idx="2570">
                  <c:v>116.09999999999997</c:v>
                </c:pt>
                <c:pt idx="2571">
                  <c:v>119.99999999999993</c:v>
                </c:pt>
                <c:pt idx="2572">
                  <c:v>119.99999999999993</c:v>
                </c:pt>
                <c:pt idx="2573">
                  <c:v>112.60000000000004</c:v>
                </c:pt>
                <c:pt idx="2574">
                  <c:v>113.39999999999995</c:v>
                </c:pt>
                <c:pt idx="2575">
                  <c:v>109.10000000000002</c:v>
                </c:pt>
                <c:pt idx="2576">
                  <c:v>116.0000000000001</c:v>
                </c:pt>
                <c:pt idx="2577">
                  <c:v>114.30000000000007</c:v>
                </c:pt>
                <c:pt idx="2578">
                  <c:v>113.40000000000003</c:v>
                </c:pt>
                <c:pt idx="2579">
                  <c:v>113.59999999999992</c:v>
                </c:pt>
                <c:pt idx="2580">
                  <c:v>115.29999999999995</c:v>
                </c:pt>
                <c:pt idx="2581">
                  <c:v>117.80000000000008</c:v>
                </c:pt>
                <c:pt idx="2582">
                  <c:v>121.29999999999993</c:v>
                </c:pt>
                <c:pt idx="2583">
                  <c:v>121.29999999999993</c:v>
                </c:pt>
                <c:pt idx="2584">
                  <c:v>123.39999999999991</c:v>
                </c:pt>
                <c:pt idx="2585">
                  <c:v>123.1</c:v>
                </c:pt>
                <c:pt idx="2586">
                  <c:v>127.20000000000002</c:v>
                </c:pt>
                <c:pt idx="2587">
                  <c:v>126.30000000000008</c:v>
                </c:pt>
                <c:pt idx="2588">
                  <c:v>124.00000000000003</c:v>
                </c:pt>
                <c:pt idx="2589">
                  <c:v>124.00000000000003</c:v>
                </c:pt>
                <c:pt idx="2590">
                  <c:v>121.4999999999999</c:v>
                </c:pt>
                <c:pt idx="2591">
                  <c:v>122.00000000000006</c:v>
                </c:pt>
                <c:pt idx="2592">
                  <c:v>120.59999999999995</c:v>
                </c:pt>
                <c:pt idx="2593">
                  <c:v>123.80000000000004</c:v>
                </c:pt>
                <c:pt idx="2594">
                  <c:v>126.69999999999995</c:v>
                </c:pt>
                <c:pt idx="2595">
                  <c:v>123.50000000000003</c:v>
                </c:pt>
                <c:pt idx="2596">
                  <c:v>117.09999999999994</c:v>
                </c:pt>
                <c:pt idx="2597">
                  <c:v>116.20000000000007</c:v>
                </c:pt>
                <c:pt idx="2598">
                  <c:v>116.89999999999996</c:v>
                </c:pt>
                <c:pt idx="2599">
                  <c:v>110.80000000000005</c:v>
                </c:pt>
                <c:pt idx="2600">
                  <c:v>108.60000000000002</c:v>
                </c:pt>
                <c:pt idx="2601">
                  <c:v>104.09999999999995</c:v>
                </c:pt>
                <c:pt idx="2602">
                  <c:v>99.699999999999989</c:v>
                </c:pt>
                <c:pt idx="2603">
                  <c:v>99.400000000000063</c:v>
                </c:pt>
                <c:pt idx="2604">
                  <c:v>99.400000000000063</c:v>
                </c:pt>
                <c:pt idx="2605">
                  <c:v>100.69999999999996</c:v>
                </c:pt>
                <c:pt idx="2606">
                  <c:v>99.900000000000063</c:v>
                </c:pt>
                <c:pt idx="2607">
                  <c:v>104.19999999999999</c:v>
                </c:pt>
                <c:pt idx="2608">
                  <c:v>108</c:v>
                </c:pt>
                <c:pt idx="2609">
                  <c:v>108</c:v>
                </c:pt>
                <c:pt idx="2610">
                  <c:v>104.80000000000001</c:v>
                </c:pt>
                <c:pt idx="2611">
                  <c:v>101.6</c:v>
                </c:pt>
                <c:pt idx="2612">
                  <c:v>106.4</c:v>
                </c:pt>
                <c:pt idx="2613">
                  <c:v>107.50000000000001</c:v>
                </c:pt>
                <c:pt idx="2614">
                  <c:v>114.50000000000004</c:v>
                </c:pt>
                <c:pt idx="2615">
                  <c:v>114.60000000000008</c:v>
                </c:pt>
                <c:pt idx="2616">
                  <c:v>115.00000000000003</c:v>
                </c:pt>
                <c:pt idx="2617">
                  <c:v>113.09999999999994</c:v>
                </c:pt>
                <c:pt idx="2618">
                  <c:v>110.70000000000002</c:v>
                </c:pt>
                <c:pt idx="2619">
                  <c:v>100.60000000000002</c:v>
                </c:pt>
                <c:pt idx="2620">
                  <c:v>100.60000000000002</c:v>
                </c:pt>
                <c:pt idx="2621">
                  <c:v>102.70000000000002</c:v>
                </c:pt>
                <c:pt idx="2622">
                  <c:v>104.59999999999994</c:v>
                </c:pt>
                <c:pt idx="2623">
                  <c:v>104.60000000000011</c:v>
                </c:pt>
                <c:pt idx="2624">
                  <c:v>100.90000000000003</c:v>
                </c:pt>
                <c:pt idx="2625">
                  <c:v>99.599999999999952</c:v>
                </c:pt>
                <c:pt idx="2626">
                  <c:v>102.80000000000004</c:v>
                </c:pt>
                <c:pt idx="2627">
                  <c:v>97.500000000000057</c:v>
                </c:pt>
                <c:pt idx="2628">
                  <c:v>104.69999999999997</c:v>
                </c:pt>
                <c:pt idx="2629">
                  <c:v>106.00000000000006</c:v>
                </c:pt>
                <c:pt idx="2630">
                  <c:v>104.40000000000005</c:v>
                </c:pt>
                <c:pt idx="2631">
                  <c:v>99.500000000000014</c:v>
                </c:pt>
                <c:pt idx="2632">
                  <c:v>98.999999999999929</c:v>
                </c:pt>
                <c:pt idx="2633">
                  <c:v>104.20000000000007</c:v>
                </c:pt>
                <c:pt idx="2634">
                  <c:v>102.89999999999999</c:v>
                </c:pt>
                <c:pt idx="2635">
                  <c:v>104.90000000000003</c:v>
                </c:pt>
                <c:pt idx="2636">
                  <c:v>105.59999999999991</c:v>
                </c:pt>
                <c:pt idx="2637">
                  <c:v>105.69999999999995</c:v>
                </c:pt>
                <c:pt idx="2638">
                  <c:v>108.30000000000001</c:v>
                </c:pt>
                <c:pt idx="2639">
                  <c:v>105.60000000000001</c:v>
                </c:pt>
                <c:pt idx="2640">
                  <c:v>105.60000000000001</c:v>
                </c:pt>
                <c:pt idx="2641">
                  <c:v>108.70000000000006</c:v>
                </c:pt>
                <c:pt idx="2642">
                  <c:v>109.29999999999991</c:v>
                </c:pt>
                <c:pt idx="2643">
                  <c:v>108.9999999999999</c:v>
                </c:pt>
                <c:pt idx="2644">
                  <c:v>108.59999999999994</c:v>
                </c:pt>
                <c:pt idx="2645">
                  <c:v>107.2</c:v>
                </c:pt>
                <c:pt idx="2646">
                  <c:v>105.09999999999992</c:v>
                </c:pt>
                <c:pt idx="2647">
                  <c:v>106.19999999999993</c:v>
                </c:pt>
                <c:pt idx="2648">
                  <c:v>103.59999999999997</c:v>
                </c:pt>
                <c:pt idx="2649">
                  <c:v>103.39999999999989</c:v>
                </c:pt>
                <c:pt idx="2650">
                  <c:v>104.99999999999989</c:v>
                </c:pt>
                <c:pt idx="2651">
                  <c:v>105.40000000000003</c:v>
                </c:pt>
                <c:pt idx="2652">
                  <c:v>106.4</c:v>
                </c:pt>
                <c:pt idx="2653">
                  <c:v>104.69999999999997</c:v>
                </c:pt>
                <c:pt idx="2654">
                  <c:v>109.10000000000002</c:v>
                </c:pt>
                <c:pt idx="2655">
                  <c:v>111.60000000000005</c:v>
                </c:pt>
                <c:pt idx="2656">
                  <c:v>111.60000000000005</c:v>
                </c:pt>
                <c:pt idx="2657">
                  <c:v>110.20000000000012</c:v>
                </c:pt>
                <c:pt idx="2658">
                  <c:v>112.70000000000007</c:v>
                </c:pt>
                <c:pt idx="2659">
                  <c:v>110.10000000000008</c:v>
                </c:pt>
                <c:pt idx="2660">
                  <c:v>110.99999999999994</c:v>
                </c:pt>
                <c:pt idx="2661">
                  <c:v>111.80000000000004</c:v>
                </c:pt>
                <c:pt idx="2662">
                  <c:v>114.39999999999992</c:v>
                </c:pt>
                <c:pt idx="2663">
                  <c:v>114.49999999999996</c:v>
                </c:pt>
                <c:pt idx="2664">
                  <c:v>119.40000000000009</c:v>
                </c:pt>
                <c:pt idx="2665">
                  <c:v>116.1999999999999</c:v>
                </c:pt>
                <c:pt idx="2666">
                  <c:v>114.49999999999996</c:v>
                </c:pt>
                <c:pt idx="2667">
                  <c:v>111.30000000000004</c:v>
                </c:pt>
                <c:pt idx="2668">
                  <c:v>105.59999999999991</c:v>
                </c:pt>
                <c:pt idx="2669">
                  <c:v>110.90000000000009</c:v>
                </c:pt>
                <c:pt idx="2670">
                  <c:v>117.49999999999999</c:v>
                </c:pt>
                <c:pt idx="2671">
                  <c:v>113.10000000000002</c:v>
                </c:pt>
                <c:pt idx="2672">
                  <c:v>116.30000000000003</c:v>
                </c:pt>
                <c:pt idx="2673">
                  <c:v>115.89999999999998</c:v>
                </c:pt>
                <c:pt idx="2674">
                  <c:v>115.89999999999998</c:v>
                </c:pt>
                <c:pt idx="2675">
                  <c:v>110.40000000000009</c:v>
                </c:pt>
                <c:pt idx="2676">
                  <c:v>108.90000000000003</c:v>
                </c:pt>
                <c:pt idx="2677">
                  <c:v>106.79999999999995</c:v>
                </c:pt>
                <c:pt idx="2678">
                  <c:v>106.60000000000008</c:v>
                </c:pt>
                <c:pt idx="2679">
                  <c:v>105.10000000000002</c:v>
                </c:pt>
                <c:pt idx="2680">
                  <c:v>109.59999999999992</c:v>
                </c:pt>
                <c:pt idx="2681">
                  <c:v>110.60000000000008</c:v>
                </c:pt>
                <c:pt idx="2682">
                  <c:v>112.19999999999999</c:v>
                </c:pt>
                <c:pt idx="2683">
                  <c:v>117.09999999999994</c:v>
                </c:pt>
                <c:pt idx="2684">
                  <c:v>118.29999999999998</c:v>
                </c:pt>
                <c:pt idx="2685">
                  <c:v>124.49999999999991</c:v>
                </c:pt>
                <c:pt idx="2686">
                  <c:v>124.6999999999999</c:v>
                </c:pt>
                <c:pt idx="2687">
                  <c:v>120.69999999999999</c:v>
                </c:pt>
                <c:pt idx="2688">
                  <c:v>119.40000000000009</c:v>
                </c:pt>
                <c:pt idx="2689">
                  <c:v>116.00000000000001</c:v>
                </c:pt>
                <c:pt idx="2690">
                  <c:v>116.00000000000001</c:v>
                </c:pt>
                <c:pt idx="2691">
                  <c:v>117</c:v>
                </c:pt>
                <c:pt idx="2692">
                  <c:v>120.69999999999999</c:v>
                </c:pt>
                <c:pt idx="2693">
                  <c:v>114.80000000000005</c:v>
                </c:pt>
                <c:pt idx="2694">
                  <c:v>116.89999999999996</c:v>
                </c:pt>
                <c:pt idx="2695">
                  <c:v>115.00000000000003</c:v>
                </c:pt>
                <c:pt idx="2696">
                  <c:v>114.19999999999995</c:v>
                </c:pt>
                <c:pt idx="2697">
                  <c:v>114.70000000000002</c:v>
                </c:pt>
                <c:pt idx="2698">
                  <c:v>112.5</c:v>
                </c:pt>
                <c:pt idx="2699">
                  <c:v>112.49999999999991</c:v>
                </c:pt>
                <c:pt idx="2700">
                  <c:v>108.80000000000001</c:v>
                </c:pt>
                <c:pt idx="2701">
                  <c:v>111.59999999999997</c:v>
                </c:pt>
                <c:pt idx="2702">
                  <c:v>113.79999999999998</c:v>
                </c:pt>
                <c:pt idx="2703">
                  <c:v>111.59999999999997</c:v>
                </c:pt>
                <c:pt idx="2704">
                  <c:v>112.80000000000001</c:v>
                </c:pt>
                <c:pt idx="2705">
                  <c:v>111.20000000000002</c:v>
                </c:pt>
                <c:pt idx="2706">
                  <c:v>115.2000000000001</c:v>
                </c:pt>
                <c:pt idx="2707">
                  <c:v>116.60000000000004</c:v>
                </c:pt>
                <c:pt idx="2708">
                  <c:v>116.50000000000009</c:v>
                </c:pt>
                <c:pt idx="2709">
                  <c:v>114.59999999999991</c:v>
                </c:pt>
                <c:pt idx="2710">
                  <c:v>113.19999999999996</c:v>
                </c:pt>
                <c:pt idx="2711">
                  <c:v>111.80000000000004</c:v>
                </c:pt>
                <c:pt idx="2712">
                  <c:v>107.79999999999994</c:v>
                </c:pt>
                <c:pt idx="2713">
                  <c:v>99.899999999999878</c:v>
                </c:pt>
                <c:pt idx="2714">
                  <c:v>100.89999999999986</c:v>
                </c:pt>
                <c:pt idx="2715">
                  <c:v>100.89999999999986</c:v>
                </c:pt>
                <c:pt idx="2716">
                  <c:v>98.300000000000054</c:v>
                </c:pt>
                <c:pt idx="2717">
                  <c:v>98.300000000000054</c:v>
                </c:pt>
                <c:pt idx="2718">
                  <c:v>94.200000000000017</c:v>
                </c:pt>
                <c:pt idx="2719">
                  <c:v>95.29999999999994</c:v>
                </c:pt>
                <c:pt idx="2720">
                  <c:v>95.899999999999963</c:v>
                </c:pt>
                <c:pt idx="2721">
                  <c:v>95.100000000000051</c:v>
                </c:pt>
                <c:pt idx="2722">
                  <c:v>101.39999999999993</c:v>
                </c:pt>
                <c:pt idx="2723">
                  <c:v>99.000000000000028</c:v>
                </c:pt>
                <c:pt idx="2724">
                  <c:v>99.200000000000088</c:v>
                </c:pt>
                <c:pt idx="2725">
                  <c:v>97.60000000000008</c:v>
                </c:pt>
                <c:pt idx="2726">
                  <c:v>97.799999999999983</c:v>
                </c:pt>
                <c:pt idx="2727">
                  <c:v>90.999999999999929</c:v>
                </c:pt>
                <c:pt idx="2728">
                  <c:v>92.100000000000023</c:v>
                </c:pt>
                <c:pt idx="2729">
                  <c:v>96.999999999999886</c:v>
                </c:pt>
                <c:pt idx="2730">
                  <c:v>96.299999999999926</c:v>
                </c:pt>
                <c:pt idx="2731">
                  <c:v>92.099999999999937</c:v>
                </c:pt>
                <c:pt idx="2732">
                  <c:v>88.900000000000119</c:v>
                </c:pt>
                <c:pt idx="2733">
                  <c:v>89.500000000000043</c:v>
                </c:pt>
                <c:pt idx="2734">
                  <c:v>84.500000000000057</c:v>
                </c:pt>
                <c:pt idx="2735">
                  <c:v>81.199999999999932</c:v>
                </c:pt>
                <c:pt idx="2736">
                  <c:v>84.600000000000009</c:v>
                </c:pt>
                <c:pt idx="2737">
                  <c:v>81.199999999999932</c:v>
                </c:pt>
                <c:pt idx="2738">
                  <c:v>84.69999999999996</c:v>
                </c:pt>
                <c:pt idx="2739">
                  <c:v>79.500000000000085</c:v>
                </c:pt>
                <c:pt idx="2740">
                  <c:v>79.500000000000085</c:v>
                </c:pt>
                <c:pt idx="2741">
                  <c:v>81.099999999999994</c:v>
                </c:pt>
                <c:pt idx="2742">
                  <c:v>86.200000000000017</c:v>
                </c:pt>
                <c:pt idx="2743">
                  <c:v>84.600000000000009</c:v>
                </c:pt>
                <c:pt idx="2744">
                  <c:v>79.299999999999926</c:v>
                </c:pt>
                <c:pt idx="2745">
                  <c:v>77.899999999999991</c:v>
                </c:pt>
                <c:pt idx="2746">
                  <c:v>81.700000000000017</c:v>
                </c:pt>
                <c:pt idx="2747">
                  <c:v>86.200000000000017</c:v>
                </c:pt>
                <c:pt idx="2748">
                  <c:v>81.700000000000017</c:v>
                </c:pt>
                <c:pt idx="2749">
                  <c:v>80.399999999999849</c:v>
                </c:pt>
                <c:pt idx="2750">
                  <c:v>80.700000000000045</c:v>
                </c:pt>
                <c:pt idx="2751">
                  <c:v>83.899999999999864</c:v>
                </c:pt>
                <c:pt idx="2752">
                  <c:v>82.099999999999966</c:v>
                </c:pt>
                <c:pt idx="2753">
                  <c:v>79.900000000000119</c:v>
                </c:pt>
                <c:pt idx="2754">
                  <c:v>81.199999999999932</c:v>
                </c:pt>
                <c:pt idx="2755">
                  <c:v>75.200000000000074</c:v>
                </c:pt>
                <c:pt idx="2756">
                  <c:v>75.100000000000122</c:v>
                </c:pt>
                <c:pt idx="2757">
                  <c:v>71.000000000000085</c:v>
                </c:pt>
                <c:pt idx="2758">
                  <c:v>74.399999999999977</c:v>
                </c:pt>
                <c:pt idx="2759">
                  <c:v>73.900000000000077</c:v>
                </c:pt>
                <c:pt idx="2760">
                  <c:v>68.500000000000057</c:v>
                </c:pt>
                <c:pt idx="2761">
                  <c:v>67.600000000000023</c:v>
                </c:pt>
                <c:pt idx="2762">
                  <c:v>69.599999999999966</c:v>
                </c:pt>
                <c:pt idx="2763">
                  <c:v>68.700000000000117</c:v>
                </c:pt>
                <c:pt idx="2764">
                  <c:v>65.30000000000004</c:v>
                </c:pt>
                <c:pt idx="2765">
                  <c:v>64.799999999999969</c:v>
                </c:pt>
                <c:pt idx="2766">
                  <c:v>62.199999999999989</c:v>
                </c:pt>
                <c:pt idx="2767">
                  <c:v>71.699999999999875</c:v>
                </c:pt>
                <c:pt idx="2768">
                  <c:v>68.400000000000105</c:v>
                </c:pt>
                <c:pt idx="2769">
                  <c:v>70.599999999999952</c:v>
                </c:pt>
                <c:pt idx="2770">
                  <c:v>70.999999999999915</c:v>
                </c:pt>
                <c:pt idx="2771">
                  <c:v>65.599999999999881</c:v>
                </c:pt>
                <c:pt idx="2772">
                  <c:v>66.500000000000085</c:v>
                </c:pt>
                <c:pt idx="2773">
                  <c:v>65.000000000000028</c:v>
                </c:pt>
                <c:pt idx="2774">
                  <c:v>61.100000000000065</c:v>
                </c:pt>
                <c:pt idx="2775">
                  <c:v>62.400000000000055</c:v>
                </c:pt>
                <c:pt idx="2776">
                  <c:v>63.199999999999967</c:v>
                </c:pt>
                <c:pt idx="2777">
                  <c:v>63.600000000000101</c:v>
                </c:pt>
                <c:pt idx="2778">
                  <c:v>62.5</c:v>
                </c:pt>
                <c:pt idx="2779">
                  <c:v>61.099999999999888</c:v>
                </c:pt>
                <c:pt idx="2780">
                  <c:v>55.999999999999872</c:v>
                </c:pt>
                <c:pt idx="2781">
                  <c:v>55.700000000000038</c:v>
                </c:pt>
                <c:pt idx="2782">
                  <c:v>55.100000000000016</c:v>
                </c:pt>
                <c:pt idx="2783">
                  <c:v>57.699999999999996</c:v>
                </c:pt>
                <c:pt idx="2784">
                  <c:v>56.400000000000006</c:v>
                </c:pt>
                <c:pt idx="2785">
                  <c:v>56.400000000000006</c:v>
                </c:pt>
                <c:pt idx="2786">
                  <c:v>53.699999999999903</c:v>
                </c:pt>
                <c:pt idx="2787">
                  <c:v>54.699999999999882</c:v>
                </c:pt>
                <c:pt idx="2788">
                  <c:v>55.700000000000038</c:v>
                </c:pt>
                <c:pt idx="2789">
                  <c:v>52.800000000000047</c:v>
                </c:pt>
                <c:pt idx="2790">
                  <c:v>53.2</c:v>
                </c:pt>
                <c:pt idx="2791">
                  <c:v>55.100000000000016</c:v>
                </c:pt>
                <c:pt idx="2792">
                  <c:v>56.199999999999939</c:v>
                </c:pt>
                <c:pt idx="2793">
                  <c:v>54.299999999999926</c:v>
                </c:pt>
                <c:pt idx="2794">
                  <c:v>56.300000000000061</c:v>
                </c:pt>
                <c:pt idx="2795">
                  <c:v>55.299999999999905</c:v>
                </c:pt>
                <c:pt idx="2796">
                  <c:v>54.299999999999926</c:v>
                </c:pt>
                <c:pt idx="2797">
                  <c:v>53.700000000000081</c:v>
                </c:pt>
                <c:pt idx="2798">
                  <c:v>54.000000000000092</c:v>
                </c:pt>
                <c:pt idx="2799">
                  <c:v>51.099999999999923</c:v>
                </c:pt>
                <c:pt idx="2800">
                  <c:v>50.100000000000122</c:v>
                </c:pt>
                <c:pt idx="2801">
                  <c:v>50.299999999999834</c:v>
                </c:pt>
                <c:pt idx="2802">
                  <c:v>45.900000000000141</c:v>
                </c:pt>
                <c:pt idx="2803">
                  <c:v>46.10000000000003</c:v>
                </c:pt>
                <c:pt idx="2804">
                  <c:v>46.10000000000003</c:v>
                </c:pt>
                <c:pt idx="2805">
                  <c:v>43.200000000000038</c:v>
                </c:pt>
                <c:pt idx="2806">
                  <c:v>44.599999999999973</c:v>
                </c:pt>
                <c:pt idx="2807">
                  <c:v>44.700000000000095</c:v>
                </c:pt>
                <c:pt idx="2808">
                  <c:v>44.200000000000017</c:v>
                </c:pt>
                <c:pt idx="2809">
                  <c:v>44.500000000000028</c:v>
                </c:pt>
                <c:pt idx="2810">
                  <c:v>44.500000000000028</c:v>
                </c:pt>
                <c:pt idx="2811">
                  <c:v>46.59999999999993</c:v>
                </c:pt>
                <c:pt idx="2812">
                  <c:v>50.600000000000023</c:v>
                </c:pt>
                <c:pt idx="2813">
                  <c:v>49.800000000000111</c:v>
                </c:pt>
                <c:pt idx="2814">
                  <c:v>49.499999999999922</c:v>
                </c:pt>
                <c:pt idx="2815">
                  <c:v>48.900000000000077</c:v>
                </c:pt>
                <c:pt idx="2816">
                  <c:v>46.10000000000003</c:v>
                </c:pt>
                <c:pt idx="2817">
                  <c:v>46.499999999999986</c:v>
                </c:pt>
                <c:pt idx="2818">
                  <c:v>45.999999999999908</c:v>
                </c:pt>
                <c:pt idx="2819">
                  <c:v>45.400000000000063</c:v>
                </c:pt>
                <c:pt idx="2820">
                  <c:v>41.900000000000048</c:v>
                </c:pt>
                <c:pt idx="2821">
                  <c:v>41.900000000000048</c:v>
                </c:pt>
                <c:pt idx="2822">
                  <c:v>43.900000000000006</c:v>
                </c:pt>
                <c:pt idx="2823">
                  <c:v>45.100000000000051</c:v>
                </c:pt>
                <c:pt idx="2824">
                  <c:v>42.69999999999996</c:v>
                </c:pt>
                <c:pt idx="2825">
                  <c:v>43.800000000000061</c:v>
                </c:pt>
                <c:pt idx="2826">
                  <c:v>44.500000000000028</c:v>
                </c:pt>
                <c:pt idx="2827">
                  <c:v>45.600000000000129</c:v>
                </c:pt>
                <c:pt idx="2828">
                  <c:v>44.299999999999962</c:v>
                </c:pt>
                <c:pt idx="2829">
                  <c:v>42.69999999999996</c:v>
                </c:pt>
                <c:pt idx="2830">
                  <c:v>41.900000000000048</c:v>
                </c:pt>
                <c:pt idx="2831">
                  <c:v>38.499999999999979</c:v>
                </c:pt>
                <c:pt idx="2832">
                  <c:v>38.999999999999879</c:v>
                </c:pt>
                <c:pt idx="2833">
                  <c:v>33.60000000000003</c:v>
                </c:pt>
                <c:pt idx="2834">
                  <c:v>33.60000000000003</c:v>
                </c:pt>
                <c:pt idx="2835">
                  <c:v>30.900000000000105</c:v>
                </c:pt>
                <c:pt idx="2836">
                  <c:v>25.799999999999912</c:v>
                </c:pt>
                <c:pt idx="2837">
                  <c:v>29.000000000000092</c:v>
                </c:pt>
                <c:pt idx="2838">
                  <c:v>31.400000000000006</c:v>
                </c:pt>
                <c:pt idx="2839">
                  <c:v>26.399999999999935</c:v>
                </c:pt>
                <c:pt idx="2840">
                  <c:v>24.600000000000044</c:v>
                </c:pt>
                <c:pt idx="2841">
                  <c:v>19.699999999999918</c:v>
                </c:pt>
                <c:pt idx="2842">
                  <c:v>21.300000000000097</c:v>
                </c:pt>
                <c:pt idx="2843">
                  <c:v>21.300000000000097</c:v>
                </c:pt>
                <c:pt idx="2844">
                  <c:v>17.800000000000082</c:v>
                </c:pt>
                <c:pt idx="2845">
                  <c:v>16.900000000000048</c:v>
                </c:pt>
                <c:pt idx="2846">
                  <c:v>21.400000000000041</c:v>
                </c:pt>
                <c:pt idx="2847">
                  <c:v>24.000000000000021</c:v>
                </c:pt>
                <c:pt idx="2848">
                  <c:v>16.199999999999903</c:v>
                </c:pt>
                <c:pt idx="2849">
                  <c:v>6.4000000000000057</c:v>
                </c:pt>
                <c:pt idx="2850">
                  <c:v>8.9999999999999858</c:v>
                </c:pt>
                <c:pt idx="2851">
                  <c:v>9.3999999999999417</c:v>
                </c:pt>
                <c:pt idx="2852">
                  <c:v>7.0000000000000284</c:v>
                </c:pt>
                <c:pt idx="2853">
                  <c:v>1.9999999999999574</c:v>
                </c:pt>
                <c:pt idx="2854">
                  <c:v>2.5999999999999801</c:v>
                </c:pt>
                <c:pt idx="2855">
                  <c:v>2.0999999999999019</c:v>
                </c:pt>
                <c:pt idx="2856">
                  <c:v>9.9999999999944578E-2</c:v>
                </c:pt>
                <c:pt idx="2857">
                  <c:v>-0.30000000000001137</c:v>
                </c:pt>
                <c:pt idx="2858">
                  <c:v>-0.30000000000001137</c:v>
                </c:pt>
                <c:pt idx="2859">
                  <c:v>-0.30000000000001137</c:v>
                </c:pt>
                <c:pt idx="2860">
                  <c:v>-2.6999999999999247</c:v>
                </c:pt>
                <c:pt idx="2861">
                  <c:v>2.5999999999999801</c:v>
                </c:pt>
                <c:pt idx="2862">
                  <c:v>2.6999999999999247</c:v>
                </c:pt>
                <c:pt idx="2863">
                  <c:v>7.3000000000000398</c:v>
                </c:pt>
                <c:pt idx="2864">
                  <c:v>4.1000000000000369</c:v>
                </c:pt>
                <c:pt idx="2865">
                  <c:v>4.1000000000000369</c:v>
                </c:pt>
                <c:pt idx="2866">
                  <c:v>-0.50000000000007816</c:v>
                </c:pt>
                <c:pt idx="2867">
                  <c:v>1.9999999999999574</c:v>
                </c:pt>
                <c:pt idx="2868">
                  <c:v>0.40000000000013358</c:v>
                </c:pt>
                <c:pt idx="2869">
                  <c:v>0.30000000000001137</c:v>
                </c:pt>
                <c:pt idx="2870">
                  <c:v>0.30000000000001137</c:v>
                </c:pt>
                <c:pt idx="2871">
                  <c:v>1.1999999999998678</c:v>
                </c:pt>
                <c:pt idx="2872">
                  <c:v>0.40000000000013358</c:v>
                </c:pt>
                <c:pt idx="2873">
                  <c:v>-5.9000000000001052</c:v>
                </c:pt>
                <c:pt idx="2874">
                  <c:v>-8.0999999999999517</c:v>
                </c:pt>
                <c:pt idx="2875">
                  <c:v>-0.69999999999996732</c:v>
                </c:pt>
                <c:pt idx="2876">
                  <c:v>-2.2000000000000242</c:v>
                </c:pt>
                <c:pt idx="2877">
                  <c:v>-4.8000000000000043</c:v>
                </c:pt>
                <c:pt idx="2878">
                  <c:v>-4.4999999999999929</c:v>
                </c:pt>
                <c:pt idx="2879">
                  <c:v>-4.8999999999999488</c:v>
                </c:pt>
                <c:pt idx="2880">
                  <c:v>-4.8999999999999488</c:v>
                </c:pt>
                <c:pt idx="2881">
                  <c:v>-8.9999999999999858</c:v>
                </c:pt>
                <c:pt idx="2882">
                  <c:v>-11.399999999999899</c:v>
                </c:pt>
                <c:pt idx="2883">
                  <c:v>-8.6000000000000298</c:v>
                </c:pt>
                <c:pt idx="2884">
                  <c:v>-8.7000000000001521</c:v>
                </c:pt>
                <c:pt idx="2885">
                  <c:v>-8.9999999999999858</c:v>
                </c:pt>
                <c:pt idx="2886">
                  <c:v>-10.200000000000031</c:v>
                </c:pt>
                <c:pt idx="2887">
                  <c:v>-11.599999999999966</c:v>
                </c:pt>
                <c:pt idx="2888">
                  <c:v>-13.299999999999912</c:v>
                </c:pt>
                <c:pt idx="2889">
                  <c:v>-10.199999999999854</c:v>
                </c:pt>
                <c:pt idx="2890">
                  <c:v>-10.100000000000087</c:v>
                </c:pt>
                <c:pt idx="2891">
                  <c:v>-11.599999999999966</c:v>
                </c:pt>
                <c:pt idx="2892">
                  <c:v>-12.5</c:v>
                </c:pt>
                <c:pt idx="2893">
                  <c:v>-13.299999999999912</c:v>
                </c:pt>
                <c:pt idx="2894">
                  <c:v>-22.300000000000075</c:v>
                </c:pt>
                <c:pt idx="2895">
                  <c:v>-22.100000000000009</c:v>
                </c:pt>
                <c:pt idx="2896">
                  <c:v>-22.199999999999953</c:v>
                </c:pt>
                <c:pt idx="2897">
                  <c:v>-23.799999999999955</c:v>
                </c:pt>
                <c:pt idx="2898">
                  <c:v>-12.300000000000111</c:v>
                </c:pt>
                <c:pt idx="2899">
                  <c:v>-18.799999999999883</c:v>
                </c:pt>
                <c:pt idx="2900">
                  <c:v>-17.69999999999996</c:v>
                </c:pt>
                <c:pt idx="2901">
                  <c:v>-15.000000000000036</c:v>
                </c:pt>
                <c:pt idx="2902">
                  <c:v>-16.799999999999926</c:v>
                </c:pt>
                <c:pt idx="2903">
                  <c:v>-12.399999999999878</c:v>
                </c:pt>
                <c:pt idx="2904">
                  <c:v>-16.099999999999959</c:v>
                </c:pt>
                <c:pt idx="2905">
                  <c:v>-16.099999999999959</c:v>
                </c:pt>
                <c:pt idx="2906">
                  <c:v>-17.69999999999996</c:v>
                </c:pt>
                <c:pt idx="2907">
                  <c:v>-19.900000000000162</c:v>
                </c:pt>
                <c:pt idx="2908">
                  <c:v>-23.4</c:v>
                </c:pt>
                <c:pt idx="2909">
                  <c:v>-24.899999999999878</c:v>
                </c:pt>
                <c:pt idx="2910">
                  <c:v>-24.399999999999977</c:v>
                </c:pt>
                <c:pt idx="2911">
                  <c:v>-19.299999999999962</c:v>
                </c:pt>
                <c:pt idx="2912">
                  <c:v>-17.100000000000115</c:v>
                </c:pt>
                <c:pt idx="2913">
                  <c:v>-20.599999999999952</c:v>
                </c:pt>
                <c:pt idx="2914">
                  <c:v>-15.199999999999925</c:v>
                </c:pt>
                <c:pt idx="2915">
                  <c:v>-18.900000000000006</c:v>
                </c:pt>
                <c:pt idx="2916">
                  <c:v>-20.899999999999963</c:v>
                </c:pt>
                <c:pt idx="2917">
                  <c:v>-22.700000000000031</c:v>
                </c:pt>
                <c:pt idx="2918">
                  <c:v>-24.699999999999989</c:v>
                </c:pt>
                <c:pt idx="2919">
                  <c:v>-29.399999999999871</c:v>
                </c:pt>
                <c:pt idx="2920">
                  <c:v>-30.499999999999972</c:v>
                </c:pt>
                <c:pt idx="2921">
                  <c:v>-30.600000000000094</c:v>
                </c:pt>
                <c:pt idx="2922">
                  <c:v>-28.800000000000026</c:v>
                </c:pt>
                <c:pt idx="2923">
                  <c:v>-29.299999999999926</c:v>
                </c:pt>
                <c:pt idx="2924">
                  <c:v>-32.099999999999973</c:v>
                </c:pt>
                <c:pt idx="2925">
                  <c:v>-38.199999999999967</c:v>
                </c:pt>
                <c:pt idx="2926">
                  <c:v>-37.699999999999889</c:v>
                </c:pt>
                <c:pt idx="2927">
                  <c:v>-36.299999999999955</c:v>
                </c:pt>
                <c:pt idx="2928">
                  <c:v>-35.500000000000043</c:v>
                </c:pt>
                <c:pt idx="2929">
                  <c:v>-35.500000000000043</c:v>
                </c:pt>
                <c:pt idx="2930">
                  <c:v>-38.599999999999923</c:v>
                </c:pt>
                <c:pt idx="2931">
                  <c:v>-42.800000000000082</c:v>
                </c:pt>
                <c:pt idx="2932">
                  <c:v>-44.400000000000084</c:v>
                </c:pt>
                <c:pt idx="2933">
                  <c:v>-43.599999999999994</c:v>
                </c:pt>
                <c:pt idx="2934">
                  <c:v>-39.400000000000013</c:v>
                </c:pt>
                <c:pt idx="2935">
                  <c:v>-31.700000000000017</c:v>
                </c:pt>
                <c:pt idx="2936">
                  <c:v>-25.799999999999912</c:v>
                </c:pt>
                <c:pt idx="2937">
                  <c:v>-31.600000000000072</c:v>
                </c:pt>
                <c:pt idx="2938">
                  <c:v>-31.49999999999995</c:v>
                </c:pt>
                <c:pt idx="2939">
                  <c:v>-28.89999999999997</c:v>
                </c:pt>
                <c:pt idx="2940">
                  <c:v>-27.299999999999969</c:v>
                </c:pt>
                <c:pt idx="2941">
                  <c:v>-29.800000000000004</c:v>
                </c:pt>
                <c:pt idx="2942">
                  <c:v>-28.699999999999903</c:v>
                </c:pt>
                <c:pt idx="2943">
                  <c:v>-31.600000000000072</c:v>
                </c:pt>
                <c:pt idx="2944">
                  <c:v>-23.200000000000109</c:v>
                </c:pt>
                <c:pt idx="2945">
                  <c:v>-26.999999999999957</c:v>
                </c:pt>
                <c:pt idx="2946">
                  <c:v>-19.400000000000084</c:v>
                </c:pt>
                <c:pt idx="2947">
                  <c:v>-20.500000000000007</c:v>
                </c:pt>
                <c:pt idx="2948">
                  <c:v>-25.200000000000067</c:v>
                </c:pt>
                <c:pt idx="2949">
                  <c:v>-28.40000000000007</c:v>
                </c:pt>
                <c:pt idx="2950">
                  <c:v>-27.899999999999991</c:v>
                </c:pt>
                <c:pt idx="2951">
                  <c:v>-25.499999999999901</c:v>
                </c:pt>
                <c:pt idx="2952">
                  <c:v>-25.900000000000034</c:v>
                </c:pt>
                <c:pt idx="2953">
                  <c:v>-16.699999999999982</c:v>
                </c:pt>
                <c:pt idx="2954">
                  <c:v>-22.299999999999898</c:v>
                </c:pt>
                <c:pt idx="2955">
                  <c:v>-20.100000000000051</c:v>
                </c:pt>
                <c:pt idx="2956">
                  <c:v>-15.399999999999991</c:v>
                </c:pt>
                <c:pt idx="2957">
                  <c:v>-14.000000000000057</c:v>
                </c:pt>
                <c:pt idx="2958">
                  <c:v>-13.100000000000023</c:v>
                </c:pt>
                <c:pt idx="2959">
                  <c:v>-4.8999999999999488</c:v>
                </c:pt>
                <c:pt idx="2960">
                  <c:v>-5.8999999999999275</c:v>
                </c:pt>
                <c:pt idx="2961">
                  <c:v>-4.7000000000000597</c:v>
                </c:pt>
                <c:pt idx="2962">
                  <c:v>-7.3999999999999844</c:v>
                </c:pt>
                <c:pt idx="2963">
                  <c:v>-5.1000000000000156</c:v>
                </c:pt>
                <c:pt idx="2964">
                  <c:v>-1.9999999999999574</c:v>
                </c:pt>
                <c:pt idx="2965">
                  <c:v>-9.7999999999998977</c:v>
                </c:pt>
                <c:pt idx="2966">
                  <c:v>-11.20000000000001</c:v>
                </c:pt>
                <c:pt idx="2967">
                  <c:v>-15.800000000000125</c:v>
                </c:pt>
                <c:pt idx="2968">
                  <c:v>-20.500000000000007</c:v>
                </c:pt>
                <c:pt idx="2969">
                  <c:v>-23.799999999999955</c:v>
                </c:pt>
                <c:pt idx="2970">
                  <c:v>-23.799999999999955</c:v>
                </c:pt>
                <c:pt idx="2971">
                  <c:v>-22.100000000000009</c:v>
                </c:pt>
                <c:pt idx="2972">
                  <c:v>-24.899999999999878</c:v>
                </c:pt>
                <c:pt idx="2973">
                  <c:v>-24.700000000000166</c:v>
                </c:pt>
                <c:pt idx="2974">
                  <c:v>-24.000000000000021</c:v>
                </c:pt>
                <c:pt idx="2975">
                  <c:v>-23.900000000000077</c:v>
                </c:pt>
                <c:pt idx="2976">
                  <c:v>-22.399999999999842</c:v>
                </c:pt>
                <c:pt idx="2977">
                  <c:v>-20.199999999999996</c:v>
                </c:pt>
                <c:pt idx="2978">
                  <c:v>-19.899999999999984</c:v>
                </c:pt>
                <c:pt idx="2979">
                  <c:v>-4.8999999999999488</c:v>
                </c:pt>
                <c:pt idx="2980">
                  <c:v>-3.2000000000000028</c:v>
                </c:pt>
                <c:pt idx="2981">
                  <c:v>-7.6000000000000512</c:v>
                </c:pt>
                <c:pt idx="2982">
                  <c:v>-7.9000000000000625</c:v>
                </c:pt>
                <c:pt idx="2983">
                  <c:v>-7.0000000000000284</c:v>
                </c:pt>
                <c:pt idx="2984">
                  <c:v>-9.5000000000000639</c:v>
                </c:pt>
                <c:pt idx="2985">
                  <c:v>-13.299999999999912</c:v>
                </c:pt>
                <c:pt idx="2986">
                  <c:v>-15.09999999999998</c:v>
                </c:pt>
                <c:pt idx="2987">
                  <c:v>-14.799999999999969</c:v>
                </c:pt>
                <c:pt idx="2988">
                  <c:v>-12.5</c:v>
                </c:pt>
                <c:pt idx="2989">
                  <c:v>-17.800000000000082</c:v>
                </c:pt>
                <c:pt idx="2990">
                  <c:v>-18.399999999999928</c:v>
                </c:pt>
                <c:pt idx="2991">
                  <c:v>-16.600000000000037</c:v>
                </c:pt>
                <c:pt idx="2992">
                  <c:v>-19.899999999999984</c:v>
                </c:pt>
                <c:pt idx="2993">
                  <c:v>-16.999999999999993</c:v>
                </c:pt>
                <c:pt idx="2994">
                  <c:v>-11.899999999999977</c:v>
                </c:pt>
                <c:pt idx="2995">
                  <c:v>-16.999999999999993</c:v>
                </c:pt>
                <c:pt idx="2996">
                  <c:v>-14.60000000000008</c:v>
                </c:pt>
                <c:pt idx="2997">
                  <c:v>-10.799999999999876</c:v>
                </c:pt>
                <c:pt idx="2998">
                  <c:v>-1.9000000000000128</c:v>
                </c:pt>
                <c:pt idx="2999">
                  <c:v>3.5000000000000142</c:v>
                </c:pt>
                <c:pt idx="3000">
                  <c:v>7.4999999999999289</c:v>
                </c:pt>
                <c:pt idx="3001">
                  <c:v>7.4999999999999289</c:v>
                </c:pt>
                <c:pt idx="3002">
                  <c:v>14.100000000000001</c:v>
                </c:pt>
                <c:pt idx="3003">
                  <c:v>14.400000000000013</c:v>
                </c:pt>
                <c:pt idx="3004">
                  <c:v>20.300000000000029</c:v>
                </c:pt>
                <c:pt idx="3005">
                  <c:v>19.200000000000017</c:v>
                </c:pt>
                <c:pt idx="3006">
                  <c:v>23.100000000000076</c:v>
                </c:pt>
                <c:pt idx="3007">
                  <c:v>27.099999999999991</c:v>
                </c:pt>
                <c:pt idx="3008">
                  <c:v>24.900000000000055</c:v>
                </c:pt>
                <c:pt idx="3009">
                  <c:v>26.399999999999935</c:v>
                </c:pt>
                <c:pt idx="3010">
                  <c:v>21.499999999999986</c:v>
                </c:pt>
                <c:pt idx="3011">
                  <c:v>14.60000000000008</c:v>
                </c:pt>
                <c:pt idx="3012">
                  <c:v>20.79999999999993</c:v>
                </c:pt>
                <c:pt idx="3013">
                  <c:v>15.500000000000025</c:v>
                </c:pt>
                <c:pt idx="3014">
                  <c:v>16.500000000000004</c:v>
                </c:pt>
                <c:pt idx="3015">
                  <c:v>16.300000000000026</c:v>
                </c:pt>
                <c:pt idx="3016">
                  <c:v>19.199999999999928</c:v>
                </c:pt>
                <c:pt idx="3017">
                  <c:v>19.500000000000028</c:v>
                </c:pt>
                <c:pt idx="3018">
                  <c:v>27.500000000000036</c:v>
                </c:pt>
                <c:pt idx="3019">
                  <c:v>29.699999999999971</c:v>
                </c:pt>
                <c:pt idx="3020">
                  <c:v>28.600000000000048</c:v>
                </c:pt>
                <c:pt idx="3021">
                  <c:v>26.900000000000013</c:v>
                </c:pt>
                <c:pt idx="3022">
                  <c:v>22.000000000000064</c:v>
                </c:pt>
                <c:pt idx="3023">
                  <c:v>21.400000000000041</c:v>
                </c:pt>
                <c:pt idx="3024">
                  <c:v>7.0000000000000284</c:v>
                </c:pt>
                <c:pt idx="3025">
                  <c:v>0.80000000000000071</c:v>
                </c:pt>
                <c:pt idx="3026">
                  <c:v>4.4000000000000483</c:v>
                </c:pt>
                <c:pt idx="3027">
                  <c:v>6.8999999999999062</c:v>
                </c:pt>
                <c:pt idx="3028">
                  <c:v>4.9999999999999822</c:v>
                </c:pt>
                <c:pt idx="3029">
                  <c:v>-2.5999999999999801</c:v>
                </c:pt>
                <c:pt idx="3030">
                  <c:v>-7.099999999999973</c:v>
                </c:pt>
                <c:pt idx="3031">
                  <c:v>-4.4999999999999929</c:v>
                </c:pt>
                <c:pt idx="3032">
                  <c:v>-4.6000000000001151</c:v>
                </c:pt>
                <c:pt idx="3033">
                  <c:v>-6.9000000000000838</c:v>
                </c:pt>
                <c:pt idx="3034">
                  <c:v>-10.500000000000043</c:v>
                </c:pt>
                <c:pt idx="3035">
                  <c:v>-12.199999999999989</c:v>
                </c:pt>
                <c:pt idx="3036">
                  <c:v>-14.899999999999913</c:v>
                </c:pt>
                <c:pt idx="3037">
                  <c:v>-8.6999999999999744</c:v>
                </c:pt>
                <c:pt idx="3038">
                  <c:v>-11.69999999999991</c:v>
                </c:pt>
                <c:pt idx="3039">
                  <c:v>-11.100000000000065</c:v>
                </c:pt>
                <c:pt idx="3040">
                  <c:v>-14.899999999999913</c:v>
                </c:pt>
                <c:pt idx="3041">
                  <c:v>-16.099999999999959</c:v>
                </c:pt>
                <c:pt idx="3042">
                  <c:v>-15.09999999999998</c:v>
                </c:pt>
                <c:pt idx="3043">
                  <c:v>-14.60000000000008</c:v>
                </c:pt>
                <c:pt idx="3044">
                  <c:v>-14.700000000000024</c:v>
                </c:pt>
                <c:pt idx="3045">
                  <c:v>-15.199999999999925</c:v>
                </c:pt>
                <c:pt idx="3046">
                  <c:v>-16.39999999999997</c:v>
                </c:pt>
                <c:pt idx="3047">
                  <c:v>-18.099999999999916</c:v>
                </c:pt>
                <c:pt idx="3048">
                  <c:v>-16.39999999999997</c:v>
                </c:pt>
                <c:pt idx="3049">
                  <c:v>-12.300000000000111</c:v>
                </c:pt>
                <c:pt idx="3050">
                  <c:v>-5.1000000000000156</c:v>
                </c:pt>
                <c:pt idx="3051">
                  <c:v>-2.6000000000001577</c:v>
                </c:pt>
                <c:pt idx="3052">
                  <c:v>2.2000000000000242</c:v>
                </c:pt>
                <c:pt idx="3053">
                  <c:v>5.7000000000000384</c:v>
                </c:pt>
                <c:pt idx="3054">
                  <c:v>2.8999999999999915</c:v>
                </c:pt>
                <c:pt idx="3055">
                  <c:v>-3.2000000000000028</c:v>
                </c:pt>
                <c:pt idx="3056">
                  <c:v>-7.3999999999999844</c:v>
                </c:pt>
                <c:pt idx="3057">
                  <c:v>-10.300000000000153</c:v>
                </c:pt>
                <c:pt idx="3058">
                  <c:v>-11.599999999999966</c:v>
                </c:pt>
                <c:pt idx="3059">
                  <c:v>-10.499999999999865</c:v>
                </c:pt>
                <c:pt idx="3060">
                  <c:v>-9.2000000000000526</c:v>
                </c:pt>
                <c:pt idx="3061">
                  <c:v>-9.2000000000000526</c:v>
                </c:pt>
                <c:pt idx="3062">
                  <c:v>-13.499999999999979</c:v>
                </c:pt>
                <c:pt idx="3063">
                  <c:v>-13.499999999999979</c:v>
                </c:pt>
                <c:pt idx="3064">
                  <c:v>-15.90000000000007</c:v>
                </c:pt>
                <c:pt idx="3065">
                  <c:v>-18.299999999999983</c:v>
                </c:pt>
                <c:pt idx="3066">
                  <c:v>-13.400000000000034</c:v>
                </c:pt>
                <c:pt idx="3067">
                  <c:v>-16.999999999999993</c:v>
                </c:pt>
                <c:pt idx="3068">
                  <c:v>-16.100000000000136</c:v>
                </c:pt>
                <c:pt idx="3069">
                  <c:v>-3.8000000000000256</c:v>
                </c:pt>
                <c:pt idx="3070">
                  <c:v>-0.99999999999997868</c:v>
                </c:pt>
                <c:pt idx="3071">
                  <c:v>-4.4000000000000483</c:v>
                </c:pt>
                <c:pt idx="3072">
                  <c:v>-0.30000000000001137</c:v>
                </c:pt>
                <c:pt idx="3073">
                  <c:v>4.1000000000000369</c:v>
                </c:pt>
                <c:pt idx="3074">
                  <c:v>26.500000000000057</c:v>
                </c:pt>
                <c:pt idx="3075">
                  <c:v>12.000000000000011</c:v>
                </c:pt>
                <c:pt idx="3076">
                  <c:v>13.400000000000034</c:v>
                </c:pt>
                <c:pt idx="3077">
                  <c:v>14.199999999999946</c:v>
                </c:pt>
                <c:pt idx="3078">
                  <c:v>8.2999999999999297</c:v>
                </c:pt>
                <c:pt idx="3079">
                  <c:v>6.5999999999999837</c:v>
                </c:pt>
                <c:pt idx="3080">
                  <c:v>2.3000000000000576</c:v>
                </c:pt>
                <c:pt idx="3081">
                  <c:v>6.2999999999999723</c:v>
                </c:pt>
                <c:pt idx="3082">
                  <c:v>9.7999999999999865</c:v>
                </c:pt>
                <c:pt idx="3083">
                  <c:v>9.7000000000000419</c:v>
                </c:pt>
                <c:pt idx="3084">
                  <c:v>6.8000000000000504</c:v>
                </c:pt>
                <c:pt idx="3085">
                  <c:v>7.5000000000000178</c:v>
                </c:pt>
                <c:pt idx="3086">
                  <c:v>4.3000000000000149</c:v>
                </c:pt>
                <c:pt idx="3087">
                  <c:v>4.3000000000000149</c:v>
                </c:pt>
                <c:pt idx="3088">
                  <c:v>6.4000000000000057</c:v>
                </c:pt>
                <c:pt idx="3089">
                  <c:v>-3.0999999999999694</c:v>
                </c:pt>
                <c:pt idx="3090">
                  <c:v>-3.4000000000000696</c:v>
                </c:pt>
                <c:pt idx="3091">
                  <c:v>3.8000000000000256</c:v>
                </c:pt>
                <c:pt idx="3092">
                  <c:v>10.199999999999942</c:v>
                </c:pt>
                <c:pt idx="3093">
                  <c:v>11.599999999999966</c:v>
                </c:pt>
                <c:pt idx="3094">
                  <c:v>10.599999999999987</c:v>
                </c:pt>
                <c:pt idx="3095">
                  <c:v>12.5</c:v>
                </c:pt>
                <c:pt idx="3096">
                  <c:v>11.899999999999977</c:v>
                </c:pt>
                <c:pt idx="3097">
                  <c:v>12.299999999999933</c:v>
                </c:pt>
                <c:pt idx="3098">
                  <c:v>10.599999999999987</c:v>
                </c:pt>
                <c:pt idx="3099">
                  <c:v>11.199999999999921</c:v>
                </c:pt>
                <c:pt idx="3100">
                  <c:v>10.099999999999909</c:v>
                </c:pt>
                <c:pt idx="3101">
                  <c:v>8.2999999999999297</c:v>
                </c:pt>
                <c:pt idx="3102">
                  <c:v>16.100000000000048</c:v>
                </c:pt>
                <c:pt idx="3103">
                  <c:v>17.20000000000006</c:v>
                </c:pt>
                <c:pt idx="3104">
                  <c:v>15.499999999999936</c:v>
                </c:pt>
                <c:pt idx="3105">
                  <c:v>5.3999999999999382</c:v>
                </c:pt>
                <c:pt idx="3106">
                  <c:v>3.6000000000000476</c:v>
                </c:pt>
                <c:pt idx="3107">
                  <c:v>8.0999999999999517</c:v>
                </c:pt>
                <c:pt idx="3108">
                  <c:v>9.2999999999999972</c:v>
                </c:pt>
                <c:pt idx="3109">
                  <c:v>11.599999999999966</c:v>
                </c:pt>
                <c:pt idx="3110">
                  <c:v>10.899999999999999</c:v>
                </c:pt>
                <c:pt idx="3111">
                  <c:v>10.499999999999954</c:v>
                </c:pt>
                <c:pt idx="3112">
                  <c:v>3.0000000000000249</c:v>
                </c:pt>
                <c:pt idx="3113">
                  <c:v>1.2000000000000455</c:v>
                </c:pt>
                <c:pt idx="3114">
                  <c:v>5.2999999999999936</c:v>
                </c:pt>
                <c:pt idx="3115">
                  <c:v>4.0999999999999481</c:v>
                </c:pt>
                <c:pt idx="3116">
                  <c:v>4.0999999999999481</c:v>
                </c:pt>
                <c:pt idx="3117">
                  <c:v>2.0999999999999908</c:v>
                </c:pt>
                <c:pt idx="3118">
                  <c:v>4.6000000000000263</c:v>
                </c:pt>
                <c:pt idx="3119">
                  <c:v>6.2999999999999723</c:v>
                </c:pt>
                <c:pt idx="3120">
                  <c:v>4.0000000000000036</c:v>
                </c:pt>
                <c:pt idx="3121">
                  <c:v>2.7999999999999581</c:v>
                </c:pt>
                <c:pt idx="3122">
                  <c:v>12.199999999999989</c:v>
                </c:pt>
                <c:pt idx="3123">
                  <c:v>11.20000000000001</c:v>
                </c:pt>
                <c:pt idx="3124">
                  <c:v>9.7999999999999865</c:v>
                </c:pt>
                <c:pt idx="3125">
                  <c:v>9.7999999999999865</c:v>
                </c:pt>
                <c:pt idx="3126">
                  <c:v>5.2999999999999936</c:v>
                </c:pt>
                <c:pt idx="3127">
                  <c:v>4.5999999999999375</c:v>
                </c:pt>
                <c:pt idx="3128">
                  <c:v>5.1999999999999602</c:v>
                </c:pt>
                <c:pt idx="3129">
                  <c:v>9.4000000000000306</c:v>
                </c:pt>
                <c:pt idx="3130">
                  <c:v>9.4000000000000306</c:v>
                </c:pt>
                <c:pt idx="3131">
                  <c:v>5.4999999999999716</c:v>
                </c:pt>
                <c:pt idx="3132">
                  <c:v>4.7000000000000597</c:v>
                </c:pt>
                <c:pt idx="3133">
                  <c:v>6.1999999999999389</c:v>
                </c:pt>
                <c:pt idx="3134">
                  <c:v>9.9000000000000199</c:v>
                </c:pt>
                <c:pt idx="3135">
                  <c:v>11.900000000000066</c:v>
                </c:pt>
                <c:pt idx="3136">
                  <c:v>11.600000000000055</c:v>
                </c:pt>
                <c:pt idx="3137">
                  <c:v>13.799999999999901</c:v>
                </c:pt>
                <c:pt idx="3138">
                  <c:v>12.400000000000055</c:v>
                </c:pt>
                <c:pt idx="3139">
                  <c:v>15.800000000000036</c:v>
                </c:pt>
                <c:pt idx="3140">
                  <c:v>16.599999999999948</c:v>
                </c:pt>
                <c:pt idx="3141">
                  <c:v>9.7999999999998977</c:v>
                </c:pt>
                <c:pt idx="3142">
                  <c:v>13.700000000000045</c:v>
                </c:pt>
                <c:pt idx="3143">
                  <c:v>7.1000000000001506</c:v>
                </c:pt>
                <c:pt idx="3144">
                  <c:v>6.9999999999998508</c:v>
                </c:pt>
                <c:pt idx="3145">
                  <c:v>13.400000000000034</c:v>
                </c:pt>
                <c:pt idx="3146">
                  <c:v>11.400000000000077</c:v>
                </c:pt>
                <c:pt idx="3147">
                  <c:v>13.100000000000023</c:v>
                </c:pt>
                <c:pt idx="3148">
                  <c:v>16.699999999999982</c:v>
                </c:pt>
                <c:pt idx="3149">
                  <c:v>20.100000000000051</c:v>
                </c:pt>
                <c:pt idx="3150">
                  <c:v>21.10000000000003</c:v>
                </c:pt>
                <c:pt idx="3151">
                  <c:v>22.100000000000009</c:v>
                </c:pt>
                <c:pt idx="3152">
                  <c:v>16.39999999999997</c:v>
                </c:pt>
                <c:pt idx="3153">
                  <c:v>13.30000000000009</c:v>
                </c:pt>
                <c:pt idx="3154">
                  <c:v>15.300000000000047</c:v>
                </c:pt>
                <c:pt idx="3155">
                  <c:v>16.000000000000014</c:v>
                </c:pt>
                <c:pt idx="3156">
                  <c:v>17.800000000000082</c:v>
                </c:pt>
                <c:pt idx="3157">
                  <c:v>15.09999999999998</c:v>
                </c:pt>
                <c:pt idx="3158">
                  <c:v>11.400000000000077</c:v>
                </c:pt>
                <c:pt idx="3159">
                  <c:v>7.1999999999999176</c:v>
                </c:pt>
                <c:pt idx="3160">
                  <c:v>10.500000000000043</c:v>
                </c:pt>
                <c:pt idx="3161">
                  <c:v>12.800000000000011</c:v>
                </c:pt>
                <c:pt idx="3162">
                  <c:v>11.099999999999888</c:v>
                </c:pt>
                <c:pt idx="3163">
                  <c:v>8.9000000000000412</c:v>
                </c:pt>
                <c:pt idx="3164">
                  <c:v>8.9000000000000412</c:v>
                </c:pt>
                <c:pt idx="3165">
                  <c:v>11.800000000000033</c:v>
                </c:pt>
                <c:pt idx="3166">
                  <c:v>13.599999999999923</c:v>
                </c:pt>
                <c:pt idx="3167">
                  <c:v>11.800000000000033</c:v>
                </c:pt>
                <c:pt idx="3168">
                  <c:v>10.800000000000054</c:v>
                </c:pt>
                <c:pt idx="3169">
                  <c:v>12.400000000000055</c:v>
                </c:pt>
                <c:pt idx="3170">
                  <c:v>9.6999999999999531</c:v>
                </c:pt>
                <c:pt idx="3171">
                  <c:v>7.7999999999999403</c:v>
                </c:pt>
                <c:pt idx="3172">
                  <c:v>9.2999999999999972</c:v>
                </c:pt>
                <c:pt idx="3173">
                  <c:v>6.4000000000000057</c:v>
                </c:pt>
                <c:pt idx="3174">
                  <c:v>6.4999999999999503</c:v>
                </c:pt>
                <c:pt idx="3175">
                  <c:v>7.2000000000000952</c:v>
                </c:pt>
                <c:pt idx="3176">
                  <c:v>4.699999999999882</c:v>
                </c:pt>
                <c:pt idx="3177">
                  <c:v>4.6000000000001151</c:v>
                </c:pt>
                <c:pt idx="3178">
                  <c:v>-3.2000000000000028</c:v>
                </c:pt>
                <c:pt idx="3179">
                  <c:v>-5.8999999999999275</c:v>
                </c:pt>
                <c:pt idx="3180">
                  <c:v>-6.0999999999999943</c:v>
                </c:pt>
                <c:pt idx="3181">
                  <c:v>-3.5999999999999588</c:v>
                </c:pt>
                <c:pt idx="3182">
                  <c:v>-4.4999999999999929</c:v>
                </c:pt>
                <c:pt idx="3183">
                  <c:v>-5.6000000000000938</c:v>
                </c:pt>
                <c:pt idx="3184">
                  <c:v>-7.099999999999973</c:v>
                </c:pt>
                <c:pt idx="3185">
                  <c:v>-9.2000000000000526</c:v>
                </c:pt>
                <c:pt idx="3186">
                  <c:v>-11.300000000000132</c:v>
                </c:pt>
                <c:pt idx="3187">
                  <c:v>-13.499999999999979</c:v>
                </c:pt>
                <c:pt idx="3188">
                  <c:v>-8.1999999999998963</c:v>
                </c:pt>
                <c:pt idx="3189">
                  <c:v>-7.9999999999998295</c:v>
                </c:pt>
                <c:pt idx="3190">
                  <c:v>-10.599999999999987</c:v>
                </c:pt>
                <c:pt idx="3191">
                  <c:v>-11.599999999999966</c:v>
                </c:pt>
                <c:pt idx="3192">
                  <c:v>-6.6000000000000725</c:v>
                </c:pt>
                <c:pt idx="3193">
                  <c:v>-1.699999999999946</c:v>
                </c:pt>
                <c:pt idx="3194">
                  <c:v>0.60000000000002274</c:v>
                </c:pt>
                <c:pt idx="3195">
                  <c:v>3.6000000000001364</c:v>
                </c:pt>
                <c:pt idx="3196">
                  <c:v>2.9999999999999361</c:v>
                </c:pt>
                <c:pt idx="3197">
                  <c:v>3.0000000000001137</c:v>
                </c:pt>
                <c:pt idx="3198">
                  <c:v>1.6000000000000014</c:v>
                </c:pt>
                <c:pt idx="3199">
                  <c:v>4.4999999999999929</c:v>
                </c:pt>
                <c:pt idx="3200">
                  <c:v>5.400000000000027</c:v>
                </c:pt>
                <c:pt idx="3201">
                  <c:v>7.1999999999999176</c:v>
                </c:pt>
                <c:pt idx="3202">
                  <c:v>7.800000000000118</c:v>
                </c:pt>
                <c:pt idx="3203">
                  <c:v>6.5999999999998948</c:v>
                </c:pt>
                <c:pt idx="3204">
                  <c:v>6.4000000000000057</c:v>
                </c:pt>
                <c:pt idx="3205">
                  <c:v>8.9999999999999858</c:v>
                </c:pt>
                <c:pt idx="3206">
                  <c:v>6.7000000000000171</c:v>
                </c:pt>
                <c:pt idx="3207">
                  <c:v>6.9999999999998508</c:v>
                </c:pt>
                <c:pt idx="3208">
                  <c:v>8.1999999999998963</c:v>
                </c:pt>
                <c:pt idx="3209">
                  <c:v>13.700000000000045</c:v>
                </c:pt>
                <c:pt idx="3210">
                  <c:v>12.400000000000055</c:v>
                </c:pt>
                <c:pt idx="3211">
                  <c:v>7.6999999999999957</c:v>
                </c:pt>
                <c:pt idx="3212">
                  <c:v>3.9000000000001478</c:v>
                </c:pt>
                <c:pt idx="3213">
                  <c:v>2.9999999999999361</c:v>
                </c:pt>
                <c:pt idx="3214">
                  <c:v>9.8000000000000753</c:v>
                </c:pt>
                <c:pt idx="3215">
                  <c:v>7.800000000000118</c:v>
                </c:pt>
                <c:pt idx="3216">
                  <c:v>4.6000000000001151</c:v>
                </c:pt>
                <c:pt idx="3217">
                  <c:v>4.8000000000000043</c:v>
                </c:pt>
                <c:pt idx="3218">
                  <c:v>6.6000000000000725</c:v>
                </c:pt>
                <c:pt idx="3219">
                  <c:v>12.900000000000134</c:v>
                </c:pt>
                <c:pt idx="3220">
                  <c:v>14.199999999999946</c:v>
                </c:pt>
                <c:pt idx="3221">
                  <c:v>14.800000000000146</c:v>
                </c:pt>
                <c:pt idx="3222">
                  <c:v>16.499999999999915</c:v>
                </c:pt>
                <c:pt idx="3223">
                  <c:v>14.799999999999969</c:v>
                </c:pt>
                <c:pt idx="3224">
                  <c:v>11.800000000000033</c:v>
                </c:pt>
                <c:pt idx="3225">
                  <c:v>10.800000000000054</c:v>
                </c:pt>
                <c:pt idx="3226">
                  <c:v>12.600000000000122</c:v>
                </c:pt>
                <c:pt idx="3227">
                  <c:v>15.700000000000003</c:v>
                </c:pt>
                <c:pt idx="3228">
                  <c:v>15.399999999999991</c:v>
                </c:pt>
                <c:pt idx="3229">
                  <c:v>14.100000000000001</c:v>
                </c:pt>
                <c:pt idx="3230">
                  <c:v>14.499999999999957</c:v>
                </c:pt>
                <c:pt idx="3231">
                  <c:v>11.20000000000001</c:v>
                </c:pt>
                <c:pt idx="3232">
                  <c:v>11.400000000000077</c:v>
                </c:pt>
                <c:pt idx="3233">
                  <c:v>12.800000000000011</c:v>
                </c:pt>
                <c:pt idx="3234">
                  <c:v>16.500000000000092</c:v>
                </c:pt>
                <c:pt idx="3235">
                  <c:v>15.90000000000007</c:v>
                </c:pt>
                <c:pt idx="3236">
                  <c:v>14.60000000000008</c:v>
                </c:pt>
                <c:pt idx="3237">
                  <c:v>14.60000000000008</c:v>
                </c:pt>
                <c:pt idx="3238">
                  <c:v>11.700000000000088</c:v>
                </c:pt>
                <c:pt idx="3239">
                  <c:v>12.900000000000134</c:v>
                </c:pt>
                <c:pt idx="3240">
                  <c:v>14.100000000000001</c:v>
                </c:pt>
                <c:pt idx="3241">
                  <c:v>13.899999999999935</c:v>
                </c:pt>
                <c:pt idx="3242">
                  <c:v>12.699999999999889</c:v>
                </c:pt>
                <c:pt idx="3243">
                  <c:v>13.700000000000045</c:v>
                </c:pt>
                <c:pt idx="3244">
                  <c:v>14.100000000000001</c:v>
                </c:pt>
                <c:pt idx="3245">
                  <c:v>12.799999999999834</c:v>
                </c:pt>
                <c:pt idx="3246">
                  <c:v>11.599999999999966</c:v>
                </c:pt>
                <c:pt idx="3247">
                  <c:v>14.499999999999957</c:v>
                </c:pt>
                <c:pt idx="3248">
                  <c:v>13.999999999999879</c:v>
                </c:pt>
                <c:pt idx="3249">
                  <c:v>13.099999999999845</c:v>
                </c:pt>
                <c:pt idx="3250">
                  <c:v>12.800000000000011</c:v>
                </c:pt>
                <c:pt idx="3251">
                  <c:v>12.299999999999933</c:v>
                </c:pt>
                <c:pt idx="3252">
                  <c:v>12.999999999999901</c:v>
                </c:pt>
                <c:pt idx="3253">
                  <c:v>13.400000000000034</c:v>
                </c:pt>
                <c:pt idx="3254">
                  <c:v>13.79999999999999</c:v>
                </c:pt>
                <c:pt idx="3255">
                  <c:v>13.600000000000101</c:v>
                </c:pt>
                <c:pt idx="3256">
                  <c:v>11.999999999999922</c:v>
                </c:pt>
                <c:pt idx="3257">
                  <c:v>13.999999999999879</c:v>
                </c:pt>
                <c:pt idx="3258">
                  <c:v>16.900000000000048</c:v>
                </c:pt>
                <c:pt idx="3259">
                  <c:v>19.200000000000017</c:v>
                </c:pt>
                <c:pt idx="3260">
                  <c:v>18.100000000000094</c:v>
                </c:pt>
                <c:pt idx="3261">
                  <c:v>20.900000000000141</c:v>
                </c:pt>
                <c:pt idx="3262">
                  <c:v>19.899999999999984</c:v>
                </c:pt>
                <c:pt idx="3263">
                  <c:v>19.100000000000072</c:v>
                </c:pt>
                <c:pt idx="3264">
                  <c:v>19.200000000000017</c:v>
                </c:pt>
                <c:pt idx="3265">
                  <c:v>18.50000000000005</c:v>
                </c:pt>
                <c:pt idx="3266">
                  <c:v>18.99999999999995</c:v>
                </c:pt>
                <c:pt idx="3267">
                  <c:v>18.699999999999939</c:v>
                </c:pt>
                <c:pt idx="3268">
                  <c:v>27.899999999999991</c:v>
                </c:pt>
                <c:pt idx="3269">
                  <c:v>31.899999999999906</c:v>
                </c:pt>
                <c:pt idx="3270">
                  <c:v>29.199999999999982</c:v>
                </c:pt>
                <c:pt idx="3271">
                  <c:v>31.900000000000084</c:v>
                </c:pt>
                <c:pt idx="3272">
                  <c:v>37.699999999999889</c:v>
                </c:pt>
                <c:pt idx="3273">
                  <c:v>38.499999999999979</c:v>
                </c:pt>
                <c:pt idx="3274">
                  <c:v>40.09999999999998</c:v>
                </c:pt>
                <c:pt idx="3275">
                  <c:v>42.300000000000004</c:v>
                </c:pt>
                <c:pt idx="3276">
                  <c:v>42.099999999999937</c:v>
                </c:pt>
                <c:pt idx="3277">
                  <c:v>39.399999999999835</c:v>
                </c:pt>
                <c:pt idx="3278">
                  <c:v>38.79999999999999</c:v>
                </c:pt>
                <c:pt idx="3279">
                  <c:v>42.500000000000071</c:v>
                </c:pt>
                <c:pt idx="3280">
                  <c:v>41.29999999999994</c:v>
                </c:pt>
                <c:pt idx="3281">
                  <c:v>46.199999999999974</c:v>
                </c:pt>
                <c:pt idx="3282">
                  <c:v>43.99999999999995</c:v>
                </c:pt>
                <c:pt idx="3283">
                  <c:v>51.499999999999972</c:v>
                </c:pt>
                <c:pt idx="3284">
                  <c:v>64.39999999999992</c:v>
                </c:pt>
                <c:pt idx="3285">
                  <c:v>80.799999999999983</c:v>
                </c:pt>
                <c:pt idx="3286">
                  <c:v>75.900000000000034</c:v>
                </c:pt>
                <c:pt idx="3287">
                  <c:v>75.600000000000023</c:v>
                </c:pt>
                <c:pt idx="3288">
                  <c:v>68.499999999999957</c:v>
                </c:pt>
                <c:pt idx="3289">
                  <c:v>71.300000000000011</c:v>
                </c:pt>
                <c:pt idx="3290">
                  <c:v>77.499999999999943</c:v>
                </c:pt>
                <c:pt idx="3291">
                  <c:v>72.89999999999992</c:v>
                </c:pt>
                <c:pt idx="3292">
                  <c:v>71.199999999999974</c:v>
                </c:pt>
                <c:pt idx="3293">
                  <c:v>68.500000000000057</c:v>
                </c:pt>
                <c:pt idx="3294">
                  <c:v>71.499999999999986</c:v>
                </c:pt>
                <c:pt idx="3295">
                  <c:v>65.600000000000051</c:v>
                </c:pt>
                <c:pt idx="3296">
                  <c:v>66.099999999999966</c:v>
                </c:pt>
                <c:pt idx="3297">
                  <c:v>70.199999999999989</c:v>
                </c:pt>
                <c:pt idx="3298">
                  <c:v>75.600000000000023</c:v>
                </c:pt>
                <c:pt idx="3299">
                  <c:v>76.499999999999886</c:v>
                </c:pt>
                <c:pt idx="3300">
                  <c:v>70.099999999999881</c:v>
                </c:pt>
                <c:pt idx="3301">
                  <c:v>70.399999999999892</c:v>
                </c:pt>
                <c:pt idx="3302">
                  <c:v>69.500000000000028</c:v>
                </c:pt>
                <c:pt idx="3303">
                  <c:v>75.200000000000074</c:v>
                </c:pt>
                <c:pt idx="3304">
                  <c:v>78.299999999999955</c:v>
                </c:pt>
                <c:pt idx="3305">
                  <c:v>78.099999999999881</c:v>
                </c:pt>
                <c:pt idx="3306">
                  <c:v>82.399999999999977</c:v>
                </c:pt>
                <c:pt idx="3307">
                  <c:v>81.300000000000068</c:v>
                </c:pt>
                <c:pt idx="3308">
                  <c:v>80.100000000000023</c:v>
                </c:pt>
                <c:pt idx="3309">
                  <c:v>80.600000000000009</c:v>
                </c:pt>
                <c:pt idx="3310">
                  <c:v>78.2</c:v>
                </c:pt>
                <c:pt idx="3311">
                  <c:v>75.799999999999912</c:v>
                </c:pt>
                <c:pt idx="3312">
                  <c:v>78.600000000000136</c:v>
                </c:pt>
                <c:pt idx="3313">
                  <c:v>82.299999999999955</c:v>
                </c:pt>
                <c:pt idx="3314">
                  <c:v>86.100000000000065</c:v>
                </c:pt>
                <c:pt idx="3315">
                  <c:v>88.19999999999996</c:v>
                </c:pt>
                <c:pt idx="3316">
                  <c:v>88.100000000000023</c:v>
                </c:pt>
                <c:pt idx="3317">
                  <c:v>81.400000000000006</c:v>
                </c:pt>
                <c:pt idx="3318">
                  <c:v>84.100000000000108</c:v>
                </c:pt>
                <c:pt idx="3319">
                  <c:v>87.5</c:v>
                </c:pt>
                <c:pt idx="3320">
                  <c:v>84.90000000000002</c:v>
                </c:pt>
                <c:pt idx="3321">
                  <c:v>80.100000000000023</c:v>
                </c:pt>
                <c:pt idx="3322">
                  <c:v>81.700000000000017</c:v>
                </c:pt>
                <c:pt idx="3323">
                  <c:v>84.799999999999898</c:v>
                </c:pt>
                <c:pt idx="3324">
                  <c:v>80.799999999999983</c:v>
                </c:pt>
                <c:pt idx="3325">
                  <c:v>78.099999999999966</c:v>
                </c:pt>
                <c:pt idx="3326">
                  <c:v>77.999999999999943</c:v>
                </c:pt>
                <c:pt idx="3327">
                  <c:v>80.999999999999957</c:v>
                </c:pt>
                <c:pt idx="3328">
                  <c:v>80.799999999999983</c:v>
                </c:pt>
                <c:pt idx="3329">
                  <c:v>84.899999999999935</c:v>
                </c:pt>
                <c:pt idx="3330">
                  <c:v>86.399999999999892</c:v>
                </c:pt>
                <c:pt idx="3331">
                  <c:v>91.000000000000014</c:v>
                </c:pt>
                <c:pt idx="3332">
                  <c:v>93.200000000000045</c:v>
                </c:pt>
                <c:pt idx="3333">
                  <c:v>93.499999999999957</c:v>
                </c:pt>
                <c:pt idx="3334">
                  <c:v>89.60000000000008</c:v>
                </c:pt>
                <c:pt idx="3335">
                  <c:v>90.499999999999943</c:v>
                </c:pt>
                <c:pt idx="3336">
                  <c:v>86.699999999999903</c:v>
                </c:pt>
                <c:pt idx="3337">
                  <c:v>83.200000000000074</c:v>
                </c:pt>
                <c:pt idx="3338">
                  <c:v>80.3</c:v>
                </c:pt>
                <c:pt idx="3339">
                  <c:v>78.30000000000004</c:v>
                </c:pt>
                <c:pt idx="3340">
                  <c:v>77.10000000000008</c:v>
                </c:pt>
                <c:pt idx="3341">
                  <c:v>82.600000000000051</c:v>
                </c:pt>
                <c:pt idx="3342">
                  <c:v>82.999999999999915</c:v>
                </c:pt>
                <c:pt idx="3343">
                  <c:v>83.500000000000085</c:v>
                </c:pt>
                <c:pt idx="3344">
                  <c:v>85.499999999999957</c:v>
                </c:pt>
                <c:pt idx="3345">
                  <c:v>90.000000000000028</c:v>
                </c:pt>
                <c:pt idx="3346">
                  <c:v>90.900000000000063</c:v>
                </c:pt>
                <c:pt idx="3347">
                  <c:v>88.400000000000119</c:v>
                </c:pt>
                <c:pt idx="3348">
                  <c:v>90.200000000000017</c:v>
                </c:pt>
                <c:pt idx="3349">
                  <c:v>89.89999999999992</c:v>
                </c:pt>
                <c:pt idx="3350">
                  <c:v>86.100000000000065</c:v>
                </c:pt>
                <c:pt idx="3351">
                  <c:v>85.499999999999858</c:v>
                </c:pt>
                <c:pt idx="3352">
                  <c:v>90.600000000000051</c:v>
                </c:pt>
                <c:pt idx="3353">
                  <c:v>89.4</c:v>
                </c:pt>
                <c:pt idx="3354">
                  <c:v>86.80000000000004</c:v>
                </c:pt>
                <c:pt idx="3355">
                  <c:v>86.899999999999892</c:v>
                </c:pt>
                <c:pt idx="3356">
                  <c:v>80.19999999999996</c:v>
                </c:pt>
                <c:pt idx="3357">
                  <c:v>78.79999999999994</c:v>
                </c:pt>
                <c:pt idx="3358">
                  <c:v>78.79999999999994</c:v>
                </c:pt>
                <c:pt idx="3359">
                  <c:v>72.700000000000031</c:v>
                </c:pt>
                <c:pt idx="3360">
                  <c:v>73.59999999999998</c:v>
                </c:pt>
                <c:pt idx="3361">
                  <c:v>70.700000000000074</c:v>
                </c:pt>
                <c:pt idx="3362">
                  <c:v>75.200000000000074</c:v>
                </c:pt>
                <c:pt idx="3363">
                  <c:v>77.499999999999943</c:v>
                </c:pt>
                <c:pt idx="3364">
                  <c:v>77.80000000000004</c:v>
                </c:pt>
                <c:pt idx="3365">
                  <c:v>74.30000000000004</c:v>
                </c:pt>
                <c:pt idx="3366">
                  <c:v>72.799999999999883</c:v>
                </c:pt>
                <c:pt idx="3367">
                  <c:v>71.399999999999949</c:v>
                </c:pt>
                <c:pt idx="3368">
                  <c:v>74.600000000000051</c:v>
                </c:pt>
                <c:pt idx="3369">
                  <c:v>66.300000000000026</c:v>
                </c:pt>
                <c:pt idx="3370">
                  <c:v>69.200000000000017</c:v>
                </c:pt>
                <c:pt idx="3371">
                  <c:v>71.300000000000011</c:v>
                </c:pt>
                <c:pt idx="3372">
                  <c:v>70.800000000000111</c:v>
                </c:pt>
                <c:pt idx="3373">
                  <c:v>69.299999999999955</c:v>
                </c:pt>
                <c:pt idx="3374">
                  <c:v>71</c:v>
                </c:pt>
                <c:pt idx="3375">
                  <c:v>69.399999999999991</c:v>
                </c:pt>
                <c:pt idx="3376">
                  <c:v>69.300000000000054</c:v>
                </c:pt>
                <c:pt idx="3377">
                  <c:v>69.599999999999966</c:v>
                </c:pt>
                <c:pt idx="3378">
                  <c:v>68.299999999999983</c:v>
                </c:pt>
                <c:pt idx="3379">
                  <c:v>71.899999999999949</c:v>
                </c:pt>
                <c:pt idx="3380">
                  <c:v>72.100000000000094</c:v>
                </c:pt>
                <c:pt idx="3381">
                  <c:v>76.500000000000057</c:v>
                </c:pt>
                <c:pt idx="3382">
                  <c:v>78.800000000000026</c:v>
                </c:pt>
                <c:pt idx="3383">
                  <c:v>81.900000000000091</c:v>
                </c:pt>
                <c:pt idx="3384">
                  <c:v>83.299999999999926</c:v>
                </c:pt>
                <c:pt idx="3385">
                  <c:v>85.900000000000091</c:v>
                </c:pt>
                <c:pt idx="3386">
                  <c:v>86.500000000000028</c:v>
                </c:pt>
                <c:pt idx="3387">
                  <c:v>83.999999999999986</c:v>
                </c:pt>
                <c:pt idx="3388">
                  <c:v>85.300000000000068</c:v>
                </c:pt>
                <c:pt idx="3389">
                  <c:v>90.499999999999943</c:v>
                </c:pt>
                <c:pt idx="3390">
                  <c:v>83.800000000000011</c:v>
                </c:pt>
                <c:pt idx="3391">
                  <c:v>83.800000000000011</c:v>
                </c:pt>
                <c:pt idx="3392">
                  <c:v>83.800000000000011</c:v>
                </c:pt>
                <c:pt idx="3393">
                  <c:v>85.9</c:v>
                </c:pt>
                <c:pt idx="3394">
                  <c:v>85.099999999999909</c:v>
                </c:pt>
                <c:pt idx="3395">
                  <c:v>93.499999999999957</c:v>
                </c:pt>
                <c:pt idx="3396">
                  <c:v>104.59999999999994</c:v>
                </c:pt>
                <c:pt idx="3397">
                  <c:v>109.70000000000005</c:v>
                </c:pt>
                <c:pt idx="3398">
                  <c:v>101.49999999999997</c:v>
                </c:pt>
                <c:pt idx="3399">
                  <c:v>105.39999999999993</c:v>
                </c:pt>
                <c:pt idx="3400">
                  <c:v>104.79999999999991</c:v>
                </c:pt>
                <c:pt idx="3401">
                  <c:v>105.80000000000007</c:v>
                </c:pt>
                <c:pt idx="3402">
                  <c:v>105.19999999999996</c:v>
                </c:pt>
                <c:pt idx="3403">
                  <c:v>89.60000000000008</c:v>
                </c:pt>
                <c:pt idx="3404">
                  <c:v>89.39999999999992</c:v>
                </c:pt>
                <c:pt idx="3405">
                  <c:v>94.7</c:v>
                </c:pt>
                <c:pt idx="3406">
                  <c:v>96.699999999999875</c:v>
                </c:pt>
                <c:pt idx="3407">
                  <c:v>94.000000000000043</c:v>
                </c:pt>
                <c:pt idx="3408">
                  <c:v>94.399999999999991</c:v>
                </c:pt>
                <c:pt idx="3409">
                  <c:v>96.900000000000119</c:v>
                </c:pt>
                <c:pt idx="3410">
                  <c:v>93.699999999999932</c:v>
                </c:pt>
                <c:pt idx="3411">
                  <c:v>94.80000000000004</c:v>
                </c:pt>
                <c:pt idx="3412">
                  <c:v>97.6</c:v>
                </c:pt>
                <c:pt idx="3413">
                  <c:v>96.499999999999986</c:v>
                </c:pt>
                <c:pt idx="3414">
                  <c:v>108.89999999999995</c:v>
                </c:pt>
                <c:pt idx="3415">
                  <c:v>106.49999999999994</c:v>
                </c:pt>
                <c:pt idx="3416">
                  <c:v>105.79999999999998</c:v>
                </c:pt>
                <c:pt idx="3417">
                  <c:v>103.50000000000001</c:v>
                </c:pt>
                <c:pt idx="3418">
                  <c:v>102.39999999999992</c:v>
                </c:pt>
                <c:pt idx="3419">
                  <c:v>98.899999999999991</c:v>
                </c:pt>
                <c:pt idx="3420">
                  <c:v>101.50000000000006</c:v>
                </c:pt>
                <c:pt idx="3421">
                  <c:v>102.70000000000002</c:v>
                </c:pt>
                <c:pt idx="3422">
                  <c:v>101.6</c:v>
                </c:pt>
                <c:pt idx="3423">
                  <c:v>104.40000000000005</c:v>
                </c:pt>
                <c:pt idx="3424">
                  <c:v>97.9</c:v>
                </c:pt>
                <c:pt idx="3425">
                  <c:v>96.8</c:v>
                </c:pt>
                <c:pt idx="3426">
                  <c:v>95.199999999999989</c:v>
                </c:pt>
                <c:pt idx="3427">
                  <c:v>96.69999999999996</c:v>
                </c:pt>
                <c:pt idx="3428">
                  <c:v>96.69999999999996</c:v>
                </c:pt>
                <c:pt idx="3429">
                  <c:v>92.69999999999996</c:v>
                </c:pt>
                <c:pt idx="3430">
                  <c:v>92.100000000000023</c:v>
                </c:pt>
                <c:pt idx="3431">
                  <c:v>95.600000000000037</c:v>
                </c:pt>
                <c:pt idx="3432">
                  <c:v>96.8</c:v>
                </c:pt>
                <c:pt idx="3433">
                  <c:v>95.099999999999966</c:v>
                </c:pt>
                <c:pt idx="3434">
                  <c:v>95.099999999999966</c:v>
                </c:pt>
                <c:pt idx="3435">
                  <c:v>96.600000000000108</c:v>
                </c:pt>
                <c:pt idx="3436">
                  <c:v>97.200000000000045</c:v>
                </c:pt>
                <c:pt idx="3437">
                  <c:v>95.500000000000099</c:v>
                </c:pt>
                <c:pt idx="3438">
                  <c:v>95.099999999999966</c:v>
                </c:pt>
                <c:pt idx="3439">
                  <c:v>105.3</c:v>
                </c:pt>
                <c:pt idx="3440">
                  <c:v>102.49999999999994</c:v>
                </c:pt>
                <c:pt idx="3441">
                  <c:v>103.00000000000003</c:v>
                </c:pt>
                <c:pt idx="3442">
                  <c:v>105.80000000000007</c:v>
                </c:pt>
                <c:pt idx="3443">
                  <c:v>107.40000000000008</c:v>
                </c:pt>
                <c:pt idx="3444">
                  <c:v>112.09999999999995</c:v>
                </c:pt>
                <c:pt idx="3445">
                  <c:v>107.39999999999998</c:v>
                </c:pt>
                <c:pt idx="3446">
                  <c:v>104.10000000000004</c:v>
                </c:pt>
                <c:pt idx="3447">
                  <c:v>100.89999999999995</c:v>
                </c:pt>
                <c:pt idx="3448">
                  <c:v>103.29999999999995</c:v>
                </c:pt>
                <c:pt idx="3449">
                  <c:v>101.59999999999991</c:v>
                </c:pt>
                <c:pt idx="3450">
                  <c:v>101.10000000000011</c:v>
                </c:pt>
                <c:pt idx="3451">
                  <c:v>98.799999999999955</c:v>
                </c:pt>
                <c:pt idx="3452">
                  <c:v>99.2</c:v>
                </c:pt>
                <c:pt idx="3453">
                  <c:v>103.10000000000005</c:v>
                </c:pt>
                <c:pt idx="3454">
                  <c:v>103.00000000000003</c:v>
                </c:pt>
                <c:pt idx="3455">
                  <c:v>106.90000000000009</c:v>
                </c:pt>
                <c:pt idx="3456">
                  <c:v>106.99999999999994</c:v>
                </c:pt>
                <c:pt idx="3457">
                  <c:v>105.70000000000005</c:v>
                </c:pt>
                <c:pt idx="3458">
                  <c:v>105.10000000000002</c:v>
                </c:pt>
                <c:pt idx="3459">
                  <c:v>108.10000000000004</c:v>
                </c:pt>
                <c:pt idx="3460">
                  <c:v>107.59999999999997</c:v>
                </c:pt>
                <c:pt idx="3461">
                  <c:v>109.3</c:v>
                </c:pt>
                <c:pt idx="3462">
                  <c:v>109.79999999999998</c:v>
                </c:pt>
                <c:pt idx="3463">
                  <c:v>117.00000000000009</c:v>
                </c:pt>
                <c:pt idx="3464">
                  <c:v>113.10000000000002</c:v>
                </c:pt>
                <c:pt idx="3465">
                  <c:v>111.60000000000005</c:v>
                </c:pt>
                <c:pt idx="3466">
                  <c:v>108.89999999999995</c:v>
                </c:pt>
                <c:pt idx="3467">
                  <c:v>108.10000000000004</c:v>
                </c:pt>
                <c:pt idx="3468">
                  <c:v>107.09999999999997</c:v>
                </c:pt>
                <c:pt idx="3469">
                  <c:v>107.69999999999999</c:v>
                </c:pt>
                <c:pt idx="3470">
                  <c:v>111.39999999999999</c:v>
                </c:pt>
                <c:pt idx="3471">
                  <c:v>110.10000000000008</c:v>
                </c:pt>
                <c:pt idx="3472">
                  <c:v>110.29999999999998</c:v>
                </c:pt>
                <c:pt idx="3473">
                  <c:v>117.39999999999995</c:v>
                </c:pt>
                <c:pt idx="3474">
                  <c:v>116.49999999999991</c:v>
                </c:pt>
                <c:pt idx="3475">
                  <c:v>118.89999999999992</c:v>
                </c:pt>
                <c:pt idx="3476">
                  <c:v>124.30000000000004</c:v>
                </c:pt>
                <c:pt idx="3477">
                  <c:v>120.10000000000005</c:v>
                </c:pt>
                <c:pt idx="3478">
                  <c:v>119.80000000000004</c:v>
                </c:pt>
                <c:pt idx="3479">
                  <c:v>124.69999999999999</c:v>
                </c:pt>
                <c:pt idx="3480">
                  <c:v>123.89999999999999</c:v>
                </c:pt>
                <c:pt idx="3481">
                  <c:v>124.79999999999993</c:v>
                </c:pt>
                <c:pt idx="3482">
                  <c:v>122.40000000000002</c:v>
                </c:pt>
                <c:pt idx="3483">
                  <c:v>120.69999999999999</c:v>
                </c:pt>
                <c:pt idx="3484">
                  <c:v>125.90000000000012</c:v>
                </c:pt>
                <c:pt idx="3485">
                  <c:v>124.59999999999995</c:v>
                </c:pt>
                <c:pt idx="3486">
                  <c:v>131.10000000000008</c:v>
                </c:pt>
                <c:pt idx="3487">
                  <c:v>132.00000000000003</c:v>
                </c:pt>
                <c:pt idx="3488">
                  <c:v>129</c:v>
                </c:pt>
                <c:pt idx="3489">
                  <c:v>126.10000000000001</c:v>
                </c:pt>
                <c:pt idx="3490">
                  <c:v>127.20000000000012</c:v>
                </c:pt>
                <c:pt idx="3491">
                  <c:v>124.60000000000005</c:v>
                </c:pt>
                <c:pt idx="3492">
                  <c:v>130.60000000000008</c:v>
                </c:pt>
                <c:pt idx="3493">
                  <c:v>134.00000000000009</c:v>
                </c:pt>
                <c:pt idx="3494">
                  <c:v>141.10000000000005</c:v>
                </c:pt>
                <c:pt idx="3495">
                  <c:v>140.00000000000003</c:v>
                </c:pt>
                <c:pt idx="3496">
                  <c:v>140.20000000000002</c:v>
                </c:pt>
                <c:pt idx="3497">
                  <c:v>144.20000000000002</c:v>
                </c:pt>
                <c:pt idx="3498">
                  <c:v>141.5</c:v>
                </c:pt>
                <c:pt idx="3499">
                  <c:v>136.89999999999998</c:v>
                </c:pt>
                <c:pt idx="3500">
                  <c:v>136.00000000000003</c:v>
                </c:pt>
                <c:pt idx="3501">
                  <c:v>136.20000000000002</c:v>
                </c:pt>
                <c:pt idx="3502">
                  <c:v>136.29999999999995</c:v>
                </c:pt>
                <c:pt idx="3503">
                  <c:v>140.49999999999994</c:v>
                </c:pt>
                <c:pt idx="3504">
                  <c:v>129</c:v>
                </c:pt>
                <c:pt idx="3505">
                  <c:v>131.2000000000001</c:v>
                </c:pt>
                <c:pt idx="3506">
                  <c:v>130.49999999999997</c:v>
                </c:pt>
                <c:pt idx="3507">
                  <c:v>130.50000000000006</c:v>
                </c:pt>
                <c:pt idx="3508">
                  <c:v>129.69999999999987</c:v>
                </c:pt>
                <c:pt idx="3509">
                  <c:v>130.49999999999997</c:v>
                </c:pt>
                <c:pt idx="3510">
                  <c:v>132.29999999999995</c:v>
                </c:pt>
                <c:pt idx="3511">
                  <c:v>135.20000000000005</c:v>
                </c:pt>
                <c:pt idx="3512">
                  <c:v>144.80000000000004</c:v>
                </c:pt>
                <c:pt idx="3513">
                  <c:v>143.10000000000008</c:v>
                </c:pt>
                <c:pt idx="3514">
                  <c:v>143.1</c:v>
                </c:pt>
                <c:pt idx="3515">
                  <c:v>144.80000000000004</c:v>
                </c:pt>
                <c:pt idx="3516">
                  <c:v>143.40000000000009</c:v>
                </c:pt>
                <c:pt idx="3517">
                  <c:v>131.9</c:v>
                </c:pt>
                <c:pt idx="3518">
                  <c:v>133.89999999999995</c:v>
                </c:pt>
                <c:pt idx="3519">
                  <c:v>132.90000000000006</c:v>
                </c:pt>
                <c:pt idx="3520">
                  <c:v>130.89999999999992</c:v>
                </c:pt>
                <c:pt idx="3521">
                  <c:v>127.70000000000002</c:v>
                </c:pt>
                <c:pt idx="3522">
                  <c:v>128.10000000000005</c:v>
                </c:pt>
                <c:pt idx="3523">
                  <c:v>129.00000000000009</c:v>
                </c:pt>
                <c:pt idx="3524">
                  <c:v>130.09999999999994</c:v>
                </c:pt>
                <c:pt idx="3525">
                  <c:v>137.69999999999999</c:v>
                </c:pt>
                <c:pt idx="3526">
                  <c:v>139.79999999999995</c:v>
                </c:pt>
                <c:pt idx="3527">
                  <c:v>141.5</c:v>
                </c:pt>
                <c:pt idx="3528">
                  <c:v>140.7000000000001</c:v>
                </c:pt>
                <c:pt idx="3529">
                  <c:v>140.6999999999999</c:v>
                </c:pt>
                <c:pt idx="3530">
                  <c:v>138.49999999999997</c:v>
                </c:pt>
                <c:pt idx="3531">
                  <c:v>140.09999999999997</c:v>
                </c:pt>
                <c:pt idx="3532">
                  <c:v>141.70000000000007</c:v>
                </c:pt>
                <c:pt idx="3533">
                  <c:v>144.20000000000002</c:v>
                </c:pt>
                <c:pt idx="3534">
                  <c:v>144.89999999999998</c:v>
                </c:pt>
                <c:pt idx="3535">
                  <c:v>141.49999999999991</c:v>
                </c:pt>
                <c:pt idx="3536">
                  <c:v>141.90000000000003</c:v>
                </c:pt>
                <c:pt idx="3537">
                  <c:v>133.1999999999999</c:v>
                </c:pt>
                <c:pt idx="3538">
                  <c:v>134.59999999999991</c:v>
                </c:pt>
                <c:pt idx="3539">
                  <c:v>135.59999999999991</c:v>
                </c:pt>
                <c:pt idx="3540">
                  <c:v>137.29999999999993</c:v>
                </c:pt>
                <c:pt idx="3541">
                  <c:v>137.60000000000002</c:v>
                </c:pt>
                <c:pt idx="3542">
                  <c:v>137.40000000000006</c:v>
                </c:pt>
                <c:pt idx="3543">
                  <c:v>136.29999999999995</c:v>
                </c:pt>
                <c:pt idx="3544">
                  <c:v>136.60000000000005</c:v>
                </c:pt>
                <c:pt idx="3545">
                  <c:v>135.79999999999987</c:v>
                </c:pt>
                <c:pt idx="3546">
                  <c:v>138.30000000000001</c:v>
                </c:pt>
                <c:pt idx="3547">
                  <c:v>142.49999999999997</c:v>
                </c:pt>
                <c:pt idx="3548">
                  <c:v>147.9</c:v>
                </c:pt>
                <c:pt idx="3549">
                  <c:v>151.99999999999994</c:v>
                </c:pt>
                <c:pt idx="3550">
                  <c:v>147.9</c:v>
                </c:pt>
                <c:pt idx="3551">
                  <c:v>146.40000000000003</c:v>
                </c:pt>
                <c:pt idx="3552">
                  <c:v>147.19999999999996</c:v>
                </c:pt>
                <c:pt idx="3553">
                  <c:v>155.99999999999997</c:v>
                </c:pt>
                <c:pt idx="3554">
                  <c:v>155.69999999999996</c:v>
                </c:pt>
                <c:pt idx="3555">
                  <c:v>164.9</c:v>
                </c:pt>
                <c:pt idx="3556">
                  <c:v>167.3</c:v>
                </c:pt>
                <c:pt idx="3557">
                  <c:v>157.20000000000002</c:v>
                </c:pt>
                <c:pt idx="3558">
                  <c:v>154.30000000000001</c:v>
                </c:pt>
                <c:pt idx="3559">
                  <c:v>147.10000000000002</c:v>
                </c:pt>
                <c:pt idx="3560">
                  <c:v>149.49999999999991</c:v>
                </c:pt>
                <c:pt idx="3561">
                  <c:v>149.49999999999991</c:v>
                </c:pt>
                <c:pt idx="3562">
                  <c:v>150.69999999999996</c:v>
                </c:pt>
                <c:pt idx="3563">
                  <c:v>147.29999999999998</c:v>
                </c:pt>
                <c:pt idx="3564">
                  <c:v>148.29999999999995</c:v>
                </c:pt>
                <c:pt idx="3565">
                  <c:v>146.8000000000001</c:v>
                </c:pt>
                <c:pt idx="3566">
                  <c:v>148.70000000000002</c:v>
                </c:pt>
                <c:pt idx="3567">
                  <c:v>152.20000000000002</c:v>
                </c:pt>
                <c:pt idx="3568">
                  <c:v>151.20000000000005</c:v>
                </c:pt>
                <c:pt idx="3569">
                  <c:v>151.70000000000005</c:v>
                </c:pt>
                <c:pt idx="3570">
                  <c:v>151.70000000000005</c:v>
                </c:pt>
                <c:pt idx="3571">
                  <c:v>153.39999999999998</c:v>
                </c:pt>
                <c:pt idx="3572">
                  <c:v>151.20000000000005</c:v>
                </c:pt>
                <c:pt idx="3573">
                  <c:v>151.49999999999997</c:v>
                </c:pt>
                <c:pt idx="3574">
                  <c:v>150</c:v>
                </c:pt>
                <c:pt idx="3575">
                  <c:v>147.19999999999996</c:v>
                </c:pt>
                <c:pt idx="3576">
                  <c:v>145.80000000000001</c:v>
                </c:pt>
                <c:pt idx="3577">
                  <c:v>144.1</c:v>
                </c:pt>
                <c:pt idx="3578">
                  <c:v>143.6</c:v>
                </c:pt>
                <c:pt idx="3579">
                  <c:v>142.39999999999995</c:v>
                </c:pt>
                <c:pt idx="3580">
                  <c:v>140.39999999999998</c:v>
                </c:pt>
                <c:pt idx="3581">
                  <c:v>144.20000000000002</c:v>
                </c:pt>
                <c:pt idx="3582">
                  <c:v>144.80000000000004</c:v>
                </c:pt>
                <c:pt idx="3583">
                  <c:v>149.5</c:v>
                </c:pt>
                <c:pt idx="3584">
                  <c:v>147.40000000000003</c:v>
                </c:pt>
                <c:pt idx="3585">
                  <c:v>146.30000000000001</c:v>
                </c:pt>
                <c:pt idx="3586">
                  <c:v>145.60000000000005</c:v>
                </c:pt>
                <c:pt idx="3587">
                  <c:v>147.69999999999993</c:v>
                </c:pt>
                <c:pt idx="3588">
                  <c:v>152.79999999999995</c:v>
                </c:pt>
                <c:pt idx="3589">
                  <c:v>150.60000000000002</c:v>
                </c:pt>
                <c:pt idx="3590">
                  <c:v>148.59999999999997</c:v>
                </c:pt>
                <c:pt idx="3591">
                  <c:v>153.80000000000001</c:v>
                </c:pt>
                <c:pt idx="3592">
                  <c:v>159.30000000000001</c:v>
                </c:pt>
                <c:pt idx="3593">
                  <c:v>160.29999999999998</c:v>
                </c:pt>
                <c:pt idx="3594">
                  <c:v>157.50000000000003</c:v>
                </c:pt>
                <c:pt idx="3595">
                  <c:v>159.10000000000002</c:v>
                </c:pt>
                <c:pt idx="3596">
                  <c:v>161.10000000000008</c:v>
                </c:pt>
                <c:pt idx="3597">
                  <c:v>159.10000000000002</c:v>
                </c:pt>
                <c:pt idx="3598">
                  <c:v>158.39999999999998</c:v>
                </c:pt>
                <c:pt idx="3599">
                  <c:v>159.90000000000003</c:v>
                </c:pt>
                <c:pt idx="3600">
                  <c:v>164.29999999999998</c:v>
                </c:pt>
                <c:pt idx="3601">
                  <c:v>166.59999999999994</c:v>
                </c:pt>
                <c:pt idx="3602">
                  <c:v>167</c:v>
                </c:pt>
                <c:pt idx="3603">
                  <c:v>168.49999999999997</c:v>
                </c:pt>
                <c:pt idx="3604">
                  <c:v>173.89999999999998</c:v>
                </c:pt>
                <c:pt idx="3605">
                  <c:v>175.69999999999996</c:v>
                </c:pt>
                <c:pt idx="3606">
                  <c:v>172.6</c:v>
                </c:pt>
                <c:pt idx="3607">
                  <c:v>176.20000000000005</c:v>
                </c:pt>
                <c:pt idx="3608">
                  <c:v>176.19999999999996</c:v>
                </c:pt>
                <c:pt idx="3609">
                  <c:v>183.5</c:v>
                </c:pt>
                <c:pt idx="3610">
                  <c:v>184.70000000000005</c:v>
                </c:pt>
                <c:pt idx="3611">
                  <c:v>184.79999999999998</c:v>
                </c:pt>
                <c:pt idx="3612">
                  <c:v>191.60000000000002</c:v>
                </c:pt>
                <c:pt idx="3613">
                  <c:v>182.39999999999998</c:v>
                </c:pt>
                <c:pt idx="3614">
                  <c:v>180.10000000000002</c:v>
                </c:pt>
                <c:pt idx="3615">
                  <c:v>176.6</c:v>
                </c:pt>
                <c:pt idx="3616">
                  <c:v>172.40000000000003</c:v>
                </c:pt>
                <c:pt idx="3617">
                  <c:v>177.59999999999997</c:v>
                </c:pt>
                <c:pt idx="3618">
                  <c:v>176.6</c:v>
                </c:pt>
                <c:pt idx="3619">
                  <c:v>182.09999999999997</c:v>
                </c:pt>
                <c:pt idx="3620">
                  <c:v>180.40000000000003</c:v>
                </c:pt>
                <c:pt idx="3621">
                  <c:v>187.2</c:v>
                </c:pt>
                <c:pt idx="3622">
                  <c:v>186.39999999999998</c:v>
                </c:pt>
                <c:pt idx="3623">
                  <c:v>193.00000000000006</c:v>
                </c:pt>
                <c:pt idx="3624">
                  <c:v>197.40000000000003</c:v>
                </c:pt>
                <c:pt idx="3625">
                  <c:v>196.60000000000002</c:v>
                </c:pt>
                <c:pt idx="3626">
                  <c:v>195.5</c:v>
                </c:pt>
                <c:pt idx="3627">
                  <c:v>198.59999999999997</c:v>
                </c:pt>
                <c:pt idx="3628">
                  <c:v>199.10000000000005</c:v>
                </c:pt>
                <c:pt idx="3629">
                  <c:v>200.10000000000002</c:v>
                </c:pt>
                <c:pt idx="3630">
                  <c:v>198.00000000000006</c:v>
                </c:pt>
                <c:pt idx="3631">
                  <c:v>201.80000000000007</c:v>
                </c:pt>
                <c:pt idx="3632">
                  <c:v>196.40000000000003</c:v>
                </c:pt>
                <c:pt idx="3633">
                  <c:v>197.10000000000002</c:v>
                </c:pt>
                <c:pt idx="3634">
                  <c:v>205.99999999999997</c:v>
                </c:pt>
                <c:pt idx="3635">
                  <c:v>218.1</c:v>
                </c:pt>
                <c:pt idx="3636">
                  <c:v>216.5</c:v>
                </c:pt>
                <c:pt idx="3637">
                  <c:v>218.80000000000007</c:v>
                </c:pt>
                <c:pt idx="3638">
                  <c:v>214.6</c:v>
                </c:pt>
                <c:pt idx="3639">
                  <c:v>215.7</c:v>
                </c:pt>
                <c:pt idx="3640">
                  <c:v>215.50000000000003</c:v>
                </c:pt>
                <c:pt idx="3641">
                  <c:v>216.29999999999993</c:v>
                </c:pt>
                <c:pt idx="3642">
                  <c:v>208.8</c:v>
                </c:pt>
                <c:pt idx="3643">
                  <c:v>203.90000000000006</c:v>
                </c:pt>
                <c:pt idx="3644">
                  <c:v>213.70000000000005</c:v>
                </c:pt>
                <c:pt idx="3645">
                  <c:v>203.8</c:v>
                </c:pt>
                <c:pt idx="3646">
                  <c:v>203.2</c:v>
                </c:pt>
                <c:pt idx="3647">
                  <c:v>202.79999999999995</c:v>
                </c:pt>
                <c:pt idx="3648">
                  <c:v>199.89999999999998</c:v>
                </c:pt>
                <c:pt idx="3649">
                  <c:v>198.00000000000006</c:v>
                </c:pt>
                <c:pt idx="3650">
                  <c:v>195.60000000000005</c:v>
                </c:pt>
                <c:pt idx="3651">
                  <c:v>194.79999999999995</c:v>
                </c:pt>
                <c:pt idx="3652">
                  <c:v>194.79999999999995</c:v>
                </c:pt>
                <c:pt idx="3653">
                  <c:v>202.29999999999995</c:v>
                </c:pt>
                <c:pt idx="3654">
                  <c:v>207.09999999999997</c:v>
                </c:pt>
                <c:pt idx="3655">
                  <c:v>207.39999999999998</c:v>
                </c:pt>
                <c:pt idx="3656">
                  <c:v>209.79999999999998</c:v>
                </c:pt>
                <c:pt idx="3657">
                  <c:v>212.8</c:v>
                </c:pt>
                <c:pt idx="3658">
                  <c:v>206.29999999999998</c:v>
                </c:pt>
                <c:pt idx="3659">
                  <c:v>201.29999999999998</c:v>
                </c:pt>
                <c:pt idx="3660">
                  <c:v>202.29999999999995</c:v>
                </c:pt>
                <c:pt idx="3661">
                  <c:v>205.49999999999997</c:v>
                </c:pt>
                <c:pt idx="3662">
                  <c:v>201.49999999999997</c:v>
                </c:pt>
                <c:pt idx="3663">
                  <c:v>210.29999999999998</c:v>
                </c:pt>
                <c:pt idx="3664">
                  <c:v>210.50000000000006</c:v>
                </c:pt>
                <c:pt idx="3665">
                  <c:v>211.89999999999998</c:v>
                </c:pt>
                <c:pt idx="3666">
                  <c:v>210.69999999999993</c:v>
                </c:pt>
                <c:pt idx="3667">
                  <c:v>214.6</c:v>
                </c:pt>
                <c:pt idx="3668">
                  <c:v>211.40000000000009</c:v>
                </c:pt>
                <c:pt idx="3669">
                  <c:v>209.69999999999996</c:v>
                </c:pt>
                <c:pt idx="3670">
                  <c:v>207.09999999999997</c:v>
                </c:pt>
                <c:pt idx="3671">
                  <c:v>207.39999999999998</c:v>
                </c:pt>
                <c:pt idx="3672">
                  <c:v>210.6</c:v>
                </c:pt>
                <c:pt idx="3673">
                  <c:v>211.50000000000003</c:v>
                </c:pt>
                <c:pt idx="3674">
                  <c:v>217.40000000000003</c:v>
                </c:pt>
                <c:pt idx="3675">
                  <c:v>221.39999999999995</c:v>
                </c:pt>
                <c:pt idx="3676">
                  <c:v>218.30000000000007</c:v>
                </c:pt>
                <c:pt idx="3677">
                  <c:v>213.49999999999997</c:v>
                </c:pt>
                <c:pt idx="3678">
                  <c:v>214.99999999999994</c:v>
                </c:pt>
                <c:pt idx="3679">
                  <c:v>225.2</c:v>
                </c:pt>
                <c:pt idx="3680">
                  <c:v>227.79999999999995</c:v>
                </c:pt>
                <c:pt idx="3681">
                  <c:v>221.59999999999994</c:v>
                </c:pt>
                <c:pt idx="3682">
                  <c:v>221.40000000000003</c:v>
                </c:pt>
                <c:pt idx="3683">
                  <c:v>216.59999999999994</c:v>
                </c:pt>
                <c:pt idx="3684">
                  <c:v>212.90000000000003</c:v>
                </c:pt>
                <c:pt idx="3685">
                  <c:v>214.79999999999995</c:v>
                </c:pt>
                <c:pt idx="3686">
                  <c:v>222.10000000000002</c:v>
                </c:pt>
                <c:pt idx="3687">
                  <c:v>216.5</c:v>
                </c:pt>
                <c:pt idx="3688">
                  <c:v>211.09999999999997</c:v>
                </c:pt>
                <c:pt idx="3689">
                  <c:v>202.1</c:v>
                </c:pt>
                <c:pt idx="3690">
                  <c:v>205.79999999999998</c:v>
                </c:pt>
                <c:pt idx="3691">
                  <c:v>205.6</c:v>
                </c:pt>
                <c:pt idx="3692">
                  <c:v>196.3</c:v>
                </c:pt>
                <c:pt idx="3693">
                  <c:v>200.2</c:v>
                </c:pt>
                <c:pt idx="3694">
                  <c:v>200.8</c:v>
                </c:pt>
                <c:pt idx="3695">
                  <c:v>193.69999999999993</c:v>
                </c:pt>
                <c:pt idx="3696">
                  <c:v>198.30000000000007</c:v>
                </c:pt>
                <c:pt idx="3697">
                  <c:v>192.09999999999994</c:v>
                </c:pt>
                <c:pt idx="3698">
                  <c:v>188.10000000000002</c:v>
                </c:pt>
                <c:pt idx="3699">
                  <c:v>187.10000000000005</c:v>
                </c:pt>
                <c:pt idx="3700">
                  <c:v>188.60000000000002</c:v>
                </c:pt>
                <c:pt idx="3701">
                  <c:v>186.20000000000002</c:v>
                </c:pt>
                <c:pt idx="3702">
                  <c:v>193.69999999999993</c:v>
                </c:pt>
                <c:pt idx="3703">
                  <c:v>190.09999999999997</c:v>
                </c:pt>
                <c:pt idx="3704">
                  <c:v>185.4</c:v>
                </c:pt>
                <c:pt idx="3705">
                  <c:v>184.80000000000007</c:v>
                </c:pt>
                <c:pt idx="3706">
                  <c:v>184.3</c:v>
                </c:pt>
                <c:pt idx="3707">
                  <c:v>180.99999999999997</c:v>
                </c:pt>
                <c:pt idx="3708">
                  <c:v>180.29999999999998</c:v>
                </c:pt>
                <c:pt idx="3709">
                  <c:v>181.6</c:v>
                </c:pt>
                <c:pt idx="3710">
                  <c:v>179.5</c:v>
                </c:pt>
                <c:pt idx="3711">
                  <c:v>179.69999999999996</c:v>
                </c:pt>
                <c:pt idx="3712">
                  <c:v>179.10000000000002</c:v>
                </c:pt>
                <c:pt idx="3713">
                  <c:v>185.6</c:v>
                </c:pt>
                <c:pt idx="3714">
                  <c:v>187.09999999999997</c:v>
                </c:pt>
                <c:pt idx="3715">
                  <c:v>191.40000000000006</c:v>
                </c:pt>
                <c:pt idx="3716">
                  <c:v>194.50000000000003</c:v>
                </c:pt>
                <c:pt idx="3717">
                  <c:v>193.80000000000007</c:v>
                </c:pt>
                <c:pt idx="3718">
                  <c:v>195.29999999999995</c:v>
                </c:pt>
                <c:pt idx="3719">
                  <c:v>203.40000000000006</c:v>
                </c:pt>
                <c:pt idx="3720">
                  <c:v>205.29999999999998</c:v>
                </c:pt>
                <c:pt idx="3721">
                  <c:v>210.49999999999994</c:v>
                </c:pt>
                <c:pt idx="3722">
                  <c:v>212.3</c:v>
                </c:pt>
                <c:pt idx="3723">
                  <c:v>224.89999999999998</c:v>
                </c:pt>
                <c:pt idx="3724">
                  <c:v>219.1</c:v>
                </c:pt>
                <c:pt idx="3725">
                  <c:v>223.29999999999995</c:v>
                </c:pt>
                <c:pt idx="3726">
                  <c:v>219.70000000000002</c:v>
                </c:pt>
                <c:pt idx="3727">
                  <c:v>218.39999999999992</c:v>
                </c:pt>
                <c:pt idx="3728">
                  <c:v>214.4</c:v>
                </c:pt>
                <c:pt idx="3729">
                  <c:v>214.9</c:v>
                </c:pt>
                <c:pt idx="3730">
                  <c:v>216.5</c:v>
                </c:pt>
                <c:pt idx="3731">
                  <c:v>220.30000000000004</c:v>
                </c:pt>
                <c:pt idx="3732">
                  <c:v>218.50000000000006</c:v>
                </c:pt>
                <c:pt idx="3733">
                  <c:v>215.99999999999991</c:v>
                </c:pt>
                <c:pt idx="3734">
                  <c:v>219.49999999999994</c:v>
                </c:pt>
                <c:pt idx="3735">
                  <c:v>216.90000000000003</c:v>
                </c:pt>
                <c:pt idx="3736">
                  <c:v>217.10000000000002</c:v>
                </c:pt>
                <c:pt idx="3737">
                  <c:v>217.60000000000002</c:v>
                </c:pt>
                <c:pt idx="3738">
                  <c:v>215.80000000000004</c:v>
                </c:pt>
                <c:pt idx="3739">
                  <c:v>223.4</c:v>
                </c:pt>
                <c:pt idx="3740">
                  <c:v>226.39999999999992</c:v>
                </c:pt>
                <c:pt idx="3741">
                  <c:v>227.30000000000007</c:v>
                </c:pt>
                <c:pt idx="3742">
                  <c:v>225.60000000000002</c:v>
                </c:pt>
                <c:pt idx="3743">
                  <c:v>223.30000000000007</c:v>
                </c:pt>
                <c:pt idx="3744">
                  <c:v>212.70000000000007</c:v>
                </c:pt>
                <c:pt idx="3745">
                  <c:v>218.29999999999998</c:v>
                </c:pt>
                <c:pt idx="3746">
                  <c:v>219.70000000000002</c:v>
                </c:pt>
                <c:pt idx="3747">
                  <c:v>219.70000000000002</c:v>
                </c:pt>
                <c:pt idx="3748">
                  <c:v>224.10000000000005</c:v>
                </c:pt>
                <c:pt idx="3749">
                  <c:v>220.60000000000005</c:v>
                </c:pt>
                <c:pt idx="3750">
                  <c:v>220.60000000000005</c:v>
                </c:pt>
                <c:pt idx="3751">
                  <c:v>225.3</c:v>
                </c:pt>
                <c:pt idx="3752">
                  <c:v>217.39999999999995</c:v>
                </c:pt>
                <c:pt idx="3753">
                  <c:v>207.00000000000003</c:v>
                </c:pt>
                <c:pt idx="3754">
                  <c:v>210.29999999999998</c:v>
                </c:pt>
                <c:pt idx="3755">
                  <c:v>209</c:v>
                </c:pt>
                <c:pt idx="3756">
                  <c:v>211.10000000000008</c:v>
                </c:pt>
                <c:pt idx="3757">
                  <c:v>216.2</c:v>
                </c:pt>
                <c:pt idx="3758">
                  <c:v>215.79999999999995</c:v>
                </c:pt>
                <c:pt idx="3759">
                  <c:v>213.39999999999995</c:v>
                </c:pt>
                <c:pt idx="3760">
                  <c:v>210.6</c:v>
                </c:pt>
                <c:pt idx="3761">
                  <c:v>213.79999999999998</c:v>
                </c:pt>
                <c:pt idx="3762">
                  <c:v>214.99999999999994</c:v>
                </c:pt>
                <c:pt idx="3763">
                  <c:v>217.49999999999997</c:v>
                </c:pt>
                <c:pt idx="3764">
                  <c:v>217.90000000000003</c:v>
                </c:pt>
                <c:pt idx="3765">
                  <c:v>225.09999999999994</c:v>
                </c:pt>
                <c:pt idx="3766">
                  <c:v>225.60000000000002</c:v>
                </c:pt>
                <c:pt idx="3767">
                  <c:v>226.19999999999996</c:v>
                </c:pt>
                <c:pt idx="3768">
                  <c:v>225</c:v>
                </c:pt>
                <c:pt idx="3769">
                  <c:v>226.9</c:v>
                </c:pt>
                <c:pt idx="3770">
                  <c:v>225.2</c:v>
                </c:pt>
                <c:pt idx="3771">
                  <c:v>225.5</c:v>
                </c:pt>
                <c:pt idx="3772">
                  <c:v>227.49999999999994</c:v>
                </c:pt>
                <c:pt idx="3773">
                  <c:v>229.90000000000003</c:v>
                </c:pt>
                <c:pt idx="3774">
                  <c:v>226.49999999999997</c:v>
                </c:pt>
                <c:pt idx="3775">
                  <c:v>226.49999999999997</c:v>
                </c:pt>
                <c:pt idx="3776">
                  <c:v>224.40000000000006</c:v>
                </c:pt>
                <c:pt idx="3777">
                  <c:v>222.10000000000002</c:v>
                </c:pt>
                <c:pt idx="3778">
                  <c:v>224.7</c:v>
                </c:pt>
                <c:pt idx="3779">
                  <c:v>226.09999999999991</c:v>
                </c:pt>
                <c:pt idx="3780">
                  <c:v>230.29999999999998</c:v>
                </c:pt>
                <c:pt idx="3781">
                  <c:v>228.70000000000007</c:v>
                </c:pt>
                <c:pt idx="3782">
                  <c:v>227.29999999999995</c:v>
                </c:pt>
                <c:pt idx="3783">
                  <c:v>237.5</c:v>
                </c:pt>
                <c:pt idx="3784">
                  <c:v>236.50000000000003</c:v>
                </c:pt>
                <c:pt idx="3785">
                  <c:v>245.00000000000003</c:v>
                </c:pt>
                <c:pt idx="3786">
                  <c:v>251.39999999999992</c:v>
                </c:pt>
                <c:pt idx="3787">
                  <c:v>251.80000000000007</c:v>
                </c:pt>
                <c:pt idx="3788">
                  <c:v>252.29999999999995</c:v>
                </c:pt>
                <c:pt idx="3789">
                  <c:v>258</c:v>
                </c:pt>
                <c:pt idx="3790">
                  <c:v>260.40000000000003</c:v>
                </c:pt>
                <c:pt idx="3791">
                  <c:v>268.10000000000002</c:v>
                </c:pt>
                <c:pt idx="3792">
                  <c:v>267.50000000000006</c:v>
                </c:pt>
                <c:pt idx="3793">
                  <c:v>263.8</c:v>
                </c:pt>
                <c:pt idx="3794">
                  <c:v>265.00000000000006</c:v>
                </c:pt>
                <c:pt idx="3795">
                  <c:v>263.90000000000003</c:v>
                </c:pt>
                <c:pt idx="3796">
                  <c:v>260.70000000000005</c:v>
                </c:pt>
                <c:pt idx="3797">
                  <c:v>261.00000000000006</c:v>
                </c:pt>
                <c:pt idx="3798">
                  <c:v>254.59999999999994</c:v>
                </c:pt>
                <c:pt idx="3799">
                  <c:v>253.00000000000003</c:v>
                </c:pt>
                <c:pt idx="3800">
                  <c:v>244.20000000000002</c:v>
                </c:pt>
                <c:pt idx="3801">
                  <c:v>241.29999999999993</c:v>
                </c:pt>
                <c:pt idx="3802">
                  <c:v>235.1</c:v>
                </c:pt>
                <c:pt idx="3803">
                  <c:v>235.80000000000007</c:v>
                </c:pt>
                <c:pt idx="3804">
                  <c:v>230.99999999999997</c:v>
                </c:pt>
                <c:pt idx="3805">
                  <c:v>233.3</c:v>
                </c:pt>
                <c:pt idx="3806">
                  <c:v>233.2</c:v>
                </c:pt>
                <c:pt idx="3807">
                  <c:v>234.60000000000002</c:v>
                </c:pt>
                <c:pt idx="3808">
                  <c:v>235.1</c:v>
                </c:pt>
                <c:pt idx="3809">
                  <c:v>240.49999999999994</c:v>
                </c:pt>
                <c:pt idx="3810">
                  <c:v>239.50000000000006</c:v>
                </c:pt>
                <c:pt idx="3811">
                  <c:v>235.50000000000006</c:v>
                </c:pt>
                <c:pt idx="3812">
                  <c:v>236.00000000000003</c:v>
                </c:pt>
                <c:pt idx="3813">
                  <c:v>241.60000000000002</c:v>
                </c:pt>
                <c:pt idx="3814">
                  <c:v>242.70000000000005</c:v>
                </c:pt>
                <c:pt idx="3815">
                  <c:v>246.10000000000002</c:v>
                </c:pt>
                <c:pt idx="3816">
                  <c:v>246.3</c:v>
                </c:pt>
                <c:pt idx="3817">
                  <c:v>245.10000000000005</c:v>
                </c:pt>
                <c:pt idx="3818">
                  <c:v>242.69999999999996</c:v>
                </c:pt>
                <c:pt idx="3819">
                  <c:v>245.7</c:v>
                </c:pt>
                <c:pt idx="3820">
                  <c:v>245.7</c:v>
                </c:pt>
                <c:pt idx="3821">
                  <c:v>245.7</c:v>
                </c:pt>
                <c:pt idx="3822">
                  <c:v>239.29999999999998</c:v>
                </c:pt>
                <c:pt idx="3823">
                  <c:v>245.09999999999997</c:v>
                </c:pt>
                <c:pt idx="3824">
                  <c:v>246.2</c:v>
                </c:pt>
                <c:pt idx="3825">
                  <c:v>246.90000000000003</c:v>
                </c:pt>
                <c:pt idx="3826">
                  <c:v>244.70000000000002</c:v>
                </c:pt>
                <c:pt idx="3827">
                  <c:v>244.1</c:v>
                </c:pt>
                <c:pt idx="3828">
                  <c:v>244.4</c:v>
                </c:pt>
                <c:pt idx="3829">
                  <c:v>252.89999999999998</c:v>
                </c:pt>
                <c:pt idx="3830">
                  <c:v>252.89999999999998</c:v>
                </c:pt>
                <c:pt idx="3831">
                  <c:v>249.10000000000002</c:v>
                </c:pt>
                <c:pt idx="3832">
                  <c:v>248.4</c:v>
                </c:pt>
                <c:pt idx="3833">
                  <c:v>248.79999999999995</c:v>
                </c:pt>
                <c:pt idx="3834">
                  <c:v>250.99999999999997</c:v>
                </c:pt>
                <c:pt idx="3835">
                  <c:v>253.40000000000003</c:v>
                </c:pt>
                <c:pt idx="3836">
                  <c:v>253.29999999999998</c:v>
                </c:pt>
                <c:pt idx="3837">
                  <c:v>258.49999999999994</c:v>
                </c:pt>
                <c:pt idx="3838">
                  <c:v>256.60000000000008</c:v>
                </c:pt>
                <c:pt idx="3839">
                  <c:v>260.29999999999995</c:v>
                </c:pt>
                <c:pt idx="3840">
                  <c:v>253.30000000000004</c:v>
                </c:pt>
                <c:pt idx="3841">
                  <c:v>255.7</c:v>
                </c:pt>
                <c:pt idx="3842">
                  <c:v>257.39999999999998</c:v>
                </c:pt>
                <c:pt idx="3843">
                  <c:v>257.29999999999995</c:v>
                </c:pt>
                <c:pt idx="3844">
                  <c:v>261.79999999999995</c:v>
                </c:pt>
                <c:pt idx="3845">
                  <c:v>258.10000000000002</c:v>
                </c:pt>
                <c:pt idx="3846">
                  <c:v>255.69999999999996</c:v>
                </c:pt>
                <c:pt idx="3847">
                  <c:v>255.9</c:v>
                </c:pt>
                <c:pt idx="3848">
                  <c:v>254.39999999999995</c:v>
                </c:pt>
                <c:pt idx="3849">
                  <c:v>256.59999999999997</c:v>
                </c:pt>
                <c:pt idx="3850">
                  <c:v>256.80000000000007</c:v>
                </c:pt>
                <c:pt idx="3851">
                  <c:v>254.3</c:v>
                </c:pt>
                <c:pt idx="3852">
                  <c:v>258</c:v>
                </c:pt>
                <c:pt idx="3853">
                  <c:v>259.60000000000002</c:v>
                </c:pt>
                <c:pt idx="3854">
                  <c:v>252.2</c:v>
                </c:pt>
                <c:pt idx="3855">
                  <c:v>256.20000000000005</c:v>
                </c:pt>
                <c:pt idx="3856">
                  <c:v>252.09999999999994</c:v>
                </c:pt>
                <c:pt idx="3857">
                  <c:v>250.59999999999997</c:v>
                </c:pt>
                <c:pt idx="3858">
                  <c:v>251.29999999999998</c:v>
                </c:pt>
                <c:pt idx="3859">
                  <c:v>257.09999999999997</c:v>
                </c:pt>
                <c:pt idx="3860">
                  <c:v>258.5</c:v>
                </c:pt>
                <c:pt idx="3861">
                  <c:v>256.20000000000005</c:v>
                </c:pt>
                <c:pt idx="3862">
                  <c:v>255.79999999999998</c:v>
                </c:pt>
                <c:pt idx="3863">
                  <c:v>251.10000000000002</c:v>
                </c:pt>
                <c:pt idx="3864">
                  <c:v>248.79999999999995</c:v>
                </c:pt>
                <c:pt idx="3865">
                  <c:v>250.09999999999994</c:v>
                </c:pt>
                <c:pt idx="3866">
                  <c:v>249.60000000000005</c:v>
                </c:pt>
                <c:pt idx="3867">
                  <c:v>244.50000000000003</c:v>
                </c:pt>
                <c:pt idx="3868">
                  <c:v>237.10000000000005</c:v>
                </c:pt>
                <c:pt idx="3869">
                  <c:v>240.59999999999997</c:v>
                </c:pt>
                <c:pt idx="3870">
                  <c:v>243.80000000000007</c:v>
                </c:pt>
                <c:pt idx="3871">
                  <c:v>243.6</c:v>
                </c:pt>
                <c:pt idx="3872">
                  <c:v>245.39999999999998</c:v>
                </c:pt>
                <c:pt idx="3873">
                  <c:v>248.60000000000008</c:v>
                </c:pt>
                <c:pt idx="3874">
                  <c:v>249.2</c:v>
                </c:pt>
                <c:pt idx="3875">
                  <c:v>243.1</c:v>
                </c:pt>
                <c:pt idx="3876">
                  <c:v>240.30000000000004</c:v>
                </c:pt>
                <c:pt idx="3877">
                  <c:v>240.00000000000003</c:v>
                </c:pt>
                <c:pt idx="3878">
                  <c:v>234.99999999999997</c:v>
                </c:pt>
                <c:pt idx="3879">
                  <c:v>223.80000000000004</c:v>
                </c:pt>
                <c:pt idx="3880">
                  <c:v>221.70000000000005</c:v>
                </c:pt>
                <c:pt idx="3881">
                  <c:v>222.59999999999991</c:v>
                </c:pt>
                <c:pt idx="3882">
                  <c:v>224.30000000000004</c:v>
                </c:pt>
                <c:pt idx="3883">
                  <c:v>222.30000000000007</c:v>
                </c:pt>
                <c:pt idx="3884">
                  <c:v>222.39999999999992</c:v>
                </c:pt>
                <c:pt idx="3885">
                  <c:v>223.30000000000007</c:v>
                </c:pt>
                <c:pt idx="3886">
                  <c:v>215.99999999999991</c:v>
                </c:pt>
                <c:pt idx="3887">
                  <c:v>213.19999999999996</c:v>
                </c:pt>
                <c:pt idx="3888">
                  <c:v>212.7</c:v>
                </c:pt>
                <c:pt idx="3889">
                  <c:v>213.09999999999994</c:v>
                </c:pt>
                <c:pt idx="3890">
                  <c:v>214.6</c:v>
                </c:pt>
                <c:pt idx="3891">
                  <c:v>209.69999999999996</c:v>
                </c:pt>
                <c:pt idx="3892">
                  <c:v>213.09999999999994</c:v>
                </c:pt>
                <c:pt idx="3893">
                  <c:v>212.2</c:v>
                </c:pt>
                <c:pt idx="3894">
                  <c:v>211.89999999999998</c:v>
                </c:pt>
                <c:pt idx="3895">
                  <c:v>215.80000000000004</c:v>
                </c:pt>
                <c:pt idx="3896">
                  <c:v>217</c:v>
                </c:pt>
                <c:pt idx="3897">
                  <c:v>213.90000000000003</c:v>
                </c:pt>
                <c:pt idx="3898">
                  <c:v>209.3</c:v>
                </c:pt>
                <c:pt idx="3899">
                  <c:v>204.09999999999994</c:v>
                </c:pt>
                <c:pt idx="3900">
                  <c:v>203.2</c:v>
                </c:pt>
                <c:pt idx="3901">
                  <c:v>209.39999999999995</c:v>
                </c:pt>
                <c:pt idx="3902">
                  <c:v>213.20000000000005</c:v>
                </c:pt>
                <c:pt idx="3903">
                  <c:v>210.9</c:v>
                </c:pt>
                <c:pt idx="3904">
                  <c:v>212.59999999999994</c:v>
                </c:pt>
                <c:pt idx="3905">
                  <c:v>208.7</c:v>
                </c:pt>
                <c:pt idx="3906">
                  <c:v>209.79999999999998</c:v>
                </c:pt>
                <c:pt idx="3907">
                  <c:v>201.39999999999992</c:v>
                </c:pt>
                <c:pt idx="3908">
                  <c:v>205.70000000000005</c:v>
                </c:pt>
                <c:pt idx="3909">
                  <c:v>205.10000000000002</c:v>
                </c:pt>
                <c:pt idx="3910">
                  <c:v>207.20000000000002</c:v>
                </c:pt>
                <c:pt idx="3911">
                  <c:v>208</c:v>
                </c:pt>
                <c:pt idx="3912">
                  <c:v>214.70000000000002</c:v>
                </c:pt>
                <c:pt idx="3913">
                  <c:v>212.8</c:v>
                </c:pt>
                <c:pt idx="3914">
                  <c:v>212.8</c:v>
                </c:pt>
                <c:pt idx="3915">
                  <c:v>213.3</c:v>
                </c:pt>
                <c:pt idx="3916">
                  <c:v>213.3</c:v>
                </c:pt>
                <c:pt idx="3917">
                  <c:v>211.7</c:v>
                </c:pt>
                <c:pt idx="3918">
                  <c:v>212.70000000000007</c:v>
                </c:pt>
                <c:pt idx="3919">
                  <c:v>225.69999999999996</c:v>
                </c:pt>
                <c:pt idx="3920">
                  <c:v>223.70000000000002</c:v>
                </c:pt>
                <c:pt idx="3921">
                  <c:v>224.59999999999997</c:v>
                </c:pt>
                <c:pt idx="3922">
                  <c:v>226.6</c:v>
                </c:pt>
                <c:pt idx="3923">
                  <c:v>230.6</c:v>
                </c:pt>
                <c:pt idx="3924">
                  <c:v>229.10000000000002</c:v>
                </c:pt>
                <c:pt idx="3925">
                  <c:v>230.00000000000006</c:v>
                </c:pt>
                <c:pt idx="3926">
                  <c:v>220.00000000000003</c:v>
                </c:pt>
                <c:pt idx="3927">
                  <c:v>224.49999999999991</c:v>
                </c:pt>
                <c:pt idx="3928">
                  <c:v>227.1</c:v>
                </c:pt>
                <c:pt idx="3929">
                  <c:v>230.69999999999996</c:v>
                </c:pt>
                <c:pt idx="3930">
                  <c:v>224.09999999999997</c:v>
                </c:pt>
                <c:pt idx="3931">
                  <c:v>219.70000000000002</c:v>
                </c:pt>
                <c:pt idx="3932">
                  <c:v>218.6</c:v>
                </c:pt>
                <c:pt idx="3933">
                  <c:v>224.00000000000003</c:v>
                </c:pt>
                <c:pt idx="3934">
                  <c:v>219.1</c:v>
                </c:pt>
                <c:pt idx="3935">
                  <c:v>218.6</c:v>
                </c:pt>
                <c:pt idx="3936">
                  <c:v>217.40000000000003</c:v>
                </c:pt>
                <c:pt idx="3937">
                  <c:v>217.60000000000002</c:v>
                </c:pt>
                <c:pt idx="3938">
                  <c:v>219.79999999999995</c:v>
                </c:pt>
                <c:pt idx="3939">
                  <c:v>221.40000000000003</c:v>
                </c:pt>
                <c:pt idx="3940">
                  <c:v>219.59999999999997</c:v>
                </c:pt>
                <c:pt idx="3941">
                  <c:v>218.79999999999998</c:v>
                </c:pt>
                <c:pt idx="3942">
                  <c:v>220.7</c:v>
                </c:pt>
                <c:pt idx="3943">
                  <c:v>220.7</c:v>
                </c:pt>
                <c:pt idx="3944">
                  <c:v>216.60000000000002</c:v>
                </c:pt>
                <c:pt idx="3945">
                  <c:v>217.60000000000002</c:v>
                </c:pt>
                <c:pt idx="3946">
                  <c:v>224.5</c:v>
                </c:pt>
                <c:pt idx="3947">
                  <c:v>226.10000000000002</c:v>
                </c:pt>
                <c:pt idx="3948">
                  <c:v>224.39999999999998</c:v>
                </c:pt>
                <c:pt idx="3949">
                  <c:v>219.90000000000003</c:v>
                </c:pt>
                <c:pt idx="3950">
                  <c:v>213.60000000000002</c:v>
                </c:pt>
                <c:pt idx="3951">
                  <c:v>204.90000000000003</c:v>
                </c:pt>
                <c:pt idx="3952">
                  <c:v>205.99999999999997</c:v>
                </c:pt>
                <c:pt idx="3953">
                  <c:v>206.19999999999993</c:v>
                </c:pt>
                <c:pt idx="3954">
                  <c:v>211.19999999999996</c:v>
                </c:pt>
                <c:pt idx="3955">
                  <c:v>208.39999999999998</c:v>
                </c:pt>
                <c:pt idx="3956">
                  <c:v>208.3</c:v>
                </c:pt>
                <c:pt idx="3957">
                  <c:v>207.89999999999998</c:v>
                </c:pt>
                <c:pt idx="3958">
                  <c:v>209.00000000000003</c:v>
                </c:pt>
                <c:pt idx="3959">
                  <c:v>198.70000000000002</c:v>
                </c:pt>
                <c:pt idx="3960">
                  <c:v>190.09999999999997</c:v>
                </c:pt>
                <c:pt idx="3961">
                  <c:v>191.99999999999994</c:v>
                </c:pt>
                <c:pt idx="3962">
                  <c:v>193.99999999999994</c:v>
                </c:pt>
                <c:pt idx="3963">
                  <c:v>200.1</c:v>
                </c:pt>
                <c:pt idx="3964">
                  <c:v>205.40000000000003</c:v>
                </c:pt>
                <c:pt idx="3965">
                  <c:v>207.50000000000003</c:v>
                </c:pt>
                <c:pt idx="3966">
                  <c:v>206.29999999999998</c:v>
                </c:pt>
                <c:pt idx="3967">
                  <c:v>206.1</c:v>
                </c:pt>
                <c:pt idx="3968">
                  <c:v>205.50000000000006</c:v>
                </c:pt>
                <c:pt idx="3969">
                  <c:v>203.7</c:v>
                </c:pt>
                <c:pt idx="3970">
                  <c:v>206.90000000000003</c:v>
                </c:pt>
                <c:pt idx="3971">
                  <c:v>205.10000000000002</c:v>
                </c:pt>
                <c:pt idx="3972">
                  <c:v>206.29999999999998</c:v>
                </c:pt>
                <c:pt idx="3973">
                  <c:v>205.80000000000004</c:v>
                </c:pt>
                <c:pt idx="3974">
                  <c:v>207.60000000000005</c:v>
                </c:pt>
                <c:pt idx="3975">
                  <c:v>208.7</c:v>
                </c:pt>
                <c:pt idx="3976">
                  <c:v>211.49999999999997</c:v>
                </c:pt>
                <c:pt idx="3977">
                  <c:v>206.70000000000002</c:v>
                </c:pt>
                <c:pt idx="3978">
                  <c:v>210.20000000000005</c:v>
                </c:pt>
                <c:pt idx="3979">
                  <c:v>219.70000000000002</c:v>
                </c:pt>
                <c:pt idx="3980">
                  <c:v>217.90000000000003</c:v>
                </c:pt>
                <c:pt idx="3981">
                  <c:v>215.40000000000003</c:v>
                </c:pt>
                <c:pt idx="3982">
                  <c:v>214.5</c:v>
                </c:pt>
                <c:pt idx="3983">
                  <c:v>213.49999999999997</c:v>
                </c:pt>
                <c:pt idx="3984">
                  <c:v>213.90000000000003</c:v>
                </c:pt>
                <c:pt idx="3985">
                  <c:v>210.6</c:v>
                </c:pt>
                <c:pt idx="3986">
                  <c:v>213.09999999999997</c:v>
                </c:pt>
                <c:pt idx="3987">
                  <c:v>212.90000000000003</c:v>
                </c:pt>
                <c:pt idx="3988">
                  <c:v>211.10000000000002</c:v>
                </c:pt>
                <c:pt idx="3989">
                  <c:v>211.90000000000003</c:v>
                </c:pt>
                <c:pt idx="3990">
                  <c:v>210</c:v>
                </c:pt>
                <c:pt idx="3991">
                  <c:v>210.79999999999995</c:v>
                </c:pt>
                <c:pt idx="3992">
                  <c:v>212</c:v>
                </c:pt>
                <c:pt idx="3993">
                  <c:v>213.89999999999998</c:v>
                </c:pt>
                <c:pt idx="3994">
                  <c:v>216.7</c:v>
                </c:pt>
                <c:pt idx="3995">
                  <c:v>219.20000000000002</c:v>
                </c:pt>
                <c:pt idx="3996">
                  <c:v>219.79999999999998</c:v>
                </c:pt>
                <c:pt idx="3997">
                  <c:v>219.79999999999998</c:v>
                </c:pt>
                <c:pt idx="3998">
                  <c:v>218.19999999999996</c:v>
                </c:pt>
                <c:pt idx="3999">
                  <c:v>220.8</c:v>
                </c:pt>
                <c:pt idx="4000">
                  <c:v>220.9</c:v>
                </c:pt>
                <c:pt idx="4001">
                  <c:v>216.29999999999998</c:v>
                </c:pt>
                <c:pt idx="4002">
                  <c:v>209.70000000000005</c:v>
                </c:pt>
                <c:pt idx="4003">
                  <c:v>209.40000000000003</c:v>
                </c:pt>
                <c:pt idx="4004">
                  <c:v>213.00000000000003</c:v>
                </c:pt>
                <c:pt idx="4005">
                  <c:v>210.10000000000005</c:v>
                </c:pt>
                <c:pt idx="4006">
                  <c:v>209.7</c:v>
                </c:pt>
                <c:pt idx="4007">
                  <c:v>211.80000000000004</c:v>
                </c:pt>
                <c:pt idx="4008">
                  <c:v>209.30000000000004</c:v>
                </c:pt>
                <c:pt idx="4009">
                  <c:v>205.69999999999996</c:v>
                </c:pt>
                <c:pt idx="4010">
                  <c:v>204</c:v>
                </c:pt>
                <c:pt idx="4011">
                  <c:v>208</c:v>
                </c:pt>
                <c:pt idx="4012">
                  <c:v>209.09999999999997</c:v>
                </c:pt>
                <c:pt idx="4013">
                  <c:v>204.2</c:v>
                </c:pt>
                <c:pt idx="4014">
                  <c:v>203.5</c:v>
                </c:pt>
                <c:pt idx="4015">
                  <c:v>199.00000000000003</c:v>
                </c:pt>
                <c:pt idx="4016">
                  <c:v>199.2</c:v>
                </c:pt>
                <c:pt idx="4017">
                  <c:v>194.4</c:v>
                </c:pt>
                <c:pt idx="4018">
                  <c:v>184.70000000000005</c:v>
                </c:pt>
                <c:pt idx="4019">
                  <c:v>190.80000000000004</c:v>
                </c:pt>
                <c:pt idx="4020">
                  <c:v>190.00000000000003</c:v>
                </c:pt>
                <c:pt idx="4021">
                  <c:v>190.79999999999995</c:v>
                </c:pt>
                <c:pt idx="4022">
                  <c:v>188.09999999999994</c:v>
                </c:pt>
                <c:pt idx="4023">
                  <c:v>187.8</c:v>
                </c:pt>
                <c:pt idx="4024">
                  <c:v>178.10000000000005</c:v>
                </c:pt>
                <c:pt idx="4025">
                  <c:v>177.29999999999995</c:v>
                </c:pt>
                <c:pt idx="4026">
                  <c:v>177.30000000000007</c:v>
                </c:pt>
                <c:pt idx="4027">
                  <c:v>177.89999999999998</c:v>
                </c:pt>
                <c:pt idx="4028">
                  <c:v>177.29999999999995</c:v>
                </c:pt>
                <c:pt idx="4029">
                  <c:v>183.90000000000003</c:v>
                </c:pt>
                <c:pt idx="4030">
                  <c:v>183.2</c:v>
                </c:pt>
                <c:pt idx="4031">
                  <c:v>186.50000000000003</c:v>
                </c:pt>
                <c:pt idx="4032">
                  <c:v>186.39999999999998</c:v>
                </c:pt>
                <c:pt idx="4033">
                  <c:v>184.40000000000003</c:v>
                </c:pt>
                <c:pt idx="4034">
                  <c:v>179.60000000000002</c:v>
                </c:pt>
                <c:pt idx="4035">
                  <c:v>178.10000000000005</c:v>
                </c:pt>
                <c:pt idx="4036">
                  <c:v>177.89999999999998</c:v>
                </c:pt>
                <c:pt idx="4037">
                  <c:v>169.70000000000002</c:v>
                </c:pt>
                <c:pt idx="4038">
                  <c:v>170.39999999999998</c:v>
                </c:pt>
                <c:pt idx="4039">
                  <c:v>172.60000000000008</c:v>
                </c:pt>
                <c:pt idx="4040">
                  <c:v>172.49999999999997</c:v>
                </c:pt>
                <c:pt idx="4041">
                  <c:v>175.10000000000002</c:v>
                </c:pt>
                <c:pt idx="4042">
                  <c:v>177.4</c:v>
                </c:pt>
                <c:pt idx="4043">
                  <c:v>180.30000000000004</c:v>
                </c:pt>
                <c:pt idx="4044">
                  <c:v>181.69999999999996</c:v>
                </c:pt>
                <c:pt idx="4045">
                  <c:v>183</c:v>
                </c:pt>
                <c:pt idx="4046">
                  <c:v>177.89999999999998</c:v>
                </c:pt>
                <c:pt idx="4047">
                  <c:v>178.60000000000005</c:v>
                </c:pt>
                <c:pt idx="4048">
                  <c:v>180.19999999999996</c:v>
                </c:pt>
                <c:pt idx="4049">
                  <c:v>176.29999999999998</c:v>
                </c:pt>
                <c:pt idx="4050">
                  <c:v>176.29999999999998</c:v>
                </c:pt>
                <c:pt idx="4051">
                  <c:v>173.70000000000002</c:v>
                </c:pt>
                <c:pt idx="4052">
                  <c:v>174.89999999999998</c:v>
                </c:pt>
                <c:pt idx="4053">
                  <c:v>173.29999999999995</c:v>
                </c:pt>
                <c:pt idx="4054">
                  <c:v>172.30000000000004</c:v>
                </c:pt>
                <c:pt idx="4055">
                  <c:v>170.8</c:v>
                </c:pt>
                <c:pt idx="4056">
                  <c:v>165.89999999999998</c:v>
                </c:pt>
                <c:pt idx="4057">
                  <c:v>169.89999999999998</c:v>
                </c:pt>
                <c:pt idx="4058">
                  <c:v>170.5</c:v>
                </c:pt>
                <c:pt idx="4059">
                  <c:v>173.1</c:v>
                </c:pt>
                <c:pt idx="4060">
                  <c:v>172.40000000000003</c:v>
                </c:pt>
                <c:pt idx="4061">
                  <c:v>171.2</c:v>
                </c:pt>
                <c:pt idx="4062">
                  <c:v>166.60000000000002</c:v>
                </c:pt>
                <c:pt idx="4063">
                  <c:v>166.5</c:v>
                </c:pt>
                <c:pt idx="4064">
                  <c:v>168.00000000000006</c:v>
                </c:pt>
                <c:pt idx="4065">
                  <c:v>163.89999999999992</c:v>
                </c:pt>
                <c:pt idx="4066">
                  <c:v>165.60000000000005</c:v>
                </c:pt>
                <c:pt idx="4067">
                  <c:v>170.40000000000006</c:v>
                </c:pt>
                <c:pt idx="4068">
                  <c:v>174.2</c:v>
                </c:pt>
                <c:pt idx="4069">
                  <c:v>175</c:v>
                </c:pt>
                <c:pt idx="4070">
                  <c:v>173.80000000000004</c:v>
                </c:pt>
                <c:pt idx="4071">
                  <c:v>172.19999999999996</c:v>
                </c:pt>
                <c:pt idx="4072">
                  <c:v>170.5</c:v>
                </c:pt>
                <c:pt idx="4073">
                  <c:v>171.8</c:v>
                </c:pt>
                <c:pt idx="4074">
                  <c:v>174.8</c:v>
                </c:pt>
                <c:pt idx="4075">
                  <c:v>172.30000000000004</c:v>
                </c:pt>
                <c:pt idx="4076">
                  <c:v>171.5</c:v>
                </c:pt>
                <c:pt idx="4077">
                  <c:v>171.99999999999997</c:v>
                </c:pt>
                <c:pt idx="4078">
                  <c:v>171.8</c:v>
                </c:pt>
                <c:pt idx="4079">
                  <c:v>169.79999999999998</c:v>
                </c:pt>
                <c:pt idx="4080">
                  <c:v>166.90000000000003</c:v>
                </c:pt>
                <c:pt idx="4081">
                  <c:v>168.50000000000006</c:v>
                </c:pt>
                <c:pt idx="4082">
                  <c:v>162.80000000000001</c:v>
                </c:pt>
                <c:pt idx="4083">
                  <c:v>158.30000000000001</c:v>
                </c:pt>
                <c:pt idx="4084">
                  <c:v>160.60000000000002</c:v>
                </c:pt>
                <c:pt idx="4085">
                  <c:v>159.90000000000003</c:v>
                </c:pt>
                <c:pt idx="4086">
                  <c:v>158.90000000000003</c:v>
                </c:pt>
                <c:pt idx="4087">
                  <c:v>158</c:v>
                </c:pt>
                <c:pt idx="4088">
                  <c:v>159.60000000000002</c:v>
                </c:pt>
                <c:pt idx="4089">
                  <c:v>159.40000000000003</c:v>
                </c:pt>
                <c:pt idx="4090">
                  <c:v>158.19999999999999</c:v>
                </c:pt>
                <c:pt idx="4091">
                  <c:v>151.09999999999997</c:v>
                </c:pt>
                <c:pt idx="4092">
                  <c:v>146.89999999999998</c:v>
                </c:pt>
                <c:pt idx="4093">
                  <c:v>147.10000000000002</c:v>
                </c:pt>
                <c:pt idx="4094">
                  <c:v>149.79999999999998</c:v>
                </c:pt>
                <c:pt idx="4095">
                  <c:v>145.69999999999999</c:v>
                </c:pt>
                <c:pt idx="4096">
                  <c:v>148.89999999999998</c:v>
                </c:pt>
                <c:pt idx="4097">
                  <c:v>153.19999999999999</c:v>
                </c:pt>
                <c:pt idx="4098">
                  <c:v>151.09999999999997</c:v>
                </c:pt>
                <c:pt idx="4099">
                  <c:v>150.89999999999998</c:v>
                </c:pt>
                <c:pt idx="4100">
                  <c:v>152.80000000000001</c:v>
                </c:pt>
                <c:pt idx="4101">
                  <c:v>158.6</c:v>
                </c:pt>
                <c:pt idx="4102">
                  <c:v>153.10000000000002</c:v>
                </c:pt>
                <c:pt idx="4103">
                  <c:v>151.09999999999997</c:v>
                </c:pt>
                <c:pt idx="4104">
                  <c:v>154</c:v>
                </c:pt>
                <c:pt idx="4105">
                  <c:v>149.5</c:v>
                </c:pt>
                <c:pt idx="4106">
                  <c:v>148.39999999999995</c:v>
                </c:pt>
                <c:pt idx="4107">
                  <c:v>149.5</c:v>
                </c:pt>
                <c:pt idx="4108">
                  <c:v>150.69999999999996</c:v>
                </c:pt>
                <c:pt idx="4109">
                  <c:v>150.50000000000003</c:v>
                </c:pt>
                <c:pt idx="4110">
                  <c:v>150.29999999999995</c:v>
                </c:pt>
                <c:pt idx="4111">
                  <c:v>148.69999999999996</c:v>
                </c:pt>
                <c:pt idx="4112">
                  <c:v>148.5</c:v>
                </c:pt>
                <c:pt idx="4113">
                  <c:v>149.59999999999997</c:v>
                </c:pt>
                <c:pt idx="4114">
                  <c:v>148.10000000000002</c:v>
                </c:pt>
                <c:pt idx="4115">
                  <c:v>148.10000000000002</c:v>
                </c:pt>
                <c:pt idx="4116">
                  <c:v>145.60000000000005</c:v>
                </c:pt>
                <c:pt idx="4117">
                  <c:v>145.39999999999998</c:v>
                </c:pt>
                <c:pt idx="4118">
                  <c:v>142.30000000000004</c:v>
                </c:pt>
                <c:pt idx="4119">
                  <c:v>138.30000000000001</c:v>
                </c:pt>
                <c:pt idx="4120">
                  <c:v>141.69999999999999</c:v>
                </c:pt>
                <c:pt idx="4121">
                  <c:v>142.49999999999997</c:v>
                </c:pt>
                <c:pt idx="4122">
                  <c:v>141.5</c:v>
                </c:pt>
                <c:pt idx="4123">
                  <c:v>145.79999999999998</c:v>
                </c:pt>
                <c:pt idx="4124">
                  <c:v>149.89999999999998</c:v>
                </c:pt>
                <c:pt idx="4125">
                  <c:v>150.89999999999998</c:v>
                </c:pt>
                <c:pt idx="4126">
                  <c:v>149.69999999999999</c:v>
                </c:pt>
                <c:pt idx="4127">
                  <c:v>142.79999999999998</c:v>
                </c:pt>
                <c:pt idx="4128">
                  <c:v>141.90000000000003</c:v>
                </c:pt>
                <c:pt idx="4129">
                  <c:v>142.79999999999995</c:v>
                </c:pt>
                <c:pt idx="4130">
                  <c:v>145.00000000000003</c:v>
                </c:pt>
                <c:pt idx="4131">
                  <c:v>146.69999999999996</c:v>
                </c:pt>
                <c:pt idx="4132">
                  <c:v>151.40000000000003</c:v>
                </c:pt>
                <c:pt idx="4133">
                  <c:v>154</c:v>
                </c:pt>
                <c:pt idx="4134">
                  <c:v>155.29999999999998</c:v>
                </c:pt>
                <c:pt idx="4135">
                  <c:v>154.39999999999995</c:v>
                </c:pt>
                <c:pt idx="4136">
                  <c:v>152.89999999999998</c:v>
                </c:pt>
                <c:pt idx="4137">
                  <c:v>153.89999999999998</c:v>
                </c:pt>
                <c:pt idx="4138">
                  <c:v>153.89999999999998</c:v>
                </c:pt>
                <c:pt idx="4139">
                  <c:v>154.90000000000003</c:v>
                </c:pt>
                <c:pt idx="4140">
                  <c:v>156.9</c:v>
                </c:pt>
                <c:pt idx="4141">
                  <c:v>157.50000000000003</c:v>
                </c:pt>
                <c:pt idx="4142">
                  <c:v>156.1</c:v>
                </c:pt>
                <c:pt idx="4143">
                  <c:v>157.39999999999998</c:v>
                </c:pt>
                <c:pt idx="4144">
                  <c:v>163.79999999999998</c:v>
                </c:pt>
                <c:pt idx="4145">
                  <c:v>165.89999999999998</c:v>
                </c:pt>
                <c:pt idx="4146">
                  <c:v>159.40000000000003</c:v>
                </c:pt>
                <c:pt idx="4147">
                  <c:v>163</c:v>
                </c:pt>
                <c:pt idx="4148">
                  <c:v>162.40000000000006</c:v>
                </c:pt>
                <c:pt idx="4149">
                  <c:v>158</c:v>
                </c:pt>
                <c:pt idx="4150">
                  <c:v>158</c:v>
                </c:pt>
                <c:pt idx="4151">
                  <c:v>160.20000000000005</c:v>
                </c:pt>
                <c:pt idx="4152">
                  <c:v>159.79999999999998</c:v>
                </c:pt>
                <c:pt idx="4153">
                  <c:v>158.60000000000002</c:v>
                </c:pt>
                <c:pt idx="4154">
                  <c:v>155.29999999999998</c:v>
                </c:pt>
                <c:pt idx="4155">
                  <c:v>153.69999999999999</c:v>
                </c:pt>
                <c:pt idx="4156">
                  <c:v>151.80000000000007</c:v>
                </c:pt>
                <c:pt idx="4157">
                  <c:v>152.89999999999998</c:v>
                </c:pt>
                <c:pt idx="4158">
                  <c:v>148.00000000000006</c:v>
                </c:pt>
                <c:pt idx="4159">
                  <c:v>151.99999999999994</c:v>
                </c:pt>
                <c:pt idx="4160">
                  <c:v>154.5</c:v>
                </c:pt>
                <c:pt idx="4161">
                  <c:v>158.29999999999993</c:v>
                </c:pt>
                <c:pt idx="4162">
                  <c:v>160.6</c:v>
                </c:pt>
                <c:pt idx="4163">
                  <c:v>161.39999999999998</c:v>
                </c:pt>
                <c:pt idx="4164">
                  <c:v>160.80000000000007</c:v>
                </c:pt>
                <c:pt idx="4165">
                  <c:v>159.90000000000003</c:v>
                </c:pt>
                <c:pt idx="4166">
                  <c:v>160.89999999999992</c:v>
                </c:pt>
                <c:pt idx="4167">
                  <c:v>153.19999999999999</c:v>
                </c:pt>
                <c:pt idx="4168">
                  <c:v>150.69999999999996</c:v>
                </c:pt>
                <c:pt idx="4169">
                  <c:v>149.00000000000003</c:v>
                </c:pt>
                <c:pt idx="4170">
                  <c:v>150.10000000000002</c:v>
                </c:pt>
                <c:pt idx="4171">
                  <c:v>150.30000000000001</c:v>
                </c:pt>
                <c:pt idx="4172">
                  <c:v>149.5</c:v>
                </c:pt>
                <c:pt idx="4173">
                  <c:v>153.89999999999998</c:v>
                </c:pt>
                <c:pt idx="4174">
                  <c:v>156.00000000000006</c:v>
                </c:pt>
                <c:pt idx="4175">
                  <c:v>159.20000000000005</c:v>
                </c:pt>
                <c:pt idx="4176">
                  <c:v>156.20000000000002</c:v>
                </c:pt>
                <c:pt idx="4177">
                  <c:v>158.59999999999994</c:v>
                </c:pt>
                <c:pt idx="4178">
                  <c:v>159.49999999999997</c:v>
                </c:pt>
                <c:pt idx="4179">
                  <c:v>159.30000000000001</c:v>
                </c:pt>
                <c:pt idx="4180">
                  <c:v>158.10000000000005</c:v>
                </c:pt>
                <c:pt idx="4181">
                  <c:v>158</c:v>
                </c:pt>
                <c:pt idx="4182">
                  <c:v>154.39999999999995</c:v>
                </c:pt>
                <c:pt idx="4183">
                  <c:v>157.20000000000002</c:v>
                </c:pt>
                <c:pt idx="4184">
                  <c:v>159.49999999999997</c:v>
                </c:pt>
                <c:pt idx="4185">
                  <c:v>160.50000000000006</c:v>
                </c:pt>
                <c:pt idx="4186">
                  <c:v>159.39999999999995</c:v>
                </c:pt>
                <c:pt idx="4187">
                  <c:v>162.39999999999998</c:v>
                </c:pt>
                <c:pt idx="4188">
                  <c:v>164.50000000000006</c:v>
                </c:pt>
                <c:pt idx="4189">
                  <c:v>162.69999999999999</c:v>
                </c:pt>
                <c:pt idx="4190">
                  <c:v>163.99999999999997</c:v>
                </c:pt>
                <c:pt idx="4191">
                  <c:v>166.5</c:v>
                </c:pt>
                <c:pt idx="4192">
                  <c:v>159.99999999999997</c:v>
                </c:pt>
                <c:pt idx="4193">
                  <c:v>156.70000000000002</c:v>
                </c:pt>
                <c:pt idx="4194">
                  <c:v>154.30000000000001</c:v>
                </c:pt>
                <c:pt idx="4195">
                  <c:v>151.80000000000007</c:v>
                </c:pt>
                <c:pt idx="4196">
                  <c:v>154.09999999999994</c:v>
                </c:pt>
                <c:pt idx="4197">
                  <c:v>152.69999999999993</c:v>
                </c:pt>
                <c:pt idx="4198">
                  <c:v>149.19999999999999</c:v>
                </c:pt>
                <c:pt idx="4199">
                  <c:v>148.00000000000006</c:v>
                </c:pt>
                <c:pt idx="4200">
                  <c:v>152.4</c:v>
                </c:pt>
                <c:pt idx="4201">
                  <c:v>155.79999999999998</c:v>
                </c:pt>
                <c:pt idx="4202">
                  <c:v>153.09999999999997</c:v>
                </c:pt>
                <c:pt idx="4203">
                  <c:v>148.4</c:v>
                </c:pt>
                <c:pt idx="4204">
                  <c:v>146.80000000000001</c:v>
                </c:pt>
                <c:pt idx="4205">
                  <c:v>148.69999999999993</c:v>
                </c:pt>
                <c:pt idx="4206">
                  <c:v>147.10000000000002</c:v>
                </c:pt>
                <c:pt idx="4207">
                  <c:v>148.80000000000004</c:v>
                </c:pt>
                <c:pt idx="4208">
                  <c:v>151.10000000000002</c:v>
                </c:pt>
                <c:pt idx="4209">
                  <c:v>156.00000000000006</c:v>
                </c:pt>
                <c:pt idx="4210">
                  <c:v>158.30000000000001</c:v>
                </c:pt>
                <c:pt idx="4211">
                  <c:v>151.69999999999993</c:v>
                </c:pt>
                <c:pt idx="4212">
                  <c:v>149.89999999999998</c:v>
                </c:pt>
                <c:pt idx="4213">
                  <c:v>147.9</c:v>
                </c:pt>
                <c:pt idx="4214">
                  <c:v>148.70000000000002</c:v>
                </c:pt>
                <c:pt idx="4215">
                  <c:v>147.09999999999991</c:v>
                </c:pt>
                <c:pt idx="4216">
                  <c:v>147.20000000000005</c:v>
                </c:pt>
                <c:pt idx="4217">
                  <c:v>149.59999999999997</c:v>
                </c:pt>
                <c:pt idx="4218">
                  <c:v>152.89999999999998</c:v>
                </c:pt>
                <c:pt idx="4219">
                  <c:v>148.89999999999998</c:v>
                </c:pt>
                <c:pt idx="4220">
                  <c:v>144.89999999999998</c:v>
                </c:pt>
                <c:pt idx="4221">
                  <c:v>147.49999999999997</c:v>
                </c:pt>
                <c:pt idx="4222">
                  <c:v>145.90000000000006</c:v>
                </c:pt>
                <c:pt idx="4223">
                  <c:v>154.09999999999994</c:v>
                </c:pt>
                <c:pt idx="4224">
                  <c:v>153.19999999999999</c:v>
                </c:pt>
                <c:pt idx="4225">
                  <c:v>154.5</c:v>
                </c:pt>
                <c:pt idx="4226">
                  <c:v>150.20000000000007</c:v>
                </c:pt>
                <c:pt idx="4227">
                  <c:v>146.90000000000003</c:v>
                </c:pt>
                <c:pt idx="4228">
                  <c:v>147.99999999999994</c:v>
                </c:pt>
                <c:pt idx="4229">
                  <c:v>148.89999999999998</c:v>
                </c:pt>
                <c:pt idx="4230">
                  <c:v>149.80000000000001</c:v>
                </c:pt>
                <c:pt idx="4231">
                  <c:v>149.10000000000005</c:v>
                </c:pt>
                <c:pt idx="4232">
                  <c:v>142.09999999999994</c:v>
                </c:pt>
                <c:pt idx="4233">
                  <c:v>147.79999999999998</c:v>
                </c:pt>
                <c:pt idx="4234">
                  <c:v>150.90000000000003</c:v>
                </c:pt>
                <c:pt idx="4235">
                  <c:v>149.19999999999999</c:v>
                </c:pt>
                <c:pt idx="4236">
                  <c:v>153.80000000000001</c:v>
                </c:pt>
                <c:pt idx="4237">
                  <c:v>160.00000000000006</c:v>
                </c:pt>
                <c:pt idx="4238">
                  <c:v>154.59999999999994</c:v>
                </c:pt>
                <c:pt idx="4239">
                  <c:v>155.49999999999997</c:v>
                </c:pt>
                <c:pt idx="4240">
                  <c:v>157.79999999999995</c:v>
                </c:pt>
                <c:pt idx="4241">
                  <c:v>150.90000000000003</c:v>
                </c:pt>
                <c:pt idx="4242">
                  <c:v>151.40000000000003</c:v>
                </c:pt>
                <c:pt idx="4243">
                  <c:v>151.49999999999997</c:v>
                </c:pt>
                <c:pt idx="4244">
                  <c:v>151.10000000000002</c:v>
                </c:pt>
                <c:pt idx="4245">
                  <c:v>149.80000000000001</c:v>
                </c:pt>
                <c:pt idx="4246">
                  <c:v>149.69999999999999</c:v>
                </c:pt>
                <c:pt idx="4247">
                  <c:v>150.80000000000001</c:v>
                </c:pt>
                <c:pt idx="4248">
                  <c:v>151.99999999999994</c:v>
                </c:pt>
                <c:pt idx="4249">
                  <c:v>147.40000000000003</c:v>
                </c:pt>
                <c:pt idx="4250">
                  <c:v>146.60000000000002</c:v>
                </c:pt>
                <c:pt idx="4251">
                  <c:v>142.79999999999998</c:v>
                </c:pt>
                <c:pt idx="4252">
                  <c:v>139.1</c:v>
                </c:pt>
                <c:pt idx="4253">
                  <c:v>136.10000000000008</c:v>
                </c:pt>
                <c:pt idx="4254">
                  <c:v>133.5</c:v>
                </c:pt>
                <c:pt idx="4255">
                  <c:v>129.29999999999993</c:v>
                </c:pt>
                <c:pt idx="4256">
                  <c:v>128.30000000000004</c:v>
                </c:pt>
                <c:pt idx="4257">
                  <c:v>122.6</c:v>
                </c:pt>
                <c:pt idx="4258">
                  <c:v>126.79999999999998</c:v>
                </c:pt>
                <c:pt idx="4259">
                  <c:v>130.6</c:v>
                </c:pt>
                <c:pt idx="4260">
                  <c:v>130.40000000000003</c:v>
                </c:pt>
                <c:pt idx="4261">
                  <c:v>126.79999999999998</c:v>
                </c:pt>
                <c:pt idx="4262">
                  <c:v>126.09999999999992</c:v>
                </c:pt>
                <c:pt idx="4263">
                  <c:v>122.49999999999997</c:v>
                </c:pt>
                <c:pt idx="4264">
                  <c:v>123.49999999999994</c:v>
                </c:pt>
                <c:pt idx="4265">
                  <c:v>123.80000000000004</c:v>
                </c:pt>
                <c:pt idx="4266">
                  <c:v>119.7</c:v>
                </c:pt>
                <c:pt idx="4267">
                  <c:v>125.8</c:v>
                </c:pt>
                <c:pt idx="4268">
                  <c:v>125.40000000000005</c:v>
                </c:pt>
                <c:pt idx="4269">
                  <c:v>124.80000000000003</c:v>
                </c:pt>
                <c:pt idx="4270">
                  <c:v>124.20000000000009</c:v>
                </c:pt>
                <c:pt idx="4271">
                  <c:v>115.7</c:v>
                </c:pt>
                <c:pt idx="4272">
                  <c:v>123.4</c:v>
                </c:pt>
                <c:pt idx="4273">
                  <c:v>124.00000000000003</c:v>
                </c:pt>
                <c:pt idx="4274">
                  <c:v>126.29999999999998</c:v>
                </c:pt>
                <c:pt idx="4275">
                  <c:v>127.99999999999994</c:v>
                </c:pt>
                <c:pt idx="4276">
                  <c:v>126.79999999999998</c:v>
                </c:pt>
                <c:pt idx="4277">
                  <c:v>118.29999999999998</c:v>
                </c:pt>
                <c:pt idx="4278">
                  <c:v>118.00000000000006</c:v>
                </c:pt>
                <c:pt idx="4279">
                  <c:v>115.50000000000003</c:v>
                </c:pt>
                <c:pt idx="4280">
                  <c:v>114.79999999999997</c:v>
                </c:pt>
                <c:pt idx="4281">
                  <c:v>115.39999999999999</c:v>
                </c:pt>
                <c:pt idx="4282">
                  <c:v>115.10000000000007</c:v>
                </c:pt>
                <c:pt idx="4283">
                  <c:v>114.6</c:v>
                </c:pt>
                <c:pt idx="4284">
                  <c:v>113.09999999999994</c:v>
                </c:pt>
                <c:pt idx="4285">
                  <c:v>114.4</c:v>
                </c:pt>
                <c:pt idx="4286">
                  <c:v>117.59999999999992</c:v>
                </c:pt>
                <c:pt idx="4287">
                  <c:v>118.10000000000001</c:v>
                </c:pt>
                <c:pt idx="4288">
                  <c:v>118.79999999999997</c:v>
                </c:pt>
                <c:pt idx="4289">
                  <c:v>118.50000000000006</c:v>
                </c:pt>
                <c:pt idx="4290">
                  <c:v>120.00000000000001</c:v>
                </c:pt>
                <c:pt idx="4291">
                  <c:v>120.59999999999995</c:v>
                </c:pt>
                <c:pt idx="4292">
                  <c:v>124.20000000000009</c:v>
                </c:pt>
                <c:pt idx="4293">
                  <c:v>126.6</c:v>
                </c:pt>
                <c:pt idx="4294">
                  <c:v>127.70000000000002</c:v>
                </c:pt>
                <c:pt idx="4295">
                  <c:v>127.1</c:v>
                </c:pt>
                <c:pt idx="4296">
                  <c:v>122.79999999999998</c:v>
                </c:pt>
                <c:pt idx="4297">
                  <c:v>114.19999999999995</c:v>
                </c:pt>
                <c:pt idx="4298">
                  <c:v>114.80000000000005</c:v>
                </c:pt>
                <c:pt idx="4299">
                  <c:v>113.00000000000009</c:v>
                </c:pt>
                <c:pt idx="4300">
                  <c:v>112.30000000000003</c:v>
                </c:pt>
                <c:pt idx="4301">
                  <c:v>112.30000000000003</c:v>
                </c:pt>
                <c:pt idx="4302">
                  <c:v>112.69999999999997</c:v>
                </c:pt>
                <c:pt idx="4303">
                  <c:v>114.30000000000007</c:v>
                </c:pt>
                <c:pt idx="4304">
                  <c:v>115.30000000000004</c:v>
                </c:pt>
                <c:pt idx="4305">
                  <c:v>115.50000000000003</c:v>
                </c:pt>
                <c:pt idx="4306">
                  <c:v>118.69999999999993</c:v>
                </c:pt>
                <c:pt idx="4307">
                  <c:v>121</c:v>
                </c:pt>
                <c:pt idx="4308">
                  <c:v>120.69999999999999</c:v>
                </c:pt>
                <c:pt idx="4309">
                  <c:v>118.6</c:v>
                </c:pt>
                <c:pt idx="4310">
                  <c:v>119.7</c:v>
                </c:pt>
                <c:pt idx="4311">
                  <c:v>120.5</c:v>
                </c:pt>
                <c:pt idx="4312">
                  <c:v>120.5</c:v>
                </c:pt>
                <c:pt idx="4313">
                  <c:v>120.80000000000001</c:v>
                </c:pt>
                <c:pt idx="4314">
                  <c:v>122.40000000000002</c:v>
                </c:pt>
                <c:pt idx="4315">
                  <c:v>121.30000000000001</c:v>
                </c:pt>
                <c:pt idx="4316">
                  <c:v>122.70000000000003</c:v>
                </c:pt>
                <c:pt idx="4317">
                  <c:v>120.80000000000001</c:v>
                </c:pt>
                <c:pt idx="4318">
                  <c:v>117.49999999999999</c:v>
                </c:pt>
                <c:pt idx="4319">
                  <c:v>116.69999999999999</c:v>
                </c:pt>
                <c:pt idx="4320">
                  <c:v>114.20000000000003</c:v>
                </c:pt>
                <c:pt idx="4321">
                  <c:v>116.60000000000004</c:v>
                </c:pt>
                <c:pt idx="4322">
                  <c:v>111.39999999999999</c:v>
                </c:pt>
                <c:pt idx="4323">
                  <c:v>108.60000000000002</c:v>
                </c:pt>
                <c:pt idx="4324">
                  <c:v>112.00000000000001</c:v>
                </c:pt>
                <c:pt idx="4325">
                  <c:v>110.9</c:v>
                </c:pt>
                <c:pt idx="4326">
                  <c:v>112.00000000000001</c:v>
                </c:pt>
                <c:pt idx="4327">
                  <c:v>113.79999999999998</c:v>
                </c:pt>
                <c:pt idx="4328">
                  <c:v>115.20000000000002</c:v>
                </c:pt>
                <c:pt idx="4329">
                  <c:v>106.30000000000007</c:v>
                </c:pt>
                <c:pt idx="4330">
                  <c:v>106.29999999999997</c:v>
                </c:pt>
                <c:pt idx="4331">
                  <c:v>108.60000000000002</c:v>
                </c:pt>
                <c:pt idx="4332">
                  <c:v>112.00000000000001</c:v>
                </c:pt>
                <c:pt idx="4333">
                  <c:v>110.30000000000007</c:v>
                </c:pt>
                <c:pt idx="4334">
                  <c:v>105.49999999999997</c:v>
                </c:pt>
                <c:pt idx="4335">
                  <c:v>106.4</c:v>
                </c:pt>
                <c:pt idx="4336">
                  <c:v>99.099999999999966</c:v>
                </c:pt>
                <c:pt idx="4337">
                  <c:v>101.70000000000003</c:v>
                </c:pt>
                <c:pt idx="4338">
                  <c:v>107.39999999999998</c:v>
                </c:pt>
                <c:pt idx="4339">
                  <c:v>107.30000000000004</c:v>
                </c:pt>
                <c:pt idx="4340">
                  <c:v>108.39999999999996</c:v>
                </c:pt>
                <c:pt idx="4341">
                  <c:v>110.20000000000003</c:v>
                </c:pt>
                <c:pt idx="4342">
                  <c:v>102.20000000000002</c:v>
                </c:pt>
                <c:pt idx="4343">
                  <c:v>103.90000000000006</c:v>
                </c:pt>
                <c:pt idx="4344">
                  <c:v>102.70000000000002</c:v>
                </c:pt>
                <c:pt idx="4345">
                  <c:v>103.80000000000003</c:v>
                </c:pt>
                <c:pt idx="4346">
                  <c:v>103.89999999999998</c:v>
                </c:pt>
                <c:pt idx="4347">
                  <c:v>102.4</c:v>
                </c:pt>
                <c:pt idx="4348">
                  <c:v>103.69999999999999</c:v>
                </c:pt>
                <c:pt idx="4349">
                  <c:v>105.90000000000002</c:v>
                </c:pt>
                <c:pt idx="4350">
                  <c:v>105.60000000000001</c:v>
                </c:pt>
                <c:pt idx="4351">
                  <c:v>106.49999999999994</c:v>
                </c:pt>
                <c:pt idx="4352">
                  <c:v>107.39999999999998</c:v>
                </c:pt>
                <c:pt idx="4353">
                  <c:v>109.10000000000002</c:v>
                </c:pt>
                <c:pt idx="4354">
                  <c:v>110.6</c:v>
                </c:pt>
                <c:pt idx="4355">
                  <c:v>110.1</c:v>
                </c:pt>
                <c:pt idx="4356">
                  <c:v>109.79999999999998</c:v>
                </c:pt>
                <c:pt idx="4357">
                  <c:v>110.6</c:v>
                </c:pt>
                <c:pt idx="4358">
                  <c:v>108.30000000000001</c:v>
                </c:pt>
                <c:pt idx="4359">
                  <c:v>111.29999999999995</c:v>
                </c:pt>
                <c:pt idx="4360">
                  <c:v>111.09999999999998</c:v>
                </c:pt>
                <c:pt idx="4361">
                  <c:v>111.60000000000005</c:v>
                </c:pt>
                <c:pt idx="4362">
                  <c:v>106.70000000000002</c:v>
                </c:pt>
                <c:pt idx="4363">
                  <c:v>108</c:v>
                </c:pt>
                <c:pt idx="4364">
                  <c:v>107.10000000000007</c:v>
                </c:pt>
                <c:pt idx="4365">
                  <c:v>106.70000000000002</c:v>
                </c:pt>
                <c:pt idx="4366">
                  <c:v>110.9</c:v>
                </c:pt>
                <c:pt idx="4367">
                  <c:v>107.59999999999997</c:v>
                </c:pt>
                <c:pt idx="4368">
                  <c:v>104.10000000000004</c:v>
                </c:pt>
                <c:pt idx="4369">
                  <c:v>101.79999999999998</c:v>
                </c:pt>
                <c:pt idx="4370">
                  <c:v>99.600000000000051</c:v>
                </c:pt>
                <c:pt idx="4371">
                  <c:v>101.29999999999998</c:v>
                </c:pt>
                <c:pt idx="4372">
                  <c:v>104.90000000000003</c:v>
                </c:pt>
                <c:pt idx="4373">
                  <c:v>105.60000000000001</c:v>
                </c:pt>
                <c:pt idx="4374">
                  <c:v>105.39999999999993</c:v>
                </c:pt>
                <c:pt idx="4375">
                  <c:v>105.60000000000001</c:v>
                </c:pt>
                <c:pt idx="4376">
                  <c:v>102.89999999999999</c:v>
                </c:pt>
                <c:pt idx="4377">
                  <c:v>102.70000000000002</c:v>
                </c:pt>
                <c:pt idx="4378">
                  <c:v>102.4</c:v>
                </c:pt>
                <c:pt idx="4379">
                  <c:v>104.79999999999991</c:v>
                </c:pt>
                <c:pt idx="4380">
                  <c:v>104.40000000000005</c:v>
                </c:pt>
                <c:pt idx="4381">
                  <c:v>104.80000000000001</c:v>
                </c:pt>
                <c:pt idx="4382">
                  <c:v>103.30000000000004</c:v>
                </c:pt>
                <c:pt idx="4383">
                  <c:v>103.80000000000003</c:v>
                </c:pt>
                <c:pt idx="4384">
                  <c:v>104.40000000000005</c:v>
                </c:pt>
                <c:pt idx="4385">
                  <c:v>104.60000000000002</c:v>
                </c:pt>
                <c:pt idx="4386">
                  <c:v>105.3</c:v>
                </c:pt>
                <c:pt idx="4387">
                  <c:v>97.699999999999946</c:v>
                </c:pt>
                <c:pt idx="4388">
                  <c:v>99.800000000000026</c:v>
                </c:pt>
                <c:pt idx="4389">
                  <c:v>97.700000000000031</c:v>
                </c:pt>
                <c:pt idx="4390">
                  <c:v>98.300000000000054</c:v>
                </c:pt>
                <c:pt idx="4391">
                  <c:v>98.500000000000028</c:v>
                </c:pt>
                <c:pt idx="4392">
                  <c:v>99.30000000000004</c:v>
                </c:pt>
                <c:pt idx="4393">
                  <c:v>97.799999999999983</c:v>
                </c:pt>
                <c:pt idx="4394">
                  <c:v>99.500000000000014</c:v>
                </c:pt>
                <c:pt idx="4395">
                  <c:v>97.599999999999909</c:v>
                </c:pt>
                <c:pt idx="4396">
                  <c:v>97.100000000000009</c:v>
                </c:pt>
                <c:pt idx="4397">
                  <c:v>94.500000000000028</c:v>
                </c:pt>
                <c:pt idx="4398">
                  <c:v>92</c:v>
                </c:pt>
                <c:pt idx="4399">
                  <c:v>95.300000000000026</c:v>
                </c:pt>
                <c:pt idx="4400">
                  <c:v>89.800000000000054</c:v>
                </c:pt>
                <c:pt idx="4401">
                  <c:v>82.600000000000051</c:v>
                </c:pt>
                <c:pt idx="4402">
                  <c:v>83.900000000000034</c:v>
                </c:pt>
                <c:pt idx="4403">
                  <c:v>83.300000000000011</c:v>
                </c:pt>
                <c:pt idx="4404">
                  <c:v>81.199999999999932</c:v>
                </c:pt>
                <c:pt idx="4405">
                  <c:v>79.699999999999974</c:v>
                </c:pt>
                <c:pt idx="4406">
                  <c:v>70.5</c:v>
                </c:pt>
                <c:pt idx="4407">
                  <c:v>62.499999999999915</c:v>
                </c:pt>
                <c:pt idx="4408">
                  <c:v>62.800000000000011</c:v>
                </c:pt>
                <c:pt idx="4409">
                  <c:v>59.3</c:v>
                </c:pt>
                <c:pt idx="4410">
                  <c:v>53.499999999999929</c:v>
                </c:pt>
                <c:pt idx="4411">
                  <c:v>52.700000000000017</c:v>
                </c:pt>
                <c:pt idx="4412">
                  <c:v>51.100000000000009</c:v>
                </c:pt>
                <c:pt idx="4413">
                  <c:v>47.700000000000031</c:v>
                </c:pt>
                <c:pt idx="4414">
                  <c:v>36.500000000000021</c:v>
                </c:pt>
                <c:pt idx="4415">
                  <c:v>25.100000000000033</c:v>
                </c:pt>
                <c:pt idx="4416">
                  <c:v>29.400000000000048</c:v>
                </c:pt>
                <c:pt idx="4417">
                  <c:v>36.000000000000028</c:v>
                </c:pt>
                <c:pt idx="4418">
                  <c:v>28.800000000000026</c:v>
                </c:pt>
                <c:pt idx="4419">
                  <c:v>28.099999999999969</c:v>
                </c:pt>
                <c:pt idx="4420">
                  <c:v>20.199999999999996</c:v>
                </c:pt>
                <c:pt idx="4421">
                  <c:v>12.800000000000011</c:v>
                </c:pt>
                <c:pt idx="4422">
                  <c:v>22.100000000000009</c:v>
                </c:pt>
                <c:pt idx="4423">
                  <c:v>28.399999999999981</c:v>
                </c:pt>
                <c:pt idx="4424">
                  <c:v>23.099999999999987</c:v>
                </c:pt>
                <c:pt idx="4425">
                  <c:v>22.599999999999998</c:v>
                </c:pt>
                <c:pt idx="4426">
                  <c:v>25.499999999999989</c:v>
                </c:pt>
                <c:pt idx="4427">
                  <c:v>24.299999999999944</c:v>
                </c:pt>
                <c:pt idx="4428">
                  <c:v>11.20000000000001</c:v>
                </c:pt>
                <c:pt idx="4429">
                  <c:v>11.299999999999955</c:v>
                </c:pt>
                <c:pt idx="4430">
                  <c:v>10.099999999999998</c:v>
                </c:pt>
                <c:pt idx="4431">
                  <c:v>8.4999999999999964</c:v>
                </c:pt>
                <c:pt idx="4432">
                  <c:v>9.2999999999999972</c:v>
                </c:pt>
                <c:pt idx="4433">
                  <c:v>12.399999999999967</c:v>
                </c:pt>
                <c:pt idx="4434">
                  <c:v>12.300000000000022</c:v>
                </c:pt>
                <c:pt idx="4435">
                  <c:v>13.199999999999967</c:v>
                </c:pt>
                <c:pt idx="4436">
                  <c:v>15.000000000000036</c:v>
                </c:pt>
                <c:pt idx="4437">
                  <c:v>19.399999999999906</c:v>
                </c:pt>
                <c:pt idx="4438">
                  <c:v>20.699999999999985</c:v>
                </c:pt>
                <c:pt idx="4439">
                  <c:v>23.699999999999921</c:v>
                </c:pt>
                <c:pt idx="4440">
                  <c:v>20.800000000000018</c:v>
                </c:pt>
                <c:pt idx="4441">
                  <c:v>20.400000000000063</c:v>
                </c:pt>
                <c:pt idx="4442">
                  <c:v>22.40000000000002</c:v>
                </c:pt>
                <c:pt idx="4443">
                  <c:v>24.300000000000033</c:v>
                </c:pt>
                <c:pt idx="4444">
                  <c:v>33.399999999999963</c:v>
                </c:pt>
                <c:pt idx="4445">
                  <c:v>33.099999999999952</c:v>
                </c:pt>
                <c:pt idx="4446">
                  <c:v>26.100000000000012</c:v>
                </c:pt>
                <c:pt idx="4447">
                  <c:v>24.500000000000011</c:v>
                </c:pt>
                <c:pt idx="4448">
                  <c:v>28.799999999999937</c:v>
                </c:pt>
                <c:pt idx="4449">
                  <c:v>32.800000000000026</c:v>
                </c:pt>
                <c:pt idx="4450">
                  <c:v>34.499999999999972</c:v>
                </c:pt>
                <c:pt idx="4451">
                  <c:v>34.19999999999996</c:v>
                </c:pt>
                <c:pt idx="4452">
                  <c:v>31.300000000000061</c:v>
                </c:pt>
                <c:pt idx="4453">
                  <c:v>34.200000000000053</c:v>
                </c:pt>
                <c:pt idx="4454">
                  <c:v>36.899999999999977</c:v>
                </c:pt>
                <c:pt idx="4455">
                  <c:v>41.099999999999959</c:v>
                </c:pt>
                <c:pt idx="4456">
                  <c:v>34.599999999999923</c:v>
                </c:pt>
                <c:pt idx="4457">
                  <c:v>30.400000000000027</c:v>
                </c:pt>
                <c:pt idx="4458">
                  <c:v>29.600000000000026</c:v>
                </c:pt>
                <c:pt idx="4459">
                  <c:v>35.9</c:v>
                </c:pt>
                <c:pt idx="4460">
                  <c:v>33.60000000000003</c:v>
                </c:pt>
                <c:pt idx="4461">
                  <c:v>37.000000000000014</c:v>
                </c:pt>
                <c:pt idx="4462">
                  <c:v>38.100000000000023</c:v>
                </c:pt>
                <c:pt idx="4463">
                  <c:v>34.599999999999923</c:v>
                </c:pt>
                <c:pt idx="4464">
                  <c:v>32.100000000000065</c:v>
                </c:pt>
                <c:pt idx="4465">
                  <c:v>31.899999999999995</c:v>
                </c:pt>
                <c:pt idx="4466">
                  <c:v>33.099999999999952</c:v>
                </c:pt>
                <c:pt idx="4467">
                  <c:v>33.699999999999974</c:v>
                </c:pt>
                <c:pt idx="4468">
                  <c:v>38.500000000000071</c:v>
                </c:pt>
                <c:pt idx="4469">
                  <c:v>37.999999999999986</c:v>
                </c:pt>
                <c:pt idx="4470">
                  <c:v>36.599999999999966</c:v>
                </c:pt>
                <c:pt idx="4471">
                  <c:v>36.79999999999994</c:v>
                </c:pt>
                <c:pt idx="4472">
                  <c:v>43.799999999999969</c:v>
                </c:pt>
                <c:pt idx="4473">
                  <c:v>42.69999999999996</c:v>
                </c:pt>
                <c:pt idx="4474">
                  <c:v>44.900000000000077</c:v>
                </c:pt>
                <c:pt idx="4475">
                  <c:v>46.600000000000023</c:v>
                </c:pt>
                <c:pt idx="4476">
                  <c:v>43.699999999999939</c:v>
                </c:pt>
                <c:pt idx="4477">
                  <c:v>43.299999999999983</c:v>
                </c:pt>
                <c:pt idx="4478">
                  <c:v>43.799999999999969</c:v>
                </c:pt>
                <c:pt idx="4479">
                  <c:v>45.899999999999963</c:v>
                </c:pt>
                <c:pt idx="4480">
                  <c:v>44.500000000000028</c:v>
                </c:pt>
                <c:pt idx="4481">
                  <c:v>45.199999999999996</c:v>
                </c:pt>
                <c:pt idx="4482">
                  <c:v>45.500000000000007</c:v>
                </c:pt>
                <c:pt idx="4483">
                  <c:v>45.099999999999966</c:v>
                </c:pt>
                <c:pt idx="4484">
                  <c:v>40.799999999999947</c:v>
                </c:pt>
                <c:pt idx="4485">
                  <c:v>43.499999999999957</c:v>
                </c:pt>
                <c:pt idx="4486">
                  <c:v>41.400000000000063</c:v>
                </c:pt>
                <c:pt idx="4487">
                  <c:v>39.500000000000043</c:v>
                </c:pt>
                <c:pt idx="4488">
                  <c:v>41.199999999999989</c:v>
                </c:pt>
                <c:pt idx="4489">
                  <c:v>42.700000000000045</c:v>
                </c:pt>
                <c:pt idx="4490">
                  <c:v>44.899999999999984</c:v>
                </c:pt>
                <c:pt idx="4491">
                  <c:v>45.800000000000018</c:v>
                </c:pt>
                <c:pt idx="4492">
                  <c:v>47.799999999999976</c:v>
                </c:pt>
                <c:pt idx="4493">
                  <c:v>46.899999999999942</c:v>
                </c:pt>
                <c:pt idx="4494">
                  <c:v>45.300000000000026</c:v>
                </c:pt>
                <c:pt idx="4495">
                  <c:v>44.799999999999955</c:v>
                </c:pt>
                <c:pt idx="4496">
                  <c:v>43.40000000000002</c:v>
                </c:pt>
                <c:pt idx="4497">
                  <c:v>43.700000000000031</c:v>
                </c:pt>
                <c:pt idx="4498">
                  <c:v>41.699999999999982</c:v>
                </c:pt>
                <c:pt idx="4499">
                  <c:v>41.799999999999926</c:v>
                </c:pt>
                <c:pt idx="4500">
                  <c:v>41.199999999999989</c:v>
                </c:pt>
                <c:pt idx="4501">
                  <c:v>42.400000000000034</c:v>
                </c:pt>
                <c:pt idx="4502">
                  <c:v>42.600000000000016</c:v>
                </c:pt>
                <c:pt idx="4503">
                  <c:v>42.499999999999986</c:v>
                </c:pt>
                <c:pt idx="4504">
                  <c:v>46.199999999999974</c:v>
                </c:pt>
                <c:pt idx="4505">
                  <c:v>46.199999999999974</c:v>
                </c:pt>
                <c:pt idx="4506">
                  <c:v>45.800000000000018</c:v>
                </c:pt>
                <c:pt idx="4507">
                  <c:v>45.300000000000026</c:v>
                </c:pt>
                <c:pt idx="4508">
                  <c:v>51.6</c:v>
                </c:pt>
                <c:pt idx="4509">
                  <c:v>51.6</c:v>
                </c:pt>
                <c:pt idx="4510">
                  <c:v>55.800000000000068</c:v>
                </c:pt>
                <c:pt idx="4511">
                  <c:v>61.299999999999955</c:v>
                </c:pt>
                <c:pt idx="4512">
                  <c:v>57.699999999999996</c:v>
                </c:pt>
                <c:pt idx="4513">
                  <c:v>58.5</c:v>
                </c:pt>
                <c:pt idx="4514">
                  <c:v>56.899999999999991</c:v>
                </c:pt>
                <c:pt idx="4515">
                  <c:v>54.099999999999952</c:v>
                </c:pt>
                <c:pt idx="4516">
                  <c:v>52.59999999999998</c:v>
                </c:pt>
                <c:pt idx="4517">
                  <c:v>52.800000000000047</c:v>
                </c:pt>
                <c:pt idx="4518">
                  <c:v>48.099999999999987</c:v>
                </c:pt>
                <c:pt idx="4519">
                  <c:v>46.999999999999972</c:v>
                </c:pt>
                <c:pt idx="4520">
                  <c:v>46.999999999999972</c:v>
                </c:pt>
                <c:pt idx="4521">
                  <c:v>50.900000000000034</c:v>
                </c:pt>
                <c:pt idx="4522">
                  <c:v>53.40000000000007</c:v>
                </c:pt>
                <c:pt idx="4523">
                  <c:v>49.500000000000014</c:v>
                </c:pt>
                <c:pt idx="4524">
                  <c:v>51.40000000000002</c:v>
                </c:pt>
                <c:pt idx="4525">
                  <c:v>50.899999999999949</c:v>
                </c:pt>
                <c:pt idx="4526">
                  <c:v>51.499999999999972</c:v>
                </c:pt>
                <c:pt idx="4527">
                  <c:v>54</c:v>
                </c:pt>
                <c:pt idx="4528">
                  <c:v>49.29999999999994</c:v>
                </c:pt>
                <c:pt idx="4529">
                  <c:v>47.499999999999964</c:v>
                </c:pt>
                <c:pt idx="4530">
                  <c:v>48.799999999999955</c:v>
                </c:pt>
                <c:pt idx="4531">
                  <c:v>45.800000000000018</c:v>
                </c:pt>
                <c:pt idx="4532">
                  <c:v>43.299999999999983</c:v>
                </c:pt>
                <c:pt idx="4533">
                  <c:v>44.899999999999984</c:v>
                </c:pt>
                <c:pt idx="4534">
                  <c:v>44.200000000000017</c:v>
                </c:pt>
                <c:pt idx="4535">
                  <c:v>41.799999999999926</c:v>
                </c:pt>
                <c:pt idx="4536">
                  <c:v>43.799999999999969</c:v>
                </c:pt>
                <c:pt idx="4537">
                  <c:v>43.99999999999995</c:v>
                </c:pt>
                <c:pt idx="4538">
                  <c:v>41.199999999999989</c:v>
                </c:pt>
                <c:pt idx="4539">
                  <c:v>42.900000000000027</c:v>
                </c:pt>
                <c:pt idx="4540">
                  <c:v>43.299999999999983</c:v>
                </c:pt>
                <c:pt idx="4541">
                  <c:v>42.900000000000027</c:v>
                </c:pt>
                <c:pt idx="4542">
                  <c:v>44.499999999999943</c:v>
                </c:pt>
                <c:pt idx="4543">
                  <c:v>47.700000000000031</c:v>
                </c:pt>
                <c:pt idx="4544">
                  <c:v>56.10000000000008</c:v>
                </c:pt>
                <c:pt idx="4545">
                  <c:v>53.89999999999997</c:v>
                </c:pt>
                <c:pt idx="4546">
                  <c:v>50.400000000000048</c:v>
                </c:pt>
                <c:pt idx="4547">
                  <c:v>41.800000000000011</c:v>
                </c:pt>
                <c:pt idx="4548">
                  <c:v>41.199999999999989</c:v>
                </c:pt>
                <c:pt idx="4549">
                  <c:v>38.20000000000006</c:v>
                </c:pt>
                <c:pt idx="4550">
                  <c:v>42.199999999999974</c:v>
                </c:pt>
                <c:pt idx="4551">
                  <c:v>50.499999999999986</c:v>
                </c:pt>
                <c:pt idx="4552">
                  <c:v>49.000000000000021</c:v>
                </c:pt>
                <c:pt idx="4553">
                  <c:v>44.799999999999955</c:v>
                </c:pt>
                <c:pt idx="4554">
                  <c:v>45.099999999999966</c:v>
                </c:pt>
                <c:pt idx="4555">
                  <c:v>45.300000000000026</c:v>
                </c:pt>
                <c:pt idx="4556">
                  <c:v>43.599999999999994</c:v>
                </c:pt>
                <c:pt idx="4557">
                  <c:v>44.199999999999932</c:v>
                </c:pt>
                <c:pt idx="4558">
                  <c:v>43.40000000000002</c:v>
                </c:pt>
                <c:pt idx="4559">
                  <c:v>43.800000000000061</c:v>
                </c:pt>
                <c:pt idx="4560">
                  <c:v>41.800000000000011</c:v>
                </c:pt>
                <c:pt idx="4561">
                  <c:v>41.199999999999989</c:v>
                </c:pt>
                <c:pt idx="4562">
                  <c:v>43.399999999999928</c:v>
                </c:pt>
                <c:pt idx="4563">
                  <c:v>38.600000000000009</c:v>
                </c:pt>
                <c:pt idx="4564">
                  <c:v>41.000000000000014</c:v>
                </c:pt>
                <c:pt idx="4565">
                  <c:v>42.399999999999949</c:v>
                </c:pt>
                <c:pt idx="4566">
                  <c:v>41.800000000000011</c:v>
                </c:pt>
                <c:pt idx="4567">
                  <c:v>42.20000000000006</c:v>
                </c:pt>
                <c:pt idx="4568">
                  <c:v>50.100000000000037</c:v>
                </c:pt>
                <c:pt idx="4569">
                  <c:v>49.699999999999989</c:v>
                </c:pt>
                <c:pt idx="4570">
                  <c:v>48.500000000000028</c:v>
                </c:pt>
                <c:pt idx="4571">
                  <c:v>49.2</c:v>
                </c:pt>
                <c:pt idx="4572">
                  <c:v>50.80000000000009</c:v>
                </c:pt>
                <c:pt idx="4573">
                  <c:v>48.80000000000004</c:v>
                </c:pt>
                <c:pt idx="4574">
                  <c:v>46.600000000000023</c:v>
                </c:pt>
                <c:pt idx="4575">
                  <c:v>46.10000000000003</c:v>
                </c:pt>
                <c:pt idx="4576">
                  <c:v>49.500000000000014</c:v>
                </c:pt>
                <c:pt idx="4577">
                  <c:v>52.400000000000006</c:v>
                </c:pt>
                <c:pt idx="4578">
                  <c:v>51.900000000000013</c:v>
                </c:pt>
                <c:pt idx="4579">
                  <c:v>55.100000000000016</c:v>
                </c:pt>
                <c:pt idx="4580">
                  <c:v>50.100000000000037</c:v>
                </c:pt>
                <c:pt idx="4581">
                  <c:v>47.700000000000031</c:v>
                </c:pt>
                <c:pt idx="4582">
                  <c:v>49.300000000000033</c:v>
                </c:pt>
                <c:pt idx="4583">
                  <c:v>52.199999999999932</c:v>
                </c:pt>
                <c:pt idx="4584">
                  <c:v>54.699999999999974</c:v>
                </c:pt>
                <c:pt idx="4585">
                  <c:v>55.90000000000002</c:v>
                </c:pt>
                <c:pt idx="4586">
                  <c:v>57.199999999999918</c:v>
                </c:pt>
                <c:pt idx="4587">
                  <c:v>57.500000000000014</c:v>
                </c:pt>
                <c:pt idx="4588">
                  <c:v>57.599999999999966</c:v>
                </c:pt>
                <c:pt idx="4589">
                  <c:v>58.099999999999952</c:v>
                </c:pt>
                <c:pt idx="4590">
                  <c:v>57.800000000000026</c:v>
                </c:pt>
                <c:pt idx="4591">
                  <c:v>56.799999999999962</c:v>
                </c:pt>
                <c:pt idx="4592">
                  <c:v>55.999999999999957</c:v>
                </c:pt>
                <c:pt idx="4593">
                  <c:v>55.399999999999935</c:v>
                </c:pt>
                <c:pt idx="4594">
                  <c:v>55.90000000000002</c:v>
                </c:pt>
                <c:pt idx="4595">
                  <c:v>54.100000000000037</c:v>
                </c:pt>
                <c:pt idx="4596">
                  <c:v>48.999999999999929</c:v>
                </c:pt>
                <c:pt idx="4597">
                  <c:v>48.59999999999998</c:v>
                </c:pt>
                <c:pt idx="4598">
                  <c:v>45.000000000000014</c:v>
                </c:pt>
                <c:pt idx="4599">
                  <c:v>45.899999999999963</c:v>
                </c:pt>
                <c:pt idx="4600">
                  <c:v>47.40000000000002</c:v>
                </c:pt>
                <c:pt idx="4601">
                  <c:v>48.099999999999987</c:v>
                </c:pt>
                <c:pt idx="4602">
                  <c:v>46.099999999999937</c:v>
                </c:pt>
                <c:pt idx="4603">
                  <c:v>47.100000000000009</c:v>
                </c:pt>
                <c:pt idx="4604">
                  <c:v>48.600000000000065</c:v>
                </c:pt>
                <c:pt idx="4605">
                  <c:v>49.000000000000021</c:v>
                </c:pt>
                <c:pt idx="4606">
                  <c:v>44.799999999999955</c:v>
                </c:pt>
                <c:pt idx="4607">
                  <c:v>45.600000000000037</c:v>
                </c:pt>
                <c:pt idx="4608">
                  <c:v>43.499999999999957</c:v>
                </c:pt>
                <c:pt idx="4609">
                  <c:v>43.40000000000002</c:v>
                </c:pt>
                <c:pt idx="4610">
                  <c:v>43.799999999999969</c:v>
                </c:pt>
                <c:pt idx="4611">
                  <c:v>40.899999999999977</c:v>
                </c:pt>
                <c:pt idx="4612">
                  <c:v>42.199999999999974</c:v>
                </c:pt>
                <c:pt idx="4613">
                  <c:v>39.200000000000031</c:v>
                </c:pt>
                <c:pt idx="4614">
                  <c:v>41.100000000000051</c:v>
                </c:pt>
                <c:pt idx="4615">
                  <c:v>40.399999999999991</c:v>
                </c:pt>
                <c:pt idx="4616">
                  <c:v>39.599999999999994</c:v>
                </c:pt>
                <c:pt idx="4617">
                  <c:v>38.79999999999999</c:v>
                </c:pt>
                <c:pt idx="4618">
                  <c:v>40.700000000000003</c:v>
                </c:pt>
                <c:pt idx="4619">
                  <c:v>40.599999999999966</c:v>
                </c:pt>
                <c:pt idx="4620">
                  <c:v>41.099999999999959</c:v>
                </c:pt>
                <c:pt idx="4621">
                  <c:v>40.80000000000004</c:v>
                </c:pt>
                <c:pt idx="4622">
                  <c:v>38.600000000000009</c:v>
                </c:pt>
                <c:pt idx="4623">
                  <c:v>39.499999999999957</c:v>
                </c:pt>
                <c:pt idx="4624">
                  <c:v>39.900000000000006</c:v>
                </c:pt>
                <c:pt idx="4625">
                  <c:v>37.900000000000048</c:v>
                </c:pt>
                <c:pt idx="4626">
                  <c:v>35.099999999999994</c:v>
                </c:pt>
                <c:pt idx="4627">
                  <c:v>38.600000000000009</c:v>
                </c:pt>
                <c:pt idx="4628">
                  <c:v>34.799999999999983</c:v>
                </c:pt>
                <c:pt idx="4629">
                  <c:v>33.100000000000037</c:v>
                </c:pt>
                <c:pt idx="4630">
                  <c:v>33.099999999999952</c:v>
                </c:pt>
                <c:pt idx="4631">
                  <c:v>33.5</c:v>
                </c:pt>
                <c:pt idx="4632">
                  <c:v>35.60000000000008</c:v>
                </c:pt>
                <c:pt idx="4633">
                  <c:v>35.499999999999957</c:v>
                </c:pt>
                <c:pt idx="4634">
                  <c:v>33.999999999999986</c:v>
                </c:pt>
                <c:pt idx="4635">
                  <c:v>33.999999999999986</c:v>
                </c:pt>
                <c:pt idx="4636">
                  <c:v>33.100000000000037</c:v>
                </c:pt>
                <c:pt idx="4637">
                  <c:v>36.09999999999998</c:v>
                </c:pt>
                <c:pt idx="4638">
                  <c:v>34.09999999999993</c:v>
                </c:pt>
                <c:pt idx="4639">
                  <c:v>30.399999999999938</c:v>
                </c:pt>
                <c:pt idx="4640">
                  <c:v>31.399999999999917</c:v>
                </c:pt>
                <c:pt idx="4641">
                  <c:v>30.600000000000005</c:v>
                </c:pt>
                <c:pt idx="4642">
                  <c:v>31.899999999999995</c:v>
                </c:pt>
                <c:pt idx="4643">
                  <c:v>31.500000000000039</c:v>
                </c:pt>
                <c:pt idx="4644">
                  <c:v>32.699999999999996</c:v>
                </c:pt>
                <c:pt idx="4645">
                  <c:v>31.700000000000017</c:v>
                </c:pt>
                <c:pt idx="4646">
                  <c:v>33.199999999999989</c:v>
                </c:pt>
                <c:pt idx="4647">
                  <c:v>38.100000000000023</c:v>
                </c:pt>
                <c:pt idx="4648">
                  <c:v>44.09999999999998</c:v>
                </c:pt>
                <c:pt idx="4649">
                  <c:v>42.400000000000034</c:v>
                </c:pt>
                <c:pt idx="4650">
                  <c:v>42.700000000000045</c:v>
                </c:pt>
                <c:pt idx="4651">
                  <c:v>41.199999999999989</c:v>
                </c:pt>
                <c:pt idx="4652">
                  <c:v>45.399999999999977</c:v>
                </c:pt>
                <c:pt idx="4653">
                  <c:v>44.200000000000017</c:v>
                </c:pt>
                <c:pt idx="4654">
                  <c:v>46.10000000000003</c:v>
                </c:pt>
                <c:pt idx="4655">
                  <c:v>45.099999999999966</c:v>
                </c:pt>
                <c:pt idx="4656">
                  <c:v>42.900000000000027</c:v>
                </c:pt>
                <c:pt idx="4657">
                  <c:v>44.899999999999984</c:v>
                </c:pt>
                <c:pt idx="4658">
                  <c:v>46.900000000000034</c:v>
                </c:pt>
                <c:pt idx="4659">
                  <c:v>47.40000000000002</c:v>
                </c:pt>
                <c:pt idx="4660">
                  <c:v>47.699999999999946</c:v>
                </c:pt>
                <c:pt idx="4661">
                  <c:v>49.2</c:v>
                </c:pt>
                <c:pt idx="4662">
                  <c:v>46.899999999999942</c:v>
                </c:pt>
                <c:pt idx="4663">
                  <c:v>45.399999999999977</c:v>
                </c:pt>
                <c:pt idx="4664">
                  <c:v>46.20000000000006</c:v>
                </c:pt>
                <c:pt idx="4665">
                  <c:v>46.999999999999972</c:v>
                </c:pt>
                <c:pt idx="4666">
                  <c:v>45.300000000000026</c:v>
                </c:pt>
                <c:pt idx="4667">
                  <c:v>42.500000000000071</c:v>
                </c:pt>
                <c:pt idx="4668">
                  <c:v>42.100000000000023</c:v>
                </c:pt>
                <c:pt idx="4669">
                  <c:v>42.400000000000034</c:v>
                </c:pt>
                <c:pt idx="4670">
                  <c:v>41.999999999999993</c:v>
                </c:pt>
                <c:pt idx="4671">
                  <c:v>42.199999999999974</c:v>
                </c:pt>
                <c:pt idx="4672">
                  <c:v>41.999999999999993</c:v>
                </c:pt>
                <c:pt idx="4673">
                  <c:v>39.900000000000006</c:v>
                </c:pt>
                <c:pt idx="4674">
                  <c:v>38.999999999999972</c:v>
                </c:pt>
                <c:pt idx="4675">
                  <c:v>35.599999999999987</c:v>
                </c:pt>
                <c:pt idx="4676">
                  <c:v>36.999999999999922</c:v>
                </c:pt>
                <c:pt idx="4677">
                  <c:v>34.299999999999997</c:v>
                </c:pt>
                <c:pt idx="4678">
                  <c:v>35.700000000000017</c:v>
                </c:pt>
                <c:pt idx="4679">
                  <c:v>33.099999999999952</c:v>
                </c:pt>
                <c:pt idx="4680">
                  <c:v>35.099999999999994</c:v>
                </c:pt>
                <c:pt idx="4681">
                  <c:v>35.000000000000057</c:v>
                </c:pt>
                <c:pt idx="4682">
                  <c:v>34.999999999999964</c:v>
                </c:pt>
                <c:pt idx="4683">
                  <c:v>37.100000000000044</c:v>
                </c:pt>
                <c:pt idx="4684">
                  <c:v>39.400000000000013</c:v>
                </c:pt>
                <c:pt idx="4685">
                  <c:v>42.20000000000006</c:v>
                </c:pt>
                <c:pt idx="4686">
                  <c:v>44.80000000000004</c:v>
                </c:pt>
                <c:pt idx="4687">
                  <c:v>41.300000000000026</c:v>
                </c:pt>
                <c:pt idx="4688">
                  <c:v>43.499999999999957</c:v>
                </c:pt>
                <c:pt idx="4689">
                  <c:v>40.899999999999977</c:v>
                </c:pt>
                <c:pt idx="4690">
                  <c:v>40.899999999999977</c:v>
                </c:pt>
                <c:pt idx="4691">
                  <c:v>42.499999999999986</c:v>
                </c:pt>
                <c:pt idx="4692">
                  <c:v>42.100000000000023</c:v>
                </c:pt>
                <c:pt idx="4693">
                  <c:v>43.199999999999946</c:v>
                </c:pt>
                <c:pt idx="4694">
                  <c:v>42.199999999999974</c:v>
                </c:pt>
                <c:pt idx="4695">
                  <c:v>41.999999999999993</c:v>
                </c:pt>
                <c:pt idx="4696">
                  <c:v>41.600000000000037</c:v>
                </c:pt>
                <c:pt idx="4697">
                  <c:v>42.399999999999949</c:v>
                </c:pt>
                <c:pt idx="4698">
                  <c:v>45.500000000000007</c:v>
                </c:pt>
                <c:pt idx="4699">
                  <c:v>49.899999999999963</c:v>
                </c:pt>
                <c:pt idx="4700">
                  <c:v>49.000000000000021</c:v>
                </c:pt>
                <c:pt idx="4701">
                  <c:v>52.799999999999955</c:v>
                </c:pt>
                <c:pt idx="4702">
                  <c:v>57.600000000000051</c:v>
                </c:pt>
                <c:pt idx="4703">
                  <c:v>55.100000000000016</c:v>
                </c:pt>
                <c:pt idx="4704">
                  <c:v>57.30000000000004</c:v>
                </c:pt>
                <c:pt idx="4705">
                  <c:v>57.30000000000004</c:v>
                </c:pt>
                <c:pt idx="4706">
                  <c:v>58.199999999999989</c:v>
                </c:pt>
                <c:pt idx="4707">
                  <c:v>53.900000000000063</c:v>
                </c:pt>
                <c:pt idx="4708">
                  <c:v>51.40000000000002</c:v>
                </c:pt>
                <c:pt idx="4709">
                  <c:v>50.200000000000067</c:v>
                </c:pt>
                <c:pt idx="4710">
                  <c:v>51.6</c:v>
                </c:pt>
                <c:pt idx="4711">
                  <c:v>56.099999999999994</c:v>
                </c:pt>
                <c:pt idx="4712">
                  <c:v>55.600000000000009</c:v>
                </c:pt>
                <c:pt idx="4713">
                  <c:v>57.599999999999966</c:v>
                </c:pt>
                <c:pt idx="4714">
                  <c:v>58.400000000000048</c:v>
                </c:pt>
                <c:pt idx="4715">
                  <c:v>60.9</c:v>
                </c:pt>
                <c:pt idx="4716">
                  <c:v>61.599999999999966</c:v>
                </c:pt>
                <c:pt idx="4717">
                  <c:v>65.500000000000028</c:v>
                </c:pt>
                <c:pt idx="4718">
                  <c:v>68.799999999999969</c:v>
                </c:pt>
                <c:pt idx="4719">
                  <c:v>75.899999999999949</c:v>
                </c:pt>
                <c:pt idx="4720">
                  <c:v>75.69999999999996</c:v>
                </c:pt>
                <c:pt idx="4721">
                  <c:v>74.800000000000026</c:v>
                </c:pt>
                <c:pt idx="4722">
                  <c:v>76.200000000000045</c:v>
                </c:pt>
                <c:pt idx="4723">
                  <c:v>76.40000000000002</c:v>
                </c:pt>
                <c:pt idx="4724">
                  <c:v>78.699999999999989</c:v>
                </c:pt>
                <c:pt idx="4725">
                  <c:v>76.999999999999957</c:v>
                </c:pt>
                <c:pt idx="4726">
                  <c:v>78.79999999999994</c:v>
                </c:pt>
                <c:pt idx="4727">
                  <c:v>81.400000000000006</c:v>
                </c:pt>
                <c:pt idx="4728">
                  <c:v>82.699999999999989</c:v>
                </c:pt>
                <c:pt idx="4729">
                  <c:v>85.700000000000017</c:v>
                </c:pt>
                <c:pt idx="4730">
                  <c:v>85.9</c:v>
                </c:pt>
                <c:pt idx="4731">
                  <c:v>81.500000000000043</c:v>
                </c:pt>
                <c:pt idx="4732">
                  <c:v>79.600000000000023</c:v>
                </c:pt>
                <c:pt idx="4733">
                  <c:v>82.800000000000026</c:v>
                </c:pt>
                <c:pt idx="4734">
                  <c:v>83.199999999999989</c:v>
                </c:pt>
                <c:pt idx="4735">
                  <c:v>86.600000000000051</c:v>
                </c:pt>
                <c:pt idx="4736">
                  <c:v>80.19999999999996</c:v>
                </c:pt>
                <c:pt idx="4737">
                  <c:v>72.100000000000009</c:v>
                </c:pt>
                <c:pt idx="4738">
                  <c:v>67.199999999999974</c:v>
                </c:pt>
                <c:pt idx="4739">
                  <c:v>70.899999999999963</c:v>
                </c:pt>
                <c:pt idx="4740">
                  <c:v>71.8</c:v>
                </c:pt>
                <c:pt idx="4741">
                  <c:v>68.699999999999932</c:v>
                </c:pt>
                <c:pt idx="4742">
                  <c:v>69.899999999999977</c:v>
                </c:pt>
                <c:pt idx="4743">
                  <c:v>69.399999999999991</c:v>
                </c:pt>
                <c:pt idx="4744">
                  <c:v>67.100000000000023</c:v>
                </c:pt>
                <c:pt idx="4745">
                  <c:v>63.499999999999979</c:v>
                </c:pt>
                <c:pt idx="4746">
                  <c:v>61.899999999999977</c:v>
                </c:pt>
                <c:pt idx="4747">
                  <c:v>61.09999999999998</c:v>
                </c:pt>
                <c:pt idx="4748">
                  <c:v>63.100000000000023</c:v>
                </c:pt>
                <c:pt idx="4749">
                  <c:v>58.199999999999989</c:v>
                </c:pt>
                <c:pt idx="4750">
                  <c:v>56.49999999999995</c:v>
                </c:pt>
                <c:pt idx="4751">
                  <c:v>56.899999999999991</c:v>
                </c:pt>
                <c:pt idx="4752">
                  <c:v>59.399999999999942</c:v>
                </c:pt>
                <c:pt idx="4753">
                  <c:v>57.500000000000014</c:v>
                </c:pt>
                <c:pt idx="4754">
                  <c:v>58.299999999999926</c:v>
                </c:pt>
                <c:pt idx="4755">
                  <c:v>56.899999999999906</c:v>
                </c:pt>
                <c:pt idx="4756">
                  <c:v>54.099999999999952</c:v>
                </c:pt>
                <c:pt idx="4757">
                  <c:v>51.700000000000031</c:v>
                </c:pt>
                <c:pt idx="4758">
                  <c:v>54.299999999999926</c:v>
                </c:pt>
                <c:pt idx="4759">
                  <c:v>56.59999999999998</c:v>
                </c:pt>
                <c:pt idx="4760">
                  <c:v>55.499999999999972</c:v>
                </c:pt>
                <c:pt idx="4761">
                  <c:v>51.500000000000057</c:v>
                </c:pt>
                <c:pt idx="4762">
                  <c:v>49.399999999999977</c:v>
                </c:pt>
                <c:pt idx="4763">
                  <c:v>51.900000000000013</c:v>
                </c:pt>
                <c:pt idx="4764">
                  <c:v>49.000000000000021</c:v>
                </c:pt>
                <c:pt idx="4765">
                  <c:v>51.40000000000002</c:v>
                </c:pt>
                <c:pt idx="4766">
                  <c:v>54.600000000000023</c:v>
                </c:pt>
                <c:pt idx="4767">
                  <c:v>54.499999999999993</c:v>
                </c:pt>
                <c:pt idx="4768">
                  <c:v>55.700000000000038</c:v>
                </c:pt>
                <c:pt idx="4769">
                  <c:v>56.200000000000031</c:v>
                </c:pt>
                <c:pt idx="4770">
                  <c:v>57.000000000000028</c:v>
                </c:pt>
                <c:pt idx="4771">
                  <c:v>56.299999999999969</c:v>
                </c:pt>
                <c:pt idx="4772">
                  <c:v>55.19999999999996</c:v>
                </c:pt>
                <c:pt idx="4773">
                  <c:v>56.900000000000084</c:v>
                </c:pt>
                <c:pt idx="4774">
                  <c:v>60.800000000000054</c:v>
                </c:pt>
                <c:pt idx="4775">
                  <c:v>57.399999999999984</c:v>
                </c:pt>
                <c:pt idx="4776">
                  <c:v>59.799999999999983</c:v>
                </c:pt>
                <c:pt idx="4777">
                  <c:v>59.899999999999935</c:v>
                </c:pt>
                <c:pt idx="4778">
                  <c:v>58.800000000000011</c:v>
                </c:pt>
                <c:pt idx="4779">
                  <c:v>59.90000000000002</c:v>
                </c:pt>
                <c:pt idx="4780">
                  <c:v>61.299999999999955</c:v>
                </c:pt>
                <c:pt idx="4781">
                  <c:v>61.800000000000033</c:v>
                </c:pt>
                <c:pt idx="4782">
                  <c:v>67</c:v>
                </c:pt>
                <c:pt idx="4783">
                  <c:v>67.100000000000023</c:v>
                </c:pt>
                <c:pt idx="4784">
                  <c:v>71.499999999999986</c:v>
                </c:pt>
                <c:pt idx="4785">
                  <c:v>70.300000000000026</c:v>
                </c:pt>
                <c:pt idx="4786">
                  <c:v>68.300000000000068</c:v>
                </c:pt>
                <c:pt idx="4787">
                  <c:v>63.3</c:v>
                </c:pt>
                <c:pt idx="4788">
                  <c:v>68.500000000000057</c:v>
                </c:pt>
                <c:pt idx="4789">
                  <c:v>70.300000000000026</c:v>
                </c:pt>
                <c:pt idx="4790">
                  <c:v>68.800000000000068</c:v>
                </c:pt>
                <c:pt idx="4791">
                  <c:v>67.499999999999986</c:v>
                </c:pt>
                <c:pt idx="4792">
                  <c:v>65.799999999999955</c:v>
                </c:pt>
                <c:pt idx="4793">
                  <c:v>64.900000000000006</c:v>
                </c:pt>
                <c:pt idx="4794">
                  <c:v>63.20000000000006</c:v>
                </c:pt>
                <c:pt idx="4795">
                  <c:v>63.600000000000009</c:v>
                </c:pt>
                <c:pt idx="4796">
                  <c:v>64.000000000000057</c:v>
                </c:pt>
                <c:pt idx="4797">
                  <c:v>64.499999999999957</c:v>
                </c:pt>
                <c:pt idx="4798">
                  <c:v>65.900000000000063</c:v>
                </c:pt>
                <c:pt idx="4799">
                  <c:v>64.799999999999969</c:v>
                </c:pt>
                <c:pt idx="4800">
                  <c:v>65.000000000000028</c:v>
                </c:pt>
                <c:pt idx="4801">
                  <c:v>65.09999999999998</c:v>
                </c:pt>
                <c:pt idx="4802">
                  <c:v>64.400000000000006</c:v>
                </c:pt>
                <c:pt idx="4803">
                  <c:v>60.700000000000017</c:v>
                </c:pt>
                <c:pt idx="4804">
                  <c:v>61.500000000000021</c:v>
                </c:pt>
                <c:pt idx="4805">
                  <c:v>60.400000000000006</c:v>
                </c:pt>
                <c:pt idx="4806">
                  <c:v>61.7</c:v>
                </c:pt>
                <c:pt idx="4807">
                  <c:v>59.600000000000009</c:v>
                </c:pt>
                <c:pt idx="4808">
                  <c:v>60.299999999999976</c:v>
                </c:pt>
                <c:pt idx="4809">
                  <c:v>56.00000000000005</c:v>
                </c:pt>
                <c:pt idx="4810">
                  <c:v>60.199999999999946</c:v>
                </c:pt>
                <c:pt idx="4811">
                  <c:v>62.099999999999952</c:v>
                </c:pt>
                <c:pt idx="4812">
                  <c:v>66.800000000000011</c:v>
                </c:pt>
                <c:pt idx="4813">
                  <c:v>67.999999999999972</c:v>
                </c:pt>
                <c:pt idx="4814">
                  <c:v>66.600000000000037</c:v>
                </c:pt>
                <c:pt idx="4815">
                  <c:v>66.699999999999989</c:v>
                </c:pt>
                <c:pt idx="4816">
                  <c:v>65.200000000000017</c:v>
                </c:pt>
                <c:pt idx="4817">
                  <c:v>64.099999999999994</c:v>
                </c:pt>
                <c:pt idx="4818">
                  <c:v>62.800000000000011</c:v>
                </c:pt>
                <c:pt idx="4819">
                  <c:v>64.400000000000006</c:v>
                </c:pt>
                <c:pt idx="4820">
                  <c:v>63.30000000000009</c:v>
                </c:pt>
                <c:pt idx="4821">
                  <c:v>61.30000000000004</c:v>
                </c:pt>
                <c:pt idx="4822">
                  <c:v>61.7</c:v>
                </c:pt>
                <c:pt idx="4823">
                  <c:v>61.500000000000021</c:v>
                </c:pt>
                <c:pt idx="4824">
                  <c:v>60.400000000000006</c:v>
                </c:pt>
                <c:pt idx="4825">
                  <c:v>58.999999999999986</c:v>
                </c:pt>
                <c:pt idx="4826">
                  <c:v>58.60000000000003</c:v>
                </c:pt>
                <c:pt idx="4827">
                  <c:v>60.700000000000017</c:v>
                </c:pt>
                <c:pt idx="4828">
                  <c:v>60.9</c:v>
                </c:pt>
                <c:pt idx="4829">
                  <c:v>58.599999999999937</c:v>
                </c:pt>
                <c:pt idx="4830">
                  <c:v>62.199999999999989</c:v>
                </c:pt>
                <c:pt idx="4831">
                  <c:v>61.09999999999998</c:v>
                </c:pt>
                <c:pt idx="4832">
                  <c:v>62.199999999999989</c:v>
                </c:pt>
                <c:pt idx="4833">
                  <c:v>62.399999999999963</c:v>
                </c:pt>
                <c:pt idx="4834">
                  <c:v>57.299999999999955</c:v>
                </c:pt>
                <c:pt idx="4835">
                  <c:v>60.499999999999957</c:v>
                </c:pt>
                <c:pt idx="4836">
                  <c:v>63.099999999999937</c:v>
                </c:pt>
                <c:pt idx="4837">
                  <c:v>61.79999999999994</c:v>
                </c:pt>
                <c:pt idx="4838">
                  <c:v>59.600000000000009</c:v>
                </c:pt>
                <c:pt idx="4839">
                  <c:v>59.000000000000071</c:v>
                </c:pt>
                <c:pt idx="4840">
                  <c:v>59.700000000000045</c:v>
                </c:pt>
                <c:pt idx="4841">
                  <c:v>59.19999999999996</c:v>
                </c:pt>
                <c:pt idx="4842">
                  <c:v>59.600000000000009</c:v>
                </c:pt>
                <c:pt idx="4843">
                  <c:v>58.699999999999974</c:v>
                </c:pt>
                <c:pt idx="4844">
                  <c:v>57.399999999999984</c:v>
                </c:pt>
                <c:pt idx="4845">
                  <c:v>60.000000000000057</c:v>
                </c:pt>
                <c:pt idx="4846">
                  <c:v>59.200000000000053</c:v>
                </c:pt>
                <c:pt idx="4847">
                  <c:v>57.700000000000088</c:v>
                </c:pt>
                <c:pt idx="4848">
                  <c:v>55.700000000000038</c:v>
                </c:pt>
                <c:pt idx="4849">
                  <c:v>59.700000000000045</c:v>
                </c:pt>
                <c:pt idx="4850">
                  <c:v>60.099999999999994</c:v>
                </c:pt>
                <c:pt idx="4851">
                  <c:v>59.19999999999996</c:v>
                </c:pt>
                <c:pt idx="4852">
                  <c:v>58.599999999999937</c:v>
                </c:pt>
                <c:pt idx="4853">
                  <c:v>58.000000000000007</c:v>
                </c:pt>
                <c:pt idx="4854">
                  <c:v>58.199999999999989</c:v>
                </c:pt>
                <c:pt idx="4855">
                  <c:v>58.60000000000003</c:v>
                </c:pt>
                <c:pt idx="4856">
                  <c:v>60.9</c:v>
                </c:pt>
                <c:pt idx="4857">
                  <c:v>62.5</c:v>
                </c:pt>
                <c:pt idx="4858">
                  <c:v>61.7</c:v>
                </c:pt>
                <c:pt idx="4859">
                  <c:v>62.400000000000055</c:v>
                </c:pt>
                <c:pt idx="4860">
                  <c:v>62.199999999999989</c:v>
                </c:pt>
                <c:pt idx="4861">
                  <c:v>62.599999999999945</c:v>
                </c:pt>
                <c:pt idx="4862">
                  <c:v>63.999999999999972</c:v>
                </c:pt>
                <c:pt idx="4863">
                  <c:v>63.20000000000006</c:v>
                </c:pt>
                <c:pt idx="4864">
                  <c:v>63.500000000000071</c:v>
                </c:pt>
                <c:pt idx="4865">
                  <c:v>62.999999999999986</c:v>
                </c:pt>
                <c:pt idx="4866">
                  <c:v>62.300000000000026</c:v>
                </c:pt>
                <c:pt idx="4867">
                  <c:v>61.299999999999955</c:v>
                </c:pt>
                <c:pt idx="4868">
                  <c:v>62.099999999999952</c:v>
                </c:pt>
                <c:pt idx="4869">
                  <c:v>60.499999999999957</c:v>
                </c:pt>
                <c:pt idx="4870">
                  <c:v>59.499999999999972</c:v>
                </c:pt>
                <c:pt idx="4871">
                  <c:v>57.899999999999977</c:v>
                </c:pt>
                <c:pt idx="4872">
                  <c:v>56.299999999999969</c:v>
                </c:pt>
                <c:pt idx="4873">
                  <c:v>58.70000000000006</c:v>
                </c:pt>
                <c:pt idx="4874">
                  <c:v>60.299999999999976</c:v>
                </c:pt>
                <c:pt idx="4875">
                  <c:v>59.999999999999964</c:v>
                </c:pt>
                <c:pt idx="4876">
                  <c:v>60.099999999999994</c:v>
                </c:pt>
                <c:pt idx="4877">
                  <c:v>60.700000000000017</c:v>
                </c:pt>
                <c:pt idx="4878">
                  <c:v>60.400000000000006</c:v>
                </c:pt>
                <c:pt idx="4879">
                  <c:v>60.700000000000017</c:v>
                </c:pt>
                <c:pt idx="4880">
                  <c:v>60.999999999999943</c:v>
                </c:pt>
                <c:pt idx="4881">
                  <c:v>58.099999999999952</c:v>
                </c:pt>
                <c:pt idx="4882">
                  <c:v>59.19999999999996</c:v>
                </c:pt>
                <c:pt idx="4883">
                  <c:v>59.399999999999942</c:v>
                </c:pt>
                <c:pt idx="4884">
                  <c:v>59.400000000000034</c:v>
                </c:pt>
                <c:pt idx="4885">
                  <c:v>58.300000000000018</c:v>
                </c:pt>
                <c:pt idx="4886">
                  <c:v>62.800000000000011</c:v>
                </c:pt>
                <c:pt idx="4887">
                  <c:v>61.79999999999994</c:v>
                </c:pt>
                <c:pt idx="4888">
                  <c:v>61.09999999999998</c:v>
                </c:pt>
                <c:pt idx="4889">
                  <c:v>60.9</c:v>
                </c:pt>
                <c:pt idx="4890">
                  <c:v>60.099999999999994</c:v>
                </c:pt>
                <c:pt idx="4891">
                  <c:v>61.20000000000001</c:v>
                </c:pt>
                <c:pt idx="4892">
                  <c:v>61.900000000000063</c:v>
                </c:pt>
                <c:pt idx="4893">
                  <c:v>60.9</c:v>
                </c:pt>
                <c:pt idx="4894">
                  <c:v>63.100000000000023</c:v>
                </c:pt>
                <c:pt idx="4895">
                  <c:v>64.199999999999946</c:v>
                </c:pt>
                <c:pt idx="4896">
                  <c:v>63.000000000000078</c:v>
                </c:pt>
                <c:pt idx="4897">
                  <c:v>61.599999999999966</c:v>
                </c:pt>
                <c:pt idx="4898">
                  <c:v>61.7</c:v>
                </c:pt>
                <c:pt idx="4899">
                  <c:v>64.099999999999994</c:v>
                </c:pt>
                <c:pt idx="4900">
                  <c:v>64.099999999999994</c:v>
                </c:pt>
                <c:pt idx="4901">
                  <c:v>63.600000000000009</c:v>
                </c:pt>
                <c:pt idx="4902">
                  <c:v>65.200000000000017</c:v>
                </c:pt>
                <c:pt idx="4903">
                  <c:v>64.599999999999994</c:v>
                </c:pt>
                <c:pt idx="4904">
                  <c:v>63.499999999999979</c:v>
                </c:pt>
                <c:pt idx="4905">
                  <c:v>63.20000000000006</c:v>
                </c:pt>
                <c:pt idx="4906">
                  <c:v>63.199999999999967</c:v>
                </c:pt>
                <c:pt idx="4907">
                  <c:v>62.099999999999952</c:v>
                </c:pt>
                <c:pt idx="4908">
                  <c:v>63.90000000000002</c:v>
                </c:pt>
                <c:pt idx="4909">
                  <c:v>64.39999999999992</c:v>
                </c:pt>
                <c:pt idx="4910">
                  <c:v>63.79999999999999</c:v>
                </c:pt>
                <c:pt idx="4911">
                  <c:v>62.600000000000037</c:v>
                </c:pt>
                <c:pt idx="4912">
                  <c:v>61.899999999999977</c:v>
                </c:pt>
                <c:pt idx="4913">
                  <c:v>59.800000000000075</c:v>
                </c:pt>
                <c:pt idx="4914">
                  <c:v>60.299999999999976</c:v>
                </c:pt>
                <c:pt idx="4915">
                  <c:v>58.60000000000003</c:v>
                </c:pt>
                <c:pt idx="4916">
                  <c:v>55.399999999999935</c:v>
                </c:pt>
                <c:pt idx="4917">
                  <c:v>54.199999999999982</c:v>
                </c:pt>
                <c:pt idx="4918">
                  <c:v>50.599999999999937</c:v>
                </c:pt>
                <c:pt idx="4919">
                  <c:v>50.299999999999926</c:v>
                </c:pt>
                <c:pt idx="4920">
                  <c:v>50.899999999999949</c:v>
                </c:pt>
                <c:pt idx="4921">
                  <c:v>47.40000000000002</c:v>
                </c:pt>
                <c:pt idx="4922">
                  <c:v>50.099999999999945</c:v>
                </c:pt>
                <c:pt idx="4923">
                  <c:v>50.300000000000011</c:v>
                </c:pt>
                <c:pt idx="4924">
                  <c:v>52.400000000000006</c:v>
                </c:pt>
                <c:pt idx="4925">
                  <c:v>51.999999999999957</c:v>
                </c:pt>
                <c:pt idx="4926">
                  <c:v>50</c:v>
                </c:pt>
                <c:pt idx="4927">
                  <c:v>47.40000000000002</c:v>
                </c:pt>
                <c:pt idx="4928">
                  <c:v>46.199999999999974</c:v>
                </c:pt>
                <c:pt idx="4929">
                  <c:v>46.300000000000011</c:v>
                </c:pt>
                <c:pt idx="4930">
                  <c:v>46</c:v>
                </c:pt>
                <c:pt idx="4931">
                  <c:v>47.500000000000057</c:v>
                </c:pt>
                <c:pt idx="4932">
                  <c:v>47.800000000000068</c:v>
                </c:pt>
                <c:pt idx="4933">
                  <c:v>48.200000000000017</c:v>
                </c:pt>
                <c:pt idx="4934">
                  <c:v>46</c:v>
                </c:pt>
                <c:pt idx="4935">
                  <c:v>45.500000000000007</c:v>
                </c:pt>
                <c:pt idx="4936">
                  <c:v>45.600000000000037</c:v>
                </c:pt>
                <c:pt idx="4937">
                  <c:v>47.700000000000031</c:v>
                </c:pt>
                <c:pt idx="4938">
                  <c:v>51.799999999999983</c:v>
                </c:pt>
                <c:pt idx="4939">
                  <c:v>54.200000000000074</c:v>
                </c:pt>
                <c:pt idx="4940">
                  <c:v>51.700000000000031</c:v>
                </c:pt>
                <c:pt idx="4941">
                  <c:v>51.200000000000045</c:v>
                </c:pt>
                <c:pt idx="4942">
                  <c:v>57.399999999999984</c:v>
                </c:pt>
                <c:pt idx="4943">
                  <c:v>58.999999999999986</c:v>
                </c:pt>
                <c:pt idx="4944">
                  <c:v>57.79999999999994</c:v>
                </c:pt>
                <c:pt idx="4945">
                  <c:v>57.099999999999973</c:v>
                </c:pt>
                <c:pt idx="4946">
                  <c:v>56.500000000000043</c:v>
                </c:pt>
                <c:pt idx="4947">
                  <c:v>56.500000000000043</c:v>
                </c:pt>
                <c:pt idx="4948">
                  <c:v>51.900000000000013</c:v>
                </c:pt>
                <c:pt idx="4949">
                  <c:v>52.600000000000065</c:v>
                </c:pt>
                <c:pt idx="4950">
                  <c:v>50.400000000000048</c:v>
                </c:pt>
                <c:pt idx="4951">
                  <c:v>50.600000000000023</c:v>
                </c:pt>
                <c:pt idx="4952">
                  <c:v>50.600000000000023</c:v>
                </c:pt>
                <c:pt idx="4953">
                  <c:v>51.200000000000045</c:v>
                </c:pt>
                <c:pt idx="4954">
                  <c:v>49.900000000000055</c:v>
                </c:pt>
                <c:pt idx="4955">
                  <c:v>50.8</c:v>
                </c:pt>
                <c:pt idx="4956">
                  <c:v>54.999999999999986</c:v>
                </c:pt>
                <c:pt idx="4957">
                  <c:v>54.399999999999963</c:v>
                </c:pt>
                <c:pt idx="4958">
                  <c:v>57.800000000000026</c:v>
                </c:pt>
                <c:pt idx="4959">
                  <c:v>56.200000000000031</c:v>
                </c:pt>
                <c:pt idx="4960">
                  <c:v>57.79999999999994</c:v>
                </c:pt>
                <c:pt idx="4961">
                  <c:v>59.100000000000023</c:v>
                </c:pt>
                <c:pt idx="4962">
                  <c:v>60.300000000000068</c:v>
                </c:pt>
                <c:pt idx="4963">
                  <c:v>57.500000000000014</c:v>
                </c:pt>
                <c:pt idx="4964">
                  <c:v>56.799999999999962</c:v>
                </c:pt>
                <c:pt idx="4965">
                  <c:v>56.39999999999992</c:v>
                </c:pt>
                <c:pt idx="4966">
                  <c:v>55.100000000000016</c:v>
                </c:pt>
                <c:pt idx="4967">
                  <c:v>57.2</c:v>
                </c:pt>
                <c:pt idx="4968">
                  <c:v>57.299999999999955</c:v>
                </c:pt>
                <c:pt idx="4969">
                  <c:v>56.899999999999991</c:v>
                </c:pt>
                <c:pt idx="4970">
                  <c:v>57.399999999999984</c:v>
                </c:pt>
                <c:pt idx="4971">
                  <c:v>56.200000000000031</c:v>
                </c:pt>
                <c:pt idx="4972">
                  <c:v>58.300000000000018</c:v>
                </c:pt>
                <c:pt idx="4973">
                  <c:v>54.500000000000085</c:v>
                </c:pt>
                <c:pt idx="4974">
                  <c:v>56.099999999999994</c:v>
                </c:pt>
                <c:pt idx="4975">
                  <c:v>56.800000000000054</c:v>
                </c:pt>
                <c:pt idx="4976">
                  <c:v>59.999999999999964</c:v>
                </c:pt>
                <c:pt idx="4977">
                  <c:v>59.100000000000023</c:v>
                </c:pt>
                <c:pt idx="4978">
                  <c:v>59.399999999999942</c:v>
                </c:pt>
                <c:pt idx="4979">
                  <c:v>58.5</c:v>
                </c:pt>
                <c:pt idx="4980">
                  <c:v>57.30000000000004</c:v>
                </c:pt>
                <c:pt idx="4981">
                  <c:v>56.600000000000072</c:v>
                </c:pt>
                <c:pt idx="4982">
                  <c:v>57.399999999999984</c:v>
                </c:pt>
                <c:pt idx="4983">
                  <c:v>56.59999999999998</c:v>
                </c:pt>
                <c:pt idx="4984">
                  <c:v>56.59999999999998</c:v>
                </c:pt>
                <c:pt idx="4985">
                  <c:v>54.699999999999974</c:v>
                </c:pt>
                <c:pt idx="4986">
                  <c:v>54.899999999999949</c:v>
                </c:pt>
                <c:pt idx="4987">
                  <c:v>55.600000000000009</c:v>
                </c:pt>
                <c:pt idx="4988">
                  <c:v>50.300000000000011</c:v>
                </c:pt>
                <c:pt idx="4989">
                  <c:v>50.299999999999926</c:v>
                </c:pt>
                <c:pt idx="4990">
                  <c:v>50.499999999999986</c:v>
                </c:pt>
                <c:pt idx="4991">
                  <c:v>50.300000000000011</c:v>
                </c:pt>
                <c:pt idx="4992">
                  <c:v>50.999999999999979</c:v>
                </c:pt>
                <c:pt idx="4993">
                  <c:v>54.900000000000034</c:v>
                </c:pt>
                <c:pt idx="4994">
                  <c:v>53.000000000000028</c:v>
                </c:pt>
                <c:pt idx="4995">
                  <c:v>53.800000000000026</c:v>
                </c:pt>
                <c:pt idx="4996">
                  <c:v>52.700000000000017</c:v>
                </c:pt>
                <c:pt idx="4997">
                  <c:v>48.80000000000004</c:v>
                </c:pt>
                <c:pt idx="4998">
                  <c:v>49.300000000000033</c:v>
                </c:pt>
                <c:pt idx="4999">
                  <c:v>46.59999999999993</c:v>
                </c:pt>
                <c:pt idx="5000">
                  <c:v>47.299999999999983</c:v>
                </c:pt>
                <c:pt idx="5001">
                  <c:v>47.999999999999957</c:v>
                </c:pt>
                <c:pt idx="5002">
                  <c:v>48.999999999999929</c:v>
                </c:pt>
                <c:pt idx="5003">
                  <c:v>48.70000000000001</c:v>
                </c:pt>
                <c:pt idx="5004">
                  <c:v>47.699999999999946</c:v>
                </c:pt>
                <c:pt idx="5005">
                  <c:v>46.500000000000071</c:v>
                </c:pt>
                <c:pt idx="5006">
                  <c:v>48.099999999999987</c:v>
                </c:pt>
                <c:pt idx="5007">
                  <c:v>50.499999999999986</c:v>
                </c:pt>
                <c:pt idx="5008">
                  <c:v>53.800000000000026</c:v>
                </c:pt>
                <c:pt idx="5009">
                  <c:v>54.300000000000011</c:v>
                </c:pt>
                <c:pt idx="5010">
                  <c:v>53.000000000000028</c:v>
                </c:pt>
                <c:pt idx="5011">
                  <c:v>52.10000000000008</c:v>
                </c:pt>
                <c:pt idx="5012">
                  <c:v>52.899999999999991</c:v>
                </c:pt>
                <c:pt idx="5013">
                  <c:v>49.099999999999966</c:v>
                </c:pt>
                <c:pt idx="5014">
                  <c:v>47.000000000000064</c:v>
                </c:pt>
                <c:pt idx="5015">
                  <c:v>46.600000000000023</c:v>
                </c:pt>
                <c:pt idx="5016">
                  <c:v>45.300000000000026</c:v>
                </c:pt>
                <c:pt idx="5017">
                  <c:v>42.600000000000016</c:v>
                </c:pt>
                <c:pt idx="5018">
                  <c:v>46.399999999999949</c:v>
                </c:pt>
                <c:pt idx="5019">
                  <c:v>46.199999999999974</c:v>
                </c:pt>
                <c:pt idx="5020">
                  <c:v>48.300000000000054</c:v>
                </c:pt>
                <c:pt idx="5021">
                  <c:v>47.900000000000006</c:v>
                </c:pt>
                <c:pt idx="5022">
                  <c:v>47.40000000000002</c:v>
                </c:pt>
                <c:pt idx="5023">
                  <c:v>47.599999999999994</c:v>
                </c:pt>
                <c:pt idx="5024">
                  <c:v>48.59999999999998</c:v>
                </c:pt>
                <c:pt idx="5025">
                  <c:v>46.999999999999972</c:v>
                </c:pt>
                <c:pt idx="5026">
                  <c:v>47.799999999999976</c:v>
                </c:pt>
                <c:pt idx="5027">
                  <c:v>48.299999999999969</c:v>
                </c:pt>
                <c:pt idx="5028">
                  <c:v>47.699999999999946</c:v>
                </c:pt>
                <c:pt idx="5029">
                  <c:v>47.799999999999976</c:v>
                </c:pt>
                <c:pt idx="5030">
                  <c:v>45.099999999999966</c:v>
                </c:pt>
                <c:pt idx="5031">
                  <c:v>44.399999999999991</c:v>
                </c:pt>
                <c:pt idx="5032">
                  <c:v>43.900000000000006</c:v>
                </c:pt>
                <c:pt idx="5033">
                  <c:v>44.200000000000017</c:v>
                </c:pt>
                <c:pt idx="5034">
                  <c:v>45.600000000000037</c:v>
                </c:pt>
                <c:pt idx="5035">
                  <c:v>44.499999999999943</c:v>
                </c:pt>
                <c:pt idx="5036">
                  <c:v>42.600000000000016</c:v>
                </c:pt>
                <c:pt idx="5037">
                  <c:v>41.000000000000014</c:v>
                </c:pt>
                <c:pt idx="5038">
                  <c:v>41.199999999999989</c:v>
                </c:pt>
                <c:pt idx="5039">
                  <c:v>40.200000000000017</c:v>
                </c:pt>
                <c:pt idx="5040">
                  <c:v>41.400000000000063</c:v>
                </c:pt>
                <c:pt idx="5041">
                  <c:v>43.299999999999983</c:v>
                </c:pt>
                <c:pt idx="5042">
                  <c:v>44.399999999999991</c:v>
                </c:pt>
                <c:pt idx="5043">
                  <c:v>42.100000000000023</c:v>
                </c:pt>
                <c:pt idx="5044">
                  <c:v>41.300000000000026</c:v>
                </c:pt>
                <c:pt idx="5045">
                  <c:v>39.299999999999983</c:v>
                </c:pt>
                <c:pt idx="5046">
                  <c:v>37.100000000000044</c:v>
                </c:pt>
                <c:pt idx="5047">
                  <c:v>40.299999999999955</c:v>
                </c:pt>
                <c:pt idx="5048">
                  <c:v>41.600000000000037</c:v>
                </c:pt>
                <c:pt idx="5049">
                  <c:v>43.200000000000038</c:v>
                </c:pt>
                <c:pt idx="5050">
                  <c:v>44.899999999999984</c:v>
                </c:pt>
                <c:pt idx="5051">
                  <c:v>44.7</c:v>
                </c:pt>
                <c:pt idx="5052">
                  <c:v>43.900000000000006</c:v>
                </c:pt>
                <c:pt idx="5053">
                  <c:v>44.200000000000017</c:v>
                </c:pt>
                <c:pt idx="5054">
                  <c:v>47.599999999999994</c:v>
                </c:pt>
                <c:pt idx="5055">
                  <c:v>45.000000000000014</c:v>
                </c:pt>
                <c:pt idx="5056">
                  <c:v>48.59999999999998</c:v>
                </c:pt>
                <c:pt idx="5057">
                  <c:v>50.899999999999949</c:v>
                </c:pt>
                <c:pt idx="5058">
                  <c:v>52.400000000000006</c:v>
                </c:pt>
                <c:pt idx="5059">
                  <c:v>52.500000000000036</c:v>
                </c:pt>
                <c:pt idx="5060">
                  <c:v>51.700000000000031</c:v>
                </c:pt>
                <c:pt idx="5061">
                  <c:v>51.6</c:v>
                </c:pt>
                <c:pt idx="5062">
                  <c:v>49.2</c:v>
                </c:pt>
                <c:pt idx="5063">
                  <c:v>45.29999999999994</c:v>
                </c:pt>
                <c:pt idx="5064">
                  <c:v>45.899999999999963</c:v>
                </c:pt>
                <c:pt idx="5065">
                  <c:v>44.7</c:v>
                </c:pt>
                <c:pt idx="5066">
                  <c:v>44.199999999999932</c:v>
                </c:pt>
                <c:pt idx="5067">
                  <c:v>43.40000000000002</c:v>
                </c:pt>
                <c:pt idx="5068">
                  <c:v>42.999999999999972</c:v>
                </c:pt>
                <c:pt idx="5069">
                  <c:v>39.799999999999969</c:v>
                </c:pt>
                <c:pt idx="5070">
                  <c:v>40.299999999999955</c:v>
                </c:pt>
                <c:pt idx="5071">
                  <c:v>41.199999999999989</c:v>
                </c:pt>
                <c:pt idx="5072">
                  <c:v>38.999999999999972</c:v>
                </c:pt>
                <c:pt idx="5073">
                  <c:v>42.499999999999986</c:v>
                </c:pt>
                <c:pt idx="5074">
                  <c:v>41.699999999999982</c:v>
                </c:pt>
                <c:pt idx="5075">
                  <c:v>40.700000000000003</c:v>
                </c:pt>
                <c:pt idx="5076">
                  <c:v>40.499999999999936</c:v>
                </c:pt>
                <c:pt idx="5077">
                  <c:v>39.300000000000068</c:v>
                </c:pt>
                <c:pt idx="5078">
                  <c:v>39.400000000000013</c:v>
                </c:pt>
                <c:pt idx="5079">
                  <c:v>38.600000000000009</c:v>
                </c:pt>
                <c:pt idx="5080">
                  <c:v>39.000000000000057</c:v>
                </c:pt>
                <c:pt idx="5081">
                  <c:v>39.299999999999983</c:v>
                </c:pt>
                <c:pt idx="5082">
                  <c:v>41.100000000000051</c:v>
                </c:pt>
                <c:pt idx="5083">
                  <c:v>44.80000000000004</c:v>
                </c:pt>
                <c:pt idx="5084">
                  <c:v>42.499999999999986</c:v>
                </c:pt>
                <c:pt idx="5085">
                  <c:v>43.200000000000038</c:v>
                </c:pt>
                <c:pt idx="5086">
                  <c:v>41.5</c:v>
                </c:pt>
                <c:pt idx="5087">
                  <c:v>38.899999999999935</c:v>
                </c:pt>
                <c:pt idx="5088">
                  <c:v>38.199999999999967</c:v>
                </c:pt>
                <c:pt idx="5089">
                  <c:v>38.400000000000034</c:v>
                </c:pt>
                <c:pt idx="5090">
                  <c:v>36.09999999999998</c:v>
                </c:pt>
                <c:pt idx="5091">
                  <c:v>36.79999999999994</c:v>
                </c:pt>
                <c:pt idx="5092">
                  <c:v>37.199999999999989</c:v>
                </c:pt>
                <c:pt idx="5093">
                  <c:v>37.399999999999963</c:v>
                </c:pt>
                <c:pt idx="5094">
                  <c:v>34.100000000000023</c:v>
                </c:pt>
                <c:pt idx="5095">
                  <c:v>33.199999999999989</c:v>
                </c:pt>
                <c:pt idx="5096">
                  <c:v>33.800000000000011</c:v>
                </c:pt>
                <c:pt idx="5097">
                  <c:v>32.899999999999977</c:v>
                </c:pt>
                <c:pt idx="5098">
                  <c:v>33.999999999999986</c:v>
                </c:pt>
                <c:pt idx="5099">
                  <c:v>35.300000000000068</c:v>
                </c:pt>
                <c:pt idx="5100">
                  <c:v>34.09999999999993</c:v>
                </c:pt>
                <c:pt idx="5101">
                  <c:v>30.299999999999994</c:v>
                </c:pt>
                <c:pt idx="5102">
                  <c:v>28.900000000000059</c:v>
                </c:pt>
                <c:pt idx="5103">
                  <c:v>30.19999999999996</c:v>
                </c:pt>
                <c:pt idx="5104">
                  <c:v>31.600000000000072</c:v>
                </c:pt>
                <c:pt idx="5105">
                  <c:v>30.900000000000016</c:v>
                </c:pt>
                <c:pt idx="5106">
                  <c:v>31.80000000000005</c:v>
                </c:pt>
                <c:pt idx="5107">
                  <c:v>29.699999999999971</c:v>
                </c:pt>
                <c:pt idx="5108">
                  <c:v>28.300000000000036</c:v>
                </c:pt>
                <c:pt idx="5109">
                  <c:v>30.899999999999928</c:v>
                </c:pt>
                <c:pt idx="5110">
                  <c:v>32.200000000000003</c:v>
                </c:pt>
                <c:pt idx="5111">
                  <c:v>31.799999999999962</c:v>
                </c:pt>
                <c:pt idx="5112">
                  <c:v>31.80000000000005</c:v>
                </c:pt>
                <c:pt idx="5113">
                  <c:v>32.299999999999955</c:v>
                </c:pt>
                <c:pt idx="5114">
                  <c:v>37.800000000000011</c:v>
                </c:pt>
                <c:pt idx="5115">
                  <c:v>39.900000000000006</c:v>
                </c:pt>
                <c:pt idx="5116">
                  <c:v>40.299999999999955</c:v>
                </c:pt>
                <c:pt idx="5117">
                  <c:v>42.199999999999974</c:v>
                </c:pt>
                <c:pt idx="5118">
                  <c:v>38.600000000000009</c:v>
                </c:pt>
                <c:pt idx="5119">
                  <c:v>41.899999999999963</c:v>
                </c:pt>
                <c:pt idx="5120">
                  <c:v>40.09999999999998</c:v>
                </c:pt>
                <c:pt idx="5121">
                  <c:v>38.400000000000034</c:v>
                </c:pt>
                <c:pt idx="5122">
                  <c:v>37.300000000000026</c:v>
                </c:pt>
                <c:pt idx="5123">
                  <c:v>39.900000000000006</c:v>
                </c:pt>
                <c:pt idx="5124">
                  <c:v>42.899999999999935</c:v>
                </c:pt>
                <c:pt idx="5125">
                  <c:v>40.500000000000028</c:v>
                </c:pt>
                <c:pt idx="5126">
                  <c:v>41.199999999999989</c:v>
                </c:pt>
                <c:pt idx="5127">
                  <c:v>37.999999999999986</c:v>
                </c:pt>
                <c:pt idx="5128">
                  <c:v>37.100000000000044</c:v>
                </c:pt>
                <c:pt idx="5129">
                  <c:v>38.400000000000034</c:v>
                </c:pt>
                <c:pt idx="5130">
                  <c:v>37.5</c:v>
                </c:pt>
                <c:pt idx="5131">
                  <c:v>36.700000000000003</c:v>
                </c:pt>
                <c:pt idx="5132">
                  <c:v>36.199999999999918</c:v>
                </c:pt>
                <c:pt idx="5133">
                  <c:v>36.599999999999966</c:v>
                </c:pt>
                <c:pt idx="5134">
                  <c:v>39.499999999999957</c:v>
                </c:pt>
                <c:pt idx="5135">
                  <c:v>37.099999999999952</c:v>
                </c:pt>
                <c:pt idx="5136">
                  <c:v>36.79999999999994</c:v>
                </c:pt>
                <c:pt idx="5137">
                  <c:v>38.400000000000034</c:v>
                </c:pt>
                <c:pt idx="5138">
                  <c:v>39.299999999999983</c:v>
                </c:pt>
                <c:pt idx="5139">
                  <c:v>37.000000000000014</c:v>
                </c:pt>
                <c:pt idx="5140">
                  <c:v>37.199999999999989</c:v>
                </c:pt>
                <c:pt idx="5141">
                  <c:v>31.099999999999994</c:v>
                </c:pt>
                <c:pt idx="5142">
                  <c:v>31.700000000000017</c:v>
                </c:pt>
                <c:pt idx="5143">
                  <c:v>30.499999999999972</c:v>
                </c:pt>
                <c:pt idx="5144">
                  <c:v>28.299999999999947</c:v>
                </c:pt>
                <c:pt idx="5145">
                  <c:v>27.59999999999998</c:v>
                </c:pt>
                <c:pt idx="5146">
                  <c:v>27.700000000000014</c:v>
                </c:pt>
                <c:pt idx="5147">
                  <c:v>26.999999999999957</c:v>
                </c:pt>
                <c:pt idx="5148">
                  <c:v>30.400000000000027</c:v>
                </c:pt>
                <c:pt idx="5149">
                  <c:v>30.100000000000016</c:v>
                </c:pt>
                <c:pt idx="5150">
                  <c:v>30.799999999999983</c:v>
                </c:pt>
                <c:pt idx="5151">
                  <c:v>32.399999999999984</c:v>
                </c:pt>
                <c:pt idx="5152">
                  <c:v>29.800000000000004</c:v>
                </c:pt>
                <c:pt idx="5153">
                  <c:v>27.700000000000014</c:v>
                </c:pt>
                <c:pt idx="5154">
                  <c:v>30.999999999999961</c:v>
                </c:pt>
                <c:pt idx="5155">
                  <c:v>29.499999999999993</c:v>
                </c:pt>
                <c:pt idx="5156">
                  <c:v>28.800000000000026</c:v>
                </c:pt>
                <c:pt idx="5157">
                  <c:v>30.900000000000016</c:v>
                </c:pt>
                <c:pt idx="5158">
                  <c:v>30.300000000000082</c:v>
                </c:pt>
                <c:pt idx="5159">
                  <c:v>30.499999999999972</c:v>
                </c:pt>
                <c:pt idx="5160">
                  <c:v>30.900000000000016</c:v>
                </c:pt>
                <c:pt idx="5161">
                  <c:v>27.700000000000014</c:v>
                </c:pt>
                <c:pt idx="5162">
                  <c:v>28.300000000000036</c:v>
                </c:pt>
                <c:pt idx="5163">
                  <c:v>27.899999999999991</c:v>
                </c:pt>
                <c:pt idx="5164">
                  <c:v>26.800000000000068</c:v>
                </c:pt>
                <c:pt idx="5165">
                  <c:v>25.900000000000034</c:v>
                </c:pt>
                <c:pt idx="5166">
                  <c:v>24.400000000000066</c:v>
                </c:pt>
                <c:pt idx="5167">
                  <c:v>23.500000000000032</c:v>
                </c:pt>
                <c:pt idx="5168">
                  <c:v>24.2</c:v>
                </c:pt>
                <c:pt idx="5169">
                  <c:v>23.799999999999955</c:v>
                </c:pt>
                <c:pt idx="5170">
                  <c:v>27.400000000000002</c:v>
                </c:pt>
                <c:pt idx="5171">
                  <c:v>25.900000000000034</c:v>
                </c:pt>
                <c:pt idx="5172">
                  <c:v>28.000000000000025</c:v>
                </c:pt>
                <c:pt idx="5173">
                  <c:v>23.4</c:v>
                </c:pt>
                <c:pt idx="5174">
                  <c:v>21.899999999999942</c:v>
                </c:pt>
                <c:pt idx="5175">
                  <c:v>21.700000000000053</c:v>
                </c:pt>
                <c:pt idx="5176">
                  <c:v>23.799999999999955</c:v>
                </c:pt>
                <c:pt idx="5177">
                  <c:v>22.999999999999954</c:v>
                </c:pt>
                <c:pt idx="5178">
                  <c:v>19.099999999999984</c:v>
                </c:pt>
                <c:pt idx="5179">
                  <c:v>20.600000000000041</c:v>
                </c:pt>
                <c:pt idx="5180">
                  <c:v>18.499999999999961</c:v>
                </c:pt>
                <c:pt idx="5181">
                  <c:v>18.499999999999961</c:v>
                </c:pt>
                <c:pt idx="5182">
                  <c:v>18.100000000000005</c:v>
                </c:pt>
                <c:pt idx="5183">
                  <c:v>18.700000000000028</c:v>
                </c:pt>
                <c:pt idx="5184">
                  <c:v>19.099999999999984</c:v>
                </c:pt>
                <c:pt idx="5185">
                  <c:v>15.299999999999958</c:v>
                </c:pt>
                <c:pt idx="5186">
                  <c:v>14.500000000000046</c:v>
                </c:pt>
                <c:pt idx="5187">
                  <c:v>13.200000000000056</c:v>
                </c:pt>
                <c:pt idx="5188">
                  <c:v>11.599999999999966</c:v>
                </c:pt>
                <c:pt idx="5189">
                  <c:v>14.900000000000002</c:v>
                </c:pt>
                <c:pt idx="5190">
                  <c:v>14.000000000000057</c:v>
                </c:pt>
                <c:pt idx="5191">
                  <c:v>14.199999999999946</c:v>
                </c:pt>
                <c:pt idx="5192">
                  <c:v>12.299999999999933</c:v>
                </c:pt>
                <c:pt idx="5193">
                  <c:v>11.599999999999966</c:v>
                </c:pt>
                <c:pt idx="5194">
                  <c:v>13.600000000000012</c:v>
                </c:pt>
                <c:pt idx="5195">
                  <c:v>8.9999999999999858</c:v>
                </c:pt>
                <c:pt idx="5196">
                  <c:v>9.7999999999999865</c:v>
                </c:pt>
                <c:pt idx="5197">
                  <c:v>11.500000000000021</c:v>
                </c:pt>
                <c:pt idx="5198">
                  <c:v>14.200000000000035</c:v>
                </c:pt>
                <c:pt idx="5199">
                  <c:v>11.7</c:v>
                </c:pt>
                <c:pt idx="5200">
                  <c:v>13.199999999999967</c:v>
                </c:pt>
                <c:pt idx="5201">
                  <c:v>14.300000000000068</c:v>
                </c:pt>
                <c:pt idx="5202">
                  <c:v>16.500000000000004</c:v>
                </c:pt>
                <c:pt idx="5203">
                  <c:v>14.800000000000058</c:v>
                </c:pt>
                <c:pt idx="5204">
                  <c:v>13.399999999999945</c:v>
                </c:pt>
                <c:pt idx="5205">
                  <c:v>12.5</c:v>
                </c:pt>
                <c:pt idx="5206">
                  <c:v>10.299999999999976</c:v>
                </c:pt>
                <c:pt idx="5207">
                  <c:v>11.20000000000001</c:v>
                </c:pt>
                <c:pt idx="5208">
                  <c:v>9.5999999999999197</c:v>
                </c:pt>
                <c:pt idx="5209">
                  <c:v>8.2999999999999297</c:v>
                </c:pt>
                <c:pt idx="5210">
                  <c:v>3.2000000000000028</c:v>
                </c:pt>
                <c:pt idx="5211">
                  <c:v>5.400000000000027</c:v>
                </c:pt>
                <c:pt idx="5212">
                  <c:v>6.4000000000000057</c:v>
                </c:pt>
                <c:pt idx="5213">
                  <c:v>7.299999999999951</c:v>
                </c:pt>
                <c:pt idx="5214">
                  <c:v>6.6999999999999282</c:v>
                </c:pt>
                <c:pt idx="5215">
                  <c:v>7.1000000000000618</c:v>
                </c:pt>
                <c:pt idx="5216">
                  <c:v>9.6000000000000085</c:v>
                </c:pt>
                <c:pt idx="5217">
                  <c:v>9.6000000000000085</c:v>
                </c:pt>
                <c:pt idx="5218">
                  <c:v>10.599999999999987</c:v>
                </c:pt>
                <c:pt idx="5219">
                  <c:v>8.6000000000000298</c:v>
                </c:pt>
                <c:pt idx="5220">
                  <c:v>5.400000000000027</c:v>
                </c:pt>
                <c:pt idx="5221">
                  <c:v>8.2999999999999297</c:v>
                </c:pt>
                <c:pt idx="5222">
                  <c:v>12.000000000000011</c:v>
                </c:pt>
                <c:pt idx="5223">
                  <c:v>17.999999999999972</c:v>
                </c:pt>
                <c:pt idx="5224">
                  <c:v>25</c:v>
                </c:pt>
                <c:pt idx="5225">
                  <c:v>19.299999999999962</c:v>
                </c:pt>
                <c:pt idx="5226">
                  <c:v>17.999999999999972</c:v>
                </c:pt>
                <c:pt idx="5227">
                  <c:v>17.300000000000004</c:v>
                </c:pt>
                <c:pt idx="5228">
                  <c:v>20.500000000000007</c:v>
                </c:pt>
                <c:pt idx="5229">
                  <c:v>18.700000000000028</c:v>
                </c:pt>
                <c:pt idx="5230">
                  <c:v>19.099999999999984</c:v>
                </c:pt>
                <c:pt idx="5231">
                  <c:v>19.899999999999984</c:v>
                </c:pt>
                <c:pt idx="5232">
                  <c:v>22.000000000000064</c:v>
                </c:pt>
                <c:pt idx="5233">
                  <c:v>25.8</c:v>
                </c:pt>
                <c:pt idx="5234">
                  <c:v>28.500000000000014</c:v>
                </c:pt>
                <c:pt idx="5235">
                  <c:v>24.899999999999967</c:v>
                </c:pt>
                <c:pt idx="5236">
                  <c:v>22.500000000000053</c:v>
                </c:pt>
                <c:pt idx="5237">
                  <c:v>24.500000000000011</c:v>
                </c:pt>
                <c:pt idx="5238">
                  <c:v>22.900000000000009</c:v>
                </c:pt>
                <c:pt idx="5239">
                  <c:v>20.099999999999962</c:v>
                </c:pt>
                <c:pt idx="5240">
                  <c:v>21.199999999999974</c:v>
                </c:pt>
                <c:pt idx="5241">
                  <c:v>22.599999999999998</c:v>
                </c:pt>
                <c:pt idx="5242">
                  <c:v>23.899999999999988</c:v>
                </c:pt>
                <c:pt idx="5243">
                  <c:v>26.400000000000023</c:v>
                </c:pt>
                <c:pt idx="5244">
                  <c:v>25.499999999999989</c:v>
                </c:pt>
                <c:pt idx="5245">
                  <c:v>24.900000000000055</c:v>
                </c:pt>
                <c:pt idx="5246">
                  <c:v>22.40000000000002</c:v>
                </c:pt>
                <c:pt idx="5247">
                  <c:v>20.099999999999962</c:v>
                </c:pt>
                <c:pt idx="5248">
                  <c:v>16.100000000000048</c:v>
                </c:pt>
                <c:pt idx="5249">
                  <c:v>14.900000000000002</c:v>
                </c:pt>
                <c:pt idx="5250">
                  <c:v>13.79999999999999</c:v>
                </c:pt>
                <c:pt idx="5251">
                  <c:v>11.20000000000001</c:v>
                </c:pt>
                <c:pt idx="5252">
                  <c:v>12.5</c:v>
                </c:pt>
                <c:pt idx="5253">
                  <c:v>12.399999999999967</c:v>
                </c:pt>
                <c:pt idx="5254">
                  <c:v>14.800000000000058</c:v>
                </c:pt>
                <c:pt idx="5255">
                  <c:v>13.200000000000056</c:v>
                </c:pt>
                <c:pt idx="5256">
                  <c:v>9.6999999999999531</c:v>
                </c:pt>
                <c:pt idx="5257">
                  <c:v>8.8999999999999524</c:v>
                </c:pt>
                <c:pt idx="5258">
                  <c:v>8.4000000000000519</c:v>
                </c:pt>
                <c:pt idx="5259">
                  <c:v>8.3999999999999631</c:v>
                </c:pt>
                <c:pt idx="5260">
                  <c:v>12.600000000000033</c:v>
                </c:pt>
                <c:pt idx="5261">
                  <c:v>15.300000000000047</c:v>
                </c:pt>
                <c:pt idx="5262">
                  <c:v>14.900000000000002</c:v>
                </c:pt>
                <c:pt idx="5263">
                  <c:v>16.999999999999993</c:v>
                </c:pt>
                <c:pt idx="5264">
                  <c:v>14.300000000000068</c:v>
                </c:pt>
                <c:pt idx="5265">
                  <c:v>11.800000000000033</c:v>
                </c:pt>
                <c:pt idx="5266">
                  <c:v>12.400000000000055</c:v>
                </c:pt>
                <c:pt idx="5267">
                  <c:v>11.000000000000032</c:v>
                </c:pt>
                <c:pt idx="5268">
                  <c:v>8.9999999999999858</c:v>
                </c:pt>
                <c:pt idx="5269">
                  <c:v>10.299999999999976</c:v>
                </c:pt>
                <c:pt idx="5270">
                  <c:v>7.8999999999999737</c:v>
                </c:pt>
                <c:pt idx="5271">
                  <c:v>7.1000000000000618</c:v>
                </c:pt>
                <c:pt idx="5272">
                  <c:v>7.8000000000000291</c:v>
                </c:pt>
                <c:pt idx="5273">
                  <c:v>7.299999999999951</c:v>
                </c:pt>
                <c:pt idx="5274">
                  <c:v>5.2999999999999936</c:v>
                </c:pt>
                <c:pt idx="5275">
                  <c:v>4.1999999999999815</c:v>
                </c:pt>
                <c:pt idx="5276">
                  <c:v>5.1000000000000156</c:v>
                </c:pt>
                <c:pt idx="5277">
                  <c:v>7.0000000000000284</c:v>
                </c:pt>
                <c:pt idx="5278">
                  <c:v>6.7000000000000171</c:v>
                </c:pt>
                <c:pt idx="5279">
                  <c:v>5.2999999999999936</c:v>
                </c:pt>
                <c:pt idx="5280">
                  <c:v>8.3999999999999631</c:v>
                </c:pt>
                <c:pt idx="5281">
                  <c:v>9.1000000000000192</c:v>
                </c:pt>
                <c:pt idx="5282">
                  <c:v>5.7999999999999829</c:v>
                </c:pt>
                <c:pt idx="5283">
                  <c:v>3.900000000000059</c:v>
                </c:pt>
                <c:pt idx="5284">
                  <c:v>6.0000000000000497</c:v>
                </c:pt>
                <c:pt idx="5285">
                  <c:v>7.099999999999973</c:v>
                </c:pt>
                <c:pt idx="5286">
                  <c:v>7.6999999999999957</c:v>
                </c:pt>
                <c:pt idx="5287">
                  <c:v>10.400000000000009</c:v>
                </c:pt>
                <c:pt idx="5288">
                  <c:v>9.4000000000000306</c:v>
                </c:pt>
                <c:pt idx="5289">
                  <c:v>9.6000000000000085</c:v>
                </c:pt>
                <c:pt idx="5290">
                  <c:v>9.3999999999999417</c:v>
                </c:pt>
                <c:pt idx="5291">
                  <c:v>7.3000000000000398</c:v>
                </c:pt>
                <c:pt idx="5292">
                  <c:v>6.4000000000000057</c:v>
                </c:pt>
                <c:pt idx="5293">
                  <c:v>7.6999999999999957</c:v>
                </c:pt>
                <c:pt idx="5294">
                  <c:v>8.3999999999999631</c:v>
                </c:pt>
                <c:pt idx="5295">
                  <c:v>7.8000000000000291</c:v>
                </c:pt>
                <c:pt idx="5296">
                  <c:v>8.1999999999999851</c:v>
                </c:pt>
                <c:pt idx="5297">
                  <c:v>8.1999999999999851</c:v>
                </c:pt>
                <c:pt idx="5298">
                  <c:v>8.0999999999999517</c:v>
                </c:pt>
                <c:pt idx="5299">
                  <c:v>8.0000000000000071</c:v>
                </c:pt>
                <c:pt idx="5300">
                  <c:v>9.9999999999999645</c:v>
                </c:pt>
                <c:pt idx="5301">
                  <c:v>10.099999999999998</c:v>
                </c:pt>
                <c:pt idx="5302">
                  <c:v>10.300000000000065</c:v>
                </c:pt>
                <c:pt idx="5303">
                  <c:v>10.000000000000053</c:v>
                </c:pt>
                <c:pt idx="5304">
                  <c:v>8.599999999999941</c:v>
                </c:pt>
                <c:pt idx="5305">
                  <c:v>8.8999999999999524</c:v>
                </c:pt>
                <c:pt idx="5306">
                  <c:v>9.9999999999999645</c:v>
                </c:pt>
                <c:pt idx="5307">
                  <c:v>12.099999999999955</c:v>
                </c:pt>
                <c:pt idx="5308">
                  <c:v>12.5</c:v>
                </c:pt>
                <c:pt idx="5309">
                  <c:v>11.999999999999922</c:v>
                </c:pt>
                <c:pt idx="5310">
                  <c:v>12.200000000000077</c:v>
                </c:pt>
                <c:pt idx="5311">
                  <c:v>11.599999999999966</c:v>
                </c:pt>
                <c:pt idx="5312">
                  <c:v>8.1999999999999851</c:v>
                </c:pt>
                <c:pt idx="5313">
                  <c:v>6.4000000000000057</c:v>
                </c:pt>
                <c:pt idx="5314">
                  <c:v>6.4000000000000057</c:v>
                </c:pt>
                <c:pt idx="5315">
                  <c:v>6.8000000000000504</c:v>
                </c:pt>
                <c:pt idx="5316">
                  <c:v>7.6000000000000512</c:v>
                </c:pt>
                <c:pt idx="5317">
                  <c:v>5.1000000000000156</c:v>
                </c:pt>
                <c:pt idx="5318">
                  <c:v>3.1000000000000583</c:v>
                </c:pt>
                <c:pt idx="5319">
                  <c:v>1.699999999999946</c:v>
                </c:pt>
                <c:pt idx="5320">
                  <c:v>1.9000000000000128</c:v>
                </c:pt>
                <c:pt idx="5321">
                  <c:v>-0.60000000000002274</c:v>
                </c:pt>
                <c:pt idx="5322">
                  <c:v>0.19999999999997797</c:v>
                </c:pt>
                <c:pt idx="5323">
                  <c:v>2.2999999999999687</c:v>
                </c:pt>
                <c:pt idx="5324">
                  <c:v>3.0999999999999694</c:v>
                </c:pt>
                <c:pt idx="5325">
                  <c:v>2.4000000000000909</c:v>
                </c:pt>
                <c:pt idx="5326">
                  <c:v>3.7999999999999368</c:v>
                </c:pt>
                <c:pt idx="5327">
                  <c:v>2.7000000000000135</c:v>
                </c:pt>
                <c:pt idx="5328">
                  <c:v>2.4000000000000021</c:v>
                </c:pt>
                <c:pt idx="5329">
                  <c:v>0.40000000000004476</c:v>
                </c:pt>
                <c:pt idx="5330">
                  <c:v>-0.19999999999997797</c:v>
                </c:pt>
                <c:pt idx="5331">
                  <c:v>-0.30000000000001137</c:v>
                </c:pt>
                <c:pt idx="5332">
                  <c:v>-1.9999999999999574</c:v>
                </c:pt>
                <c:pt idx="5333">
                  <c:v>0.80000000000000071</c:v>
                </c:pt>
                <c:pt idx="5334">
                  <c:v>-1.6000000000000014</c:v>
                </c:pt>
                <c:pt idx="5335">
                  <c:v>-3.5000000000000142</c:v>
                </c:pt>
                <c:pt idx="5336">
                  <c:v>-4.3000000000000149</c:v>
                </c:pt>
                <c:pt idx="5337">
                  <c:v>0.70000000000005613</c:v>
                </c:pt>
                <c:pt idx="5338">
                  <c:v>-2.8000000000000469</c:v>
                </c:pt>
                <c:pt idx="5339">
                  <c:v>-4.0999999999999481</c:v>
                </c:pt>
                <c:pt idx="5340">
                  <c:v>-5.2999999999999936</c:v>
                </c:pt>
                <c:pt idx="5341">
                  <c:v>-6.899999999999995</c:v>
                </c:pt>
                <c:pt idx="5342">
                  <c:v>-2.2999999999999687</c:v>
                </c:pt>
                <c:pt idx="5343">
                  <c:v>-4.8000000000000043</c:v>
                </c:pt>
                <c:pt idx="5344">
                  <c:v>-4.8000000000000043</c:v>
                </c:pt>
                <c:pt idx="5345">
                  <c:v>-3.700000000000081</c:v>
                </c:pt>
                <c:pt idx="5346">
                  <c:v>-2.5000000000000355</c:v>
                </c:pt>
                <c:pt idx="5347">
                  <c:v>-1.3999999999999346</c:v>
                </c:pt>
                <c:pt idx="5348">
                  <c:v>-2.0000000000000462</c:v>
                </c:pt>
                <c:pt idx="5349">
                  <c:v>-2.0000000000000462</c:v>
                </c:pt>
                <c:pt idx="5350">
                  <c:v>-2.2999999999999687</c:v>
                </c:pt>
                <c:pt idx="5351">
                  <c:v>-1.2000000000000455</c:v>
                </c:pt>
                <c:pt idx="5352">
                  <c:v>-0.80000000000000071</c:v>
                </c:pt>
                <c:pt idx="5353">
                  <c:v>-0.89999999999994529</c:v>
                </c:pt>
                <c:pt idx="5354">
                  <c:v>0.69999999999996732</c:v>
                </c:pt>
                <c:pt idx="5355">
                  <c:v>1.499999999999968</c:v>
                </c:pt>
                <c:pt idx="5356">
                  <c:v>3.0000000000000249</c:v>
                </c:pt>
                <c:pt idx="5357">
                  <c:v>3.3000000000000362</c:v>
                </c:pt>
                <c:pt idx="5358">
                  <c:v>4.1999999999999815</c:v>
                </c:pt>
                <c:pt idx="5359">
                  <c:v>5.1999999999999602</c:v>
                </c:pt>
                <c:pt idx="5360">
                  <c:v>2.4000000000000021</c:v>
                </c:pt>
                <c:pt idx="5361">
                  <c:v>-0.49999999999998934</c:v>
                </c:pt>
                <c:pt idx="5362">
                  <c:v>-0.80000000000000071</c:v>
                </c:pt>
                <c:pt idx="5363">
                  <c:v>-1.2999999999999901</c:v>
                </c:pt>
                <c:pt idx="5364">
                  <c:v>-1.3999999999999346</c:v>
                </c:pt>
                <c:pt idx="5365">
                  <c:v>0.59999999999993392</c:v>
                </c:pt>
                <c:pt idx="5366">
                  <c:v>2.6999999999999247</c:v>
                </c:pt>
                <c:pt idx="5367">
                  <c:v>2.3000000000000576</c:v>
                </c:pt>
                <c:pt idx="5368">
                  <c:v>1.1000000000000121</c:v>
                </c:pt>
                <c:pt idx="5369">
                  <c:v>1.3999999999999346</c:v>
                </c:pt>
                <c:pt idx="5370">
                  <c:v>0.30000000000001137</c:v>
                </c:pt>
                <c:pt idx="5371">
                  <c:v>1.4000000000000234</c:v>
                </c:pt>
                <c:pt idx="5372">
                  <c:v>4.4999999999999929</c:v>
                </c:pt>
                <c:pt idx="5373">
                  <c:v>6.2000000000000277</c:v>
                </c:pt>
                <c:pt idx="5374">
                  <c:v>7.099999999999973</c:v>
                </c:pt>
                <c:pt idx="5375">
                  <c:v>6.899999999999995</c:v>
                </c:pt>
                <c:pt idx="5376">
                  <c:v>7.6000000000000512</c:v>
                </c:pt>
                <c:pt idx="5377">
                  <c:v>7.9000000000000625</c:v>
                </c:pt>
                <c:pt idx="5378">
                  <c:v>6.7999999999999616</c:v>
                </c:pt>
                <c:pt idx="5379">
                  <c:v>7.1000000000000618</c:v>
                </c:pt>
                <c:pt idx="5380">
                  <c:v>7.8000000000000291</c:v>
                </c:pt>
                <c:pt idx="5381">
                  <c:v>7.2000000000000064</c:v>
                </c:pt>
                <c:pt idx="5382">
                  <c:v>8.1000000000000405</c:v>
                </c:pt>
                <c:pt idx="5383">
                  <c:v>6.7000000000000171</c:v>
                </c:pt>
                <c:pt idx="5384">
                  <c:v>9.1000000000000192</c:v>
                </c:pt>
                <c:pt idx="5385">
                  <c:v>9.1000000000000192</c:v>
                </c:pt>
                <c:pt idx="5386">
                  <c:v>7.9000000000000625</c:v>
                </c:pt>
                <c:pt idx="5387">
                  <c:v>8.8000000000000078</c:v>
                </c:pt>
                <c:pt idx="5388">
                  <c:v>15.100000000000069</c:v>
                </c:pt>
                <c:pt idx="5389">
                  <c:v>15.700000000000003</c:v>
                </c:pt>
                <c:pt idx="5390">
                  <c:v>19.500000000000028</c:v>
                </c:pt>
                <c:pt idx="5391">
                  <c:v>19.099999999999984</c:v>
                </c:pt>
                <c:pt idx="5392">
                  <c:v>13.899999999999935</c:v>
                </c:pt>
                <c:pt idx="5393">
                  <c:v>12.399999999999967</c:v>
                </c:pt>
                <c:pt idx="5394">
                  <c:v>11.099999999999977</c:v>
                </c:pt>
                <c:pt idx="5395">
                  <c:v>10.899999999999999</c:v>
                </c:pt>
                <c:pt idx="5396">
                  <c:v>14.299999999999979</c:v>
                </c:pt>
                <c:pt idx="5397">
                  <c:v>16.199999999999992</c:v>
                </c:pt>
                <c:pt idx="5398">
                  <c:v>18.100000000000005</c:v>
                </c:pt>
                <c:pt idx="5399">
                  <c:v>14.000000000000057</c:v>
                </c:pt>
                <c:pt idx="5400">
                  <c:v>15.899999999999981</c:v>
                </c:pt>
                <c:pt idx="5401">
                  <c:v>15.600000000000058</c:v>
                </c:pt>
                <c:pt idx="5402">
                  <c:v>13.30000000000009</c:v>
                </c:pt>
                <c:pt idx="5403">
                  <c:v>11.399999999999988</c:v>
                </c:pt>
                <c:pt idx="5404">
                  <c:v>8.6000000000000298</c:v>
                </c:pt>
                <c:pt idx="5405">
                  <c:v>4.0000000000000036</c:v>
                </c:pt>
                <c:pt idx="5406">
                  <c:v>6.6999999999999282</c:v>
                </c:pt>
                <c:pt idx="5407">
                  <c:v>10.400000000000009</c:v>
                </c:pt>
                <c:pt idx="5408">
                  <c:v>19.599999999999973</c:v>
                </c:pt>
                <c:pt idx="5409">
                  <c:v>16.300000000000026</c:v>
                </c:pt>
                <c:pt idx="5410">
                  <c:v>15.90000000000007</c:v>
                </c:pt>
                <c:pt idx="5411">
                  <c:v>12.000000000000011</c:v>
                </c:pt>
                <c:pt idx="5412">
                  <c:v>14.700000000000024</c:v>
                </c:pt>
                <c:pt idx="5413">
                  <c:v>14.799999999999969</c:v>
                </c:pt>
                <c:pt idx="5414">
                  <c:v>11.500000000000021</c:v>
                </c:pt>
                <c:pt idx="5415">
                  <c:v>13.79999999999999</c:v>
                </c:pt>
                <c:pt idx="5416">
                  <c:v>12.399999999999967</c:v>
                </c:pt>
                <c:pt idx="5417">
                  <c:v>26.29999999999999</c:v>
                </c:pt>
                <c:pt idx="5418">
                  <c:v>43.100000000000094</c:v>
                </c:pt>
                <c:pt idx="5419">
                  <c:v>58.999999999999986</c:v>
                </c:pt>
                <c:pt idx="5420">
                  <c:v>59.500000000000064</c:v>
                </c:pt>
                <c:pt idx="5421">
                  <c:v>61.299999999999955</c:v>
                </c:pt>
                <c:pt idx="5422">
                  <c:v>51.6</c:v>
                </c:pt>
                <c:pt idx="5423">
                  <c:v>58.199999999999989</c:v>
                </c:pt>
                <c:pt idx="5424">
                  <c:v>57.899999999999977</c:v>
                </c:pt>
                <c:pt idx="5425">
                  <c:v>58.199999999999989</c:v>
                </c:pt>
                <c:pt idx="5426">
                  <c:v>58.700000000000017</c:v>
                </c:pt>
                <c:pt idx="5427">
                  <c:v>51.6</c:v>
                </c:pt>
                <c:pt idx="5428">
                  <c:v>47.599999999999994</c:v>
                </c:pt>
                <c:pt idx="5429">
                  <c:v>52.400000000000006</c:v>
                </c:pt>
                <c:pt idx="5430">
                  <c:v>48.4</c:v>
                </c:pt>
                <c:pt idx="5431">
                  <c:v>51.100000000000009</c:v>
                </c:pt>
                <c:pt idx="5432">
                  <c:v>49.000000000000021</c:v>
                </c:pt>
                <c:pt idx="5433">
                  <c:v>50.299999999999969</c:v>
                </c:pt>
                <c:pt idx="5434">
                  <c:v>48.500000000000028</c:v>
                </c:pt>
                <c:pt idx="5435">
                  <c:v>48.70000000000001</c:v>
                </c:pt>
                <c:pt idx="5436">
                  <c:v>50</c:v>
                </c:pt>
                <c:pt idx="5437">
                  <c:v>44.09999999999998</c:v>
                </c:pt>
                <c:pt idx="5438">
                  <c:v>36.09999999999998</c:v>
                </c:pt>
                <c:pt idx="5439">
                  <c:v>35.099999999999909</c:v>
                </c:pt>
                <c:pt idx="5440">
                  <c:v>30.400000000000027</c:v>
                </c:pt>
                <c:pt idx="5441">
                  <c:v>32.699999999999996</c:v>
                </c:pt>
                <c:pt idx="5442">
                  <c:v>32.500000000000014</c:v>
                </c:pt>
                <c:pt idx="5443">
                  <c:v>31.300000000000061</c:v>
                </c:pt>
                <c:pt idx="5444">
                  <c:v>30.000000000000071</c:v>
                </c:pt>
                <c:pt idx="5445">
                  <c:v>29.399999999999959</c:v>
                </c:pt>
                <c:pt idx="5446">
                  <c:v>30.999999999999961</c:v>
                </c:pt>
                <c:pt idx="5447">
                  <c:v>23.000000000000043</c:v>
                </c:pt>
                <c:pt idx="5448">
                  <c:v>18.99999999999995</c:v>
                </c:pt>
                <c:pt idx="5449">
                  <c:v>17.100000000000026</c:v>
                </c:pt>
                <c:pt idx="5450">
                  <c:v>18.400000000000016</c:v>
                </c:pt>
                <c:pt idx="5451">
                  <c:v>15.299999999999958</c:v>
                </c:pt>
                <c:pt idx="5452">
                  <c:v>18.599999999999994</c:v>
                </c:pt>
                <c:pt idx="5453">
                  <c:v>18.400000000000016</c:v>
                </c:pt>
                <c:pt idx="5454">
                  <c:v>18.699999999999939</c:v>
                </c:pt>
                <c:pt idx="5455">
                  <c:v>20.900000000000052</c:v>
                </c:pt>
                <c:pt idx="5456">
                  <c:v>20.999999999999996</c:v>
                </c:pt>
                <c:pt idx="5457">
                  <c:v>22.599999999999998</c:v>
                </c:pt>
                <c:pt idx="5458">
                  <c:v>23.299999999999965</c:v>
                </c:pt>
                <c:pt idx="5459">
                  <c:v>17.300000000000004</c:v>
                </c:pt>
                <c:pt idx="5460">
                  <c:v>14.400000000000013</c:v>
                </c:pt>
                <c:pt idx="5461">
                  <c:v>16.500000000000004</c:v>
                </c:pt>
                <c:pt idx="5462">
                  <c:v>14.799999999999969</c:v>
                </c:pt>
                <c:pt idx="5463">
                  <c:v>13.699999999999957</c:v>
                </c:pt>
                <c:pt idx="5464">
                  <c:v>16.300000000000026</c:v>
                </c:pt>
                <c:pt idx="5465">
                  <c:v>17.100000000000026</c:v>
                </c:pt>
                <c:pt idx="5466">
                  <c:v>16.100000000000048</c:v>
                </c:pt>
                <c:pt idx="5467">
                  <c:v>20.699999999999985</c:v>
                </c:pt>
                <c:pt idx="5468">
                  <c:v>15.200000000000014</c:v>
                </c:pt>
                <c:pt idx="5469">
                  <c:v>11.20000000000001</c:v>
                </c:pt>
                <c:pt idx="5470">
                  <c:v>10.400000000000009</c:v>
                </c:pt>
                <c:pt idx="5471">
                  <c:v>12.300000000000022</c:v>
                </c:pt>
                <c:pt idx="5472">
                  <c:v>10.099999999999998</c:v>
                </c:pt>
                <c:pt idx="5473">
                  <c:v>9.2999999999999972</c:v>
                </c:pt>
                <c:pt idx="5474">
                  <c:v>8.3000000000000185</c:v>
                </c:pt>
                <c:pt idx="5475">
                  <c:v>5.600000000000005</c:v>
                </c:pt>
                <c:pt idx="5476">
                  <c:v>3.3000000000000362</c:v>
                </c:pt>
                <c:pt idx="5477">
                  <c:v>10.400000000000009</c:v>
                </c:pt>
                <c:pt idx="5478">
                  <c:v>11.899999999999977</c:v>
                </c:pt>
                <c:pt idx="5479">
                  <c:v>9.9999999999999645</c:v>
                </c:pt>
                <c:pt idx="5480">
                  <c:v>11.299999999999955</c:v>
                </c:pt>
                <c:pt idx="5481">
                  <c:v>11.400000000000077</c:v>
                </c:pt>
                <c:pt idx="5482">
                  <c:v>12.800000000000011</c:v>
                </c:pt>
                <c:pt idx="5483">
                  <c:v>14.200000000000035</c:v>
                </c:pt>
                <c:pt idx="5484">
                  <c:v>14.900000000000002</c:v>
                </c:pt>
                <c:pt idx="5485">
                  <c:v>15.299999999999958</c:v>
                </c:pt>
                <c:pt idx="5486">
                  <c:v>16.199999999999992</c:v>
                </c:pt>
                <c:pt idx="5487">
                  <c:v>15.200000000000014</c:v>
                </c:pt>
                <c:pt idx="5488">
                  <c:v>16.70000000000007</c:v>
                </c:pt>
                <c:pt idx="5489">
                  <c:v>12.5</c:v>
                </c:pt>
                <c:pt idx="5490">
                  <c:v>11.299999999999955</c:v>
                </c:pt>
                <c:pt idx="5491">
                  <c:v>8.4999999999999964</c:v>
                </c:pt>
                <c:pt idx="5492">
                  <c:v>10.999999999999943</c:v>
                </c:pt>
                <c:pt idx="5493">
                  <c:v>8.4999999999999964</c:v>
                </c:pt>
                <c:pt idx="5494">
                  <c:v>7.2000000000000064</c:v>
                </c:pt>
                <c:pt idx="5495">
                  <c:v>7.5999999999999623</c:v>
                </c:pt>
                <c:pt idx="5496">
                  <c:v>7.3999999999999844</c:v>
                </c:pt>
                <c:pt idx="5497">
                  <c:v>8.0000000000000071</c:v>
                </c:pt>
                <c:pt idx="5498">
                  <c:v>10.099999999999998</c:v>
                </c:pt>
                <c:pt idx="5499">
                  <c:v>8.0999999999999517</c:v>
                </c:pt>
                <c:pt idx="5500">
                  <c:v>10.800000000000054</c:v>
                </c:pt>
                <c:pt idx="5501">
                  <c:v>9.4000000000000306</c:v>
                </c:pt>
                <c:pt idx="5502">
                  <c:v>12.199999999999989</c:v>
                </c:pt>
                <c:pt idx="5503">
                  <c:v>12.300000000000022</c:v>
                </c:pt>
                <c:pt idx="5504">
                  <c:v>14.400000000000013</c:v>
                </c:pt>
                <c:pt idx="5505">
                  <c:v>13.999999999999968</c:v>
                </c:pt>
                <c:pt idx="5506">
                  <c:v>13.400000000000034</c:v>
                </c:pt>
                <c:pt idx="5507">
                  <c:v>14.100000000000001</c:v>
                </c:pt>
                <c:pt idx="5508">
                  <c:v>10.500000000000043</c:v>
                </c:pt>
                <c:pt idx="5509">
                  <c:v>14.299999999999979</c:v>
                </c:pt>
                <c:pt idx="5510">
                  <c:v>14.800000000000058</c:v>
                </c:pt>
                <c:pt idx="5511">
                  <c:v>11.899999999999977</c:v>
                </c:pt>
                <c:pt idx="5512">
                  <c:v>10.199999999999942</c:v>
                </c:pt>
                <c:pt idx="5513">
                  <c:v>12.399999999999967</c:v>
                </c:pt>
                <c:pt idx="5514">
                  <c:v>12.599999999999945</c:v>
                </c:pt>
                <c:pt idx="5515">
                  <c:v>12.600000000000033</c:v>
                </c:pt>
                <c:pt idx="5516">
                  <c:v>11.000000000000032</c:v>
                </c:pt>
                <c:pt idx="5517">
                  <c:v>10.499999999999954</c:v>
                </c:pt>
                <c:pt idx="5518">
                  <c:v>16.500000000000004</c:v>
                </c:pt>
                <c:pt idx="5519">
                  <c:v>14.900000000000002</c:v>
                </c:pt>
                <c:pt idx="5520">
                  <c:v>19.399999999999995</c:v>
                </c:pt>
                <c:pt idx="5521">
                  <c:v>19.100000000000072</c:v>
                </c:pt>
                <c:pt idx="5522">
                  <c:v>21.300000000000008</c:v>
                </c:pt>
                <c:pt idx="5523">
                  <c:v>22.199999999999953</c:v>
                </c:pt>
                <c:pt idx="5524">
                  <c:v>20.099999999999962</c:v>
                </c:pt>
                <c:pt idx="5525">
                  <c:v>17.499999999999982</c:v>
                </c:pt>
                <c:pt idx="5526">
                  <c:v>16.800000000000015</c:v>
                </c:pt>
                <c:pt idx="5527">
                  <c:v>16.199999999999992</c:v>
                </c:pt>
                <c:pt idx="5528">
                  <c:v>16.300000000000026</c:v>
                </c:pt>
                <c:pt idx="5529">
                  <c:v>16.100000000000048</c:v>
                </c:pt>
                <c:pt idx="5530">
                  <c:v>16.100000000000048</c:v>
                </c:pt>
                <c:pt idx="5531">
                  <c:v>14.599999999999991</c:v>
                </c:pt>
                <c:pt idx="5532">
                  <c:v>13.600000000000012</c:v>
                </c:pt>
                <c:pt idx="5533">
                  <c:v>13.399999999999945</c:v>
                </c:pt>
                <c:pt idx="5534">
                  <c:v>15.600000000000058</c:v>
                </c:pt>
                <c:pt idx="5535">
                  <c:v>14.499999999999957</c:v>
                </c:pt>
                <c:pt idx="5536">
                  <c:v>17.899999999999938</c:v>
                </c:pt>
                <c:pt idx="5537">
                  <c:v>17.099999999999937</c:v>
                </c:pt>
                <c:pt idx="5538">
                  <c:v>19.30000000000005</c:v>
                </c:pt>
                <c:pt idx="5539">
                  <c:v>21.999999999999975</c:v>
                </c:pt>
                <c:pt idx="5540">
                  <c:v>25.500000000000078</c:v>
                </c:pt>
                <c:pt idx="5541">
                  <c:v>23.70000000000001</c:v>
                </c:pt>
                <c:pt idx="5542">
                  <c:v>25.499999999999989</c:v>
                </c:pt>
                <c:pt idx="5543">
                  <c:v>27.500000000000036</c:v>
                </c:pt>
                <c:pt idx="5544">
                  <c:v>24.100000000000055</c:v>
                </c:pt>
                <c:pt idx="5545">
                  <c:v>25.300000000000011</c:v>
                </c:pt>
                <c:pt idx="5546">
                  <c:v>21.999999999999975</c:v>
                </c:pt>
                <c:pt idx="5547">
                  <c:v>21.799999999999997</c:v>
                </c:pt>
                <c:pt idx="5548">
                  <c:v>17.399999999999949</c:v>
                </c:pt>
                <c:pt idx="5549">
                  <c:v>18.299999999999983</c:v>
                </c:pt>
                <c:pt idx="5550">
                  <c:v>14.700000000000024</c:v>
                </c:pt>
                <c:pt idx="5551">
                  <c:v>18.19999999999995</c:v>
                </c:pt>
                <c:pt idx="5552">
                  <c:v>18.900000000000006</c:v>
                </c:pt>
                <c:pt idx="5553">
                  <c:v>21.399999999999952</c:v>
                </c:pt>
                <c:pt idx="5554">
                  <c:v>22.40000000000002</c:v>
                </c:pt>
                <c:pt idx="5555">
                  <c:v>21.999999999999975</c:v>
                </c:pt>
                <c:pt idx="5556">
                  <c:v>20.699999999999985</c:v>
                </c:pt>
                <c:pt idx="5557">
                  <c:v>19.200000000000017</c:v>
                </c:pt>
                <c:pt idx="5558">
                  <c:v>22.40000000000002</c:v>
                </c:pt>
                <c:pt idx="5559">
                  <c:v>21.999999999999975</c:v>
                </c:pt>
                <c:pt idx="5560">
                  <c:v>21.500000000000075</c:v>
                </c:pt>
                <c:pt idx="5561">
                  <c:v>20.699999999999985</c:v>
                </c:pt>
                <c:pt idx="5562">
                  <c:v>22.999999999999954</c:v>
                </c:pt>
                <c:pt idx="5563">
                  <c:v>26.200000000000045</c:v>
                </c:pt>
                <c:pt idx="5564">
                  <c:v>29.399999999999959</c:v>
                </c:pt>
                <c:pt idx="5565">
                  <c:v>30.100000000000016</c:v>
                </c:pt>
                <c:pt idx="5566">
                  <c:v>31.700000000000017</c:v>
                </c:pt>
                <c:pt idx="5567">
                  <c:v>30.600000000000005</c:v>
                </c:pt>
                <c:pt idx="5568">
                  <c:v>33.900000000000041</c:v>
                </c:pt>
                <c:pt idx="5569">
                  <c:v>37.000000000000014</c:v>
                </c:pt>
                <c:pt idx="5570">
                  <c:v>39.499999999999957</c:v>
                </c:pt>
                <c:pt idx="5571">
                  <c:v>40.500000000000028</c:v>
                </c:pt>
                <c:pt idx="5572">
                  <c:v>39.700000000000024</c:v>
                </c:pt>
                <c:pt idx="5573">
                  <c:v>29.899999999999949</c:v>
                </c:pt>
                <c:pt idx="5574">
                  <c:v>33.5</c:v>
                </c:pt>
                <c:pt idx="5575">
                  <c:v>36.899999999999977</c:v>
                </c:pt>
                <c:pt idx="5576">
                  <c:v>31.599999999999984</c:v>
                </c:pt>
                <c:pt idx="5577">
                  <c:v>25.8</c:v>
                </c:pt>
                <c:pt idx="5578">
                  <c:v>25.400000000000045</c:v>
                </c:pt>
                <c:pt idx="5579">
                  <c:v>24.299999999999944</c:v>
                </c:pt>
                <c:pt idx="5580">
                  <c:v>23.500000000000032</c:v>
                </c:pt>
                <c:pt idx="5581">
                  <c:v>21.199999999999974</c:v>
                </c:pt>
                <c:pt idx="5582">
                  <c:v>21.199999999999974</c:v>
                </c:pt>
                <c:pt idx="5583">
                  <c:v>19.600000000000062</c:v>
                </c:pt>
                <c:pt idx="5584">
                  <c:v>20.699999999999985</c:v>
                </c:pt>
                <c:pt idx="5585">
                  <c:v>20.899999999999963</c:v>
                </c:pt>
                <c:pt idx="5586">
                  <c:v>23.500000000000032</c:v>
                </c:pt>
                <c:pt idx="5587">
                  <c:v>25.8</c:v>
                </c:pt>
                <c:pt idx="5588">
                  <c:v>27.200000000000024</c:v>
                </c:pt>
                <c:pt idx="5589">
                  <c:v>26.6</c:v>
                </c:pt>
                <c:pt idx="5590">
                  <c:v>25.099999999999945</c:v>
                </c:pt>
                <c:pt idx="5591">
                  <c:v>26.6</c:v>
                </c:pt>
                <c:pt idx="5592">
                  <c:v>27.799999999999958</c:v>
                </c:pt>
                <c:pt idx="5593">
                  <c:v>27.799999999999958</c:v>
                </c:pt>
                <c:pt idx="5594">
                  <c:v>33.60000000000003</c:v>
                </c:pt>
                <c:pt idx="5595">
                  <c:v>32.000000000000028</c:v>
                </c:pt>
                <c:pt idx="5596">
                  <c:v>33.900000000000041</c:v>
                </c:pt>
                <c:pt idx="5597">
                  <c:v>34.699999999999953</c:v>
                </c:pt>
                <c:pt idx="5598">
                  <c:v>30.400000000000027</c:v>
                </c:pt>
                <c:pt idx="5599">
                  <c:v>27.400000000000002</c:v>
                </c:pt>
                <c:pt idx="5600">
                  <c:v>29.699999999999971</c:v>
                </c:pt>
                <c:pt idx="5601">
                  <c:v>29.100000000000037</c:v>
                </c:pt>
                <c:pt idx="5602">
                  <c:v>31.799999999999962</c:v>
                </c:pt>
                <c:pt idx="5603">
                  <c:v>31.200000000000028</c:v>
                </c:pt>
                <c:pt idx="5604">
                  <c:v>29.300000000000015</c:v>
                </c:pt>
                <c:pt idx="5605">
                  <c:v>27.199999999999935</c:v>
                </c:pt>
                <c:pt idx="5606">
                  <c:v>24.699999999999989</c:v>
                </c:pt>
                <c:pt idx="5607">
                  <c:v>26.799999999999979</c:v>
                </c:pt>
                <c:pt idx="5608">
                  <c:v>26.199999999999957</c:v>
                </c:pt>
                <c:pt idx="5609">
                  <c:v>25.100000000000033</c:v>
                </c:pt>
                <c:pt idx="5610">
                  <c:v>25.100000000000033</c:v>
                </c:pt>
                <c:pt idx="5611">
                  <c:v>26.700000000000035</c:v>
                </c:pt>
                <c:pt idx="5612">
                  <c:v>28.200000000000003</c:v>
                </c:pt>
                <c:pt idx="5613">
                  <c:v>26.699999999999946</c:v>
                </c:pt>
                <c:pt idx="5614">
                  <c:v>25.099999999999945</c:v>
                </c:pt>
                <c:pt idx="5615">
                  <c:v>21.900000000000031</c:v>
                </c:pt>
                <c:pt idx="5616">
                  <c:v>21.600000000000019</c:v>
                </c:pt>
                <c:pt idx="5617">
                  <c:v>20.100000000000051</c:v>
                </c:pt>
                <c:pt idx="5618">
                  <c:v>19.30000000000005</c:v>
                </c:pt>
                <c:pt idx="5619">
                  <c:v>20.599999999999952</c:v>
                </c:pt>
                <c:pt idx="5620">
                  <c:v>21.799999999999997</c:v>
                </c:pt>
                <c:pt idx="5621">
                  <c:v>23.200000000000021</c:v>
                </c:pt>
                <c:pt idx="5622">
                  <c:v>23.899999999999988</c:v>
                </c:pt>
                <c:pt idx="5623">
                  <c:v>26.799999999999979</c:v>
                </c:pt>
                <c:pt idx="5624">
                  <c:v>28.200000000000003</c:v>
                </c:pt>
                <c:pt idx="5625">
                  <c:v>28.099999999999969</c:v>
                </c:pt>
                <c:pt idx="5626">
                  <c:v>26.29999999999999</c:v>
                </c:pt>
                <c:pt idx="5627">
                  <c:v>24.300000000000033</c:v>
                </c:pt>
                <c:pt idx="5628">
                  <c:v>26.29999999999999</c:v>
                </c:pt>
                <c:pt idx="5629">
                  <c:v>28.100000000000058</c:v>
                </c:pt>
                <c:pt idx="5630">
                  <c:v>26.900000000000013</c:v>
                </c:pt>
                <c:pt idx="5631">
                  <c:v>30.19999999999996</c:v>
                </c:pt>
                <c:pt idx="5632">
                  <c:v>32.500000000000014</c:v>
                </c:pt>
                <c:pt idx="5633">
                  <c:v>33.900000000000041</c:v>
                </c:pt>
                <c:pt idx="5634">
                  <c:v>35.700000000000017</c:v>
                </c:pt>
                <c:pt idx="5635">
                  <c:v>35.39999999999992</c:v>
                </c:pt>
                <c:pt idx="5636">
                  <c:v>37.399999999999963</c:v>
                </c:pt>
                <c:pt idx="5637">
                  <c:v>36.700000000000003</c:v>
                </c:pt>
                <c:pt idx="5638">
                  <c:v>32.299999999999955</c:v>
                </c:pt>
                <c:pt idx="5639">
                  <c:v>27.099999999999991</c:v>
                </c:pt>
                <c:pt idx="5640">
                  <c:v>24.700000000000077</c:v>
                </c:pt>
                <c:pt idx="5641">
                  <c:v>21.499999999999986</c:v>
                </c:pt>
                <c:pt idx="5642">
                  <c:v>24.399999999999977</c:v>
                </c:pt>
                <c:pt idx="5643">
                  <c:v>26.399999999999935</c:v>
                </c:pt>
                <c:pt idx="5644">
                  <c:v>27.000000000000046</c:v>
                </c:pt>
                <c:pt idx="5645">
                  <c:v>24.000000000000021</c:v>
                </c:pt>
                <c:pt idx="5646">
                  <c:v>21.900000000000031</c:v>
                </c:pt>
                <c:pt idx="5647">
                  <c:v>19.099999999999984</c:v>
                </c:pt>
                <c:pt idx="5648">
                  <c:v>18.799999999999972</c:v>
                </c:pt>
                <c:pt idx="5649">
                  <c:v>20.899999999999963</c:v>
                </c:pt>
                <c:pt idx="5650">
                  <c:v>22.40000000000002</c:v>
                </c:pt>
                <c:pt idx="5651">
                  <c:v>24.800000000000022</c:v>
                </c:pt>
                <c:pt idx="5652">
                  <c:v>25.300000000000011</c:v>
                </c:pt>
                <c:pt idx="5653">
                  <c:v>28.500000000000014</c:v>
                </c:pt>
                <c:pt idx="5654">
                  <c:v>26.6</c:v>
                </c:pt>
                <c:pt idx="5655">
                  <c:v>27.000000000000046</c:v>
                </c:pt>
                <c:pt idx="5656">
                  <c:v>27.400000000000002</c:v>
                </c:pt>
                <c:pt idx="5657">
                  <c:v>27.000000000000046</c:v>
                </c:pt>
                <c:pt idx="5658">
                  <c:v>28.200000000000003</c:v>
                </c:pt>
                <c:pt idx="5659">
                  <c:v>25.899999999999945</c:v>
                </c:pt>
                <c:pt idx="5660">
                  <c:v>25.899999999999945</c:v>
                </c:pt>
                <c:pt idx="5661">
                  <c:v>27.699999999999925</c:v>
                </c:pt>
                <c:pt idx="5662">
                  <c:v>28.800000000000026</c:v>
                </c:pt>
                <c:pt idx="5663">
                  <c:v>28.399999999999981</c:v>
                </c:pt>
                <c:pt idx="5664">
                  <c:v>26.500000000000057</c:v>
                </c:pt>
                <c:pt idx="5665">
                  <c:v>26.6</c:v>
                </c:pt>
                <c:pt idx="5666">
                  <c:v>27.59999999999998</c:v>
                </c:pt>
                <c:pt idx="5667">
                  <c:v>26.800000000000068</c:v>
                </c:pt>
                <c:pt idx="5668">
                  <c:v>25.400000000000045</c:v>
                </c:pt>
                <c:pt idx="5669">
                  <c:v>23.599999999999977</c:v>
                </c:pt>
                <c:pt idx="5670">
                  <c:v>24.000000000000021</c:v>
                </c:pt>
                <c:pt idx="5671">
                  <c:v>26.499999999999968</c:v>
                </c:pt>
                <c:pt idx="5672">
                  <c:v>28.099999999999969</c:v>
                </c:pt>
                <c:pt idx="5673">
                  <c:v>28.099999999999969</c:v>
                </c:pt>
                <c:pt idx="5674">
                  <c:v>27.800000000000047</c:v>
                </c:pt>
                <c:pt idx="5675">
                  <c:v>25.999999999999979</c:v>
                </c:pt>
                <c:pt idx="5676">
                  <c:v>26.100000000000012</c:v>
                </c:pt>
                <c:pt idx="5677">
                  <c:v>24.099999999999966</c:v>
                </c:pt>
                <c:pt idx="5678">
                  <c:v>24.099999999999966</c:v>
                </c:pt>
                <c:pt idx="5679">
                  <c:v>25.200000000000067</c:v>
                </c:pt>
                <c:pt idx="5680">
                  <c:v>25.499999999999989</c:v>
                </c:pt>
                <c:pt idx="5681">
                  <c:v>26.6</c:v>
                </c:pt>
                <c:pt idx="5682">
                  <c:v>26.6</c:v>
                </c:pt>
                <c:pt idx="5683">
                  <c:v>27.700000000000014</c:v>
                </c:pt>
                <c:pt idx="5684">
                  <c:v>26.799999999999979</c:v>
                </c:pt>
                <c:pt idx="5685">
                  <c:v>28.399999999999981</c:v>
                </c:pt>
                <c:pt idx="5686">
                  <c:v>28.40000000000007</c:v>
                </c:pt>
                <c:pt idx="5687">
                  <c:v>27.800000000000047</c:v>
                </c:pt>
                <c:pt idx="5688">
                  <c:v>27.700000000000014</c:v>
                </c:pt>
                <c:pt idx="5689">
                  <c:v>27.200000000000024</c:v>
                </c:pt>
                <c:pt idx="5690">
                  <c:v>25.600000000000023</c:v>
                </c:pt>
                <c:pt idx="5691">
                  <c:v>25.399999999999956</c:v>
                </c:pt>
                <c:pt idx="5692">
                  <c:v>25.999999999999979</c:v>
                </c:pt>
                <c:pt idx="5693">
                  <c:v>24.600000000000044</c:v>
                </c:pt>
                <c:pt idx="5694">
                  <c:v>23.70000000000001</c:v>
                </c:pt>
                <c:pt idx="5695">
                  <c:v>22.799999999999976</c:v>
                </c:pt>
                <c:pt idx="5696">
                  <c:v>21.499999999999986</c:v>
                </c:pt>
                <c:pt idx="5697">
                  <c:v>19.899999999999984</c:v>
                </c:pt>
                <c:pt idx="5698">
                  <c:v>20.600000000000041</c:v>
                </c:pt>
                <c:pt idx="5699">
                  <c:v>20.800000000000018</c:v>
                </c:pt>
                <c:pt idx="5700">
                  <c:v>22.000000000000064</c:v>
                </c:pt>
                <c:pt idx="5701">
                  <c:v>20.499999999999918</c:v>
                </c:pt>
                <c:pt idx="5702">
                  <c:v>17.600000000000016</c:v>
                </c:pt>
                <c:pt idx="5703">
                  <c:v>19.200000000000017</c:v>
                </c:pt>
                <c:pt idx="5704">
                  <c:v>16.199999999999992</c:v>
                </c:pt>
                <c:pt idx="5705">
                  <c:v>15.399999999999991</c:v>
                </c:pt>
                <c:pt idx="5706">
                  <c:v>12.300000000000022</c:v>
                </c:pt>
                <c:pt idx="5707">
                  <c:v>15.500000000000025</c:v>
                </c:pt>
                <c:pt idx="5708">
                  <c:v>16.599999999999948</c:v>
                </c:pt>
                <c:pt idx="5709">
                  <c:v>15.399999999999991</c:v>
                </c:pt>
                <c:pt idx="5710">
                  <c:v>14.700000000000024</c:v>
                </c:pt>
                <c:pt idx="5711">
                  <c:v>14.000000000000057</c:v>
                </c:pt>
                <c:pt idx="5712">
                  <c:v>12.400000000000055</c:v>
                </c:pt>
                <c:pt idx="5713">
                  <c:v>12.300000000000022</c:v>
                </c:pt>
                <c:pt idx="5714">
                  <c:v>13.699999999999957</c:v>
                </c:pt>
                <c:pt idx="5715">
                  <c:v>15.899999999999981</c:v>
                </c:pt>
                <c:pt idx="5716">
                  <c:v>17.69999999999996</c:v>
                </c:pt>
                <c:pt idx="5717">
                  <c:v>16.100000000000048</c:v>
                </c:pt>
                <c:pt idx="5718">
                  <c:v>17.69999999999996</c:v>
                </c:pt>
                <c:pt idx="5719">
                  <c:v>18.900000000000006</c:v>
                </c:pt>
                <c:pt idx="5720">
                  <c:v>18.400000000000016</c:v>
                </c:pt>
                <c:pt idx="5721">
                  <c:v>17.099999999999937</c:v>
                </c:pt>
                <c:pt idx="5722">
                  <c:v>17.199999999999971</c:v>
                </c:pt>
                <c:pt idx="5723">
                  <c:v>18.00000000000006</c:v>
                </c:pt>
                <c:pt idx="5724">
                  <c:v>16.000000000000014</c:v>
                </c:pt>
                <c:pt idx="5725">
                  <c:v>14.499999999999957</c:v>
                </c:pt>
                <c:pt idx="5726">
                  <c:v>14.900000000000002</c:v>
                </c:pt>
                <c:pt idx="5727">
                  <c:v>16.099999999999959</c:v>
                </c:pt>
                <c:pt idx="5728">
                  <c:v>16.099999999999959</c:v>
                </c:pt>
                <c:pt idx="5729">
                  <c:v>13.800000000000079</c:v>
                </c:pt>
                <c:pt idx="5730">
                  <c:v>16.500000000000004</c:v>
                </c:pt>
                <c:pt idx="5731">
                  <c:v>16.900000000000048</c:v>
                </c:pt>
                <c:pt idx="5732">
                  <c:v>16.500000000000004</c:v>
                </c:pt>
                <c:pt idx="5733">
                  <c:v>18.499999999999961</c:v>
                </c:pt>
                <c:pt idx="5734">
                  <c:v>17.799999999999994</c:v>
                </c:pt>
                <c:pt idx="5735">
                  <c:v>19.599999999999973</c:v>
                </c:pt>
                <c:pt idx="5736">
                  <c:v>20.000000000000018</c:v>
                </c:pt>
                <c:pt idx="5737">
                  <c:v>18.700000000000028</c:v>
                </c:pt>
                <c:pt idx="5738">
                  <c:v>20.29999999999994</c:v>
                </c:pt>
                <c:pt idx="5739">
                  <c:v>22.799999999999976</c:v>
                </c:pt>
                <c:pt idx="5740">
                  <c:v>20.79999999999993</c:v>
                </c:pt>
                <c:pt idx="5741">
                  <c:v>19.799999999999951</c:v>
                </c:pt>
                <c:pt idx="5742">
                  <c:v>23.600000000000065</c:v>
                </c:pt>
                <c:pt idx="5743">
                  <c:v>22.499999999999964</c:v>
                </c:pt>
                <c:pt idx="5744">
                  <c:v>20.699999999999985</c:v>
                </c:pt>
                <c:pt idx="5745">
                  <c:v>19.299999999999962</c:v>
                </c:pt>
                <c:pt idx="5746">
                  <c:v>22.900000000000009</c:v>
                </c:pt>
                <c:pt idx="5747">
                  <c:v>23.100000000000076</c:v>
                </c:pt>
                <c:pt idx="5748">
                  <c:v>23.599999999999977</c:v>
                </c:pt>
                <c:pt idx="5749">
                  <c:v>24.900000000000055</c:v>
                </c:pt>
                <c:pt idx="5750">
                  <c:v>25.100000000000033</c:v>
                </c:pt>
                <c:pt idx="5751">
                  <c:v>28.300000000000036</c:v>
                </c:pt>
                <c:pt idx="5752">
                  <c:v>28.399999999999981</c:v>
                </c:pt>
                <c:pt idx="5753">
                  <c:v>29.600000000000026</c:v>
                </c:pt>
                <c:pt idx="5754">
                  <c:v>30.69999999999995</c:v>
                </c:pt>
                <c:pt idx="5755">
                  <c:v>27.90000000000008</c:v>
                </c:pt>
                <c:pt idx="5756">
                  <c:v>25.999999999999979</c:v>
                </c:pt>
                <c:pt idx="5757">
                  <c:v>22.199999999999953</c:v>
                </c:pt>
                <c:pt idx="5758">
                  <c:v>18.599999999999994</c:v>
                </c:pt>
                <c:pt idx="5759">
                  <c:v>10.099999999999998</c:v>
                </c:pt>
                <c:pt idx="5760">
                  <c:v>7.3999999999999844</c:v>
                </c:pt>
                <c:pt idx="5761">
                  <c:v>4.4999999999999929</c:v>
                </c:pt>
                <c:pt idx="5762">
                  <c:v>-1.899999999999924</c:v>
                </c:pt>
                <c:pt idx="5763">
                  <c:v>-3.3999999999999808</c:v>
                </c:pt>
                <c:pt idx="5764">
                  <c:v>-6.899999999999995</c:v>
                </c:pt>
                <c:pt idx="5765">
                  <c:v>-3.0999999999999694</c:v>
                </c:pt>
                <c:pt idx="5766">
                  <c:v>-6.5000000000000391</c:v>
                </c:pt>
                <c:pt idx="5767">
                  <c:v>0.69999999999996732</c:v>
                </c:pt>
                <c:pt idx="5768">
                  <c:v>0.90000000000003411</c:v>
                </c:pt>
                <c:pt idx="5769">
                  <c:v>-4.0999999999999481</c:v>
                </c:pt>
                <c:pt idx="5770">
                  <c:v>-6.4999999999999503</c:v>
                </c:pt>
                <c:pt idx="5771">
                  <c:v>-7.6000000000000512</c:v>
                </c:pt>
                <c:pt idx="5772">
                  <c:v>-6.5999999999999837</c:v>
                </c:pt>
                <c:pt idx="5773">
                  <c:v>-10.499999999999954</c:v>
                </c:pt>
                <c:pt idx="5774">
                  <c:v>-14.900000000000002</c:v>
                </c:pt>
                <c:pt idx="5775">
                  <c:v>-14.499999999999957</c:v>
                </c:pt>
                <c:pt idx="5776">
                  <c:v>-19.000000000000039</c:v>
                </c:pt>
                <c:pt idx="5777">
                  <c:v>-19.900000000000073</c:v>
                </c:pt>
                <c:pt idx="5778">
                  <c:v>-15.599999999999969</c:v>
                </c:pt>
                <c:pt idx="5779">
                  <c:v>-6.899999999999995</c:v>
                </c:pt>
                <c:pt idx="5780">
                  <c:v>-9.1000000000000192</c:v>
                </c:pt>
                <c:pt idx="5781">
                  <c:v>-11.20000000000001</c:v>
                </c:pt>
                <c:pt idx="5782">
                  <c:v>-11.799999999999944</c:v>
                </c:pt>
                <c:pt idx="5783">
                  <c:v>-12.899999999999956</c:v>
                </c:pt>
                <c:pt idx="5784">
                  <c:v>-10.700000000000021</c:v>
                </c:pt>
                <c:pt idx="5785">
                  <c:v>-11.800000000000033</c:v>
                </c:pt>
                <c:pt idx="5786">
                  <c:v>-11.299999999999955</c:v>
                </c:pt>
                <c:pt idx="5787">
                  <c:v>-11.600000000000055</c:v>
                </c:pt>
                <c:pt idx="5788">
                  <c:v>-13.400000000000034</c:v>
                </c:pt>
                <c:pt idx="5789">
                  <c:v>-15.399999999999991</c:v>
                </c:pt>
                <c:pt idx="5790">
                  <c:v>-14.100000000000001</c:v>
                </c:pt>
                <c:pt idx="5791">
                  <c:v>-17.600000000000016</c:v>
                </c:pt>
                <c:pt idx="5792">
                  <c:v>-20.29999999999994</c:v>
                </c:pt>
                <c:pt idx="5793">
                  <c:v>-24.000000000000021</c:v>
                </c:pt>
                <c:pt idx="5794">
                  <c:v>-29.100000000000037</c:v>
                </c:pt>
                <c:pt idx="5795">
                  <c:v>-32.699999999999996</c:v>
                </c:pt>
                <c:pt idx="5796">
                  <c:v>-36.700000000000003</c:v>
                </c:pt>
                <c:pt idx="5797">
                  <c:v>-36.299999999999955</c:v>
                </c:pt>
                <c:pt idx="5798">
                  <c:v>-42.300000000000004</c:v>
                </c:pt>
                <c:pt idx="5799">
                  <c:v>-43.299999999999983</c:v>
                </c:pt>
                <c:pt idx="5800">
                  <c:v>-43.000000000000057</c:v>
                </c:pt>
                <c:pt idx="5801">
                  <c:v>-44.7</c:v>
                </c:pt>
                <c:pt idx="5802">
                  <c:v>-44.200000000000017</c:v>
                </c:pt>
                <c:pt idx="5803">
                  <c:v>-42.900000000000027</c:v>
                </c:pt>
                <c:pt idx="5804">
                  <c:v>-47.500000000000057</c:v>
                </c:pt>
                <c:pt idx="5805">
                  <c:v>-45.399999999999977</c:v>
                </c:pt>
                <c:pt idx="5806">
                  <c:v>-41.300000000000026</c:v>
                </c:pt>
                <c:pt idx="5807">
                  <c:v>-42.8</c:v>
                </c:pt>
                <c:pt idx="5808">
                  <c:v>-45.899999999999963</c:v>
                </c:pt>
                <c:pt idx="5809">
                  <c:v>-51.29999999999999</c:v>
                </c:pt>
                <c:pt idx="5810">
                  <c:v>-49.2</c:v>
                </c:pt>
                <c:pt idx="5811">
                  <c:v>-44.900000000000077</c:v>
                </c:pt>
                <c:pt idx="5812">
                  <c:v>-42.199999999999974</c:v>
                </c:pt>
                <c:pt idx="5813">
                  <c:v>-44.200000000000017</c:v>
                </c:pt>
                <c:pt idx="5814">
                  <c:v>-38.500000000000071</c:v>
                </c:pt>
                <c:pt idx="5815">
                  <c:v>-27.799999999999958</c:v>
                </c:pt>
                <c:pt idx="5816">
                  <c:v>-26.999999999999957</c:v>
                </c:pt>
                <c:pt idx="5817">
                  <c:v>-32.800000000000026</c:v>
                </c:pt>
                <c:pt idx="5818">
                  <c:v>-36.800000000000033</c:v>
                </c:pt>
                <c:pt idx="5819">
                  <c:v>-37.5</c:v>
                </c:pt>
                <c:pt idx="5820">
                  <c:v>-37.099999999999952</c:v>
                </c:pt>
                <c:pt idx="5821">
                  <c:v>-35.599999999999987</c:v>
                </c:pt>
                <c:pt idx="5822">
                  <c:v>-37.100000000000044</c:v>
                </c:pt>
                <c:pt idx="5823">
                  <c:v>-38.999999999999972</c:v>
                </c:pt>
                <c:pt idx="5824">
                  <c:v>-46.400000000000041</c:v>
                </c:pt>
                <c:pt idx="5825">
                  <c:v>-44.09999999999998</c:v>
                </c:pt>
                <c:pt idx="5826">
                  <c:v>-41.199999999999989</c:v>
                </c:pt>
                <c:pt idx="5827">
                  <c:v>-34.500000000000064</c:v>
                </c:pt>
                <c:pt idx="5828">
                  <c:v>-32.699999999999996</c:v>
                </c:pt>
                <c:pt idx="5829">
                  <c:v>-31.899999999999995</c:v>
                </c:pt>
                <c:pt idx="5830">
                  <c:v>-29.099999999999948</c:v>
                </c:pt>
                <c:pt idx="5831">
                  <c:v>-31.400000000000006</c:v>
                </c:pt>
                <c:pt idx="5832">
                  <c:v>-37.100000000000044</c:v>
                </c:pt>
                <c:pt idx="5833">
                  <c:v>-40.000000000000036</c:v>
                </c:pt>
                <c:pt idx="5834">
                  <c:v>-38.499999999999979</c:v>
                </c:pt>
                <c:pt idx="5835">
                  <c:v>-39.900000000000006</c:v>
                </c:pt>
                <c:pt idx="5836">
                  <c:v>-44.799999999999955</c:v>
                </c:pt>
                <c:pt idx="5837">
                  <c:v>-40.299999999999955</c:v>
                </c:pt>
                <c:pt idx="5838">
                  <c:v>-36.800000000000033</c:v>
                </c:pt>
                <c:pt idx="5839">
                  <c:v>-34.600000000000009</c:v>
                </c:pt>
                <c:pt idx="5840">
                  <c:v>-37.5</c:v>
                </c:pt>
                <c:pt idx="5841">
                  <c:v>-35.300000000000068</c:v>
                </c:pt>
                <c:pt idx="5842">
                  <c:v>-36.20000000000001</c:v>
                </c:pt>
                <c:pt idx="5843">
                  <c:v>-31.599999999999984</c:v>
                </c:pt>
                <c:pt idx="5844">
                  <c:v>-34.09999999999993</c:v>
                </c:pt>
                <c:pt idx="5845">
                  <c:v>-34.600000000000009</c:v>
                </c:pt>
                <c:pt idx="5846">
                  <c:v>-35.499999999999957</c:v>
                </c:pt>
                <c:pt idx="5847">
                  <c:v>-39.999999999999943</c:v>
                </c:pt>
                <c:pt idx="5848">
                  <c:v>-39.599999999999994</c:v>
                </c:pt>
                <c:pt idx="5849">
                  <c:v>-35.799999999999969</c:v>
                </c:pt>
                <c:pt idx="5850">
                  <c:v>-37.000000000000014</c:v>
                </c:pt>
                <c:pt idx="5851">
                  <c:v>-37.000000000000014</c:v>
                </c:pt>
                <c:pt idx="5852">
                  <c:v>-39.299999999999983</c:v>
                </c:pt>
                <c:pt idx="5853">
                  <c:v>-41.900000000000048</c:v>
                </c:pt>
                <c:pt idx="5854">
                  <c:v>-41.599999999999952</c:v>
                </c:pt>
                <c:pt idx="5855">
                  <c:v>-42.8</c:v>
                </c:pt>
                <c:pt idx="5856">
                  <c:v>-36.500000000000021</c:v>
                </c:pt>
                <c:pt idx="5857">
                  <c:v>-37.099999999999952</c:v>
                </c:pt>
                <c:pt idx="5858">
                  <c:v>-37.000000000000014</c:v>
                </c:pt>
                <c:pt idx="5859">
                  <c:v>-37.899999999999956</c:v>
                </c:pt>
                <c:pt idx="5860">
                  <c:v>-38.500000000000071</c:v>
                </c:pt>
                <c:pt idx="5861">
                  <c:v>-40.700000000000003</c:v>
                </c:pt>
                <c:pt idx="5862">
                  <c:v>-38.299999999999997</c:v>
                </c:pt>
                <c:pt idx="5863">
                  <c:v>-38.299999999999997</c:v>
                </c:pt>
                <c:pt idx="5864">
                  <c:v>-35.400000000000006</c:v>
                </c:pt>
                <c:pt idx="5865">
                  <c:v>-38.399999999999949</c:v>
                </c:pt>
                <c:pt idx="5866">
                  <c:v>-40.899999999999977</c:v>
                </c:pt>
                <c:pt idx="5867">
                  <c:v>-35.9</c:v>
                </c:pt>
                <c:pt idx="5868">
                  <c:v>-32.699999999999996</c:v>
                </c:pt>
                <c:pt idx="5869">
                  <c:v>-33.100000000000037</c:v>
                </c:pt>
                <c:pt idx="5870">
                  <c:v>-30.499999999999972</c:v>
                </c:pt>
                <c:pt idx="5871">
                  <c:v>-30.499999999999972</c:v>
                </c:pt>
                <c:pt idx="5872">
                  <c:v>-30.100000000000016</c:v>
                </c:pt>
                <c:pt idx="5873">
                  <c:v>-28.800000000000026</c:v>
                </c:pt>
                <c:pt idx="5874">
                  <c:v>-27.499999999999947</c:v>
                </c:pt>
                <c:pt idx="5875">
                  <c:v>-26.6</c:v>
                </c:pt>
                <c:pt idx="5876">
                  <c:v>-26.100000000000012</c:v>
                </c:pt>
                <c:pt idx="5877">
                  <c:v>-24.599999999999955</c:v>
                </c:pt>
                <c:pt idx="5878">
                  <c:v>-27.800000000000047</c:v>
                </c:pt>
                <c:pt idx="5879">
                  <c:v>-29.899999999999949</c:v>
                </c:pt>
                <c:pt idx="5880">
                  <c:v>-29.000000000000004</c:v>
                </c:pt>
                <c:pt idx="5881">
                  <c:v>-28.800000000000026</c:v>
                </c:pt>
                <c:pt idx="5882">
                  <c:v>-30.100000000000016</c:v>
                </c:pt>
                <c:pt idx="5883">
                  <c:v>-31.400000000000006</c:v>
                </c:pt>
                <c:pt idx="5884">
                  <c:v>-32.599999999999966</c:v>
                </c:pt>
                <c:pt idx="5885">
                  <c:v>-30.799999999999983</c:v>
                </c:pt>
                <c:pt idx="5886">
                  <c:v>-30.50000000000006</c:v>
                </c:pt>
                <c:pt idx="5887">
                  <c:v>-30.600000000000005</c:v>
                </c:pt>
                <c:pt idx="5888">
                  <c:v>-26.29999999999999</c:v>
                </c:pt>
                <c:pt idx="5889">
                  <c:v>-24.600000000000044</c:v>
                </c:pt>
                <c:pt idx="5890">
                  <c:v>-25.700000000000056</c:v>
                </c:pt>
                <c:pt idx="5891">
                  <c:v>-25.300000000000011</c:v>
                </c:pt>
                <c:pt idx="5892">
                  <c:v>-24.399999999999977</c:v>
                </c:pt>
                <c:pt idx="5893">
                  <c:v>-25.999999999999979</c:v>
                </c:pt>
                <c:pt idx="5894">
                  <c:v>-23.4</c:v>
                </c:pt>
                <c:pt idx="5895">
                  <c:v>-22.100000000000009</c:v>
                </c:pt>
                <c:pt idx="5896">
                  <c:v>-24.000000000000021</c:v>
                </c:pt>
                <c:pt idx="5897">
                  <c:v>-24.299999999999944</c:v>
                </c:pt>
                <c:pt idx="5898">
                  <c:v>-39.599999999999994</c:v>
                </c:pt>
                <c:pt idx="5899">
                  <c:v>-45.399999999999977</c:v>
                </c:pt>
                <c:pt idx="5900">
                  <c:v>-45.600000000000037</c:v>
                </c:pt>
                <c:pt idx="5901">
                  <c:v>-46.8</c:v>
                </c:pt>
                <c:pt idx="5902">
                  <c:v>-44.899999999999984</c:v>
                </c:pt>
                <c:pt idx="5903">
                  <c:v>-47.699999999999946</c:v>
                </c:pt>
                <c:pt idx="5904">
                  <c:v>-47.900000000000006</c:v>
                </c:pt>
                <c:pt idx="5905">
                  <c:v>-49.700000000000074</c:v>
                </c:pt>
                <c:pt idx="5906">
                  <c:v>-48.499999999999943</c:v>
                </c:pt>
                <c:pt idx="5907">
                  <c:v>-48.099999999999987</c:v>
                </c:pt>
                <c:pt idx="5908">
                  <c:v>-46.899999999999942</c:v>
                </c:pt>
                <c:pt idx="5909">
                  <c:v>-46.8</c:v>
                </c:pt>
                <c:pt idx="5910">
                  <c:v>-44.500000000000028</c:v>
                </c:pt>
                <c:pt idx="5911">
                  <c:v>-44.80000000000004</c:v>
                </c:pt>
                <c:pt idx="5912">
                  <c:v>-43.100000000000009</c:v>
                </c:pt>
                <c:pt idx="5913">
                  <c:v>-43.800000000000061</c:v>
                </c:pt>
                <c:pt idx="5914">
                  <c:v>-39.900000000000006</c:v>
                </c:pt>
                <c:pt idx="5915">
                  <c:v>-39.900000000000006</c:v>
                </c:pt>
                <c:pt idx="5916">
                  <c:v>-38.90000000000002</c:v>
                </c:pt>
                <c:pt idx="5917">
                  <c:v>-37.899999999999956</c:v>
                </c:pt>
                <c:pt idx="5918">
                  <c:v>-37.600000000000037</c:v>
                </c:pt>
                <c:pt idx="5919">
                  <c:v>-35.500000000000043</c:v>
                </c:pt>
                <c:pt idx="5920">
                  <c:v>-35.299999999999976</c:v>
                </c:pt>
                <c:pt idx="5921">
                  <c:v>-34.699999999999953</c:v>
                </c:pt>
                <c:pt idx="5922">
                  <c:v>-35.199999999999946</c:v>
                </c:pt>
                <c:pt idx="5923">
                  <c:v>-30.799999999999983</c:v>
                </c:pt>
                <c:pt idx="5924">
                  <c:v>-22.700000000000031</c:v>
                </c:pt>
                <c:pt idx="5925">
                  <c:v>-15.299999999999958</c:v>
                </c:pt>
                <c:pt idx="5926">
                  <c:v>-21.499999999999986</c:v>
                </c:pt>
                <c:pt idx="5927">
                  <c:v>-19.49999999999994</c:v>
                </c:pt>
                <c:pt idx="5928">
                  <c:v>-19.999999999999929</c:v>
                </c:pt>
                <c:pt idx="5929">
                  <c:v>-23.500000000000032</c:v>
                </c:pt>
                <c:pt idx="5930">
                  <c:v>-25.499999999999989</c:v>
                </c:pt>
                <c:pt idx="5931">
                  <c:v>-24.600000000000044</c:v>
                </c:pt>
                <c:pt idx="5932">
                  <c:v>-22.700000000000031</c:v>
                </c:pt>
                <c:pt idx="5933">
                  <c:v>-18.799999999999972</c:v>
                </c:pt>
                <c:pt idx="5934">
                  <c:v>-17.700000000000049</c:v>
                </c:pt>
                <c:pt idx="5935">
                  <c:v>-14.699999999999935</c:v>
                </c:pt>
                <c:pt idx="5936">
                  <c:v>-12.800000000000011</c:v>
                </c:pt>
                <c:pt idx="5937">
                  <c:v>-12.599999999999945</c:v>
                </c:pt>
                <c:pt idx="5938">
                  <c:v>-15.199999999999925</c:v>
                </c:pt>
                <c:pt idx="5939">
                  <c:v>-15.700000000000003</c:v>
                </c:pt>
                <c:pt idx="5940">
                  <c:v>-17.199999999999971</c:v>
                </c:pt>
                <c:pt idx="5941">
                  <c:v>-16.300000000000026</c:v>
                </c:pt>
                <c:pt idx="5942">
                  <c:v>-16.100000000000048</c:v>
                </c:pt>
                <c:pt idx="5943">
                  <c:v>-11.500000000000021</c:v>
                </c:pt>
                <c:pt idx="5944">
                  <c:v>-13.3</c:v>
                </c:pt>
                <c:pt idx="5945">
                  <c:v>-14.999999999999947</c:v>
                </c:pt>
                <c:pt idx="5946">
                  <c:v>-15.799999999999947</c:v>
                </c:pt>
                <c:pt idx="5947">
                  <c:v>-16.300000000000026</c:v>
                </c:pt>
                <c:pt idx="5948">
                  <c:v>-18.400000000000016</c:v>
                </c:pt>
                <c:pt idx="5949">
                  <c:v>-19.700000000000006</c:v>
                </c:pt>
                <c:pt idx="5950">
                  <c:v>-22.700000000000031</c:v>
                </c:pt>
                <c:pt idx="5951">
                  <c:v>-21.300000000000008</c:v>
                </c:pt>
                <c:pt idx="5952">
                  <c:v>-22.199999999999953</c:v>
                </c:pt>
                <c:pt idx="5953">
                  <c:v>-22.300000000000075</c:v>
                </c:pt>
                <c:pt idx="5954">
                  <c:v>-21.699999999999964</c:v>
                </c:pt>
                <c:pt idx="5955">
                  <c:v>-22.399999999999931</c:v>
                </c:pt>
                <c:pt idx="5956">
                  <c:v>-16.299999999999937</c:v>
                </c:pt>
                <c:pt idx="5957">
                  <c:v>-12.999999999999989</c:v>
                </c:pt>
                <c:pt idx="5958">
                  <c:v>-11.700000000000088</c:v>
                </c:pt>
                <c:pt idx="5959">
                  <c:v>-10.500000000000043</c:v>
                </c:pt>
                <c:pt idx="5960">
                  <c:v>-11.099999999999977</c:v>
                </c:pt>
                <c:pt idx="5961">
                  <c:v>-10.800000000000054</c:v>
                </c:pt>
                <c:pt idx="5962">
                  <c:v>-10.199999999999942</c:v>
                </c:pt>
                <c:pt idx="5963">
                  <c:v>-12.399999999999967</c:v>
                </c:pt>
                <c:pt idx="5964">
                  <c:v>-10.699999999999932</c:v>
                </c:pt>
                <c:pt idx="5965">
                  <c:v>-11.500000000000021</c:v>
                </c:pt>
                <c:pt idx="5966">
                  <c:v>-15.200000000000014</c:v>
                </c:pt>
                <c:pt idx="5967">
                  <c:v>-17.899999999999938</c:v>
                </c:pt>
                <c:pt idx="5968">
                  <c:v>-18.699999999999939</c:v>
                </c:pt>
                <c:pt idx="5969">
                  <c:v>-16.900000000000048</c:v>
                </c:pt>
                <c:pt idx="5970">
                  <c:v>-18.700000000000028</c:v>
                </c:pt>
                <c:pt idx="5971">
                  <c:v>-20.399999999999974</c:v>
                </c:pt>
                <c:pt idx="5972">
                  <c:v>-21.500000000000075</c:v>
                </c:pt>
                <c:pt idx="5973">
                  <c:v>-20.500000000000007</c:v>
                </c:pt>
                <c:pt idx="5974">
                  <c:v>-24.100000000000055</c:v>
                </c:pt>
                <c:pt idx="5975">
                  <c:v>-23.200000000000021</c:v>
                </c:pt>
                <c:pt idx="5976">
                  <c:v>-21.300000000000008</c:v>
                </c:pt>
                <c:pt idx="5977">
                  <c:v>-12.300000000000022</c:v>
                </c:pt>
                <c:pt idx="5978">
                  <c:v>-14.499999999999957</c:v>
                </c:pt>
                <c:pt idx="5979">
                  <c:v>-10.099999999999998</c:v>
                </c:pt>
                <c:pt idx="5980">
                  <c:v>-5.2999999999999936</c:v>
                </c:pt>
                <c:pt idx="5981">
                  <c:v>-5.1000000000000156</c:v>
                </c:pt>
                <c:pt idx="5982">
                  <c:v>-10.000000000000053</c:v>
                </c:pt>
                <c:pt idx="5983">
                  <c:v>-12.5</c:v>
                </c:pt>
                <c:pt idx="5984">
                  <c:v>-14.299999999999979</c:v>
                </c:pt>
                <c:pt idx="5985">
                  <c:v>-16.39999999999997</c:v>
                </c:pt>
                <c:pt idx="5986">
                  <c:v>-17.199999999999971</c:v>
                </c:pt>
                <c:pt idx="5987">
                  <c:v>-17.400000000000038</c:v>
                </c:pt>
                <c:pt idx="5988">
                  <c:v>-19.399999999999995</c:v>
                </c:pt>
                <c:pt idx="5989">
                  <c:v>-19.100000000000072</c:v>
                </c:pt>
                <c:pt idx="5990">
                  <c:v>-15.000000000000036</c:v>
                </c:pt>
                <c:pt idx="5991">
                  <c:v>-15.700000000000003</c:v>
                </c:pt>
                <c:pt idx="5992">
                  <c:v>-17.100000000000026</c:v>
                </c:pt>
                <c:pt idx="5993">
                  <c:v>-12.199999999999989</c:v>
                </c:pt>
                <c:pt idx="5994">
                  <c:v>-6.9999999999999396</c:v>
                </c:pt>
                <c:pt idx="5995">
                  <c:v>-7.5999999999999623</c:v>
                </c:pt>
                <c:pt idx="5996">
                  <c:v>-7.0000000000000284</c:v>
                </c:pt>
                <c:pt idx="5997">
                  <c:v>-7.299999999999951</c:v>
                </c:pt>
                <c:pt idx="5998">
                  <c:v>-3.5999999999999588</c:v>
                </c:pt>
                <c:pt idx="5999">
                  <c:v>1.6000000000000014</c:v>
                </c:pt>
                <c:pt idx="6000">
                  <c:v>0.99999999999997868</c:v>
                </c:pt>
                <c:pt idx="6001">
                  <c:v>5.2999999999999936</c:v>
                </c:pt>
                <c:pt idx="6002">
                  <c:v>22.900000000000009</c:v>
                </c:pt>
                <c:pt idx="6003">
                  <c:v>25.199999999999978</c:v>
                </c:pt>
                <c:pt idx="6004">
                  <c:v>36.20000000000001</c:v>
                </c:pt>
                <c:pt idx="6005">
                  <c:v>39.599999999999902</c:v>
                </c:pt>
                <c:pt idx="6006">
                  <c:v>34.100000000000023</c:v>
                </c:pt>
                <c:pt idx="6007">
                  <c:v>32.899999999999977</c:v>
                </c:pt>
                <c:pt idx="6008">
                  <c:v>37.700000000000067</c:v>
                </c:pt>
                <c:pt idx="6009">
                  <c:v>35.9</c:v>
                </c:pt>
                <c:pt idx="6010">
                  <c:v>35.099999999999994</c:v>
                </c:pt>
                <c:pt idx="6011">
                  <c:v>34.90000000000002</c:v>
                </c:pt>
                <c:pt idx="6012">
                  <c:v>35.299999999999976</c:v>
                </c:pt>
                <c:pt idx="6013">
                  <c:v>39.400000000000013</c:v>
                </c:pt>
                <c:pt idx="6014">
                  <c:v>43.299999999999983</c:v>
                </c:pt>
                <c:pt idx="6015">
                  <c:v>48.199999999999932</c:v>
                </c:pt>
                <c:pt idx="6016">
                  <c:v>45.29999999999994</c:v>
                </c:pt>
                <c:pt idx="6017">
                  <c:v>46.099999999999937</c:v>
                </c:pt>
                <c:pt idx="6018">
                  <c:v>48.299999999999969</c:v>
                </c:pt>
                <c:pt idx="6019">
                  <c:v>49.699999999999989</c:v>
                </c:pt>
                <c:pt idx="6020">
                  <c:v>54.099999999999952</c:v>
                </c:pt>
                <c:pt idx="6021">
                  <c:v>53.30000000000004</c:v>
                </c:pt>
                <c:pt idx="6022">
                  <c:v>54.199999999999982</c:v>
                </c:pt>
                <c:pt idx="6023">
                  <c:v>53.100000000000058</c:v>
                </c:pt>
                <c:pt idx="6024">
                  <c:v>51.099999999999923</c:v>
                </c:pt>
                <c:pt idx="6025">
                  <c:v>49.699999999999989</c:v>
                </c:pt>
                <c:pt idx="6026">
                  <c:v>49.599999999999952</c:v>
                </c:pt>
                <c:pt idx="6027">
                  <c:v>46.700000000000053</c:v>
                </c:pt>
                <c:pt idx="6028">
                  <c:v>37.700000000000067</c:v>
                </c:pt>
                <c:pt idx="6029">
                  <c:v>39.400000000000013</c:v>
                </c:pt>
                <c:pt idx="6030">
                  <c:v>38.500000000000071</c:v>
                </c:pt>
                <c:pt idx="6031">
                  <c:v>35.099999999999994</c:v>
                </c:pt>
                <c:pt idx="6032">
                  <c:v>30.899999999999928</c:v>
                </c:pt>
                <c:pt idx="6033">
                  <c:v>32.800000000000026</c:v>
                </c:pt>
                <c:pt idx="6034">
                  <c:v>38.999999999999972</c:v>
                </c:pt>
                <c:pt idx="6035">
                  <c:v>39.500000000000043</c:v>
                </c:pt>
                <c:pt idx="6036">
                  <c:v>37.800000000000011</c:v>
                </c:pt>
                <c:pt idx="6037">
                  <c:v>44.600000000000065</c:v>
                </c:pt>
                <c:pt idx="6038">
                  <c:v>55.999999999999957</c:v>
                </c:pt>
                <c:pt idx="6039">
                  <c:v>56.700000000000017</c:v>
                </c:pt>
                <c:pt idx="6040">
                  <c:v>58.599999999999937</c:v>
                </c:pt>
                <c:pt idx="6041">
                  <c:v>51.29999999999999</c:v>
                </c:pt>
                <c:pt idx="6042">
                  <c:v>50.600000000000023</c:v>
                </c:pt>
                <c:pt idx="6043">
                  <c:v>46.8</c:v>
                </c:pt>
                <c:pt idx="6044">
                  <c:v>48.4</c:v>
                </c:pt>
                <c:pt idx="6045">
                  <c:v>49.699999999999989</c:v>
                </c:pt>
                <c:pt idx="6046">
                  <c:v>50.100000000000037</c:v>
                </c:pt>
                <c:pt idx="6047">
                  <c:v>49.500000000000014</c:v>
                </c:pt>
                <c:pt idx="6048">
                  <c:v>48.59999999999998</c:v>
                </c:pt>
                <c:pt idx="6049">
                  <c:v>46</c:v>
                </c:pt>
                <c:pt idx="6050">
                  <c:v>48.899999999999991</c:v>
                </c:pt>
                <c:pt idx="6051">
                  <c:v>49.400000000000063</c:v>
                </c:pt>
                <c:pt idx="6052">
                  <c:v>54.299999999999926</c:v>
                </c:pt>
                <c:pt idx="6053">
                  <c:v>56.999999999999943</c:v>
                </c:pt>
                <c:pt idx="6054">
                  <c:v>52.999999999999936</c:v>
                </c:pt>
                <c:pt idx="6055">
                  <c:v>51.499999999999972</c:v>
                </c:pt>
                <c:pt idx="6056">
                  <c:v>55.3</c:v>
                </c:pt>
                <c:pt idx="6057">
                  <c:v>56.500000000000043</c:v>
                </c:pt>
                <c:pt idx="6058">
                  <c:v>61.100000000000065</c:v>
                </c:pt>
                <c:pt idx="6059">
                  <c:v>55.399999999999935</c:v>
                </c:pt>
                <c:pt idx="6060">
                  <c:v>59.999999999999964</c:v>
                </c:pt>
                <c:pt idx="6061">
                  <c:v>59.799999999999983</c:v>
                </c:pt>
                <c:pt idx="6062">
                  <c:v>62.999999999999986</c:v>
                </c:pt>
                <c:pt idx="6063">
                  <c:v>72.599999999999994</c:v>
                </c:pt>
                <c:pt idx="6064">
                  <c:v>73.700000000000017</c:v>
                </c:pt>
                <c:pt idx="6065">
                  <c:v>76.40000000000002</c:v>
                </c:pt>
                <c:pt idx="6066">
                  <c:v>80.700000000000045</c:v>
                </c:pt>
                <c:pt idx="6067">
                  <c:v>81.699999999999932</c:v>
                </c:pt>
                <c:pt idx="6068">
                  <c:v>80.19999999999996</c:v>
                </c:pt>
                <c:pt idx="6069">
                  <c:v>81.099999999999994</c:v>
                </c:pt>
                <c:pt idx="6070">
                  <c:v>84.500000000000057</c:v>
                </c:pt>
                <c:pt idx="6071">
                  <c:v>87.100000000000051</c:v>
                </c:pt>
                <c:pt idx="6072">
                  <c:v>84.90000000000002</c:v>
                </c:pt>
                <c:pt idx="6073">
                  <c:v>81.499999999999943</c:v>
                </c:pt>
                <c:pt idx="6074">
                  <c:v>81.700000000000017</c:v>
                </c:pt>
                <c:pt idx="6075">
                  <c:v>81.499999999999943</c:v>
                </c:pt>
                <c:pt idx="6076">
                  <c:v>79.399999999999963</c:v>
                </c:pt>
                <c:pt idx="6077">
                  <c:v>90.09999999999998</c:v>
                </c:pt>
                <c:pt idx="6078">
                  <c:v>98.199999999999932</c:v>
                </c:pt>
                <c:pt idx="6079">
                  <c:v>105.20000000000005</c:v>
                </c:pt>
                <c:pt idx="6080">
                  <c:v>105.09999999999992</c:v>
                </c:pt>
                <c:pt idx="6081">
                  <c:v>107.49999999999993</c:v>
                </c:pt>
                <c:pt idx="6082">
                  <c:v>104.60000000000002</c:v>
                </c:pt>
                <c:pt idx="6083">
                  <c:v>104.80000000000001</c:v>
                </c:pt>
                <c:pt idx="6084">
                  <c:v>106.89999999999999</c:v>
                </c:pt>
                <c:pt idx="6085">
                  <c:v>106.20000000000003</c:v>
                </c:pt>
                <c:pt idx="6086">
                  <c:v>106.49999999999994</c:v>
                </c:pt>
                <c:pt idx="6087">
                  <c:v>103.60000000000005</c:v>
                </c:pt>
                <c:pt idx="6088">
                  <c:v>98.59999999999998</c:v>
                </c:pt>
                <c:pt idx="6089">
                  <c:v>106.00000000000006</c:v>
                </c:pt>
                <c:pt idx="6090">
                  <c:v>110.20000000000003</c:v>
                </c:pt>
                <c:pt idx="6091">
                  <c:v>113.3</c:v>
                </c:pt>
                <c:pt idx="6092">
                  <c:v>110.4</c:v>
                </c:pt>
                <c:pt idx="6093">
                  <c:v>113.3</c:v>
                </c:pt>
                <c:pt idx="6094">
                  <c:v>113.3</c:v>
                </c:pt>
                <c:pt idx="6095">
                  <c:v>114.79999999999997</c:v>
                </c:pt>
                <c:pt idx="6096">
                  <c:v>127.30000000000005</c:v>
                </c:pt>
                <c:pt idx="6097">
                  <c:v>121.40000000000003</c:v>
                </c:pt>
                <c:pt idx="6098">
                  <c:v>108.30000000000001</c:v>
                </c:pt>
                <c:pt idx="6099">
                  <c:v>104.60000000000002</c:v>
                </c:pt>
                <c:pt idx="6100">
                  <c:v>103.2</c:v>
                </c:pt>
                <c:pt idx="6101">
                  <c:v>108.40000000000005</c:v>
                </c:pt>
                <c:pt idx="6102">
                  <c:v>115.20000000000002</c:v>
                </c:pt>
                <c:pt idx="6103">
                  <c:v>118.99999999999994</c:v>
                </c:pt>
                <c:pt idx="6104">
                  <c:v>124.30000000000004</c:v>
                </c:pt>
                <c:pt idx="6105">
                  <c:v>122.6</c:v>
                </c:pt>
                <c:pt idx="6106">
                  <c:v>120.29999999999994</c:v>
                </c:pt>
                <c:pt idx="6107">
                  <c:v>120.60000000000004</c:v>
                </c:pt>
                <c:pt idx="6108">
                  <c:v>119.30000000000005</c:v>
                </c:pt>
                <c:pt idx="6109">
                  <c:v>115.09999999999998</c:v>
                </c:pt>
                <c:pt idx="6110">
                  <c:v>116.19999999999999</c:v>
                </c:pt>
                <c:pt idx="6111">
                  <c:v>116.39999999999998</c:v>
                </c:pt>
                <c:pt idx="6112">
                  <c:v>114.19999999999995</c:v>
                </c:pt>
                <c:pt idx="6113">
                  <c:v>120.29999999999994</c:v>
                </c:pt>
                <c:pt idx="6114">
                  <c:v>120.30000000000003</c:v>
                </c:pt>
                <c:pt idx="6115">
                  <c:v>119.7</c:v>
                </c:pt>
                <c:pt idx="6116">
                  <c:v>119.20000000000002</c:v>
                </c:pt>
                <c:pt idx="6117">
                  <c:v>121.90000000000003</c:v>
                </c:pt>
                <c:pt idx="6118">
                  <c:v>121.90000000000003</c:v>
                </c:pt>
                <c:pt idx="6119">
                  <c:v>125.60000000000002</c:v>
                </c:pt>
                <c:pt idx="6120">
                  <c:v>128.40000000000003</c:v>
                </c:pt>
                <c:pt idx="6121">
                  <c:v>127.79999999999995</c:v>
                </c:pt>
                <c:pt idx="6122">
                  <c:v>125.60000000000002</c:v>
                </c:pt>
                <c:pt idx="6123">
                  <c:v>121.49999999999999</c:v>
                </c:pt>
                <c:pt idx="6124">
                  <c:v>121.8</c:v>
                </c:pt>
                <c:pt idx="6125">
                  <c:v>120.79999999999997</c:v>
                </c:pt>
                <c:pt idx="6126">
                  <c:v>121.8</c:v>
                </c:pt>
                <c:pt idx="6127">
                  <c:v>112.70000000000007</c:v>
                </c:pt>
                <c:pt idx="6128">
                  <c:v>112.5</c:v>
                </c:pt>
                <c:pt idx="6129">
                  <c:v>117</c:v>
                </c:pt>
                <c:pt idx="6130">
                  <c:v>115.39999999999999</c:v>
                </c:pt>
                <c:pt idx="6131">
                  <c:v>114.49999999999996</c:v>
                </c:pt>
                <c:pt idx="6132">
                  <c:v>114.20000000000003</c:v>
                </c:pt>
                <c:pt idx="6133">
                  <c:v>115.39999999999999</c:v>
                </c:pt>
                <c:pt idx="6134">
                  <c:v>123.89999999999999</c:v>
                </c:pt>
                <c:pt idx="6135">
                  <c:v>121.49999999999999</c:v>
                </c:pt>
                <c:pt idx="6136">
                  <c:v>127.1</c:v>
                </c:pt>
                <c:pt idx="6137">
                  <c:v>123.49999999999994</c:v>
                </c:pt>
                <c:pt idx="6138">
                  <c:v>119.7</c:v>
                </c:pt>
                <c:pt idx="6139">
                  <c:v>114.6</c:v>
                </c:pt>
                <c:pt idx="6140">
                  <c:v>113.49999999999997</c:v>
                </c:pt>
                <c:pt idx="6141">
                  <c:v>112.39999999999996</c:v>
                </c:pt>
                <c:pt idx="6142">
                  <c:v>117.10000000000002</c:v>
                </c:pt>
                <c:pt idx="6143">
                  <c:v>116.00000000000001</c:v>
                </c:pt>
                <c:pt idx="6144">
                  <c:v>118.29999999999998</c:v>
                </c:pt>
                <c:pt idx="6145">
                  <c:v>116.69999999999999</c:v>
                </c:pt>
                <c:pt idx="6146">
                  <c:v>117.30000000000001</c:v>
                </c:pt>
                <c:pt idx="6147">
                  <c:v>120.20000000000005</c:v>
                </c:pt>
                <c:pt idx="6148">
                  <c:v>121.69999999999996</c:v>
                </c:pt>
                <c:pt idx="6149">
                  <c:v>123.49999999999999</c:v>
                </c:pt>
                <c:pt idx="6150">
                  <c:v>121.99999999999997</c:v>
                </c:pt>
                <c:pt idx="6151">
                  <c:v>125.70000000000002</c:v>
                </c:pt>
                <c:pt idx="6152">
                  <c:v>125.8</c:v>
                </c:pt>
                <c:pt idx="6153">
                  <c:v>125.59999999999998</c:v>
                </c:pt>
                <c:pt idx="6154">
                  <c:v>126.2</c:v>
                </c:pt>
                <c:pt idx="6155">
                  <c:v>129.09999999999994</c:v>
                </c:pt>
                <c:pt idx="6156">
                  <c:v>129.80000000000001</c:v>
                </c:pt>
                <c:pt idx="6157">
                  <c:v>131.99999999999997</c:v>
                </c:pt>
                <c:pt idx="6158">
                  <c:v>130.49999999999997</c:v>
                </c:pt>
                <c:pt idx="6159">
                  <c:v>129.30000000000001</c:v>
                </c:pt>
                <c:pt idx="6160">
                  <c:v>130.6</c:v>
                </c:pt>
                <c:pt idx="6161">
                  <c:v>124.60000000000005</c:v>
                </c:pt>
                <c:pt idx="6162">
                  <c:v>121.39999999999999</c:v>
                </c:pt>
                <c:pt idx="6163">
                  <c:v>122.09999999999997</c:v>
                </c:pt>
                <c:pt idx="6164">
                  <c:v>119.60000000000007</c:v>
                </c:pt>
                <c:pt idx="6165">
                  <c:v>118.40000000000002</c:v>
                </c:pt>
                <c:pt idx="6166">
                  <c:v>118.79999999999997</c:v>
                </c:pt>
                <c:pt idx="6167">
                  <c:v>116.80000000000001</c:v>
                </c:pt>
                <c:pt idx="6168">
                  <c:v>118.79999999999997</c:v>
                </c:pt>
                <c:pt idx="6169">
                  <c:v>115.39999999999999</c:v>
                </c:pt>
                <c:pt idx="6170">
                  <c:v>119.00000000000004</c:v>
                </c:pt>
                <c:pt idx="6171">
                  <c:v>117.00000000000004</c:v>
                </c:pt>
                <c:pt idx="6172">
                  <c:v>113.99999999999997</c:v>
                </c:pt>
                <c:pt idx="6173">
                  <c:v>121.60000000000002</c:v>
                </c:pt>
                <c:pt idx="6174">
                  <c:v>120.29999999999998</c:v>
                </c:pt>
                <c:pt idx="6175">
                  <c:v>119.69999999999996</c:v>
                </c:pt>
                <c:pt idx="6176">
                  <c:v>116.49999999999996</c:v>
                </c:pt>
                <c:pt idx="6177">
                  <c:v>119.79999999999995</c:v>
                </c:pt>
                <c:pt idx="6178">
                  <c:v>123.60000000000002</c:v>
                </c:pt>
                <c:pt idx="6179">
                  <c:v>128.5</c:v>
                </c:pt>
                <c:pt idx="6180">
                  <c:v>133.1</c:v>
                </c:pt>
                <c:pt idx="6181">
                  <c:v>129.20000000000002</c:v>
                </c:pt>
                <c:pt idx="6182">
                  <c:v>129.20000000000002</c:v>
                </c:pt>
                <c:pt idx="6183">
                  <c:v>163.90000000000003</c:v>
                </c:pt>
                <c:pt idx="6184">
                  <c:v>168.7</c:v>
                </c:pt>
                <c:pt idx="6185">
                  <c:v>168.4</c:v>
                </c:pt>
                <c:pt idx="6186">
                  <c:v>175.99999999999997</c:v>
                </c:pt>
                <c:pt idx="6187">
                  <c:v>187.7</c:v>
                </c:pt>
                <c:pt idx="6188">
                  <c:v>186.3</c:v>
                </c:pt>
                <c:pt idx="6189">
                  <c:v>182.39999999999998</c:v>
                </c:pt>
                <c:pt idx="6190">
                  <c:v>180.80000000000004</c:v>
                </c:pt>
                <c:pt idx="6191">
                  <c:v>185.20000000000005</c:v>
                </c:pt>
                <c:pt idx="6192">
                  <c:v>182.20000000000002</c:v>
                </c:pt>
                <c:pt idx="6193">
                  <c:v>178.6</c:v>
                </c:pt>
                <c:pt idx="6194">
                  <c:v>173.70000000000002</c:v>
                </c:pt>
                <c:pt idx="6195">
                  <c:v>173.70000000000002</c:v>
                </c:pt>
                <c:pt idx="6196">
                  <c:v>175.50000000000003</c:v>
                </c:pt>
                <c:pt idx="6197">
                  <c:v>172.2</c:v>
                </c:pt>
                <c:pt idx="6198">
                  <c:v>176.8</c:v>
                </c:pt>
                <c:pt idx="6199">
                  <c:v>178.29999999999995</c:v>
                </c:pt>
                <c:pt idx="6200">
                  <c:v>180.9</c:v>
                </c:pt>
                <c:pt idx="6201">
                  <c:v>186.39999999999998</c:v>
                </c:pt>
                <c:pt idx="6202">
                  <c:v>184.29999999999995</c:v>
                </c:pt>
                <c:pt idx="6203">
                  <c:v>183.00000000000006</c:v>
                </c:pt>
                <c:pt idx="6204">
                  <c:v>186.60000000000005</c:v>
                </c:pt>
                <c:pt idx="6205">
                  <c:v>184.50000000000003</c:v>
                </c:pt>
                <c:pt idx="6206">
                  <c:v>182.20000000000002</c:v>
                </c:pt>
                <c:pt idx="6207">
                  <c:v>180.50000000000003</c:v>
                </c:pt>
                <c:pt idx="6208">
                  <c:v>183.2</c:v>
                </c:pt>
                <c:pt idx="6209">
                  <c:v>186.70000000000005</c:v>
                </c:pt>
                <c:pt idx="6210">
                  <c:v>185.4</c:v>
                </c:pt>
                <c:pt idx="6211">
                  <c:v>187.29999999999998</c:v>
                </c:pt>
                <c:pt idx="6212">
                  <c:v>190.10000000000002</c:v>
                </c:pt>
                <c:pt idx="6213">
                  <c:v>190.20000000000002</c:v>
                </c:pt>
                <c:pt idx="6214">
                  <c:v>190.39999999999998</c:v>
                </c:pt>
                <c:pt idx="6215">
                  <c:v>192.00000000000003</c:v>
                </c:pt>
                <c:pt idx="6216">
                  <c:v>196.20000000000002</c:v>
                </c:pt>
                <c:pt idx="6217">
                  <c:v>180.9</c:v>
                </c:pt>
                <c:pt idx="6218">
                  <c:v>175.3</c:v>
                </c:pt>
                <c:pt idx="6219">
                  <c:v>187.2</c:v>
                </c:pt>
                <c:pt idx="6220">
                  <c:v>185.10000000000005</c:v>
                </c:pt>
                <c:pt idx="6221">
                  <c:v>192.40000000000003</c:v>
                </c:pt>
                <c:pt idx="6222">
                  <c:v>187.9</c:v>
                </c:pt>
                <c:pt idx="6223">
                  <c:v>188.19999999999996</c:v>
                </c:pt>
                <c:pt idx="6224">
                  <c:v>187.7</c:v>
                </c:pt>
                <c:pt idx="6225">
                  <c:v>189.4</c:v>
                </c:pt>
                <c:pt idx="6226">
                  <c:v>186.3</c:v>
                </c:pt>
                <c:pt idx="6227">
                  <c:v>182.59999999999997</c:v>
                </c:pt>
                <c:pt idx="6228">
                  <c:v>179.30000000000007</c:v>
                </c:pt>
                <c:pt idx="6229">
                  <c:v>183.1</c:v>
                </c:pt>
                <c:pt idx="6230">
                  <c:v>188.60000000000002</c:v>
                </c:pt>
                <c:pt idx="6231">
                  <c:v>191.79999999999998</c:v>
                </c:pt>
                <c:pt idx="6232">
                  <c:v>194.1</c:v>
                </c:pt>
                <c:pt idx="6233">
                  <c:v>188.50000000000003</c:v>
                </c:pt>
                <c:pt idx="6234">
                  <c:v>183.70000000000002</c:v>
                </c:pt>
                <c:pt idx="6235">
                  <c:v>183.2</c:v>
                </c:pt>
                <c:pt idx="6236">
                  <c:v>189.60000000000002</c:v>
                </c:pt>
                <c:pt idx="6237">
                  <c:v>186.79999999999998</c:v>
                </c:pt>
                <c:pt idx="6238">
                  <c:v>189</c:v>
                </c:pt>
                <c:pt idx="6239">
                  <c:v>191.09999999999997</c:v>
                </c:pt>
                <c:pt idx="6240">
                  <c:v>191.10000000000005</c:v>
                </c:pt>
                <c:pt idx="6241">
                  <c:v>186.00000000000003</c:v>
                </c:pt>
                <c:pt idx="6242">
                  <c:v>183.2</c:v>
                </c:pt>
                <c:pt idx="6243">
                  <c:v>184.49999999999997</c:v>
                </c:pt>
                <c:pt idx="6244">
                  <c:v>196.59999999999997</c:v>
                </c:pt>
                <c:pt idx="6245">
                  <c:v>204.5</c:v>
                </c:pt>
                <c:pt idx="6246">
                  <c:v>208</c:v>
                </c:pt>
                <c:pt idx="6247">
                  <c:v>203.39999999999998</c:v>
                </c:pt>
                <c:pt idx="6248">
                  <c:v>203.60000000000005</c:v>
                </c:pt>
                <c:pt idx="6249">
                  <c:v>203.49999999999997</c:v>
                </c:pt>
                <c:pt idx="6250">
                  <c:v>204.9</c:v>
                </c:pt>
                <c:pt idx="6251">
                  <c:v>203.40000000000003</c:v>
                </c:pt>
                <c:pt idx="6252">
                  <c:v>197.7</c:v>
                </c:pt>
                <c:pt idx="6253">
                  <c:v>196.00000000000003</c:v>
                </c:pt>
                <c:pt idx="6254">
                  <c:v>195.49999999999997</c:v>
                </c:pt>
                <c:pt idx="6255">
                  <c:v>198.10000000000002</c:v>
                </c:pt>
                <c:pt idx="6256">
                  <c:v>198.90000000000003</c:v>
                </c:pt>
                <c:pt idx="6257">
                  <c:v>196.8</c:v>
                </c:pt>
                <c:pt idx="6258">
                  <c:v>199.40000000000003</c:v>
                </c:pt>
                <c:pt idx="6259">
                  <c:v>195.60000000000005</c:v>
                </c:pt>
                <c:pt idx="6260">
                  <c:v>202.50000000000003</c:v>
                </c:pt>
                <c:pt idx="6261">
                  <c:v>198.20000000000002</c:v>
                </c:pt>
                <c:pt idx="6262">
                  <c:v>195.5</c:v>
                </c:pt>
                <c:pt idx="6263">
                  <c:v>193.89999999999995</c:v>
                </c:pt>
                <c:pt idx="6264">
                  <c:v>197.30000000000004</c:v>
                </c:pt>
                <c:pt idx="6265">
                  <c:v>200.00000000000006</c:v>
                </c:pt>
                <c:pt idx="6266">
                  <c:v>202.3</c:v>
                </c:pt>
                <c:pt idx="6267">
                  <c:v>206</c:v>
                </c:pt>
                <c:pt idx="6268">
                  <c:v>204.60000000000002</c:v>
                </c:pt>
                <c:pt idx="6269">
                  <c:v>213.89999999999998</c:v>
                </c:pt>
                <c:pt idx="6270">
                  <c:v>210.10000000000005</c:v>
                </c:pt>
                <c:pt idx="6271">
                  <c:v>206.9</c:v>
                </c:pt>
                <c:pt idx="6272">
                  <c:v>204.90000000000003</c:v>
                </c:pt>
                <c:pt idx="6273">
                  <c:v>202.79999999999995</c:v>
                </c:pt>
                <c:pt idx="6274">
                  <c:v>195.8</c:v>
                </c:pt>
                <c:pt idx="6275">
                  <c:v>201.40000000000003</c:v>
                </c:pt>
                <c:pt idx="6276">
                  <c:v>199.20000000000005</c:v>
                </c:pt>
                <c:pt idx="6277">
                  <c:v>201.9</c:v>
                </c:pt>
                <c:pt idx="6278">
                  <c:v>186.60000000000002</c:v>
                </c:pt>
                <c:pt idx="6279">
                  <c:v>188.79999999999998</c:v>
                </c:pt>
                <c:pt idx="6280">
                  <c:v>189.80000000000007</c:v>
                </c:pt>
                <c:pt idx="6281">
                  <c:v>195.4</c:v>
                </c:pt>
                <c:pt idx="6282">
                  <c:v>192.10000000000002</c:v>
                </c:pt>
                <c:pt idx="6283">
                  <c:v>187.40000000000006</c:v>
                </c:pt>
                <c:pt idx="6284">
                  <c:v>191.60000000000002</c:v>
                </c:pt>
                <c:pt idx="6285">
                  <c:v>192.3</c:v>
                </c:pt>
                <c:pt idx="6286">
                  <c:v>191.5</c:v>
                </c:pt>
                <c:pt idx="6287">
                  <c:v>196.8</c:v>
                </c:pt>
                <c:pt idx="6288">
                  <c:v>198.4</c:v>
                </c:pt>
                <c:pt idx="6289">
                  <c:v>197.39999999999992</c:v>
                </c:pt>
                <c:pt idx="6290">
                  <c:v>196.90000000000003</c:v>
                </c:pt>
                <c:pt idx="6291">
                  <c:v>196.29999999999995</c:v>
                </c:pt>
                <c:pt idx="6292">
                  <c:v>195.00000000000003</c:v>
                </c:pt>
                <c:pt idx="6293">
                  <c:v>190.80000000000004</c:v>
                </c:pt>
                <c:pt idx="6294">
                  <c:v>193.1</c:v>
                </c:pt>
                <c:pt idx="6295">
                  <c:v>191.79999999999998</c:v>
                </c:pt>
                <c:pt idx="6296">
                  <c:v>193.6</c:v>
                </c:pt>
                <c:pt idx="6297">
                  <c:v>191.90000000000003</c:v>
                </c:pt>
                <c:pt idx="6298">
                  <c:v>192.49999999999997</c:v>
                </c:pt>
                <c:pt idx="6299">
                  <c:v>188.59999999999997</c:v>
                </c:pt>
                <c:pt idx="6300">
                  <c:v>187.90000000000003</c:v>
                </c:pt>
                <c:pt idx="6301">
                  <c:v>189.79999999999995</c:v>
                </c:pt>
                <c:pt idx="6302">
                  <c:v>191.4</c:v>
                </c:pt>
                <c:pt idx="6303">
                  <c:v>181.6</c:v>
                </c:pt>
                <c:pt idx="6304">
                  <c:v>179.69999999999996</c:v>
                </c:pt>
                <c:pt idx="6305">
                  <c:v>179.89999999999995</c:v>
                </c:pt>
                <c:pt idx="6306">
                  <c:v>180.00000000000003</c:v>
                </c:pt>
                <c:pt idx="6307">
                  <c:v>182.69999999999996</c:v>
                </c:pt>
                <c:pt idx="6308">
                  <c:v>180.30000000000004</c:v>
                </c:pt>
                <c:pt idx="6309">
                  <c:v>176.6</c:v>
                </c:pt>
                <c:pt idx="6310">
                  <c:v>176.9</c:v>
                </c:pt>
                <c:pt idx="6311">
                  <c:v>177.49999999999994</c:v>
                </c:pt>
                <c:pt idx="6312">
                  <c:v>181.8</c:v>
                </c:pt>
                <c:pt idx="6313">
                  <c:v>181.4</c:v>
                </c:pt>
                <c:pt idx="6314">
                  <c:v>174.6</c:v>
                </c:pt>
                <c:pt idx="6315">
                  <c:v>171</c:v>
                </c:pt>
                <c:pt idx="6316">
                  <c:v>174.59999999999997</c:v>
                </c:pt>
                <c:pt idx="6317">
                  <c:v>172.99999999999994</c:v>
                </c:pt>
                <c:pt idx="6318">
                  <c:v>171.40000000000003</c:v>
                </c:pt>
                <c:pt idx="6319">
                  <c:v>169.89999999999998</c:v>
                </c:pt>
                <c:pt idx="6320">
                  <c:v>169.30000000000004</c:v>
                </c:pt>
                <c:pt idx="6321">
                  <c:v>171.5</c:v>
                </c:pt>
                <c:pt idx="6322">
                  <c:v>176.10000000000002</c:v>
                </c:pt>
                <c:pt idx="6323">
                  <c:v>167.30000000000004</c:v>
                </c:pt>
                <c:pt idx="6324">
                  <c:v>168.5</c:v>
                </c:pt>
                <c:pt idx="6325">
                  <c:v>171.50000000000003</c:v>
                </c:pt>
                <c:pt idx="6326">
                  <c:v>172.8</c:v>
                </c:pt>
                <c:pt idx="6327">
                  <c:v>174.8</c:v>
                </c:pt>
                <c:pt idx="6328">
                  <c:v>171.89999999999998</c:v>
                </c:pt>
                <c:pt idx="6329">
                  <c:v>173.40000000000003</c:v>
                </c:pt>
                <c:pt idx="6330">
                  <c:v>174.90000000000006</c:v>
                </c:pt>
                <c:pt idx="6331">
                  <c:v>177.2</c:v>
                </c:pt>
                <c:pt idx="6332">
                  <c:v>178.59999999999997</c:v>
                </c:pt>
                <c:pt idx="6333">
                  <c:v>178.40000000000003</c:v>
                </c:pt>
                <c:pt idx="6334">
                  <c:v>179.29999999999998</c:v>
                </c:pt>
                <c:pt idx="6335">
                  <c:v>180.09999999999997</c:v>
                </c:pt>
                <c:pt idx="6336">
                  <c:v>181.3</c:v>
                </c:pt>
                <c:pt idx="6337">
                  <c:v>187.09999999999997</c:v>
                </c:pt>
                <c:pt idx="6338">
                  <c:v>188.70000000000005</c:v>
                </c:pt>
                <c:pt idx="6339">
                  <c:v>188.22</c:v>
                </c:pt>
                <c:pt idx="6340">
                  <c:v>187.04999999999993</c:v>
                </c:pt>
                <c:pt idx="6341">
                  <c:v>183.99999999999994</c:v>
                </c:pt>
                <c:pt idx="6342">
                  <c:v>188.23</c:v>
                </c:pt>
                <c:pt idx="6343">
                  <c:v>182.38000000000002</c:v>
                </c:pt>
                <c:pt idx="6344">
                  <c:v>184.97</c:v>
                </c:pt>
                <c:pt idx="6345">
                  <c:v>186.67999999999995</c:v>
                </c:pt>
                <c:pt idx="6346">
                  <c:v>186.46999999999997</c:v>
                </c:pt>
                <c:pt idx="6347">
                  <c:v>187.04000000000002</c:v>
                </c:pt>
                <c:pt idx="6348">
                  <c:v>188.14</c:v>
                </c:pt>
                <c:pt idx="6349">
                  <c:v>190.84000000000003</c:v>
                </c:pt>
                <c:pt idx="6350">
                  <c:v>192.73000000000002</c:v>
                </c:pt>
                <c:pt idx="6351">
                  <c:v>194.19000000000005</c:v>
                </c:pt>
                <c:pt idx="6352">
                  <c:v>190.73999999999995</c:v>
                </c:pt>
                <c:pt idx="6353">
                  <c:v>193.56</c:v>
                </c:pt>
                <c:pt idx="6354">
                  <c:v>195.66</c:v>
                </c:pt>
                <c:pt idx="6355">
                  <c:v>197.04999999999998</c:v>
                </c:pt>
                <c:pt idx="6356">
                  <c:v>192.60000000000002</c:v>
                </c:pt>
                <c:pt idx="6357">
                  <c:v>193.60999999999996</c:v>
                </c:pt>
                <c:pt idx="6358">
                  <c:v>192.52000000000004</c:v>
                </c:pt>
                <c:pt idx="6359">
                  <c:v>188.47000000000006</c:v>
                </c:pt>
                <c:pt idx="6360">
                  <c:v>190.76</c:v>
                </c:pt>
                <c:pt idx="6361">
                  <c:v>192.46000000000004</c:v>
                </c:pt>
                <c:pt idx="6362">
                  <c:v>193.12000000000006</c:v>
                </c:pt>
                <c:pt idx="6363">
                  <c:v>192.51</c:v>
                </c:pt>
                <c:pt idx="6364">
                  <c:v>192.22000000000003</c:v>
                </c:pt>
                <c:pt idx="6365">
                  <c:v>191.41000000000003</c:v>
                </c:pt>
                <c:pt idx="6366">
                  <c:v>188.92</c:v>
                </c:pt>
                <c:pt idx="6367">
                  <c:v>191.53999999999996</c:v>
                </c:pt>
                <c:pt idx="6368">
                  <c:v>187.54</c:v>
                </c:pt>
                <c:pt idx="6369">
                  <c:v>184.98999999999998</c:v>
                </c:pt>
                <c:pt idx="6370">
                  <c:v>186.98000000000002</c:v>
                </c:pt>
                <c:pt idx="6371">
                  <c:v>189.08</c:v>
                </c:pt>
                <c:pt idx="6372">
                  <c:v>191.16999999999996</c:v>
                </c:pt>
                <c:pt idx="6373">
                  <c:v>190.49999999999997</c:v>
                </c:pt>
                <c:pt idx="6374">
                  <c:v>193.14000000000004</c:v>
                </c:pt>
                <c:pt idx="6375">
                  <c:v>191.67999999999998</c:v>
                </c:pt>
                <c:pt idx="6376">
                  <c:v>192.92</c:v>
                </c:pt>
                <c:pt idx="6377">
                  <c:v>192.73999999999995</c:v>
                </c:pt>
                <c:pt idx="6378">
                  <c:v>192.17</c:v>
                </c:pt>
                <c:pt idx="6379">
                  <c:v>191.16999999999996</c:v>
                </c:pt>
                <c:pt idx="6380">
                  <c:v>193.41999999999996</c:v>
                </c:pt>
                <c:pt idx="6381">
                  <c:v>196.59000000000003</c:v>
                </c:pt>
                <c:pt idx="6382">
                  <c:v>195.79999999999998</c:v>
                </c:pt>
                <c:pt idx="6383">
                  <c:v>193.86999999999998</c:v>
                </c:pt>
                <c:pt idx="6384">
                  <c:v>192.63999999999996</c:v>
                </c:pt>
                <c:pt idx="6385">
                  <c:v>195.47000000000003</c:v>
                </c:pt>
                <c:pt idx="6386">
                  <c:v>198.68</c:v>
                </c:pt>
                <c:pt idx="6387">
                  <c:v>198.70999999999998</c:v>
                </c:pt>
                <c:pt idx="6388">
                  <c:v>199.2</c:v>
                </c:pt>
                <c:pt idx="6389">
                  <c:v>198.60999999999999</c:v>
                </c:pt>
                <c:pt idx="6390">
                  <c:v>195.39</c:v>
                </c:pt>
                <c:pt idx="6391">
                  <c:v>196.41000000000005</c:v>
                </c:pt>
                <c:pt idx="6392">
                  <c:v>197.03999999999996</c:v>
                </c:pt>
                <c:pt idx="6393">
                  <c:v>199.32</c:v>
                </c:pt>
                <c:pt idx="6394">
                  <c:v>198.94</c:v>
                </c:pt>
                <c:pt idx="6395">
                  <c:v>200.98000000000002</c:v>
                </c:pt>
                <c:pt idx="6396">
                  <c:v>203.05</c:v>
                </c:pt>
                <c:pt idx="6397">
                  <c:v>203.2</c:v>
                </c:pt>
                <c:pt idx="6398">
                  <c:v>204.83999999999995</c:v>
                </c:pt>
                <c:pt idx="6399">
                  <c:v>205.07999999999998</c:v>
                </c:pt>
                <c:pt idx="6400">
                  <c:v>208.09000000000003</c:v>
                </c:pt>
                <c:pt idx="6401">
                  <c:v>207.01</c:v>
                </c:pt>
                <c:pt idx="6402">
                  <c:v>208.07000000000002</c:v>
                </c:pt>
                <c:pt idx="6403">
                  <c:v>211.14</c:v>
                </c:pt>
                <c:pt idx="6404">
                  <c:v>210.92</c:v>
                </c:pt>
                <c:pt idx="6405">
                  <c:v>210.01</c:v>
                </c:pt>
                <c:pt idx="6406">
                  <c:v>217.01999999999998</c:v>
                </c:pt>
                <c:pt idx="6407">
                  <c:v>219.26999999999998</c:v>
                </c:pt>
                <c:pt idx="6408">
                  <c:v>212.20999999999998</c:v>
                </c:pt>
                <c:pt idx="6409">
                  <c:v>216.38000000000002</c:v>
                </c:pt>
                <c:pt idx="6410">
                  <c:v>217.41000000000003</c:v>
                </c:pt>
                <c:pt idx="6411">
                  <c:v>216.59</c:v>
                </c:pt>
                <c:pt idx="6412">
                  <c:v>222.48999999999998</c:v>
                </c:pt>
                <c:pt idx="6413">
                  <c:v>226.8</c:v>
                </c:pt>
                <c:pt idx="6414">
                  <c:v>229.04</c:v>
                </c:pt>
                <c:pt idx="6415">
                  <c:v>232.10999999999996</c:v>
                </c:pt>
                <c:pt idx="6416">
                  <c:v>229.19</c:v>
                </c:pt>
                <c:pt idx="6417">
                  <c:v>232.91</c:v>
                </c:pt>
                <c:pt idx="6418">
                  <c:v>231.5</c:v>
                </c:pt>
                <c:pt idx="6419">
                  <c:v>219.25</c:v>
                </c:pt>
                <c:pt idx="6420">
                  <c:v>214.46</c:v>
                </c:pt>
                <c:pt idx="6421">
                  <c:v>212.09000000000003</c:v>
                </c:pt>
                <c:pt idx="6422">
                  <c:v>196.78999999999996</c:v>
                </c:pt>
                <c:pt idx="6423">
                  <c:v>199.61</c:v>
                </c:pt>
                <c:pt idx="6424">
                  <c:v>206.64999999999995</c:v>
                </c:pt>
                <c:pt idx="6425">
                  <c:v>207.54000000000002</c:v>
                </c:pt>
                <c:pt idx="6426">
                  <c:v>207.92000000000002</c:v>
                </c:pt>
                <c:pt idx="6427">
                  <c:v>210.85</c:v>
                </c:pt>
                <c:pt idx="6428">
                  <c:v>210.84</c:v>
                </c:pt>
                <c:pt idx="6429">
                  <c:v>207.51999999999998</c:v>
                </c:pt>
                <c:pt idx="6430">
                  <c:v>206.57000000000002</c:v>
                </c:pt>
                <c:pt idx="6431">
                  <c:v>205.71</c:v>
                </c:pt>
                <c:pt idx="6432">
                  <c:v>204.60000000000002</c:v>
                </c:pt>
                <c:pt idx="6433">
                  <c:v>200.44000000000005</c:v>
                </c:pt>
                <c:pt idx="6434">
                  <c:v>199.19000000000003</c:v>
                </c:pt>
                <c:pt idx="6435">
                  <c:v>199.21000000000006</c:v>
                </c:pt>
                <c:pt idx="6436">
                  <c:v>198.29</c:v>
                </c:pt>
                <c:pt idx="6437">
                  <c:v>195.67999999999998</c:v>
                </c:pt>
                <c:pt idx="6438">
                  <c:v>197.76</c:v>
                </c:pt>
                <c:pt idx="6439">
                  <c:v>196.76000000000005</c:v>
                </c:pt>
                <c:pt idx="6440">
                  <c:v>193.37000000000003</c:v>
                </c:pt>
                <c:pt idx="6441">
                  <c:v>188.54999999999998</c:v>
                </c:pt>
                <c:pt idx="6442">
                  <c:v>189.27999999999997</c:v>
                </c:pt>
                <c:pt idx="6443">
                  <c:v>188.41000000000003</c:v>
                </c:pt>
                <c:pt idx="6444">
                  <c:v>186.23</c:v>
                </c:pt>
                <c:pt idx="6445">
                  <c:v>182.89</c:v>
                </c:pt>
                <c:pt idx="6446">
                  <c:v>182.38000000000002</c:v>
                </c:pt>
                <c:pt idx="6447">
                  <c:v>184.81</c:v>
                </c:pt>
                <c:pt idx="6448">
                  <c:v>186.52</c:v>
                </c:pt>
                <c:pt idx="6449">
                  <c:v>186.68</c:v>
                </c:pt>
                <c:pt idx="6450">
                  <c:v>180.11</c:v>
                </c:pt>
                <c:pt idx="6451">
                  <c:v>176.82000000000002</c:v>
                </c:pt>
                <c:pt idx="6452">
                  <c:v>179.70999999999998</c:v>
                </c:pt>
                <c:pt idx="6453">
                  <c:v>182.50000000000003</c:v>
                </c:pt>
                <c:pt idx="6454">
                  <c:v>186.32999999999998</c:v>
                </c:pt>
                <c:pt idx="6455">
                  <c:v>191.08999999999997</c:v>
                </c:pt>
                <c:pt idx="6456">
                  <c:v>193.62999999999997</c:v>
                </c:pt>
                <c:pt idx="6457">
                  <c:v>195.23999999999998</c:v>
                </c:pt>
                <c:pt idx="6458">
                  <c:v>195.29999999999998</c:v>
                </c:pt>
                <c:pt idx="6459">
                  <c:v>187.84</c:v>
                </c:pt>
                <c:pt idx="6460">
                  <c:v>188.34000000000003</c:v>
                </c:pt>
                <c:pt idx="6461">
                  <c:v>185.51999999999998</c:v>
                </c:pt>
                <c:pt idx="6462">
                  <c:v>190.23000000000002</c:v>
                </c:pt>
                <c:pt idx="6463">
                  <c:v>193.56</c:v>
                </c:pt>
                <c:pt idx="6464">
                  <c:v>196.05</c:v>
                </c:pt>
                <c:pt idx="6465">
                  <c:v>197.61</c:v>
                </c:pt>
                <c:pt idx="6466">
                  <c:v>200.32000000000002</c:v>
                </c:pt>
                <c:pt idx="6467">
                  <c:v>204.21</c:v>
                </c:pt>
                <c:pt idx="6468">
                  <c:v>207.05999999999997</c:v>
                </c:pt>
                <c:pt idx="6469">
                  <c:v>205.73999999999998</c:v>
                </c:pt>
                <c:pt idx="6470">
                  <c:v>204.53</c:v>
                </c:pt>
                <c:pt idx="6471">
                  <c:v>207.72</c:v>
                </c:pt>
                <c:pt idx="6472">
                  <c:v>209.09999999999997</c:v>
                </c:pt>
                <c:pt idx="6473">
                  <c:v>205.38</c:v>
                </c:pt>
                <c:pt idx="6474">
                  <c:v>211.05</c:v>
                </c:pt>
                <c:pt idx="6475">
                  <c:v>219.23999999999998</c:v>
                </c:pt>
                <c:pt idx="6476">
                  <c:v>218.05000000000004</c:v>
                </c:pt>
                <c:pt idx="6477">
                  <c:v>221.92</c:v>
                </c:pt>
                <c:pt idx="6478">
                  <c:v>222.28000000000003</c:v>
                </c:pt>
                <c:pt idx="6479">
                  <c:v>224.09000000000003</c:v>
                </c:pt>
                <c:pt idx="6480">
                  <c:v>226.35999999999999</c:v>
                </c:pt>
                <c:pt idx="6481">
                  <c:v>225.89000000000004</c:v>
                </c:pt>
                <c:pt idx="6482">
                  <c:v>220.66000000000003</c:v>
                </c:pt>
                <c:pt idx="6483">
                  <c:v>205.76</c:v>
                </c:pt>
                <c:pt idx="6484">
                  <c:v>200.72</c:v>
                </c:pt>
                <c:pt idx="6485">
                  <c:v>200.69</c:v>
                </c:pt>
                <c:pt idx="6486">
                  <c:v>207.34</c:v>
                </c:pt>
                <c:pt idx="6487">
                  <c:v>211.27000000000004</c:v>
                </c:pt>
                <c:pt idx="6488">
                  <c:v>217.57</c:v>
                </c:pt>
                <c:pt idx="6489">
                  <c:v>215.79999999999995</c:v>
                </c:pt>
                <c:pt idx="6490">
                  <c:v>213.40000000000003</c:v>
                </c:pt>
                <c:pt idx="6491">
                  <c:v>210.7</c:v>
                </c:pt>
                <c:pt idx="6492">
                  <c:v>211.39999999999998</c:v>
                </c:pt>
                <c:pt idx="6493">
                  <c:v>212.65999999999997</c:v>
                </c:pt>
                <c:pt idx="6494">
                  <c:v>211.93</c:v>
                </c:pt>
                <c:pt idx="6495">
                  <c:v>213.21000000000004</c:v>
                </c:pt>
                <c:pt idx="6496">
                  <c:v>213.15999999999997</c:v>
                </c:pt>
                <c:pt idx="6497">
                  <c:v>219.18</c:v>
                </c:pt>
                <c:pt idx="6498">
                  <c:v>214.58000000000004</c:v>
                </c:pt>
                <c:pt idx="6499">
                  <c:v>214.89</c:v>
                </c:pt>
                <c:pt idx="6500">
                  <c:v>215.63</c:v>
                </c:pt>
                <c:pt idx="6501">
                  <c:v>216.10999999999999</c:v>
                </c:pt>
                <c:pt idx="6502">
                  <c:v>216.67999999999998</c:v>
                </c:pt>
                <c:pt idx="6503">
                  <c:v>216.13000000000005</c:v>
                </c:pt>
                <c:pt idx="6504">
                  <c:v>222.04000000000002</c:v>
                </c:pt>
                <c:pt idx="6505">
                  <c:v>219.65999999999997</c:v>
                </c:pt>
                <c:pt idx="6506">
                  <c:v>217.58999999999995</c:v>
                </c:pt>
                <c:pt idx="6507">
                  <c:v>216.92000000000002</c:v>
                </c:pt>
                <c:pt idx="6508">
                  <c:v>219.38000000000005</c:v>
                </c:pt>
                <c:pt idx="6509">
                  <c:v>222.26</c:v>
                </c:pt>
                <c:pt idx="6510">
                  <c:v>224.89999999999998</c:v>
                </c:pt>
                <c:pt idx="6511">
                  <c:v>226.30999999999997</c:v>
                </c:pt>
                <c:pt idx="6512">
                  <c:v>226.40000000000003</c:v>
                </c:pt>
                <c:pt idx="6513">
                  <c:v>224.18</c:v>
                </c:pt>
                <c:pt idx="6514">
                  <c:v>222.94</c:v>
                </c:pt>
                <c:pt idx="6515">
                  <c:v>223.5</c:v>
                </c:pt>
                <c:pt idx="6516">
                  <c:v>220.81</c:v>
                </c:pt>
                <c:pt idx="6517">
                  <c:v>220.62</c:v>
                </c:pt>
                <c:pt idx="6518">
                  <c:v>221.54000000000002</c:v>
                </c:pt>
                <c:pt idx="6519">
                  <c:v>221.76999999999998</c:v>
                </c:pt>
                <c:pt idx="6520">
                  <c:v>220.43</c:v>
                </c:pt>
                <c:pt idx="6521">
                  <c:v>221.78</c:v>
                </c:pt>
                <c:pt idx="6522">
                  <c:v>223.55</c:v>
                </c:pt>
                <c:pt idx="6523">
                  <c:v>225.64000000000001</c:v>
                </c:pt>
                <c:pt idx="6524">
                  <c:v>226.69999999999993</c:v>
                </c:pt>
                <c:pt idx="6525">
                  <c:v>225.35</c:v>
                </c:pt>
                <c:pt idx="6526">
                  <c:v>226.35</c:v>
                </c:pt>
                <c:pt idx="6527">
                  <c:v>229.12</c:v>
                </c:pt>
                <c:pt idx="6528">
                  <c:v>232.38000000000002</c:v>
                </c:pt>
                <c:pt idx="6529">
                  <c:v>237.39999999999998</c:v>
                </c:pt>
                <c:pt idx="6530">
                  <c:v>233.77999999999997</c:v>
                </c:pt>
                <c:pt idx="6531">
                  <c:v>233.55000000000007</c:v>
                </c:pt>
                <c:pt idx="6532">
                  <c:v>234.25000000000003</c:v>
                </c:pt>
                <c:pt idx="6533">
                  <c:v>235.20000000000005</c:v>
                </c:pt>
                <c:pt idx="6534">
                  <c:v>233.32000000000002</c:v>
                </c:pt>
                <c:pt idx="6535">
                  <c:v>233.92</c:v>
                </c:pt>
                <c:pt idx="6536">
                  <c:v>233.57000000000002</c:v>
                </c:pt>
                <c:pt idx="6537">
                  <c:v>230.45</c:v>
                </c:pt>
                <c:pt idx="6538">
                  <c:v>229.29000000000005</c:v>
                </c:pt>
                <c:pt idx="6539">
                  <c:v>228.56</c:v>
                </c:pt>
                <c:pt idx="6540">
                  <c:v>231.21999999999997</c:v>
                </c:pt>
                <c:pt idx="6541">
                  <c:v>232.65000000000003</c:v>
                </c:pt>
                <c:pt idx="6542">
                  <c:v>232.10000000000005</c:v>
                </c:pt>
                <c:pt idx="6543">
                  <c:v>228.77</c:v>
                </c:pt>
                <c:pt idx="6544">
                  <c:v>227.33999999999997</c:v>
                </c:pt>
                <c:pt idx="6545">
                  <c:v>227.02999999999997</c:v>
                </c:pt>
                <c:pt idx="6546">
                  <c:v>226.68</c:v>
                </c:pt>
                <c:pt idx="6547">
                  <c:v>229.81999999999996</c:v>
                </c:pt>
                <c:pt idx="6548">
                  <c:v>228.78999999999996</c:v>
                </c:pt>
                <c:pt idx="6549">
                  <c:v>231.26000000000002</c:v>
                </c:pt>
                <c:pt idx="6550">
                  <c:v>230.70000000000005</c:v>
                </c:pt>
                <c:pt idx="6551">
                  <c:v>232.35999999999999</c:v>
                </c:pt>
                <c:pt idx="6552">
                  <c:v>230.75</c:v>
                </c:pt>
                <c:pt idx="6553">
                  <c:v>232.51</c:v>
                </c:pt>
                <c:pt idx="6554">
                  <c:v>234.39999999999998</c:v>
                </c:pt>
                <c:pt idx="6555">
                  <c:v>236.25000000000003</c:v>
                </c:pt>
                <c:pt idx="6556">
                  <c:v>232.45999999999998</c:v>
                </c:pt>
                <c:pt idx="6557">
                  <c:v>229.85999999999999</c:v>
                </c:pt>
                <c:pt idx="6558">
                  <c:v>229.17000000000002</c:v>
                </c:pt>
                <c:pt idx="6559">
                  <c:v>229.63</c:v>
                </c:pt>
                <c:pt idx="6560">
                  <c:v>228.57000000000002</c:v>
                </c:pt>
                <c:pt idx="6561">
                  <c:v>226.92999999999998</c:v>
                </c:pt>
                <c:pt idx="6562">
                  <c:v>224.77</c:v>
                </c:pt>
                <c:pt idx="6563">
                  <c:v>218.08999999999997</c:v>
                </c:pt>
                <c:pt idx="6564">
                  <c:v>218.17000000000002</c:v>
                </c:pt>
                <c:pt idx="6565">
                  <c:v>217.28</c:v>
                </c:pt>
                <c:pt idx="6566">
                  <c:v>217.86000000000004</c:v>
                </c:pt>
                <c:pt idx="6567">
                  <c:v>220.00000000000003</c:v>
                </c:pt>
                <c:pt idx="6568">
                  <c:v>220.4</c:v>
                </c:pt>
                <c:pt idx="6569">
                  <c:v>224.54000000000002</c:v>
                </c:pt>
                <c:pt idx="6570">
                  <c:v>223</c:v>
                </c:pt>
                <c:pt idx="6571">
                  <c:v>221.82999999999998</c:v>
                </c:pt>
                <c:pt idx="6572">
                  <c:v>215.36999999999998</c:v>
                </c:pt>
                <c:pt idx="6573">
                  <c:v>214.82999999999998</c:v>
                </c:pt>
                <c:pt idx="6574">
                  <c:v>216.76999999999998</c:v>
                </c:pt>
                <c:pt idx="6575">
                  <c:v>220.77999999999997</c:v>
                </c:pt>
                <c:pt idx="6576">
                  <c:v>221.72</c:v>
                </c:pt>
                <c:pt idx="6577">
                  <c:v>227.13</c:v>
                </c:pt>
                <c:pt idx="6578">
                  <c:v>231.41000000000003</c:v>
                </c:pt>
                <c:pt idx="6579">
                  <c:v>232.27</c:v>
                </c:pt>
                <c:pt idx="6580">
                  <c:v>230.85</c:v>
                </c:pt>
                <c:pt idx="6581">
                  <c:v>230.98999999999998</c:v>
                </c:pt>
                <c:pt idx="6582">
                  <c:v>233.76999999999998</c:v>
                </c:pt>
                <c:pt idx="6583">
                  <c:v>231.35000000000002</c:v>
                </c:pt>
                <c:pt idx="6584">
                  <c:v>236.01999999999998</c:v>
                </c:pt>
                <c:pt idx="6585">
                  <c:v>231.44</c:v>
                </c:pt>
                <c:pt idx="6586">
                  <c:v>233.61</c:v>
                </c:pt>
                <c:pt idx="6587">
                  <c:v>235.15</c:v>
                </c:pt>
                <c:pt idx="6588">
                  <c:v>238.03</c:v>
                </c:pt>
                <c:pt idx="6589">
                  <c:v>239.90999999999997</c:v>
                </c:pt>
                <c:pt idx="6590">
                  <c:v>238.42</c:v>
                </c:pt>
                <c:pt idx="6591">
                  <c:v>237.2</c:v>
                </c:pt>
                <c:pt idx="6592">
                  <c:v>237.57000000000002</c:v>
                </c:pt>
                <c:pt idx="6593">
                  <c:v>234.14999999999998</c:v>
                </c:pt>
                <c:pt idx="6594">
                  <c:v>233.82</c:v>
                </c:pt>
                <c:pt idx="6595">
                  <c:v>230.77</c:v>
                </c:pt>
                <c:pt idx="6596">
                  <c:v>228.66</c:v>
                </c:pt>
                <c:pt idx="6597">
                  <c:v>228.89</c:v>
                </c:pt>
                <c:pt idx="6598">
                  <c:v>227.35</c:v>
                </c:pt>
                <c:pt idx="6599">
                  <c:v>228.17</c:v>
                </c:pt>
                <c:pt idx="6600">
                  <c:v>230.69000000000003</c:v>
                </c:pt>
                <c:pt idx="6601">
                  <c:v>232.23000000000002</c:v>
                </c:pt>
                <c:pt idx="6602">
                  <c:v>234.23</c:v>
                </c:pt>
                <c:pt idx="6603">
                  <c:v>229.39</c:v>
                </c:pt>
                <c:pt idx="6604">
                  <c:v>231.88</c:v>
                </c:pt>
                <c:pt idx="6605">
                  <c:v>230.83999999999997</c:v>
                </c:pt>
                <c:pt idx="6606">
                  <c:v>231.75999999999996</c:v>
                </c:pt>
                <c:pt idx="6607">
                  <c:v>235.43000000000004</c:v>
                </c:pt>
                <c:pt idx="6608">
                  <c:v>237.42999999999998</c:v>
                </c:pt>
                <c:pt idx="6609">
                  <c:v>235.82</c:v>
                </c:pt>
                <c:pt idx="6610">
                  <c:v>235.55</c:v>
                </c:pt>
                <c:pt idx="6611">
                  <c:v>235.95999999999998</c:v>
                </c:pt>
                <c:pt idx="6612">
                  <c:v>226.7</c:v>
                </c:pt>
                <c:pt idx="6613">
                  <c:v>222.48999999999998</c:v>
                </c:pt>
                <c:pt idx="6614">
                  <c:v>224.05999999999997</c:v>
                </c:pt>
                <c:pt idx="6615">
                  <c:v>221.11999999999998</c:v>
                </c:pt>
                <c:pt idx="6616">
                  <c:v>216.4</c:v>
                </c:pt>
                <c:pt idx="6617">
                  <c:v>213.88</c:v>
                </c:pt>
                <c:pt idx="6618">
                  <c:v>209.98999999999998</c:v>
                </c:pt>
                <c:pt idx="6619">
                  <c:v>211.14</c:v>
                </c:pt>
                <c:pt idx="6620">
                  <c:v>213.76999999999998</c:v>
                </c:pt>
                <c:pt idx="6621">
                  <c:v>209.68</c:v>
                </c:pt>
                <c:pt idx="6622">
                  <c:v>204.16</c:v>
                </c:pt>
                <c:pt idx="6623">
                  <c:v>199.22</c:v>
                </c:pt>
                <c:pt idx="6624">
                  <c:v>199.07999999999998</c:v>
                </c:pt>
                <c:pt idx="6625">
                  <c:v>199.58</c:v>
                </c:pt>
                <c:pt idx="6626">
                  <c:v>210.8</c:v>
                </c:pt>
                <c:pt idx="6627">
                  <c:v>212.08999999999997</c:v>
                </c:pt>
                <c:pt idx="6628">
                  <c:v>206.6</c:v>
                </c:pt>
                <c:pt idx="6629">
                  <c:v>204.82</c:v>
                </c:pt>
                <c:pt idx="6630">
                  <c:v>210.27</c:v>
                </c:pt>
                <c:pt idx="6631">
                  <c:v>213.51</c:v>
                </c:pt>
                <c:pt idx="6632">
                  <c:v>208.26000000000002</c:v>
                </c:pt>
                <c:pt idx="6633">
                  <c:v>210.8</c:v>
                </c:pt>
                <c:pt idx="6634">
                  <c:v>210.90999999999997</c:v>
                </c:pt>
                <c:pt idx="6635">
                  <c:v>209.82</c:v>
                </c:pt>
                <c:pt idx="6636">
                  <c:v>207.7</c:v>
                </c:pt>
                <c:pt idx="6637">
                  <c:v>206.49</c:v>
                </c:pt>
                <c:pt idx="6638">
                  <c:v>206.61999999999998</c:v>
                </c:pt>
                <c:pt idx="6639">
                  <c:v>203.20999999999998</c:v>
                </c:pt>
                <c:pt idx="6640">
                  <c:v>201.9</c:v>
                </c:pt>
                <c:pt idx="6641">
                  <c:v>204.31</c:v>
                </c:pt>
                <c:pt idx="6642">
                  <c:v>212.78</c:v>
                </c:pt>
                <c:pt idx="6643">
                  <c:v>218.52</c:v>
                </c:pt>
                <c:pt idx="6644">
                  <c:v>220.48999999999998</c:v>
                </c:pt>
                <c:pt idx="6645">
                  <c:v>217.60999999999999</c:v>
                </c:pt>
                <c:pt idx="6646">
                  <c:v>215.47</c:v>
                </c:pt>
                <c:pt idx="6647">
                  <c:v>212.07000000000002</c:v>
                </c:pt>
                <c:pt idx="6648">
                  <c:v>213.83</c:v>
                </c:pt>
                <c:pt idx="6649">
                  <c:v>219.41000000000003</c:v>
                </c:pt>
                <c:pt idx="6650">
                  <c:v>221.34</c:v>
                </c:pt>
                <c:pt idx="6651">
                  <c:v>224.7</c:v>
                </c:pt>
                <c:pt idx="6652">
                  <c:v>225.94000000000003</c:v>
                </c:pt>
                <c:pt idx="6653">
                  <c:v>235.14</c:v>
                </c:pt>
                <c:pt idx="6654">
                  <c:v>234.59000000000003</c:v>
                </c:pt>
                <c:pt idx="6655">
                  <c:v>238.14000000000001</c:v>
                </c:pt>
                <c:pt idx="6656">
                  <c:v>234.79999999999998</c:v>
                </c:pt>
                <c:pt idx="6657">
                  <c:v>234.55000000000004</c:v>
                </c:pt>
                <c:pt idx="6658">
                  <c:v>235.28000000000003</c:v>
                </c:pt>
                <c:pt idx="6659">
                  <c:v>235.6</c:v>
                </c:pt>
                <c:pt idx="6660">
                  <c:v>238.83</c:v>
                </c:pt>
                <c:pt idx="6661">
                  <c:v>253.06000000000003</c:v>
                </c:pt>
                <c:pt idx="6662">
                  <c:v>249.2</c:v>
                </c:pt>
                <c:pt idx="6663">
                  <c:v>248.54</c:v>
                </c:pt>
                <c:pt idx="6664">
                  <c:v>251.37</c:v>
                </c:pt>
                <c:pt idx="6665">
                  <c:v>259.28999999999996</c:v>
                </c:pt>
                <c:pt idx="6666">
                  <c:v>260.31</c:v>
                </c:pt>
                <c:pt idx="6667">
                  <c:v>261.34999999999997</c:v>
                </c:pt>
                <c:pt idx="6668">
                  <c:v>263.27</c:v>
                </c:pt>
                <c:pt idx="6669">
                  <c:v>267.5</c:v>
                </c:pt>
                <c:pt idx="6670">
                  <c:v>266.85999999999996</c:v>
                </c:pt>
                <c:pt idx="6671">
                  <c:v>273.86</c:v>
                </c:pt>
                <c:pt idx="6672">
                  <c:v>267.94</c:v>
                </c:pt>
                <c:pt idx="6673">
                  <c:v>266.57</c:v>
                </c:pt>
                <c:pt idx="6674">
                  <c:v>261.03999999999996</c:v>
                </c:pt>
                <c:pt idx="6675">
                  <c:v>260.66999999999996</c:v>
                </c:pt>
                <c:pt idx="6676">
                  <c:v>257.58</c:v>
                </c:pt>
                <c:pt idx="6677">
                  <c:v>251.76000000000002</c:v>
                </c:pt>
                <c:pt idx="6678">
                  <c:v>251.52</c:v>
                </c:pt>
                <c:pt idx="6679">
                  <c:v>257.51</c:v>
                </c:pt>
                <c:pt idx="6680">
                  <c:v>259.33999999999997</c:v>
                </c:pt>
                <c:pt idx="6681">
                  <c:v>270.64000000000004</c:v>
                </c:pt>
                <c:pt idx="6682">
                  <c:v>274.27000000000004</c:v>
                </c:pt>
                <c:pt idx="6683">
                  <c:v>272.80999999999995</c:v>
                </c:pt>
                <c:pt idx="6684">
                  <c:v>273.39999999999998</c:v>
                </c:pt>
                <c:pt idx="6685">
                  <c:v>263.76000000000005</c:v>
                </c:pt>
                <c:pt idx="6686">
                  <c:v>263.14000000000004</c:v>
                </c:pt>
                <c:pt idx="6687">
                  <c:v>263.98</c:v>
                </c:pt>
                <c:pt idx="6688">
                  <c:v>257.15000000000003</c:v>
                </c:pt>
                <c:pt idx="6689">
                  <c:v>255.96000000000006</c:v>
                </c:pt>
                <c:pt idx="6690">
                  <c:v>256.07</c:v>
                </c:pt>
                <c:pt idx="6691">
                  <c:v>258.36</c:v>
                </c:pt>
                <c:pt idx="6692">
                  <c:v>256.95000000000005</c:v>
                </c:pt>
                <c:pt idx="6693">
                  <c:v>248.63000000000005</c:v>
                </c:pt>
                <c:pt idx="6694">
                  <c:v>249.56999999999994</c:v>
                </c:pt>
                <c:pt idx="6695">
                  <c:v>249.79</c:v>
                </c:pt>
                <c:pt idx="6696">
                  <c:v>256.71000000000004</c:v>
                </c:pt>
                <c:pt idx="6697">
                  <c:v>259.33999999999997</c:v>
                </c:pt>
                <c:pt idx="6698">
                  <c:v>261.62</c:v>
                </c:pt>
                <c:pt idx="6699">
                  <c:v>262.99</c:v>
                </c:pt>
                <c:pt idx="6700">
                  <c:v>266.87999999999994</c:v>
                </c:pt>
                <c:pt idx="6701">
                  <c:v>267.07</c:v>
                </c:pt>
                <c:pt idx="6702">
                  <c:v>264.34999999999997</c:v>
                </c:pt>
                <c:pt idx="6703">
                  <c:v>262.24</c:v>
                </c:pt>
                <c:pt idx="6704">
                  <c:v>263.41999999999996</c:v>
                </c:pt>
                <c:pt idx="6705">
                  <c:v>268.26</c:v>
                </c:pt>
                <c:pt idx="6706">
                  <c:v>269.09999999999997</c:v>
                </c:pt>
                <c:pt idx="6707">
                  <c:v>257</c:v>
                </c:pt>
                <c:pt idx="6708">
                  <c:v>253.06000000000003</c:v>
                </c:pt>
                <c:pt idx="6709">
                  <c:v>249.74999999999997</c:v>
                </c:pt>
                <c:pt idx="6710">
                  <c:v>258.69</c:v>
                </c:pt>
                <c:pt idx="6711">
                  <c:v>257.57</c:v>
                </c:pt>
                <c:pt idx="6712">
                  <c:v>252.92999999999998</c:v>
                </c:pt>
                <c:pt idx="6713">
                  <c:v>244.01000000000002</c:v>
                </c:pt>
                <c:pt idx="6714">
                  <c:v>244.71999999999997</c:v>
                </c:pt>
                <c:pt idx="6715">
                  <c:v>247.40000000000003</c:v>
                </c:pt>
                <c:pt idx="6716">
                  <c:v>247.98999999999998</c:v>
                </c:pt>
                <c:pt idx="6717">
                  <c:v>249.01999999999998</c:v>
                </c:pt>
                <c:pt idx="6718">
                  <c:v>252.74</c:v>
                </c:pt>
                <c:pt idx="6719">
                  <c:v>256.56999999999994</c:v>
                </c:pt>
                <c:pt idx="6720">
                  <c:v>256.87</c:v>
                </c:pt>
                <c:pt idx="6721">
                  <c:v>261.63</c:v>
                </c:pt>
                <c:pt idx="6722">
                  <c:v>261.87999999999994</c:v>
                </c:pt>
                <c:pt idx="6723">
                  <c:v>264.95000000000005</c:v>
                </c:pt>
                <c:pt idx="6724">
                  <c:v>262.79000000000002</c:v>
                </c:pt>
                <c:pt idx="6725">
                  <c:v>262.63999999999993</c:v>
                </c:pt>
                <c:pt idx="6726">
                  <c:v>266.2</c:v>
                </c:pt>
                <c:pt idx="6727">
                  <c:v>263.38000000000005</c:v>
                </c:pt>
                <c:pt idx="6728">
                  <c:v>253.14999999999998</c:v>
                </c:pt>
                <c:pt idx="6729">
                  <c:v>253.28</c:v>
                </c:pt>
                <c:pt idx="6730">
                  <c:v>253.48000000000008</c:v>
                </c:pt>
                <c:pt idx="6731">
                  <c:v>250.31</c:v>
                </c:pt>
                <c:pt idx="6732">
                  <c:v>249.46999999999994</c:v>
                </c:pt>
                <c:pt idx="6733">
                  <c:v>251.82000000000002</c:v>
                </c:pt>
                <c:pt idx="6734">
                  <c:v>250.55000000000004</c:v>
                </c:pt>
                <c:pt idx="6735">
                  <c:v>248.51000000000002</c:v>
                </c:pt>
                <c:pt idx="6736">
                  <c:v>251.04999999999998</c:v>
                </c:pt>
                <c:pt idx="6737">
                  <c:v>254.50999999999996</c:v>
                </c:pt>
                <c:pt idx="6738">
                  <c:v>248.54000000000002</c:v>
                </c:pt>
                <c:pt idx="6739">
                  <c:v>247.52</c:v>
                </c:pt>
                <c:pt idx="6740">
                  <c:v>246.60999999999999</c:v>
                </c:pt>
                <c:pt idx="6741">
                  <c:v>245.24999999999997</c:v>
                </c:pt>
                <c:pt idx="6742">
                  <c:v>242.88</c:v>
                </c:pt>
                <c:pt idx="6743">
                  <c:v>243.56</c:v>
                </c:pt>
                <c:pt idx="6744">
                  <c:v>243.18</c:v>
                </c:pt>
                <c:pt idx="6745">
                  <c:v>242.25</c:v>
                </c:pt>
                <c:pt idx="6746">
                  <c:v>242.19999999999996</c:v>
                </c:pt>
                <c:pt idx="6747">
                  <c:v>238.15999999999997</c:v>
                </c:pt>
                <c:pt idx="6748">
                  <c:v>239.15</c:v>
                </c:pt>
                <c:pt idx="6749">
                  <c:v>241.24000000000004</c:v>
                </c:pt>
                <c:pt idx="6750">
                  <c:v>241.35999999999999</c:v>
                </c:pt>
                <c:pt idx="6751">
                  <c:v>237.79000000000002</c:v>
                </c:pt>
                <c:pt idx="6752">
                  <c:v>237.32999999999996</c:v>
                </c:pt>
                <c:pt idx="6753">
                  <c:v>237.06</c:v>
                </c:pt>
                <c:pt idx="6754">
                  <c:v>234.45</c:v>
                </c:pt>
                <c:pt idx="6755">
                  <c:v>233.90000000000003</c:v>
                </c:pt>
                <c:pt idx="6756">
                  <c:v>235.23000000000002</c:v>
                </c:pt>
                <c:pt idx="6757">
                  <c:v>232.17999999999995</c:v>
                </c:pt>
                <c:pt idx="6758">
                  <c:v>228.26999999999998</c:v>
                </c:pt>
                <c:pt idx="6759">
                  <c:v>228.79</c:v>
                </c:pt>
                <c:pt idx="6760">
                  <c:v>229.25999999999996</c:v>
                </c:pt>
                <c:pt idx="6761">
                  <c:v>232.67000000000002</c:v>
                </c:pt>
                <c:pt idx="6762">
                  <c:v>233.39000000000004</c:v>
                </c:pt>
                <c:pt idx="6763">
                  <c:v>232.87000000000003</c:v>
                </c:pt>
                <c:pt idx="6764">
                  <c:v>236.34999999999997</c:v>
                </c:pt>
                <c:pt idx="6765">
                  <c:v>236.79999999999998</c:v>
                </c:pt>
                <c:pt idx="6766">
                  <c:v>238.72</c:v>
                </c:pt>
                <c:pt idx="6767">
                  <c:v>240.86999999999995</c:v>
                </c:pt>
                <c:pt idx="6768">
                  <c:v>244.45999999999998</c:v>
                </c:pt>
                <c:pt idx="6769">
                  <c:v>243.64</c:v>
                </c:pt>
                <c:pt idx="6770">
                  <c:v>243.15999999999997</c:v>
                </c:pt>
                <c:pt idx="6771">
                  <c:v>241.96</c:v>
                </c:pt>
                <c:pt idx="6772">
                  <c:v>238.05000000000004</c:v>
                </c:pt>
                <c:pt idx="6773">
                  <c:v>234.10000000000002</c:v>
                </c:pt>
                <c:pt idx="6774">
                  <c:v>234.90000000000003</c:v>
                </c:pt>
                <c:pt idx="6775">
                  <c:v>235.91000000000005</c:v>
                </c:pt>
                <c:pt idx="6776">
                  <c:v>240.92999999999995</c:v>
                </c:pt>
                <c:pt idx="6777">
                  <c:v>234.83999999999997</c:v>
                </c:pt>
                <c:pt idx="6778">
                  <c:v>234.83</c:v>
                </c:pt>
                <c:pt idx="6779">
                  <c:v>233.91999999999996</c:v>
                </c:pt>
                <c:pt idx="6780">
                  <c:v>239.07</c:v>
                </c:pt>
                <c:pt idx="6781">
                  <c:v>243.02</c:v>
                </c:pt>
                <c:pt idx="6782">
                  <c:v>242.65999999999997</c:v>
                </c:pt>
                <c:pt idx="6783">
                  <c:v>242.69</c:v>
                </c:pt>
                <c:pt idx="6784">
                  <c:v>248.03000000000006</c:v>
                </c:pt>
                <c:pt idx="6785">
                  <c:v>246.20999999999995</c:v>
                </c:pt>
                <c:pt idx="6786">
                  <c:v>245.24999999999997</c:v>
                </c:pt>
                <c:pt idx="6787">
                  <c:v>242.32</c:v>
                </c:pt>
                <c:pt idx="6788">
                  <c:v>242.89000000000001</c:v>
                </c:pt>
                <c:pt idx="6789">
                  <c:v>242.43</c:v>
                </c:pt>
                <c:pt idx="6790">
                  <c:v>243.85000000000002</c:v>
                </c:pt>
                <c:pt idx="6791">
                  <c:v>242.85000000000002</c:v>
                </c:pt>
                <c:pt idx="6792">
                  <c:v>237.11</c:v>
                </c:pt>
                <c:pt idx="6793">
                  <c:v>233.02999999999997</c:v>
                </c:pt>
                <c:pt idx="6794">
                  <c:v>235.99999999999994</c:v>
                </c:pt>
                <c:pt idx="6795">
                  <c:v>236.01999999999998</c:v>
                </c:pt>
                <c:pt idx="6796">
                  <c:v>240.19000000000003</c:v>
                </c:pt>
                <c:pt idx="6797">
                  <c:v>238.17000000000004</c:v>
                </c:pt>
                <c:pt idx="6798">
                  <c:v>235.79</c:v>
                </c:pt>
                <c:pt idx="6799">
                  <c:v>241.22</c:v>
                </c:pt>
                <c:pt idx="6800">
                  <c:v>243.74999999999994</c:v>
                </c:pt>
                <c:pt idx="6801">
                  <c:v>243.11</c:v>
                </c:pt>
                <c:pt idx="6802">
                  <c:v>237.20000000000005</c:v>
                </c:pt>
                <c:pt idx="6803">
                  <c:v>238.98000000000002</c:v>
                </c:pt>
                <c:pt idx="6804">
                  <c:v>231.29999999999998</c:v>
                </c:pt>
                <c:pt idx="6805">
                  <c:v>234.27</c:v>
                </c:pt>
                <c:pt idx="6806">
                  <c:v>235.02999999999997</c:v>
                </c:pt>
                <c:pt idx="6807">
                  <c:v>235.79000000000002</c:v>
                </c:pt>
                <c:pt idx="6808">
                  <c:v>234.03</c:v>
                </c:pt>
                <c:pt idx="6809">
                  <c:v>233.16000000000003</c:v>
                </c:pt>
                <c:pt idx="6810">
                  <c:v>231.46999999999997</c:v>
                </c:pt>
                <c:pt idx="6811">
                  <c:v>231.02</c:v>
                </c:pt>
                <c:pt idx="6812">
                  <c:v>232.60999999999999</c:v>
                </c:pt>
                <c:pt idx="6813">
                  <c:v>233.98000000000002</c:v>
                </c:pt>
                <c:pt idx="6814">
                  <c:v>236.94999999999996</c:v>
                </c:pt>
                <c:pt idx="6815">
                  <c:v>236.97999999999996</c:v>
                </c:pt>
                <c:pt idx="6816">
                  <c:v>237.62999999999997</c:v>
                </c:pt>
                <c:pt idx="6817">
                  <c:v>236.96</c:v>
                </c:pt>
                <c:pt idx="6818">
                  <c:v>238.53</c:v>
                </c:pt>
                <c:pt idx="6819">
                  <c:v>239.42999999999998</c:v>
                </c:pt>
                <c:pt idx="6820">
                  <c:v>238.40999999999997</c:v>
                </c:pt>
                <c:pt idx="6821">
                  <c:v>238.74</c:v>
                </c:pt>
                <c:pt idx="6822">
                  <c:v>240.53000000000003</c:v>
                </c:pt>
                <c:pt idx="6823">
                  <c:v>236.14999999999995</c:v>
                </c:pt>
                <c:pt idx="6824">
                  <c:v>233.01</c:v>
                </c:pt>
                <c:pt idx="6825">
                  <c:v>232.39999999999998</c:v>
                </c:pt>
                <c:pt idx="6826">
                  <c:v>232.09999999999997</c:v>
                </c:pt>
                <c:pt idx="6827">
                  <c:v>232.85</c:v>
                </c:pt>
                <c:pt idx="6828">
                  <c:v>231.79000000000002</c:v>
                </c:pt>
                <c:pt idx="6829">
                  <c:v>228.85999999999999</c:v>
                </c:pt>
                <c:pt idx="6830">
                  <c:v>227.2</c:v>
                </c:pt>
                <c:pt idx="6831">
                  <c:v>224.13999999999996</c:v>
                </c:pt>
                <c:pt idx="6832">
                  <c:v>222.48000000000002</c:v>
                </c:pt>
                <c:pt idx="6833">
                  <c:v>224.34000000000003</c:v>
                </c:pt>
                <c:pt idx="6834">
                  <c:v>225.77000000000004</c:v>
                </c:pt>
                <c:pt idx="6835">
                  <c:v>223.46999999999997</c:v>
                </c:pt>
                <c:pt idx="6836">
                  <c:v>220.92000000000002</c:v>
                </c:pt>
                <c:pt idx="6837">
                  <c:v>221.67000000000004</c:v>
                </c:pt>
                <c:pt idx="6838">
                  <c:v>223.55</c:v>
                </c:pt>
                <c:pt idx="6839">
                  <c:v>226.10000000000002</c:v>
                </c:pt>
                <c:pt idx="6840">
                  <c:v>223.56000000000003</c:v>
                </c:pt>
                <c:pt idx="6841">
                  <c:v>222.15000000000003</c:v>
                </c:pt>
                <c:pt idx="6842">
                  <c:v>224.67000000000002</c:v>
                </c:pt>
                <c:pt idx="6843">
                  <c:v>223.68</c:v>
                </c:pt>
                <c:pt idx="6844">
                  <c:v>224.95000000000002</c:v>
                </c:pt>
                <c:pt idx="6845">
                  <c:v>227.65999999999997</c:v>
                </c:pt>
                <c:pt idx="6846">
                  <c:v>227.42999999999998</c:v>
                </c:pt>
                <c:pt idx="6847">
                  <c:v>226.29999999999998</c:v>
                </c:pt>
                <c:pt idx="6848">
                  <c:v>225.87</c:v>
                </c:pt>
                <c:pt idx="6849">
                  <c:v>229.75000000000003</c:v>
                </c:pt>
                <c:pt idx="6850">
                  <c:v>232.76000000000005</c:v>
                </c:pt>
                <c:pt idx="6851">
                  <c:v>231.67999999999998</c:v>
                </c:pt>
                <c:pt idx="6852">
                  <c:v>231.8</c:v>
                </c:pt>
                <c:pt idx="6853">
                  <c:v>233.35</c:v>
                </c:pt>
                <c:pt idx="6854">
                  <c:v>233.3</c:v>
                </c:pt>
                <c:pt idx="6855">
                  <c:v>234.56</c:v>
                </c:pt>
                <c:pt idx="6856">
                  <c:v>236.23999999999995</c:v>
                </c:pt>
                <c:pt idx="6857">
                  <c:v>229.15</c:v>
                </c:pt>
                <c:pt idx="6858">
                  <c:v>234.35999999999996</c:v>
                </c:pt>
                <c:pt idx="6859">
                  <c:v>235.37000000000003</c:v>
                </c:pt>
                <c:pt idx="6860">
                  <c:v>234.96</c:v>
                </c:pt>
                <c:pt idx="6861">
                  <c:v>230.53</c:v>
                </c:pt>
                <c:pt idx="6862">
                  <c:v>226.18</c:v>
                </c:pt>
                <c:pt idx="6863">
                  <c:v>226.86</c:v>
                </c:pt>
                <c:pt idx="6864">
                  <c:v>222.57999999999996</c:v>
                </c:pt>
                <c:pt idx="6865">
                  <c:v>220.9</c:v>
                </c:pt>
                <c:pt idx="6866">
                  <c:v>224.17000000000002</c:v>
                </c:pt>
                <c:pt idx="6867">
                  <c:v>225.31999999999996</c:v>
                </c:pt>
                <c:pt idx="6868">
                  <c:v>218.90999999999997</c:v>
                </c:pt>
                <c:pt idx="6869">
                  <c:v>219.08000000000004</c:v>
                </c:pt>
                <c:pt idx="6870">
                  <c:v>219.28</c:v>
                </c:pt>
                <c:pt idx="6871">
                  <c:v>224.20999999999998</c:v>
                </c:pt>
                <c:pt idx="6872">
                  <c:v>225.65999999999997</c:v>
                </c:pt>
                <c:pt idx="6873">
                  <c:v>222.62999999999997</c:v>
                </c:pt>
                <c:pt idx="6874">
                  <c:v>215.31000000000003</c:v>
                </c:pt>
                <c:pt idx="6875">
                  <c:v>220.66999999999996</c:v>
                </c:pt>
                <c:pt idx="6876">
                  <c:v>217.68</c:v>
                </c:pt>
                <c:pt idx="6877">
                  <c:v>221.86999999999998</c:v>
                </c:pt>
                <c:pt idx="6878">
                  <c:v>219.88000000000002</c:v>
                </c:pt>
                <c:pt idx="6879">
                  <c:v>223.77000000000004</c:v>
                </c:pt>
                <c:pt idx="6880">
                  <c:v>222.45</c:v>
                </c:pt>
                <c:pt idx="6881">
                  <c:v>221.99</c:v>
                </c:pt>
                <c:pt idx="6882">
                  <c:v>221.56000000000003</c:v>
                </c:pt>
                <c:pt idx="6883">
                  <c:v>220.21</c:v>
                </c:pt>
                <c:pt idx="6884">
                  <c:v>221.48</c:v>
                </c:pt>
                <c:pt idx="6885">
                  <c:v>220.73000000000002</c:v>
                </c:pt>
                <c:pt idx="6886">
                  <c:v>218.67000000000004</c:v>
                </c:pt>
                <c:pt idx="6887">
                  <c:v>221.32999999999993</c:v>
                </c:pt>
                <c:pt idx="6888">
                  <c:v>214.02</c:v>
                </c:pt>
                <c:pt idx="6889">
                  <c:v>211.44999999999996</c:v>
                </c:pt>
                <c:pt idx="6890">
                  <c:v>211.44999999999996</c:v>
                </c:pt>
                <c:pt idx="6891">
                  <c:v>211.10999999999999</c:v>
                </c:pt>
                <c:pt idx="6892">
                  <c:v>210</c:v>
                </c:pt>
                <c:pt idx="6893">
                  <c:v>209.64000000000001</c:v>
                </c:pt>
                <c:pt idx="6894">
                  <c:v>208.40999999999994</c:v>
                </c:pt>
                <c:pt idx="6895">
                  <c:v>210.46999999999997</c:v>
                </c:pt>
                <c:pt idx="6896">
                  <c:v>207.36999999999998</c:v>
                </c:pt>
                <c:pt idx="6897">
                  <c:v>204.36000000000004</c:v>
                </c:pt>
                <c:pt idx="6898">
                  <c:v>199.82999999999998</c:v>
                </c:pt>
                <c:pt idx="6899">
                  <c:v>199.49000000000004</c:v>
                </c:pt>
                <c:pt idx="6900">
                  <c:v>194.03999999999994</c:v>
                </c:pt>
                <c:pt idx="6901">
                  <c:v>192.86000000000004</c:v>
                </c:pt>
                <c:pt idx="6902">
                  <c:v>193.24000000000004</c:v>
                </c:pt>
                <c:pt idx="6903">
                  <c:v>192.16000000000003</c:v>
                </c:pt>
                <c:pt idx="6904">
                  <c:v>192.72</c:v>
                </c:pt>
                <c:pt idx="6905">
                  <c:v>193.44</c:v>
                </c:pt>
                <c:pt idx="6906">
                  <c:v>195.95000000000002</c:v>
                </c:pt>
                <c:pt idx="6907">
                  <c:v>197.07</c:v>
                </c:pt>
                <c:pt idx="6908">
                  <c:v>189.4</c:v>
                </c:pt>
                <c:pt idx="6909">
                  <c:v>191.21</c:v>
                </c:pt>
                <c:pt idx="6910">
                  <c:v>188.02000000000004</c:v>
                </c:pt>
                <c:pt idx="6911">
                  <c:v>187.08</c:v>
                </c:pt>
                <c:pt idx="6912">
                  <c:v>190.34000000000003</c:v>
                </c:pt>
                <c:pt idx="6913">
                  <c:v>192.63</c:v>
                </c:pt>
                <c:pt idx="6914">
                  <c:v>193.64999999999998</c:v>
                </c:pt>
                <c:pt idx="6915">
                  <c:v>193.29000000000002</c:v>
                </c:pt>
                <c:pt idx="6916">
                  <c:v>193.63000000000002</c:v>
                </c:pt>
                <c:pt idx="6917">
                  <c:v>193.63000000000002</c:v>
                </c:pt>
                <c:pt idx="6918">
                  <c:v>195.71999999999997</c:v>
                </c:pt>
                <c:pt idx="6919">
                  <c:v>194.43</c:v>
                </c:pt>
                <c:pt idx="6920">
                  <c:v>192.45999999999998</c:v>
                </c:pt>
                <c:pt idx="6921">
                  <c:v>191.74999999999994</c:v>
                </c:pt>
                <c:pt idx="6922">
                  <c:v>189.46000000000004</c:v>
                </c:pt>
                <c:pt idx="6923">
                  <c:v>187.84</c:v>
                </c:pt>
                <c:pt idx="6924">
                  <c:v>185.57999999999998</c:v>
                </c:pt>
                <c:pt idx="6925">
                  <c:v>183.32000000000002</c:v>
                </c:pt>
                <c:pt idx="6926">
                  <c:v>182.73999999999998</c:v>
                </c:pt>
                <c:pt idx="6927">
                  <c:v>180.76000000000002</c:v>
                </c:pt>
                <c:pt idx="6928">
                  <c:v>179.44</c:v>
                </c:pt>
                <c:pt idx="6929">
                  <c:v>178.10000000000005</c:v>
                </c:pt>
                <c:pt idx="6930">
                  <c:v>177.73</c:v>
                </c:pt>
                <c:pt idx="6931">
                  <c:v>182.19</c:v>
                </c:pt>
                <c:pt idx="6932">
                  <c:v>185.09000000000003</c:v>
                </c:pt>
                <c:pt idx="6933">
                  <c:v>182.54999999999998</c:v>
                </c:pt>
                <c:pt idx="6934">
                  <c:v>179.76000000000002</c:v>
                </c:pt>
                <c:pt idx="6935">
                  <c:v>180.44999999999996</c:v>
                </c:pt>
                <c:pt idx="6936">
                  <c:v>178.73000000000005</c:v>
                </c:pt>
                <c:pt idx="6937">
                  <c:v>177.34</c:v>
                </c:pt>
                <c:pt idx="6938">
                  <c:v>175.59000000000003</c:v>
                </c:pt>
                <c:pt idx="6939">
                  <c:v>183.62999999999997</c:v>
                </c:pt>
                <c:pt idx="6940">
                  <c:v>181.64</c:v>
                </c:pt>
                <c:pt idx="6941">
                  <c:v>175.99</c:v>
                </c:pt>
                <c:pt idx="6942">
                  <c:v>177.54000000000002</c:v>
                </c:pt>
                <c:pt idx="6943">
                  <c:v>175.83</c:v>
                </c:pt>
                <c:pt idx="6944">
                  <c:v>177.33999999999997</c:v>
                </c:pt>
                <c:pt idx="6945">
                  <c:v>178.39999999999998</c:v>
                </c:pt>
                <c:pt idx="6946">
                  <c:v>179.5</c:v>
                </c:pt>
                <c:pt idx="6947">
                  <c:v>180.88999999999996</c:v>
                </c:pt>
                <c:pt idx="6948">
                  <c:v>183.55999999999995</c:v>
                </c:pt>
                <c:pt idx="6949">
                  <c:v>179.85999999999999</c:v>
                </c:pt>
                <c:pt idx="6950">
                  <c:v>181.62999999999997</c:v>
                </c:pt>
                <c:pt idx="6951">
                  <c:v>182.16000000000003</c:v>
                </c:pt>
                <c:pt idx="6952">
                  <c:v>179.57</c:v>
                </c:pt>
                <c:pt idx="6953">
                  <c:v>173.74999999999997</c:v>
                </c:pt>
                <c:pt idx="6954">
                  <c:v>174.67999999999995</c:v>
                </c:pt>
                <c:pt idx="6955">
                  <c:v>172.08000000000004</c:v>
                </c:pt>
                <c:pt idx="6956">
                  <c:v>172.56</c:v>
                </c:pt>
                <c:pt idx="6957">
                  <c:v>172.98</c:v>
                </c:pt>
                <c:pt idx="6958">
                  <c:v>175.71000000000004</c:v>
                </c:pt>
                <c:pt idx="6959">
                  <c:v>171.60999999999999</c:v>
                </c:pt>
                <c:pt idx="6960">
                  <c:v>170.37000000000003</c:v>
                </c:pt>
                <c:pt idx="6961">
                  <c:v>169.17999999999998</c:v>
                </c:pt>
                <c:pt idx="6962">
                  <c:v>169.41999999999996</c:v>
                </c:pt>
                <c:pt idx="6963">
                  <c:v>171.42999999999998</c:v>
                </c:pt>
                <c:pt idx="6964">
                  <c:v>170.43</c:v>
                </c:pt>
                <c:pt idx="6965">
                  <c:v>167.04</c:v>
                </c:pt>
                <c:pt idx="6966">
                  <c:v>169.16000000000003</c:v>
                </c:pt>
                <c:pt idx="6967">
                  <c:v>169.07999999999998</c:v>
                </c:pt>
                <c:pt idx="6968">
                  <c:v>166.43000000000004</c:v>
                </c:pt>
                <c:pt idx="6969">
                  <c:v>163.27999999999997</c:v>
                </c:pt>
                <c:pt idx="6970">
                  <c:v>163.20999999999998</c:v>
                </c:pt>
                <c:pt idx="6971">
                  <c:v>157.77000000000001</c:v>
                </c:pt>
                <c:pt idx="6972">
                  <c:v>152.02999999999997</c:v>
                </c:pt>
                <c:pt idx="6973">
                  <c:v>150</c:v>
                </c:pt>
                <c:pt idx="6974">
                  <c:v>146.03000000000003</c:v>
                </c:pt>
                <c:pt idx="6975">
                  <c:v>145.54</c:v>
                </c:pt>
                <c:pt idx="6976">
                  <c:v>148.52999999999997</c:v>
                </c:pt>
                <c:pt idx="6977">
                  <c:v>149.35999999999999</c:v>
                </c:pt>
                <c:pt idx="6978">
                  <c:v>151.43999999999997</c:v>
                </c:pt>
                <c:pt idx="6979">
                  <c:v>156.55000000000001</c:v>
                </c:pt>
                <c:pt idx="6980">
                  <c:v>152.57000000000005</c:v>
                </c:pt>
                <c:pt idx="6981">
                  <c:v>154.34</c:v>
                </c:pt>
                <c:pt idx="6982">
                  <c:v>153.27000000000001</c:v>
                </c:pt>
                <c:pt idx="6983">
                  <c:v>155.40000000000003</c:v>
                </c:pt>
                <c:pt idx="6984">
                  <c:v>154.68999999999994</c:v>
                </c:pt>
                <c:pt idx="6985">
                  <c:v>154.86999999999998</c:v>
                </c:pt>
                <c:pt idx="6986">
                  <c:v>154.85999999999999</c:v>
                </c:pt>
                <c:pt idx="6987">
                  <c:v>156.37000000000003</c:v>
                </c:pt>
                <c:pt idx="6988">
                  <c:v>155.76</c:v>
                </c:pt>
                <c:pt idx="6989">
                  <c:v>153.68999999999997</c:v>
                </c:pt>
                <c:pt idx="6990">
                  <c:v>153.35999999999999</c:v>
                </c:pt>
                <c:pt idx="6991">
                  <c:v>149.07999999999996</c:v>
                </c:pt>
                <c:pt idx="6992">
                  <c:v>148.04</c:v>
                </c:pt>
                <c:pt idx="6993">
                  <c:v>145.41</c:v>
                </c:pt>
                <c:pt idx="6994">
                  <c:v>145.78000000000003</c:v>
                </c:pt>
                <c:pt idx="6995">
                  <c:v>146.22999999999999</c:v>
                </c:pt>
                <c:pt idx="6996">
                  <c:v>147.42000000000002</c:v>
                </c:pt>
                <c:pt idx="6997">
                  <c:v>149.83999999999997</c:v>
                </c:pt>
                <c:pt idx="6998">
                  <c:v>147.6</c:v>
                </c:pt>
                <c:pt idx="6999">
                  <c:v>147.51000000000002</c:v>
                </c:pt>
                <c:pt idx="7000">
                  <c:v>148.89999999999998</c:v>
                </c:pt>
                <c:pt idx="7001">
                  <c:v>148.17999999999998</c:v>
                </c:pt>
                <c:pt idx="7002">
                  <c:v>149.26</c:v>
                </c:pt>
                <c:pt idx="7003">
                  <c:v>144.98000000000002</c:v>
                </c:pt>
                <c:pt idx="7004">
                  <c:v>141.13999999999999</c:v>
                </c:pt>
                <c:pt idx="7005">
                  <c:v>141.31</c:v>
                </c:pt>
                <c:pt idx="7006">
                  <c:v>141.43999999999997</c:v>
                </c:pt>
                <c:pt idx="7007">
                  <c:v>140.25</c:v>
                </c:pt>
                <c:pt idx="7008">
                  <c:v>140.54000000000002</c:v>
                </c:pt>
                <c:pt idx="7009">
                  <c:v>136.48000000000002</c:v>
                </c:pt>
                <c:pt idx="7010">
                  <c:v>132.27000000000001</c:v>
                </c:pt>
                <c:pt idx="7011">
                  <c:v>132.49000000000004</c:v>
                </c:pt>
                <c:pt idx="7012">
                  <c:v>132.24</c:v>
                </c:pt>
                <c:pt idx="7013">
                  <c:v>127.34000000000006</c:v>
                </c:pt>
                <c:pt idx="7014">
                  <c:v>128.67000000000002</c:v>
                </c:pt>
                <c:pt idx="7015">
                  <c:v>123.59</c:v>
                </c:pt>
                <c:pt idx="7016">
                  <c:v>123.06999999999996</c:v>
                </c:pt>
                <c:pt idx="7017">
                  <c:v>117.65999999999997</c:v>
                </c:pt>
                <c:pt idx="7018">
                  <c:v>118.07999999999996</c:v>
                </c:pt>
                <c:pt idx="7019">
                  <c:v>121.67999999999996</c:v>
                </c:pt>
                <c:pt idx="7020">
                  <c:v>126.43999999999997</c:v>
                </c:pt>
                <c:pt idx="7021">
                  <c:v>135.24999999999997</c:v>
                </c:pt>
                <c:pt idx="7022">
                  <c:v>135.99000000000007</c:v>
                </c:pt>
                <c:pt idx="7023">
                  <c:v>136.85</c:v>
                </c:pt>
                <c:pt idx="7024">
                  <c:v>133.39999999999998</c:v>
                </c:pt>
                <c:pt idx="7025">
                  <c:v>131.31000000000003</c:v>
                </c:pt>
                <c:pt idx="7026">
                  <c:v>128.85</c:v>
                </c:pt>
                <c:pt idx="7027">
                  <c:v>122.71999999999998</c:v>
                </c:pt>
                <c:pt idx="7028">
                  <c:v>124.24000000000004</c:v>
                </c:pt>
                <c:pt idx="7029">
                  <c:v>121.66000000000001</c:v>
                </c:pt>
                <c:pt idx="7030">
                  <c:v>118.97999999999999</c:v>
                </c:pt>
                <c:pt idx="7031">
                  <c:v>116.46000000000001</c:v>
                </c:pt>
                <c:pt idx="7032">
                  <c:v>114.14</c:v>
                </c:pt>
                <c:pt idx="7033">
                  <c:v>120.13000000000002</c:v>
                </c:pt>
                <c:pt idx="7034">
                  <c:v>119.95999999999998</c:v>
                </c:pt>
                <c:pt idx="7035">
                  <c:v>115.89000000000004</c:v>
                </c:pt>
                <c:pt idx="7036">
                  <c:v>113.74000000000004</c:v>
                </c:pt>
                <c:pt idx="7037">
                  <c:v>119.33000000000003</c:v>
                </c:pt>
                <c:pt idx="7038">
                  <c:v>121.52999999999996</c:v>
                </c:pt>
                <c:pt idx="7039">
                  <c:v>122.22000000000004</c:v>
                </c:pt>
                <c:pt idx="7040">
                  <c:v>124.50999999999999</c:v>
                </c:pt>
                <c:pt idx="7041">
                  <c:v>122.22000000000004</c:v>
                </c:pt>
                <c:pt idx="7042">
                  <c:v>121.95</c:v>
                </c:pt>
                <c:pt idx="7043">
                  <c:v>117.22000000000001</c:v>
                </c:pt>
                <c:pt idx="7044">
                  <c:v>115.31000000000003</c:v>
                </c:pt>
                <c:pt idx="7045">
                  <c:v>112.08</c:v>
                </c:pt>
                <c:pt idx="7046">
                  <c:v>109.23999999999995</c:v>
                </c:pt>
                <c:pt idx="7047">
                  <c:v>107.62</c:v>
                </c:pt>
                <c:pt idx="7048">
                  <c:v>110.55999999999995</c:v>
                </c:pt>
                <c:pt idx="7049">
                  <c:v>107.99000000000004</c:v>
                </c:pt>
                <c:pt idx="7050">
                  <c:v>105.49</c:v>
                </c:pt>
                <c:pt idx="7051">
                  <c:v>102.95999999999994</c:v>
                </c:pt>
                <c:pt idx="7052">
                  <c:v>102.72999999999999</c:v>
                </c:pt>
                <c:pt idx="7053">
                  <c:v>99.009999999999991</c:v>
                </c:pt>
                <c:pt idx="7054">
                  <c:v>98.36</c:v>
                </c:pt>
                <c:pt idx="7055">
                  <c:v>98.359999999999957</c:v>
                </c:pt>
                <c:pt idx="7056">
                  <c:v>95.990000000000023</c:v>
                </c:pt>
                <c:pt idx="7057">
                  <c:v>95.460000000000008</c:v>
                </c:pt>
                <c:pt idx="7058">
                  <c:v>97.810000000000045</c:v>
                </c:pt>
                <c:pt idx="7059">
                  <c:v>99.799999999999983</c:v>
                </c:pt>
                <c:pt idx="7060">
                  <c:v>93.61999999999999</c:v>
                </c:pt>
                <c:pt idx="7061">
                  <c:v>98.27</c:v>
                </c:pt>
                <c:pt idx="7062">
                  <c:v>94.409999999999968</c:v>
                </c:pt>
                <c:pt idx="7063">
                  <c:v>93.830000000000041</c:v>
                </c:pt>
                <c:pt idx="7064">
                  <c:v>88.460000000000022</c:v>
                </c:pt>
                <c:pt idx="7065">
                  <c:v>85.640000000000029</c:v>
                </c:pt>
                <c:pt idx="7066">
                  <c:v>85.779999999999973</c:v>
                </c:pt>
                <c:pt idx="7067">
                  <c:v>82.67999999999995</c:v>
                </c:pt>
                <c:pt idx="7068">
                  <c:v>82.53000000000003</c:v>
                </c:pt>
                <c:pt idx="7069">
                  <c:v>79.450000000000017</c:v>
                </c:pt>
                <c:pt idx="7070">
                  <c:v>75.269999999999953</c:v>
                </c:pt>
                <c:pt idx="7071">
                  <c:v>70.94</c:v>
                </c:pt>
                <c:pt idx="7072">
                  <c:v>74.720000000000027</c:v>
                </c:pt>
                <c:pt idx="7073">
                  <c:v>79.899999999999991</c:v>
                </c:pt>
                <c:pt idx="7074">
                  <c:v>76.07999999999997</c:v>
                </c:pt>
                <c:pt idx="7075">
                  <c:v>72.02000000000001</c:v>
                </c:pt>
                <c:pt idx="7076">
                  <c:v>75.520000000000039</c:v>
                </c:pt>
                <c:pt idx="7077">
                  <c:v>75.259999999999977</c:v>
                </c:pt>
                <c:pt idx="7078">
                  <c:v>82.140000000000015</c:v>
                </c:pt>
                <c:pt idx="7079">
                  <c:v>83.050000000000026</c:v>
                </c:pt>
                <c:pt idx="7080">
                  <c:v>83.46999999999997</c:v>
                </c:pt>
                <c:pt idx="7081">
                  <c:v>85.800000000000054</c:v>
                </c:pt>
                <c:pt idx="7082">
                  <c:v>82.590000000000032</c:v>
                </c:pt>
                <c:pt idx="7083">
                  <c:v>80.479999999999976</c:v>
                </c:pt>
                <c:pt idx="7084">
                  <c:v>74.189999999999984</c:v>
                </c:pt>
                <c:pt idx="7085">
                  <c:v>78.07999999999997</c:v>
                </c:pt>
                <c:pt idx="7086">
                  <c:v>79.329999999999984</c:v>
                </c:pt>
                <c:pt idx="7087">
                  <c:v>82.149999999999949</c:v>
                </c:pt>
                <c:pt idx="7088">
                  <c:v>81.320000000000022</c:v>
                </c:pt>
                <c:pt idx="7089">
                  <c:v>75.159999999999982</c:v>
                </c:pt>
                <c:pt idx="7090">
                  <c:v>71.839999999999989</c:v>
                </c:pt>
                <c:pt idx="7091">
                  <c:v>77.679999999999978</c:v>
                </c:pt>
                <c:pt idx="7092">
                  <c:v>86.339999999999947</c:v>
                </c:pt>
                <c:pt idx="7093">
                  <c:v>79.850000000000023</c:v>
                </c:pt>
                <c:pt idx="7094">
                  <c:v>82.629999999999981</c:v>
                </c:pt>
                <c:pt idx="7095">
                  <c:v>78.319999999999993</c:v>
                </c:pt>
                <c:pt idx="7096">
                  <c:v>81.090000000000018</c:v>
                </c:pt>
                <c:pt idx="7097">
                  <c:v>79.72999999999999</c:v>
                </c:pt>
                <c:pt idx="7098">
                  <c:v>79.670000000000044</c:v>
                </c:pt>
                <c:pt idx="7099">
                  <c:v>81.289999999999992</c:v>
                </c:pt>
                <c:pt idx="7100">
                  <c:v>81.190000000000012</c:v>
                </c:pt>
                <c:pt idx="7101">
                  <c:v>81.94999999999996</c:v>
                </c:pt>
                <c:pt idx="7102">
                  <c:v>77.050000000000011</c:v>
                </c:pt>
                <c:pt idx="7103">
                  <c:v>74.670000000000016</c:v>
                </c:pt>
                <c:pt idx="7104">
                  <c:v>74.220000000000041</c:v>
                </c:pt>
                <c:pt idx="7105">
                  <c:v>77.149999999999963</c:v>
                </c:pt>
                <c:pt idx="7106">
                  <c:v>73.839999999999947</c:v>
                </c:pt>
                <c:pt idx="7107">
                  <c:v>71.999999999999972</c:v>
                </c:pt>
                <c:pt idx="7108">
                  <c:v>70.699999999999989</c:v>
                </c:pt>
                <c:pt idx="7109">
                  <c:v>72.239999999999995</c:v>
                </c:pt>
                <c:pt idx="7110">
                  <c:v>73.880000000000038</c:v>
                </c:pt>
                <c:pt idx="7111">
                  <c:v>75.110000000000056</c:v>
                </c:pt>
                <c:pt idx="7112">
                  <c:v>74.610000000000014</c:v>
                </c:pt>
                <c:pt idx="7113">
                  <c:v>76.359999999999985</c:v>
                </c:pt>
                <c:pt idx="7114">
                  <c:v>72.710000000000008</c:v>
                </c:pt>
                <c:pt idx="7115">
                  <c:v>71.180000000000021</c:v>
                </c:pt>
                <c:pt idx="7116">
                  <c:v>66.889999999999986</c:v>
                </c:pt>
                <c:pt idx="7117">
                  <c:v>71.039999999999992</c:v>
                </c:pt>
                <c:pt idx="7118">
                  <c:v>75.849999999999966</c:v>
                </c:pt>
                <c:pt idx="7119">
                  <c:v>75.039999999999949</c:v>
                </c:pt>
                <c:pt idx="7120">
                  <c:v>72.210000000000022</c:v>
                </c:pt>
                <c:pt idx="7121">
                  <c:v>70.469999999999985</c:v>
                </c:pt>
                <c:pt idx="7122">
                  <c:v>70.459999999999965</c:v>
                </c:pt>
                <c:pt idx="7123">
                  <c:v>67.170000000000044</c:v>
                </c:pt>
                <c:pt idx="7124">
                  <c:v>64.790000000000035</c:v>
                </c:pt>
                <c:pt idx="7125">
                  <c:v>61.650000000000027</c:v>
                </c:pt>
                <c:pt idx="7126">
                  <c:v>61.77000000000001</c:v>
                </c:pt>
                <c:pt idx="7127">
                  <c:v>61.010000000000005</c:v>
                </c:pt>
                <c:pt idx="7128">
                  <c:v>58.479999999999954</c:v>
                </c:pt>
                <c:pt idx="7129">
                  <c:v>54.809999999999981</c:v>
                </c:pt>
                <c:pt idx="7130">
                  <c:v>56.090000000000018</c:v>
                </c:pt>
                <c:pt idx="7131">
                  <c:v>53.110000000000035</c:v>
                </c:pt>
                <c:pt idx="7132">
                  <c:v>57.760000000000034</c:v>
                </c:pt>
                <c:pt idx="7133">
                  <c:v>61.180000000000014</c:v>
                </c:pt>
                <c:pt idx="7134">
                  <c:v>54.199999999999982</c:v>
                </c:pt>
                <c:pt idx="7135">
                  <c:v>53.270000000000017</c:v>
                </c:pt>
                <c:pt idx="7136">
                  <c:v>53.400000000000027</c:v>
                </c:pt>
                <c:pt idx="7137">
                  <c:v>52.769999999999982</c:v>
                </c:pt>
                <c:pt idx="7138">
                  <c:v>52.92000000000003</c:v>
                </c:pt>
                <c:pt idx="7139">
                  <c:v>53.47</c:v>
                </c:pt>
                <c:pt idx="7140">
                  <c:v>53.6</c:v>
                </c:pt>
                <c:pt idx="7141">
                  <c:v>52.260000000000062</c:v>
                </c:pt>
                <c:pt idx="7142">
                  <c:v>50.61</c:v>
                </c:pt>
                <c:pt idx="7143">
                  <c:v>47.900000000000055</c:v>
                </c:pt>
                <c:pt idx="7144">
                  <c:v>46.330000000000027</c:v>
                </c:pt>
                <c:pt idx="7145">
                  <c:v>43.819999999999972</c:v>
                </c:pt>
                <c:pt idx="7146">
                  <c:v>43.690000000000005</c:v>
                </c:pt>
                <c:pt idx="7147">
                  <c:v>48.78</c:v>
                </c:pt>
                <c:pt idx="7148">
                  <c:v>45.62000000000004</c:v>
                </c:pt>
                <c:pt idx="7149">
                  <c:v>43.199999999999996</c:v>
                </c:pt>
                <c:pt idx="7150">
                  <c:v>42.999999999999972</c:v>
                </c:pt>
                <c:pt idx="7151">
                  <c:v>40.739999999999995</c:v>
                </c:pt>
                <c:pt idx="7152">
                  <c:v>40.899999999999977</c:v>
                </c:pt>
                <c:pt idx="7153">
                  <c:v>37.880000000000003</c:v>
                </c:pt>
                <c:pt idx="7154">
                  <c:v>41.589999999999975</c:v>
                </c:pt>
                <c:pt idx="7155">
                  <c:v>37.829999999999984</c:v>
                </c:pt>
                <c:pt idx="7156">
                  <c:v>34.359999999999992</c:v>
                </c:pt>
                <c:pt idx="7157">
                  <c:v>33.430000000000028</c:v>
                </c:pt>
                <c:pt idx="7158">
                  <c:v>33.280000000000022</c:v>
                </c:pt>
                <c:pt idx="7159">
                  <c:v>36.060000000000024</c:v>
                </c:pt>
                <c:pt idx="7160">
                  <c:v>40.080000000000027</c:v>
                </c:pt>
                <c:pt idx="7161">
                  <c:v>42.439999999999991</c:v>
                </c:pt>
                <c:pt idx="7162">
                  <c:v>39.129999999999974</c:v>
                </c:pt>
                <c:pt idx="7163">
                  <c:v>40.019999999999989</c:v>
                </c:pt>
                <c:pt idx="7164">
                  <c:v>36.980000000000011</c:v>
                </c:pt>
                <c:pt idx="7165">
                  <c:v>39.96999999999997</c:v>
                </c:pt>
                <c:pt idx="7166">
                  <c:v>35.530000000000015</c:v>
                </c:pt>
                <c:pt idx="7167">
                  <c:v>33.97999999999999</c:v>
                </c:pt>
                <c:pt idx="7168">
                  <c:v>34.270000000000024</c:v>
                </c:pt>
                <c:pt idx="7169">
                  <c:v>34.189999999999984</c:v>
                </c:pt>
                <c:pt idx="7170">
                  <c:v>32.649999999999977</c:v>
                </c:pt>
                <c:pt idx="7171">
                  <c:v>32.699999999999996</c:v>
                </c:pt>
                <c:pt idx="7172">
                  <c:v>32.589999999999989</c:v>
                </c:pt>
                <c:pt idx="7173">
                  <c:v>27.990000000000048</c:v>
                </c:pt>
                <c:pt idx="7174">
                  <c:v>30.879999999999974</c:v>
                </c:pt>
                <c:pt idx="7175">
                  <c:v>30.540000000000013</c:v>
                </c:pt>
                <c:pt idx="7176">
                  <c:v>32.340000000000032</c:v>
                </c:pt>
                <c:pt idx="7177">
                  <c:v>30.310000000000016</c:v>
                </c:pt>
                <c:pt idx="7178">
                  <c:v>34.489999999999995</c:v>
                </c:pt>
                <c:pt idx="7179">
                  <c:v>32.570000000000036</c:v>
                </c:pt>
                <c:pt idx="7180">
                  <c:v>31.080000000000041</c:v>
                </c:pt>
                <c:pt idx="7181">
                  <c:v>30.930000000000035</c:v>
                </c:pt>
                <c:pt idx="7182">
                  <c:v>33.099999999999952</c:v>
                </c:pt>
                <c:pt idx="7183">
                  <c:v>33.999999999999943</c:v>
                </c:pt>
                <c:pt idx="7184">
                  <c:v>30.440000000000023</c:v>
                </c:pt>
                <c:pt idx="7185">
                  <c:v>33.569999999999965</c:v>
                </c:pt>
                <c:pt idx="7186">
                  <c:v>32.799999999999983</c:v>
                </c:pt>
                <c:pt idx="7187">
                  <c:v>28.920000000000059</c:v>
                </c:pt>
                <c:pt idx="7188">
                  <c:v>33.929999999999971</c:v>
                </c:pt>
                <c:pt idx="7189">
                  <c:v>31.489999999999974</c:v>
                </c:pt>
                <c:pt idx="7190">
                  <c:v>30.620000000000047</c:v>
                </c:pt>
                <c:pt idx="7191">
                  <c:v>29.469999999999974</c:v>
                </c:pt>
                <c:pt idx="7192">
                  <c:v>27.260000000000019</c:v>
                </c:pt>
                <c:pt idx="7193">
                  <c:v>24.849999999999994</c:v>
                </c:pt>
                <c:pt idx="7194">
                  <c:v>26.129999999999942</c:v>
                </c:pt>
                <c:pt idx="7195">
                  <c:v>27.859999999999996</c:v>
                </c:pt>
                <c:pt idx="7196">
                  <c:v>29.410000000000025</c:v>
                </c:pt>
                <c:pt idx="7197">
                  <c:v>28.519999999999968</c:v>
                </c:pt>
                <c:pt idx="7198">
                  <c:v>28.030000000000044</c:v>
                </c:pt>
                <c:pt idx="7199">
                  <c:v>28.730000000000011</c:v>
                </c:pt>
                <c:pt idx="7200">
                  <c:v>26.930000000000032</c:v>
                </c:pt>
                <c:pt idx="7201">
                  <c:v>28.070000000000039</c:v>
                </c:pt>
                <c:pt idx="7202">
                  <c:v>27.409999999999979</c:v>
                </c:pt>
                <c:pt idx="7203">
                  <c:v>25.399999999999956</c:v>
                </c:pt>
                <c:pt idx="7204">
                  <c:v>20.900000000000052</c:v>
                </c:pt>
                <c:pt idx="7205">
                  <c:v>22.229999999999972</c:v>
                </c:pt>
                <c:pt idx="7206">
                  <c:v>20.560000000000045</c:v>
                </c:pt>
                <c:pt idx="7207">
                  <c:v>22.51000000000003</c:v>
                </c:pt>
                <c:pt idx="7208">
                  <c:v>21.439999999999991</c:v>
                </c:pt>
                <c:pt idx="7209">
                  <c:v>18.780000000000019</c:v>
                </c:pt>
                <c:pt idx="7210">
                  <c:v>19.80000000000004</c:v>
                </c:pt>
                <c:pt idx="7211">
                  <c:v>20.289999999999964</c:v>
                </c:pt>
                <c:pt idx="7212">
                  <c:v>19.780000000000044</c:v>
                </c:pt>
                <c:pt idx="7213">
                  <c:v>15.530000000000044</c:v>
                </c:pt>
                <c:pt idx="7214">
                  <c:v>12.03000000000003</c:v>
                </c:pt>
                <c:pt idx="7215">
                  <c:v>11.739999999999995</c:v>
                </c:pt>
                <c:pt idx="7216">
                  <c:v>15.549999999999997</c:v>
                </c:pt>
                <c:pt idx="7217">
                  <c:v>20.230000000000015</c:v>
                </c:pt>
                <c:pt idx="7218">
                  <c:v>30.960000000000054</c:v>
                </c:pt>
                <c:pt idx="7219">
                  <c:v>28.399999999999981</c:v>
                </c:pt>
                <c:pt idx="7220">
                  <c:v>29.309999999999992</c:v>
                </c:pt>
                <c:pt idx="7221">
                  <c:v>29.429999999999978</c:v>
                </c:pt>
                <c:pt idx="7222">
                  <c:v>29.520000000000035</c:v>
                </c:pt>
                <c:pt idx="7223">
                  <c:v>27.839999999999996</c:v>
                </c:pt>
                <c:pt idx="7224">
                  <c:v>25.200000000000024</c:v>
                </c:pt>
                <c:pt idx="7225">
                  <c:v>26.249999999999972</c:v>
                </c:pt>
                <c:pt idx="7226">
                  <c:v>26.839999999999975</c:v>
                </c:pt>
                <c:pt idx="7227">
                  <c:v>29.049999999999976</c:v>
                </c:pt>
                <c:pt idx="7228">
                  <c:v>32.04000000000002</c:v>
                </c:pt>
                <c:pt idx="7229">
                  <c:v>29.720000000000013</c:v>
                </c:pt>
                <c:pt idx="7230">
                  <c:v>33.090000000000018</c:v>
                </c:pt>
                <c:pt idx="7231">
                  <c:v>26.819999999999933</c:v>
                </c:pt>
                <c:pt idx="7232">
                  <c:v>25.160000000000025</c:v>
                </c:pt>
                <c:pt idx="7233">
                  <c:v>23.990000000000002</c:v>
                </c:pt>
                <c:pt idx="7234">
                  <c:v>22.989999999999977</c:v>
                </c:pt>
                <c:pt idx="7235">
                  <c:v>24.090000000000078</c:v>
                </c:pt>
                <c:pt idx="7236">
                  <c:v>21.400000000000041</c:v>
                </c:pt>
                <c:pt idx="7237">
                  <c:v>17.799999999999994</c:v>
                </c:pt>
                <c:pt idx="7238">
                  <c:v>17.11999999999998</c:v>
                </c:pt>
                <c:pt idx="7239">
                  <c:v>15.909999999999958</c:v>
                </c:pt>
                <c:pt idx="7240">
                  <c:v>17.680000000000007</c:v>
                </c:pt>
                <c:pt idx="7241">
                  <c:v>16.059999999999963</c:v>
                </c:pt>
                <c:pt idx="7242">
                  <c:v>16.610000000000014</c:v>
                </c:pt>
                <c:pt idx="7243">
                  <c:v>19.669999999999987</c:v>
                </c:pt>
                <c:pt idx="7244">
                  <c:v>17.100000000000026</c:v>
                </c:pt>
                <c:pt idx="7245">
                  <c:v>17.249999999999943</c:v>
                </c:pt>
                <c:pt idx="7246">
                  <c:v>17.45000000000001</c:v>
                </c:pt>
                <c:pt idx="7247">
                  <c:v>21.389999999999976</c:v>
                </c:pt>
                <c:pt idx="7248">
                  <c:v>23.559999999999981</c:v>
                </c:pt>
                <c:pt idx="7249">
                  <c:v>22.760000000000069</c:v>
                </c:pt>
                <c:pt idx="7250">
                  <c:v>21.609999999999996</c:v>
                </c:pt>
                <c:pt idx="7251">
                  <c:v>22.560000000000002</c:v>
                </c:pt>
                <c:pt idx="7252">
                  <c:v>22.379999999999978</c:v>
                </c:pt>
                <c:pt idx="7253">
                  <c:v>21.060000000000034</c:v>
                </c:pt>
                <c:pt idx="7254">
                  <c:v>18.109999999999982</c:v>
                </c:pt>
                <c:pt idx="7255">
                  <c:v>19.810000000000016</c:v>
                </c:pt>
                <c:pt idx="7256">
                  <c:v>20.280000000000076</c:v>
                </c:pt>
                <c:pt idx="7257">
                  <c:v>21.659999999999968</c:v>
                </c:pt>
                <c:pt idx="7258">
                  <c:v>20.560000000000045</c:v>
                </c:pt>
                <c:pt idx="7259">
                  <c:v>18.290000000000006</c:v>
                </c:pt>
                <c:pt idx="7260">
                  <c:v>17.680000000000007</c:v>
                </c:pt>
                <c:pt idx="7261">
                  <c:v>16.420000000000012</c:v>
                </c:pt>
                <c:pt idx="7262">
                  <c:v>17.989999999999995</c:v>
                </c:pt>
                <c:pt idx="7263">
                  <c:v>18.940000000000001</c:v>
                </c:pt>
                <c:pt idx="7264">
                  <c:v>19.289999999999985</c:v>
                </c:pt>
                <c:pt idx="7265">
                  <c:v>17.269999999999985</c:v>
                </c:pt>
                <c:pt idx="7266">
                  <c:v>14.319999999999933</c:v>
                </c:pt>
                <c:pt idx="7267">
                  <c:v>15.519999999999978</c:v>
                </c:pt>
                <c:pt idx="7268">
                  <c:v>12.789999999999946</c:v>
                </c:pt>
                <c:pt idx="7269">
                  <c:v>10.729999999999951</c:v>
                </c:pt>
                <c:pt idx="7270">
                  <c:v>11.920000000000019</c:v>
                </c:pt>
                <c:pt idx="7271">
                  <c:v>9.7100000000000186</c:v>
                </c:pt>
                <c:pt idx="7272">
                  <c:v>7.8199999999999825</c:v>
                </c:pt>
                <c:pt idx="7273">
                  <c:v>8.9800000000000324</c:v>
                </c:pt>
                <c:pt idx="7274">
                  <c:v>10.36999999999999</c:v>
                </c:pt>
                <c:pt idx="7275">
                  <c:v>9.1300000000000381</c:v>
                </c:pt>
                <c:pt idx="7276">
                  <c:v>12.600000000000033</c:v>
                </c:pt>
                <c:pt idx="7277">
                  <c:v>12.769999999999992</c:v>
                </c:pt>
                <c:pt idx="7278">
                  <c:v>12.099999999999955</c:v>
                </c:pt>
                <c:pt idx="7279">
                  <c:v>11.140000000000061</c:v>
                </c:pt>
                <c:pt idx="7280">
                  <c:v>8.8099999999999845</c:v>
                </c:pt>
                <c:pt idx="7281">
                  <c:v>8.4100000000000286</c:v>
                </c:pt>
                <c:pt idx="7282">
                  <c:v>7.7200000000000379</c:v>
                </c:pt>
                <c:pt idx="7283">
                  <c:v>8.1699999999999662</c:v>
                </c:pt>
                <c:pt idx="7284">
                  <c:v>9.5799999999999663</c:v>
                </c:pt>
                <c:pt idx="7285">
                  <c:v>10.280000000000022</c:v>
                </c:pt>
                <c:pt idx="7286">
                  <c:v>9.1000000000000192</c:v>
                </c:pt>
                <c:pt idx="7287">
                  <c:v>11.000000000000032</c:v>
                </c:pt>
                <c:pt idx="7288">
                  <c:v>10.440000000000005</c:v>
                </c:pt>
                <c:pt idx="7289">
                  <c:v>12.319999999999975</c:v>
                </c:pt>
                <c:pt idx="7290">
                  <c:v>12.159999999999993</c:v>
                </c:pt>
                <c:pt idx="7291">
                  <c:v>11.89</c:v>
                </c:pt>
                <c:pt idx="7292">
                  <c:v>9.7900000000000098</c:v>
                </c:pt>
                <c:pt idx="7293">
                  <c:v>11.020000000000074</c:v>
                </c:pt>
                <c:pt idx="7294">
                  <c:v>8.2399999999999807</c:v>
                </c:pt>
                <c:pt idx="7295">
                  <c:v>7.1200000000000152</c:v>
                </c:pt>
                <c:pt idx="7296">
                  <c:v>5.8699999999999974</c:v>
                </c:pt>
                <c:pt idx="7297">
                  <c:v>5.2100000000000257</c:v>
                </c:pt>
                <c:pt idx="7298">
                  <c:v>5.0500000000000433</c:v>
                </c:pt>
                <c:pt idx="7299">
                  <c:v>2.0999999999999908</c:v>
                </c:pt>
                <c:pt idx="7300">
                  <c:v>2.0999999999999908</c:v>
                </c:pt>
                <c:pt idx="7301">
                  <c:v>-0.60000000000002274</c:v>
                </c:pt>
                <c:pt idx="7302">
                  <c:v>1.4000000000000234</c:v>
                </c:pt>
                <c:pt idx="7303">
                  <c:v>-0.57000000000000384</c:v>
                </c:pt>
                <c:pt idx="7304">
                  <c:v>-0.85000000000006182</c:v>
                </c:pt>
                <c:pt idx="7305">
                  <c:v>-0.85000000000006182</c:v>
                </c:pt>
                <c:pt idx="7306">
                  <c:v>3.879999999999928</c:v>
                </c:pt>
                <c:pt idx="7307">
                  <c:v>4.2200000000000237</c:v>
                </c:pt>
                <c:pt idx="7308">
                  <c:v>3.5400000000000098</c:v>
                </c:pt>
                <c:pt idx="7309">
                  <c:v>2.3900000000000254</c:v>
                </c:pt>
                <c:pt idx="7310">
                  <c:v>2.4500000000000632</c:v>
                </c:pt>
                <c:pt idx="7311">
                  <c:v>3.3299999999999663</c:v>
                </c:pt>
                <c:pt idx="7312">
                  <c:v>3.5700000000000287</c:v>
                </c:pt>
                <c:pt idx="7313">
                  <c:v>2.8399999999999537</c:v>
                </c:pt>
                <c:pt idx="7314">
                  <c:v>2.1399999999999864</c:v>
                </c:pt>
                <c:pt idx="7315">
                  <c:v>2.1700000000000053</c:v>
                </c:pt>
                <c:pt idx="7316">
                  <c:v>8.9999999999967883E-2</c:v>
                </c:pt>
                <c:pt idx="7317">
                  <c:v>0.87000000000001521</c:v>
                </c:pt>
                <c:pt idx="7318">
                  <c:v>0.7599999999999163</c:v>
                </c:pt>
                <c:pt idx="7319">
                  <c:v>0.1200000000000756</c:v>
                </c:pt>
                <c:pt idx="7320">
                  <c:v>0.71000000000003283</c:v>
                </c:pt>
                <c:pt idx="7321">
                  <c:v>0.83999999999999631</c:v>
                </c:pt>
                <c:pt idx="7322">
                  <c:v>2.5099999999999234</c:v>
                </c:pt>
                <c:pt idx="7323">
                  <c:v>3.4899999999999487</c:v>
                </c:pt>
                <c:pt idx="7324">
                  <c:v>1.8600000000000172</c:v>
                </c:pt>
                <c:pt idx="7325">
                  <c:v>1.7999999999999794</c:v>
                </c:pt>
                <c:pt idx="7326">
                  <c:v>-3.00000000000189E-2</c:v>
                </c:pt>
                <c:pt idx="7327">
                  <c:v>-1.8599999999999284</c:v>
                </c:pt>
                <c:pt idx="7328">
                  <c:v>-3.3500000000000085</c:v>
                </c:pt>
                <c:pt idx="7329">
                  <c:v>-4.3000000000000149</c:v>
                </c:pt>
                <c:pt idx="7330">
                  <c:v>-6.5000000000000391</c:v>
                </c:pt>
                <c:pt idx="7331">
                  <c:v>-3.479999999999972</c:v>
                </c:pt>
                <c:pt idx="7332">
                  <c:v>-3.8100000000000023</c:v>
                </c:pt>
                <c:pt idx="7333">
                  <c:v>-10.770000000000035</c:v>
                </c:pt>
                <c:pt idx="7334">
                  <c:v>-9.2699999999999783</c:v>
                </c:pt>
                <c:pt idx="7335">
                  <c:v>-9.2500000000000249</c:v>
                </c:pt>
                <c:pt idx="7336">
                  <c:v>-6.7700000000000315</c:v>
                </c:pt>
                <c:pt idx="7337">
                  <c:v>-9.0300000000000047</c:v>
                </c:pt>
                <c:pt idx="7338">
                  <c:v>-10.460000000000047</c:v>
                </c:pt>
                <c:pt idx="7339">
                  <c:v>-13.419999999999987</c:v>
                </c:pt>
                <c:pt idx="7340">
                  <c:v>-13.459999999999983</c:v>
                </c:pt>
                <c:pt idx="7341">
                  <c:v>-13.3</c:v>
                </c:pt>
                <c:pt idx="7342">
                  <c:v>-14.210000000000012</c:v>
                </c:pt>
                <c:pt idx="7343">
                  <c:v>-16.12</c:v>
                </c:pt>
                <c:pt idx="7344">
                  <c:v>-14.339999999999975</c:v>
                </c:pt>
                <c:pt idx="7345">
                  <c:v>-13.389999999999969</c:v>
                </c:pt>
                <c:pt idx="7346">
                  <c:v>-12.359999999999971</c:v>
                </c:pt>
                <c:pt idx="7347">
                  <c:v>-11.500000000000021</c:v>
                </c:pt>
                <c:pt idx="7348">
                  <c:v>-7.970000000000077</c:v>
                </c:pt>
                <c:pt idx="7349">
                  <c:v>-6.1299999999999244</c:v>
                </c:pt>
                <c:pt idx="7350">
                  <c:v>-1.6200000000000436</c:v>
                </c:pt>
                <c:pt idx="7351">
                  <c:v>-2.7600000000000513</c:v>
                </c:pt>
                <c:pt idx="7352">
                  <c:v>0.9800000000000253</c:v>
                </c:pt>
                <c:pt idx="7353">
                  <c:v>1.6200000000000436</c:v>
                </c:pt>
                <c:pt idx="7354">
                  <c:v>2.3200000000000109</c:v>
                </c:pt>
                <c:pt idx="7355">
                  <c:v>5.0099999999999589</c:v>
                </c:pt>
                <c:pt idx="7356">
                  <c:v>6.0000000000000497</c:v>
                </c:pt>
                <c:pt idx="7357">
                  <c:v>5.200000000000049</c:v>
                </c:pt>
                <c:pt idx="7358">
                  <c:v>2.4999999999999467</c:v>
                </c:pt>
                <c:pt idx="7359">
                  <c:v>3.8399999999999324</c:v>
                </c:pt>
                <c:pt idx="7360">
                  <c:v>0.74000000000005173</c:v>
                </c:pt>
                <c:pt idx="7361">
                  <c:v>-1.7599999999999838</c:v>
                </c:pt>
                <c:pt idx="7362">
                  <c:v>-3.5700000000000287</c:v>
                </c:pt>
                <c:pt idx="7363">
                  <c:v>-3.5800000000000054</c:v>
                </c:pt>
                <c:pt idx="7364">
                  <c:v>-4.0300000000000225</c:v>
                </c:pt>
                <c:pt idx="7365">
                  <c:v>-3.2000000000000028</c:v>
                </c:pt>
                <c:pt idx="7366">
                  <c:v>-1.1000000000000121</c:v>
                </c:pt>
                <c:pt idx="7367">
                  <c:v>0.50999999999996604</c:v>
                </c:pt>
                <c:pt idx="7368">
                  <c:v>2.2800000000000153</c:v>
                </c:pt>
                <c:pt idx="7369">
                  <c:v>3.1099999999999461</c:v>
                </c:pt>
                <c:pt idx="7370">
                  <c:v>2.0100000000000229</c:v>
                </c:pt>
                <c:pt idx="7371">
                  <c:v>4.7200000000000131</c:v>
                </c:pt>
                <c:pt idx="7372">
                  <c:v>4.3400000000000105</c:v>
                </c:pt>
                <c:pt idx="7373">
                  <c:v>6.5100000000000158</c:v>
                </c:pt>
                <c:pt idx="7374">
                  <c:v>8.4200000000000053</c:v>
                </c:pt>
                <c:pt idx="7375">
                  <c:v>7.6000000000000512</c:v>
                </c:pt>
                <c:pt idx="7376">
                  <c:v>5.969999999999942</c:v>
                </c:pt>
                <c:pt idx="7377">
                  <c:v>7.52000000000006</c:v>
                </c:pt>
                <c:pt idx="7378">
                  <c:v>9.8399999999999821</c:v>
                </c:pt>
                <c:pt idx="7379">
                  <c:v>9.810000000000052</c:v>
                </c:pt>
                <c:pt idx="7380">
                  <c:v>10.739999999999927</c:v>
                </c:pt>
                <c:pt idx="7381">
                  <c:v>15.479999999999983</c:v>
                </c:pt>
                <c:pt idx="7382">
                  <c:v>17.720000000000002</c:v>
                </c:pt>
                <c:pt idx="7383">
                  <c:v>15.960000000000019</c:v>
                </c:pt>
                <c:pt idx="7384">
                  <c:v>11.06000000000007</c:v>
                </c:pt>
                <c:pt idx="7385">
                  <c:v>10.499999999999954</c:v>
                </c:pt>
                <c:pt idx="7386">
                  <c:v>13.429999999999964</c:v>
                </c:pt>
                <c:pt idx="7387">
                  <c:v>11.999999999999922</c:v>
                </c:pt>
                <c:pt idx="7388">
                  <c:v>17.540000000000067</c:v>
                </c:pt>
                <c:pt idx="7389">
                  <c:v>19.220000000000059</c:v>
                </c:pt>
                <c:pt idx="7390">
                  <c:v>18.719999999999981</c:v>
                </c:pt>
                <c:pt idx="7391">
                  <c:v>19.93999999999998</c:v>
                </c:pt>
                <c:pt idx="7392">
                  <c:v>20.830000000000037</c:v>
                </c:pt>
                <c:pt idx="7393">
                  <c:v>18.559999999999999</c:v>
                </c:pt>
                <c:pt idx="7394">
                  <c:v>17.500000000000071</c:v>
                </c:pt>
                <c:pt idx="7395">
                  <c:v>16.050000000000075</c:v>
                </c:pt>
                <c:pt idx="7396">
                  <c:v>16.279999999999983</c:v>
                </c:pt>
                <c:pt idx="7397">
                  <c:v>13.980000000000015</c:v>
                </c:pt>
                <c:pt idx="7398">
                  <c:v>16.73</c:v>
                </c:pt>
                <c:pt idx="7399">
                  <c:v>19.290000000000074</c:v>
                </c:pt>
                <c:pt idx="7400">
                  <c:v>17.779999999999951</c:v>
                </c:pt>
                <c:pt idx="7401">
                  <c:v>15.309999999999935</c:v>
                </c:pt>
                <c:pt idx="7402">
                  <c:v>19.30000000000005</c:v>
                </c:pt>
                <c:pt idx="7403">
                  <c:v>15.300000000000047</c:v>
                </c:pt>
                <c:pt idx="7404">
                  <c:v>9.9699999999999456</c:v>
                </c:pt>
                <c:pt idx="7405">
                  <c:v>9.6599999999999575</c:v>
                </c:pt>
                <c:pt idx="7406">
                  <c:v>9.6299999999999386</c:v>
                </c:pt>
                <c:pt idx="7407">
                  <c:v>10.320000000000018</c:v>
                </c:pt>
                <c:pt idx="7408">
                  <c:v>11.859999999999982</c:v>
                </c:pt>
                <c:pt idx="7409">
                  <c:v>10.670000000000002</c:v>
                </c:pt>
                <c:pt idx="7410">
                  <c:v>10.670000000000002</c:v>
                </c:pt>
                <c:pt idx="7411">
                  <c:v>10.97999999999999</c:v>
                </c:pt>
                <c:pt idx="7412">
                  <c:v>8.5599999999999454</c:v>
                </c:pt>
                <c:pt idx="7413">
                  <c:v>8.1999999999999851</c:v>
                </c:pt>
                <c:pt idx="7414">
                  <c:v>8.1799999999999429</c:v>
                </c:pt>
                <c:pt idx="7415">
                  <c:v>4.2799999999999727</c:v>
                </c:pt>
                <c:pt idx="7416">
                  <c:v>0.79000000000002402</c:v>
                </c:pt>
                <c:pt idx="7417">
                  <c:v>1.7499999999999183</c:v>
                </c:pt>
                <c:pt idx="7418">
                  <c:v>-0.67000000000003723</c:v>
                </c:pt>
                <c:pt idx="7419">
                  <c:v>-2.0699999999999719</c:v>
                </c:pt>
                <c:pt idx="7420">
                  <c:v>-3.1699999999999839</c:v>
                </c:pt>
                <c:pt idx="7421">
                  <c:v>-3.9500000000000313</c:v>
                </c:pt>
                <c:pt idx="7422">
                  <c:v>-4.9599999999999866</c:v>
                </c:pt>
                <c:pt idx="7423">
                  <c:v>-3.4599999999999298</c:v>
                </c:pt>
                <c:pt idx="7424">
                  <c:v>-2.8599999999999959</c:v>
                </c:pt>
                <c:pt idx="7425">
                  <c:v>-3.8000000000000256</c:v>
                </c:pt>
                <c:pt idx="7426">
                  <c:v>-4.1300000000000558</c:v>
                </c:pt>
                <c:pt idx="7427">
                  <c:v>-3.7499999999999645</c:v>
                </c:pt>
                <c:pt idx="7428">
                  <c:v>-2.5699999999999612</c:v>
                </c:pt>
                <c:pt idx="7429">
                  <c:v>-3.8700000000000401</c:v>
                </c:pt>
                <c:pt idx="7430">
                  <c:v>-1.1500000000000732</c:v>
                </c:pt>
                <c:pt idx="7431">
                  <c:v>-3.6000000000000476</c:v>
                </c:pt>
                <c:pt idx="7432">
                  <c:v>-3.2100000000000684</c:v>
                </c:pt>
                <c:pt idx="7433">
                  <c:v>1.0299999999999976</c:v>
                </c:pt>
                <c:pt idx="7434">
                  <c:v>-1.3399999999999856</c:v>
                </c:pt>
                <c:pt idx="7435">
                  <c:v>-1.780000000000026</c:v>
                </c:pt>
                <c:pt idx="7436">
                  <c:v>-1.780000000000026</c:v>
                </c:pt>
                <c:pt idx="7437">
                  <c:v>-1.3200000000000323</c:v>
                </c:pt>
                <c:pt idx="7438">
                  <c:v>-2.910000000000057</c:v>
                </c:pt>
                <c:pt idx="7439">
                  <c:v>-4.0199999999999569</c:v>
                </c:pt>
                <c:pt idx="7440">
                  <c:v>-4.2099999999999582</c:v>
                </c:pt>
                <c:pt idx="7441">
                  <c:v>-4.9700000000000522</c:v>
                </c:pt>
                <c:pt idx="7442">
                  <c:v>-6.8599999999999994</c:v>
                </c:pt>
                <c:pt idx="7443">
                  <c:v>-4.3800000000000061</c:v>
                </c:pt>
                <c:pt idx="7444">
                  <c:v>-2.6600000000000179</c:v>
                </c:pt>
                <c:pt idx="7445">
                  <c:v>-4.3499999999999872</c:v>
                </c:pt>
                <c:pt idx="7446">
                  <c:v>-5.2899999999999281</c:v>
                </c:pt>
                <c:pt idx="7447">
                  <c:v>-4.8999999999999488</c:v>
                </c:pt>
                <c:pt idx="7448">
                  <c:v>-2.8599999999999959</c:v>
                </c:pt>
                <c:pt idx="7449">
                  <c:v>-3.110000000000035</c:v>
                </c:pt>
                <c:pt idx="7450">
                  <c:v>-3.76000000000003</c:v>
                </c:pt>
                <c:pt idx="7451">
                  <c:v>-5.1400000000000112</c:v>
                </c:pt>
                <c:pt idx="7452">
                  <c:v>-3.2300000000000217</c:v>
                </c:pt>
                <c:pt idx="7453">
                  <c:v>-0.72999999999998622</c:v>
                </c:pt>
                <c:pt idx="7454">
                  <c:v>1.4499999999999957</c:v>
                </c:pt>
                <c:pt idx="7455">
                  <c:v>2.9399999999999871</c:v>
                </c:pt>
                <c:pt idx="7456">
                  <c:v>2.5400000000000311</c:v>
                </c:pt>
                <c:pt idx="7457">
                  <c:v>1.3499999999999623</c:v>
                </c:pt>
                <c:pt idx="7458">
                  <c:v>-2.3899999999999366</c:v>
                </c:pt>
                <c:pt idx="7459">
                  <c:v>-0.64000000000001833</c:v>
                </c:pt>
                <c:pt idx="7460">
                  <c:v>-2.2000000000000242</c:v>
                </c:pt>
                <c:pt idx="7461">
                  <c:v>1.7999999999999794</c:v>
                </c:pt>
                <c:pt idx="7462">
                  <c:v>3.0000000000000249</c:v>
                </c:pt>
                <c:pt idx="7463">
                  <c:v>0.76000000000000512</c:v>
                </c:pt>
                <c:pt idx="7464">
                  <c:v>0.41000000000002146</c:v>
                </c:pt>
                <c:pt idx="7465">
                  <c:v>-1.2000000000000455</c:v>
                </c:pt>
                <c:pt idx="7466">
                  <c:v>-1.0500000000000398</c:v>
                </c:pt>
                <c:pt idx="7467">
                  <c:v>-1.2399999999999523</c:v>
                </c:pt>
                <c:pt idx="7468">
                  <c:v>-3.360000000000074</c:v>
                </c:pt>
                <c:pt idx="7469">
                  <c:v>-2.9499999999999638</c:v>
                </c:pt>
                <c:pt idx="7470">
                  <c:v>-4.1999999999999815</c:v>
                </c:pt>
                <c:pt idx="7471">
                  <c:v>-5.2200000000000024</c:v>
                </c:pt>
                <c:pt idx="7472">
                  <c:v>-5.400000000000027</c:v>
                </c:pt>
                <c:pt idx="7473">
                  <c:v>-7.0300000000000473</c:v>
                </c:pt>
                <c:pt idx="7474">
                  <c:v>-7.2300000000000253</c:v>
                </c:pt>
                <c:pt idx="7475">
                  <c:v>-7.7399999999999913</c:v>
                </c:pt>
                <c:pt idx="7476">
                  <c:v>-7.3900000000000077</c:v>
                </c:pt>
                <c:pt idx="7477">
                  <c:v>-5.7199999999999918</c:v>
                </c:pt>
                <c:pt idx="7478">
                  <c:v>-4.9600000000000755</c:v>
                </c:pt>
                <c:pt idx="7479">
                  <c:v>-3.4299999999999997</c:v>
                </c:pt>
                <c:pt idx="7480">
                  <c:v>-3.4100000000000463</c:v>
                </c:pt>
                <c:pt idx="7481">
                  <c:v>-1.18999999999998</c:v>
                </c:pt>
                <c:pt idx="7482">
                  <c:v>-1.2699999999999712</c:v>
                </c:pt>
                <c:pt idx="7483">
                  <c:v>-2.2499999999999964</c:v>
                </c:pt>
                <c:pt idx="7484">
                  <c:v>-3.5999999999999588</c:v>
                </c:pt>
                <c:pt idx="7485">
                  <c:v>-2.289999999999992</c:v>
                </c:pt>
                <c:pt idx="7486">
                  <c:v>-4.610000000000003</c:v>
                </c:pt>
                <c:pt idx="7487">
                  <c:v>-3.0700000000000394</c:v>
                </c:pt>
                <c:pt idx="7488">
                  <c:v>-4.2900000000000382</c:v>
                </c:pt>
                <c:pt idx="7489">
                  <c:v>-6.8100000000000271</c:v>
                </c:pt>
                <c:pt idx="7490">
                  <c:v>-6.9099999999999717</c:v>
                </c:pt>
                <c:pt idx="7491">
                  <c:v>-6.4099999999999824</c:v>
                </c:pt>
                <c:pt idx="7492">
                  <c:v>-8.4900000000000198</c:v>
                </c:pt>
                <c:pt idx="7493">
                  <c:v>-4.9900000000000055</c:v>
                </c:pt>
                <c:pt idx="7494">
                  <c:v>-7.8999999999999737</c:v>
                </c:pt>
                <c:pt idx="7495">
                  <c:v>-9.1499999999999915</c:v>
                </c:pt>
                <c:pt idx="7496">
                  <c:v>-11.000000000000032</c:v>
                </c:pt>
                <c:pt idx="7497">
                  <c:v>-8.5499999999999687</c:v>
                </c:pt>
                <c:pt idx="7498">
                  <c:v>-4.6000000000000263</c:v>
                </c:pt>
                <c:pt idx="7499">
                  <c:v>-5.5299999999999905</c:v>
                </c:pt>
                <c:pt idx="7500">
                  <c:v>-4.1400000000000325</c:v>
                </c:pt>
                <c:pt idx="7501">
                  <c:v>-3.5899999999999821</c:v>
                </c:pt>
                <c:pt idx="7502">
                  <c:v>-2.430000000000021</c:v>
                </c:pt>
                <c:pt idx="7503">
                  <c:v>-4.5899999999999608</c:v>
                </c:pt>
                <c:pt idx="7504">
                  <c:v>-3.8999999999999702</c:v>
                </c:pt>
                <c:pt idx="7505">
                  <c:v>-3.9199999999999235</c:v>
                </c:pt>
                <c:pt idx="7506">
                  <c:v>-6.5999999999999837</c:v>
                </c:pt>
                <c:pt idx="7507">
                  <c:v>-7.3699999999999655</c:v>
                </c:pt>
                <c:pt idx="7508">
                  <c:v>-6.5100000000000158</c:v>
                </c:pt>
                <c:pt idx="7509">
                  <c:v>-6.3299999999999912</c:v>
                </c:pt>
                <c:pt idx="7510">
                  <c:v>-6.8500000000000227</c:v>
                </c:pt>
                <c:pt idx="7511">
                  <c:v>-7.0299999999999585</c:v>
                </c:pt>
                <c:pt idx="7512">
                  <c:v>-8.2599999999999341</c:v>
                </c:pt>
                <c:pt idx="7513">
                  <c:v>-8.0400000000000027</c:v>
                </c:pt>
                <c:pt idx="7514">
                  <c:v>-8.5799999999999876</c:v>
                </c:pt>
                <c:pt idx="7515">
                  <c:v>-7.8299999999999592</c:v>
                </c:pt>
                <c:pt idx="7516">
                  <c:v>-8.6699999999999555</c:v>
                </c:pt>
                <c:pt idx="7517">
                  <c:v>-8.0400000000000027</c:v>
                </c:pt>
                <c:pt idx="7518">
                  <c:v>-8.3000000000000185</c:v>
                </c:pt>
                <c:pt idx="7519">
                  <c:v>-7.099999999999973</c:v>
                </c:pt>
                <c:pt idx="7520">
                  <c:v>-8.1400000000000361</c:v>
                </c:pt>
                <c:pt idx="7521">
                  <c:v>-9.4500000000000028</c:v>
                </c:pt>
                <c:pt idx="7522">
                  <c:v>-7.8100000000000058</c:v>
                </c:pt>
                <c:pt idx="7523">
                  <c:v>-7.3099999999999277</c:v>
                </c:pt>
                <c:pt idx="7524">
                  <c:v>-10.099999999999998</c:v>
                </c:pt>
                <c:pt idx="7525">
                  <c:v>-10.620000000000029</c:v>
                </c:pt>
                <c:pt idx="7526">
                  <c:v>-10.84000000000005</c:v>
                </c:pt>
                <c:pt idx="7527">
                  <c:v>-11.33999999999995</c:v>
                </c:pt>
                <c:pt idx="7528">
                  <c:v>-11.460000000000026</c:v>
                </c:pt>
                <c:pt idx="7529">
                  <c:v>-14.310000000000045</c:v>
                </c:pt>
                <c:pt idx="7530">
                  <c:v>-15.489999999999959</c:v>
                </c:pt>
                <c:pt idx="7531">
                  <c:v>-17.649999999999988</c:v>
                </c:pt>
                <c:pt idx="7532">
                  <c:v>-18.890000000000029</c:v>
                </c:pt>
                <c:pt idx="7533">
                  <c:v>-18.380000000000063</c:v>
                </c:pt>
                <c:pt idx="7534">
                  <c:v>-16.359999999999975</c:v>
                </c:pt>
                <c:pt idx="7535">
                  <c:v>-17.390000000000061</c:v>
                </c:pt>
                <c:pt idx="7536">
                  <c:v>-18.409999999999993</c:v>
                </c:pt>
                <c:pt idx="7537">
                  <c:v>-17.839999999999989</c:v>
                </c:pt>
                <c:pt idx="7538">
                  <c:v>-17.769999999999975</c:v>
                </c:pt>
                <c:pt idx="7539">
                  <c:v>-17.879999999999985</c:v>
                </c:pt>
                <c:pt idx="7540">
                  <c:v>-18.969999999999931</c:v>
                </c:pt>
                <c:pt idx="7541">
                  <c:v>-17.389999999999972</c:v>
                </c:pt>
                <c:pt idx="7542">
                  <c:v>-16.230000000000011</c:v>
                </c:pt>
                <c:pt idx="7543">
                  <c:v>-15.029999999999966</c:v>
                </c:pt>
                <c:pt idx="7544">
                  <c:v>-8.4100000000000286</c:v>
                </c:pt>
                <c:pt idx="7545">
                  <c:v>-8.539999999999992</c:v>
                </c:pt>
                <c:pt idx="7546">
                  <c:v>-6.7700000000000315</c:v>
                </c:pt>
                <c:pt idx="7547">
                  <c:v>-9.7699999999999676</c:v>
                </c:pt>
                <c:pt idx="7548">
                  <c:v>-9.3200000000000394</c:v>
                </c:pt>
                <c:pt idx="7549">
                  <c:v>-12.249999999999961</c:v>
                </c:pt>
                <c:pt idx="7550">
                  <c:v>-13.949999999999996</c:v>
                </c:pt>
                <c:pt idx="7551">
                  <c:v>-12.239999999999984</c:v>
                </c:pt>
                <c:pt idx="7552">
                  <c:v>-12.079999999999913</c:v>
                </c:pt>
                <c:pt idx="7553">
                  <c:v>-13.68999999999998</c:v>
                </c:pt>
                <c:pt idx="7554">
                  <c:v>-12.41999999999992</c:v>
                </c:pt>
                <c:pt idx="7555">
                  <c:v>-12.760000000000016</c:v>
                </c:pt>
                <c:pt idx="7556">
                  <c:v>-11.979999999999968</c:v>
                </c:pt>
                <c:pt idx="7557">
                  <c:v>-11.390000000000011</c:v>
                </c:pt>
                <c:pt idx="7558">
                  <c:v>-10.360000000000014</c:v>
                </c:pt>
                <c:pt idx="7559">
                  <c:v>-9.9000000000000199</c:v>
                </c:pt>
                <c:pt idx="7560">
                  <c:v>-9.9099999999999966</c:v>
                </c:pt>
                <c:pt idx="7561">
                  <c:v>-11.039999999999939</c:v>
                </c:pt>
                <c:pt idx="7562">
                  <c:v>-12.760000000000016</c:v>
                </c:pt>
                <c:pt idx="7563">
                  <c:v>-11.120000000000019</c:v>
                </c:pt>
                <c:pt idx="7564">
                  <c:v>-10.579999999999945</c:v>
                </c:pt>
                <c:pt idx="7565">
                  <c:v>-10.579999999999945</c:v>
                </c:pt>
                <c:pt idx="7566">
                  <c:v>-11.109999999999953</c:v>
                </c:pt>
                <c:pt idx="7567">
                  <c:v>-9.9800000000000111</c:v>
                </c:pt>
                <c:pt idx="7568">
                  <c:v>-8.8899999999999757</c:v>
                </c:pt>
                <c:pt idx="7569">
                  <c:v>-10.519999999999996</c:v>
                </c:pt>
                <c:pt idx="7570">
                  <c:v>-12.220000000000031</c:v>
                </c:pt>
                <c:pt idx="7571">
                  <c:v>-13.699999999999957</c:v>
                </c:pt>
                <c:pt idx="7572">
                  <c:v>-12.369999999999948</c:v>
                </c:pt>
                <c:pt idx="7573">
                  <c:v>-11.969999999999992</c:v>
                </c:pt>
                <c:pt idx="7574">
                  <c:v>-10.079999999999956</c:v>
                </c:pt>
                <c:pt idx="7575">
                  <c:v>-10.089999999999932</c:v>
                </c:pt>
                <c:pt idx="7576">
                  <c:v>-11.230000000000029</c:v>
                </c:pt>
                <c:pt idx="7577">
                  <c:v>-12.25000000000005</c:v>
                </c:pt>
                <c:pt idx="7578">
                  <c:v>-13.349999999999973</c:v>
                </c:pt>
                <c:pt idx="7579">
                  <c:v>-13.55000000000004</c:v>
                </c:pt>
                <c:pt idx="7580">
                  <c:v>-14.329999999999998</c:v>
                </c:pt>
                <c:pt idx="7581">
                  <c:v>-12.910000000000021</c:v>
                </c:pt>
                <c:pt idx="7582">
                  <c:v>-12.060000000000048</c:v>
                </c:pt>
                <c:pt idx="7583">
                  <c:v>-9.3200000000000394</c:v>
                </c:pt>
                <c:pt idx="7584">
                  <c:v>-9.2999999999999972</c:v>
                </c:pt>
                <c:pt idx="7585">
                  <c:v>-8.4999999999999964</c:v>
                </c:pt>
                <c:pt idx="7586">
                  <c:v>-8.8700000000000223</c:v>
                </c:pt>
                <c:pt idx="7587">
                  <c:v>-10.850000000000026</c:v>
                </c:pt>
                <c:pt idx="7588">
                  <c:v>-12.349999999999994</c:v>
                </c:pt>
                <c:pt idx="7589">
                  <c:v>-11.269999999999936</c:v>
                </c:pt>
                <c:pt idx="7590">
                  <c:v>-11.419999999999941</c:v>
                </c:pt>
                <c:pt idx="7591">
                  <c:v>-12.569999999999926</c:v>
                </c:pt>
                <c:pt idx="7592">
                  <c:v>-12.27999999999998</c:v>
                </c:pt>
                <c:pt idx="7593">
                  <c:v>-14.24000000000003</c:v>
                </c:pt>
                <c:pt idx="7594">
                  <c:v>-11.960000000000015</c:v>
                </c:pt>
                <c:pt idx="7595">
                  <c:v>-12.089999999999979</c:v>
                </c:pt>
                <c:pt idx="7596">
                  <c:v>-12.519999999999953</c:v>
                </c:pt>
                <c:pt idx="7597">
                  <c:v>-12.939999999999952</c:v>
                </c:pt>
                <c:pt idx="7598">
                  <c:v>-12.530000000000019</c:v>
                </c:pt>
                <c:pt idx="7599">
                  <c:v>-13.419999999999987</c:v>
                </c:pt>
                <c:pt idx="7600">
                  <c:v>-13.400000000000034</c:v>
                </c:pt>
                <c:pt idx="7601">
                  <c:v>-13.930000000000042</c:v>
                </c:pt>
                <c:pt idx="7602">
                  <c:v>-14.900000000000002</c:v>
                </c:pt>
                <c:pt idx="7603">
                  <c:v>-12.990000000000013</c:v>
                </c:pt>
                <c:pt idx="7604">
                  <c:v>-12.939999999999952</c:v>
                </c:pt>
                <c:pt idx="7605">
                  <c:v>-13.349999999999973</c:v>
                </c:pt>
                <c:pt idx="7606">
                  <c:v>-7.3799999999999422</c:v>
                </c:pt>
                <c:pt idx="7607">
                  <c:v>-7.66</c:v>
                </c:pt>
                <c:pt idx="7608">
                  <c:v>-5.9000000000000163</c:v>
                </c:pt>
                <c:pt idx="7609">
                  <c:v>-2.8200000000000003</c:v>
                </c:pt>
                <c:pt idx="7610">
                  <c:v>-2.1499999999999631</c:v>
                </c:pt>
                <c:pt idx="7611">
                  <c:v>-4.610000000000003</c:v>
                </c:pt>
                <c:pt idx="7612">
                  <c:v>-3.6999999999999922</c:v>
                </c:pt>
                <c:pt idx="7613">
                  <c:v>-4.4599999999999973</c:v>
                </c:pt>
                <c:pt idx="7614">
                  <c:v>-7.8000000000000291</c:v>
                </c:pt>
                <c:pt idx="7615">
                  <c:v>-7.9699999999999882</c:v>
                </c:pt>
                <c:pt idx="7616">
                  <c:v>-1.4399999999999302</c:v>
                </c:pt>
                <c:pt idx="7617">
                  <c:v>-2.1300000000000097</c:v>
                </c:pt>
                <c:pt idx="7618">
                  <c:v>-4.4200000000000017</c:v>
                </c:pt>
                <c:pt idx="7619">
                  <c:v>-4.410000000000025</c:v>
                </c:pt>
                <c:pt idx="7620">
                  <c:v>-5.7999999999999829</c:v>
                </c:pt>
                <c:pt idx="7621">
                  <c:v>-5.459999999999976</c:v>
                </c:pt>
                <c:pt idx="7622">
                  <c:v>0.8199999999999541</c:v>
                </c:pt>
                <c:pt idx="7623">
                  <c:v>0.49000000000001265</c:v>
                </c:pt>
                <c:pt idx="7624">
                  <c:v>0.76999999999998181</c:v>
                </c:pt>
                <c:pt idx="7625">
                  <c:v>2.3699999999999832</c:v>
                </c:pt>
                <c:pt idx="7626">
                  <c:v>3.7100000000000577</c:v>
                </c:pt>
                <c:pt idx="7627">
                  <c:v>5.2699999999999747</c:v>
                </c:pt>
                <c:pt idx="7628">
                  <c:v>5.9599999999999653</c:v>
                </c:pt>
                <c:pt idx="7629">
                  <c:v>6.9900000000000517</c:v>
                </c:pt>
                <c:pt idx="7630">
                  <c:v>5.7500000000000107</c:v>
                </c:pt>
                <c:pt idx="7631">
                  <c:v>4.809999999999981</c:v>
                </c:pt>
                <c:pt idx="7632">
                  <c:v>5.7000000000000384</c:v>
                </c:pt>
                <c:pt idx="7633">
                  <c:v>5.3300000000000125</c:v>
                </c:pt>
                <c:pt idx="7634">
                  <c:v>1.4300000000000423</c:v>
                </c:pt>
                <c:pt idx="7635">
                  <c:v>0.8099999999999774</c:v>
                </c:pt>
                <c:pt idx="7636">
                  <c:v>2.6099999999999568</c:v>
                </c:pt>
                <c:pt idx="7637">
                  <c:v>1.2599999999999945</c:v>
                </c:pt>
                <c:pt idx="7638">
                  <c:v>0.80000000000000071</c:v>
                </c:pt>
                <c:pt idx="7639">
                  <c:v>-3.00000000000189E-2</c:v>
                </c:pt>
                <c:pt idx="7640">
                  <c:v>-0.12999999999996348</c:v>
                </c:pt>
                <c:pt idx="7641">
                  <c:v>1.2100000000000222</c:v>
                </c:pt>
                <c:pt idx="7642">
                  <c:v>1.5799999999999592</c:v>
                </c:pt>
                <c:pt idx="7643">
                  <c:v>2.970000000000006</c:v>
                </c:pt>
                <c:pt idx="7644">
                  <c:v>2.6900000000000368</c:v>
                </c:pt>
                <c:pt idx="7645">
                  <c:v>2.2300000000000431</c:v>
                </c:pt>
                <c:pt idx="7646">
                  <c:v>2.7800000000000047</c:v>
                </c:pt>
                <c:pt idx="7647">
                  <c:v>2.3500000000000298</c:v>
                </c:pt>
                <c:pt idx="7648">
                  <c:v>3.0899999999999928</c:v>
                </c:pt>
                <c:pt idx="7649">
                  <c:v>4.3499999999999872</c:v>
                </c:pt>
                <c:pt idx="7650">
                  <c:v>3.1200000000000117</c:v>
                </c:pt>
                <c:pt idx="7651">
                  <c:v>1.1999999999999567</c:v>
                </c:pt>
                <c:pt idx="7652">
                  <c:v>0.12999999999996348</c:v>
                </c:pt>
                <c:pt idx="7653">
                  <c:v>-1.8699999999999939</c:v>
                </c:pt>
                <c:pt idx="7654">
                  <c:v>-2.829999999999977</c:v>
                </c:pt>
                <c:pt idx="7655">
                  <c:v>-4.0399999999999991</c:v>
                </c:pt>
                <c:pt idx="7656">
                  <c:v>-3.2600000000000406</c:v>
                </c:pt>
                <c:pt idx="7657">
                  <c:v>-6.3999999999999169</c:v>
                </c:pt>
                <c:pt idx="7658">
                  <c:v>-3.7599999999999412</c:v>
                </c:pt>
                <c:pt idx="7659">
                  <c:v>-2.9600000000000293</c:v>
                </c:pt>
                <c:pt idx="7660">
                  <c:v>-3.3299999999999663</c:v>
                </c:pt>
                <c:pt idx="7661">
                  <c:v>-2.5599999999999845</c:v>
                </c:pt>
                <c:pt idx="7662">
                  <c:v>-1.780000000000026</c:v>
                </c:pt>
                <c:pt idx="7663">
                  <c:v>-2.7000000000000135</c:v>
                </c:pt>
                <c:pt idx="7664">
                  <c:v>-1.3699999999999157</c:v>
                </c:pt>
                <c:pt idx="7665">
                  <c:v>-1.499999999999968</c:v>
                </c:pt>
                <c:pt idx="7666">
                  <c:v>-0.70999999999994401</c:v>
                </c:pt>
                <c:pt idx="7667">
                  <c:v>1.4800000000000146</c:v>
                </c:pt>
                <c:pt idx="7668">
                  <c:v>0.63000000000004164</c:v>
                </c:pt>
                <c:pt idx="7669">
                  <c:v>0.58999999999995723</c:v>
                </c:pt>
                <c:pt idx="7670">
                  <c:v>0.56000000000002714</c:v>
                </c:pt>
                <c:pt idx="7671">
                  <c:v>-1.3700000000000045</c:v>
                </c:pt>
                <c:pt idx="7672">
                  <c:v>-0.75000000000002842</c:v>
                </c:pt>
                <c:pt idx="7673">
                  <c:v>-2.0199999999999996</c:v>
                </c:pt>
                <c:pt idx="7674">
                  <c:v>-1.4899999999999913</c:v>
                </c:pt>
                <c:pt idx="7675">
                  <c:v>-3.0999999999999694</c:v>
                </c:pt>
                <c:pt idx="7676">
                  <c:v>-0.92999999999996419</c:v>
                </c:pt>
                <c:pt idx="7677">
                  <c:v>1.4300000000000423</c:v>
                </c:pt>
                <c:pt idx="7678">
                  <c:v>10.449999999999982</c:v>
                </c:pt>
                <c:pt idx="7679">
                  <c:v>11.549999999999994</c:v>
                </c:pt>
                <c:pt idx="7680">
                  <c:v>14.239999999999942</c:v>
                </c:pt>
                <c:pt idx="7681">
                  <c:v>19.899999999999984</c:v>
                </c:pt>
                <c:pt idx="7682">
                  <c:v>12.080000000000002</c:v>
                </c:pt>
                <c:pt idx="7683">
                  <c:v>13.539999999999974</c:v>
                </c:pt>
                <c:pt idx="7684">
                  <c:v>14.449999999999985</c:v>
                </c:pt>
                <c:pt idx="7685">
                  <c:v>14.079999999999959</c:v>
                </c:pt>
                <c:pt idx="7686">
                  <c:v>14.830000000000076</c:v>
                </c:pt>
                <c:pt idx="7687">
                  <c:v>16.429999999999989</c:v>
                </c:pt>
                <c:pt idx="7688">
                  <c:v>21.900000000000031</c:v>
                </c:pt>
                <c:pt idx="7689">
                  <c:v>22.259999999999991</c:v>
                </c:pt>
                <c:pt idx="7690">
                  <c:v>21.550000000000047</c:v>
                </c:pt>
                <c:pt idx="7691">
                  <c:v>21.360000000000046</c:v>
                </c:pt>
                <c:pt idx="7692">
                  <c:v>18.869999999999987</c:v>
                </c:pt>
                <c:pt idx="7693">
                  <c:v>16.190000000000015</c:v>
                </c:pt>
                <c:pt idx="7694">
                  <c:v>16.61999999999999</c:v>
                </c:pt>
                <c:pt idx="7695">
                  <c:v>14.770000000000039</c:v>
                </c:pt>
                <c:pt idx="7696">
                  <c:v>16.26000000000003</c:v>
                </c:pt>
                <c:pt idx="7697">
                  <c:v>16.279999999999983</c:v>
                </c:pt>
                <c:pt idx="7698">
                  <c:v>17.349999999999977</c:v>
                </c:pt>
                <c:pt idx="7699">
                  <c:v>19.890000000000008</c:v>
                </c:pt>
                <c:pt idx="7700">
                  <c:v>18.83000000000008</c:v>
                </c:pt>
                <c:pt idx="7701">
                  <c:v>18.910000000000071</c:v>
                </c:pt>
                <c:pt idx="7702">
                  <c:v>19.510000000000005</c:v>
                </c:pt>
                <c:pt idx="7703">
                  <c:v>19.090000000000007</c:v>
                </c:pt>
                <c:pt idx="7704">
                  <c:v>17.67000000000003</c:v>
                </c:pt>
                <c:pt idx="7705">
                  <c:v>17.330000000000023</c:v>
                </c:pt>
                <c:pt idx="7706">
                  <c:v>17.550000000000043</c:v>
                </c:pt>
                <c:pt idx="7707">
                  <c:v>18.02999999999999</c:v>
                </c:pt>
                <c:pt idx="7708">
                  <c:v>17.649999999999988</c:v>
                </c:pt>
                <c:pt idx="7709">
                  <c:v>18.740000000000023</c:v>
                </c:pt>
                <c:pt idx="7710">
                  <c:v>16.849999999999987</c:v>
                </c:pt>
                <c:pt idx="7711">
                  <c:v>17.22999999999999</c:v>
                </c:pt>
                <c:pt idx="7712">
                  <c:v>17.089999999999961</c:v>
                </c:pt>
                <c:pt idx="7713">
                  <c:v>22.650000000000059</c:v>
                </c:pt>
                <c:pt idx="7714">
                  <c:v>26.41</c:v>
                </c:pt>
                <c:pt idx="7715">
                  <c:v>21.829999999999927</c:v>
                </c:pt>
                <c:pt idx="7716">
                  <c:v>22.140000000000004</c:v>
                </c:pt>
                <c:pt idx="7717">
                  <c:v>19.19000000000004</c:v>
                </c:pt>
                <c:pt idx="7718">
                  <c:v>19.039999999999946</c:v>
                </c:pt>
                <c:pt idx="7719">
                  <c:v>26.750000000000007</c:v>
                </c:pt>
                <c:pt idx="7720">
                  <c:v>22.930000000000028</c:v>
                </c:pt>
                <c:pt idx="7721">
                  <c:v>21.009999999999973</c:v>
                </c:pt>
                <c:pt idx="7722">
                  <c:v>21.889999999999965</c:v>
                </c:pt>
                <c:pt idx="7723">
                  <c:v>32.739999999999995</c:v>
                </c:pt>
                <c:pt idx="7724">
                  <c:v>35.139999999999993</c:v>
                </c:pt>
                <c:pt idx="7725">
                  <c:v>34.590000000000032</c:v>
                </c:pt>
                <c:pt idx="7726">
                  <c:v>36.090000000000003</c:v>
                </c:pt>
                <c:pt idx="7727">
                  <c:v>43.680000000000078</c:v>
                </c:pt>
                <c:pt idx="7728">
                  <c:v>44.559999999999974</c:v>
                </c:pt>
                <c:pt idx="7729">
                  <c:v>50.010000000000062</c:v>
                </c:pt>
                <c:pt idx="7730">
                  <c:v>54.260000000000019</c:v>
                </c:pt>
                <c:pt idx="7731">
                  <c:v>56.679999999999978</c:v>
                </c:pt>
                <c:pt idx="7732">
                  <c:v>46.260000000000012</c:v>
                </c:pt>
                <c:pt idx="7733">
                  <c:v>39.559999999999995</c:v>
                </c:pt>
                <c:pt idx="7734">
                  <c:v>32.519999999999968</c:v>
                </c:pt>
                <c:pt idx="7735">
                  <c:v>35.779999999999923</c:v>
                </c:pt>
                <c:pt idx="7736">
                  <c:v>43.780000000000015</c:v>
                </c:pt>
                <c:pt idx="7737">
                  <c:v>39.759999999999977</c:v>
                </c:pt>
                <c:pt idx="7738">
                  <c:v>41.570000000000022</c:v>
                </c:pt>
                <c:pt idx="7739">
                  <c:v>39.72000000000007</c:v>
                </c:pt>
                <c:pt idx="7740">
                  <c:v>39.699999999999932</c:v>
                </c:pt>
                <c:pt idx="7741">
                  <c:v>42.269999999999982</c:v>
                </c:pt>
                <c:pt idx="7742">
                  <c:v>45.899999999999963</c:v>
                </c:pt>
                <c:pt idx="7743">
                  <c:v>42.510000000000048</c:v>
                </c:pt>
                <c:pt idx="7744">
                  <c:v>48.179999999999978</c:v>
                </c:pt>
                <c:pt idx="7745">
                  <c:v>47.22</c:v>
                </c:pt>
                <c:pt idx="7746">
                  <c:v>42.689999999999984</c:v>
                </c:pt>
                <c:pt idx="7747">
                  <c:v>45.259999999999948</c:v>
                </c:pt>
                <c:pt idx="7748">
                  <c:v>43.99999999999995</c:v>
                </c:pt>
                <c:pt idx="7749">
                  <c:v>42.169999999999952</c:v>
                </c:pt>
                <c:pt idx="7750">
                  <c:v>39.970000000000013</c:v>
                </c:pt>
                <c:pt idx="7751">
                  <c:v>49.790000000000049</c:v>
                </c:pt>
                <c:pt idx="7752">
                  <c:v>55.529999999999987</c:v>
                </c:pt>
                <c:pt idx="7753">
                  <c:v>58.690000000000083</c:v>
                </c:pt>
                <c:pt idx="7754">
                  <c:v>58.760000000000012</c:v>
                </c:pt>
                <c:pt idx="7755">
                  <c:v>58.699999999999974</c:v>
                </c:pt>
                <c:pt idx="7756">
                  <c:v>63.400000000000034</c:v>
                </c:pt>
                <c:pt idx="7757">
                  <c:v>63.859999999999943</c:v>
                </c:pt>
                <c:pt idx="7758">
                  <c:v>62.060000000000045</c:v>
                </c:pt>
                <c:pt idx="7759">
                  <c:v>60.299999999999976</c:v>
                </c:pt>
                <c:pt idx="7760">
                  <c:v>54.530000000000015</c:v>
                </c:pt>
                <c:pt idx="7761">
                  <c:v>55.470000000000041</c:v>
                </c:pt>
                <c:pt idx="7762">
                  <c:v>54.249999999999957</c:v>
                </c:pt>
                <c:pt idx="7763">
                  <c:v>53.480000000000061</c:v>
                </c:pt>
                <c:pt idx="7764">
                  <c:v>56.13000000000001</c:v>
                </c:pt>
                <c:pt idx="7765">
                  <c:v>56.120000000000033</c:v>
                </c:pt>
                <c:pt idx="7766">
                  <c:v>52.310000000000031</c:v>
                </c:pt>
                <c:pt idx="7767">
                  <c:v>50.83000000000002</c:v>
                </c:pt>
                <c:pt idx="7768">
                  <c:v>51.930000000000035</c:v>
                </c:pt>
                <c:pt idx="7769">
                  <c:v>45.540000000000092</c:v>
                </c:pt>
                <c:pt idx="7770">
                  <c:v>45.96</c:v>
                </c:pt>
                <c:pt idx="7771">
                  <c:v>52.209999999999908</c:v>
                </c:pt>
                <c:pt idx="7772">
                  <c:v>57.830000000000005</c:v>
                </c:pt>
                <c:pt idx="7773">
                  <c:v>58.280000000000022</c:v>
                </c:pt>
                <c:pt idx="7774">
                  <c:v>61.169999999999987</c:v>
                </c:pt>
                <c:pt idx="7775">
                  <c:v>55.560000000000009</c:v>
                </c:pt>
                <c:pt idx="7776">
                  <c:v>59.020000000000024</c:v>
                </c:pt>
                <c:pt idx="7777">
                  <c:v>60.219999999999985</c:v>
                </c:pt>
                <c:pt idx="7778">
                  <c:v>61.340000000000039</c:v>
                </c:pt>
                <c:pt idx="7779">
                  <c:v>62.829999999999984</c:v>
                </c:pt>
                <c:pt idx="7780">
                  <c:v>58.42</c:v>
                </c:pt>
                <c:pt idx="7781">
                  <c:v>57.389999999999965</c:v>
                </c:pt>
                <c:pt idx="7782">
                  <c:v>52.559999999999988</c:v>
                </c:pt>
                <c:pt idx="7783">
                  <c:v>58.959999999999994</c:v>
                </c:pt>
                <c:pt idx="7784">
                  <c:v>64.239999999999938</c:v>
                </c:pt>
                <c:pt idx="7785">
                  <c:v>65.960000000000022</c:v>
                </c:pt>
                <c:pt idx="7786">
                  <c:v>66.539999999999992</c:v>
                </c:pt>
                <c:pt idx="7787">
                  <c:v>76.619999999999948</c:v>
                </c:pt>
                <c:pt idx="7788">
                  <c:v>81.509999999999977</c:v>
                </c:pt>
                <c:pt idx="7789">
                  <c:v>78.790000000000049</c:v>
                </c:pt>
                <c:pt idx="7790">
                  <c:v>78.820000000000022</c:v>
                </c:pt>
                <c:pt idx="7791">
                  <c:v>72.229999999999976</c:v>
                </c:pt>
                <c:pt idx="7792">
                  <c:v>75.050000000000011</c:v>
                </c:pt>
                <c:pt idx="7793">
                  <c:v>82.359999999999985</c:v>
                </c:pt>
                <c:pt idx="7794">
                  <c:v>82.669999999999973</c:v>
                </c:pt>
                <c:pt idx="7795">
                  <c:v>92.279999999999959</c:v>
                </c:pt>
                <c:pt idx="7796">
                  <c:v>89.829999999999984</c:v>
                </c:pt>
                <c:pt idx="7797">
                  <c:v>100.98000000000002</c:v>
                </c:pt>
                <c:pt idx="7798">
                  <c:v>101.22999999999998</c:v>
                </c:pt>
                <c:pt idx="7799">
                  <c:v>92.13</c:v>
                </c:pt>
                <c:pt idx="7800">
                  <c:v>95.410000000000039</c:v>
                </c:pt>
                <c:pt idx="7801">
                  <c:v>88.000000000000028</c:v>
                </c:pt>
                <c:pt idx="7802">
                  <c:v>85.869999999999976</c:v>
                </c:pt>
                <c:pt idx="7803">
                  <c:v>89.050000000000026</c:v>
                </c:pt>
                <c:pt idx="7804">
                  <c:v>94.320000000000007</c:v>
                </c:pt>
                <c:pt idx="7805">
                  <c:v>99.759999999999977</c:v>
                </c:pt>
                <c:pt idx="7806">
                  <c:v>102.03999999999999</c:v>
                </c:pt>
                <c:pt idx="7807">
                  <c:v>102.59</c:v>
                </c:pt>
                <c:pt idx="7808">
                  <c:v>98.110000000000014</c:v>
                </c:pt>
                <c:pt idx="7809">
                  <c:v>100.47999999999999</c:v>
                </c:pt>
                <c:pt idx="7810">
                  <c:v>99.07999999999997</c:v>
                </c:pt>
                <c:pt idx="7811">
                  <c:v>105.05000000000004</c:v>
                </c:pt>
                <c:pt idx="7812">
                  <c:v>95.649999999999963</c:v>
                </c:pt>
                <c:pt idx="7813">
                  <c:v>96.890000000000015</c:v>
                </c:pt>
                <c:pt idx="7814">
                  <c:v>92.640000000000015</c:v>
                </c:pt>
                <c:pt idx="7815">
                  <c:v>97.05</c:v>
                </c:pt>
                <c:pt idx="7816">
                  <c:v>92.679999999999964</c:v>
                </c:pt>
                <c:pt idx="7817">
                  <c:v>92.839999999999989</c:v>
                </c:pt>
                <c:pt idx="7818">
                  <c:v>95.96999999999997</c:v>
                </c:pt>
                <c:pt idx="7819">
                  <c:v>97.650000000000063</c:v>
                </c:pt>
                <c:pt idx="7820">
                  <c:v>97.04000000000002</c:v>
                </c:pt>
                <c:pt idx="7821">
                  <c:v>97.030000000000044</c:v>
                </c:pt>
                <c:pt idx="7822">
                  <c:v>97.349999999999966</c:v>
                </c:pt>
                <c:pt idx="7823">
                  <c:v>98.750000000000028</c:v>
                </c:pt>
                <c:pt idx="7824">
                  <c:v>96.93</c:v>
                </c:pt>
                <c:pt idx="7825">
                  <c:v>97.66</c:v>
                </c:pt>
                <c:pt idx="7826">
                  <c:v>97.680000000000035</c:v>
                </c:pt>
                <c:pt idx="7827">
                  <c:v>102.72999999999999</c:v>
                </c:pt>
                <c:pt idx="7828">
                  <c:v>108.11000000000001</c:v>
                </c:pt>
                <c:pt idx="7829">
                  <c:v>112.11000000000001</c:v>
                </c:pt>
                <c:pt idx="7830">
                  <c:v>108.79000000000003</c:v>
                </c:pt>
                <c:pt idx="7831">
                  <c:v>110.46999999999998</c:v>
                </c:pt>
                <c:pt idx="7832">
                  <c:v>110.40999999999998</c:v>
                </c:pt>
                <c:pt idx="7833">
                  <c:v>119.15</c:v>
                </c:pt>
                <c:pt idx="7834">
                  <c:v>123.24000000000001</c:v>
                </c:pt>
                <c:pt idx="7835">
                  <c:v>121.44999999999997</c:v>
                </c:pt>
                <c:pt idx="7836">
                  <c:v>119.94000000000003</c:v>
                </c:pt>
                <c:pt idx="7837">
                  <c:v>123.53</c:v>
                </c:pt>
                <c:pt idx="7838">
                  <c:v>122.10000000000001</c:v>
                </c:pt>
                <c:pt idx="7839">
                  <c:v>128.36000000000004</c:v>
                </c:pt>
                <c:pt idx="7840">
                  <c:v>128.47999999999996</c:v>
                </c:pt>
                <c:pt idx="7841">
                  <c:v>143.97999999999999</c:v>
                </c:pt>
                <c:pt idx="7842">
                  <c:v>145.12</c:v>
                </c:pt>
                <c:pt idx="7843">
                  <c:v>139.23999999999998</c:v>
                </c:pt>
                <c:pt idx="7844">
                  <c:v>136.76</c:v>
                </c:pt>
                <c:pt idx="7845">
                  <c:v>139.21</c:v>
                </c:pt>
                <c:pt idx="7846">
                  <c:v>139.12</c:v>
                </c:pt>
                <c:pt idx="7847">
                  <c:v>150.05000000000001</c:v>
                </c:pt>
                <c:pt idx="7848">
                  <c:v>150.01999999999995</c:v>
                </c:pt>
                <c:pt idx="7849">
                  <c:v>152.40999999999997</c:v>
                </c:pt>
                <c:pt idx="7850">
                  <c:v>158.4</c:v>
                </c:pt>
                <c:pt idx="7851">
                  <c:v>165.49</c:v>
                </c:pt>
                <c:pt idx="7852">
                  <c:v>166.54999999999998</c:v>
                </c:pt>
                <c:pt idx="7853">
                  <c:v>171.3</c:v>
                </c:pt>
                <c:pt idx="7854">
                  <c:v>172.10000000000002</c:v>
                </c:pt>
                <c:pt idx="7855">
                  <c:v>170.91</c:v>
                </c:pt>
                <c:pt idx="7856">
                  <c:v>174.48000000000002</c:v>
                </c:pt>
                <c:pt idx="7857">
                  <c:v>181.54000000000002</c:v>
                </c:pt>
                <c:pt idx="7858">
                  <c:v>192.82</c:v>
                </c:pt>
                <c:pt idx="7859">
                  <c:v>185.73000000000002</c:v>
                </c:pt>
                <c:pt idx="7860">
                  <c:v>185.76000000000002</c:v>
                </c:pt>
                <c:pt idx="7861">
                  <c:v>182.88000000000002</c:v>
                </c:pt>
                <c:pt idx="7862">
                  <c:v>176.55000000000004</c:v>
                </c:pt>
                <c:pt idx="7863">
                  <c:v>180.26</c:v>
                </c:pt>
                <c:pt idx="7864">
                  <c:v>178.47</c:v>
                </c:pt>
                <c:pt idx="7865">
                  <c:v>178.83999999999997</c:v>
                </c:pt>
                <c:pt idx="7866">
                  <c:v>185.95999999999998</c:v>
                </c:pt>
                <c:pt idx="7867">
                  <c:v>185.66</c:v>
                </c:pt>
                <c:pt idx="7868">
                  <c:v>185.34999999999997</c:v>
                </c:pt>
                <c:pt idx="7869">
                  <c:v>189.33999999999997</c:v>
                </c:pt>
                <c:pt idx="7870">
                  <c:v>191.55</c:v>
                </c:pt>
                <c:pt idx="7871">
                  <c:v>196.95</c:v>
                </c:pt>
                <c:pt idx="7872">
                  <c:v>204.58000000000004</c:v>
                </c:pt>
                <c:pt idx="7873">
                  <c:v>208.07999999999998</c:v>
                </c:pt>
                <c:pt idx="7874">
                  <c:v>201.58999999999997</c:v>
                </c:pt>
                <c:pt idx="7875">
                  <c:v>197.18999999999997</c:v>
                </c:pt>
                <c:pt idx="7876">
                  <c:v>185.19</c:v>
                </c:pt>
                <c:pt idx="7877">
                  <c:v>184.17999999999998</c:v>
                </c:pt>
                <c:pt idx="7878">
                  <c:v>190</c:v>
                </c:pt>
                <c:pt idx="7879">
                  <c:v>198.92000000000002</c:v>
                </c:pt>
                <c:pt idx="7880">
                  <c:v>196.55999999999997</c:v>
                </c:pt>
                <c:pt idx="7881">
                  <c:v>188.37</c:v>
                </c:pt>
                <c:pt idx="7882">
                  <c:v>186.79</c:v>
                </c:pt>
                <c:pt idx="7883">
                  <c:v>173.73000000000002</c:v>
                </c:pt>
                <c:pt idx="7884">
                  <c:v>173.76999999999998</c:v>
                </c:pt>
                <c:pt idx="7885">
                  <c:v>175.52000000000004</c:v>
                </c:pt>
                <c:pt idx="7886">
                  <c:v>173.72</c:v>
                </c:pt>
                <c:pt idx="7887">
                  <c:v>184.09</c:v>
                </c:pt>
                <c:pt idx="7888">
                  <c:v>184.18</c:v>
                </c:pt>
                <c:pt idx="7889">
                  <c:v>179.50999999999996</c:v>
                </c:pt>
                <c:pt idx="7890">
                  <c:v>182.72000000000003</c:v>
                </c:pt>
                <c:pt idx="7891">
                  <c:v>176.82999999999998</c:v>
                </c:pt>
                <c:pt idx="7892">
                  <c:v>170.18000000000004</c:v>
                </c:pt>
                <c:pt idx="7893">
                  <c:v>169.07000000000002</c:v>
                </c:pt>
                <c:pt idx="7894">
                  <c:v>165.12</c:v>
                </c:pt>
                <c:pt idx="7895">
                  <c:v>162.4</c:v>
                </c:pt>
                <c:pt idx="7896">
                  <c:v>168.51</c:v>
                </c:pt>
                <c:pt idx="7897">
                  <c:v>171.46</c:v>
                </c:pt>
                <c:pt idx="7898">
                  <c:v>170.03</c:v>
                </c:pt>
                <c:pt idx="7899">
                  <c:v>172.76999999999998</c:v>
                </c:pt>
                <c:pt idx="7900">
                  <c:v>175.29</c:v>
                </c:pt>
                <c:pt idx="7901">
                  <c:v>173.60999999999999</c:v>
                </c:pt>
                <c:pt idx="7902">
                  <c:v>172.58</c:v>
                </c:pt>
                <c:pt idx="7903">
                  <c:v>162.42000000000002</c:v>
                </c:pt>
                <c:pt idx="7904">
                  <c:v>157.67000000000002</c:v>
                </c:pt>
                <c:pt idx="7905">
                  <c:v>155.40000000000003</c:v>
                </c:pt>
                <c:pt idx="7906">
                  <c:v>150.21</c:v>
                </c:pt>
                <c:pt idx="7907">
                  <c:v>154.21</c:v>
                </c:pt>
                <c:pt idx="7908">
                  <c:v>144.24</c:v>
                </c:pt>
                <c:pt idx="7909">
                  <c:v>145.54999999999998</c:v>
                </c:pt>
                <c:pt idx="7910">
                  <c:v>148.31000000000003</c:v>
                </c:pt>
                <c:pt idx="7911">
                  <c:v>146.91999999999999</c:v>
                </c:pt>
                <c:pt idx="7912">
                  <c:v>147.42000000000002</c:v>
                </c:pt>
                <c:pt idx="7913">
                  <c:v>139.6</c:v>
                </c:pt>
                <c:pt idx="7914">
                  <c:v>140.59000000000003</c:v>
                </c:pt>
                <c:pt idx="7915">
                  <c:v>145.00000000000003</c:v>
                </c:pt>
                <c:pt idx="7916">
                  <c:v>153.16</c:v>
                </c:pt>
                <c:pt idx="7917">
                  <c:v>154.39000000000001</c:v>
                </c:pt>
                <c:pt idx="7918">
                  <c:v>156.04999999999998</c:v>
                </c:pt>
                <c:pt idx="7919">
                  <c:v>153.01</c:v>
                </c:pt>
                <c:pt idx="7920">
                  <c:v>149.26</c:v>
                </c:pt>
                <c:pt idx="7921">
                  <c:v>144.36000000000001</c:v>
                </c:pt>
                <c:pt idx="7922">
                  <c:v>140</c:v>
                </c:pt>
                <c:pt idx="7923">
                  <c:v>139.36000000000001</c:v>
                </c:pt>
                <c:pt idx="7924">
                  <c:v>140.59999999999997</c:v>
                </c:pt>
                <c:pt idx="7925">
                  <c:v>144.02000000000004</c:v>
                </c:pt>
                <c:pt idx="7926">
                  <c:v>147.62999999999997</c:v>
                </c:pt>
                <c:pt idx="7927">
                  <c:v>140.85000000000002</c:v>
                </c:pt>
                <c:pt idx="7928">
                  <c:v>138.74000000000004</c:v>
                </c:pt>
                <c:pt idx="7929">
                  <c:v>141.72999999999999</c:v>
                </c:pt>
                <c:pt idx="7930">
                  <c:v>140.85000000000002</c:v>
                </c:pt>
                <c:pt idx="7931">
                  <c:v>141.76000000000002</c:v>
                </c:pt>
                <c:pt idx="7932">
                  <c:v>140.05000000000001</c:v>
                </c:pt>
                <c:pt idx="7933">
                  <c:v>139.34000000000003</c:v>
                </c:pt>
                <c:pt idx="7934">
                  <c:v>141.84</c:v>
                </c:pt>
                <c:pt idx="7935">
                  <c:v>145.35</c:v>
                </c:pt>
                <c:pt idx="7936">
                  <c:v>149.54999999999998</c:v>
                </c:pt>
                <c:pt idx="7937">
                  <c:v>152.99</c:v>
                </c:pt>
                <c:pt idx="7938">
                  <c:v>154.33999999999997</c:v>
                </c:pt>
                <c:pt idx="7939">
                  <c:v>153.68000000000004</c:v>
                </c:pt>
                <c:pt idx="7940">
                  <c:v>129.11000000000001</c:v>
                </c:pt>
                <c:pt idx="7941">
                  <c:v>118.20999999999997</c:v>
                </c:pt>
                <c:pt idx="7942">
                  <c:v>126.80000000000003</c:v>
                </c:pt>
                <c:pt idx="7943">
                  <c:v>117.34999999999998</c:v>
                </c:pt>
                <c:pt idx="7944">
                  <c:v>122.58999999999997</c:v>
                </c:pt>
                <c:pt idx="7945">
                  <c:v>123.54000000000002</c:v>
                </c:pt>
                <c:pt idx="7946">
                  <c:v>130.73000000000002</c:v>
                </c:pt>
                <c:pt idx="7947">
                  <c:v>128.76000000000002</c:v>
                </c:pt>
                <c:pt idx="7948">
                  <c:v>127.49000000000001</c:v>
                </c:pt>
                <c:pt idx="7949">
                  <c:v>127.24000000000002</c:v>
                </c:pt>
                <c:pt idx="7950">
                  <c:v>123.01000000000002</c:v>
                </c:pt>
                <c:pt idx="7951">
                  <c:v>124.81000000000004</c:v>
                </c:pt>
                <c:pt idx="7952">
                  <c:v>128.91000000000003</c:v>
                </c:pt>
                <c:pt idx="7953">
                  <c:v>137.60000000000002</c:v>
                </c:pt>
                <c:pt idx="7954">
                  <c:v>134.04</c:v>
                </c:pt>
                <c:pt idx="7955">
                  <c:v>135.26</c:v>
                </c:pt>
                <c:pt idx="7956">
                  <c:v>135.38000000000005</c:v>
                </c:pt>
                <c:pt idx="7957">
                  <c:v>138.22</c:v>
                </c:pt>
                <c:pt idx="7958">
                  <c:v>145.00000000000003</c:v>
                </c:pt>
                <c:pt idx="7959">
                  <c:v>144.24</c:v>
                </c:pt>
                <c:pt idx="7960">
                  <c:v>147.28999999999996</c:v>
                </c:pt>
                <c:pt idx="7961">
                  <c:v>140.69000000000003</c:v>
                </c:pt>
                <c:pt idx="7962">
                  <c:v>142.57</c:v>
                </c:pt>
                <c:pt idx="7963">
                  <c:v>139.49000000000004</c:v>
                </c:pt>
                <c:pt idx="7964">
                  <c:v>136.24</c:v>
                </c:pt>
                <c:pt idx="7965">
                  <c:v>140.78999999999996</c:v>
                </c:pt>
                <c:pt idx="7966">
                  <c:v>145.37999999999997</c:v>
                </c:pt>
                <c:pt idx="7967">
                  <c:v>151.28000000000003</c:v>
                </c:pt>
                <c:pt idx="7968">
                  <c:v>150.4</c:v>
                </c:pt>
                <c:pt idx="7969">
                  <c:v>144.90999999999997</c:v>
                </c:pt>
                <c:pt idx="7970">
                  <c:v>144.96999999999994</c:v>
                </c:pt>
                <c:pt idx="7971">
                  <c:v>138.26</c:v>
                </c:pt>
                <c:pt idx="7972">
                  <c:v>138.40000000000003</c:v>
                </c:pt>
                <c:pt idx="7973">
                  <c:v>139.19999999999999</c:v>
                </c:pt>
                <c:pt idx="7974">
                  <c:v>138.72999999999996</c:v>
                </c:pt>
                <c:pt idx="7975">
                  <c:v>142.82</c:v>
                </c:pt>
                <c:pt idx="7976">
                  <c:v>141.71000000000004</c:v>
                </c:pt>
                <c:pt idx="7977">
                  <c:v>141.5</c:v>
                </c:pt>
                <c:pt idx="7978">
                  <c:v>143.82999999999998</c:v>
                </c:pt>
                <c:pt idx="7979">
                  <c:v>144</c:v>
                </c:pt>
                <c:pt idx="7980">
                  <c:v>143.10999999999999</c:v>
                </c:pt>
                <c:pt idx="7981">
                  <c:v>147.00000000000003</c:v>
                </c:pt>
                <c:pt idx="7982">
                  <c:v>147.93999999999997</c:v>
                </c:pt>
                <c:pt idx="7983">
                  <c:v>149.57</c:v>
                </c:pt>
                <c:pt idx="7984">
                  <c:v>143.12999999999997</c:v>
                </c:pt>
                <c:pt idx="7985">
                  <c:v>145.37000000000003</c:v>
                </c:pt>
                <c:pt idx="7986">
                  <c:v>147.33999999999997</c:v>
                </c:pt>
                <c:pt idx="7987">
                  <c:v>146.07999999999998</c:v>
                </c:pt>
                <c:pt idx="7988">
                  <c:v>145.67000000000002</c:v>
                </c:pt>
                <c:pt idx="7989">
                  <c:v>145.62000000000003</c:v>
                </c:pt>
                <c:pt idx="7990">
                  <c:v>148.15</c:v>
                </c:pt>
                <c:pt idx="7991">
                  <c:v>153.38000000000002</c:v>
                </c:pt>
                <c:pt idx="7992">
                  <c:v>155.54000000000002</c:v>
                </c:pt>
                <c:pt idx="7993">
                  <c:v>152.66999999999999</c:v>
                </c:pt>
                <c:pt idx="7994">
                  <c:v>147.04999999999998</c:v>
                </c:pt>
                <c:pt idx="7995">
                  <c:v>145.9</c:v>
                </c:pt>
                <c:pt idx="7996">
                  <c:v>145.02000000000001</c:v>
                </c:pt>
                <c:pt idx="7997">
                  <c:v>148.93</c:v>
                </c:pt>
                <c:pt idx="7998">
                  <c:v>141.90999999999997</c:v>
                </c:pt>
                <c:pt idx="7999">
                  <c:v>144.46999999999997</c:v>
                </c:pt>
                <c:pt idx="8000">
                  <c:v>144.45999999999998</c:v>
                </c:pt>
                <c:pt idx="8001">
                  <c:v>147.87000000000003</c:v>
                </c:pt>
                <c:pt idx="8002">
                  <c:v>144.51999999999998</c:v>
                </c:pt>
                <c:pt idx="8003">
                  <c:v>144.98000000000002</c:v>
                </c:pt>
                <c:pt idx="8004">
                  <c:v>139.69</c:v>
                </c:pt>
                <c:pt idx="8005">
                  <c:v>137.27000000000001</c:v>
                </c:pt>
                <c:pt idx="8006">
                  <c:v>140.34999999999997</c:v>
                </c:pt>
                <c:pt idx="8007">
                  <c:v>143.4</c:v>
                </c:pt>
                <c:pt idx="8008">
                  <c:v>142.28</c:v>
                </c:pt>
                <c:pt idx="8009">
                  <c:v>151.61000000000001</c:v>
                </c:pt>
                <c:pt idx="8010">
                  <c:v>168.09</c:v>
                </c:pt>
                <c:pt idx="8011">
                  <c:v>163.33999999999997</c:v>
                </c:pt>
                <c:pt idx="8012">
                  <c:v>177.45</c:v>
                </c:pt>
                <c:pt idx="8013">
                  <c:v>184.87</c:v>
                </c:pt>
                <c:pt idx="8014">
                  <c:v>164.26000000000002</c:v>
                </c:pt>
                <c:pt idx="8015">
                  <c:v>170.87999999999997</c:v>
                </c:pt>
                <c:pt idx="8016">
                  <c:v>173.10000000000002</c:v>
                </c:pt>
                <c:pt idx="8017">
                  <c:v>185</c:v>
                </c:pt>
                <c:pt idx="8018">
                  <c:v>169.35000000000002</c:v>
                </c:pt>
                <c:pt idx="8019">
                  <c:v>175.57999999999998</c:v>
                </c:pt>
                <c:pt idx="8020">
                  <c:v>192.04999999999998</c:v>
                </c:pt>
                <c:pt idx="8021">
                  <c:v>186.35</c:v>
                </c:pt>
                <c:pt idx="8022">
                  <c:v>192.25</c:v>
                </c:pt>
                <c:pt idx="8023">
                  <c:v>201.18</c:v>
                </c:pt>
                <c:pt idx="8024">
                  <c:v>202.09</c:v>
                </c:pt>
                <c:pt idx="8025">
                  <c:v>202.32999999999998</c:v>
                </c:pt>
                <c:pt idx="8026">
                  <c:v>204.97</c:v>
                </c:pt>
                <c:pt idx="8027">
                  <c:v>209.17</c:v>
                </c:pt>
                <c:pt idx="8028">
                  <c:v>225.33000000000004</c:v>
                </c:pt>
                <c:pt idx="8029">
                  <c:v>223.63</c:v>
                </c:pt>
                <c:pt idx="8030">
                  <c:v>240.05999999999997</c:v>
                </c:pt>
                <c:pt idx="8031">
                  <c:v>226.50000000000006</c:v>
                </c:pt>
                <c:pt idx="8032">
                  <c:v>239.32000000000002</c:v>
                </c:pt>
                <c:pt idx="8033">
                  <c:v>234.05</c:v>
                </c:pt>
                <c:pt idx="8034">
                  <c:v>231.51000000000002</c:v>
                </c:pt>
                <c:pt idx="8035">
                  <c:v>214.57000000000002</c:v>
                </c:pt>
                <c:pt idx="8036">
                  <c:v>212.51</c:v>
                </c:pt>
                <c:pt idx="8037">
                  <c:v>209.53</c:v>
                </c:pt>
                <c:pt idx="8038">
                  <c:v>207.01</c:v>
                </c:pt>
                <c:pt idx="8039">
                  <c:v>217.34</c:v>
                </c:pt>
                <c:pt idx="8040">
                  <c:v>215.12000000000003</c:v>
                </c:pt>
                <c:pt idx="8041">
                  <c:v>226.5</c:v>
                </c:pt>
                <c:pt idx="8042">
                  <c:v>232.27</c:v>
                </c:pt>
                <c:pt idx="8043">
                  <c:v>240.08000000000004</c:v>
                </c:pt>
                <c:pt idx="8044">
                  <c:v>240.49999999999997</c:v>
                </c:pt>
                <c:pt idx="8045">
                  <c:v>247.81</c:v>
                </c:pt>
                <c:pt idx="8046">
                  <c:v>235.27999999999997</c:v>
                </c:pt>
                <c:pt idx="8047">
                  <c:v>236.21000000000004</c:v>
                </c:pt>
                <c:pt idx="8048">
                  <c:v>240.50000000000003</c:v>
                </c:pt>
                <c:pt idx="8049">
                  <c:v>247.01</c:v>
                </c:pt>
                <c:pt idx="8050">
                  <c:v>250.14</c:v>
                </c:pt>
                <c:pt idx="8051">
                  <c:v>250.17999999999998</c:v>
                </c:pt>
                <c:pt idx="8052">
                  <c:v>248.55999999999997</c:v>
                </c:pt>
                <c:pt idx="8053">
                  <c:v>261.95</c:v>
                </c:pt>
                <c:pt idx="8054">
                  <c:v>252.73000000000002</c:v>
                </c:pt>
                <c:pt idx="8055">
                  <c:v>247.36</c:v>
                </c:pt>
                <c:pt idx="8056">
                  <c:v>240.35999999999999</c:v>
                </c:pt>
                <c:pt idx="8057">
                  <c:v>226.01</c:v>
                </c:pt>
                <c:pt idx="8058">
                  <c:v>203.43</c:v>
                </c:pt>
                <c:pt idx="8059">
                  <c:v>209.87999999999997</c:v>
                </c:pt>
                <c:pt idx="8060">
                  <c:v>211.93</c:v>
                </c:pt>
                <c:pt idx="8061">
                  <c:v>192.93</c:v>
                </c:pt>
                <c:pt idx="8062">
                  <c:v>188.70000000000002</c:v>
                </c:pt>
                <c:pt idx="8063">
                  <c:v>188.64000000000004</c:v>
                </c:pt>
                <c:pt idx="8064">
                  <c:v>193.92999999999998</c:v>
                </c:pt>
                <c:pt idx="8065">
                  <c:v>182.95000000000002</c:v>
                </c:pt>
                <c:pt idx="8066">
                  <c:v>178.73000000000002</c:v>
                </c:pt>
                <c:pt idx="8067">
                  <c:v>177.39000000000001</c:v>
                </c:pt>
                <c:pt idx="8068">
                  <c:v>173.84</c:v>
                </c:pt>
                <c:pt idx="8069">
                  <c:v>178.13</c:v>
                </c:pt>
                <c:pt idx="8070">
                  <c:v>179.99</c:v>
                </c:pt>
                <c:pt idx="8071">
                  <c:v>179.80999999999997</c:v>
                </c:pt>
                <c:pt idx="8072">
                  <c:v>183.32</c:v>
                </c:pt>
                <c:pt idx="8073">
                  <c:v>182.51</c:v>
                </c:pt>
                <c:pt idx="8074">
                  <c:v>181.17000000000002</c:v>
                </c:pt>
                <c:pt idx="8075">
                  <c:v>177.86</c:v>
                </c:pt>
                <c:pt idx="8076">
                  <c:v>161.04999999999998</c:v>
                </c:pt>
                <c:pt idx="8077">
                  <c:v>145.08000000000001</c:v>
                </c:pt>
                <c:pt idx="8078">
                  <c:v>140.31000000000003</c:v>
                </c:pt>
                <c:pt idx="8079">
                  <c:v>138.53</c:v>
                </c:pt>
                <c:pt idx="8080">
                  <c:v>135.19</c:v>
                </c:pt>
                <c:pt idx="8081">
                  <c:v>125.84</c:v>
                </c:pt>
                <c:pt idx="8082">
                  <c:v>127.53999999999999</c:v>
                </c:pt>
                <c:pt idx="8083">
                  <c:v>127.42999999999998</c:v>
                </c:pt>
                <c:pt idx="8084">
                  <c:v>124.89000000000001</c:v>
                </c:pt>
                <c:pt idx="8085">
                  <c:v>132.64000000000001</c:v>
                </c:pt>
                <c:pt idx="8086">
                  <c:v>132.77999999999997</c:v>
                </c:pt>
                <c:pt idx="8087">
                  <c:v>144.79999999999998</c:v>
                </c:pt>
                <c:pt idx="8088">
                  <c:v>144.85</c:v>
                </c:pt>
                <c:pt idx="8089">
                  <c:v>154.94000000000003</c:v>
                </c:pt>
                <c:pt idx="8090">
                  <c:v>171.76</c:v>
                </c:pt>
                <c:pt idx="8091">
                  <c:v>168.19000000000003</c:v>
                </c:pt>
                <c:pt idx="8092">
                  <c:v>168.31</c:v>
                </c:pt>
                <c:pt idx="8093">
                  <c:v>161.28</c:v>
                </c:pt>
                <c:pt idx="8094">
                  <c:v>164.32999999999998</c:v>
                </c:pt>
                <c:pt idx="8095">
                  <c:v>156.59</c:v>
                </c:pt>
                <c:pt idx="8096">
                  <c:v>155.40999999999997</c:v>
                </c:pt>
                <c:pt idx="8097">
                  <c:v>149.33000000000001</c:v>
                </c:pt>
                <c:pt idx="8098">
                  <c:v>149.16999999999999</c:v>
                </c:pt>
                <c:pt idx="8099">
                  <c:v>159.78</c:v>
                </c:pt>
                <c:pt idx="8100">
                  <c:v>159.77000000000001</c:v>
                </c:pt>
                <c:pt idx="8101">
                  <c:v>167.26000000000002</c:v>
                </c:pt>
                <c:pt idx="8102">
                  <c:v>176.68</c:v>
                </c:pt>
                <c:pt idx="8103">
                  <c:v>187.19</c:v>
                </c:pt>
                <c:pt idx="8104">
                  <c:v>180.77</c:v>
                </c:pt>
                <c:pt idx="8105">
                  <c:v>181.52999999999997</c:v>
                </c:pt>
                <c:pt idx="8106">
                  <c:v>172.63000000000002</c:v>
                </c:pt>
                <c:pt idx="8107">
                  <c:v>176.77</c:v>
                </c:pt>
                <c:pt idx="8108">
                  <c:v>190.43</c:v>
                </c:pt>
                <c:pt idx="8109">
                  <c:v>189.4</c:v>
                </c:pt>
                <c:pt idx="8110">
                  <c:v>183.17</c:v>
                </c:pt>
                <c:pt idx="8111">
                  <c:v>192.15999999999997</c:v>
                </c:pt>
                <c:pt idx="8112">
                  <c:v>195.67999999999998</c:v>
                </c:pt>
                <c:pt idx="8113">
                  <c:v>194.93</c:v>
                </c:pt>
                <c:pt idx="8114">
                  <c:v>199.66</c:v>
                </c:pt>
                <c:pt idx="8115">
                  <c:v>197.30999999999997</c:v>
                </c:pt>
                <c:pt idx="8116">
                  <c:v>192.26000000000002</c:v>
                </c:pt>
                <c:pt idx="8117">
                  <c:v>183.86</c:v>
                </c:pt>
                <c:pt idx="8118">
                  <c:v>187.53</c:v>
                </c:pt>
                <c:pt idx="8119">
                  <c:v>192.54000000000002</c:v>
                </c:pt>
                <c:pt idx="8120">
                  <c:v>193.35</c:v>
                </c:pt>
                <c:pt idx="8121">
                  <c:v>178.92000000000002</c:v>
                </c:pt>
                <c:pt idx="8122">
                  <c:v>180.73999999999998</c:v>
                </c:pt>
                <c:pt idx="8123">
                  <c:v>187.25</c:v>
                </c:pt>
                <c:pt idx="8124">
                  <c:v>184.77</c:v>
                </c:pt>
                <c:pt idx="8125">
                  <c:v>182.14999999999998</c:v>
                </c:pt>
                <c:pt idx="8126">
                  <c:v>182.19000000000003</c:v>
                </c:pt>
                <c:pt idx="8127">
                  <c:v>185.28</c:v>
                </c:pt>
                <c:pt idx="8128">
                  <c:v>190.94000000000003</c:v>
                </c:pt>
                <c:pt idx="8129">
                  <c:v>204.3</c:v>
                </c:pt>
                <c:pt idx="8130">
                  <c:v>199.53</c:v>
                </c:pt>
                <c:pt idx="8131">
                  <c:v>200.21</c:v>
                </c:pt>
                <c:pt idx="8132">
                  <c:v>203.58</c:v>
                </c:pt>
                <c:pt idx="8133">
                  <c:v>192.86</c:v>
                </c:pt>
                <c:pt idx="8134">
                  <c:v>192.47</c:v>
                </c:pt>
                <c:pt idx="8135">
                  <c:v>190.38000000000005</c:v>
                </c:pt>
                <c:pt idx="8136">
                  <c:v>197.67999999999998</c:v>
                </c:pt>
                <c:pt idx="8137">
                  <c:v>189.30999999999997</c:v>
                </c:pt>
                <c:pt idx="8138">
                  <c:v>184.97</c:v>
                </c:pt>
                <c:pt idx="8139">
                  <c:v>193.44</c:v>
                </c:pt>
                <c:pt idx="8140">
                  <c:v>195.65</c:v>
                </c:pt>
                <c:pt idx="8141">
                  <c:v>197.76000000000002</c:v>
                </c:pt>
                <c:pt idx="8142">
                  <c:v>172.28</c:v>
                </c:pt>
                <c:pt idx="8143">
                  <c:v>174.36</c:v>
                </c:pt>
                <c:pt idx="8144">
                  <c:v>176.76</c:v>
                </c:pt>
                <c:pt idx="8145">
                  <c:v>176.1</c:v>
                </c:pt>
                <c:pt idx="8146">
                  <c:v>179.34</c:v>
                </c:pt>
                <c:pt idx="8147">
                  <c:v>183.02999999999997</c:v>
                </c:pt>
                <c:pt idx="8148">
                  <c:v>183.23000000000002</c:v>
                </c:pt>
                <c:pt idx="8149">
                  <c:v>185.04999999999998</c:v>
                </c:pt>
                <c:pt idx="8150">
                  <c:v>186.83</c:v>
                </c:pt>
                <c:pt idx="8151">
                  <c:v>186.69</c:v>
                </c:pt>
                <c:pt idx="8152">
                  <c:v>185.01000000000002</c:v>
                </c:pt>
                <c:pt idx="8153">
                  <c:v>188.32999999999998</c:v>
                </c:pt>
                <c:pt idx="8154">
                  <c:v>193.86</c:v>
                </c:pt>
                <c:pt idx="8155">
                  <c:v>198.35</c:v>
                </c:pt>
                <c:pt idx="8156">
                  <c:v>198.96</c:v>
                </c:pt>
                <c:pt idx="8157">
                  <c:v>193.29000000000002</c:v>
                </c:pt>
                <c:pt idx="8158">
                  <c:v>197.33</c:v>
                </c:pt>
                <c:pt idx="8159">
                  <c:v>197.51000000000002</c:v>
                </c:pt>
                <c:pt idx="8160">
                  <c:v>199.1</c:v>
                </c:pt>
                <c:pt idx="8161">
                  <c:v>194.18</c:v>
                </c:pt>
                <c:pt idx="8162">
                  <c:v>191.36</c:v>
                </c:pt>
                <c:pt idx="8163">
                  <c:v>193.11</c:v>
                </c:pt>
                <c:pt idx="8164">
                  <c:v>198.07999999999998</c:v>
                </c:pt>
                <c:pt idx="8165">
                  <c:v>192.84</c:v>
                </c:pt>
                <c:pt idx="8166">
                  <c:v>196.49</c:v>
                </c:pt>
                <c:pt idx="8167">
                  <c:v>198.32</c:v>
                </c:pt>
                <c:pt idx="8168">
                  <c:v>199.52999999999997</c:v>
                </c:pt>
                <c:pt idx="8169">
                  <c:v>203.33</c:v>
                </c:pt>
                <c:pt idx="8170">
                  <c:v>203.34000000000003</c:v>
                </c:pt>
                <c:pt idx="8171">
                  <c:v>206.12</c:v>
                </c:pt>
                <c:pt idx="8172">
                  <c:v>215.32</c:v>
                </c:pt>
                <c:pt idx="8173">
                  <c:v>221.99999999999997</c:v>
                </c:pt>
                <c:pt idx="8174">
                  <c:v>224.64999999999998</c:v>
                </c:pt>
                <c:pt idx="8175">
                  <c:v>221.27000000000004</c:v>
                </c:pt>
                <c:pt idx="8176">
                  <c:v>219.65000000000003</c:v>
                </c:pt>
                <c:pt idx="8177">
                  <c:v>219.84</c:v>
                </c:pt>
                <c:pt idx="8178">
                  <c:v>233.92</c:v>
                </c:pt>
                <c:pt idx="8179">
                  <c:v>230.63000000000002</c:v>
                </c:pt>
                <c:pt idx="8180">
                  <c:v>227.44</c:v>
                </c:pt>
                <c:pt idx="8181">
                  <c:v>228.96999999999997</c:v>
                </c:pt>
                <c:pt idx="8182">
                  <c:v>225.26000000000002</c:v>
                </c:pt>
                <c:pt idx="8183">
                  <c:v>224.57000000000002</c:v>
                </c:pt>
                <c:pt idx="8184">
                  <c:v>228.34000000000003</c:v>
                </c:pt>
                <c:pt idx="8185">
                  <c:v>232.26</c:v>
                </c:pt>
                <c:pt idx="8186">
                  <c:v>235.98999999999995</c:v>
                </c:pt>
                <c:pt idx="8187">
                  <c:v>235.68999999999994</c:v>
                </c:pt>
                <c:pt idx="8188">
                  <c:v>250.57</c:v>
                </c:pt>
                <c:pt idx="8189">
                  <c:v>256.64</c:v>
                </c:pt>
                <c:pt idx="8190">
                  <c:v>256.65000000000003</c:v>
                </c:pt>
                <c:pt idx="8191">
                  <c:v>263.08</c:v>
                </c:pt>
                <c:pt idx="8192">
                  <c:v>276.02000000000004</c:v>
                </c:pt>
                <c:pt idx="8193">
                  <c:v>265.01</c:v>
                </c:pt>
                <c:pt idx="8194">
                  <c:v>254.48</c:v>
                </c:pt>
                <c:pt idx="8195">
                  <c:v>272.63</c:v>
                </c:pt>
                <c:pt idx="8196">
                  <c:v>266.63</c:v>
                </c:pt>
                <c:pt idx="8197">
                  <c:v>263.3</c:v>
                </c:pt>
                <c:pt idx="8198">
                  <c:v>275.53000000000003</c:v>
                </c:pt>
                <c:pt idx="8199">
                  <c:v>253.56</c:v>
                </c:pt>
                <c:pt idx="8200">
                  <c:v>247.56</c:v>
                </c:pt>
                <c:pt idx="8201">
                  <c:v>255.44000000000003</c:v>
                </c:pt>
                <c:pt idx="8202">
                  <c:v>259.47000000000003</c:v>
                </c:pt>
                <c:pt idx="8203">
                  <c:v>253.54000000000002</c:v>
                </c:pt>
                <c:pt idx="8204">
                  <c:v>252.78</c:v>
                </c:pt>
                <c:pt idx="8205">
                  <c:v>248.77000000000004</c:v>
                </c:pt>
                <c:pt idx="8206">
                  <c:v>247.55</c:v>
                </c:pt>
                <c:pt idx="8207">
                  <c:v>252.89000000000001</c:v>
                </c:pt>
                <c:pt idx="8208">
                  <c:v>257.82</c:v>
                </c:pt>
                <c:pt idx="8209">
                  <c:v>257.90000000000003</c:v>
                </c:pt>
                <c:pt idx="8210">
                  <c:v>255.26</c:v>
                </c:pt>
                <c:pt idx="8211">
                  <c:v>252.48999999999998</c:v>
                </c:pt>
                <c:pt idx="8212">
                  <c:v>248.87000000000006</c:v>
                </c:pt>
                <c:pt idx="8213">
                  <c:v>241.48000000000002</c:v>
                </c:pt>
                <c:pt idx="8214">
                  <c:v>242.70999999999998</c:v>
                </c:pt>
                <c:pt idx="8215">
                  <c:v>238.34999999999997</c:v>
                </c:pt>
                <c:pt idx="8216">
                  <c:v>242.34999999999997</c:v>
                </c:pt>
                <c:pt idx="8217">
                  <c:v>249.88000000000002</c:v>
                </c:pt>
                <c:pt idx="8218">
                  <c:v>251.31</c:v>
                </c:pt>
                <c:pt idx="8219">
                  <c:v>251.72</c:v>
                </c:pt>
                <c:pt idx="8220">
                  <c:v>256.51</c:v>
                </c:pt>
                <c:pt idx="8221">
                  <c:v>248.93</c:v>
                </c:pt>
                <c:pt idx="8222">
                  <c:v>239.90999999999997</c:v>
                </c:pt>
                <c:pt idx="8223">
                  <c:v>247.82999999999998</c:v>
                </c:pt>
                <c:pt idx="8224">
                  <c:v>240.28</c:v>
                </c:pt>
                <c:pt idx="8225">
                  <c:v>245.04999999999998</c:v>
                </c:pt>
                <c:pt idx="8226">
                  <c:v>253.09</c:v>
                </c:pt>
                <c:pt idx="8227">
                  <c:v>259.21000000000004</c:v>
                </c:pt>
                <c:pt idx="8228">
                  <c:v>258.96000000000004</c:v>
                </c:pt>
                <c:pt idx="8229">
                  <c:v>265.64999999999998</c:v>
                </c:pt>
                <c:pt idx="8230">
                  <c:v>263.60000000000002</c:v>
                </c:pt>
                <c:pt idx="8231">
                  <c:v>256.11</c:v>
                </c:pt>
                <c:pt idx="8232">
                  <c:v>260.7</c:v>
                </c:pt>
                <c:pt idx="8233">
                  <c:v>264.5</c:v>
                </c:pt>
                <c:pt idx="8234">
                  <c:v>266.42</c:v>
                </c:pt>
                <c:pt idx="8235">
                  <c:v>268.45</c:v>
                </c:pt>
                <c:pt idx="8236">
                  <c:v>261.01</c:v>
                </c:pt>
                <c:pt idx="8237">
                  <c:v>249.96999999999997</c:v>
                </c:pt>
                <c:pt idx="8238">
                  <c:v>244.09</c:v>
                </c:pt>
                <c:pt idx="8239">
                  <c:v>236.83</c:v>
                </c:pt>
                <c:pt idx="8240">
                  <c:v>245.00000000000003</c:v>
                </c:pt>
                <c:pt idx="8241">
                  <c:v>248.48999999999995</c:v>
                </c:pt>
                <c:pt idx="8242">
                  <c:v>253.79999999999998</c:v>
                </c:pt>
                <c:pt idx="8243">
                  <c:v>254.99999999999997</c:v>
                </c:pt>
                <c:pt idx="8244">
                  <c:v>255.25000000000003</c:v>
                </c:pt>
                <c:pt idx="8245">
                  <c:v>254.3</c:v>
                </c:pt>
                <c:pt idx="8246">
                  <c:v>249.85999999999996</c:v>
                </c:pt>
                <c:pt idx="8247">
                  <c:v>256.39999999999998</c:v>
                </c:pt>
                <c:pt idx="8248">
                  <c:v>250.62999999999994</c:v>
                </c:pt>
                <c:pt idx="8249">
                  <c:v>252.02999999999997</c:v>
                </c:pt>
                <c:pt idx="8250">
                  <c:v>246.03000000000003</c:v>
                </c:pt>
                <c:pt idx="8251">
                  <c:v>248.48999999999995</c:v>
                </c:pt>
                <c:pt idx="8252">
                  <c:v>246.8</c:v>
                </c:pt>
                <c:pt idx="8253">
                  <c:v>244.76000000000005</c:v>
                </c:pt>
                <c:pt idx="8254">
                  <c:v>247.49999999999997</c:v>
                </c:pt>
                <c:pt idx="8255">
                  <c:v>245.92000000000002</c:v>
                </c:pt>
                <c:pt idx="8256">
                  <c:v>242.67000000000002</c:v>
                </c:pt>
                <c:pt idx="8257">
                  <c:v>238.53999999999996</c:v>
                </c:pt>
                <c:pt idx="8258">
                  <c:v>241.35</c:v>
                </c:pt>
                <c:pt idx="8259">
                  <c:v>242.97999999999996</c:v>
                </c:pt>
                <c:pt idx="8260">
                  <c:v>242.92</c:v>
                </c:pt>
                <c:pt idx="8261">
                  <c:v>245.76</c:v>
                </c:pt>
                <c:pt idx="8262">
                  <c:v>240.87</c:v>
                </c:pt>
                <c:pt idx="8263">
                  <c:v>243.14</c:v>
                </c:pt>
                <c:pt idx="8264">
                  <c:v>250.97</c:v>
                </c:pt>
                <c:pt idx="8265">
                  <c:v>251.35</c:v>
                </c:pt>
                <c:pt idx="8266">
                  <c:v>254.63</c:v>
                </c:pt>
                <c:pt idx="8267">
                  <c:v>255.13</c:v>
                </c:pt>
                <c:pt idx="8268">
                  <c:v>246.74999999999997</c:v>
                </c:pt>
                <c:pt idx="8269">
                  <c:v>244.36999999999998</c:v>
                </c:pt>
                <c:pt idx="8270">
                  <c:v>250.15</c:v>
                </c:pt>
                <c:pt idx="8271">
                  <c:v>251.87999999999997</c:v>
                </c:pt>
                <c:pt idx="8272">
                  <c:v>248.51999999999998</c:v>
                </c:pt>
                <c:pt idx="8273">
                  <c:v>244.85000000000002</c:v>
                </c:pt>
                <c:pt idx="8274">
                  <c:v>247.14000000000001</c:v>
                </c:pt>
                <c:pt idx="8275">
                  <c:v>249.62999999999997</c:v>
                </c:pt>
                <c:pt idx="8276">
                  <c:v>249.35</c:v>
                </c:pt>
                <c:pt idx="8277">
                  <c:v>245.79</c:v>
                </c:pt>
                <c:pt idx="8278">
                  <c:v>244.45000000000002</c:v>
                </c:pt>
                <c:pt idx="8279">
                  <c:v>233.42000000000002</c:v>
                </c:pt>
                <c:pt idx="8280">
                  <c:v>231.13000000000002</c:v>
                </c:pt>
                <c:pt idx="8281">
                  <c:v>229.84999999999997</c:v>
                </c:pt>
                <c:pt idx="8282">
                  <c:v>236.07</c:v>
                </c:pt>
                <c:pt idx="8283">
                  <c:v>231.36</c:v>
                </c:pt>
                <c:pt idx="8284">
                  <c:v>235.4</c:v>
                </c:pt>
                <c:pt idx="8285">
                  <c:v>234.79000000000002</c:v>
                </c:pt>
                <c:pt idx="8286">
                  <c:v>235.08999999999997</c:v>
                </c:pt>
                <c:pt idx="8287">
                  <c:v>232.57</c:v>
                </c:pt>
                <c:pt idx="8288">
                  <c:v>236.77</c:v>
                </c:pt>
                <c:pt idx="8289">
                  <c:v>242.04999999999995</c:v>
                </c:pt>
                <c:pt idx="8290">
                  <c:v>241.85999999999996</c:v>
                </c:pt>
                <c:pt idx="8291">
                  <c:v>244.35000000000002</c:v>
                </c:pt>
                <c:pt idx="8292">
                  <c:v>250.24</c:v>
                </c:pt>
                <c:pt idx="8293">
                  <c:v>251.31</c:v>
                </c:pt>
                <c:pt idx="8294">
                  <c:v>246.02000000000004</c:v>
                </c:pt>
                <c:pt idx="8295">
                  <c:v>242.98000000000002</c:v>
                </c:pt>
                <c:pt idx="8296">
                  <c:v>242.20999999999998</c:v>
                </c:pt>
                <c:pt idx="8297">
                  <c:v>243.42999999999998</c:v>
                </c:pt>
                <c:pt idx="8298">
                  <c:v>247.85</c:v>
                </c:pt>
                <c:pt idx="8299">
                  <c:v>249.01</c:v>
                </c:pt>
                <c:pt idx="8300">
                  <c:v>252.95999999999998</c:v>
                </c:pt>
                <c:pt idx="8301">
                  <c:v>251.87999999999997</c:v>
                </c:pt>
                <c:pt idx="8302">
                  <c:v>247.82000000000002</c:v>
                </c:pt>
                <c:pt idx="8303">
                  <c:v>252.11999999999998</c:v>
                </c:pt>
                <c:pt idx="8304">
                  <c:v>249.37</c:v>
                </c:pt>
                <c:pt idx="8305">
                  <c:v>250.17999999999998</c:v>
                </c:pt>
                <c:pt idx="8306">
                  <c:v>255.26</c:v>
                </c:pt>
                <c:pt idx="8307">
                  <c:v>262.70999999999998</c:v>
                </c:pt>
                <c:pt idx="8308">
                  <c:v>265.09999999999997</c:v>
                </c:pt>
                <c:pt idx="8309">
                  <c:v>265.7</c:v>
                </c:pt>
                <c:pt idx="8310">
                  <c:v>263.77999999999997</c:v>
                </c:pt>
                <c:pt idx="8311">
                  <c:v>264.89999999999998</c:v>
                </c:pt>
                <c:pt idx="8312">
                  <c:v>265.99</c:v>
                </c:pt>
                <c:pt idx="8313">
                  <c:v>263.66999999999996</c:v>
                </c:pt>
                <c:pt idx="8314">
                  <c:v>261.14</c:v>
                </c:pt>
                <c:pt idx="8315">
                  <c:v>256.84999999999997</c:v>
                </c:pt>
                <c:pt idx="8316">
                  <c:v>256.58</c:v>
                </c:pt>
                <c:pt idx="8317">
                  <c:v>262.29000000000002</c:v>
                </c:pt>
                <c:pt idx="8318">
                  <c:v>263.60000000000002</c:v>
                </c:pt>
                <c:pt idx="8319">
                  <c:v>264.24</c:v>
                </c:pt>
                <c:pt idx="8320">
                  <c:v>262.61</c:v>
                </c:pt>
                <c:pt idx="8321">
                  <c:v>257.64000000000004</c:v>
                </c:pt>
                <c:pt idx="8322">
                  <c:v>252.74</c:v>
                </c:pt>
                <c:pt idx="8323">
                  <c:v>252.73000000000002</c:v>
                </c:pt>
                <c:pt idx="8324">
                  <c:v>252.59999999999997</c:v>
                </c:pt>
                <c:pt idx="8325">
                  <c:v>253.46</c:v>
                </c:pt>
                <c:pt idx="8326">
                  <c:v>261.12</c:v>
                </c:pt>
                <c:pt idx="8327">
                  <c:v>259.15999999999997</c:v>
                </c:pt>
                <c:pt idx="8328">
                  <c:v>266.58999999999997</c:v>
                </c:pt>
                <c:pt idx="8329">
                  <c:v>264.25</c:v>
                </c:pt>
                <c:pt idx="8330">
                  <c:v>267.09999999999997</c:v>
                </c:pt>
                <c:pt idx="8331">
                  <c:v>266.23</c:v>
                </c:pt>
                <c:pt idx="8332">
                  <c:v>269.08</c:v>
                </c:pt>
                <c:pt idx="8333">
                  <c:v>273.07</c:v>
                </c:pt>
                <c:pt idx="8334">
                  <c:v>275.15999999999997</c:v>
                </c:pt>
                <c:pt idx="8335">
                  <c:v>270.13</c:v>
                </c:pt>
                <c:pt idx="8336">
                  <c:v>273.93</c:v>
                </c:pt>
                <c:pt idx="8337">
                  <c:v>276.67</c:v>
                </c:pt>
                <c:pt idx="8338">
                  <c:v>272.79999999999995</c:v>
                </c:pt>
                <c:pt idx="8339">
                  <c:v>274.62</c:v>
                </c:pt>
                <c:pt idx="8340">
                  <c:v>281.87</c:v>
                </c:pt>
                <c:pt idx="8341">
                  <c:v>284.89</c:v>
                </c:pt>
                <c:pt idx="8342">
                  <c:v>282.66000000000003</c:v>
                </c:pt>
                <c:pt idx="8343">
                  <c:v>283.92</c:v>
                </c:pt>
                <c:pt idx="8344">
                  <c:v>283.89999999999998</c:v>
                </c:pt>
                <c:pt idx="8345">
                  <c:v>280.14999999999998</c:v>
                </c:pt>
                <c:pt idx="8346">
                  <c:v>271.8</c:v>
                </c:pt>
                <c:pt idx="8347">
                  <c:v>270.64000000000004</c:v>
                </c:pt>
                <c:pt idx="8348">
                  <c:v>270.14000000000004</c:v>
                </c:pt>
                <c:pt idx="8349">
                  <c:v>269.94</c:v>
                </c:pt>
                <c:pt idx="8350">
                  <c:v>275.17</c:v>
                </c:pt>
                <c:pt idx="8351">
                  <c:v>275.28000000000003</c:v>
                </c:pt>
                <c:pt idx="8352">
                  <c:v>282.95</c:v>
                </c:pt>
                <c:pt idx="8353">
                  <c:v>279.95</c:v>
                </c:pt>
                <c:pt idx="8354">
                  <c:v>285.38</c:v>
                </c:pt>
                <c:pt idx="8355">
                  <c:v>288.22999999999996</c:v>
                </c:pt>
                <c:pt idx="8356">
                  <c:v>280.74</c:v>
                </c:pt>
                <c:pt idx="8357">
                  <c:v>283.11</c:v>
                </c:pt>
                <c:pt idx="8358">
                  <c:v>281.89000000000004</c:v>
                </c:pt>
                <c:pt idx="8359">
                  <c:v>281.23</c:v>
                </c:pt>
                <c:pt idx="8360">
                  <c:v>281.26000000000005</c:v>
                </c:pt>
                <c:pt idx="8361">
                  <c:v>280.57</c:v>
                </c:pt>
                <c:pt idx="8362">
                  <c:v>277.76</c:v>
                </c:pt>
                <c:pt idx="8363">
                  <c:v>275.68</c:v>
                </c:pt>
                <c:pt idx="8364">
                  <c:v>281.95999999999998</c:v>
                </c:pt>
                <c:pt idx="8365">
                  <c:v>281.48</c:v>
                </c:pt>
                <c:pt idx="8366">
                  <c:v>281.55</c:v>
                </c:pt>
                <c:pt idx="8367">
                  <c:v>273.33</c:v>
                </c:pt>
                <c:pt idx="8368">
                  <c:v>277.52</c:v>
                </c:pt>
                <c:pt idx="8369">
                  <c:v>277.26</c:v>
                </c:pt>
                <c:pt idx="8370">
                  <c:v>279.89000000000004</c:v>
                </c:pt>
                <c:pt idx="8371">
                  <c:v>278.93</c:v>
                </c:pt>
                <c:pt idx="8372">
                  <c:v>282.96999999999997</c:v>
                </c:pt>
                <c:pt idx="8373">
                  <c:v>280.22999999999996</c:v>
                </c:pt>
                <c:pt idx="8374">
                  <c:v>280.20999999999998</c:v>
                </c:pt>
                <c:pt idx="8375">
                  <c:v>279.64999999999998</c:v>
                </c:pt>
                <c:pt idx="8376">
                  <c:v>281.78000000000003</c:v>
                </c:pt>
                <c:pt idx="8377">
                  <c:v>281.47000000000003</c:v>
                </c:pt>
                <c:pt idx="8378">
                  <c:v>284.86</c:v>
                </c:pt>
                <c:pt idx="8379">
                  <c:v>286.63</c:v>
                </c:pt>
                <c:pt idx="8380">
                  <c:v>286.44</c:v>
                </c:pt>
                <c:pt idx="8381">
                  <c:v>285.47000000000003</c:v>
                </c:pt>
                <c:pt idx="8382">
                  <c:v>288.81</c:v>
                </c:pt>
                <c:pt idx="8383">
                  <c:v>287.76</c:v>
                </c:pt>
                <c:pt idx="8384">
                  <c:v>285.68999999999994</c:v>
                </c:pt>
                <c:pt idx="8385">
                  <c:v>291.24</c:v>
                </c:pt>
                <c:pt idx="8386">
                  <c:v>285.73999999999995</c:v>
                </c:pt>
                <c:pt idx="8387">
                  <c:v>283.17</c:v>
                </c:pt>
                <c:pt idx="8388">
                  <c:v>281.27</c:v>
                </c:pt>
                <c:pt idx="8389">
                  <c:v>279.99</c:v>
                </c:pt>
                <c:pt idx="8390">
                  <c:v>281.2</c:v>
                </c:pt>
                <c:pt idx="8391">
                  <c:v>281.62</c:v>
                </c:pt>
                <c:pt idx="8392">
                  <c:v>281.37</c:v>
                </c:pt>
                <c:pt idx="8393">
                  <c:v>275.11</c:v>
                </c:pt>
                <c:pt idx="8394">
                  <c:v>278.85999999999996</c:v>
                </c:pt>
                <c:pt idx="8395">
                  <c:v>282.47000000000003</c:v>
                </c:pt>
                <c:pt idx="8396">
                  <c:v>283.34999999999997</c:v>
                </c:pt>
                <c:pt idx="8397">
                  <c:v>282.25</c:v>
                </c:pt>
                <c:pt idx="8398">
                  <c:v>277.98999999999995</c:v>
                </c:pt>
                <c:pt idx="8399">
                  <c:v>275.3</c:v>
                </c:pt>
                <c:pt idx="8400">
                  <c:v>275.53000000000003</c:v>
                </c:pt>
                <c:pt idx="8401">
                  <c:v>274.2</c:v>
                </c:pt>
                <c:pt idx="8402">
                  <c:v>272.07</c:v>
                </c:pt>
                <c:pt idx="8403">
                  <c:v>271.98</c:v>
                </c:pt>
                <c:pt idx="8404">
                  <c:v>270.02000000000004</c:v>
                </c:pt>
                <c:pt idx="8405">
                  <c:v>269.41000000000003</c:v>
                </c:pt>
                <c:pt idx="8406">
                  <c:v>271.24</c:v>
                </c:pt>
                <c:pt idx="8407">
                  <c:v>276.53000000000003</c:v>
                </c:pt>
                <c:pt idx="8408">
                  <c:v>279.84999999999997</c:v>
                </c:pt>
                <c:pt idx="8409">
                  <c:v>280.71999999999997</c:v>
                </c:pt>
                <c:pt idx="8410">
                  <c:v>282.47000000000003</c:v>
                </c:pt>
                <c:pt idx="8411">
                  <c:v>280.12000000000006</c:v>
                </c:pt>
                <c:pt idx="8412">
                  <c:v>280.99</c:v>
                </c:pt>
                <c:pt idx="8413">
                  <c:v>281.27</c:v>
                </c:pt>
                <c:pt idx="8414">
                  <c:v>284.08</c:v>
                </c:pt>
                <c:pt idx="8415">
                  <c:v>281.78999999999996</c:v>
                </c:pt>
                <c:pt idx="8416">
                  <c:v>281.45</c:v>
                </c:pt>
                <c:pt idx="8417">
                  <c:v>280.51</c:v>
                </c:pt>
                <c:pt idx="8418">
                  <c:v>282.59999999999997</c:v>
                </c:pt>
                <c:pt idx="8419">
                  <c:v>282.62</c:v>
                </c:pt>
                <c:pt idx="8420">
                  <c:v>280.95</c:v>
                </c:pt>
                <c:pt idx="8421">
                  <c:v>277.20000000000005</c:v>
                </c:pt>
                <c:pt idx="8422">
                  <c:v>281.09000000000003</c:v>
                </c:pt>
                <c:pt idx="8423">
                  <c:v>282.41000000000003</c:v>
                </c:pt>
                <c:pt idx="8424">
                  <c:v>281.13</c:v>
                </c:pt>
                <c:pt idx="8425">
                  <c:v>282.18</c:v>
                </c:pt>
                <c:pt idx="8426">
                  <c:v>279.12</c:v>
                </c:pt>
                <c:pt idx="8427">
                  <c:v>274.38</c:v>
                </c:pt>
                <c:pt idx="8428">
                  <c:v>274.79000000000002</c:v>
                </c:pt>
                <c:pt idx="8429">
                  <c:v>274.35999999999996</c:v>
                </c:pt>
                <c:pt idx="8430">
                  <c:v>275.62</c:v>
                </c:pt>
                <c:pt idx="8431">
                  <c:v>273.70999999999998</c:v>
                </c:pt>
                <c:pt idx="8432">
                  <c:v>273.90999999999997</c:v>
                </c:pt>
                <c:pt idx="8433">
                  <c:v>272.43</c:v>
                </c:pt>
                <c:pt idx="8434">
                  <c:v>269.28999999999996</c:v>
                </c:pt>
                <c:pt idx="8435">
                  <c:v>269</c:v>
                </c:pt>
                <c:pt idx="8436">
                  <c:v>265.39</c:v>
                </c:pt>
                <c:pt idx="8437">
                  <c:v>268.21000000000004</c:v>
                </c:pt>
                <c:pt idx="8438">
                  <c:v>260.89000000000004</c:v>
                </c:pt>
                <c:pt idx="8439">
                  <c:v>261.75</c:v>
                </c:pt>
                <c:pt idx="8440">
                  <c:v>267.69</c:v>
                </c:pt>
                <c:pt idx="8441">
                  <c:v>269.2</c:v>
                </c:pt>
                <c:pt idx="8442">
                  <c:v>270.77</c:v>
                </c:pt>
                <c:pt idx="8443">
                  <c:v>270.31</c:v>
                </c:pt>
                <c:pt idx="8444">
                  <c:v>267.14000000000004</c:v>
                </c:pt>
                <c:pt idx="8445">
                  <c:v>268.90999999999997</c:v>
                </c:pt>
                <c:pt idx="8446">
                  <c:v>262.13</c:v>
                </c:pt>
                <c:pt idx="8447">
                  <c:v>259.52</c:v>
                </c:pt>
                <c:pt idx="8448">
                  <c:v>250.47000000000003</c:v>
                </c:pt>
                <c:pt idx="8449">
                  <c:v>247.43</c:v>
                </c:pt>
                <c:pt idx="8450">
                  <c:v>247.16</c:v>
                </c:pt>
                <c:pt idx="8451">
                  <c:v>240.3</c:v>
                </c:pt>
                <c:pt idx="8452">
                  <c:v>237.54</c:v>
                </c:pt>
                <c:pt idx="8453">
                  <c:v>248.4</c:v>
                </c:pt>
                <c:pt idx="8454">
                  <c:v>252.64000000000001</c:v>
                </c:pt>
                <c:pt idx="8455">
                  <c:v>251.9</c:v>
                </c:pt>
                <c:pt idx="8456">
                  <c:v>249.33</c:v>
                </c:pt>
                <c:pt idx="8457">
                  <c:v>253.45</c:v>
                </c:pt>
                <c:pt idx="8458">
                  <c:v>255.04000000000002</c:v>
                </c:pt>
                <c:pt idx="8459">
                  <c:v>247.62000000000003</c:v>
                </c:pt>
                <c:pt idx="8460">
                  <c:v>243.21</c:v>
                </c:pt>
                <c:pt idx="8461">
                  <c:v>244.37000000000003</c:v>
                </c:pt>
                <c:pt idx="8462">
                  <c:v>245.48999999999998</c:v>
                </c:pt>
                <c:pt idx="8463">
                  <c:v>253.73000000000002</c:v>
                </c:pt>
                <c:pt idx="8464">
                  <c:v>250.87</c:v>
                </c:pt>
                <c:pt idx="8465">
                  <c:v>252.70999999999998</c:v>
                </c:pt>
                <c:pt idx="8466">
                  <c:v>255.25000000000003</c:v>
                </c:pt>
                <c:pt idx="8467">
                  <c:v>253.43</c:v>
                </c:pt>
                <c:pt idx="8468">
                  <c:v>248.71999999999997</c:v>
                </c:pt>
                <c:pt idx="8469">
                  <c:v>251.01</c:v>
                </c:pt>
                <c:pt idx="8470">
                  <c:v>253.20999999999998</c:v>
                </c:pt>
                <c:pt idx="8471">
                  <c:v>248.95999999999998</c:v>
                </c:pt>
                <c:pt idx="8472">
                  <c:v>244.67</c:v>
                </c:pt>
                <c:pt idx="8473">
                  <c:v>245.69</c:v>
                </c:pt>
                <c:pt idx="8474">
                  <c:v>245.92000000000002</c:v>
                </c:pt>
                <c:pt idx="8475">
                  <c:v>239.6</c:v>
                </c:pt>
                <c:pt idx="8476">
                  <c:v>235.56</c:v>
                </c:pt>
                <c:pt idx="8477">
                  <c:v>232.97</c:v>
                </c:pt>
                <c:pt idx="8478">
                  <c:v>232.20000000000002</c:v>
                </c:pt>
                <c:pt idx="8479">
                  <c:v>235.2</c:v>
                </c:pt>
                <c:pt idx="8480">
                  <c:v>234.83</c:v>
                </c:pt>
                <c:pt idx="8481">
                  <c:v>232.11000000000004</c:v>
                </c:pt>
                <c:pt idx="8482">
                  <c:v>235.52999999999997</c:v>
                </c:pt>
                <c:pt idx="8483">
                  <c:v>241.36</c:v>
                </c:pt>
                <c:pt idx="8484">
                  <c:v>242.70000000000002</c:v>
                </c:pt>
                <c:pt idx="8485">
                  <c:v>241.38000000000002</c:v>
                </c:pt>
                <c:pt idx="8486">
                  <c:v>245.57000000000002</c:v>
                </c:pt>
                <c:pt idx="8487">
                  <c:v>244.17</c:v>
                </c:pt>
                <c:pt idx="8488">
                  <c:v>239.29</c:v>
                </c:pt>
                <c:pt idx="8489">
                  <c:v>233.69</c:v>
                </c:pt>
                <c:pt idx="8490">
                  <c:v>236.92000000000002</c:v>
                </c:pt>
                <c:pt idx="8491">
                  <c:v>237.17000000000002</c:v>
                </c:pt>
                <c:pt idx="8492">
                  <c:v>232.62</c:v>
                </c:pt>
                <c:pt idx="8493">
                  <c:v>237.52999999999997</c:v>
                </c:pt>
                <c:pt idx="8494">
                  <c:v>241.01</c:v>
                </c:pt>
                <c:pt idx="8495">
                  <c:v>240.83</c:v>
                </c:pt>
                <c:pt idx="8496">
                  <c:v>241.53000000000003</c:v>
                </c:pt>
                <c:pt idx="8497">
                  <c:v>237.57999999999998</c:v>
                </c:pt>
                <c:pt idx="8498">
                  <c:v>240.17</c:v>
                </c:pt>
                <c:pt idx="8499">
                  <c:v>235.90999999999997</c:v>
                </c:pt>
                <c:pt idx="8500">
                  <c:v>240.7</c:v>
                </c:pt>
                <c:pt idx="8501">
                  <c:v>237.84</c:v>
                </c:pt>
                <c:pt idx="8502">
                  <c:v>238.82</c:v>
                </c:pt>
                <c:pt idx="8503">
                  <c:v>237.12</c:v>
                </c:pt>
                <c:pt idx="8504">
                  <c:v>231.1</c:v>
                </c:pt>
                <c:pt idx="8505">
                  <c:v>229.95999999999998</c:v>
                </c:pt>
                <c:pt idx="8506">
                  <c:v>223.81000000000003</c:v>
                </c:pt>
                <c:pt idx="8507">
                  <c:v>216.82999999999998</c:v>
                </c:pt>
                <c:pt idx="8508">
                  <c:v>220.85999999999996</c:v>
                </c:pt>
                <c:pt idx="8509">
                  <c:v>214.30999999999995</c:v>
                </c:pt>
                <c:pt idx="8510">
                  <c:v>208.23999999999998</c:v>
                </c:pt>
                <c:pt idx="8511">
                  <c:v>213.60000000000002</c:v>
                </c:pt>
                <c:pt idx="8512">
                  <c:v>213.61999999999998</c:v>
                </c:pt>
                <c:pt idx="8513">
                  <c:v>209.54000000000002</c:v>
                </c:pt>
                <c:pt idx="8514">
                  <c:v>212.35</c:v>
                </c:pt>
                <c:pt idx="8515">
                  <c:v>211.93</c:v>
                </c:pt>
                <c:pt idx="8516">
                  <c:v>202.57</c:v>
                </c:pt>
                <c:pt idx="8517">
                  <c:v>201.75</c:v>
                </c:pt>
                <c:pt idx="8518">
                  <c:v>195.89999999999998</c:v>
                </c:pt>
                <c:pt idx="8519">
                  <c:v>209.66000000000005</c:v>
                </c:pt>
                <c:pt idx="8520">
                  <c:v>203.56</c:v>
                </c:pt>
                <c:pt idx="8521">
                  <c:v>199.89000000000001</c:v>
                </c:pt>
                <c:pt idx="8522">
                  <c:v>207.19</c:v>
                </c:pt>
                <c:pt idx="8523">
                  <c:v>212.97000000000003</c:v>
                </c:pt>
                <c:pt idx="8524">
                  <c:v>218.70000000000002</c:v>
                </c:pt>
                <c:pt idx="8525">
                  <c:v>219.24</c:v>
                </c:pt>
                <c:pt idx="8526">
                  <c:v>211.60000000000002</c:v>
                </c:pt>
                <c:pt idx="8527">
                  <c:v>214.52</c:v>
                </c:pt>
                <c:pt idx="8528">
                  <c:v>219.23</c:v>
                </c:pt>
                <c:pt idx="8529">
                  <c:v>222.44000000000003</c:v>
                </c:pt>
                <c:pt idx="8530">
                  <c:v>222.07000000000002</c:v>
                </c:pt>
                <c:pt idx="8531">
                  <c:v>218.36</c:v>
                </c:pt>
                <c:pt idx="8532">
                  <c:v>224.12</c:v>
                </c:pt>
                <c:pt idx="8533">
                  <c:v>228.92000000000002</c:v>
                </c:pt>
                <c:pt idx="8534">
                  <c:v>227.32999999999998</c:v>
                </c:pt>
                <c:pt idx="8535">
                  <c:v>224.66999999999996</c:v>
                </c:pt>
                <c:pt idx="8536">
                  <c:v>215.72000000000006</c:v>
                </c:pt>
                <c:pt idx="8537">
                  <c:v>212.65</c:v>
                </c:pt>
                <c:pt idx="8538">
                  <c:v>213.54999999999998</c:v>
                </c:pt>
                <c:pt idx="8539">
                  <c:v>216.46999999999997</c:v>
                </c:pt>
                <c:pt idx="8540">
                  <c:v>210.84</c:v>
                </c:pt>
                <c:pt idx="8541">
                  <c:v>203.53</c:v>
                </c:pt>
                <c:pt idx="8542">
                  <c:v>207.26999999999998</c:v>
                </c:pt>
                <c:pt idx="8543">
                  <c:v>208.76000000000002</c:v>
                </c:pt>
                <c:pt idx="8544">
                  <c:v>209.52</c:v>
                </c:pt>
                <c:pt idx="8545">
                  <c:v>206.92</c:v>
                </c:pt>
                <c:pt idx="8546">
                  <c:v>207.35000000000002</c:v>
                </c:pt>
                <c:pt idx="8547">
                  <c:v>201.47000000000003</c:v>
                </c:pt>
                <c:pt idx="8548">
                  <c:v>203.22</c:v>
                </c:pt>
                <c:pt idx="8549">
                  <c:v>204.89</c:v>
                </c:pt>
                <c:pt idx="8550">
                  <c:v>204.89000000000001</c:v>
                </c:pt>
                <c:pt idx="8551">
                  <c:v>206.39</c:v>
                </c:pt>
                <c:pt idx="8552">
                  <c:v>206.3</c:v>
                </c:pt>
                <c:pt idx="8553">
                  <c:v>213.26</c:v>
                </c:pt>
                <c:pt idx="8554">
                  <c:v>220.08</c:v>
                </c:pt>
                <c:pt idx="8555">
                  <c:v>214.86</c:v>
                </c:pt>
                <c:pt idx="8556">
                  <c:v>211.63</c:v>
                </c:pt>
                <c:pt idx="8557">
                  <c:v>213.60999999999999</c:v>
                </c:pt>
                <c:pt idx="8558">
                  <c:v>219.44999999999996</c:v>
                </c:pt>
                <c:pt idx="8559">
                  <c:v>220.35</c:v>
                </c:pt>
                <c:pt idx="8560">
                  <c:v>220.26000000000005</c:v>
                </c:pt>
                <c:pt idx="8561">
                  <c:v>224.8</c:v>
                </c:pt>
                <c:pt idx="8562">
                  <c:v>230.55000000000004</c:v>
                </c:pt>
                <c:pt idx="8563">
                  <c:v>229.82999999999998</c:v>
                </c:pt>
                <c:pt idx="8564">
                  <c:v>226.35999999999999</c:v>
                </c:pt>
                <c:pt idx="8565">
                  <c:v>227.94</c:v>
                </c:pt>
                <c:pt idx="8566">
                  <c:v>224.30999999999997</c:v>
                </c:pt>
                <c:pt idx="8567">
                  <c:v>224.24999999999997</c:v>
                </c:pt>
                <c:pt idx="8568">
                  <c:v>216.14</c:v>
                </c:pt>
                <c:pt idx="8569">
                  <c:v>216.33000000000004</c:v>
                </c:pt>
                <c:pt idx="8570">
                  <c:v>215.14000000000001</c:v>
                </c:pt>
                <c:pt idx="8571">
                  <c:v>221.71000000000004</c:v>
                </c:pt>
                <c:pt idx="8572">
                  <c:v>220.57000000000002</c:v>
                </c:pt>
                <c:pt idx="8573">
                  <c:v>222.16000000000005</c:v>
                </c:pt>
                <c:pt idx="8574">
                  <c:v>228.35000000000002</c:v>
                </c:pt>
                <c:pt idx="8575">
                  <c:v>242.34999999999997</c:v>
                </c:pt>
                <c:pt idx="8576">
                  <c:v>234.43</c:v>
                </c:pt>
                <c:pt idx="8577">
                  <c:v>239.67999999999998</c:v>
                </c:pt>
                <c:pt idx="8578">
                  <c:v>239.89000000000001</c:v>
                </c:pt>
                <c:pt idx="8579">
                  <c:v>236.65999999999997</c:v>
                </c:pt>
                <c:pt idx="8580">
                  <c:v>233.76999999999998</c:v>
                </c:pt>
                <c:pt idx="8581">
                  <c:v>231.99999999999997</c:v>
                </c:pt>
                <c:pt idx="8582">
                  <c:v>238.05</c:v>
                </c:pt>
                <c:pt idx="8583">
                  <c:v>237.70000000000002</c:v>
                </c:pt>
                <c:pt idx="8584">
                  <c:v>235.83999999999997</c:v>
                </c:pt>
                <c:pt idx="8585">
                  <c:v>231.26</c:v>
                </c:pt>
                <c:pt idx="8586">
                  <c:v>234.40000000000003</c:v>
                </c:pt>
                <c:pt idx="8587">
                  <c:v>243.27</c:v>
                </c:pt>
                <c:pt idx="8588">
                  <c:v>244.90000000000003</c:v>
                </c:pt>
                <c:pt idx="8589">
                  <c:v>253.72</c:v>
                </c:pt>
                <c:pt idx="8590">
                  <c:v>249.94</c:v>
                </c:pt>
                <c:pt idx="8591">
                  <c:v>259.39</c:v>
                </c:pt>
                <c:pt idx="8592">
                  <c:v>264.48</c:v>
                </c:pt>
                <c:pt idx="8593">
                  <c:v>258.40000000000003</c:v>
                </c:pt>
                <c:pt idx="8594">
                  <c:v>268.27</c:v>
                </c:pt>
                <c:pt idx="8595">
                  <c:v>269.47999999999996</c:v>
                </c:pt>
                <c:pt idx="8596">
                  <c:v>281.99</c:v>
                </c:pt>
                <c:pt idx="8597">
                  <c:v>286.27000000000004</c:v>
                </c:pt>
                <c:pt idx="8598">
                  <c:v>278.54000000000002</c:v>
                </c:pt>
                <c:pt idx="8599">
                  <c:v>272.27000000000004</c:v>
                </c:pt>
                <c:pt idx="8600">
                  <c:v>273.86</c:v>
                </c:pt>
                <c:pt idx="8601">
                  <c:v>269.76</c:v>
                </c:pt>
                <c:pt idx="8602">
                  <c:v>271.58000000000004</c:v>
                </c:pt>
                <c:pt idx="8603">
                  <c:v>273.37999999999994</c:v>
                </c:pt>
                <c:pt idx="8604">
                  <c:v>274.58999999999997</c:v>
                </c:pt>
                <c:pt idx="8605">
                  <c:v>269.00000000000006</c:v>
                </c:pt>
                <c:pt idx="8606">
                  <c:v>273.61999999999995</c:v>
                </c:pt>
                <c:pt idx="8607">
                  <c:v>271.60000000000002</c:v>
                </c:pt>
                <c:pt idx="8608">
                  <c:v>272.38</c:v>
                </c:pt>
                <c:pt idx="8609">
                  <c:v>270.01</c:v>
                </c:pt>
                <c:pt idx="8610">
                  <c:v>273.90999999999997</c:v>
                </c:pt>
                <c:pt idx="8611">
                  <c:v>271.15999999999997</c:v>
                </c:pt>
                <c:pt idx="8612">
                  <c:v>276.08999999999997</c:v>
                </c:pt>
                <c:pt idx="8613">
                  <c:v>272.84000000000003</c:v>
                </c:pt>
                <c:pt idx="8614">
                  <c:v>273.06</c:v>
                </c:pt>
                <c:pt idx="8615">
                  <c:v>271.40999999999997</c:v>
                </c:pt>
                <c:pt idx="8616">
                  <c:v>275.45999999999998</c:v>
                </c:pt>
                <c:pt idx="8617">
                  <c:v>276.41000000000003</c:v>
                </c:pt>
                <c:pt idx="8618">
                  <c:v>272.04000000000002</c:v>
                </c:pt>
                <c:pt idx="8619">
                  <c:v>275.45999999999998</c:v>
                </c:pt>
                <c:pt idx="8620">
                  <c:v>275.26</c:v>
                </c:pt>
                <c:pt idx="8621">
                  <c:v>278.17999999999995</c:v>
                </c:pt>
                <c:pt idx="8622">
                  <c:v>277.07</c:v>
                </c:pt>
                <c:pt idx="8623">
                  <c:v>282.38</c:v>
                </c:pt>
                <c:pt idx="8624">
                  <c:v>279.54999999999995</c:v>
                </c:pt>
                <c:pt idx="8625">
                  <c:v>277.94</c:v>
                </c:pt>
                <c:pt idx="8626">
                  <c:v>275.24</c:v>
                </c:pt>
                <c:pt idx="8627">
                  <c:v>278.96000000000004</c:v>
                </c:pt>
                <c:pt idx="8628">
                  <c:v>280.95</c:v>
                </c:pt>
                <c:pt idx="8629">
                  <c:v>278.29000000000002</c:v>
                </c:pt>
                <c:pt idx="8630">
                  <c:v>280.83999999999997</c:v>
                </c:pt>
                <c:pt idx="8631">
                  <c:v>283.81</c:v>
                </c:pt>
                <c:pt idx="8632">
                  <c:v>282.05</c:v>
                </c:pt>
                <c:pt idx="8633">
                  <c:v>284.45999999999998</c:v>
                </c:pt>
                <c:pt idx="8634">
                  <c:v>289.12000000000006</c:v>
                </c:pt>
                <c:pt idx="8635">
                  <c:v>286.93</c:v>
                </c:pt>
                <c:pt idx="8636">
                  <c:v>288.84999999999997</c:v>
                </c:pt>
                <c:pt idx="8637">
                  <c:v>285.34999999999997</c:v>
                </c:pt>
                <c:pt idx="8638">
                  <c:v>285.94</c:v>
                </c:pt>
                <c:pt idx="8639">
                  <c:v>279.45999999999998</c:v>
                </c:pt>
                <c:pt idx="8640">
                  <c:v>277.67999999999995</c:v>
                </c:pt>
                <c:pt idx="8641">
                  <c:v>278.58</c:v>
                </c:pt>
                <c:pt idx="8642">
                  <c:v>279.23</c:v>
                </c:pt>
                <c:pt idx="8643">
                  <c:v>281.01</c:v>
                </c:pt>
                <c:pt idx="8644">
                  <c:v>283.29999999999995</c:v>
                </c:pt>
                <c:pt idx="8645">
                  <c:v>283.20999999999998</c:v>
                </c:pt>
                <c:pt idx="8646">
                  <c:v>276.31</c:v>
                </c:pt>
                <c:pt idx="8647">
                  <c:v>274.14999999999998</c:v>
                </c:pt>
                <c:pt idx="8648">
                  <c:v>271.23</c:v>
                </c:pt>
                <c:pt idx="8649">
                  <c:v>270.08</c:v>
                </c:pt>
                <c:pt idx="8650">
                  <c:v>274.7</c:v>
                </c:pt>
                <c:pt idx="8651">
                  <c:v>275.13</c:v>
                </c:pt>
                <c:pt idx="8652">
                  <c:v>278.14</c:v>
                </c:pt>
                <c:pt idx="8653">
                  <c:v>279.56000000000006</c:v>
                </c:pt>
                <c:pt idx="8654">
                  <c:v>280.93000000000006</c:v>
                </c:pt>
                <c:pt idx="8655">
                  <c:v>281.56</c:v>
                </c:pt>
                <c:pt idx="8656">
                  <c:v>282.7</c:v>
                </c:pt>
                <c:pt idx="8657">
                  <c:v>277.86</c:v>
                </c:pt>
                <c:pt idx="8658">
                  <c:v>272.54000000000002</c:v>
                </c:pt>
                <c:pt idx="8659">
                  <c:v>276.14999999999998</c:v>
                </c:pt>
                <c:pt idx="8660">
                  <c:v>276.35000000000002</c:v>
                </c:pt>
                <c:pt idx="8661">
                  <c:v>270.21999999999997</c:v>
                </c:pt>
                <c:pt idx="8662">
                  <c:v>262.54999999999995</c:v>
                </c:pt>
                <c:pt idx="8663">
                  <c:v>267.04999999999995</c:v>
                </c:pt>
                <c:pt idx="8664">
                  <c:v>268.33</c:v>
                </c:pt>
                <c:pt idx="8665">
                  <c:v>269.51</c:v>
                </c:pt>
                <c:pt idx="8666">
                  <c:v>267.69</c:v>
                </c:pt>
                <c:pt idx="8667">
                  <c:v>269.26</c:v>
                </c:pt>
                <c:pt idx="8668">
                  <c:v>271.35000000000002</c:v>
                </c:pt>
                <c:pt idx="8669">
                  <c:v>270.73</c:v>
                </c:pt>
                <c:pt idx="8670">
                  <c:v>268.32000000000005</c:v>
                </c:pt>
                <c:pt idx="8671">
                  <c:v>267.41000000000003</c:v>
                </c:pt>
                <c:pt idx="8672">
                  <c:v>265.33</c:v>
                </c:pt>
                <c:pt idx="8673">
                  <c:v>264.92</c:v>
                </c:pt>
                <c:pt idx="8674">
                  <c:v>264.45999999999998</c:v>
                </c:pt>
                <c:pt idx="8675">
                  <c:v>266</c:v>
                </c:pt>
                <c:pt idx="8676">
                  <c:v>266.58999999999997</c:v>
                </c:pt>
                <c:pt idx="8677">
                  <c:v>271.55</c:v>
                </c:pt>
                <c:pt idx="8678">
                  <c:v>276.32000000000005</c:v>
                </c:pt>
                <c:pt idx="8679">
                  <c:v>277.10999999999996</c:v>
                </c:pt>
                <c:pt idx="8680">
                  <c:v>276.25</c:v>
                </c:pt>
                <c:pt idx="8681">
                  <c:v>274.84000000000003</c:v>
                </c:pt>
                <c:pt idx="8682">
                  <c:v>273.26</c:v>
                </c:pt>
                <c:pt idx="8683">
                  <c:v>273.17999999999995</c:v>
                </c:pt>
                <c:pt idx="8684">
                  <c:v>271.45</c:v>
                </c:pt>
                <c:pt idx="8685">
                  <c:v>271.33</c:v>
                </c:pt>
                <c:pt idx="8686">
                  <c:v>271.83999999999997</c:v>
                </c:pt>
                <c:pt idx="8687">
                  <c:v>274.69</c:v>
                </c:pt>
                <c:pt idx="8688">
                  <c:v>273.60000000000002</c:v>
                </c:pt>
                <c:pt idx="8689">
                  <c:v>273.86999999999995</c:v>
                </c:pt>
                <c:pt idx="8690">
                  <c:v>272.72000000000003</c:v>
                </c:pt>
                <c:pt idx="8691">
                  <c:v>270.40999999999997</c:v>
                </c:pt>
                <c:pt idx="8692">
                  <c:v>271.44</c:v>
                </c:pt>
                <c:pt idx="8693">
                  <c:v>269.35000000000002</c:v>
                </c:pt>
                <c:pt idx="8694">
                  <c:v>268.49999999999994</c:v>
                </c:pt>
                <c:pt idx="8695">
                  <c:v>267.75</c:v>
                </c:pt>
                <c:pt idx="8696">
                  <c:v>264.59999999999997</c:v>
                </c:pt>
                <c:pt idx="8697">
                  <c:v>263.05</c:v>
                </c:pt>
                <c:pt idx="8698">
                  <c:v>257.65000000000003</c:v>
                </c:pt>
                <c:pt idx="8699">
                  <c:v>259.66000000000003</c:v>
                </c:pt>
                <c:pt idx="8700">
                  <c:v>261.51</c:v>
                </c:pt>
                <c:pt idx="8701">
                  <c:v>262.84999999999997</c:v>
                </c:pt>
                <c:pt idx="8702">
                  <c:v>261.43</c:v>
                </c:pt>
                <c:pt idx="8703">
                  <c:v>267.16000000000003</c:v>
                </c:pt>
                <c:pt idx="8704">
                  <c:v>263.83999999999997</c:v>
                </c:pt>
                <c:pt idx="8705">
                  <c:v>262.65999999999997</c:v>
                </c:pt>
                <c:pt idx="8706">
                  <c:v>259.56</c:v>
                </c:pt>
                <c:pt idx="8707">
                  <c:v>262.77999999999997</c:v>
                </c:pt>
                <c:pt idx="8708">
                  <c:v>264.69</c:v>
                </c:pt>
                <c:pt idx="8709">
                  <c:v>263.37</c:v>
                </c:pt>
                <c:pt idx="8710">
                  <c:v>260.52</c:v>
                </c:pt>
                <c:pt idx="8711">
                  <c:v>261.10000000000002</c:v>
                </c:pt>
                <c:pt idx="8712">
                  <c:v>259.5</c:v>
                </c:pt>
                <c:pt idx="8713">
                  <c:v>257.28999999999996</c:v>
                </c:pt>
                <c:pt idx="8714">
                  <c:v>259.71000000000004</c:v>
                </c:pt>
                <c:pt idx="8715">
                  <c:v>259.71000000000004</c:v>
                </c:pt>
                <c:pt idx="8716">
                  <c:v>259.22000000000003</c:v>
                </c:pt>
                <c:pt idx="8717">
                  <c:v>250.76999999999998</c:v>
                </c:pt>
                <c:pt idx="8718">
                  <c:v>257.31</c:v>
                </c:pt>
                <c:pt idx="8719">
                  <c:v>256.11</c:v>
                </c:pt>
                <c:pt idx="8720">
                  <c:v>257.43</c:v>
                </c:pt>
                <c:pt idx="8721">
                  <c:v>259.02</c:v>
                </c:pt>
                <c:pt idx="8722">
                  <c:v>255.79000000000002</c:v>
                </c:pt>
                <c:pt idx="8723">
                  <c:v>258.03000000000003</c:v>
                </c:pt>
                <c:pt idx="8724">
                  <c:v>257.12</c:v>
                </c:pt>
                <c:pt idx="8725">
                  <c:v>259.19</c:v>
                </c:pt>
                <c:pt idx="8726">
                  <c:v>265.74</c:v>
                </c:pt>
                <c:pt idx="8727">
                  <c:v>259.36</c:v>
                </c:pt>
                <c:pt idx="8728">
                  <c:v>254.79</c:v>
                </c:pt>
                <c:pt idx="8729">
                  <c:v>256.96000000000004</c:v>
                </c:pt>
                <c:pt idx="8730">
                  <c:v>258.73</c:v>
                </c:pt>
                <c:pt idx="8731">
                  <c:v>261.70000000000005</c:v>
                </c:pt>
                <c:pt idx="8732">
                  <c:v>261.22000000000003</c:v>
                </c:pt>
                <c:pt idx="8733">
                  <c:v>256.97999999999996</c:v>
                </c:pt>
                <c:pt idx="8734">
                  <c:v>253.45999999999998</c:v>
                </c:pt>
                <c:pt idx="8735">
                  <c:v>253.66</c:v>
                </c:pt>
                <c:pt idx="8736">
                  <c:v>255.76000000000002</c:v>
                </c:pt>
                <c:pt idx="8737">
                  <c:v>265.04000000000002</c:v>
                </c:pt>
                <c:pt idx="8738">
                  <c:v>270.24</c:v>
                </c:pt>
                <c:pt idx="8739">
                  <c:v>271.03999999999996</c:v>
                </c:pt>
                <c:pt idx="8740">
                  <c:v>271.03999999999996</c:v>
                </c:pt>
                <c:pt idx="8741">
                  <c:v>269.45</c:v>
                </c:pt>
                <c:pt idx="8742">
                  <c:v>268.54000000000002</c:v>
                </c:pt>
                <c:pt idx="8743">
                  <c:v>266.94</c:v>
                </c:pt>
                <c:pt idx="8744">
                  <c:v>263.59000000000003</c:v>
                </c:pt>
                <c:pt idx="8745">
                  <c:v>256.37999999999994</c:v>
                </c:pt>
                <c:pt idx="8746">
                  <c:v>252.59999999999997</c:v>
                </c:pt>
                <c:pt idx="8747">
                  <c:v>253.14000000000001</c:v>
                </c:pt>
                <c:pt idx="8748">
                  <c:v>258.64000000000004</c:v>
                </c:pt>
                <c:pt idx="8749">
                  <c:v>255.29000000000002</c:v>
                </c:pt>
                <c:pt idx="8750">
                  <c:v>256.47000000000003</c:v>
                </c:pt>
                <c:pt idx="8751">
                  <c:v>250.92</c:v>
                </c:pt>
                <c:pt idx="8752">
                  <c:v>254.85000000000002</c:v>
                </c:pt>
                <c:pt idx="8753">
                  <c:v>261.43</c:v>
                </c:pt>
                <c:pt idx="8754">
                  <c:v>257.49</c:v>
                </c:pt>
                <c:pt idx="8755">
                  <c:v>259.30999999999995</c:v>
                </c:pt>
                <c:pt idx="8756">
                  <c:v>256.57</c:v>
                </c:pt>
                <c:pt idx="8757">
                  <c:v>253.83999999999997</c:v>
                </c:pt>
                <c:pt idx="8758">
                  <c:v>252.71000000000004</c:v>
                </c:pt>
                <c:pt idx="8759">
                  <c:v>244.07000000000002</c:v>
                </c:pt>
                <c:pt idx="8760">
                  <c:v>237.65999999999997</c:v>
                </c:pt>
                <c:pt idx="8761">
                  <c:v>229.55</c:v>
                </c:pt>
                <c:pt idx="8762">
                  <c:v>228.66</c:v>
                </c:pt>
                <c:pt idx="8763">
                  <c:v>214.81</c:v>
                </c:pt>
                <c:pt idx="8764">
                  <c:v>227.07000000000002</c:v>
                </c:pt>
                <c:pt idx="8765">
                  <c:v>205.79999999999998</c:v>
                </c:pt>
                <c:pt idx="8766">
                  <c:v>205.64</c:v>
                </c:pt>
                <c:pt idx="8767">
                  <c:v>192.58</c:v>
                </c:pt>
                <c:pt idx="8768">
                  <c:v>215.59</c:v>
                </c:pt>
                <c:pt idx="8769">
                  <c:v>206.76000000000002</c:v>
                </c:pt>
                <c:pt idx="8770">
                  <c:v>211.44</c:v>
                </c:pt>
                <c:pt idx="8771">
                  <c:v>203.7</c:v>
                </c:pt>
                <c:pt idx="8772">
                  <c:v>197.48000000000002</c:v>
                </c:pt>
                <c:pt idx="8773">
                  <c:v>187.23</c:v>
                </c:pt>
                <c:pt idx="8774">
                  <c:v>187.3</c:v>
                </c:pt>
                <c:pt idx="8775">
                  <c:v>190.45999999999998</c:v>
                </c:pt>
                <c:pt idx="8776">
                  <c:v>193.59</c:v>
                </c:pt>
                <c:pt idx="8777">
                  <c:v>207.24999999999997</c:v>
                </c:pt>
                <c:pt idx="8778">
                  <c:v>202.14000000000004</c:v>
                </c:pt>
                <c:pt idx="8779">
                  <c:v>200.23</c:v>
                </c:pt>
                <c:pt idx="8780">
                  <c:v>205.28</c:v>
                </c:pt>
                <c:pt idx="8781">
                  <c:v>198.11999999999998</c:v>
                </c:pt>
                <c:pt idx="8782">
                  <c:v>202.39</c:v>
                </c:pt>
                <c:pt idx="8783">
                  <c:v>195.01999999999998</c:v>
                </c:pt>
                <c:pt idx="8784">
                  <c:v>178.96</c:v>
                </c:pt>
                <c:pt idx="8785">
                  <c:v>178.96</c:v>
                </c:pt>
                <c:pt idx="8786">
                  <c:v>178.78</c:v>
                </c:pt>
                <c:pt idx="8787">
                  <c:v>184.27</c:v>
                </c:pt>
                <c:pt idx="8788">
                  <c:v>179.02999999999997</c:v>
                </c:pt>
                <c:pt idx="8789">
                  <c:v>174.95</c:v>
                </c:pt>
                <c:pt idx="8790">
                  <c:v>174.28</c:v>
                </c:pt>
                <c:pt idx="8791">
                  <c:v>178.97</c:v>
                </c:pt>
                <c:pt idx="8792">
                  <c:v>179.87</c:v>
                </c:pt>
                <c:pt idx="8793">
                  <c:v>189.29</c:v>
                </c:pt>
                <c:pt idx="8794">
                  <c:v>188.26999999999998</c:v>
                </c:pt>
                <c:pt idx="8795">
                  <c:v>179.74</c:v>
                </c:pt>
                <c:pt idx="8796">
                  <c:v>177.72</c:v>
                </c:pt>
                <c:pt idx="8797">
                  <c:v>166.4</c:v>
                </c:pt>
                <c:pt idx="8798">
                  <c:v>152.02000000000001</c:v>
                </c:pt>
                <c:pt idx="8799">
                  <c:v>161.70000000000002</c:v>
                </c:pt>
                <c:pt idx="8800">
                  <c:v>167.34999999999997</c:v>
                </c:pt>
                <c:pt idx="8801">
                  <c:v>173.60999999999999</c:v>
                </c:pt>
                <c:pt idx="8802">
                  <c:v>173.32</c:v>
                </c:pt>
                <c:pt idx="8803">
                  <c:v>173.8</c:v>
                </c:pt>
                <c:pt idx="8804">
                  <c:v>167.24</c:v>
                </c:pt>
                <c:pt idx="8805">
                  <c:v>152.46</c:v>
                </c:pt>
                <c:pt idx="8806">
                  <c:v>156.94</c:v>
                </c:pt>
                <c:pt idx="8807">
                  <c:v>163.23000000000002</c:v>
                </c:pt>
                <c:pt idx="8808">
                  <c:v>172.37</c:v>
                </c:pt>
                <c:pt idx="8809">
                  <c:v>178.82</c:v>
                </c:pt>
                <c:pt idx="8810">
                  <c:v>178.82</c:v>
                </c:pt>
                <c:pt idx="8811">
                  <c:v>184.92</c:v>
                </c:pt>
                <c:pt idx="8812">
                  <c:v>192.55</c:v>
                </c:pt>
                <c:pt idx="8813">
                  <c:v>190.66</c:v>
                </c:pt>
                <c:pt idx="8814">
                  <c:v>198.23</c:v>
                </c:pt>
                <c:pt idx="8815">
                  <c:v>188.93999999999997</c:v>
                </c:pt>
                <c:pt idx="8816">
                  <c:v>191.04999999999998</c:v>
                </c:pt>
                <c:pt idx="8817">
                  <c:v>189.42999999999998</c:v>
                </c:pt>
                <c:pt idx="8818">
                  <c:v>192.66</c:v>
                </c:pt>
                <c:pt idx="8819">
                  <c:v>195.23999999999998</c:v>
                </c:pt>
                <c:pt idx="8820">
                  <c:v>195.44000000000003</c:v>
                </c:pt>
                <c:pt idx="8821">
                  <c:v>186.61000000000004</c:v>
                </c:pt>
                <c:pt idx="8822">
                  <c:v>191.88</c:v>
                </c:pt>
                <c:pt idx="8823">
                  <c:v>208.75999999999996</c:v>
                </c:pt>
                <c:pt idx="8824">
                  <c:v>202.75</c:v>
                </c:pt>
                <c:pt idx="8825">
                  <c:v>187.51000000000002</c:v>
                </c:pt>
                <c:pt idx="8826">
                  <c:v>175.27</c:v>
                </c:pt>
                <c:pt idx="8827">
                  <c:v>175.9</c:v>
                </c:pt>
                <c:pt idx="8828">
                  <c:v>183.51999999999998</c:v>
                </c:pt>
                <c:pt idx="8829">
                  <c:v>181.43000000000004</c:v>
                </c:pt>
                <c:pt idx="8830">
                  <c:v>180.29000000000002</c:v>
                </c:pt>
                <c:pt idx="8831">
                  <c:v>183.88000000000002</c:v>
                </c:pt>
                <c:pt idx="8832">
                  <c:v>173.53</c:v>
                </c:pt>
                <c:pt idx="8833">
                  <c:v>182.64000000000001</c:v>
                </c:pt>
                <c:pt idx="8834">
                  <c:v>182.64000000000001</c:v>
                </c:pt>
                <c:pt idx="8835">
                  <c:v>182.56</c:v>
                </c:pt>
                <c:pt idx="8836">
                  <c:v>180.71</c:v>
                </c:pt>
                <c:pt idx="8837">
                  <c:v>175.8</c:v>
                </c:pt>
                <c:pt idx="8838">
                  <c:v>169.81</c:v>
                </c:pt>
                <c:pt idx="8839">
                  <c:v>173.22000000000003</c:v>
                </c:pt>
                <c:pt idx="8840">
                  <c:v>169.29000000000002</c:v>
                </c:pt>
                <c:pt idx="8841">
                  <c:v>165.92</c:v>
                </c:pt>
                <c:pt idx="8842">
                  <c:v>162.16999999999999</c:v>
                </c:pt>
                <c:pt idx="8843">
                  <c:v>162.16999999999999</c:v>
                </c:pt>
                <c:pt idx="8844">
                  <c:v>169</c:v>
                </c:pt>
                <c:pt idx="8845">
                  <c:v>172</c:v>
                </c:pt>
                <c:pt idx="8846">
                  <c:v>173.73999999999998</c:v>
                </c:pt>
                <c:pt idx="8847">
                  <c:v>181.41</c:v>
                </c:pt>
                <c:pt idx="8848">
                  <c:v>183.34</c:v>
                </c:pt>
                <c:pt idx="8849">
                  <c:v>178.31</c:v>
                </c:pt>
                <c:pt idx="8850">
                  <c:v>178.57</c:v>
                </c:pt>
                <c:pt idx="8851">
                  <c:v>183.51000000000002</c:v>
                </c:pt>
                <c:pt idx="8852">
                  <c:v>179.54</c:v>
                </c:pt>
                <c:pt idx="8853">
                  <c:v>175.21</c:v>
                </c:pt>
                <c:pt idx="8854">
                  <c:v>183.9</c:v>
                </c:pt>
                <c:pt idx="8855">
                  <c:v>179.00000000000003</c:v>
                </c:pt>
                <c:pt idx="8856">
                  <c:v>173.51000000000002</c:v>
                </c:pt>
                <c:pt idx="8857">
                  <c:v>166.46999999999997</c:v>
                </c:pt>
                <c:pt idx="8858">
                  <c:v>166.99</c:v>
                </c:pt>
                <c:pt idx="8859">
                  <c:v>162.56</c:v>
                </c:pt>
                <c:pt idx="8860">
                  <c:v>157.57000000000002</c:v>
                </c:pt>
                <c:pt idx="8861">
                  <c:v>166.84</c:v>
                </c:pt>
                <c:pt idx="8862">
                  <c:v>169.62</c:v>
                </c:pt>
                <c:pt idx="8863">
                  <c:v>167.3</c:v>
                </c:pt>
                <c:pt idx="8864">
                  <c:v>174.2</c:v>
                </c:pt>
                <c:pt idx="8865">
                  <c:v>174.2</c:v>
                </c:pt>
                <c:pt idx="8866">
                  <c:v>171.48999999999998</c:v>
                </c:pt>
                <c:pt idx="8867">
                  <c:v>164.95</c:v>
                </c:pt>
                <c:pt idx="8868">
                  <c:v>163.21</c:v>
                </c:pt>
                <c:pt idx="8869">
                  <c:v>163.70999999999998</c:v>
                </c:pt>
                <c:pt idx="8870">
                  <c:v>163.70999999999998</c:v>
                </c:pt>
                <c:pt idx="8871">
                  <c:v>169.24</c:v>
                </c:pt>
                <c:pt idx="8872">
                  <c:v>171.79000000000002</c:v>
                </c:pt>
                <c:pt idx="8873">
                  <c:v>173.53</c:v>
                </c:pt>
                <c:pt idx="8874">
                  <c:v>170.19</c:v>
                </c:pt>
                <c:pt idx="8875">
                  <c:v>171.36</c:v>
                </c:pt>
                <c:pt idx="8876">
                  <c:v>172.79000000000002</c:v>
                </c:pt>
                <c:pt idx="8877">
                  <c:v>167.51</c:v>
                </c:pt>
                <c:pt idx="8878">
                  <c:v>169.41000000000003</c:v>
                </c:pt>
                <c:pt idx="8879">
                  <c:v>164.23</c:v>
                </c:pt>
                <c:pt idx="8880">
                  <c:v>164.23</c:v>
                </c:pt>
                <c:pt idx="8881">
                  <c:v>163.92</c:v>
                </c:pt>
                <c:pt idx="8882">
                  <c:v>167.27999999999997</c:v>
                </c:pt>
                <c:pt idx="8883">
                  <c:v>174.32</c:v>
                </c:pt>
                <c:pt idx="8884">
                  <c:v>178.43</c:v>
                </c:pt>
                <c:pt idx="8885">
                  <c:v>181.67</c:v>
                </c:pt>
                <c:pt idx="8886">
                  <c:v>182.55</c:v>
                </c:pt>
                <c:pt idx="8887">
                  <c:v>177.20000000000002</c:v>
                </c:pt>
                <c:pt idx="8888">
                  <c:v>172.04999999999998</c:v>
                </c:pt>
                <c:pt idx="8889">
                  <c:v>168.02</c:v>
                </c:pt>
                <c:pt idx="8890">
                  <c:v>163.31000000000003</c:v>
                </c:pt>
                <c:pt idx="8891">
                  <c:v>158.23999999999998</c:v>
                </c:pt>
                <c:pt idx="8892">
                  <c:v>160.4</c:v>
                </c:pt>
                <c:pt idx="8893">
                  <c:v>159.87000000000003</c:v>
                </c:pt>
                <c:pt idx="8894">
                  <c:v>169.22000000000003</c:v>
                </c:pt>
                <c:pt idx="8895">
                  <c:v>167.64000000000001</c:v>
                </c:pt>
                <c:pt idx="8896">
                  <c:v>172.74</c:v>
                </c:pt>
                <c:pt idx="8897">
                  <c:v>172.82</c:v>
                </c:pt>
                <c:pt idx="8898">
                  <c:v>177.45</c:v>
                </c:pt>
                <c:pt idx="8899">
                  <c:v>171.23</c:v>
                </c:pt>
                <c:pt idx="8900">
                  <c:v>168.81</c:v>
                </c:pt>
                <c:pt idx="8901">
                  <c:v>165.41000000000003</c:v>
                </c:pt>
                <c:pt idx="8902">
                  <c:v>166.55</c:v>
                </c:pt>
                <c:pt idx="8903">
                  <c:v>169.26</c:v>
                </c:pt>
                <c:pt idx="8904">
                  <c:v>171.13</c:v>
                </c:pt>
                <c:pt idx="8905">
                  <c:v>171.13</c:v>
                </c:pt>
                <c:pt idx="8906">
                  <c:v>176.06</c:v>
                </c:pt>
                <c:pt idx="8907">
                  <c:v>170.64000000000001</c:v>
                </c:pt>
                <c:pt idx="8908">
                  <c:v>169.55</c:v>
                </c:pt>
                <c:pt idx="8909">
                  <c:v>167.08</c:v>
                </c:pt>
                <c:pt idx="8910">
                  <c:v>164.02</c:v>
                </c:pt>
                <c:pt idx="8911">
                  <c:v>165.35999999999999</c:v>
                </c:pt>
                <c:pt idx="8912">
                  <c:v>167.73</c:v>
                </c:pt>
                <c:pt idx="8913">
                  <c:v>173.68</c:v>
                </c:pt>
                <c:pt idx="8914">
                  <c:v>170.01999999999998</c:v>
                </c:pt>
                <c:pt idx="8915">
                  <c:v>171.69000000000003</c:v>
                </c:pt>
                <c:pt idx="8916">
                  <c:v>166.49999999999997</c:v>
                </c:pt>
                <c:pt idx="8917">
                  <c:v>167.41000000000003</c:v>
                </c:pt>
                <c:pt idx="8918">
                  <c:v>170.65</c:v>
                </c:pt>
                <c:pt idx="8919">
                  <c:v>171.00999999999996</c:v>
                </c:pt>
                <c:pt idx="8920">
                  <c:v>171.12</c:v>
                </c:pt>
                <c:pt idx="8921">
                  <c:v>178.03</c:v>
                </c:pt>
                <c:pt idx="8922">
                  <c:v>188.24</c:v>
                </c:pt>
                <c:pt idx="8923">
                  <c:v>191.70999999999998</c:v>
                </c:pt>
                <c:pt idx="8924">
                  <c:v>193.53</c:v>
                </c:pt>
                <c:pt idx="8925">
                  <c:v>199.81000000000003</c:v>
                </c:pt>
                <c:pt idx="8926">
                  <c:v>196.76999999999998</c:v>
                </c:pt>
                <c:pt idx="8927">
                  <c:v>192.86999999999998</c:v>
                </c:pt>
                <c:pt idx="8928">
                  <c:v>191.47000000000003</c:v>
                </c:pt>
                <c:pt idx="8929">
                  <c:v>188</c:v>
                </c:pt>
                <c:pt idx="8930">
                  <c:v>190.43</c:v>
                </c:pt>
                <c:pt idx="8931">
                  <c:v>186.43000000000004</c:v>
                </c:pt>
                <c:pt idx="8932">
                  <c:v>185.92</c:v>
                </c:pt>
                <c:pt idx="8933">
                  <c:v>182.22</c:v>
                </c:pt>
                <c:pt idx="8934">
                  <c:v>188.01000000000002</c:v>
                </c:pt>
                <c:pt idx="8935">
                  <c:v>185.91</c:v>
                </c:pt>
                <c:pt idx="8936">
                  <c:v>193.04</c:v>
                </c:pt>
                <c:pt idx="8937">
                  <c:v>188.25</c:v>
                </c:pt>
                <c:pt idx="8938">
                  <c:v>184.31</c:v>
                </c:pt>
                <c:pt idx="8939">
                  <c:v>174.08999999999997</c:v>
                </c:pt>
                <c:pt idx="8940">
                  <c:v>173.38</c:v>
                </c:pt>
                <c:pt idx="8941">
                  <c:v>169.64999999999998</c:v>
                </c:pt>
                <c:pt idx="8942">
                  <c:v>174.51999999999998</c:v>
                </c:pt>
                <c:pt idx="8943">
                  <c:v>176.51000000000002</c:v>
                </c:pt>
                <c:pt idx="8944">
                  <c:v>171.63</c:v>
                </c:pt>
                <c:pt idx="8945">
                  <c:v>171.24</c:v>
                </c:pt>
                <c:pt idx="8946">
                  <c:v>172.8</c:v>
                </c:pt>
                <c:pt idx="8947">
                  <c:v>170.92</c:v>
                </c:pt>
                <c:pt idx="8948">
                  <c:v>170.04</c:v>
                </c:pt>
                <c:pt idx="8949">
                  <c:v>169.86999999999998</c:v>
                </c:pt>
                <c:pt idx="8950">
                  <c:v>167.67999999999998</c:v>
                </c:pt>
                <c:pt idx="8951">
                  <c:v>170.73000000000002</c:v>
                </c:pt>
                <c:pt idx="8952">
                  <c:v>171.82999999999998</c:v>
                </c:pt>
                <c:pt idx="8953">
                  <c:v>168.04999999999998</c:v>
                </c:pt>
                <c:pt idx="8954">
                  <c:v>167.70000000000002</c:v>
                </c:pt>
                <c:pt idx="8955">
                  <c:v>165.78</c:v>
                </c:pt>
                <c:pt idx="8956">
                  <c:v>167.78</c:v>
                </c:pt>
                <c:pt idx="8957">
                  <c:v>166.59</c:v>
                </c:pt>
                <c:pt idx="8958">
                  <c:v>167.33</c:v>
                </c:pt>
                <c:pt idx="8959">
                  <c:v>162.46</c:v>
                </c:pt>
                <c:pt idx="8960">
                  <c:v>161.76</c:v>
                </c:pt>
                <c:pt idx="8961">
                  <c:v>158.61999999999998</c:v>
                </c:pt>
                <c:pt idx="8962">
                  <c:v>156.87</c:v>
                </c:pt>
                <c:pt idx="8963">
                  <c:v>160.9</c:v>
                </c:pt>
                <c:pt idx="8964">
                  <c:v>157.96</c:v>
                </c:pt>
                <c:pt idx="8965">
                  <c:v>150.17000000000002</c:v>
                </c:pt>
                <c:pt idx="8966">
                  <c:v>149.31</c:v>
                </c:pt>
                <c:pt idx="8967">
                  <c:v>147.41999999999999</c:v>
                </c:pt>
                <c:pt idx="8968">
                  <c:v>140.29</c:v>
                </c:pt>
                <c:pt idx="8969">
                  <c:v>143.01999999999998</c:v>
                </c:pt>
                <c:pt idx="8970">
                  <c:v>145.5</c:v>
                </c:pt>
                <c:pt idx="8971">
                  <c:v>147.83000000000001</c:v>
                </c:pt>
                <c:pt idx="8972">
                  <c:v>144.54</c:v>
                </c:pt>
                <c:pt idx="8973">
                  <c:v>148.04000000000002</c:v>
                </c:pt>
                <c:pt idx="8974">
                  <c:v>145.27000000000001</c:v>
                </c:pt>
                <c:pt idx="8975">
                  <c:v>145.27000000000001</c:v>
                </c:pt>
                <c:pt idx="8976">
                  <c:v>145.56</c:v>
                </c:pt>
                <c:pt idx="8977">
                  <c:v>135.63</c:v>
                </c:pt>
                <c:pt idx="8978">
                  <c:v>129.6</c:v>
                </c:pt>
                <c:pt idx="8979">
                  <c:v>120.59</c:v>
                </c:pt>
                <c:pt idx="8980">
                  <c:v>127.39</c:v>
                </c:pt>
                <c:pt idx="8981">
                  <c:v>132.44</c:v>
                </c:pt>
                <c:pt idx="8982">
                  <c:v>139.72999999999999</c:v>
                </c:pt>
                <c:pt idx="8983">
                  <c:v>137.30000000000001</c:v>
                </c:pt>
                <c:pt idx="8984">
                  <c:v>136.94</c:v>
                </c:pt>
                <c:pt idx="8985">
                  <c:v>132.01</c:v>
                </c:pt>
                <c:pt idx="8986">
                  <c:v>137.43</c:v>
                </c:pt>
                <c:pt idx="8987">
                  <c:v>130.27000000000001</c:v>
                </c:pt>
                <c:pt idx="8988">
                  <c:v>134.79999999999998</c:v>
                </c:pt>
                <c:pt idx="8989">
                  <c:v>130.72000000000003</c:v>
                </c:pt>
                <c:pt idx="8990">
                  <c:v>129.16</c:v>
                </c:pt>
                <c:pt idx="8991">
                  <c:v>132.94</c:v>
                </c:pt>
                <c:pt idx="8992">
                  <c:v>134.66999999999999</c:v>
                </c:pt>
                <c:pt idx="8993">
                  <c:v>131.77000000000001</c:v>
                </c:pt>
                <c:pt idx="8994">
                  <c:v>137.13999999999999</c:v>
                </c:pt>
                <c:pt idx="8995">
                  <c:v>130.77000000000001</c:v>
                </c:pt>
                <c:pt idx="8996">
                  <c:v>131.91999999999999</c:v>
                </c:pt>
                <c:pt idx="8997">
                  <c:v>130.87000000000003</c:v>
                </c:pt>
                <c:pt idx="8998">
                  <c:v>127.57000000000001</c:v>
                </c:pt>
                <c:pt idx="8999">
                  <c:v>134.38000000000002</c:v>
                </c:pt>
                <c:pt idx="9000">
                  <c:v>129.51999999999998</c:v>
                </c:pt>
                <c:pt idx="9001">
                  <c:v>132.81</c:v>
                </c:pt>
                <c:pt idx="9002">
                  <c:v>132.81</c:v>
                </c:pt>
                <c:pt idx="9003">
                  <c:v>131.13</c:v>
                </c:pt>
                <c:pt idx="9004">
                  <c:v>127.93</c:v>
                </c:pt>
                <c:pt idx="9005">
                  <c:v>124.98</c:v>
                </c:pt>
                <c:pt idx="9006">
                  <c:v>123.56</c:v>
                </c:pt>
                <c:pt idx="9007">
                  <c:v>125.48000000000002</c:v>
                </c:pt>
                <c:pt idx="9008">
                  <c:v>122.03</c:v>
                </c:pt>
                <c:pt idx="9009">
                  <c:v>124.96000000000001</c:v>
                </c:pt>
                <c:pt idx="9010">
                  <c:v>124.64999999999999</c:v>
                </c:pt>
                <c:pt idx="9011">
                  <c:v>126.99000000000001</c:v>
                </c:pt>
                <c:pt idx="9012">
                  <c:v>127.23</c:v>
                </c:pt>
                <c:pt idx="9013">
                  <c:v>129.39000000000001</c:v>
                </c:pt>
                <c:pt idx="9014">
                  <c:v>125.52000000000001</c:v>
                </c:pt>
                <c:pt idx="9015">
                  <c:v>121.67999999999999</c:v>
                </c:pt>
                <c:pt idx="9016">
                  <c:v>117.39999999999999</c:v>
                </c:pt>
                <c:pt idx="9017">
                  <c:v>118.24</c:v>
                </c:pt>
                <c:pt idx="9018">
                  <c:v>120.9</c:v>
                </c:pt>
                <c:pt idx="9019">
                  <c:v>130.77000000000001</c:v>
                </c:pt>
                <c:pt idx="9020">
                  <c:v>127.89999999999999</c:v>
                </c:pt>
                <c:pt idx="9021">
                  <c:v>125.66</c:v>
                </c:pt>
                <c:pt idx="9022">
                  <c:v>129.69</c:v>
                </c:pt>
                <c:pt idx="9023">
                  <c:v>125.46</c:v>
                </c:pt>
                <c:pt idx="9024">
                  <c:v>132.54999999999998</c:v>
                </c:pt>
                <c:pt idx="9025">
                  <c:v>132.66999999999999</c:v>
                </c:pt>
                <c:pt idx="9026">
                  <c:v>136.45999999999998</c:v>
                </c:pt>
                <c:pt idx="9027">
                  <c:v>137.72999999999999</c:v>
                </c:pt>
                <c:pt idx="9028">
                  <c:v>141.60999999999999</c:v>
                </c:pt>
                <c:pt idx="9029">
                  <c:v>139.67000000000002</c:v>
                </c:pt>
                <c:pt idx="9030">
                  <c:v>139.94000000000003</c:v>
                </c:pt>
                <c:pt idx="9031">
                  <c:v>146.28</c:v>
                </c:pt>
                <c:pt idx="9032">
                  <c:v>153.02000000000001</c:v>
                </c:pt>
                <c:pt idx="9033">
                  <c:v>154.31</c:v>
                </c:pt>
                <c:pt idx="9034">
                  <c:v>152.43</c:v>
                </c:pt>
                <c:pt idx="9035">
                  <c:v>152.29</c:v>
                </c:pt>
                <c:pt idx="9036">
                  <c:v>151.18</c:v>
                </c:pt>
                <c:pt idx="9037">
                  <c:v>143.31</c:v>
                </c:pt>
                <c:pt idx="9038">
                  <c:v>141.92000000000002</c:v>
                </c:pt>
                <c:pt idx="9039">
                  <c:v>141.91</c:v>
                </c:pt>
                <c:pt idx="9040">
                  <c:v>138.70999999999998</c:v>
                </c:pt>
                <c:pt idx="9041">
                  <c:v>136.97999999999999</c:v>
                </c:pt>
                <c:pt idx="9042">
                  <c:v>138.09999999999997</c:v>
                </c:pt>
                <c:pt idx="9043">
                  <c:v>136.94</c:v>
                </c:pt>
                <c:pt idx="9044">
                  <c:v>132.79000000000002</c:v>
                </c:pt>
                <c:pt idx="9045">
                  <c:v>132.79000000000002</c:v>
                </c:pt>
                <c:pt idx="9046">
                  <c:v>134.19</c:v>
                </c:pt>
                <c:pt idx="9047">
                  <c:v>136.18</c:v>
                </c:pt>
                <c:pt idx="9048">
                  <c:v>142.02000000000001</c:v>
                </c:pt>
                <c:pt idx="9049">
                  <c:v>141.78</c:v>
                </c:pt>
                <c:pt idx="9050">
                  <c:v>140.81</c:v>
                </c:pt>
                <c:pt idx="9051">
                  <c:v>145.44999999999999</c:v>
                </c:pt>
                <c:pt idx="9052">
                  <c:v>151.56</c:v>
                </c:pt>
                <c:pt idx="9053">
                  <c:v>148.89999999999998</c:v>
                </c:pt>
                <c:pt idx="9054">
                  <c:v>161.60000000000002</c:v>
                </c:pt>
                <c:pt idx="9055">
                  <c:v>158.75</c:v>
                </c:pt>
                <c:pt idx="9056">
                  <c:v>155.43</c:v>
                </c:pt>
                <c:pt idx="9057">
                  <c:v>151.37</c:v>
                </c:pt>
                <c:pt idx="9058">
                  <c:v>150.59</c:v>
                </c:pt>
                <c:pt idx="9059">
                  <c:v>149.47000000000003</c:v>
                </c:pt>
                <c:pt idx="9060">
                  <c:v>145.13</c:v>
                </c:pt>
                <c:pt idx="9061">
                  <c:v>140.39999999999998</c:v>
                </c:pt>
                <c:pt idx="9062">
                  <c:v>135.17000000000002</c:v>
                </c:pt>
                <c:pt idx="9063">
                  <c:v>140.41999999999999</c:v>
                </c:pt>
                <c:pt idx="9064">
                  <c:v>140.31</c:v>
                </c:pt>
                <c:pt idx="9065">
                  <c:v>139.06</c:v>
                </c:pt>
                <c:pt idx="9066">
                  <c:v>138.55000000000001</c:v>
                </c:pt>
                <c:pt idx="9067">
                  <c:v>138.43</c:v>
                </c:pt>
                <c:pt idx="9068">
                  <c:v>143.11000000000001</c:v>
                </c:pt>
                <c:pt idx="9069">
                  <c:v>148.48999999999998</c:v>
                </c:pt>
                <c:pt idx="9070">
                  <c:v>148.48999999999998</c:v>
                </c:pt>
                <c:pt idx="9071">
                  <c:v>145.53</c:v>
                </c:pt>
                <c:pt idx="9072">
                  <c:v>141.42999999999998</c:v>
                </c:pt>
                <c:pt idx="9073">
                  <c:v>140.79000000000002</c:v>
                </c:pt>
                <c:pt idx="9074">
                  <c:v>139.60000000000002</c:v>
                </c:pt>
                <c:pt idx="9075">
                  <c:v>140.5</c:v>
                </c:pt>
                <c:pt idx="9076">
                  <c:v>145.26</c:v>
                </c:pt>
                <c:pt idx="9077">
                  <c:v>152.43</c:v>
                </c:pt>
                <c:pt idx="9078">
                  <c:v>153.61000000000001</c:v>
                </c:pt>
                <c:pt idx="9079">
                  <c:v>146.88000000000002</c:v>
                </c:pt>
                <c:pt idx="9080">
                  <c:v>150.67000000000002</c:v>
                </c:pt>
                <c:pt idx="9081">
                  <c:v>147.07000000000002</c:v>
                </c:pt>
                <c:pt idx="9082">
                  <c:v>149.96999999999997</c:v>
                </c:pt>
                <c:pt idx="9083">
                  <c:v>151.25000000000003</c:v>
                </c:pt>
                <c:pt idx="9084">
                  <c:v>144.81</c:v>
                </c:pt>
                <c:pt idx="9085">
                  <c:v>142.97</c:v>
                </c:pt>
                <c:pt idx="9086">
                  <c:v>142.97</c:v>
                </c:pt>
                <c:pt idx="9087">
                  <c:v>140.87</c:v>
                </c:pt>
                <c:pt idx="9088">
                  <c:v>144.28</c:v>
                </c:pt>
                <c:pt idx="9089">
                  <c:v>143.31</c:v>
                </c:pt>
                <c:pt idx="9090">
                  <c:v>141.04</c:v>
                </c:pt>
                <c:pt idx="9091">
                  <c:v>144.92000000000002</c:v>
                </c:pt>
                <c:pt idx="9092">
                  <c:v>137.67999999999998</c:v>
                </c:pt>
                <c:pt idx="9093">
                  <c:v>135.69</c:v>
                </c:pt>
                <c:pt idx="9094">
                  <c:v>134.83000000000001</c:v>
                </c:pt>
                <c:pt idx="9095">
                  <c:v>134.83000000000001</c:v>
                </c:pt>
                <c:pt idx="9096">
                  <c:v>134.44999999999999</c:v>
                </c:pt>
                <c:pt idx="9097">
                  <c:v>134.51</c:v>
                </c:pt>
                <c:pt idx="9098">
                  <c:v>135.08000000000001</c:v>
                </c:pt>
                <c:pt idx="9099">
                  <c:v>134.21</c:v>
                </c:pt>
                <c:pt idx="9100">
                  <c:v>137.12</c:v>
                </c:pt>
                <c:pt idx="9101">
                  <c:v>141.19000000000003</c:v>
                </c:pt>
                <c:pt idx="9102">
                  <c:v>140.94</c:v>
                </c:pt>
                <c:pt idx="9103">
                  <c:v>140.94</c:v>
                </c:pt>
                <c:pt idx="9104">
                  <c:v>141.96</c:v>
                </c:pt>
                <c:pt idx="9105">
                  <c:v>139.62</c:v>
                </c:pt>
                <c:pt idx="9106">
                  <c:v>137.67000000000002</c:v>
                </c:pt>
                <c:pt idx="9107">
                  <c:v>136.66</c:v>
                </c:pt>
                <c:pt idx="9108">
                  <c:v>136.08000000000001</c:v>
                </c:pt>
                <c:pt idx="9109">
                  <c:v>136.95000000000002</c:v>
                </c:pt>
                <c:pt idx="9110">
                  <c:v>137.07</c:v>
                </c:pt>
                <c:pt idx="9111">
                  <c:v>136.07</c:v>
                </c:pt>
                <c:pt idx="9112">
                  <c:v>134.94</c:v>
                </c:pt>
                <c:pt idx="9113">
                  <c:v>134.76000000000002</c:v>
                </c:pt>
                <c:pt idx="9114">
                  <c:v>138.34000000000003</c:v>
                </c:pt>
                <c:pt idx="9115">
                  <c:v>138.23000000000002</c:v>
                </c:pt>
                <c:pt idx="9116">
                  <c:v>141.61000000000001</c:v>
                </c:pt>
                <c:pt idx="9117">
                  <c:v>145.6</c:v>
                </c:pt>
                <c:pt idx="9118">
                  <c:v>147.99</c:v>
                </c:pt>
                <c:pt idx="9119">
                  <c:v>146.75</c:v>
                </c:pt>
                <c:pt idx="9120">
                  <c:v>152.17000000000002</c:v>
                </c:pt>
                <c:pt idx="9121">
                  <c:v>153.91</c:v>
                </c:pt>
                <c:pt idx="9122">
                  <c:v>152.75</c:v>
                </c:pt>
                <c:pt idx="9123">
                  <c:v>152.62</c:v>
                </c:pt>
                <c:pt idx="9124">
                  <c:v>149.62</c:v>
                </c:pt>
                <c:pt idx="9125">
                  <c:v>150.76</c:v>
                </c:pt>
                <c:pt idx="9126">
                  <c:v>150.76</c:v>
                </c:pt>
                <c:pt idx="9127">
                  <c:v>148.5</c:v>
                </c:pt>
                <c:pt idx="9128">
                  <c:v>147.42000000000002</c:v>
                </c:pt>
                <c:pt idx="9129">
                  <c:v>145.44</c:v>
                </c:pt>
                <c:pt idx="9130">
                  <c:v>151.06</c:v>
                </c:pt>
                <c:pt idx="9131">
                  <c:v>151.06</c:v>
                </c:pt>
                <c:pt idx="9132">
                  <c:v>158.21999999999997</c:v>
                </c:pt>
                <c:pt idx="9133">
                  <c:v>164.52</c:v>
                </c:pt>
                <c:pt idx="9134">
                  <c:v>163.56</c:v>
                </c:pt>
                <c:pt idx="9135">
                  <c:v>163.37</c:v>
                </c:pt>
                <c:pt idx="9136">
                  <c:v>161.63</c:v>
                </c:pt>
                <c:pt idx="9137">
                  <c:v>161.66</c:v>
                </c:pt>
                <c:pt idx="9138">
                  <c:v>164.75</c:v>
                </c:pt>
                <c:pt idx="9139">
                  <c:v>161.88000000000002</c:v>
                </c:pt>
                <c:pt idx="9140">
                  <c:v>159.98000000000002</c:v>
                </c:pt>
                <c:pt idx="9141">
                  <c:v>159.07999999999998</c:v>
                </c:pt>
                <c:pt idx="9142">
                  <c:v>157.72</c:v>
                </c:pt>
                <c:pt idx="9143">
                  <c:v>161.78</c:v>
                </c:pt>
                <c:pt idx="9144">
                  <c:v>159.13000000000002</c:v>
                </c:pt>
                <c:pt idx="9145">
                  <c:v>159.13000000000002</c:v>
                </c:pt>
                <c:pt idx="9146">
                  <c:v>159.94</c:v>
                </c:pt>
                <c:pt idx="9147">
                  <c:v>158.97</c:v>
                </c:pt>
                <c:pt idx="9148">
                  <c:v>161.12</c:v>
                </c:pt>
                <c:pt idx="9149">
                  <c:v>167.69</c:v>
                </c:pt>
                <c:pt idx="9150">
                  <c:v>168.73</c:v>
                </c:pt>
                <c:pt idx="9151">
                  <c:v>172.17</c:v>
                </c:pt>
                <c:pt idx="9152">
                  <c:v>172.63</c:v>
                </c:pt>
                <c:pt idx="9153">
                  <c:v>172.31</c:v>
                </c:pt>
                <c:pt idx="9154">
                  <c:v>175.31</c:v>
                </c:pt>
                <c:pt idx="9155">
                  <c:v>170.48000000000002</c:v>
                </c:pt>
                <c:pt idx="9156">
                  <c:v>174.4</c:v>
                </c:pt>
                <c:pt idx="9157">
                  <c:v>171.43</c:v>
                </c:pt>
                <c:pt idx="9158">
                  <c:v>170.67999999999998</c:v>
                </c:pt>
                <c:pt idx="9159">
                  <c:v>169.99</c:v>
                </c:pt>
                <c:pt idx="9160">
                  <c:v>170.95</c:v>
                </c:pt>
                <c:pt idx="9161">
                  <c:v>171.5</c:v>
                </c:pt>
                <c:pt idx="9162">
                  <c:v>175.36999999999998</c:v>
                </c:pt>
                <c:pt idx="9163">
                  <c:v>173.54</c:v>
                </c:pt>
                <c:pt idx="9164">
                  <c:v>173.56</c:v>
                </c:pt>
                <c:pt idx="9165">
                  <c:v>173.56</c:v>
                </c:pt>
                <c:pt idx="9166">
                  <c:v>175.77</c:v>
                </c:pt>
                <c:pt idx="9167">
                  <c:v>175.06</c:v>
                </c:pt>
                <c:pt idx="9168">
                  <c:v>172.66</c:v>
                </c:pt>
                <c:pt idx="9169">
                  <c:v>171.39</c:v>
                </c:pt>
                <c:pt idx="9170">
                  <c:v>162.59</c:v>
                </c:pt>
                <c:pt idx="9171">
                  <c:v>163.86</c:v>
                </c:pt>
                <c:pt idx="9172">
                  <c:v>165.92</c:v>
                </c:pt>
                <c:pt idx="9173">
                  <c:v>164.13</c:v>
                </c:pt>
                <c:pt idx="9174">
                  <c:v>160.69999999999999</c:v>
                </c:pt>
                <c:pt idx="9175">
                  <c:v>164.13</c:v>
                </c:pt>
                <c:pt idx="9176">
                  <c:v>165.97000000000003</c:v>
                </c:pt>
                <c:pt idx="9177">
                  <c:v>169.15</c:v>
                </c:pt>
                <c:pt idx="9178">
                  <c:v>174.65</c:v>
                </c:pt>
                <c:pt idx="9179">
                  <c:v>179.26999999999998</c:v>
                </c:pt>
                <c:pt idx="9180">
                  <c:v>180.35999999999999</c:v>
                </c:pt>
                <c:pt idx="9181">
                  <c:v>176.16</c:v>
                </c:pt>
                <c:pt idx="9182">
                  <c:v>176.29000000000002</c:v>
                </c:pt>
                <c:pt idx="9183">
                  <c:v>176.76</c:v>
                </c:pt>
                <c:pt idx="9184">
                  <c:v>173.95000000000002</c:v>
                </c:pt>
                <c:pt idx="9185">
                  <c:v>171.26000000000002</c:v>
                </c:pt>
                <c:pt idx="9186">
                  <c:v>166.38</c:v>
                </c:pt>
                <c:pt idx="9187">
                  <c:v>171.21</c:v>
                </c:pt>
                <c:pt idx="9188">
                  <c:v>166.52</c:v>
                </c:pt>
                <c:pt idx="9189">
                  <c:v>167.5</c:v>
                </c:pt>
                <c:pt idx="9190">
                  <c:v>167.79</c:v>
                </c:pt>
                <c:pt idx="9191">
                  <c:v>166.35</c:v>
                </c:pt>
                <c:pt idx="9192">
                  <c:v>160.32000000000002</c:v>
                </c:pt>
                <c:pt idx="9193">
                  <c:v>160.65</c:v>
                </c:pt>
                <c:pt idx="9194">
                  <c:v>160.65</c:v>
                </c:pt>
                <c:pt idx="9195">
                  <c:v>159.32</c:v>
                </c:pt>
                <c:pt idx="9196">
                  <c:v>162.08000000000001</c:v>
                </c:pt>
                <c:pt idx="9197">
                  <c:v>158.42000000000002</c:v>
                </c:pt>
                <c:pt idx="9198">
                  <c:v>153.62</c:v>
                </c:pt>
                <c:pt idx="9199">
                  <c:v>148.46</c:v>
                </c:pt>
                <c:pt idx="9200">
                  <c:v>151.58000000000001</c:v>
                </c:pt>
                <c:pt idx="9201">
                  <c:v>152.01</c:v>
                </c:pt>
                <c:pt idx="9202">
                  <c:v>157.32999999999998</c:v>
                </c:pt>
                <c:pt idx="9203">
                  <c:v>155.85999999999999</c:v>
                </c:pt>
                <c:pt idx="9204">
                  <c:v>149.48000000000002</c:v>
                </c:pt>
                <c:pt idx="9205">
                  <c:v>146.18</c:v>
                </c:pt>
                <c:pt idx="9206">
                  <c:v>149.65</c:v>
                </c:pt>
                <c:pt idx="9207">
                  <c:v>146.91</c:v>
                </c:pt>
                <c:pt idx="9208">
                  <c:v>145.88</c:v>
                </c:pt>
                <c:pt idx="9209">
                  <c:v>147.51</c:v>
                </c:pt>
                <c:pt idx="9210">
                  <c:v>147.11999999999998</c:v>
                </c:pt>
                <c:pt idx="9211">
                  <c:v>148.08000000000001</c:v>
                </c:pt>
                <c:pt idx="9212">
                  <c:v>147.77999999999997</c:v>
                </c:pt>
                <c:pt idx="9213">
                  <c:v>148.30999999999997</c:v>
                </c:pt>
                <c:pt idx="9214">
                  <c:v>145.21</c:v>
                </c:pt>
                <c:pt idx="9215">
                  <c:v>146.29000000000002</c:v>
                </c:pt>
                <c:pt idx="9216">
                  <c:v>146.43</c:v>
                </c:pt>
                <c:pt idx="9217">
                  <c:v>142.94</c:v>
                </c:pt>
                <c:pt idx="9218">
                  <c:v>142.97</c:v>
                </c:pt>
                <c:pt idx="9219">
                  <c:v>152.24</c:v>
                </c:pt>
                <c:pt idx="9220">
                  <c:v>154.68</c:v>
                </c:pt>
                <c:pt idx="9221">
                  <c:v>155.78</c:v>
                </c:pt>
                <c:pt idx="9222">
                  <c:v>154.63</c:v>
                </c:pt>
                <c:pt idx="9223">
                  <c:v>159.06</c:v>
                </c:pt>
                <c:pt idx="9224">
                  <c:v>166.06</c:v>
                </c:pt>
                <c:pt idx="9225">
                  <c:v>168.31</c:v>
                </c:pt>
                <c:pt idx="9226">
                  <c:v>172.9</c:v>
                </c:pt>
                <c:pt idx="9227">
                  <c:v>169.76</c:v>
                </c:pt>
                <c:pt idx="9228">
                  <c:v>165.16</c:v>
                </c:pt>
                <c:pt idx="9229">
                  <c:v>170.88</c:v>
                </c:pt>
                <c:pt idx="9230">
                  <c:v>172.68</c:v>
                </c:pt>
                <c:pt idx="9231">
                  <c:v>169.23</c:v>
                </c:pt>
                <c:pt idx="9232">
                  <c:v>179.32</c:v>
                </c:pt>
                <c:pt idx="9233">
                  <c:v>176.92</c:v>
                </c:pt>
                <c:pt idx="9234">
                  <c:v>176.09</c:v>
                </c:pt>
                <c:pt idx="9235">
                  <c:v>176.09</c:v>
                </c:pt>
                <c:pt idx="9236">
                  <c:v>187.7</c:v>
                </c:pt>
                <c:pt idx="9237">
                  <c:v>182.22</c:v>
                </c:pt>
                <c:pt idx="9238">
                  <c:v>181.79000000000002</c:v>
                </c:pt>
                <c:pt idx="9239">
                  <c:v>183.49</c:v>
                </c:pt>
                <c:pt idx="9240">
                  <c:v>182.79000000000002</c:v>
                </c:pt>
                <c:pt idx="9241">
                  <c:v>184.87999999999997</c:v>
                </c:pt>
                <c:pt idx="9242">
                  <c:v>180.35999999999999</c:v>
                </c:pt>
                <c:pt idx="9243">
                  <c:v>178.93</c:v>
                </c:pt>
                <c:pt idx="9244">
                  <c:v>187.01000000000002</c:v>
                </c:pt>
                <c:pt idx="9245">
                  <c:v>190</c:v>
                </c:pt>
                <c:pt idx="9246">
                  <c:v>186.28</c:v>
                </c:pt>
                <c:pt idx="9247">
                  <c:v>190.21</c:v>
                </c:pt>
                <c:pt idx="9248">
                  <c:v>186.68999999999997</c:v>
                </c:pt>
                <c:pt idx="9249">
                  <c:v>185.94000000000003</c:v>
                </c:pt>
                <c:pt idx="9250">
                  <c:v>191.97000000000003</c:v>
                </c:pt>
                <c:pt idx="9251">
                  <c:v>192.33</c:v>
                </c:pt>
                <c:pt idx="9252">
                  <c:v>204.63</c:v>
                </c:pt>
                <c:pt idx="9253">
                  <c:v>208.76999999999998</c:v>
                </c:pt>
                <c:pt idx="9254">
                  <c:v>216.34000000000003</c:v>
                </c:pt>
                <c:pt idx="9255">
                  <c:v>215.26999999999998</c:v>
                </c:pt>
                <c:pt idx="9256">
                  <c:v>220.35</c:v>
                </c:pt>
                <c:pt idx="9257">
                  <c:v>215.63999999999996</c:v>
                </c:pt>
                <c:pt idx="9258">
                  <c:v>212.07000000000002</c:v>
                </c:pt>
                <c:pt idx="9259">
                  <c:v>213.03</c:v>
                </c:pt>
                <c:pt idx="9260">
                  <c:v>212.51000000000002</c:v>
                </c:pt>
                <c:pt idx="9261">
                  <c:v>212.19</c:v>
                </c:pt>
                <c:pt idx="9262">
                  <c:v>214.01000000000005</c:v>
                </c:pt>
                <c:pt idx="9263">
                  <c:v>214.01000000000005</c:v>
                </c:pt>
                <c:pt idx="9264">
                  <c:v>234.43</c:v>
                </c:pt>
                <c:pt idx="9265">
                  <c:v>227.65000000000003</c:v>
                </c:pt>
                <c:pt idx="9266">
                  <c:v>226.7</c:v>
                </c:pt>
                <c:pt idx="9267">
                  <c:v>227.26999999999998</c:v>
                </c:pt>
                <c:pt idx="9268">
                  <c:v>224.29999999999998</c:v>
                </c:pt>
                <c:pt idx="9269">
                  <c:v>224.31</c:v>
                </c:pt>
                <c:pt idx="9270">
                  <c:v>221.02999999999997</c:v>
                </c:pt>
                <c:pt idx="9271">
                  <c:v>220.89</c:v>
                </c:pt>
                <c:pt idx="9272">
                  <c:v>219.01999999999998</c:v>
                </c:pt>
                <c:pt idx="9273">
                  <c:v>222.58</c:v>
                </c:pt>
                <c:pt idx="9274">
                  <c:v>218.57000000000002</c:v>
                </c:pt>
                <c:pt idx="9275">
                  <c:v>217.83</c:v>
                </c:pt>
                <c:pt idx="9276">
                  <c:v>219.88000000000002</c:v>
                </c:pt>
                <c:pt idx="9277">
                  <c:v>223.99</c:v>
                </c:pt>
                <c:pt idx="9278">
                  <c:v>225.06000000000003</c:v>
                </c:pt>
                <c:pt idx="9279">
                  <c:v>224.97000000000003</c:v>
                </c:pt>
                <c:pt idx="9280">
                  <c:v>228.56</c:v>
                </c:pt>
                <c:pt idx="9281">
                  <c:v>229.74</c:v>
                </c:pt>
                <c:pt idx="9282">
                  <c:v>226.73000000000002</c:v>
                </c:pt>
                <c:pt idx="9283">
                  <c:v>238.13</c:v>
                </c:pt>
                <c:pt idx="9284">
                  <c:v>229.85999999999999</c:v>
                </c:pt>
                <c:pt idx="9285">
                  <c:v>233.19</c:v>
                </c:pt>
                <c:pt idx="9286">
                  <c:v>233.67</c:v>
                </c:pt>
                <c:pt idx="9287">
                  <c:v>229.71000000000004</c:v>
                </c:pt>
                <c:pt idx="9288">
                  <c:v>228.76</c:v>
                </c:pt>
                <c:pt idx="9289">
                  <c:v>227.66000000000003</c:v>
                </c:pt>
                <c:pt idx="9290">
                  <c:v>231.47000000000003</c:v>
                </c:pt>
                <c:pt idx="9291">
                  <c:v>238.89999999999998</c:v>
                </c:pt>
                <c:pt idx="9292">
                  <c:v>238.75000000000003</c:v>
                </c:pt>
                <c:pt idx="9293">
                  <c:v>242.01999999999998</c:v>
                </c:pt>
                <c:pt idx="9294">
                  <c:v>248.65</c:v>
                </c:pt>
                <c:pt idx="9295">
                  <c:v>252.95999999999998</c:v>
                </c:pt>
                <c:pt idx="9296">
                  <c:v>247.54</c:v>
                </c:pt>
                <c:pt idx="9297">
                  <c:v>252.61999999999998</c:v>
                </c:pt>
                <c:pt idx="9298">
                  <c:v>249.66999999999996</c:v>
                </c:pt>
                <c:pt idx="9299">
                  <c:v>243.85</c:v>
                </c:pt>
                <c:pt idx="9300">
                  <c:v>242.13</c:v>
                </c:pt>
                <c:pt idx="9301">
                  <c:v>235.27</c:v>
                </c:pt>
                <c:pt idx="9302">
                  <c:v>237.06</c:v>
                </c:pt>
                <c:pt idx="9303">
                  <c:v>236.70000000000005</c:v>
                </c:pt>
                <c:pt idx="9304">
                  <c:v>238.52</c:v>
                </c:pt>
                <c:pt idx="9305">
                  <c:v>238.52</c:v>
                </c:pt>
                <c:pt idx="9306">
                  <c:v>244.31000000000003</c:v>
                </c:pt>
                <c:pt idx="9307">
                  <c:v>242.65999999999997</c:v>
                </c:pt>
                <c:pt idx="9308">
                  <c:v>247.6</c:v>
                </c:pt>
                <c:pt idx="9309">
                  <c:v>247.97000000000003</c:v>
                </c:pt>
                <c:pt idx="9310">
                  <c:v>246.93</c:v>
                </c:pt>
                <c:pt idx="9311">
                  <c:v>249.36</c:v>
                </c:pt>
                <c:pt idx="9312">
                  <c:v>246.93</c:v>
                </c:pt>
                <c:pt idx="9313">
                  <c:v>246.64999999999998</c:v>
                </c:pt>
                <c:pt idx="9314">
                  <c:v>245.33999999999997</c:v>
                </c:pt>
                <c:pt idx="9315">
                  <c:v>247.73000000000002</c:v>
                </c:pt>
                <c:pt idx="9316">
                  <c:v>247.58</c:v>
                </c:pt>
                <c:pt idx="9317">
                  <c:v>236.72000000000003</c:v>
                </c:pt>
                <c:pt idx="9318">
                  <c:v>241.72000000000003</c:v>
                </c:pt>
                <c:pt idx="9319">
                  <c:v>240.32999999999998</c:v>
                </c:pt>
                <c:pt idx="9320">
                  <c:v>236.95</c:v>
                </c:pt>
                <c:pt idx="9321">
                  <c:v>232.89999999999998</c:v>
                </c:pt>
                <c:pt idx="9322">
                  <c:v>228.78000000000003</c:v>
                </c:pt>
                <c:pt idx="9323">
                  <c:v>230.96</c:v>
                </c:pt>
                <c:pt idx="9324">
                  <c:v>229.21000000000004</c:v>
                </c:pt>
                <c:pt idx="9325">
                  <c:v>229.31999999999996</c:v>
                </c:pt>
                <c:pt idx="9326">
                  <c:v>232.13</c:v>
                </c:pt>
                <c:pt idx="9327">
                  <c:v>230.04000000000002</c:v>
                </c:pt>
                <c:pt idx="9328">
                  <c:v>229.55</c:v>
                </c:pt>
                <c:pt idx="9329">
                  <c:v>231.55</c:v>
                </c:pt>
                <c:pt idx="9330">
                  <c:v>228.53</c:v>
                </c:pt>
                <c:pt idx="9331">
                  <c:v>225.09</c:v>
                </c:pt>
                <c:pt idx="9332">
                  <c:v>230.57</c:v>
                </c:pt>
                <c:pt idx="9333">
                  <c:v>233.98</c:v>
                </c:pt>
                <c:pt idx="9334">
                  <c:v>233.70000000000002</c:v>
                </c:pt>
                <c:pt idx="9335">
                  <c:v>233.70000000000002</c:v>
                </c:pt>
                <c:pt idx="9336">
                  <c:v>237.32999999999998</c:v>
                </c:pt>
                <c:pt idx="9337">
                  <c:v>233.3</c:v>
                </c:pt>
                <c:pt idx="9338">
                  <c:v>227.90999999999997</c:v>
                </c:pt>
                <c:pt idx="9339">
                  <c:v>226.71</c:v>
                </c:pt>
                <c:pt idx="9340">
                  <c:v>229.07999999999998</c:v>
                </c:pt>
                <c:pt idx="9341">
                  <c:v>222.18999999999997</c:v>
                </c:pt>
                <c:pt idx="9342">
                  <c:v>219.48</c:v>
                </c:pt>
                <c:pt idx="9343">
                  <c:v>221.69000000000003</c:v>
                </c:pt>
                <c:pt idx="9344">
                  <c:v>220.98999999999998</c:v>
                </c:pt>
                <c:pt idx="9345">
                  <c:v>222.01999999999998</c:v>
                </c:pt>
                <c:pt idx="9346">
                  <c:v>219.07000000000002</c:v>
                </c:pt>
                <c:pt idx="9347">
                  <c:v>222.51</c:v>
                </c:pt>
                <c:pt idx="9348">
                  <c:v>224.91999999999996</c:v>
                </c:pt>
                <c:pt idx="9349">
                  <c:v>231.27</c:v>
                </c:pt>
                <c:pt idx="9350">
                  <c:v>230.22</c:v>
                </c:pt>
                <c:pt idx="9351">
                  <c:v>236.82</c:v>
                </c:pt>
                <c:pt idx="9352">
                  <c:v>235.25</c:v>
                </c:pt>
                <c:pt idx="9353">
                  <c:v>231.82</c:v>
                </c:pt>
                <c:pt idx="9354">
                  <c:v>243.79</c:v>
                </c:pt>
                <c:pt idx="9355">
                  <c:v>243.79</c:v>
                </c:pt>
                <c:pt idx="9356">
                  <c:v>244.69000000000003</c:v>
                </c:pt>
                <c:pt idx="9357">
                  <c:v>240.16000000000003</c:v>
                </c:pt>
                <c:pt idx="9358">
                  <c:v>240</c:v>
                </c:pt>
                <c:pt idx="9359">
                  <c:v>241.31</c:v>
                </c:pt>
                <c:pt idx="9360">
                  <c:v>238.76</c:v>
                </c:pt>
                <c:pt idx="9361">
                  <c:v>242.06000000000003</c:v>
                </c:pt>
                <c:pt idx="9362">
                  <c:v>252.45000000000002</c:v>
                </c:pt>
                <c:pt idx="9363">
                  <c:v>251.40000000000003</c:v>
                </c:pt>
                <c:pt idx="9364">
                  <c:v>246.43</c:v>
                </c:pt>
                <c:pt idx="9365">
                  <c:v>244.97999999999996</c:v>
                </c:pt>
                <c:pt idx="9366">
                  <c:v>241.84</c:v>
                </c:pt>
                <c:pt idx="9367">
                  <c:v>245.18999999999997</c:v>
                </c:pt>
                <c:pt idx="9368">
                  <c:v>245.18999999999997</c:v>
                </c:pt>
                <c:pt idx="9369">
                  <c:v>246.30999999999997</c:v>
                </c:pt>
                <c:pt idx="9370">
                  <c:v>250.97</c:v>
                </c:pt>
                <c:pt idx="9371">
                  <c:v>249.7</c:v>
                </c:pt>
                <c:pt idx="9372">
                  <c:v>254.47000000000003</c:v>
                </c:pt>
                <c:pt idx="9373">
                  <c:v>257.03000000000003</c:v>
                </c:pt>
                <c:pt idx="9374">
                  <c:v>255.36999999999998</c:v>
                </c:pt>
                <c:pt idx="9375">
                  <c:v>254.12</c:v>
                </c:pt>
                <c:pt idx="9376">
                  <c:v>250.28</c:v>
                </c:pt>
                <c:pt idx="9377">
                  <c:v>254.76999999999998</c:v>
                </c:pt>
                <c:pt idx="9378">
                  <c:v>255.54000000000002</c:v>
                </c:pt>
                <c:pt idx="9379">
                  <c:v>254.04000000000005</c:v>
                </c:pt>
                <c:pt idx="9380">
                  <c:v>254.81000000000003</c:v>
                </c:pt>
                <c:pt idx="9381">
                  <c:v>251.7</c:v>
                </c:pt>
                <c:pt idx="9382">
                  <c:v>256.07</c:v>
                </c:pt>
                <c:pt idx="9383">
                  <c:v>256.53000000000003</c:v>
                </c:pt>
                <c:pt idx="9384">
                  <c:v>251.29999999999998</c:v>
                </c:pt>
                <c:pt idx="9385">
                  <c:v>254.4</c:v>
                </c:pt>
                <c:pt idx="9386">
                  <c:v>258.23</c:v>
                </c:pt>
                <c:pt idx="9387">
                  <c:v>258.23</c:v>
                </c:pt>
                <c:pt idx="9388">
                  <c:v>258.34999999999997</c:v>
                </c:pt>
                <c:pt idx="9389">
                  <c:v>261.26</c:v>
                </c:pt>
                <c:pt idx="9390">
                  <c:v>259.08</c:v>
                </c:pt>
                <c:pt idx="9391">
                  <c:v>264.83</c:v>
                </c:pt>
                <c:pt idx="9392">
                  <c:v>264.83</c:v>
                </c:pt>
                <c:pt idx="9393">
                  <c:v>260.89</c:v>
                </c:pt>
                <c:pt idx="9394">
                  <c:v>259.83</c:v>
                </c:pt>
                <c:pt idx="9395">
                  <c:v>256.49</c:v>
                </c:pt>
                <c:pt idx="9396">
                  <c:v>254.81999999999996</c:v>
                </c:pt>
                <c:pt idx="9397">
                  <c:v>256.44</c:v>
                </c:pt>
                <c:pt idx="9398">
                  <c:v>253.59999999999997</c:v>
                </c:pt>
                <c:pt idx="9399">
                  <c:v>248.8</c:v>
                </c:pt>
                <c:pt idx="9400">
                  <c:v>246.97</c:v>
                </c:pt>
                <c:pt idx="9401">
                  <c:v>249.26999999999998</c:v>
                </c:pt>
                <c:pt idx="9402">
                  <c:v>250.07000000000002</c:v>
                </c:pt>
                <c:pt idx="9403">
                  <c:v>245.88</c:v>
                </c:pt>
                <c:pt idx="9404">
                  <c:v>244.82</c:v>
                </c:pt>
                <c:pt idx="9405">
                  <c:v>244.82</c:v>
                </c:pt>
                <c:pt idx="9406">
                  <c:v>245.30999999999997</c:v>
                </c:pt>
                <c:pt idx="9407">
                  <c:v>246.56000000000003</c:v>
                </c:pt>
                <c:pt idx="9408">
                  <c:v>241.76000000000002</c:v>
                </c:pt>
                <c:pt idx="9409">
                  <c:v>237.94999999999996</c:v>
                </c:pt>
                <c:pt idx="9410">
                  <c:v>240.81</c:v>
                </c:pt>
                <c:pt idx="9411">
                  <c:v>240.89000000000001</c:v>
                </c:pt>
                <c:pt idx="9412">
                  <c:v>232.51999999999998</c:v>
                </c:pt>
                <c:pt idx="9413">
                  <c:v>235.13000000000002</c:v>
                </c:pt>
                <c:pt idx="9414">
                  <c:v>231.63</c:v>
                </c:pt>
                <c:pt idx="9415">
                  <c:v>228.18999999999997</c:v>
                </c:pt>
                <c:pt idx="9416">
                  <c:v>231.76000000000002</c:v>
                </c:pt>
                <c:pt idx="9417">
                  <c:v>235.57999999999998</c:v>
                </c:pt>
                <c:pt idx="9418">
                  <c:v>238.07</c:v>
                </c:pt>
                <c:pt idx="9419">
                  <c:v>237.95000000000002</c:v>
                </c:pt>
                <c:pt idx="9420">
                  <c:v>236.00999999999996</c:v>
                </c:pt>
                <c:pt idx="9421">
                  <c:v>239.39</c:v>
                </c:pt>
                <c:pt idx="9422">
                  <c:v>242.18</c:v>
                </c:pt>
                <c:pt idx="9423">
                  <c:v>242.10000000000002</c:v>
                </c:pt>
                <c:pt idx="9424">
                  <c:v>243.21</c:v>
                </c:pt>
                <c:pt idx="9425">
                  <c:v>243.21</c:v>
                </c:pt>
                <c:pt idx="9426">
                  <c:v>240.84000000000003</c:v>
                </c:pt>
                <c:pt idx="9427">
                  <c:v>242.46999999999997</c:v>
                </c:pt>
                <c:pt idx="9428">
                  <c:v>243.24000000000004</c:v>
                </c:pt>
                <c:pt idx="9429">
                  <c:v>241.67999999999998</c:v>
                </c:pt>
                <c:pt idx="9430">
                  <c:v>242.01000000000002</c:v>
                </c:pt>
                <c:pt idx="9431">
                  <c:v>238.83</c:v>
                </c:pt>
                <c:pt idx="9432">
                  <c:v>234.09999999999997</c:v>
                </c:pt>
                <c:pt idx="9433">
                  <c:v>231.81000000000003</c:v>
                </c:pt>
                <c:pt idx="9434">
                  <c:v>233.06999999999996</c:v>
                </c:pt>
                <c:pt idx="9435">
                  <c:v>229.99999999999997</c:v>
                </c:pt>
                <c:pt idx="9436">
                  <c:v>236.48000000000002</c:v>
                </c:pt>
                <c:pt idx="9437">
                  <c:v>237.17999999999998</c:v>
                </c:pt>
                <c:pt idx="9438">
                  <c:v>239.61999999999998</c:v>
                </c:pt>
                <c:pt idx="9439">
                  <c:v>241.86</c:v>
                </c:pt>
                <c:pt idx="9440">
                  <c:v>241.15000000000003</c:v>
                </c:pt>
                <c:pt idx="9441">
                  <c:v>239.82999999999998</c:v>
                </c:pt>
                <c:pt idx="9442">
                  <c:v>236.82</c:v>
                </c:pt>
                <c:pt idx="9443">
                  <c:v>230.66</c:v>
                </c:pt>
                <c:pt idx="9444">
                  <c:v>231.19</c:v>
                </c:pt>
                <c:pt idx="9445">
                  <c:v>233.35</c:v>
                </c:pt>
                <c:pt idx="9446">
                  <c:v>232.56</c:v>
                </c:pt>
                <c:pt idx="9447">
                  <c:v>235.29999999999998</c:v>
                </c:pt>
                <c:pt idx="9448">
                  <c:v>235.18999999999997</c:v>
                </c:pt>
                <c:pt idx="9449">
                  <c:v>231.80999999999997</c:v>
                </c:pt>
                <c:pt idx="9450">
                  <c:v>229.51999999999998</c:v>
                </c:pt>
                <c:pt idx="9451">
                  <c:v>232.30000000000004</c:v>
                </c:pt>
                <c:pt idx="9452">
                  <c:v>225.01</c:v>
                </c:pt>
                <c:pt idx="9453">
                  <c:v>223.53</c:v>
                </c:pt>
                <c:pt idx="9454">
                  <c:v>227.12000000000003</c:v>
                </c:pt>
                <c:pt idx="9455">
                  <c:v>229.97</c:v>
                </c:pt>
                <c:pt idx="9456">
                  <c:v>232.24</c:v>
                </c:pt>
                <c:pt idx="9457">
                  <c:v>235.06</c:v>
                </c:pt>
                <c:pt idx="9458">
                  <c:v>234.32</c:v>
                </c:pt>
                <c:pt idx="9459">
                  <c:v>231</c:v>
                </c:pt>
                <c:pt idx="9460">
                  <c:v>230.49999999999997</c:v>
                </c:pt>
                <c:pt idx="9461">
                  <c:v>228.59000000000003</c:v>
                </c:pt>
                <c:pt idx="9462">
                  <c:v>232.67</c:v>
                </c:pt>
                <c:pt idx="9463">
                  <c:v>229.63</c:v>
                </c:pt>
                <c:pt idx="9464">
                  <c:v>226.96999999999997</c:v>
                </c:pt>
                <c:pt idx="9465">
                  <c:v>228.01999999999998</c:v>
                </c:pt>
                <c:pt idx="9466">
                  <c:v>226.13</c:v>
                </c:pt>
                <c:pt idx="9467">
                  <c:v>226.12</c:v>
                </c:pt>
                <c:pt idx="9468">
                  <c:v>232.63</c:v>
                </c:pt>
                <c:pt idx="9469">
                  <c:v>232.63</c:v>
                </c:pt>
                <c:pt idx="9470">
                  <c:v>232.39000000000001</c:v>
                </c:pt>
                <c:pt idx="9471">
                  <c:v>231.12000000000003</c:v>
                </c:pt>
                <c:pt idx="9472">
                  <c:v>225.69</c:v>
                </c:pt>
                <c:pt idx="9473">
                  <c:v>224.26999999999998</c:v>
                </c:pt>
                <c:pt idx="9474">
                  <c:v>223.23</c:v>
                </c:pt>
                <c:pt idx="9475">
                  <c:v>226.85999999999999</c:v>
                </c:pt>
                <c:pt idx="9476">
                  <c:v>225.35</c:v>
                </c:pt>
                <c:pt idx="9477">
                  <c:v>223.55</c:v>
                </c:pt>
                <c:pt idx="9478">
                  <c:v>220.67999999999998</c:v>
                </c:pt>
                <c:pt idx="9479">
                  <c:v>216.18999999999997</c:v>
                </c:pt>
                <c:pt idx="9480">
                  <c:v>218.82999999999998</c:v>
                </c:pt>
                <c:pt idx="9481">
                  <c:v>216.88</c:v>
                </c:pt>
                <c:pt idx="9482">
                  <c:v>218.9</c:v>
                </c:pt>
                <c:pt idx="9483">
                  <c:v>222.91999999999996</c:v>
                </c:pt>
                <c:pt idx="9484">
                  <c:v>224.03</c:v>
                </c:pt>
                <c:pt idx="9485">
                  <c:v>226.61</c:v>
                </c:pt>
                <c:pt idx="9486">
                  <c:v>222.99</c:v>
                </c:pt>
                <c:pt idx="9487">
                  <c:v>217.57</c:v>
                </c:pt>
                <c:pt idx="9488">
                  <c:v>213.83999999999997</c:v>
                </c:pt>
                <c:pt idx="9489">
                  <c:v>216.42000000000002</c:v>
                </c:pt>
                <c:pt idx="9490">
                  <c:v>220.18000000000004</c:v>
                </c:pt>
                <c:pt idx="9491">
                  <c:v>217.60000000000002</c:v>
                </c:pt>
                <c:pt idx="9492">
                  <c:v>219.34</c:v>
                </c:pt>
                <c:pt idx="9493">
                  <c:v>220.73000000000002</c:v>
                </c:pt>
                <c:pt idx="9494">
                  <c:v>218.96999999999997</c:v>
                </c:pt>
                <c:pt idx="9495">
                  <c:v>218.96999999999997</c:v>
                </c:pt>
                <c:pt idx="9496">
                  <c:v>216.98</c:v>
                </c:pt>
                <c:pt idx="9497">
                  <c:v>207.78999999999996</c:v>
                </c:pt>
                <c:pt idx="9498">
                  <c:v>208.94</c:v>
                </c:pt>
                <c:pt idx="9499">
                  <c:v>210.29</c:v>
                </c:pt>
                <c:pt idx="9500">
                  <c:v>213.98999999999998</c:v>
                </c:pt>
                <c:pt idx="9501">
                  <c:v>219.98000000000002</c:v>
                </c:pt>
                <c:pt idx="9502">
                  <c:v>221.13</c:v>
                </c:pt>
                <c:pt idx="9503">
                  <c:v>220.33999999999997</c:v>
                </c:pt>
                <c:pt idx="9504">
                  <c:v>218.81</c:v>
                </c:pt>
                <c:pt idx="9505">
                  <c:v>218.44</c:v>
                </c:pt>
                <c:pt idx="9506">
                  <c:v>220.51</c:v>
                </c:pt>
                <c:pt idx="9507">
                  <c:v>220.85000000000002</c:v>
                </c:pt>
                <c:pt idx="9508">
                  <c:v>215.81</c:v>
                </c:pt>
                <c:pt idx="9509">
                  <c:v>215.39999999999998</c:v>
                </c:pt>
                <c:pt idx="9510">
                  <c:v>212.95000000000002</c:v>
                </c:pt>
                <c:pt idx="9511">
                  <c:v>217.26000000000002</c:v>
                </c:pt>
                <c:pt idx="9512">
                  <c:v>214.09000000000003</c:v>
                </c:pt>
                <c:pt idx="9513">
                  <c:v>217.29000000000002</c:v>
                </c:pt>
                <c:pt idx="9514">
                  <c:v>214.90999999999997</c:v>
                </c:pt>
                <c:pt idx="9515">
                  <c:v>216.18</c:v>
                </c:pt>
                <c:pt idx="9516">
                  <c:v>212.17999999999998</c:v>
                </c:pt>
                <c:pt idx="9517">
                  <c:v>207.88000000000002</c:v>
                </c:pt>
                <c:pt idx="9518">
                  <c:v>206.59</c:v>
                </c:pt>
                <c:pt idx="9519">
                  <c:v>207.32999999999998</c:v>
                </c:pt>
                <c:pt idx="9520">
                  <c:v>207.37</c:v>
                </c:pt>
                <c:pt idx="9521">
                  <c:v>210.02</c:v>
                </c:pt>
                <c:pt idx="9522">
                  <c:v>214.60999999999996</c:v>
                </c:pt>
                <c:pt idx="9523">
                  <c:v>213.24</c:v>
                </c:pt>
                <c:pt idx="9524">
                  <c:v>213.24</c:v>
                </c:pt>
                <c:pt idx="9525">
                  <c:v>209.91</c:v>
                </c:pt>
                <c:pt idx="9526">
                  <c:v>205.17</c:v>
                </c:pt>
                <c:pt idx="9527">
                  <c:v>207.42</c:v>
                </c:pt>
                <c:pt idx="9528">
                  <c:v>208.17999999999998</c:v>
                </c:pt>
                <c:pt idx="9529">
                  <c:v>206.80999999999997</c:v>
                </c:pt>
                <c:pt idx="9530">
                  <c:v>208.69</c:v>
                </c:pt>
                <c:pt idx="9531">
                  <c:v>207.09</c:v>
                </c:pt>
                <c:pt idx="9532">
                  <c:v>204.20999999999995</c:v>
                </c:pt>
                <c:pt idx="9533">
                  <c:v>200.22000000000003</c:v>
                </c:pt>
                <c:pt idx="9534">
                  <c:v>200.32000000000002</c:v>
                </c:pt>
                <c:pt idx="9535">
                  <c:v>197.75</c:v>
                </c:pt>
                <c:pt idx="9536">
                  <c:v>198.85000000000002</c:v>
                </c:pt>
                <c:pt idx="9537">
                  <c:v>199.8</c:v>
                </c:pt>
                <c:pt idx="9538">
                  <c:v>201.07</c:v>
                </c:pt>
                <c:pt idx="9539">
                  <c:v>197.78</c:v>
                </c:pt>
                <c:pt idx="9540">
                  <c:v>198.53</c:v>
                </c:pt>
                <c:pt idx="9541">
                  <c:v>192.08000000000004</c:v>
                </c:pt>
                <c:pt idx="9542">
                  <c:v>200.17999999999998</c:v>
                </c:pt>
                <c:pt idx="9543">
                  <c:v>203.01999999999998</c:v>
                </c:pt>
                <c:pt idx="9544">
                  <c:v>202.02</c:v>
                </c:pt>
                <c:pt idx="9545">
                  <c:v>201.73000000000002</c:v>
                </c:pt>
                <c:pt idx="9546">
                  <c:v>202.2</c:v>
                </c:pt>
                <c:pt idx="9547">
                  <c:v>201.44000000000003</c:v>
                </c:pt>
                <c:pt idx="9548">
                  <c:v>198.29</c:v>
                </c:pt>
                <c:pt idx="9549">
                  <c:v>197.61</c:v>
                </c:pt>
                <c:pt idx="9550">
                  <c:v>198.74000000000004</c:v>
                </c:pt>
                <c:pt idx="9551">
                  <c:v>201.71</c:v>
                </c:pt>
                <c:pt idx="9552">
                  <c:v>200.46999999999997</c:v>
                </c:pt>
                <c:pt idx="9553">
                  <c:v>198.57</c:v>
                </c:pt>
                <c:pt idx="9554">
                  <c:v>193.23000000000002</c:v>
                </c:pt>
                <c:pt idx="9555">
                  <c:v>197.73000000000002</c:v>
                </c:pt>
                <c:pt idx="9556">
                  <c:v>197.24</c:v>
                </c:pt>
                <c:pt idx="9557">
                  <c:v>195.47</c:v>
                </c:pt>
                <c:pt idx="9558">
                  <c:v>193.92000000000002</c:v>
                </c:pt>
                <c:pt idx="9559">
                  <c:v>191.06</c:v>
                </c:pt>
                <c:pt idx="9560">
                  <c:v>188.20000000000002</c:v>
                </c:pt>
                <c:pt idx="9561">
                  <c:v>190.44</c:v>
                </c:pt>
                <c:pt idx="9562">
                  <c:v>184.54999999999998</c:v>
                </c:pt>
                <c:pt idx="9563">
                  <c:v>183.61</c:v>
                </c:pt>
                <c:pt idx="9564">
                  <c:v>185.49</c:v>
                </c:pt>
                <c:pt idx="9565">
                  <c:v>185.49</c:v>
                </c:pt>
                <c:pt idx="9566">
                  <c:v>189.74</c:v>
                </c:pt>
                <c:pt idx="9567">
                  <c:v>188.04</c:v>
                </c:pt>
                <c:pt idx="9568">
                  <c:v>191.8</c:v>
                </c:pt>
                <c:pt idx="9569">
                  <c:v>195.07999999999998</c:v>
                </c:pt>
                <c:pt idx="9570">
                  <c:v>194.33</c:v>
                </c:pt>
                <c:pt idx="9571">
                  <c:v>194.78</c:v>
                </c:pt>
                <c:pt idx="9572">
                  <c:v>197.35</c:v>
                </c:pt>
                <c:pt idx="9573">
                  <c:v>198.95999999999998</c:v>
                </c:pt>
                <c:pt idx="9574">
                  <c:v>205.03</c:v>
                </c:pt>
                <c:pt idx="9575">
                  <c:v>204.85000000000002</c:v>
                </c:pt>
                <c:pt idx="9576">
                  <c:v>205.62</c:v>
                </c:pt>
                <c:pt idx="9577">
                  <c:v>205.12</c:v>
                </c:pt>
                <c:pt idx="9578">
                  <c:v>205.38</c:v>
                </c:pt>
                <c:pt idx="9579">
                  <c:v>200.95999999999998</c:v>
                </c:pt>
                <c:pt idx="9580">
                  <c:v>201.48999999999998</c:v>
                </c:pt>
                <c:pt idx="9581">
                  <c:v>199.08999999999997</c:v>
                </c:pt>
                <c:pt idx="9582">
                  <c:v>197.70999999999998</c:v>
                </c:pt>
                <c:pt idx="9583">
                  <c:v>195.11</c:v>
                </c:pt>
                <c:pt idx="9584">
                  <c:v>195.28</c:v>
                </c:pt>
                <c:pt idx="9585">
                  <c:v>190.63000000000002</c:v>
                </c:pt>
                <c:pt idx="9586">
                  <c:v>192.18</c:v>
                </c:pt>
                <c:pt idx="9587">
                  <c:v>186.98000000000002</c:v>
                </c:pt>
                <c:pt idx="9588">
                  <c:v>190.12999999999997</c:v>
                </c:pt>
                <c:pt idx="9589">
                  <c:v>187.65</c:v>
                </c:pt>
                <c:pt idx="9590">
                  <c:v>188.78</c:v>
                </c:pt>
                <c:pt idx="9591">
                  <c:v>183.51000000000002</c:v>
                </c:pt>
                <c:pt idx="9592">
                  <c:v>187.3</c:v>
                </c:pt>
                <c:pt idx="9593">
                  <c:v>187.29999999999998</c:v>
                </c:pt>
                <c:pt idx="9594">
                  <c:v>185.65000000000003</c:v>
                </c:pt>
                <c:pt idx="9595">
                  <c:v>185.65000000000003</c:v>
                </c:pt>
                <c:pt idx="9596">
                  <c:v>182.95</c:v>
                </c:pt>
                <c:pt idx="9597">
                  <c:v>182.82000000000002</c:v>
                </c:pt>
                <c:pt idx="9598">
                  <c:v>181.26</c:v>
                </c:pt>
                <c:pt idx="9599">
                  <c:v>182.27</c:v>
                </c:pt>
                <c:pt idx="9600">
                  <c:v>184.04</c:v>
                </c:pt>
                <c:pt idx="9601">
                  <c:v>185.93</c:v>
                </c:pt>
                <c:pt idx="9602">
                  <c:v>185.82</c:v>
                </c:pt>
                <c:pt idx="9603">
                  <c:v>188.49</c:v>
                </c:pt>
                <c:pt idx="9604">
                  <c:v>188.26</c:v>
                </c:pt>
                <c:pt idx="9605">
                  <c:v>187.89000000000001</c:v>
                </c:pt>
                <c:pt idx="9606">
                  <c:v>190.23</c:v>
                </c:pt>
                <c:pt idx="9607">
                  <c:v>183.63</c:v>
                </c:pt>
                <c:pt idx="9608">
                  <c:v>183.65</c:v>
                </c:pt>
                <c:pt idx="9609">
                  <c:v>184.39000000000001</c:v>
                </c:pt>
                <c:pt idx="9610">
                  <c:v>183.11</c:v>
                </c:pt>
                <c:pt idx="9611">
                  <c:v>182.19</c:v>
                </c:pt>
                <c:pt idx="9612">
                  <c:v>182.07</c:v>
                </c:pt>
                <c:pt idx="9613">
                  <c:v>183.59</c:v>
                </c:pt>
                <c:pt idx="9614">
                  <c:v>179.91000000000003</c:v>
                </c:pt>
                <c:pt idx="9615">
                  <c:v>182.54999999999998</c:v>
                </c:pt>
                <c:pt idx="9616">
                  <c:v>182.54999999999998</c:v>
                </c:pt>
                <c:pt idx="9617">
                  <c:v>183.2</c:v>
                </c:pt>
                <c:pt idx="9618">
                  <c:v>182.46000000000004</c:v>
                </c:pt>
                <c:pt idx="9619">
                  <c:v>180.85000000000002</c:v>
                </c:pt>
                <c:pt idx="9620">
                  <c:v>183.19</c:v>
                </c:pt>
                <c:pt idx="9621">
                  <c:v>181.09000000000003</c:v>
                </c:pt>
                <c:pt idx="9622">
                  <c:v>183.89</c:v>
                </c:pt>
                <c:pt idx="9623">
                  <c:v>182.87</c:v>
                </c:pt>
                <c:pt idx="9624">
                  <c:v>180.89</c:v>
                </c:pt>
                <c:pt idx="9625">
                  <c:v>181.34</c:v>
                </c:pt>
                <c:pt idx="9626">
                  <c:v>173.73000000000002</c:v>
                </c:pt>
                <c:pt idx="9627">
                  <c:v>172.89999999999998</c:v>
                </c:pt>
                <c:pt idx="9628">
                  <c:v>172.89999999999998</c:v>
                </c:pt>
                <c:pt idx="9629">
                  <c:v>169.55</c:v>
                </c:pt>
                <c:pt idx="9630">
                  <c:v>173.89</c:v>
                </c:pt>
                <c:pt idx="9631">
                  <c:v>175.68</c:v>
                </c:pt>
                <c:pt idx="9632">
                  <c:v>172.45</c:v>
                </c:pt>
                <c:pt idx="9633">
                  <c:v>169.45000000000002</c:v>
                </c:pt>
                <c:pt idx="9634">
                  <c:v>166.32</c:v>
                </c:pt>
                <c:pt idx="9635">
                  <c:v>162.95000000000002</c:v>
                </c:pt>
                <c:pt idx="9636">
                  <c:v>160.12</c:v>
                </c:pt>
                <c:pt idx="9637">
                  <c:v>159.59000000000003</c:v>
                </c:pt>
                <c:pt idx="9638">
                  <c:v>156.19999999999999</c:v>
                </c:pt>
                <c:pt idx="9639">
                  <c:v>154.16</c:v>
                </c:pt>
                <c:pt idx="9640">
                  <c:v>154.17999999999998</c:v>
                </c:pt>
                <c:pt idx="9641">
                  <c:v>150.67999999999998</c:v>
                </c:pt>
                <c:pt idx="9642">
                  <c:v>151.86000000000001</c:v>
                </c:pt>
                <c:pt idx="9643">
                  <c:v>157.62</c:v>
                </c:pt>
                <c:pt idx="9644">
                  <c:v>152.38</c:v>
                </c:pt>
                <c:pt idx="9645">
                  <c:v>149.97000000000003</c:v>
                </c:pt>
                <c:pt idx="9646">
                  <c:v>152.21</c:v>
                </c:pt>
                <c:pt idx="9647">
                  <c:v>152.38999999999999</c:v>
                </c:pt>
                <c:pt idx="9648">
                  <c:v>152.38999999999999</c:v>
                </c:pt>
                <c:pt idx="9649">
                  <c:v>151.06</c:v>
                </c:pt>
                <c:pt idx="9650">
                  <c:v>149.43</c:v>
                </c:pt>
                <c:pt idx="9651">
                  <c:v>150.30000000000001</c:v>
                </c:pt>
                <c:pt idx="9652">
                  <c:v>150.66999999999999</c:v>
                </c:pt>
                <c:pt idx="9653">
                  <c:v>150.66999999999999</c:v>
                </c:pt>
                <c:pt idx="9654">
                  <c:v>144.58000000000001</c:v>
                </c:pt>
                <c:pt idx="9655">
                  <c:v>137.52000000000001</c:v>
                </c:pt>
                <c:pt idx="9656">
                  <c:v>131.51999999999998</c:v>
                </c:pt>
                <c:pt idx="9657">
                  <c:v>135.86000000000001</c:v>
                </c:pt>
                <c:pt idx="9658">
                  <c:v>141.28</c:v>
                </c:pt>
                <c:pt idx="9659">
                  <c:v>138.39000000000001</c:v>
                </c:pt>
                <c:pt idx="9660">
                  <c:v>136.20999999999998</c:v>
                </c:pt>
                <c:pt idx="9661">
                  <c:v>136.12</c:v>
                </c:pt>
                <c:pt idx="9662">
                  <c:v>135.46999999999997</c:v>
                </c:pt>
                <c:pt idx="9663">
                  <c:v>130.27000000000001</c:v>
                </c:pt>
                <c:pt idx="9664">
                  <c:v>135.32999999999998</c:v>
                </c:pt>
                <c:pt idx="9665">
                  <c:v>135.32999999999998</c:v>
                </c:pt>
                <c:pt idx="9666">
                  <c:v>129.66</c:v>
                </c:pt>
                <c:pt idx="9667">
                  <c:v>136.43</c:v>
                </c:pt>
                <c:pt idx="9668">
                  <c:v>134.57</c:v>
                </c:pt>
                <c:pt idx="9669">
                  <c:v>131.04</c:v>
                </c:pt>
                <c:pt idx="9670">
                  <c:v>131.34</c:v>
                </c:pt>
                <c:pt idx="9671">
                  <c:v>131.26000000000002</c:v>
                </c:pt>
                <c:pt idx="9672">
                  <c:v>125.52999999999999</c:v>
                </c:pt>
                <c:pt idx="9673">
                  <c:v>123.53999999999998</c:v>
                </c:pt>
                <c:pt idx="9674">
                  <c:v>119.19</c:v>
                </c:pt>
                <c:pt idx="9675">
                  <c:v>120.56</c:v>
                </c:pt>
                <c:pt idx="9676">
                  <c:v>128.36000000000001</c:v>
                </c:pt>
                <c:pt idx="9677">
                  <c:v>126.71000000000001</c:v>
                </c:pt>
                <c:pt idx="9678">
                  <c:v>130.06</c:v>
                </c:pt>
                <c:pt idx="9679">
                  <c:v>131.32000000000002</c:v>
                </c:pt>
                <c:pt idx="9680">
                  <c:v>132.58000000000001</c:v>
                </c:pt>
                <c:pt idx="9681">
                  <c:v>134.68</c:v>
                </c:pt>
                <c:pt idx="9682">
                  <c:v>135.33999999999997</c:v>
                </c:pt>
                <c:pt idx="9683">
                  <c:v>136.01999999999998</c:v>
                </c:pt>
                <c:pt idx="9684">
                  <c:v>140.92999999999998</c:v>
                </c:pt>
                <c:pt idx="9685">
                  <c:v>140.92999999999998</c:v>
                </c:pt>
                <c:pt idx="9686">
                  <c:v>147.64000000000001</c:v>
                </c:pt>
                <c:pt idx="9687">
                  <c:v>148.30000000000001</c:v>
                </c:pt>
                <c:pt idx="9688">
                  <c:v>149.67999999999998</c:v>
                </c:pt>
                <c:pt idx="9689">
                  <c:v>147.96</c:v>
                </c:pt>
                <c:pt idx="9690">
                  <c:v>145.56999999999996</c:v>
                </c:pt>
                <c:pt idx="9691">
                  <c:v>142.71</c:v>
                </c:pt>
                <c:pt idx="9692">
                  <c:v>136.61999999999998</c:v>
                </c:pt>
                <c:pt idx="9693">
                  <c:v>138.34</c:v>
                </c:pt>
                <c:pt idx="9694">
                  <c:v>137.46</c:v>
                </c:pt>
                <c:pt idx="9695">
                  <c:v>141.98999999999998</c:v>
                </c:pt>
                <c:pt idx="9696">
                  <c:v>144.07000000000002</c:v>
                </c:pt>
                <c:pt idx="9697">
                  <c:v>146.26000000000002</c:v>
                </c:pt>
                <c:pt idx="9698">
                  <c:v>147.65</c:v>
                </c:pt>
                <c:pt idx="9699">
                  <c:v>151.80000000000001</c:v>
                </c:pt>
                <c:pt idx="9700">
                  <c:v>149.9</c:v>
                </c:pt>
                <c:pt idx="9701">
                  <c:v>144.98000000000002</c:v>
                </c:pt>
                <c:pt idx="9702">
                  <c:v>142.83999999999997</c:v>
                </c:pt>
                <c:pt idx="9703">
                  <c:v>145.12</c:v>
                </c:pt>
                <c:pt idx="9704">
                  <c:v>145.69999999999999</c:v>
                </c:pt>
                <c:pt idx="9705">
                  <c:v>142.26</c:v>
                </c:pt>
                <c:pt idx="9706">
                  <c:v>137.91</c:v>
                </c:pt>
                <c:pt idx="9707">
                  <c:v>136.74</c:v>
                </c:pt>
                <c:pt idx="9708">
                  <c:v>135.93</c:v>
                </c:pt>
                <c:pt idx="9709">
                  <c:v>134.91</c:v>
                </c:pt>
                <c:pt idx="9710">
                  <c:v>134.28999999999996</c:v>
                </c:pt>
                <c:pt idx="9711">
                  <c:v>131.61000000000001</c:v>
                </c:pt>
                <c:pt idx="9712">
                  <c:v>132.27000000000001</c:v>
                </c:pt>
                <c:pt idx="9713">
                  <c:v>137.91999999999999</c:v>
                </c:pt>
                <c:pt idx="9714">
                  <c:v>136.71</c:v>
                </c:pt>
                <c:pt idx="9715">
                  <c:v>136.88</c:v>
                </c:pt>
                <c:pt idx="9716">
                  <c:v>136.79999999999998</c:v>
                </c:pt>
                <c:pt idx="9717">
                  <c:v>132.18</c:v>
                </c:pt>
                <c:pt idx="9718">
                  <c:v>137.21</c:v>
                </c:pt>
                <c:pt idx="9719">
                  <c:v>136.27000000000001</c:v>
                </c:pt>
                <c:pt idx="9720">
                  <c:v>139.91999999999999</c:v>
                </c:pt>
                <c:pt idx="9721">
                  <c:v>136.88999999999999</c:v>
                </c:pt>
                <c:pt idx="9722">
                  <c:v>137.29</c:v>
                </c:pt>
                <c:pt idx="9723">
                  <c:v>141.18</c:v>
                </c:pt>
                <c:pt idx="9724">
                  <c:v>139.13</c:v>
                </c:pt>
                <c:pt idx="9725">
                  <c:v>139.91999999999999</c:v>
                </c:pt>
                <c:pt idx="9726">
                  <c:v>138.64999999999998</c:v>
                </c:pt>
                <c:pt idx="9727">
                  <c:v>139.19999999999999</c:v>
                </c:pt>
                <c:pt idx="9728">
                  <c:v>140.57999999999998</c:v>
                </c:pt>
                <c:pt idx="9729">
                  <c:v>135.72</c:v>
                </c:pt>
                <c:pt idx="9730">
                  <c:v>136.94</c:v>
                </c:pt>
                <c:pt idx="9731">
                  <c:v>139.25</c:v>
                </c:pt>
                <c:pt idx="9732">
                  <c:v>143.42000000000002</c:v>
                </c:pt>
                <c:pt idx="9733">
                  <c:v>142.93</c:v>
                </c:pt>
                <c:pt idx="9734">
                  <c:v>140.44999999999999</c:v>
                </c:pt>
                <c:pt idx="9735">
                  <c:v>140.44999999999999</c:v>
                </c:pt>
                <c:pt idx="9736">
                  <c:v>144.24</c:v>
                </c:pt>
                <c:pt idx="9737">
                  <c:v>148.18000000000004</c:v>
                </c:pt>
                <c:pt idx="9738">
                  <c:v>146.47</c:v>
                </c:pt>
                <c:pt idx="9739">
                  <c:v>151.85000000000002</c:v>
                </c:pt>
                <c:pt idx="9740">
                  <c:v>154.49</c:v>
                </c:pt>
                <c:pt idx="9741">
                  <c:v>156.22999999999999</c:v>
                </c:pt>
                <c:pt idx="9742">
                  <c:v>160.80000000000001</c:v>
                </c:pt>
                <c:pt idx="9743">
                  <c:v>154.87</c:v>
                </c:pt>
                <c:pt idx="9744">
                  <c:v>157.59000000000003</c:v>
                </c:pt>
                <c:pt idx="9745">
                  <c:v>166.37</c:v>
                </c:pt>
                <c:pt idx="9746">
                  <c:v>165.28</c:v>
                </c:pt>
                <c:pt idx="9747">
                  <c:v>171.64000000000001</c:v>
                </c:pt>
                <c:pt idx="9748">
                  <c:v>168.60000000000002</c:v>
                </c:pt>
                <c:pt idx="9749">
                  <c:v>160.60999999999999</c:v>
                </c:pt>
                <c:pt idx="9750">
                  <c:v>165.7</c:v>
                </c:pt>
                <c:pt idx="9751">
                  <c:v>167.53000000000003</c:v>
                </c:pt>
                <c:pt idx="9752">
                  <c:v>166.29</c:v>
                </c:pt>
                <c:pt idx="9753">
                  <c:v>161.68</c:v>
                </c:pt>
                <c:pt idx="9754">
                  <c:v>159.50000000000003</c:v>
                </c:pt>
                <c:pt idx="9755">
                  <c:v>159.50000000000003</c:v>
                </c:pt>
                <c:pt idx="9756">
                  <c:v>152.67000000000004</c:v>
                </c:pt>
                <c:pt idx="9757">
                  <c:v>148</c:v>
                </c:pt>
                <c:pt idx="9758">
                  <c:v>150.66</c:v>
                </c:pt>
                <c:pt idx="9759">
                  <c:v>151.61000000000001</c:v>
                </c:pt>
                <c:pt idx="9760">
                  <c:v>153.47000000000003</c:v>
                </c:pt>
                <c:pt idx="9761">
                  <c:v>160.97000000000003</c:v>
                </c:pt>
                <c:pt idx="9762">
                  <c:v>169.17</c:v>
                </c:pt>
                <c:pt idx="9763">
                  <c:v>164.63</c:v>
                </c:pt>
                <c:pt idx="9764">
                  <c:v>169.89000000000001</c:v>
                </c:pt>
                <c:pt idx="9765">
                  <c:v>170.16</c:v>
                </c:pt>
                <c:pt idx="9766">
                  <c:v>172.15000000000003</c:v>
                </c:pt>
                <c:pt idx="9767">
                  <c:v>175.88</c:v>
                </c:pt>
                <c:pt idx="9768">
                  <c:v>166.41000000000003</c:v>
                </c:pt>
                <c:pt idx="9769">
                  <c:v>166.62</c:v>
                </c:pt>
                <c:pt idx="9770">
                  <c:v>165.44</c:v>
                </c:pt>
                <c:pt idx="9771">
                  <c:v>162.38</c:v>
                </c:pt>
                <c:pt idx="9772">
                  <c:v>166.73</c:v>
                </c:pt>
                <c:pt idx="9773">
                  <c:v>170.14000000000001</c:v>
                </c:pt>
                <c:pt idx="9774">
                  <c:v>164.07999999999998</c:v>
                </c:pt>
                <c:pt idx="9775">
                  <c:v>171.5</c:v>
                </c:pt>
                <c:pt idx="9776">
                  <c:v>173.08</c:v>
                </c:pt>
                <c:pt idx="9777">
                  <c:v>168.7</c:v>
                </c:pt>
                <c:pt idx="9778">
                  <c:v>172.07999999999998</c:v>
                </c:pt>
                <c:pt idx="9779">
                  <c:v>176.09</c:v>
                </c:pt>
                <c:pt idx="9780">
                  <c:v>169.12999999999997</c:v>
                </c:pt>
                <c:pt idx="9781">
                  <c:v>171.04</c:v>
                </c:pt>
                <c:pt idx="9782">
                  <c:v>173.36999999999998</c:v>
                </c:pt>
                <c:pt idx="9783">
                  <c:v>175.52999999999997</c:v>
                </c:pt>
                <c:pt idx="9784">
                  <c:v>175.52999999999997</c:v>
                </c:pt>
                <c:pt idx="9785">
                  <c:v>169.58</c:v>
                </c:pt>
                <c:pt idx="9786">
                  <c:v>167.3</c:v>
                </c:pt>
                <c:pt idx="9787">
                  <c:v>165.08000000000004</c:v>
                </c:pt>
                <c:pt idx="9788">
                  <c:v>173.6</c:v>
                </c:pt>
                <c:pt idx="9789">
                  <c:v>176.01999999999998</c:v>
                </c:pt>
                <c:pt idx="9790">
                  <c:v>177.66000000000003</c:v>
                </c:pt>
                <c:pt idx="9791">
                  <c:v>176.39999999999998</c:v>
                </c:pt>
                <c:pt idx="9792">
                  <c:v>172.71</c:v>
                </c:pt>
                <c:pt idx="9793">
                  <c:v>169.51</c:v>
                </c:pt>
                <c:pt idx="9794">
                  <c:v>168.14</c:v>
                </c:pt>
                <c:pt idx="9795">
                  <c:v>166.62</c:v>
                </c:pt>
                <c:pt idx="9796">
                  <c:v>164.75</c:v>
                </c:pt>
                <c:pt idx="9797">
                  <c:v>161.72</c:v>
                </c:pt>
                <c:pt idx="9798">
                  <c:v>157.35000000000002</c:v>
                </c:pt>
                <c:pt idx="9799">
                  <c:v>158.42999999999998</c:v>
                </c:pt>
                <c:pt idx="9800">
                  <c:v>156.79999999999998</c:v>
                </c:pt>
                <c:pt idx="9801">
                  <c:v>158.19</c:v>
                </c:pt>
                <c:pt idx="9802">
                  <c:v>158.20999999999998</c:v>
                </c:pt>
                <c:pt idx="9803">
                  <c:v>153.14000000000001</c:v>
                </c:pt>
                <c:pt idx="9804">
                  <c:v>151.94999999999999</c:v>
                </c:pt>
                <c:pt idx="9805">
                  <c:v>148.34</c:v>
                </c:pt>
                <c:pt idx="9806">
                  <c:v>148.91</c:v>
                </c:pt>
                <c:pt idx="9807">
                  <c:v>154.35999999999999</c:v>
                </c:pt>
                <c:pt idx="9808">
                  <c:v>152.07999999999998</c:v>
                </c:pt>
                <c:pt idx="9809">
                  <c:v>144.54000000000002</c:v>
                </c:pt>
                <c:pt idx="9810">
                  <c:v>150.59</c:v>
                </c:pt>
                <c:pt idx="9811">
                  <c:v>146.78999999999996</c:v>
                </c:pt>
                <c:pt idx="9812">
                  <c:v>148.29000000000002</c:v>
                </c:pt>
                <c:pt idx="9813">
                  <c:v>147.81</c:v>
                </c:pt>
                <c:pt idx="9814">
                  <c:v>147.59000000000003</c:v>
                </c:pt>
                <c:pt idx="9815">
                  <c:v>146.20000000000002</c:v>
                </c:pt>
                <c:pt idx="9816">
                  <c:v>147.44999999999999</c:v>
                </c:pt>
                <c:pt idx="9817">
                  <c:v>146.82</c:v>
                </c:pt>
                <c:pt idx="9818">
                  <c:v>141.45999999999998</c:v>
                </c:pt>
                <c:pt idx="9819">
                  <c:v>142.37</c:v>
                </c:pt>
                <c:pt idx="9820">
                  <c:v>143.54</c:v>
                </c:pt>
                <c:pt idx="9821">
                  <c:v>147.09</c:v>
                </c:pt>
                <c:pt idx="9822">
                  <c:v>150.31999999999996</c:v>
                </c:pt>
                <c:pt idx="9823">
                  <c:v>149.63</c:v>
                </c:pt>
                <c:pt idx="9824">
                  <c:v>146.51</c:v>
                </c:pt>
                <c:pt idx="9825">
                  <c:v>148.04000000000002</c:v>
                </c:pt>
                <c:pt idx="9826">
                  <c:v>144.84</c:v>
                </c:pt>
                <c:pt idx="9827">
                  <c:v>147.62</c:v>
                </c:pt>
                <c:pt idx="9828">
                  <c:v>146.73000000000002</c:v>
                </c:pt>
                <c:pt idx="9829">
                  <c:v>141.76999999999998</c:v>
                </c:pt>
                <c:pt idx="9830">
                  <c:v>141.76999999999998</c:v>
                </c:pt>
                <c:pt idx="9831">
                  <c:v>145.01</c:v>
                </c:pt>
                <c:pt idx="9832">
                  <c:v>145.97000000000003</c:v>
                </c:pt>
                <c:pt idx="9833">
                  <c:v>148.89999999999998</c:v>
                </c:pt>
                <c:pt idx="9834">
                  <c:v>148.29999999999998</c:v>
                </c:pt>
                <c:pt idx="9835">
                  <c:v>145.75</c:v>
                </c:pt>
                <c:pt idx="9836">
                  <c:v>148.43</c:v>
                </c:pt>
                <c:pt idx="9837">
                  <c:v>148.32</c:v>
                </c:pt>
                <c:pt idx="9838">
                  <c:v>151.08000000000001</c:v>
                </c:pt>
                <c:pt idx="9839">
                  <c:v>145.59</c:v>
                </c:pt>
                <c:pt idx="9840">
                  <c:v>149.5</c:v>
                </c:pt>
                <c:pt idx="9841">
                  <c:v>145.99</c:v>
                </c:pt>
                <c:pt idx="9842">
                  <c:v>145.04000000000002</c:v>
                </c:pt>
                <c:pt idx="9843">
                  <c:v>144.67999999999998</c:v>
                </c:pt>
                <c:pt idx="9844">
                  <c:v>147.05000000000001</c:v>
                </c:pt>
                <c:pt idx="9845">
                  <c:v>142.66</c:v>
                </c:pt>
                <c:pt idx="9846">
                  <c:v>140.22</c:v>
                </c:pt>
                <c:pt idx="9847">
                  <c:v>140.79</c:v>
                </c:pt>
                <c:pt idx="9848">
                  <c:v>139.20999999999998</c:v>
                </c:pt>
                <c:pt idx="9849">
                  <c:v>141.35</c:v>
                </c:pt>
                <c:pt idx="9850">
                  <c:v>145.1</c:v>
                </c:pt>
                <c:pt idx="9851">
                  <c:v>143.03</c:v>
                </c:pt>
                <c:pt idx="9852">
                  <c:v>144.18</c:v>
                </c:pt>
                <c:pt idx="9853">
                  <c:v>147.10000000000002</c:v>
                </c:pt>
                <c:pt idx="9854">
                  <c:v>145.10999999999999</c:v>
                </c:pt>
                <c:pt idx="9855">
                  <c:v>145.10999999999999</c:v>
                </c:pt>
                <c:pt idx="9856">
                  <c:v>142.69</c:v>
                </c:pt>
                <c:pt idx="9857">
                  <c:v>142.31</c:v>
                </c:pt>
                <c:pt idx="9858">
                  <c:v>142.07</c:v>
                </c:pt>
                <c:pt idx="9859">
                  <c:v>142.45999999999998</c:v>
                </c:pt>
                <c:pt idx="9860">
                  <c:v>143.62</c:v>
                </c:pt>
                <c:pt idx="9861">
                  <c:v>143.80000000000001</c:v>
                </c:pt>
                <c:pt idx="9862">
                  <c:v>140.19000000000003</c:v>
                </c:pt>
                <c:pt idx="9863">
                  <c:v>142.57</c:v>
                </c:pt>
                <c:pt idx="9864">
                  <c:v>144.52999999999997</c:v>
                </c:pt>
                <c:pt idx="9865">
                  <c:v>141.92000000000002</c:v>
                </c:pt>
                <c:pt idx="9866">
                  <c:v>141.60999999999999</c:v>
                </c:pt>
                <c:pt idx="9867">
                  <c:v>139.80000000000001</c:v>
                </c:pt>
                <c:pt idx="9868">
                  <c:v>144.88999999999999</c:v>
                </c:pt>
                <c:pt idx="9869">
                  <c:v>141.81</c:v>
                </c:pt>
                <c:pt idx="9870">
                  <c:v>141.78000000000003</c:v>
                </c:pt>
                <c:pt idx="9871">
                  <c:v>144.48000000000002</c:v>
                </c:pt>
                <c:pt idx="9872">
                  <c:v>141.34000000000003</c:v>
                </c:pt>
                <c:pt idx="9873">
                  <c:v>140.66999999999999</c:v>
                </c:pt>
                <c:pt idx="9874">
                  <c:v>143.93000000000004</c:v>
                </c:pt>
                <c:pt idx="9875">
                  <c:v>146.15</c:v>
                </c:pt>
                <c:pt idx="9876">
                  <c:v>146.74999999999997</c:v>
                </c:pt>
                <c:pt idx="9877">
                  <c:v>145.56999999999996</c:v>
                </c:pt>
                <c:pt idx="9878">
                  <c:v>144.1</c:v>
                </c:pt>
                <c:pt idx="9879">
                  <c:v>143.11000000000001</c:v>
                </c:pt>
                <c:pt idx="9880">
                  <c:v>141.66</c:v>
                </c:pt>
                <c:pt idx="9881">
                  <c:v>141.47</c:v>
                </c:pt>
                <c:pt idx="9882">
                  <c:v>139.72000000000003</c:v>
                </c:pt>
                <c:pt idx="9883">
                  <c:v>135.61000000000001</c:v>
                </c:pt>
                <c:pt idx="9884">
                  <c:v>134.50999999999996</c:v>
                </c:pt>
                <c:pt idx="9885">
                  <c:v>132.02999999999997</c:v>
                </c:pt>
                <c:pt idx="9886">
                  <c:v>130.73999999999998</c:v>
                </c:pt>
                <c:pt idx="9887">
                  <c:v>129.98000000000002</c:v>
                </c:pt>
                <c:pt idx="9888">
                  <c:v>129.98000000000002</c:v>
                </c:pt>
                <c:pt idx="9889">
                  <c:v>130.16</c:v>
                </c:pt>
                <c:pt idx="9890">
                  <c:v>127.55999999999999</c:v>
                </c:pt>
                <c:pt idx="9891">
                  <c:v>123.64000000000001</c:v>
                </c:pt>
                <c:pt idx="9892">
                  <c:v>124.52000000000001</c:v>
                </c:pt>
                <c:pt idx="9893">
                  <c:v>136.31000000000003</c:v>
                </c:pt>
                <c:pt idx="9894">
                  <c:v>133.04999999999998</c:v>
                </c:pt>
                <c:pt idx="9895">
                  <c:v>130.19000000000003</c:v>
                </c:pt>
                <c:pt idx="9896">
                  <c:v>128.91999999999999</c:v>
                </c:pt>
                <c:pt idx="9897">
                  <c:v>129.34</c:v>
                </c:pt>
                <c:pt idx="9898">
                  <c:v>128.73000000000002</c:v>
                </c:pt>
                <c:pt idx="9899">
                  <c:v>125.19999999999997</c:v>
                </c:pt>
                <c:pt idx="9900">
                  <c:v>127.82000000000002</c:v>
                </c:pt>
                <c:pt idx="9901">
                  <c:v>130.19</c:v>
                </c:pt>
                <c:pt idx="9902">
                  <c:v>129.35</c:v>
                </c:pt>
                <c:pt idx="9903">
                  <c:v>123.89999999999999</c:v>
                </c:pt>
                <c:pt idx="9904">
                  <c:v>125.18000000000002</c:v>
                </c:pt>
                <c:pt idx="9905">
                  <c:v>124.75</c:v>
                </c:pt>
                <c:pt idx="9906">
                  <c:v>126.27999999999999</c:v>
                </c:pt>
                <c:pt idx="9907">
                  <c:v>127.22000000000003</c:v>
                </c:pt>
                <c:pt idx="9908">
                  <c:v>124.27000000000001</c:v>
                </c:pt>
                <c:pt idx="9909">
                  <c:v>124.27000000000001</c:v>
                </c:pt>
                <c:pt idx="9910">
                  <c:v>122.37</c:v>
                </c:pt>
                <c:pt idx="9911">
                  <c:v>121.39000000000001</c:v>
                </c:pt>
                <c:pt idx="9912">
                  <c:v>122.29999999999998</c:v>
                </c:pt>
                <c:pt idx="9913">
                  <c:v>122.17</c:v>
                </c:pt>
                <c:pt idx="9914">
                  <c:v>122.17</c:v>
                </c:pt>
                <c:pt idx="9915">
                  <c:v>120.69999999999999</c:v>
                </c:pt>
                <c:pt idx="9916">
                  <c:v>122.18</c:v>
                </c:pt>
                <c:pt idx="9917">
                  <c:v>119.41999999999999</c:v>
                </c:pt>
                <c:pt idx="9918">
                  <c:v>119.75000000000003</c:v>
                </c:pt>
                <c:pt idx="9919">
                  <c:v>118.38000000000002</c:v>
                </c:pt>
                <c:pt idx="9920">
                  <c:v>124.36999999999998</c:v>
                </c:pt>
                <c:pt idx="9921">
                  <c:v>117.97000000000001</c:v>
                </c:pt>
                <c:pt idx="9922">
                  <c:v>118.53999999999998</c:v>
                </c:pt>
                <c:pt idx="9923">
                  <c:v>119.63000000000001</c:v>
                </c:pt>
                <c:pt idx="9924">
                  <c:v>118.46999999999998</c:v>
                </c:pt>
                <c:pt idx="9925">
                  <c:v>118.46999999999998</c:v>
                </c:pt>
                <c:pt idx="9926">
                  <c:v>118.56</c:v>
                </c:pt>
                <c:pt idx="9927">
                  <c:v>116.12</c:v>
                </c:pt>
                <c:pt idx="9928">
                  <c:v>119.8</c:v>
                </c:pt>
                <c:pt idx="9929">
                  <c:v>118.27999999999999</c:v>
                </c:pt>
                <c:pt idx="9930">
                  <c:v>114.44999999999999</c:v>
                </c:pt>
                <c:pt idx="9931">
                  <c:v>115.41000000000001</c:v>
                </c:pt>
                <c:pt idx="9932">
                  <c:v>116.63</c:v>
                </c:pt>
                <c:pt idx="9933">
                  <c:v>116.12</c:v>
                </c:pt>
                <c:pt idx="9934">
                  <c:v>114.72</c:v>
                </c:pt>
                <c:pt idx="9935">
                  <c:v>115.11</c:v>
                </c:pt>
                <c:pt idx="9936">
                  <c:v>112.65</c:v>
                </c:pt>
                <c:pt idx="9937">
                  <c:v>116.37999999999997</c:v>
                </c:pt>
                <c:pt idx="9938">
                  <c:v>114.11000000000003</c:v>
                </c:pt>
                <c:pt idx="9939">
                  <c:v>111.36000000000001</c:v>
                </c:pt>
                <c:pt idx="9940">
                  <c:v>108.21000000000001</c:v>
                </c:pt>
                <c:pt idx="9941">
                  <c:v>103.58999999999997</c:v>
                </c:pt>
                <c:pt idx="9942">
                  <c:v>98.20999999999998</c:v>
                </c:pt>
                <c:pt idx="9943">
                  <c:v>100.91999999999999</c:v>
                </c:pt>
                <c:pt idx="9944">
                  <c:v>103.44</c:v>
                </c:pt>
                <c:pt idx="9945">
                  <c:v>103.44</c:v>
                </c:pt>
                <c:pt idx="9946">
                  <c:v>105.25999999999999</c:v>
                </c:pt>
                <c:pt idx="9947">
                  <c:v>107.71</c:v>
                </c:pt>
                <c:pt idx="9948">
                  <c:v>104.63</c:v>
                </c:pt>
                <c:pt idx="9949">
                  <c:v>100.30999999999999</c:v>
                </c:pt>
                <c:pt idx="9950">
                  <c:v>100.18</c:v>
                </c:pt>
                <c:pt idx="9951">
                  <c:v>98.88000000000001</c:v>
                </c:pt>
                <c:pt idx="9952">
                  <c:v>99.449999999999989</c:v>
                </c:pt>
                <c:pt idx="9953">
                  <c:v>98.929999999999993</c:v>
                </c:pt>
                <c:pt idx="9954">
                  <c:v>96.89</c:v>
                </c:pt>
                <c:pt idx="9955">
                  <c:v>96.100000000000009</c:v>
                </c:pt>
                <c:pt idx="9956">
                  <c:v>98.58</c:v>
                </c:pt>
                <c:pt idx="9957">
                  <c:v>99.940000000000012</c:v>
                </c:pt>
                <c:pt idx="9958">
                  <c:v>98.85</c:v>
                </c:pt>
                <c:pt idx="9959">
                  <c:v>101.24999999999997</c:v>
                </c:pt>
                <c:pt idx="9960">
                  <c:v>100</c:v>
                </c:pt>
                <c:pt idx="9961">
                  <c:v>96.28</c:v>
                </c:pt>
                <c:pt idx="9962">
                  <c:v>98.589999999999989</c:v>
                </c:pt>
                <c:pt idx="9963">
                  <c:v>100.58000000000003</c:v>
                </c:pt>
                <c:pt idx="9964">
                  <c:v>102.85</c:v>
                </c:pt>
                <c:pt idx="9965">
                  <c:v>100.35000000000001</c:v>
                </c:pt>
                <c:pt idx="9966">
                  <c:v>100.58</c:v>
                </c:pt>
                <c:pt idx="9967">
                  <c:v>105.31000000000002</c:v>
                </c:pt>
                <c:pt idx="9968">
                  <c:v>103.25</c:v>
                </c:pt>
                <c:pt idx="9969">
                  <c:v>103.79</c:v>
                </c:pt>
                <c:pt idx="9970">
                  <c:v>104.35</c:v>
                </c:pt>
                <c:pt idx="9971">
                  <c:v>105.38000000000002</c:v>
                </c:pt>
                <c:pt idx="9972">
                  <c:v>102.66000000000003</c:v>
                </c:pt>
                <c:pt idx="9973">
                  <c:v>103.10999999999999</c:v>
                </c:pt>
                <c:pt idx="9974">
                  <c:v>103.10999999999999</c:v>
                </c:pt>
                <c:pt idx="9975">
                  <c:v>102.10000000000001</c:v>
                </c:pt>
                <c:pt idx="9976">
                  <c:v>101.92000000000002</c:v>
                </c:pt>
                <c:pt idx="9977">
                  <c:v>106.61</c:v>
                </c:pt>
                <c:pt idx="9978">
                  <c:v>104.76</c:v>
                </c:pt>
                <c:pt idx="9979">
                  <c:v>104.80999999999997</c:v>
                </c:pt>
                <c:pt idx="9980">
                  <c:v>102.57000000000001</c:v>
                </c:pt>
                <c:pt idx="9981">
                  <c:v>100.01</c:v>
                </c:pt>
                <c:pt idx="9982">
                  <c:v>102.32000000000001</c:v>
                </c:pt>
                <c:pt idx="9983">
                  <c:v>100.10999999999999</c:v>
                </c:pt>
                <c:pt idx="9984">
                  <c:v>102.17</c:v>
                </c:pt>
                <c:pt idx="9985">
                  <c:v>102.66999999999999</c:v>
                </c:pt>
                <c:pt idx="9986">
                  <c:v>103.75999999999999</c:v>
                </c:pt>
                <c:pt idx="9987">
                  <c:v>101.75</c:v>
                </c:pt>
                <c:pt idx="9988">
                  <c:v>102.56</c:v>
                </c:pt>
                <c:pt idx="9989">
                  <c:v>101.83</c:v>
                </c:pt>
                <c:pt idx="9990">
                  <c:v>102.97</c:v>
                </c:pt>
                <c:pt idx="9991">
                  <c:v>102.76999999999998</c:v>
                </c:pt>
                <c:pt idx="9992">
                  <c:v>105.13</c:v>
                </c:pt>
                <c:pt idx="9993">
                  <c:v>105.52000000000001</c:v>
                </c:pt>
                <c:pt idx="9994">
                  <c:v>106.99999999999999</c:v>
                </c:pt>
                <c:pt idx="9995">
                  <c:v>108.28999999999999</c:v>
                </c:pt>
                <c:pt idx="9996">
                  <c:v>106.63</c:v>
                </c:pt>
                <c:pt idx="9997">
                  <c:v>103.35000000000001</c:v>
                </c:pt>
                <c:pt idx="9998">
                  <c:v>104.27</c:v>
                </c:pt>
                <c:pt idx="9999">
                  <c:v>105.16999999999999</c:v>
                </c:pt>
                <c:pt idx="10000">
                  <c:v>108.27</c:v>
                </c:pt>
                <c:pt idx="10001">
                  <c:v>104.23</c:v>
                </c:pt>
                <c:pt idx="10002">
                  <c:v>103.71</c:v>
                </c:pt>
                <c:pt idx="10003">
                  <c:v>102.71</c:v>
                </c:pt>
                <c:pt idx="10004">
                  <c:v>104.49000000000001</c:v>
                </c:pt>
                <c:pt idx="10005">
                  <c:v>104.47000000000001</c:v>
                </c:pt>
                <c:pt idx="10006">
                  <c:v>103.92999999999999</c:v>
                </c:pt>
                <c:pt idx="10007">
                  <c:v>100.88</c:v>
                </c:pt>
                <c:pt idx="10008">
                  <c:v>99.76</c:v>
                </c:pt>
                <c:pt idx="10009">
                  <c:v>95.419999999999987</c:v>
                </c:pt>
                <c:pt idx="10010">
                  <c:v>96.699999999999989</c:v>
                </c:pt>
                <c:pt idx="10011">
                  <c:v>94.14</c:v>
                </c:pt>
                <c:pt idx="10012">
                  <c:v>96.2</c:v>
                </c:pt>
                <c:pt idx="10013">
                  <c:v>96.679999999999993</c:v>
                </c:pt>
                <c:pt idx="10014">
                  <c:v>96.210000000000008</c:v>
                </c:pt>
                <c:pt idx="10015">
                  <c:v>93.809999999999988</c:v>
                </c:pt>
                <c:pt idx="10016">
                  <c:v>95.35</c:v>
                </c:pt>
                <c:pt idx="10017">
                  <c:v>94.79</c:v>
                </c:pt>
                <c:pt idx="10018">
                  <c:v>96.110000000000014</c:v>
                </c:pt>
                <c:pt idx="10019">
                  <c:v>94.24</c:v>
                </c:pt>
                <c:pt idx="10020">
                  <c:v>94.24</c:v>
                </c:pt>
                <c:pt idx="10021">
                  <c:v>96.88000000000001</c:v>
                </c:pt>
                <c:pt idx="10022">
                  <c:v>93.659999999999982</c:v>
                </c:pt>
                <c:pt idx="10023">
                  <c:v>91.200000000000017</c:v>
                </c:pt>
                <c:pt idx="10024">
                  <c:v>92.880000000000024</c:v>
                </c:pt>
                <c:pt idx="10025">
                  <c:v>94.139999999999986</c:v>
                </c:pt>
                <c:pt idx="10026">
                  <c:v>93.44</c:v>
                </c:pt>
                <c:pt idx="10027">
                  <c:v>92.699999999999989</c:v>
                </c:pt>
                <c:pt idx="10028">
                  <c:v>91.970000000000013</c:v>
                </c:pt>
                <c:pt idx="10029">
                  <c:v>91.39</c:v>
                </c:pt>
                <c:pt idx="10030">
                  <c:v>89.529999999999987</c:v>
                </c:pt>
                <c:pt idx="10031">
                  <c:v>89.09</c:v>
                </c:pt>
                <c:pt idx="10032">
                  <c:v>90.240000000000009</c:v>
                </c:pt>
                <c:pt idx="10033">
                  <c:v>89.34</c:v>
                </c:pt>
                <c:pt idx="10034">
                  <c:v>91.510000000000019</c:v>
                </c:pt>
                <c:pt idx="10035">
                  <c:v>94.350000000000009</c:v>
                </c:pt>
                <c:pt idx="10036">
                  <c:v>94.289999999999992</c:v>
                </c:pt>
                <c:pt idx="10037">
                  <c:v>94.190000000000012</c:v>
                </c:pt>
                <c:pt idx="10038">
                  <c:v>96.7</c:v>
                </c:pt>
                <c:pt idx="10039">
                  <c:v>93.289999999999978</c:v>
                </c:pt>
                <c:pt idx="10040">
                  <c:v>84.42</c:v>
                </c:pt>
                <c:pt idx="10041">
                  <c:v>85.32</c:v>
                </c:pt>
                <c:pt idx="10042">
                  <c:v>87.869999999999976</c:v>
                </c:pt>
                <c:pt idx="10043">
                  <c:v>88.8</c:v>
                </c:pt>
                <c:pt idx="10044">
                  <c:v>85.47999999999999</c:v>
                </c:pt>
                <c:pt idx="10045">
                  <c:v>85.47999999999999</c:v>
                </c:pt>
                <c:pt idx="10046">
                  <c:v>82.53</c:v>
                </c:pt>
                <c:pt idx="10047">
                  <c:v>79.09</c:v>
                </c:pt>
                <c:pt idx="10048">
                  <c:v>79.580000000000013</c:v>
                </c:pt>
                <c:pt idx="10049">
                  <c:v>75.289999999999992</c:v>
                </c:pt>
                <c:pt idx="10050">
                  <c:v>77.72999999999999</c:v>
                </c:pt>
                <c:pt idx="10051">
                  <c:v>82.09</c:v>
                </c:pt>
                <c:pt idx="10052">
                  <c:v>80.919999999999987</c:v>
                </c:pt>
                <c:pt idx="10053">
                  <c:v>86.240000000000009</c:v>
                </c:pt>
                <c:pt idx="10054">
                  <c:v>88.35</c:v>
                </c:pt>
                <c:pt idx="10055">
                  <c:v>89.21</c:v>
                </c:pt>
                <c:pt idx="10056">
                  <c:v>86.28</c:v>
                </c:pt>
                <c:pt idx="10057">
                  <c:v>86.999999999999986</c:v>
                </c:pt>
                <c:pt idx="10058">
                  <c:v>87.820000000000007</c:v>
                </c:pt>
                <c:pt idx="10059">
                  <c:v>86.38</c:v>
                </c:pt>
                <c:pt idx="10060">
                  <c:v>83.990000000000023</c:v>
                </c:pt>
                <c:pt idx="10061">
                  <c:v>80.720000000000013</c:v>
                </c:pt>
                <c:pt idx="10062">
                  <c:v>77.92</c:v>
                </c:pt>
                <c:pt idx="10063">
                  <c:v>79.78</c:v>
                </c:pt>
                <c:pt idx="10064">
                  <c:v>79.77000000000001</c:v>
                </c:pt>
                <c:pt idx="10065">
                  <c:v>83.66</c:v>
                </c:pt>
                <c:pt idx="10066">
                  <c:v>87.700000000000017</c:v>
                </c:pt>
                <c:pt idx="10067">
                  <c:v>87.52000000000001</c:v>
                </c:pt>
                <c:pt idx="10068">
                  <c:v>85.779999999999987</c:v>
                </c:pt>
                <c:pt idx="10069">
                  <c:v>86.64</c:v>
                </c:pt>
                <c:pt idx="10070">
                  <c:v>86.600000000000009</c:v>
                </c:pt>
                <c:pt idx="10071">
                  <c:v>83.700000000000017</c:v>
                </c:pt>
                <c:pt idx="10072">
                  <c:v>82.54</c:v>
                </c:pt>
                <c:pt idx="10073">
                  <c:v>81.72999999999999</c:v>
                </c:pt>
                <c:pt idx="10074">
                  <c:v>80.78</c:v>
                </c:pt>
                <c:pt idx="10075">
                  <c:v>83.179999999999993</c:v>
                </c:pt>
                <c:pt idx="10076">
                  <c:v>82.87</c:v>
                </c:pt>
                <c:pt idx="10077">
                  <c:v>82.340000000000018</c:v>
                </c:pt>
                <c:pt idx="10078">
                  <c:v>83.42</c:v>
                </c:pt>
                <c:pt idx="10079">
                  <c:v>83.22</c:v>
                </c:pt>
                <c:pt idx="10080">
                  <c:v>80.459999999999994</c:v>
                </c:pt>
                <c:pt idx="10081">
                  <c:v>80.399999999999977</c:v>
                </c:pt>
                <c:pt idx="10082">
                  <c:v>79.930000000000007</c:v>
                </c:pt>
                <c:pt idx="10083">
                  <c:v>78.370000000000019</c:v>
                </c:pt>
                <c:pt idx="10084">
                  <c:v>78.679999999999993</c:v>
                </c:pt>
                <c:pt idx="10085">
                  <c:v>75.429999999999993</c:v>
                </c:pt>
                <c:pt idx="10086">
                  <c:v>76.900000000000006</c:v>
                </c:pt>
                <c:pt idx="10087">
                  <c:v>77.47</c:v>
                </c:pt>
                <c:pt idx="10088">
                  <c:v>78.650000000000006</c:v>
                </c:pt>
                <c:pt idx="10089">
                  <c:v>81.66</c:v>
                </c:pt>
                <c:pt idx="10090">
                  <c:v>81.66</c:v>
                </c:pt>
                <c:pt idx="10091">
                  <c:v>80.59</c:v>
                </c:pt>
                <c:pt idx="10092">
                  <c:v>80.509999999999991</c:v>
                </c:pt>
                <c:pt idx="10093">
                  <c:v>82.91</c:v>
                </c:pt>
                <c:pt idx="10094">
                  <c:v>89.28</c:v>
                </c:pt>
                <c:pt idx="10095">
                  <c:v>89.28</c:v>
                </c:pt>
                <c:pt idx="10096">
                  <c:v>92.89</c:v>
                </c:pt>
                <c:pt idx="10097">
                  <c:v>93.96</c:v>
                </c:pt>
                <c:pt idx="10098">
                  <c:v>96.490000000000009</c:v>
                </c:pt>
                <c:pt idx="10099">
                  <c:v>93.050000000000011</c:v>
                </c:pt>
                <c:pt idx="10100">
                  <c:v>93.34</c:v>
                </c:pt>
                <c:pt idx="10101">
                  <c:v>91.490000000000009</c:v>
                </c:pt>
                <c:pt idx="10102">
                  <c:v>87.67</c:v>
                </c:pt>
                <c:pt idx="10103">
                  <c:v>84.800000000000011</c:v>
                </c:pt>
                <c:pt idx="10104">
                  <c:v>86.439999999999984</c:v>
                </c:pt>
                <c:pt idx="10105">
                  <c:v>85.029999999999987</c:v>
                </c:pt>
                <c:pt idx="10106">
                  <c:v>81.430000000000007</c:v>
                </c:pt>
                <c:pt idx="10107">
                  <c:v>81.59999999999998</c:v>
                </c:pt>
                <c:pt idx="10108">
                  <c:v>82.57</c:v>
                </c:pt>
                <c:pt idx="10109">
                  <c:v>83.25</c:v>
                </c:pt>
                <c:pt idx="10110">
                  <c:v>83.050000000000011</c:v>
                </c:pt>
                <c:pt idx="10111">
                  <c:v>86.49</c:v>
                </c:pt>
                <c:pt idx="10112">
                  <c:v>87.05</c:v>
                </c:pt>
                <c:pt idx="10113">
                  <c:v>88.76</c:v>
                </c:pt>
                <c:pt idx="10114">
                  <c:v>88.8</c:v>
                </c:pt>
                <c:pt idx="10115">
                  <c:v>88.8</c:v>
                </c:pt>
                <c:pt idx="10116">
                  <c:v>89.740000000000009</c:v>
                </c:pt>
                <c:pt idx="10117">
                  <c:v>91.070000000000007</c:v>
                </c:pt>
                <c:pt idx="10118">
                  <c:v>90.659999999999982</c:v>
                </c:pt>
                <c:pt idx="10119">
                  <c:v>96.289999999999992</c:v>
                </c:pt>
                <c:pt idx="10120">
                  <c:v>95.13000000000001</c:v>
                </c:pt>
                <c:pt idx="10121">
                  <c:v>93.93</c:v>
                </c:pt>
                <c:pt idx="10122">
                  <c:v>94.859999999999985</c:v>
                </c:pt>
                <c:pt idx="10123">
                  <c:v>93.660000000000011</c:v>
                </c:pt>
                <c:pt idx="10124">
                  <c:v>91.13000000000001</c:v>
                </c:pt>
                <c:pt idx="10125">
                  <c:v>92.47999999999999</c:v>
                </c:pt>
                <c:pt idx="10126">
                  <c:v>90.37</c:v>
                </c:pt>
                <c:pt idx="10127">
                  <c:v>92.45999999999998</c:v>
                </c:pt>
                <c:pt idx="10128">
                  <c:v>96.730000000000018</c:v>
                </c:pt>
                <c:pt idx="10129">
                  <c:v>99.42</c:v>
                </c:pt>
                <c:pt idx="10130">
                  <c:v>98.46</c:v>
                </c:pt>
                <c:pt idx="10131">
                  <c:v>99.63</c:v>
                </c:pt>
                <c:pt idx="10132">
                  <c:v>98.509999999999991</c:v>
                </c:pt>
                <c:pt idx="10133">
                  <c:v>100.60000000000002</c:v>
                </c:pt>
                <c:pt idx="10134">
                  <c:v>99.24</c:v>
                </c:pt>
                <c:pt idx="10135">
                  <c:v>100.82999999999997</c:v>
                </c:pt>
                <c:pt idx="10136">
                  <c:v>100.07999999999998</c:v>
                </c:pt>
                <c:pt idx="10137">
                  <c:v>116.70000000000003</c:v>
                </c:pt>
                <c:pt idx="10138">
                  <c:v>123.50000000000001</c:v>
                </c:pt>
                <c:pt idx="10139">
                  <c:v>123.50000000000001</c:v>
                </c:pt>
                <c:pt idx="10140">
                  <c:v>125.91000000000001</c:v>
                </c:pt>
                <c:pt idx="10141">
                  <c:v>122.63000000000002</c:v>
                </c:pt>
                <c:pt idx="10142">
                  <c:v>121.74000000000001</c:v>
                </c:pt>
                <c:pt idx="10143">
                  <c:v>125.64999999999999</c:v>
                </c:pt>
                <c:pt idx="10144">
                  <c:v>128.69999999999999</c:v>
                </c:pt>
                <c:pt idx="10145">
                  <c:v>124.71</c:v>
                </c:pt>
                <c:pt idx="10146">
                  <c:v>122.48000000000002</c:v>
                </c:pt>
                <c:pt idx="10147">
                  <c:v>122.7</c:v>
                </c:pt>
                <c:pt idx="10148">
                  <c:v>122.7</c:v>
                </c:pt>
                <c:pt idx="10149">
                  <c:v>124.04000000000002</c:v>
                </c:pt>
                <c:pt idx="10150">
                  <c:v>121.34000000000003</c:v>
                </c:pt>
                <c:pt idx="10151">
                  <c:v>120.39</c:v>
                </c:pt>
                <c:pt idx="10152">
                  <c:v>126.79</c:v>
                </c:pt>
                <c:pt idx="10153">
                  <c:v>130.11000000000001</c:v>
                </c:pt>
                <c:pt idx="10154">
                  <c:v>128.73999999999998</c:v>
                </c:pt>
                <c:pt idx="10155">
                  <c:v>127.42999999999999</c:v>
                </c:pt>
                <c:pt idx="10156">
                  <c:v>127.47999999999999</c:v>
                </c:pt>
                <c:pt idx="10157">
                  <c:v>124.61</c:v>
                </c:pt>
                <c:pt idx="10158">
                  <c:v>129.68999999999997</c:v>
                </c:pt>
                <c:pt idx="10159">
                  <c:v>133.46000000000004</c:v>
                </c:pt>
                <c:pt idx="10160">
                  <c:v>133.01000000000002</c:v>
                </c:pt>
                <c:pt idx="10161">
                  <c:v>130.76999999999998</c:v>
                </c:pt>
                <c:pt idx="10162">
                  <c:v>130.33999999999997</c:v>
                </c:pt>
                <c:pt idx="10163">
                  <c:v>132.29000000000002</c:v>
                </c:pt>
                <c:pt idx="10164">
                  <c:v>133.92000000000002</c:v>
                </c:pt>
                <c:pt idx="10165">
                  <c:v>131.60999999999999</c:v>
                </c:pt>
                <c:pt idx="10166">
                  <c:v>134.23000000000002</c:v>
                </c:pt>
                <c:pt idx="10167">
                  <c:v>134.69000000000003</c:v>
                </c:pt>
                <c:pt idx="10168">
                  <c:v>135.91999999999999</c:v>
                </c:pt>
                <c:pt idx="10169">
                  <c:v>133.57000000000002</c:v>
                </c:pt>
                <c:pt idx="10170">
                  <c:v>133.57000000000002</c:v>
                </c:pt>
                <c:pt idx="10171">
                  <c:v>133.29</c:v>
                </c:pt>
                <c:pt idx="10172">
                  <c:v>125.4</c:v>
                </c:pt>
                <c:pt idx="10173">
                  <c:v>126.28000000000002</c:v>
                </c:pt>
                <c:pt idx="10174">
                  <c:v>125.60000000000002</c:v>
                </c:pt>
                <c:pt idx="10175">
                  <c:v>125.60000000000002</c:v>
                </c:pt>
                <c:pt idx="10176">
                  <c:v>123.03</c:v>
                </c:pt>
                <c:pt idx="10177">
                  <c:v>122.50000000000001</c:v>
                </c:pt>
                <c:pt idx="10178">
                  <c:v>118.22000000000001</c:v>
                </c:pt>
                <c:pt idx="10179">
                  <c:v>120.94999999999997</c:v>
                </c:pt>
                <c:pt idx="10180">
                  <c:v>118.31</c:v>
                </c:pt>
                <c:pt idx="10181">
                  <c:v>119.01000000000002</c:v>
                </c:pt>
                <c:pt idx="10182">
                  <c:v>118.66000000000001</c:v>
                </c:pt>
                <c:pt idx="10183">
                  <c:v>118.98000000000002</c:v>
                </c:pt>
                <c:pt idx="10184">
                  <c:v>120.32999999999998</c:v>
                </c:pt>
                <c:pt idx="10185">
                  <c:v>120.32999999999998</c:v>
                </c:pt>
                <c:pt idx="10186">
                  <c:v>117.28999999999998</c:v>
                </c:pt>
                <c:pt idx="10187">
                  <c:v>120.81999999999996</c:v>
                </c:pt>
                <c:pt idx="10188">
                  <c:v>125.25</c:v>
                </c:pt>
                <c:pt idx="10189">
                  <c:v>127.83000000000003</c:v>
                </c:pt>
                <c:pt idx="10190">
                  <c:v>125.37</c:v>
                </c:pt>
                <c:pt idx="10191">
                  <c:v>127.27999999999999</c:v>
                </c:pt>
                <c:pt idx="10192">
                  <c:v>127.75000000000001</c:v>
                </c:pt>
                <c:pt idx="10193">
                  <c:v>128.01</c:v>
                </c:pt>
                <c:pt idx="10194">
                  <c:v>126.61000000000003</c:v>
                </c:pt>
                <c:pt idx="10195">
                  <c:v>127.59000000000003</c:v>
                </c:pt>
                <c:pt idx="10196">
                  <c:v>124.87000000000002</c:v>
                </c:pt>
                <c:pt idx="10197">
                  <c:v>125.74000000000001</c:v>
                </c:pt>
                <c:pt idx="10198">
                  <c:v>126.91</c:v>
                </c:pt>
                <c:pt idx="10199">
                  <c:v>126.78999999999998</c:v>
                </c:pt>
                <c:pt idx="10200">
                  <c:v>125.87000000000002</c:v>
                </c:pt>
                <c:pt idx="10201">
                  <c:v>122.81</c:v>
                </c:pt>
                <c:pt idx="10202">
                  <c:v>119.53</c:v>
                </c:pt>
                <c:pt idx="10203">
                  <c:v>121.76</c:v>
                </c:pt>
                <c:pt idx="10204">
                  <c:v>121.78000000000002</c:v>
                </c:pt>
                <c:pt idx="10205">
                  <c:v>123.41</c:v>
                </c:pt>
                <c:pt idx="10206">
                  <c:v>123.55000000000003</c:v>
                </c:pt>
                <c:pt idx="10207">
                  <c:v>124.66</c:v>
                </c:pt>
                <c:pt idx="10208">
                  <c:v>124.46</c:v>
                </c:pt>
                <c:pt idx="10209">
                  <c:v>122.64999999999999</c:v>
                </c:pt>
                <c:pt idx="10210">
                  <c:v>122.64999999999999</c:v>
                </c:pt>
                <c:pt idx="10211">
                  <c:v>122.22999999999998</c:v>
                </c:pt>
                <c:pt idx="10212">
                  <c:v>119.67000000000002</c:v>
                </c:pt>
                <c:pt idx="10213">
                  <c:v>118.94999999999997</c:v>
                </c:pt>
                <c:pt idx="10214">
                  <c:v>116.89</c:v>
                </c:pt>
                <c:pt idx="10215">
                  <c:v>117.06000000000003</c:v>
                </c:pt>
                <c:pt idx="10216">
                  <c:v>112.97999999999999</c:v>
                </c:pt>
                <c:pt idx="10217">
                  <c:v>116.83999999999999</c:v>
                </c:pt>
                <c:pt idx="10218">
                  <c:v>116.95</c:v>
                </c:pt>
                <c:pt idx="10219">
                  <c:v>117.28999999999998</c:v>
                </c:pt>
                <c:pt idx="10220">
                  <c:v>119.44</c:v>
                </c:pt>
                <c:pt idx="10221">
                  <c:v>119.02</c:v>
                </c:pt>
                <c:pt idx="10222">
                  <c:v>120.54999999999998</c:v>
                </c:pt>
                <c:pt idx="10223">
                  <c:v>123.26999999999997</c:v>
                </c:pt>
                <c:pt idx="10224">
                  <c:v>122.11000000000001</c:v>
                </c:pt>
                <c:pt idx="10225">
                  <c:v>125.38999999999999</c:v>
                </c:pt>
                <c:pt idx="10226">
                  <c:v>122.39</c:v>
                </c:pt>
                <c:pt idx="10227">
                  <c:v>119.36</c:v>
                </c:pt>
                <c:pt idx="10228">
                  <c:v>120.8</c:v>
                </c:pt>
                <c:pt idx="10229">
                  <c:v>118.58999999999997</c:v>
                </c:pt>
                <c:pt idx="10230">
                  <c:v>117.24000000000001</c:v>
                </c:pt>
                <c:pt idx="10231">
                  <c:v>115.77</c:v>
                </c:pt>
                <c:pt idx="10232">
                  <c:v>115.73000000000002</c:v>
                </c:pt>
                <c:pt idx="10233">
                  <c:v>116.74</c:v>
                </c:pt>
                <c:pt idx="10234">
                  <c:v>115.57000000000002</c:v>
                </c:pt>
                <c:pt idx="10235">
                  <c:v>112.55000000000001</c:v>
                </c:pt>
                <c:pt idx="10236">
                  <c:v>111.62</c:v>
                </c:pt>
                <c:pt idx="10237">
                  <c:v>110.67</c:v>
                </c:pt>
                <c:pt idx="10238">
                  <c:v>113.79000000000002</c:v>
                </c:pt>
                <c:pt idx="10239">
                  <c:v>113.34</c:v>
                </c:pt>
                <c:pt idx="10240">
                  <c:v>109.32000000000002</c:v>
                </c:pt>
                <c:pt idx="10241">
                  <c:v>110.85000000000001</c:v>
                </c:pt>
                <c:pt idx="10242">
                  <c:v>110.13999999999999</c:v>
                </c:pt>
                <c:pt idx="10243">
                  <c:v>110.28999999999998</c:v>
                </c:pt>
                <c:pt idx="10244">
                  <c:v>109.60000000000001</c:v>
                </c:pt>
                <c:pt idx="10245">
                  <c:v>109.19999999999999</c:v>
                </c:pt>
                <c:pt idx="10246">
                  <c:v>106.23999999999998</c:v>
                </c:pt>
                <c:pt idx="10247">
                  <c:v>103.76999999999998</c:v>
                </c:pt>
                <c:pt idx="10248">
                  <c:v>103.21000000000001</c:v>
                </c:pt>
                <c:pt idx="10249">
                  <c:v>103.21000000000001</c:v>
                </c:pt>
                <c:pt idx="10250">
                  <c:v>104.86999999999999</c:v>
                </c:pt>
                <c:pt idx="10251">
                  <c:v>100.78</c:v>
                </c:pt>
                <c:pt idx="10252">
                  <c:v>103.77000000000001</c:v>
                </c:pt>
                <c:pt idx="10253">
                  <c:v>104.74000000000001</c:v>
                </c:pt>
                <c:pt idx="10254">
                  <c:v>106.78000000000003</c:v>
                </c:pt>
                <c:pt idx="10255">
                  <c:v>104.36000000000001</c:v>
                </c:pt>
                <c:pt idx="10256">
                  <c:v>106.17999999999998</c:v>
                </c:pt>
                <c:pt idx="10257">
                  <c:v>103.18</c:v>
                </c:pt>
                <c:pt idx="10258">
                  <c:v>103.67</c:v>
                </c:pt>
                <c:pt idx="10259">
                  <c:v>101.82999999999997</c:v>
                </c:pt>
                <c:pt idx="10260">
                  <c:v>104.41</c:v>
                </c:pt>
                <c:pt idx="10261">
                  <c:v>102.23</c:v>
                </c:pt>
                <c:pt idx="10262">
                  <c:v>102.41</c:v>
                </c:pt>
                <c:pt idx="10263">
                  <c:v>104.81999999999998</c:v>
                </c:pt>
                <c:pt idx="10264">
                  <c:v>103.85</c:v>
                </c:pt>
                <c:pt idx="10265">
                  <c:v>105.65</c:v>
                </c:pt>
                <c:pt idx="10266">
                  <c:v>105.72</c:v>
                </c:pt>
                <c:pt idx="10267">
                  <c:v>105.92999999999999</c:v>
                </c:pt>
                <c:pt idx="10268">
                  <c:v>105.27</c:v>
                </c:pt>
                <c:pt idx="10269">
                  <c:v>103.52999999999999</c:v>
                </c:pt>
                <c:pt idx="10270">
                  <c:v>104.47000000000001</c:v>
                </c:pt>
                <c:pt idx="10271">
                  <c:v>102.69999999999999</c:v>
                </c:pt>
                <c:pt idx="10272">
                  <c:v>97.85</c:v>
                </c:pt>
                <c:pt idx="10273">
                  <c:v>96.12</c:v>
                </c:pt>
                <c:pt idx="10274">
                  <c:v>96.429999999999993</c:v>
                </c:pt>
                <c:pt idx="10275">
                  <c:v>97.109999999999985</c:v>
                </c:pt>
                <c:pt idx="10276">
                  <c:v>97.670000000000016</c:v>
                </c:pt>
                <c:pt idx="10277">
                  <c:v>96.839999999999989</c:v>
                </c:pt>
                <c:pt idx="10278">
                  <c:v>96.169999999999973</c:v>
                </c:pt>
                <c:pt idx="10279">
                  <c:v>95.280000000000015</c:v>
                </c:pt>
                <c:pt idx="10280">
                  <c:v>95.280000000000015</c:v>
                </c:pt>
                <c:pt idx="10281">
                  <c:v>92.609999999999985</c:v>
                </c:pt>
                <c:pt idx="10282">
                  <c:v>92.09999999999998</c:v>
                </c:pt>
                <c:pt idx="10283">
                  <c:v>92.159999999999968</c:v>
                </c:pt>
                <c:pt idx="10284">
                  <c:v>87.12</c:v>
                </c:pt>
                <c:pt idx="10285">
                  <c:v>87.970000000000013</c:v>
                </c:pt>
                <c:pt idx="10286">
                  <c:v>85.110000000000014</c:v>
                </c:pt>
                <c:pt idx="10287">
                  <c:v>86.679999999999978</c:v>
                </c:pt>
                <c:pt idx="10288">
                  <c:v>87.419999999999987</c:v>
                </c:pt>
                <c:pt idx="10289">
                  <c:v>86.579999999999984</c:v>
                </c:pt>
                <c:pt idx="10290">
                  <c:v>85.940000000000012</c:v>
                </c:pt>
                <c:pt idx="10291">
                  <c:v>84.760000000000019</c:v>
                </c:pt>
                <c:pt idx="10292">
                  <c:v>79.459999999999994</c:v>
                </c:pt>
                <c:pt idx="10293">
                  <c:v>81.23</c:v>
                </c:pt>
                <c:pt idx="10294">
                  <c:v>83.630000000000024</c:v>
                </c:pt>
                <c:pt idx="10295">
                  <c:v>83.190000000000012</c:v>
                </c:pt>
                <c:pt idx="10296">
                  <c:v>81.259999999999977</c:v>
                </c:pt>
                <c:pt idx="10297">
                  <c:v>81.530000000000015</c:v>
                </c:pt>
                <c:pt idx="10298">
                  <c:v>80.759999999999991</c:v>
                </c:pt>
                <c:pt idx="10299">
                  <c:v>80.190000000000012</c:v>
                </c:pt>
                <c:pt idx="10300">
                  <c:v>80.47</c:v>
                </c:pt>
                <c:pt idx="10301">
                  <c:v>83.589999999999989</c:v>
                </c:pt>
                <c:pt idx="10302">
                  <c:v>87.460000000000008</c:v>
                </c:pt>
                <c:pt idx="10303">
                  <c:v>89.74</c:v>
                </c:pt>
                <c:pt idx="10304">
                  <c:v>92.200000000000017</c:v>
                </c:pt>
                <c:pt idx="10305">
                  <c:v>93.97999999999999</c:v>
                </c:pt>
                <c:pt idx="10306">
                  <c:v>93.97999999999999</c:v>
                </c:pt>
                <c:pt idx="10307">
                  <c:v>92.09999999999998</c:v>
                </c:pt>
                <c:pt idx="10308">
                  <c:v>97.149999999999977</c:v>
                </c:pt>
                <c:pt idx="10309">
                  <c:v>98.660000000000011</c:v>
                </c:pt>
                <c:pt idx="10310">
                  <c:v>99.000000000000028</c:v>
                </c:pt>
                <c:pt idx="10311">
                  <c:v>98.54</c:v>
                </c:pt>
                <c:pt idx="10312">
                  <c:v>97.47999999999999</c:v>
                </c:pt>
                <c:pt idx="10313">
                  <c:v>98.109999999999985</c:v>
                </c:pt>
                <c:pt idx="10314">
                  <c:v>97.630000000000024</c:v>
                </c:pt>
                <c:pt idx="10315">
                  <c:v>95.839999999999975</c:v>
                </c:pt>
                <c:pt idx="10316">
                  <c:v>91.129999999999981</c:v>
                </c:pt>
                <c:pt idx="10317">
                  <c:v>91.360000000000014</c:v>
                </c:pt>
                <c:pt idx="10318">
                  <c:v>90.68</c:v>
                </c:pt>
                <c:pt idx="10319">
                  <c:v>89.729999999999976</c:v>
                </c:pt>
                <c:pt idx="10320">
                  <c:v>89.84999999999998</c:v>
                </c:pt>
                <c:pt idx="10321">
                  <c:v>94.55</c:v>
                </c:pt>
                <c:pt idx="10322">
                  <c:v>93.21</c:v>
                </c:pt>
                <c:pt idx="10323">
                  <c:v>94.719999999999985</c:v>
                </c:pt>
                <c:pt idx="10324">
                  <c:v>94.17</c:v>
                </c:pt>
                <c:pt idx="10325">
                  <c:v>94.51</c:v>
                </c:pt>
                <c:pt idx="10326">
                  <c:v>91.210000000000008</c:v>
                </c:pt>
                <c:pt idx="10327">
                  <c:v>91.199999999999989</c:v>
                </c:pt>
                <c:pt idx="10328">
                  <c:v>88.220000000000013</c:v>
                </c:pt>
                <c:pt idx="10329">
                  <c:v>91.11</c:v>
                </c:pt>
                <c:pt idx="10330">
                  <c:v>90.210000000000008</c:v>
                </c:pt>
                <c:pt idx="10331">
                  <c:v>91.109999999999985</c:v>
                </c:pt>
                <c:pt idx="10332">
                  <c:v>90.889999999999986</c:v>
                </c:pt>
                <c:pt idx="10333">
                  <c:v>87.289999999999978</c:v>
                </c:pt>
                <c:pt idx="10334">
                  <c:v>89.48</c:v>
                </c:pt>
                <c:pt idx="10335">
                  <c:v>90.030000000000015</c:v>
                </c:pt>
                <c:pt idx="10336">
                  <c:v>92.63000000000001</c:v>
                </c:pt>
                <c:pt idx="10337">
                  <c:v>89.589999999999989</c:v>
                </c:pt>
                <c:pt idx="10338">
                  <c:v>88.97</c:v>
                </c:pt>
                <c:pt idx="10339">
                  <c:v>88.850000000000009</c:v>
                </c:pt>
                <c:pt idx="10340">
                  <c:v>88.050000000000011</c:v>
                </c:pt>
                <c:pt idx="10341">
                  <c:v>89.149999999999977</c:v>
                </c:pt>
                <c:pt idx="10342">
                  <c:v>86.09</c:v>
                </c:pt>
                <c:pt idx="10343">
                  <c:v>86.42000000000003</c:v>
                </c:pt>
                <c:pt idx="10344">
                  <c:v>83.44</c:v>
                </c:pt>
                <c:pt idx="10345">
                  <c:v>83.179999999999993</c:v>
                </c:pt>
                <c:pt idx="10346">
                  <c:v>81.36999999999999</c:v>
                </c:pt>
                <c:pt idx="10347">
                  <c:v>80.540000000000006</c:v>
                </c:pt>
                <c:pt idx="10348">
                  <c:v>79.150000000000006</c:v>
                </c:pt>
                <c:pt idx="10349">
                  <c:v>82.37</c:v>
                </c:pt>
                <c:pt idx="10350">
                  <c:v>82.37</c:v>
                </c:pt>
                <c:pt idx="10351">
                  <c:v>76.960000000000008</c:v>
                </c:pt>
                <c:pt idx="10352">
                  <c:v>80.25</c:v>
                </c:pt>
                <c:pt idx="10353">
                  <c:v>77.669999999999987</c:v>
                </c:pt>
                <c:pt idx="10354">
                  <c:v>78.86999999999999</c:v>
                </c:pt>
                <c:pt idx="10355">
                  <c:v>81.199999999999989</c:v>
                </c:pt>
                <c:pt idx="10356">
                  <c:v>83.239999999999981</c:v>
                </c:pt>
                <c:pt idx="10357">
                  <c:v>84.11999999999999</c:v>
                </c:pt>
                <c:pt idx="10358">
                  <c:v>82.32</c:v>
                </c:pt>
                <c:pt idx="10359">
                  <c:v>82.2</c:v>
                </c:pt>
                <c:pt idx="10360">
                  <c:v>83.399999999999991</c:v>
                </c:pt>
                <c:pt idx="10361">
                  <c:v>84.350000000000009</c:v>
                </c:pt>
                <c:pt idx="10362">
                  <c:v>82.94</c:v>
                </c:pt>
                <c:pt idx="10363">
                  <c:v>83.800000000000011</c:v>
                </c:pt>
                <c:pt idx="10364">
                  <c:v>81.890000000000015</c:v>
                </c:pt>
                <c:pt idx="10365">
                  <c:v>79.680000000000021</c:v>
                </c:pt>
                <c:pt idx="10366">
                  <c:v>80.010000000000005</c:v>
                </c:pt>
                <c:pt idx="10367">
                  <c:v>83.96</c:v>
                </c:pt>
                <c:pt idx="10368">
                  <c:v>85.77</c:v>
                </c:pt>
                <c:pt idx="10369">
                  <c:v>85.090000000000018</c:v>
                </c:pt>
                <c:pt idx="10370">
                  <c:v>85.799999999999969</c:v>
                </c:pt>
                <c:pt idx="10371">
                  <c:v>85.190000000000012</c:v>
                </c:pt>
                <c:pt idx="10372">
                  <c:v>85.18</c:v>
                </c:pt>
                <c:pt idx="10373">
                  <c:v>86.069999999999979</c:v>
                </c:pt>
                <c:pt idx="10374">
                  <c:v>85.490000000000023</c:v>
                </c:pt>
                <c:pt idx="10375">
                  <c:v>85.490000000000023</c:v>
                </c:pt>
                <c:pt idx="10376">
                  <c:v>84.84</c:v>
                </c:pt>
                <c:pt idx="10377">
                  <c:v>82.950000000000017</c:v>
                </c:pt>
                <c:pt idx="10378">
                  <c:v>80.499999999999972</c:v>
                </c:pt>
                <c:pt idx="10379">
                  <c:v>78.010000000000005</c:v>
                </c:pt>
                <c:pt idx="10380">
                  <c:v>76.549999999999983</c:v>
                </c:pt>
                <c:pt idx="10381">
                  <c:v>75.34999999999998</c:v>
                </c:pt>
                <c:pt idx="10382">
                  <c:v>78.359999999999985</c:v>
                </c:pt>
                <c:pt idx="10383">
                  <c:v>78.740000000000009</c:v>
                </c:pt>
                <c:pt idx="10384">
                  <c:v>80.820000000000007</c:v>
                </c:pt>
                <c:pt idx="10385">
                  <c:v>80.22</c:v>
                </c:pt>
                <c:pt idx="10386">
                  <c:v>83.789999999999992</c:v>
                </c:pt>
                <c:pt idx="10387">
                  <c:v>83.670000000000016</c:v>
                </c:pt>
                <c:pt idx="10388">
                  <c:v>84.600000000000009</c:v>
                </c:pt>
                <c:pt idx="10389">
                  <c:v>81.890000000000015</c:v>
                </c:pt>
                <c:pt idx="10390">
                  <c:v>79.46999999999997</c:v>
                </c:pt>
                <c:pt idx="10391">
                  <c:v>77.960000000000036</c:v>
                </c:pt>
                <c:pt idx="10392">
                  <c:v>76.020000000000024</c:v>
                </c:pt>
                <c:pt idx="10393">
                  <c:v>73.69999999999996</c:v>
                </c:pt>
                <c:pt idx="10394">
                  <c:v>71.8</c:v>
                </c:pt>
                <c:pt idx="10395">
                  <c:v>69.56</c:v>
                </c:pt>
                <c:pt idx="10396">
                  <c:v>68.559999999999974</c:v>
                </c:pt>
                <c:pt idx="10397">
                  <c:v>68.909999999999982</c:v>
                </c:pt>
                <c:pt idx="10398">
                  <c:v>70.830000000000013</c:v>
                </c:pt>
                <c:pt idx="10399">
                  <c:v>74.429999999999993</c:v>
                </c:pt>
                <c:pt idx="10400">
                  <c:v>72.469999999999985</c:v>
                </c:pt>
                <c:pt idx="10401">
                  <c:v>68.450000000000017</c:v>
                </c:pt>
                <c:pt idx="10402">
                  <c:v>63.88</c:v>
                </c:pt>
                <c:pt idx="10403">
                  <c:v>66.710000000000008</c:v>
                </c:pt>
                <c:pt idx="10404">
                  <c:v>62.220000000000006</c:v>
                </c:pt>
                <c:pt idx="10405">
                  <c:v>61.610000000000007</c:v>
                </c:pt>
                <c:pt idx="10406">
                  <c:v>58.440000000000005</c:v>
                </c:pt>
                <c:pt idx="10407">
                  <c:v>59.19999999999996</c:v>
                </c:pt>
                <c:pt idx="10408">
                  <c:v>59.19999999999996</c:v>
                </c:pt>
                <c:pt idx="10409">
                  <c:v>59.750000000000014</c:v>
                </c:pt>
                <c:pt idx="10410">
                  <c:v>58.730000000000018</c:v>
                </c:pt>
                <c:pt idx="10411">
                  <c:v>58.170000000000009</c:v>
                </c:pt>
                <c:pt idx="10412">
                  <c:v>62.61999999999999</c:v>
                </c:pt>
                <c:pt idx="10413">
                  <c:v>62.769999999999996</c:v>
                </c:pt>
                <c:pt idx="10414">
                  <c:v>58.949999999999989</c:v>
                </c:pt>
                <c:pt idx="10415">
                  <c:v>56.600000000000009</c:v>
                </c:pt>
                <c:pt idx="10416">
                  <c:v>53.250000000000021</c:v>
                </c:pt>
                <c:pt idx="10417">
                  <c:v>53.20999999999998</c:v>
                </c:pt>
                <c:pt idx="10418">
                  <c:v>56.099999999999994</c:v>
                </c:pt>
                <c:pt idx="10419">
                  <c:v>58.149999999999991</c:v>
                </c:pt>
                <c:pt idx="10420">
                  <c:v>56.969999999999985</c:v>
                </c:pt>
                <c:pt idx="10421">
                  <c:v>57.400000000000006</c:v>
                </c:pt>
                <c:pt idx="10422">
                  <c:v>56.790000000000006</c:v>
                </c:pt>
                <c:pt idx="10423">
                  <c:v>53.83</c:v>
                </c:pt>
                <c:pt idx="10424">
                  <c:v>51.719999999999985</c:v>
                </c:pt>
                <c:pt idx="10425">
                  <c:v>56.65</c:v>
                </c:pt>
                <c:pt idx="10426">
                  <c:v>61.189999999999991</c:v>
                </c:pt>
                <c:pt idx="10427">
                  <c:v>64.029999999999987</c:v>
                </c:pt>
                <c:pt idx="10428">
                  <c:v>60.510000000000019</c:v>
                </c:pt>
                <c:pt idx="10429">
                  <c:v>59.039999999999978</c:v>
                </c:pt>
                <c:pt idx="10430">
                  <c:v>59.039999999999978</c:v>
                </c:pt>
                <c:pt idx="10431">
                  <c:v>57.65</c:v>
                </c:pt>
                <c:pt idx="10432">
                  <c:v>51.769999999999982</c:v>
                </c:pt>
                <c:pt idx="10433">
                  <c:v>52.339999999999989</c:v>
                </c:pt>
                <c:pt idx="10434">
                  <c:v>52.240000000000023</c:v>
                </c:pt>
                <c:pt idx="10435">
                  <c:v>52.240000000000023</c:v>
                </c:pt>
                <c:pt idx="10436">
                  <c:v>54.41999999999998</c:v>
                </c:pt>
                <c:pt idx="10437">
                  <c:v>51.579999999999984</c:v>
                </c:pt>
                <c:pt idx="10438">
                  <c:v>50.100000000000009</c:v>
                </c:pt>
                <c:pt idx="10439">
                  <c:v>51.640000000000022</c:v>
                </c:pt>
                <c:pt idx="10440">
                  <c:v>52.21</c:v>
                </c:pt>
                <c:pt idx="10441">
                  <c:v>58.48</c:v>
                </c:pt>
                <c:pt idx="10442">
                  <c:v>58.440000000000005</c:v>
                </c:pt>
                <c:pt idx="10443">
                  <c:v>55.80999999999996</c:v>
                </c:pt>
                <c:pt idx="10444">
                  <c:v>54.859999999999978</c:v>
                </c:pt>
                <c:pt idx="10445">
                  <c:v>54.859999999999978</c:v>
                </c:pt>
                <c:pt idx="10446">
                  <c:v>52.289999999999992</c:v>
                </c:pt>
                <c:pt idx="10447">
                  <c:v>54.72999999999999</c:v>
                </c:pt>
                <c:pt idx="10448">
                  <c:v>58.219999999999985</c:v>
                </c:pt>
                <c:pt idx="10449">
                  <c:v>59.45</c:v>
                </c:pt>
                <c:pt idx="10450">
                  <c:v>58.919999999999995</c:v>
                </c:pt>
                <c:pt idx="10451">
                  <c:v>57.28</c:v>
                </c:pt>
                <c:pt idx="10452">
                  <c:v>57.03</c:v>
                </c:pt>
                <c:pt idx="10453">
                  <c:v>53.279999999999994</c:v>
                </c:pt>
                <c:pt idx="10454">
                  <c:v>54.360000000000007</c:v>
                </c:pt>
                <c:pt idx="10455">
                  <c:v>57.730000000000018</c:v>
                </c:pt>
                <c:pt idx="10456">
                  <c:v>59.560000000000016</c:v>
                </c:pt>
                <c:pt idx="10457">
                  <c:v>56.44</c:v>
                </c:pt>
                <c:pt idx="10458">
                  <c:v>62.870000000000026</c:v>
                </c:pt>
                <c:pt idx="10459">
                  <c:v>69.979999999999976</c:v>
                </c:pt>
                <c:pt idx="10460">
                  <c:v>68.15000000000002</c:v>
                </c:pt>
                <c:pt idx="10461">
                  <c:v>69.649999999999991</c:v>
                </c:pt>
                <c:pt idx="10462">
                  <c:v>71.240000000000009</c:v>
                </c:pt>
                <c:pt idx="10463">
                  <c:v>72.059999999999974</c:v>
                </c:pt>
                <c:pt idx="10464">
                  <c:v>77.8</c:v>
                </c:pt>
                <c:pt idx="10465">
                  <c:v>78.320000000000036</c:v>
                </c:pt>
                <c:pt idx="10466">
                  <c:v>72.540000000000006</c:v>
                </c:pt>
                <c:pt idx="10467">
                  <c:v>73.859999999999985</c:v>
                </c:pt>
                <c:pt idx="10468">
                  <c:v>72.509999999999991</c:v>
                </c:pt>
                <c:pt idx="10469">
                  <c:v>68.540000000000049</c:v>
                </c:pt>
                <c:pt idx="10470">
                  <c:v>68.540000000000049</c:v>
                </c:pt>
                <c:pt idx="10471">
                  <c:v>67.089999999999961</c:v>
                </c:pt>
                <c:pt idx="10472">
                  <c:v>68.390000000000043</c:v>
                </c:pt>
                <c:pt idx="10473">
                  <c:v>67.470000000000013</c:v>
                </c:pt>
                <c:pt idx="10474">
                  <c:v>62.800000000000011</c:v>
                </c:pt>
                <c:pt idx="10475">
                  <c:v>64.040000000000006</c:v>
                </c:pt>
                <c:pt idx="10476">
                  <c:v>63.339999999999996</c:v>
                </c:pt>
                <c:pt idx="10477">
                  <c:v>61.059999999999981</c:v>
                </c:pt>
                <c:pt idx="10478">
                  <c:v>59.609999999999985</c:v>
                </c:pt>
                <c:pt idx="10479">
                  <c:v>62.250000000000007</c:v>
                </c:pt>
                <c:pt idx="10480">
                  <c:v>64.299999999999983</c:v>
                </c:pt>
                <c:pt idx="10481">
                  <c:v>63.639999999999965</c:v>
                </c:pt>
                <c:pt idx="10482">
                  <c:v>63.079999999999984</c:v>
                </c:pt>
                <c:pt idx="10483">
                  <c:v>60.73</c:v>
                </c:pt>
                <c:pt idx="10484">
                  <c:v>63.580000000000013</c:v>
                </c:pt>
                <c:pt idx="10485">
                  <c:v>60.610000000000007</c:v>
                </c:pt>
                <c:pt idx="10486">
                  <c:v>58.870000000000019</c:v>
                </c:pt>
                <c:pt idx="10487">
                  <c:v>55.90000000000002</c:v>
                </c:pt>
                <c:pt idx="10488">
                  <c:v>54.339999999999968</c:v>
                </c:pt>
                <c:pt idx="10489">
                  <c:v>55.359999999999985</c:v>
                </c:pt>
                <c:pt idx="10490">
                  <c:v>54.800000000000004</c:v>
                </c:pt>
                <c:pt idx="10491">
                  <c:v>55.109999999999992</c:v>
                </c:pt>
                <c:pt idx="10492">
                  <c:v>57.750000000000014</c:v>
                </c:pt>
                <c:pt idx="10493">
                  <c:v>54.579999999999984</c:v>
                </c:pt>
                <c:pt idx="10494">
                  <c:v>55.969999999999985</c:v>
                </c:pt>
                <c:pt idx="10495">
                  <c:v>58.159999999999989</c:v>
                </c:pt>
                <c:pt idx="10496">
                  <c:v>51.120000000000012</c:v>
                </c:pt>
                <c:pt idx="10497">
                  <c:v>49.64999999999997</c:v>
                </c:pt>
                <c:pt idx="10498">
                  <c:v>47.28000000000003</c:v>
                </c:pt>
                <c:pt idx="10499">
                  <c:v>47.28000000000003</c:v>
                </c:pt>
                <c:pt idx="10500">
                  <c:v>48.390000000000022</c:v>
                </c:pt>
                <c:pt idx="10501">
                  <c:v>49.710000000000008</c:v>
                </c:pt>
                <c:pt idx="10502">
                  <c:v>51.03</c:v>
                </c:pt>
                <c:pt idx="10503">
                  <c:v>52.939999999999984</c:v>
                </c:pt>
                <c:pt idx="10504">
                  <c:v>50.740000000000009</c:v>
                </c:pt>
                <c:pt idx="10505">
                  <c:v>50.070000000000014</c:v>
                </c:pt>
                <c:pt idx="10506">
                  <c:v>49.399999999999977</c:v>
                </c:pt>
                <c:pt idx="10507">
                  <c:v>47.380000000000024</c:v>
                </c:pt>
                <c:pt idx="10508">
                  <c:v>48.78</c:v>
                </c:pt>
                <c:pt idx="10509">
                  <c:v>47.01</c:v>
                </c:pt>
                <c:pt idx="10510">
                  <c:v>44.939999999999984</c:v>
                </c:pt>
                <c:pt idx="10511">
                  <c:v>43.449999999999989</c:v>
                </c:pt>
                <c:pt idx="10512">
                  <c:v>44.34999999999998</c:v>
                </c:pt>
                <c:pt idx="10513">
                  <c:v>48.23</c:v>
                </c:pt>
                <c:pt idx="10514">
                  <c:v>50.289999999999992</c:v>
                </c:pt>
                <c:pt idx="10515">
                  <c:v>49.88000000000001</c:v>
                </c:pt>
                <c:pt idx="10516">
                  <c:v>52.490000000000016</c:v>
                </c:pt>
                <c:pt idx="10517">
                  <c:v>53.81</c:v>
                </c:pt>
                <c:pt idx="10518">
                  <c:v>49.920000000000009</c:v>
                </c:pt>
                <c:pt idx="10519">
                  <c:v>47.299999999999983</c:v>
                </c:pt>
                <c:pt idx="10520">
                  <c:v>46.520000000000024</c:v>
                </c:pt>
                <c:pt idx="10521">
                  <c:v>46.019999999999996</c:v>
                </c:pt>
                <c:pt idx="10522">
                  <c:v>47.809999999999995</c:v>
                </c:pt>
                <c:pt idx="10523">
                  <c:v>46.960000000000022</c:v>
                </c:pt>
                <c:pt idx="10524">
                  <c:v>45.279999999999987</c:v>
                </c:pt>
                <c:pt idx="10525">
                  <c:v>45.27000000000001</c:v>
                </c:pt>
                <c:pt idx="10526">
                  <c:v>46.660000000000011</c:v>
                </c:pt>
                <c:pt idx="10527">
                  <c:v>47.419999999999973</c:v>
                </c:pt>
                <c:pt idx="10528">
                  <c:v>43.200000000000038</c:v>
                </c:pt>
                <c:pt idx="10529">
                  <c:v>43.460000000000008</c:v>
                </c:pt>
                <c:pt idx="10530">
                  <c:v>45.49000000000003</c:v>
                </c:pt>
                <c:pt idx="10531">
                  <c:v>49.77999999999998</c:v>
                </c:pt>
                <c:pt idx="10532">
                  <c:v>51.130000000000031</c:v>
                </c:pt>
                <c:pt idx="10533">
                  <c:v>54.65</c:v>
                </c:pt>
                <c:pt idx="10534">
                  <c:v>50.919999999999987</c:v>
                </c:pt>
                <c:pt idx="10535">
                  <c:v>49.40000000000002</c:v>
                </c:pt>
                <c:pt idx="10536">
                  <c:v>49.16999999999998</c:v>
                </c:pt>
                <c:pt idx="10537">
                  <c:v>46.53</c:v>
                </c:pt>
                <c:pt idx="10538">
                  <c:v>46.890000000000008</c:v>
                </c:pt>
                <c:pt idx="10539">
                  <c:v>45.550000000000026</c:v>
                </c:pt>
                <c:pt idx="10540">
                  <c:v>45.550000000000026</c:v>
                </c:pt>
                <c:pt idx="10541">
                  <c:v>46.19</c:v>
                </c:pt>
                <c:pt idx="10542">
                  <c:v>44.34999999999998</c:v>
                </c:pt>
                <c:pt idx="10543">
                  <c:v>43.120000000000005</c:v>
                </c:pt>
                <c:pt idx="10544">
                  <c:v>43.060000000000009</c:v>
                </c:pt>
                <c:pt idx="10545">
                  <c:v>42.630000000000038</c:v>
                </c:pt>
                <c:pt idx="10546">
                  <c:v>43.589999999999975</c:v>
                </c:pt>
                <c:pt idx="10547">
                  <c:v>45.560000000000045</c:v>
                </c:pt>
                <c:pt idx="10548">
                  <c:v>43.279999999999987</c:v>
                </c:pt>
                <c:pt idx="10549">
                  <c:v>44.839999999999989</c:v>
                </c:pt>
                <c:pt idx="10550">
                  <c:v>43.14</c:v>
                </c:pt>
                <c:pt idx="10551">
                  <c:v>42.209999999999994</c:v>
                </c:pt>
                <c:pt idx="10552">
                  <c:v>39.880000000000003</c:v>
                </c:pt>
                <c:pt idx="10553">
                  <c:v>37.160000000000039</c:v>
                </c:pt>
                <c:pt idx="10554">
                  <c:v>37.340000000000018</c:v>
                </c:pt>
                <c:pt idx="10555">
                  <c:v>36.77000000000001</c:v>
                </c:pt>
                <c:pt idx="10556">
                  <c:v>35.150000000000013</c:v>
                </c:pt>
                <c:pt idx="10557">
                  <c:v>37.299999999999976</c:v>
                </c:pt>
                <c:pt idx="10558">
                  <c:v>35.97999999999999</c:v>
                </c:pt>
                <c:pt idx="10559">
                  <c:v>35.36999999999999</c:v>
                </c:pt>
                <c:pt idx="10560">
                  <c:v>34.739999999999995</c:v>
                </c:pt>
                <c:pt idx="10561">
                  <c:v>34.369999999999969</c:v>
                </c:pt>
                <c:pt idx="10562">
                  <c:v>32.160000000000011</c:v>
                </c:pt>
                <c:pt idx="10563">
                  <c:v>32.64</c:v>
                </c:pt>
                <c:pt idx="10564">
                  <c:v>33.190000000000012</c:v>
                </c:pt>
                <c:pt idx="10565">
                  <c:v>32.260000000000048</c:v>
                </c:pt>
                <c:pt idx="10566">
                  <c:v>30.669999999999973</c:v>
                </c:pt>
                <c:pt idx="10567">
                  <c:v>30.669999999999973</c:v>
                </c:pt>
                <c:pt idx="10568">
                  <c:v>27.839999999999996</c:v>
                </c:pt>
                <c:pt idx="10569">
                  <c:v>28.519999999999968</c:v>
                </c:pt>
                <c:pt idx="10570">
                  <c:v>29.739999999999966</c:v>
                </c:pt>
                <c:pt idx="10571">
                  <c:v>27.979999999999983</c:v>
                </c:pt>
                <c:pt idx="10572">
                  <c:v>27.150000000000006</c:v>
                </c:pt>
                <c:pt idx="10573">
                  <c:v>25.950000000000006</c:v>
                </c:pt>
                <c:pt idx="10574">
                  <c:v>24.909999999999989</c:v>
                </c:pt>
                <c:pt idx="10575">
                  <c:v>26.160000000000004</c:v>
                </c:pt>
                <c:pt idx="10576">
                  <c:v>24.459999999999972</c:v>
                </c:pt>
                <c:pt idx="10577">
                  <c:v>25.990000000000002</c:v>
                </c:pt>
                <c:pt idx="10578">
                  <c:v>24.730000000000008</c:v>
                </c:pt>
                <c:pt idx="10579">
                  <c:v>30.000000000000028</c:v>
                </c:pt>
                <c:pt idx="10580">
                  <c:v>32.539999999999971</c:v>
                </c:pt>
                <c:pt idx="10581">
                  <c:v>31.550000000000011</c:v>
                </c:pt>
                <c:pt idx="10582">
                  <c:v>30.520000000000014</c:v>
                </c:pt>
                <c:pt idx="10583">
                  <c:v>29.490000000000016</c:v>
                </c:pt>
                <c:pt idx="10584">
                  <c:v>28.480000000000018</c:v>
                </c:pt>
                <c:pt idx="10585">
                  <c:v>31.150000000000013</c:v>
                </c:pt>
                <c:pt idx="10586">
                  <c:v>29.04</c:v>
                </c:pt>
                <c:pt idx="10587">
                  <c:v>32.880000000000024</c:v>
                </c:pt>
                <c:pt idx="10588">
                  <c:v>32.249999999999979</c:v>
                </c:pt>
                <c:pt idx="10589">
                  <c:v>30.559999999999967</c:v>
                </c:pt>
                <c:pt idx="10590">
                  <c:v>29.429999999999978</c:v>
                </c:pt>
                <c:pt idx="10591">
                  <c:v>30.330000000000013</c:v>
                </c:pt>
                <c:pt idx="10592">
                  <c:v>29.23</c:v>
                </c:pt>
                <c:pt idx="10593">
                  <c:v>28.059999999999974</c:v>
                </c:pt>
                <c:pt idx="10594">
                  <c:v>26.89999999999997</c:v>
                </c:pt>
                <c:pt idx="10595">
                  <c:v>26.619999999999997</c:v>
                </c:pt>
                <c:pt idx="10596">
                  <c:v>26.149999999999984</c:v>
                </c:pt>
                <c:pt idx="10597">
                  <c:v>25.409999999999975</c:v>
                </c:pt>
                <c:pt idx="10598">
                  <c:v>24.949999999999982</c:v>
                </c:pt>
                <c:pt idx="10599">
                  <c:v>25.459999999999994</c:v>
                </c:pt>
                <c:pt idx="10600">
                  <c:v>23.390000000000022</c:v>
                </c:pt>
                <c:pt idx="10601">
                  <c:v>23.439999999999994</c:v>
                </c:pt>
                <c:pt idx="10602">
                  <c:v>22.770000000000046</c:v>
                </c:pt>
                <c:pt idx="10603">
                  <c:v>20.989999999999974</c:v>
                </c:pt>
                <c:pt idx="10604">
                  <c:v>18.96</c:v>
                </c:pt>
                <c:pt idx="10605">
                  <c:v>20.469999999999988</c:v>
                </c:pt>
                <c:pt idx="10606">
                  <c:v>21.499999999999986</c:v>
                </c:pt>
                <c:pt idx="10607">
                  <c:v>20.849999999999991</c:v>
                </c:pt>
                <c:pt idx="10608">
                  <c:v>20.58</c:v>
                </c:pt>
                <c:pt idx="10609">
                  <c:v>23.350000000000026</c:v>
                </c:pt>
                <c:pt idx="10610">
                  <c:v>23.350000000000026</c:v>
                </c:pt>
                <c:pt idx="10611">
                  <c:v>24.52000000000001</c:v>
                </c:pt>
                <c:pt idx="10612">
                  <c:v>25.289999999999992</c:v>
                </c:pt>
                <c:pt idx="10613">
                  <c:v>24.009999999999998</c:v>
                </c:pt>
                <c:pt idx="10614">
                  <c:v>23.629999999999995</c:v>
                </c:pt>
                <c:pt idx="10615">
                  <c:v>22.060000000000013</c:v>
                </c:pt>
                <c:pt idx="10616">
                  <c:v>23.17</c:v>
                </c:pt>
                <c:pt idx="10617">
                  <c:v>21.450000000000014</c:v>
                </c:pt>
                <c:pt idx="10618">
                  <c:v>21.34999999999998</c:v>
                </c:pt>
                <c:pt idx="10619">
                  <c:v>21.819999999999993</c:v>
                </c:pt>
                <c:pt idx="10620">
                  <c:v>20.88000000000001</c:v>
                </c:pt>
                <c:pt idx="10621">
                  <c:v>25.629999999999995</c:v>
                </c:pt>
                <c:pt idx="10622">
                  <c:v>27.190000000000005</c:v>
                </c:pt>
                <c:pt idx="10623">
                  <c:v>25.92000000000003</c:v>
                </c:pt>
                <c:pt idx="10624">
                  <c:v>26.290000000000013</c:v>
                </c:pt>
                <c:pt idx="10625">
                  <c:v>27.200000000000024</c:v>
                </c:pt>
                <c:pt idx="10626">
                  <c:v>25.729999999999986</c:v>
                </c:pt>
                <c:pt idx="10627">
                  <c:v>23.320000000000007</c:v>
                </c:pt>
                <c:pt idx="10628">
                  <c:v>22.489999999999988</c:v>
                </c:pt>
                <c:pt idx="10629">
                  <c:v>24.239999999999995</c:v>
                </c:pt>
                <c:pt idx="10630">
                  <c:v>26.469999999999992</c:v>
                </c:pt>
                <c:pt idx="10631">
                  <c:v>25.229999999999997</c:v>
                </c:pt>
                <c:pt idx="10632">
                  <c:v>30.929999999999993</c:v>
                </c:pt>
                <c:pt idx="10633">
                  <c:v>31.899999999999995</c:v>
                </c:pt>
                <c:pt idx="10634">
                  <c:v>34.78000000000003</c:v>
                </c:pt>
                <c:pt idx="10635">
                  <c:v>34.78000000000003</c:v>
                </c:pt>
                <c:pt idx="10636">
                  <c:v>32.120000000000019</c:v>
                </c:pt>
                <c:pt idx="10637">
                  <c:v>32.08000000000002</c:v>
                </c:pt>
                <c:pt idx="10638">
                  <c:v>30.140000000000011</c:v>
                </c:pt>
                <c:pt idx="10639">
                  <c:v>30.849999999999955</c:v>
                </c:pt>
                <c:pt idx="10640">
                  <c:v>30.069999999999997</c:v>
                </c:pt>
                <c:pt idx="10641">
                  <c:v>29.780000000000008</c:v>
                </c:pt>
                <c:pt idx="10642">
                  <c:v>31.65</c:v>
                </c:pt>
                <c:pt idx="10643">
                  <c:v>30.45</c:v>
                </c:pt>
                <c:pt idx="10644">
                  <c:v>28.83</c:v>
                </c:pt>
                <c:pt idx="10645">
                  <c:v>28.960000000000008</c:v>
                </c:pt>
                <c:pt idx="10646">
                  <c:v>28.860000000000021</c:v>
                </c:pt>
                <c:pt idx="10647">
                  <c:v>27.300000000000011</c:v>
                </c:pt>
                <c:pt idx="10648">
                  <c:v>26.999999999999957</c:v>
                </c:pt>
                <c:pt idx="10649">
                  <c:v>26.929999999999986</c:v>
                </c:pt>
                <c:pt idx="10650">
                  <c:v>26.850000000000041</c:v>
                </c:pt>
                <c:pt idx="10651">
                  <c:v>27.200000000000024</c:v>
                </c:pt>
                <c:pt idx="10652">
                  <c:v>27.659999999999975</c:v>
                </c:pt>
                <c:pt idx="10653">
                  <c:v>28.580000000000005</c:v>
                </c:pt>
                <c:pt idx="10654">
                  <c:v>30.869999999999997</c:v>
                </c:pt>
                <c:pt idx="10655">
                  <c:v>29.330000000000034</c:v>
                </c:pt>
                <c:pt idx="10656">
                  <c:v>29.969999999999963</c:v>
                </c:pt>
                <c:pt idx="10657">
                  <c:v>27.879999999999995</c:v>
                </c:pt>
                <c:pt idx="10658">
                  <c:v>27.229999999999997</c:v>
                </c:pt>
                <c:pt idx="10659">
                  <c:v>25.78</c:v>
                </c:pt>
                <c:pt idx="10660">
                  <c:v>25.78</c:v>
                </c:pt>
                <c:pt idx="10661">
                  <c:v>24.860000000000014</c:v>
                </c:pt>
                <c:pt idx="10662">
                  <c:v>25.870000000000015</c:v>
                </c:pt>
                <c:pt idx="10663">
                  <c:v>25.640000000000018</c:v>
                </c:pt>
                <c:pt idx="10664">
                  <c:v>26.300000000000033</c:v>
                </c:pt>
                <c:pt idx="10665">
                  <c:v>27.35000000000003</c:v>
                </c:pt>
                <c:pt idx="10666">
                  <c:v>25.910000000000011</c:v>
                </c:pt>
                <c:pt idx="10667">
                  <c:v>24.880000000000013</c:v>
                </c:pt>
                <c:pt idx="10668">
                  <c:v>24.880000000000013</c:v>
                </c:pt>
                <c:pt idx="10669">
                  <c:v>22.96</c:v>
                </c:pt>
                <c:pt idx="10670">
                  <c:v>22.330000000000005</c:v>
                </c:pt>
                <c:pt idx="10671">
                  <c:v>22.429999999999993</c:v>
                </c:pt>
                <c:pt idx="10672">
                  <c:v>25.039999999999996</c:v>
                </c:pt>
                <c:pt idx="10673">
                  <c:v>22.119999999999962</c:v>
                </c:pt>
                <c:pt idx="10674">
                  <c:v>20.139999999999958</c:v>
                </c:pt>
                <c:pt idx="10675">
                  <c:v>14.860000000000007</c:v>
                </c:pt>
                <c:pt idx="10676">
                  <c:v>11.89</c:v>
                </c:pt>
                <c:pt idx="10677">
                  <c:v>11.89</c:v>
                </c:pt>
                <c:pt idx="10678">
                  <c:v>13.55000000000004</c:v>
                </c:pt>
                <c:pt idx="10679">
                  <c:v>13.409999999999966</c:v>
                </c:pt>
                <c:pt idx="10680">
                  <c:v>12.829999999999986</c:v>
                </c:pt>
                <c:pt idx="10681">
                  <c:v>13.420000000000032</c:v>
                </c:pt>
              </c:numCache>
            </c:numRef>
          </c:val>
          <c:smooth val="0"/>
          <c:extLst>
            <c:ext xmlns:c16="http://schemas.microsoft.com/office/drawing/2014/chart" uri="{C3380CC4-5D6E-409C-BE32-E72D297353CC}">
              <c16:uniqueId val="{00000001-63D9-ED4D-89D5-853FFA8CE5EA}"/>
            </c:ext>
          </c:extLst>
        </c:ser>
        <c:dLbls>
          <c:showLegendKey val="0"/>
          <c:showVal val="0"/>
          <c:showCatName val="0"/>
          <c:showSerName val="0"/>
          <c:showPercent val="0"/>
          <c:showBubbleSize val="0"/>
        </c:dLbls>
        <c:marker val="1"/>
        <c:smooth val="0"/>
        <c:axId val="114211840"/>
        <c:axId val="114221824"/>
      </c:lineChart>
      <c:lineChart>
        <c:grouping val="standard"/>
        <c:varyColors val="0"/>
        <c:ser>
          <c:idx val="1"/>
          <c:order val="1"/>
          <c:tx>
            <c:strRef>
              <c:f>工作表1!$G$7</c:f>
              <c:strCache>
                <c:ptCount val="1"/>
                <c:pt idx="0">
                  <c:v>S&amp;P500指數</c:v>
                </c:pt>
              </c:strCache>
            </c:strRef>
          </c:tx>
          <c:spPr>
            <a:ln>
              <a:solidFill>
                <a:srgbClr val="4D4D4F"/>
              </a:solidFill>
            </a:ln>
          </c:spPr>
          <c:marker>
            <c:symbol val="none"/>
          </c:marker>
          <c:cat>
            <c:numRef>
              <c:f>工作表1!$E$790:$E$11471</c:f>
              <c:numCache>
                <c:formatCode>m/d/yyyy</c:formatCode>
                <c:ptCount val="10682"/>
                <c:pt idx="0">
                  <c:v>28492</c:v>
                </c:pt>
                <c:pt idx="1">
                  <c:v>28493</c:v>
                </c:pt>
                <c:pt idx="2">
                  <c:v>28494</c:v>
                </c:pt>
                <c:pt idx="3">
                  <c:v>28495</c:v>
                </c:pt>
                <c:pt idx="4">
                  <c:v>28496</c:v>
                </c:pt>
                <c:pt idx="5">
                  <c:v>28499</c:v>
                </c:pt>
                <c:pt idx="6">
                  <c:v>28500</c:v>
                </c:pt>
                <c:pt idx="7">
                  <c:v>28501</c:v>
                </c:pt>
                <c:pt idx="8">
                  <c:v>28502</c:v>
                </c:pt>
                <c:pt idx="9">
                  <c:v>28503</c:v>
                </c:pt>
                <c:pt idx="10">
                  <c:v>28506</c:v>
                </c:pt>
                <c:pt idx="11">
                  <c:v>28507</c:v>
                </c:pt>
                <c:pt idx="12">
                  <c:v>28508</c:v>
                </c:pt>
                <c:pt idx="13">
                  <c:v>28509</c:v>
                </c:pt>
                <c:pt idx="14">
                  <c:v>28510</c:v>
                </c:pt>
                <c:pt idx="15">
                  <c:v>28513</c:v>
                </c:pt>
                <c:pt idx="16">
                  <c:v>28514</c:v>
                </c:pt>
                <c:pt idx="17">
                  <c:v>28515</c:v>
                </c:pt>
                <c:pt idx="18">
                  <c:v>28516</c:v>
                </c:pt>
                <c:pt idx="19">
                  <c:v>28517</c:v>
                </c:pt>
                <c:pt idx="20">
                  <c:v>28520</c:v>
                </c:pt>
                <c:pt idx="21">
                  <c:v>28521</c:v>
                </c:pt>
                <c:pt idx="22">
                  <c:v>28522</c:v>
                </c:pt>
                <c:pt idx="23">
                  <c:v>28523</c:v>
                </c:pt>
                <c:pt idx="24">
                  <c:v>28524</c:v>
                </c:pt>
                <c:pt idx="25">
                  <c:v>28527</c:v>
                </c:pt>
                <c:pt idx="26">
                  <c:v>28528</c:v>
                </c:pt>
                <c:pt idx="27">
                  <c:v>28529</c:v>
                </c:pt>
                <c:pt idx="28">
                  <c:v>28530</c:v>
                </c:pt>
                <c:pt idx="29">
                  <c:v>28531</c:v>
                </c:pt>
                <c:pt idx="30">
                  <c:v>28534</c:v>
                </c:pt>
                <c:pt idx="31">
                  <c:v>28535</c:v>
                </c:pt>
                <c:pt idx="32">
                  <c:v>28536</c:v>
                </c:pt>
                <c:pt idx="33">
                  <c:v>28537</c:v>
                </c:pt>
                <c:pt idx="34">
                  <c:v>28538</c:v>
                </c:pt>
                <c:pt idx="35">
                  <c:v>28541</c:v>
                </c:pt>
                <c:pt idx="36">
                  <c:v>28542</c:v>
                </c:pt>
                <c:pt idx="37">
                  <c:v>28543</c:v>
                </c:pt>
                <c:pt idx="38">
                  <c:v>28544</c:v>
                </c:pt>
                <c:pt idx="39">
                  <c:v>28545</c:v>
                </c:pt>
                <c:pt idx="40">
                  <c:v>28548</c:v>
                </c:pt>
                <c:pt idx="41">
                  <c:v>28549</c:v>
                </c:pt>
                <c:pt idx="42">
                  <c:v>28550</c:v>
                </c:pt>
                <c:pt idx="43">
                  <c:v>28551</c:v>
                </c:pt>
                <c:pt idx="44">
                  <c:v>28552</c:v>
                </c:pt>
                <c:pt idx="45">
                  <c:v>28555</c:v>
                </c:pt>
                <c:pt idx="46">
                  <c:v>28556</c:v>
                </c:pt>
                <c:pt idx="47">
                  <c:v>28557</c:v>
                </c:pt>
                <c:pt idx="48">
                  <c:v>28558</c:v>
                </c:pt>
                <c:pt idx="49">
                  <c:v>28559</c:v>
                </c:pt>
                <c:pt idx="50">
                  <c:v>28562</c:v>
                </c:pt>
                <c:pt idx="51">
                  <c:v>28563</c:v>
                </c:pt>
                <c:pt idx="52">
                  <c:v>28564</c:v>
                </c:pt>
                <c:pt idx="53">
                  <c:v>28565</c:v>
                </c:pt>
                <c:pt idx="54">
                  <c:v>28566</c:v>
                </c:pt>
                <c:pt idx="55">
                  <c:v>28569</c:v>
                </c:pt>
                <c:pt idx="56">
                  <c:v>28570</c:v>
                </c:pt>
                <c:pt idx="57">
                  <c:v>28571</c:v>
                </c:pt>
                <c:pt idx="58">
                  <c:v>28572</c:v>
                </c:pt>
                <c:pt idx="59">
                  <c:v>28573</c:v>
                </c:pt>
                <c:pt idx="60">
                  <c:v>28576</c:v>
                </c:pt>
                <c:pt idx="61">
                  <c:v>28577</c:v>
                </c:pt>
                <c:pt idx="62">
                  <c:v>28578</c:v>
                </c:pt>
                <c:pt idx="63">
                  <c:v>28579</c:v>
                </c:pt>
                <c:pt idx="64">
                  <c:v>28580</c:v>
                </c:pt>
                <c:pt idx="65">
                  <c:v>28583</c:v>
                </c:pt>
                <c:pt idx="66">
                  <c:v>28584</c:v>
                </c:pt>
                <c:pt idx="67">
                  <c:v>28585</c:v>
                </c:pt>
                <c:pt idx="68">
                  <c:v>28586</c:v>
                </c:pt>
                <c:pt idx="69">
                  <c:v>28587</c:v>
                </c:pt>
                <c:pt idx="70">
                  <c:v>28590</c:v>
                </c:pt>
                <c:pt idx="71">
                  <c:v>28591</c:v>
                </c:pt>
                <c:pt idx="72">
                  <c:v>28592</c:v>
                </c:pt>
                <c:pt idx="73">
                  <c:v>28593</c:v>
                </c:pt>
                <c:pt idx="74">
                  <c:v>28594</c:v>
                </c:pt>
                <c:pt idx="75">
                  <c:v>28597</c:v>
                </c:pt>
                <c:pt idx="76">
                  <c:v>28598</c:v>
                </c:pt>
                <c:pt idx="77">
                  <c:v>28599</c:v>
                </c:pt>
                <c:pt idx="78">
                  <c:v>28600</c:v>
                </c:pt>
                <c:pt idx="79">
                  <c:v>28601</c:v>
                </c:pt>
                <c:pt idx="80">
                  <c:v>28604</c:v>
                </c:pt>
                <c:pt idx="81">
                  <c:v>28605</c:v>
                </c:pt>
                <c:pt idx="82">
                  <c:v>28606</c:v>
                </c:pt>
                <c:pt idx="83">
                  <c:v>28607</c:v>
                </c:pt>
                <c:pt idx="84">
                  <c:v>28608</c:v>
                </c:pt>
                <c:pt idx="85">
                  <c:v>28611</c:v>
                </c:pt>
                <c:pt idx="86">
                  <c:v>28612</c:v>
                </c:pt>
                <c:pt idx="87">
                  <c:v>28613</c:v>
                </c:pt>
                <c:pt idx="88">
                  <c:v>28614</c:v>
                </c:pt>
                <c:pt idx="89">
                  <c:v>28615</c:v>
                </c:pt>
                <c:pt idx="90">
                  <c:v>28618</c:v>
                </c:pt>
                <c:pt idx="91">
                  <c:v>28619</c:v>
                </c:pt>
                <c:pt idx="92">
                  <c:v>28620</c:v>
                </c:pt>
                <c:pt idx="93">
                  <c:v>28621</c:v>
                </c:pt>
                <c:pt idx="94">
                  <c:v>28622</c:v>
                </c:pt>
                <c:pt idx="95">
                  <c:v>28625</c:v>
                </c:pt>
                <c:pt idx="96">
                  <c:v>28626</c:v>
                </c:pt>
                <c:pt idx="97">
                  <c:v>28627</c:v>
                </c:pt>
                <c:pt idx="98">
                  <c:v>28628</c:v>
                </c:pt>
                <c:pt idx="99">
                  <c:v>28629</c:v>
                </c:pt>
                <c:pt idx="100">
                  <c:v>28632</c:v>
                </c:pt>
                <c:pt idx="101">
                  <c:v>28633</c:v>
                </c:pt>
                <c:pt idx="102">
                  <c:v>28634</c:v>
                </c:pt>
                <c:pt idx="103">
                  <c:v>28635</c:v>
                </c:pt>
                <c:pt idx="104">
                  <c:v>28636</c:v>
                </c:pt>
                <c:pt idx="105">
                  <c:v>28639</c:v>
                </c:pt>
                <c:pt idx="106">
                  <c:v>28640</c:v>
                </c:pt>
                <c:pt idx="107">
                  <c:v>28641</c:v>
                </c:pt>
                <c:pt idx="108">
                  <c:v>28642</c:v>
                </c:pt>
                <c:pt idx="109">
                  <c:v>28643</c:v>
                </c:pt>
                <c:pt idx="110">
                  <c:v>28646</c:v>
                </c:pt>
                <c:pt idx="111">
                  <c:v>28647</c:v>
                </c:pt>
                <c:pt idx="112">
                  <c:v>28648</c:v>
                </c:pt>
                <c:pt idx="113">
                  <c:v>28649</c:v>
                </c:pt>
                <c:pt idx="114">
                  <c:v>28650</c:v>
                </c:pt>
                <c:pt idx="115">
                  <c:v>28653</c:v>
                </c:pt>
                <c:pt idx="116">
                  <c:v>28654</c:v>
                </c:pt>
                <c:pt idx="117">
                  <c:v>28655</c:v>
                </c:pt>
                <c:pt idx="118">
                  <c:v>28656</c:v>
                </c:pt>
                <c:pt idx="119">
                  <c:v>28657</c:v>
                </c:pt>
                <c:pt idx="120">
                  <c:v>28660</c:v>
                </c:pt>
                <c:pt idx="121">
                  <c:v>28661</c:v>
                </c:pt>
                <c:pt idx="122">
                  <c:v>28662</c:v>
                </c:pt>
                <c:pt idx="123">
                  <c:v>28663</c:v>
                </c:pt>
                <c:pt idx="124">
                  <c:v>28664</c:v>
                </c:pt>
                <c:pt idx="125">
                  <c:v>28667</c:v>
                </c:pt>
                <c:pt idx="126">
                  <c:v>28668</c:v>
                </c:pt>
                <c:pt idx="127">
                  <c:v>28669</c:v>
                </c:pt>
                <c:pt idx="128">
                  <c:v>28670</c:v>
                </c:pt>
                <c:pt idx="129">
                  <c:v>28671</c:v>
                </c:pt>
                <c:pt idx="130">
                  <c:v>28674</c:v>
                </c:pt>
                <c:pt idx="131">
                  <c:v>28675</c:v>
                </c:pt>
                <c:pt idx="132">
                  <c:v>28676</c:v>
                </c:pt>
                <c:pt idx="133">
                  <c:v>28677</c:v>
                </c:pt>
                <c:pt idx="134">
                  <c:v>28678</c:v>
                </c:pt>
                <c:pt idx="135">
                  <c:v>28681</c:v>
                </c:pt>
                <c:pt idx="136">
                  <c:v>28682</c:v>
                </c:pt>
                <c:pt idx="137">
                  <c:v>28683</c:v>
                </c:pt>
                <c:pt idx="138">
                  <c:v>28684</c:v>
                </c:pt>
                <c:pt idx="139">
                  <c:v>28685</c:v>
                </c:pt>
                <c:pt idx="140">
                  <c:v>28688</c:v>
                </c:pt>
                <c:pt idx="141">
                  <c:v>28689</c:v>
                </c:pt>
                <c:pt idx="142">
                  <c:v>28690</c:v>
                </c:pt>
                <c:pt idx="143">
                  <c:v>28691</c:v>
                </c:pt>
                <c:pt idx="144">
                  <c:v>28692</c:v>
                </c:pt>
                <c:pt idx="145">
                  <c:v>28695</c:v>
                </c:pt>
                <c:pt idx="146">
                  <c:v>28696</c:v>
                </c:pt>
                <c:pt idx="147">
                  <c:v>28697</c:v>
                </c:pt>
                <c:pt idx="148">
                  <c:v>28698</c:v>
                </c:pt>
                <c:pt idx="149">
                  <c:v>28699</c:v>
                </c:pt>
                <c:pt idx="150">
                  <c:v>28702</c:v>
                </c:pt>
                <c:pt idx="151">
                  <c:v>28703</c:v>
                </c:pt>
                <c:pt idx="152">
                  <c:v>28704</c:v>
                </c:pt>
                <c:pt idx="153">
                  <c:v>28705</c:v>
                </c:pt>
                <c:pt idx="154">
                  <c:v>28706</c:v>
                </c:pt>
                <c:pt idx="155">
                  <c:v>28709</c:v>
                </c:pt>
                <c:pt idx="156">
                  <c:v>28710</c:v>
                </c:pt>
                <c:pt idx="157">
                  <c:v>28711</c:v>
                </c:pt>
                <c:pt idx="158">
                  <c:v>28712</c:v>
                </c:pt>
                <c:pt idx="159">
                  <c:v>28713</c:v>
                </c:pt>
                <c:pt idx="160">
                  <c:v>28716</c:v>
                </c:pt>
                <c:pt idx="161">
                  <c:v>28717</c:v>
                </c:pt>
                <c:pt idx="162">
                  <c:v>28718</c:v>
                </c:pt>
                <c:pt idx="163">
                  <c:v>28719</c:v>
                </c:pt>
                <c:pt idx="164">
                  <c:v>28720</c:v>
                </c:pt>
                <c:pt idx="165">
                  <c:v>28723</c:v>
                </c:pt>
                <c:pt idx="166">
                  <c:v>28724</c:v>
                </c:pt>
                <c:pt idx="167">
                  <c:v>28725</c:v>
                </c:pt>
                <c:pt idx="168">
                  <c:v>28726</c:v>
                </c:pt>
                <c:pt idx="169">
                  <c:v>28727</c:v>
                </c:pt>
                <c:pt idx="170">
                  <c:v>28730</c:v>
                </c:pt>
                <c:pt idx="171">
                  <c:v>28731</c:v>
                </c:pt>
                <c:pt idx="172">
                  <c:v>28732</c:v>
                </c:pt>
                <c:pt idx="173">
                  <c:v>28733</c:v>
                </c:pt>
                <c:pt idx="174">
                  <c:v>28734</c:v>
                </c:pt>
                <c:pt idx="175">
                  <c:v>28737</c:v>
                </c:pt>
                <c:pt idx="176">
                  <c:v>28738</c:v>
                </c:pt>
                <c:pt idx="177">
                  <c:v>28739</c:v>
                </c:pt>
                <c:pt idx="178">
                  <c:v>28740</c:v>
                </c:pt>
                <c:pt idx="179">
                  <c:v>28741</c:v>
                </c:pt>
                <c:pt idx="180">
                  <c:v>28744</c:v>
                </c:pt>
                <c:pt idx="181">
                  <c:v>28745</c:v>
                </c:pt>
                <c:pt idx="182">
                  <c:v>28746</c:v>
                </c:pt>
                <c:pt idx="183">
                  <c:v>28747</c:v>
                </c:pt>
                <c:pt idx="184">
                  <c:v>28748</c:v>
                </c:pt>
                <c:pt idx="185">
                  <c:v>28751</c:v>
                </c:pt>
                <c:pt idx="186">
                  <c:v>28752</c:v>
                </c:pt>
                <c:pt idx="187">
                  <c:v>28753</c:v>
                </c:pt>
                <c:pt idx="188">
                  <c:v>28754</c:v>
                </c:pt>
                <c:pt idx="189">
                  <c:v>28755</c:v>
                </c:pt>
                <c:pt idx="190">
                  <c:v>28758</c:v>
                </c:pt>
                <c:pt idx="191">
                  <c:v>28759</c:v>
                </c:pt>
                <c:pt idx="192">
                  <c:v>28760</c:v>
                </c:pt>
                <c:pt idx="193">
                  <c:v>28761</c:v>
                </c:pt>
                <c:pt idx="194">
                  <c:v>28762</c:v>
                </c:pt>
                <c:pt idx="195">
                  <c:v>28765</c:v>
                </c:pt>
                <c:pt idx="196">
                  <c:v>28766</c:v>
                </c:pt>
                <c:pt idx="197">
                  <c:v>28767</c:v>
                </c:pt>
                <c:pt idx="198">
                  <c:v>28768</c:v>
                </c:pt>
                <c:pt idx="199">
                  <c:v>28769</c:v>
                </c:pt>
                <c:pt idx="200">
                  <c:v>28772</c:v>
                </c:pt>
                <c:pt idx="201">
                  <c:v>28773</c:v>
                </c:pt>
                <c:pt idx="202">
                  <c:v>28774</c:v>
                </c:pt>
                <c:pt idx="203">
                  <c:v>28775</c:v>
                </c:pt>
                <c:pt idx="204">
                  <c:v>28776</c:v>
                </c:pt>
                <c:pt idx="205">
                  <c:v>28779</c:v>
                </c:pt>
                <c:pt idx="206">
                  <c:v>28780</c:v>
                </c:pt>
                <c:pt idx="207">
                  <c:v>28781</c:v>
                </c:pt>
                <c:pt idx="208">
                  <c:v>28782</c:v>
                </c:pt>
                <c:pt idx="209">
                  <c:v>28783</c:v>
                </c:pt>
                <c:pt idx="210">
                  <c:v>28786</c:v>
                </c:pt>
                <c:pt idx="211">
                  <c:v>28787</c:v>
                </c:pt>
                <c:pt idx="212">
                  <c:v>28788</c:v>
                </c:pt>
                <c:pt idx="213">
                  <c:v>28789</c:v>
                </c:pt>
                <c:pt idx="214">
                  <c:v>28790</c:v>
                </c:pt>
                <c:pt idx="215">
                  <c:v>28793</c:v>
                </c:pt>
                <c:pt idx="216">
                  <c:v>28794</c:v>
                </c:pt>
                <c:pt idx="217">
                  <c:v>28795</c:v>
                </c:pt>
                <c:pt idx="218">
                  <c:v>28796</c:v>
                </c:pt>
                <c:pt idx="219">
                  <c:v>28797</c:v>
                </c:pt>
                <c:pt idx="220">
                  <c:v>28800</c:v>
                </c:pt>
                <c:pt idx="221">
                  <c:v>28801</c:v>
                </c:pt>
                <c:pt idx="222">
                  <c:v>28802</c:v>
                </c:pt>
                <c:pt idx="223">
                  <c:v>28803</c:v>
                </c:pt>
                <c:pt idx="224">
                  <c:v>28804</c:v>
                </c:pt>
                <c:pt idx="225">
                  <c:v>28807</c:v>
                </c:pt>
                <c:pt idx="226">
                  <c:v>28808</c:v>
                </c:pt>
                <c:pt idx="227">
                  <c:v>28809</c:v>
                </c:pt>
                <c:pt idx="228">
                  <c:v>28810</c:v>
                </c:pt>
                <c:pt idx="229">
                  <c:v>28811</c:v>
                </c:pt>
                <c:pt idx="230">
                  <c:v>28814</c:v>
                </c:pt>
                <c:pt idx="231">
                  <c:v>28815</c:v>
                </c:pt>
                <c:pt idx="232">
                  <c:v>28816</c:v>
                </c:pt>
                <c:pt idx="233">
                  <c:v>28817</c:v>
                </c:pt>
                <c:pt idx="234">
                  <c:v>28818</c:v>
                </c:pt>
                <c:pt idx="235">
                  <c:v>28821</c:v>
                </c:pt>
                <c:pt idx="236">
                  <c:v>28822</c:v>
                </c:pt>
                <c:pt idx="237">
                  <c:v>28823</c:v>
                </c:pt>
                <c:pt idx="238">
                  <c:v>28824</c:v>
                </c:pt>
                <c:pt idx="239">
                  <c:v>28825</c:v>
                </c:pt>
                <c:pt idx="240">
                  <c:v>28828</c:v>
                </c:pt>
                <c:pt idx="241">
                  <c:v>28829</c:v>
                </c:pt>
                <c:pt idx="242">
                  <c:v>28830</c:v>
                </c:pt>
                <c:pt idx="243">
                  <c:v>28831</c:v>
                </c:pt>
                <c:pt idx="244">
                  <c:v>28832</c:v>
                </c:pt>
                <c:pt idx="245">
                  <c:v>28835</c:v>
                </c:pt>
                <c:pt idx="246">
                  <c:v>28836</c:v>
                </c:pt>
                <c:pt idx="247">
                  <c:v>28837</c:v>
                </c:pt>
                <c:pt idx="248">
                  <c:v>28838</c:v>
                </c:pt>
                <c:pt idx="249">
                  <c:v>28839</c:v>
                </c:pt>
                <c:pt idx="250">
                  <c:v>28842</c:v>
                </c:pt>
                <c:pt idx="251">
                  <c:v>28843</c:v>
                </c:pt>
                <c:pt idx="252">
                  <c:v>28844</c:v>
                </c:pt>
                <c:pt idx="253">
                  <c:v>28845</c:v>
                </c:pt>
                <c:pt idx="254">
                  <c:v>28846</c:v>
                </c:pt>
                <c:pt idx="255">
                  <c:v>28849</c:v>
                </c:pt>
                <c:pt idx="256">
                  <c:v>28850</c:v>
                </c:pt>
                <c:pt idx="257">
                  <c:v>28851</c:v>
                </c:pt>
                <c:pt idx="258">
                  <c:v>28852</c:v>
                </c:pt>
                <c:pt idx="259">
                  <c:v>28853</c:v>
                </c:pt>
                <c:pt idx="260">
                  <c:v>28856</c:v>
                </c:pt>
                <c:pt idx="261">
                  <c:v>28857</c:v>
                </c:pt>
                <c:pt idx="262">
                  <c:v>28858</c:v>
                </c:pt>
                <c:pt idx="263">
                  <c:v>28859</c:v>
                </c:pt>
                <c:pt idx="264">
                  <c:v>28860</c:v>
                </c:pt>
                <c:pt idx="265">
                  <c:v>28863</c:v>
                </c:pt>
                <c:pt idx="266">
                  <c:v>28864</c:v>
                </c:pt>
                <c:pt idx="267">
                  <c:v>28865</c:v>
                </c:pt>
                <c:pt idx="268">
                  <c:v>28866</c:v>
                </c:pt>
                <c:pt idx="269">
                  <c:v>28867</c:v>
                </c:pt>
                <c:pt idx="270">
                  <c:v>28870</c:v>
                </c:pt>
                <c:pt idx="271">
                  <c:v>28871</c:v>
                </c:pt>
                <c:pt idx="272">
                  <c:v>28872</c:v>
                </c:pt>
                <c:pt idx="273">
                  <c:v>28873</c:v>
                </c:pt>
                <c:pt idx="274">
                  <c:v>28874</c:v>
                </c:pt>
                <c:pt idx="275">
                  <c:v>28877</c:v>
                </c:pt>
                <c:pt idx="276">
                  <c:v>28878</c:v>
                </c:pt>
                <c:pt idx="277">
                  <c:v>28879</c:v>
                </c:pt>
                <c:pt idx="278">
                  <c:v>28880</c:v>
                </c:pt>
                <c:pt idx="279">
                  <c:v>28881</c:v>
                </c:pt>
                <c:pt idx="280">
                  <c:v>28884</c:v>
                </c:pt>
                <c:pt idx="281">
                  <c:v>28885</c:v>
                </c:pt>
                <c:pt idx="282">
                  <c:v>28886</c:v>
                </c:pt>
                <c:pt idx="283">
                  <c:v>28887</c:v>
                </c:pt>
                <c:pt idx="284">
                  <c:v>28888</c:v>
                </c:pt>
                <c:pt idx="285">
                  <c:v>28891</c:v>
                </c:pt>
                <c:pt idx="286">
                  <c:v>28892</c:v>
                </c:pt>
                <c:pt idx="287">
                  <c:v>28893</c:v>
                </c:pt>
                <c:pt idx="288">
                  <c:v>28894</c:v>
                </c:pt>
                <c:pt idx="289">
                  <c:v>28895</c:v>
                </c:pt>
                <c:pt idx="290">
                  <c:v>28898</c:v>
                </c:pt>
                <c:pt idx="291">
                  <c:v>28899</c:v>
                </c:pt>
                <c:pt idx="292">
                  <c:v>28900</c:v>
                </c:pt>
                <c:pt idx="293">
                  <c:v>28901</c:v>
                </c:pt>
                <c:pt idx="294">
                  <c:v>28902</c:v>
                </c:pt>
                <c:pt idx="295">
                  <c:v>28905</c:v>
                </c:pt>
                <c:pt idx="296">
                  <c:v>28906</c:v>
                </c:pt>
                <c:pt idx="297">
                  <c:v>28907</c:v>
                </c:pt>
                <c:pt idx="298">
                  <c:v>28908</c:v>
                </c:pt>
                <c:pt idx="299">
                  <c:v>28909</c:v>
                </c:pt>
                <c:pt idx="300">
                  <c:v>28912</c:v>
                </c:pt>
                <c:pt idx="301">
                  <c:v>28913</c:v>
                </c:pt>
                <c:pt idx="302">
                  <c:v>28914</c:v>
                </c:pt>
                <c:pt idx="303">
                  <c:v>28915</c:v>
                </c:pt>
                <c:pt idx="304">
                  <c:v>28916</c:v>
                </c:pt>
                <c:pt idx="305">
                  <c:v>28919</c:v>
                </c:pt>
                <c:pt idx="306">
                  <c:v>28920</c:v>
                </c:pt>
                <c:pt idx="307">
                  <c:v>28921</c:v>
                </c:pt>
                <c:pt idx="308">
                  <c:v>28922</c:v>
                </c:pt>
                <c:pt idx="309">
                  <c:v>28923</c:v>
                </c:pt>
                <c:pt idx="310">
                  <c:v>28926</c:v>
                </c:pt>
                <c:pt idx="311">
                  <c:v>28927</c:v>
                </c:pt>
                <c:pt idx="312">
                  <c:v>28928</c:v>
                </c:pt>
                <c:pt idx="313">
                  <c:v>28929</c:v>
                </c:pt>
                <c:pt idx="314">
                  <c:v>28930</c:v>
                </c:pt>
                <c:pt idx="315">
                  <c:v>28933</c:v>
                </c:pt>
                <c:pt idx="316">
                  <c:v>28934</c:v>
                </c:pt>
                <c:pt idx="317">
                  <c:v>28935</c:v>
                </c:pt>
                <c:pt idx="318">
                  <c:v>28936</c:v>
                </c:pt>
                <c:pt idx="319">
                  <c:v>28937</c:v>
                </c:pt>
                <c:pt idx="320">
                  <c:v>28940</c:v>
                </c:pt>
                <c:pt idx="321">
                  <c:v>28941</c:v>
                </c:pt>
                <c:pt idx="322">
                  <c:v>28942</c:v>
                </c:pt>
                <c:pt idx="323">
                  <c:v>28943</c:v>
                </c:pt>
                <c:pt idx="324">
                  <c:v>28944</c:v>
                </c:pt>
                <c:pt idx="325">
                  <c:v>28947</c:v>
                </c:pt>
                <c:pt idx="326">
                  <c:v>28948</c:v>
                </c:pt>
                <c:pt idx="327">
                  <c:v>28949</c:v>
                </c:pt>
                <c:pt idx="328">
                  <c:v>28950</c:v>
                </c:pt>
                <c:pt idx="329">
                  <c:v>28951</c:v>
                </c:pt>
                <c:pt idx="330">
                  <c:v>28954</c:v>
                </c:pt>
                <c:pt idx="331">
                  <c:v>28955</c:v>
                </c:pt>
                <c:pt idx="332">
                  <c:v>28956</c:v>
                </c:pt>
                <c:pt idx="333">
                  <c:v>28957</c:v>
                </c:pt>
                <c:pt idx="334">
                  <c:v>28958</c:v>
                </c:pt>
                <c:pt idx="335">
                  <c:v>28961</c:v>
                </c:pt>
                <c:pt idx="336">
                  <c:v>28962</c:v>
                </c:pt>
                <c:pt idx="337">
                  <c:v>28963</c:v>
                </c:pt>
                <c:pt idx="338">
                  <c:v>28964</c:v>
                </c:pt>
                <c:pt idx="339">
                  <c:v>28965</c:v>
                </c:pt>
                <c:pt idx="340">
                  <c:v>28968</c:v>
                </c:pt>
                <c:pt idx="341">
                  <c:v>28969</c:v>
                </c:pt>
                <c:pt idx="342">
                  <c:v>28970</c:v>
                </c:pt>
                <c:pt idx="343">
                  <c:v>28971</c:v>
                </c:pt>
                <c:pt idx="344">
                  <c:v>28972</c:v>
                </c:pt>
                <c:pt idx="345">
                  <c:v>28975</c:v>
                </c:pt>
                <c:pt idx="346">
                  <c:v>28976</c:v>
                </c:pt>
                <c:pt idx="347">
                  <c:v>28977</c:v>
                </c:pt>
                <c:pt idx="348">
                  <c:v>28978</c:v>
                </c:pt>
                <c:pt idx="349">
                  <c:v>28979</c:v>
                </c:pt>
                <c:pt idx="350">
                  <c:v>28982</c:v>
                </c:pt>
                <c:pt idx="351">
                  <c:v>28983</c:v>
                </c:pt>
                <c:pt idx="352">
                  <c:v>28984</c:v>
                </c:pt>
                <c:pt idx="353">
                  <c:v>28985</c:v>
                </c:pt>
                <c:pt idx="354">
                  <c:v>28986</c:v>
                </c:pt>
                <c:pt idx="355">
                  <c:v>28989</c:v>
                </c:pt>
                <c:pt idx="356">
                  <c:v>28990</c:v>
                </c:pt>
                <c:pt idx="357">
                  <c:v>28991</c:v>
                </c:pt>
                <c:pt idx="358">
                  <c:v>28992</c:v>
                </c:pt>
                <c:pt idx="359">
                  <c:v>28993</c:v>
                </c:pt>
                <c:pt idx="360">
                  <c:v>28996</c:v>
                </c:pt>
                <c:pt idx="361">
                  <c:v>28997</c:v>
                </c:pt>
                <c:pt idx="362">
                  <c:v>28998</c:v>
                </c:pt>
                <c:pt idx="363">
                  <c:v>28999</c:v>
                </c:pt>
                <c:pt idx="364">
                  <c:v>29000</c:v>
                </c:pt>
                <c:pt idx="365">
                  <c:v>29003</c:v>
                </c:pt>
                <c:pt idx="366">
                  <c:v>29004</c:v>
                </c:pt>
                <c:pt idx="367">
                  <c:v>29005</c:v>
                </c:pt>
                <c:pt idx="368">
                  <c:v>29006</c:v>
                </c:pt>
                <c:pt idx="369">
                  <c:v>29007</c:v>
                </c:pt>
                <c:pt idx="370">
                  <c:v>29010</c:v>
                </c:pt>
                <c:pt idx="371">
                  <c:v>29011</c:v>
                </c:pt>
                <c:pt idx="372">
                  <c:v>29012</c:v>
                </c:pt>
                <c:pt idx="373">
                  <c:v>29013</c:v>
                </c:pt>
                <c:pt idx="374">
                  <c:v>29014</c:v>
                </c:pt>
                <c:pt idx="375">
                  <c:v>29017</c:v>
                </c:pt>
                <c:pt idx="376">
                  <c:v>29018</c:v>
                </c:pt>
                <c:pt idx="377">
                  <c:v>29019</c:v>
                </c:pt>
                <c:pt idx="378">
                  <c:v>29020</c:v>
                </c:pt>
                <c:pt idx="379">
                  <c:v>29021</c:v>
                </c:pt>
                <c:pt idx="380">
                  <c:v>29024</c:v>
                </c:pt>
                <c:pt idx="381">
                  <c:v>29025</c:v>
                </c:pt>
                <c:pt idx="382">
                  <c:v>29026</c:v>
                </c:pt>
                <c:pt idx="383">
                  <c:v>29027</c:v>
                </c:pt>
                <c:pt idx="384">
                  <c:v>29028</c:v>
                </c:pt>
                <c:pt idx="385">
                  <c:v>29031</c:v>
                </c:pt>
                <c:pt idx="386">
                  <c:v>29032</c:v>
                </c:pt>
                <c:pt idx="387">
                  <c:v>29033</c:v>
                </c:pt>
                <c:pt idx="388">
                  <c:v>29034</c:v>
                </c:pt>
                <c:pt idx="389">
                  <c:v>29035</c:v>
                </c:pt>
                <c:pt idx="390">
                  <c:v>29038</c:v>
                </c:pt>
                <c:pt idx="391">
                  <c:v>29039</c:v>
                </c:pt>
                <c:pt idx="392">
                  <c:v>29040</c:v>
                </c:pt>
                <c:pt idx="393">
                  <c:v>29041</c:v>
                </c:pt>
                <c:pt idx="394">
                  <c:v>29042</c:v>
                </c:pt>
                <c:pt idx="395">
                  <c:v>29045</c:v>
                </c:pt>
                <c:pt idx="396">
                  <c:v>29046</c:v>
                </c:pt>
                <c:pt idx="397">
                  <c:v>29047</c:v>
                </c:pt>
                <c:pt idx="398">
                  <c:v>29048</c:v>
                </c:pt>
                <c:pt idx="399">
                  <c:v>29049</c:v>
                </c:pt>
                <c:pt idx="400">
                  <c:v>29052</c:v>
                </c:pt>
                <c:pt idx="401">
                  <c:v>29053</c:v>
                </c:pt>
                <c:pt idx="402">
                  <c:v>29054</c:v>
                </c:pt>
                <c:pt idx="403">
                  <c:v>29055</c:v>
                </c:pt>
                <c:pt idx="404">
                  <c:v>29056</c:v>
                </c:pt>
                <c:pt idx="405">
                  <c:v>29059</c:v>
                </c:pt>
                <c:pt idx="406">
                  <c:v>29060</c:v>
                </c:pt>
                <c:pt idx="407">
                  <c:v>29061</c:v>
                </c:pt>
                <c:pt idx="408">
                  <c:v>29062</c:v>
                </c:pt>
                <c:pt idx="409">
                  <c:v>29063</c:v>
                </c:pt>
                <c:pt idx="410">
                  <c:v>29066</c:v>
                </c:pt>
                <c:pt idx="411">
                  <c:v>29067</c:v>
                </c:pt>
                <c:pt idx="412">
                  <c:v>29068</c:v>
                </c:pt>
                <c:pt idx="413">
                  <c:v>29069</c:v>
                </c:pt>
                <c:pt idx="414">
                  <c:v>29070</c:v>
                </c:pt>
                <c:pt idx="415">
                  <c:v>29073</c:v>
                </c:pt>
                <c:pt idx="416">
                  <c:v>29074</c:v>
                </c:pt>
                <c:pt idx="417">
                  <c:v>29075</c:v>
                </c:pt>
                <c:pt idx="418">
                  <c:v>29076</c:v>
                </c:pt>
                <c:pt idx="419">
                  <c:v>29077</c:v>
                </c:pt>
                <c:pt idx="420">
                  <c:v>29080</c:v>
                </c:pt>
                <c:pt idx="421">
                  <c:v>29081</c:v>
                </c:pt>
                <c:pt idx="422">
                  <c:v>29082</c:v>
                </c:pt>
                <c:pt idx="423">
                  <c:v>29083</c:v>
                </c:pt>
                <c:pt idx="424">
                  <c:v>29084</c:v>
                </c:pt>
                <c:pt idx="425">
                  <c:v>29087</c:v>
                </c:pt>
                <c:pt idx="426">
                  <c:v>29088</c:v>
                </c:pt>
                <c:pt idx="427">
                  <c:v>29089</c:v>
                </c:pt>
                <c:pt idx="428">
                  <c:v>29090</c:v>
                </c:pt>
                <c:pt idx="429">
                  <c:v>29091</c:v>
                </c:pt>
                <c:pt idx="430">
                  <c:v>29094</c:v>
                </c:pt>
                <c:pt idx="431">
                  <c:v>29095</c:v>
                </c:pt>
                <c:pt idx="432">
                  <c:v>29096</c:v>
                </c:pt>
                <c:pt idx="433">
                  <c:v>29097</c:v>
                </c:pt>
                <c:pt idx="434">
                  <c:v>29098</c:v>
                </c:pt>
                <c:pt idx="435">
                  <c:v>29101</c:v>
                </c:pt>
                <c:pt idx="436">
                  <c:v>29102</c:v>
                </c:pt>
                <c:pt idx="437">
                  <c:v>29103</c:v>
                </c:pt>
                <c:pt idx="438">
                  <c:v>29104</c:v>
                </c:pt>
                <c:pt idx="439">
                  <c:v>29105</c:v>
                </c:pt>
                <c:pt idx="440">
                  <c:v>29108</c:v>
                </c:pt>
                <c:pt idx="441">
                  <c:v>29109</c:v>
                </c:pt>
                <c:pt idx="442">
                  <c:v>29110</c:v>
                </c:pt>
                <c:pt idx="443">
                  <c:v>29111</c:v>
                </c:pt>
                <c:pt idx="444">
                  <c:v>29112</c:v>
                </c:pt>
                <c:pt idx="445">
                  <c:v>29115</c:v>
                </c:pt>
                <c:pt idx="446">
                  <c:v>29116</c:v>
                </c:pt>
                <c:pt idx="447">
                  <c:v>29117</c:v>
                </c:pt>
                <c:pt idx="448">
                  <c:v>29118</c:v>
                </c:pt>
                <c:pt idx="449">
                  <c:v>29119</c:v>
                </c:pt>
                <c:pt idx="450">
                  <c:v>29122</c:v>
                </c:pt>
                <c:pt idx="451">
                  <c:v>29123</c:v>
                </c:pt>
                <c:pt idx="452">
                  <c:v>29124</c:v>
                </c:pt>
                <c:pt idx="453">
                  <c:v>29125</c:v>
                </c:pt>
                <c:pt idx="454">
                  <c:v>29126</c:v>
                </c:pt>
                <c:pt idx="455">
                  <c:v>29129</c:v>
                </c:pt>
                <c:pt idx="456">
                  <c:v>29130</c:v>
                </c:pt>
                <c:pt idx="457">
                  <c:v>29131</c:v>
                </c:pt>
                <c:pt idx="458">
                  <c:v>29132</c:v>
                </c:pt>
                <c:pt idx="459">
                  <c:v>29133</c:v>
                </c:pt>
                <c:pt idx="460">
                  <c:v>29136</c:v>
                </c:pt>
                <c:pt idx="461">
                  <c:v>29137</c:v>
                </c:pt>
                <c:pt idx="462">
                  <c:v>29138</c:v>
                </c:pt>
                <c:pt idx="463">
                  <c:v>29139</c:v>
                </c:pt>
                <c:pt idx="464">
                  <c:v>29140</c:v>
                </c:pt>
                <c:pt idx="465">
                  <c:v>29143</c:v>
                </c:pt>
                <c:pt idx="466">
                  <c:v>29144</c:v>
                </c:pt>
                <c:pt idx="467">
                  <c:v>29145</c:v>
                </c:pt>
                <c:pt idx="468">
                  <c:v>29146</c:v>
                </c:pt>
                <c:pt idx="469">
                  <c:v>29147</c:v>
                </c:pt>
                <c:pt idx="470">
                  <c:v>29150</c:v>
                </c:pt>
                <c:pt idx="471">
                  <c:v>29151</c:v>
                </c:pt>
                <c:pt idx="472">
                  <c:v>29152</c:v>
                </c:pt>
                <c:pt idx="473">
                  <c:v>29153</c:v>
                </c:pt>
                <c:pt idx="474">
                  <c:v>29154</c:v>
                </c:pt>
                <c:pt idx="475">
                  <c:v>29157</c:v>
                </c:pt>
                <c:pt idx="476">
                  <c:v>29158</c:v>
                </c:pt>
                <c:pt idx="477">
                  <c:v>29159</c:v>
                </c:pt>
                <c:pt idx="478">
                  <c:v>29160</c:v>
                </c:pt>
                <c:pt idx="479">
                  <c:v>29161</c:v>
                </c:pt>
                <c:pt idx="480">
                  <c:v>29164</c:v>
                </c:pt>
                <c:pt idx="481">
                  <c:v>29165</c:v>
                </c:pt>
                <c:pt idx="482">
                  <c:v>29166</c:v>
                </c:pt>
                <c:pt idx="483">
                  <c:v>29167</c:v>
                </c:pt>
                <c:pt idx="484">
                  <c:v>29168</c:v>
                </c:pt>
                <c:pt idx="485">
                  <c:v>29171</c:v>
                </c:pt>
                <c:pt idx="486">
                  <c:v>29172</c:v>
                </c:pt>
                <c:pt idx="487">
                  <c:v>29173</c:v>
                </c:pt>
                <c:pt idx="488">
                  <c:v>29174</c:v>
                </c:pt>
                <c:pt idx="489">
                  <c:v>29175</c:v>
                </c:pt>
                <c:pt idx="490">
                  <c:v>29178</c:v>
                </c:pt>
                <c:pt idx="491">
                  <c:v>29179</c:v>
                </c:pt>
                <c:pt idx="492">
                  <c:v>29180</c:v>
                </c:pt>
                <c:pt idx="493">
                  <c:v>29181</c:v>
                </c:pt>
                <c:pt idx="494">
                  <c:v>29182</c:v>
                </c:pt>
                <c:pt idx="495">
                  <c:v>29185</c:v>
                </c:pt>
                <c:pt idx="496">
                  <c:v>29186</c:v>
                </c:pt>
                <c:pt idx="497">
                  <c:v>29187</c:v>
                </c:pt>
                <c:pt idx="498">
                  <c:v>29188</c:v>
                </c:pt>
                <c:pt idx="499">
                  <c:v>29189</c:v>
                </c:pt>
                <c:pt idx="500">
                  <c:v>29192</c:v>
                </c:pt>
                <c:pt idx="501">
                  <c:v>29193</c:v>
                </c:pt>
                <c:pt idx="502">
                  <c:v>29194</c:v>
                </c:pt>
                <c:pt idx="503">
                  <c:v>29195</c:v>
                </c:pt>
                <c:pt idx="504">
                  <c:v>29196</c:v>
                </c:pt>
                <c:pt idx="505">
                  <c:v>29199</c:v>
                </c:pt>
                <c:pt idx="506">
                  <c:v>29200</c:v>
                </c:pt>
                <c:pt idx="507">
                  <c:v>29201</c:v>
                </c:pt>
                <c:pt idx="508">
                  <c:v>29202</c:v>
                </c:pt>
                <c:pt idx="509">
                  <c:v>29203</c:v>
                </c:pt>
                <c:pt idx="510">
                  <c:v>29206</c:v>
                </c:pt>
                <c:pt idx="511">
                  <c:v>29207</c:v>
                </c:pt>
                <c:pt idx="512">
                  <c:v>29208</c:v>
                </c:pt>
                <c:pt idx="513">
                  <c:v>29209</c:v>
                </c:pt>
                <c:pt idx="514">
                  <c:v>29210</c:v>
                </c:pt>
                <c:pt idx="515">
                  <c:v>29213</c:v>
                </c:pt>
                <c:pt idx="516">
                  <c:v>29214</c:v>
                </c:pt>
                <c:pt idx="517">
                  <c:v>29215</c:v>
                </c:pt>
                <c:pt idx="518">
                  <c:v>29216</c:v>
                </c:pt>
                <c:pt idx="519">
                  <c:v>29217</c:v>
                </c:pt>
                <c:pt idx="520">
                  <c:v>29220</c:v>
                </c:pt>
                <c:pt idx="521">
                  <c:v>29221</c:v>
                </c:pt>
                <c:pt idx="522">
                  <c:v>29222</c:v>
                </c:pt>
                <c:pt idx="523">
                  <c:v>29223</c:v>
                </c:pt>
                <c:pt idx="524">
                  <c:v>29224</c:v>
                </c:pt>
                <c:pt idx="525">
                  <c:v>29227</c:v>
                </c:pt>
                <c:pt idx="526">
                  <c:v>29228</c:v>
                </c:pt>
                <c:pt idx="527">
                  <c:v>29229</c:v>
                </c:pt>
                <c:pt idx="528">
                  <c:v>29230</c:v>
                </c:pt>
                <c:pt idx="529">
                  <c:v>29231</c:v>
                </c:pt>
                <c:pt idx="530">
                  <c:v>29234</c:v>
                </c:pt>
                <c:pt idx="531">
                  <c:v>29235</c:v>
                </c:pt>
                <c:pt idx="532">
                  <c:v>29236</c:v>
                </c:pt>
                <c:pt idx="533">
                  <c:v>29237</c:v>
                </c:pt>
                <c:pt idx="534">
                  <c:v>29238</c:v>
                </c:pt>
                <c:pt idx="535">
                  <c:v>29241</c:v>
                </c:pt>
                <c:pt idx="536">
                  <c:v>29242</c:v>
                </c:pt>
                <c:pt idx="537">
                  <c:v>29243</c:v>
                </c:pt>
                <c:pt idx="538">
                  <c:v>29244</c:v>
                </c:pt>
                <c:pt idx="539">
                  <c:v>29245</c:v>
                </c:pt>
                <c:pt idx="540">
                  <c:v>29248</c:v>
                </c:pt>
                <c:pt idx="541">
                  <c:v>29249</c:v>
                </c:pt>
                <c:pt idx="542">
                  <c:v>29250</c:v>
                </c:pt>
                <c:pt idx="543">
                  <c:v>29251</c:v>
                </c:pt>
                <c:pt idx="544">
                  <c:v>29252</c:v>
                </c:pt>
                <c:pt idx="545">
                  <c:v>29255</c:v>
                </c:pt>
                <c:pt idx="546">
                  <c:v>29256</c:v>
                </c:pt>
                <c:pt idx="547">
                  <c:v>29257</c:v>
                </c:pt>
                <c:pt idx="548">
                  <c:v>29258</c:v>
                </c:pt>
                <c:pt idx="549">
                  <c:v>29259</c:v>
                </c:pt>
                <c:pt idx="550">
                  <c:v>29262</c:v>
                </c:pt>
                <c:pt idx="551">
                  <c:v>29263</c:v>
                </c:pt>
                <c:pt idx="552">
                  <c:v>29264</c:v>
                </c:pt>
                <c:pt idx="553">
                  <c:v>29265</c:v>
                </c:pt>
                <c:pt idx="554">
                  <c:v>29266</c:v>
                </c:pt>
                <c:pt idx="555">
                  <c:v>29269</c:v>
                </c:pt>
                <c:pt idx="556">
                  <c:v>29270</c:v>
                </c:pt>
                <c:pt idx="557">
                  <c:v>29271</c:v>
                </c:pt>
                <c:pt idx="558">
                  <c:v>29272</c:v>
                </c:pt>
                <c:pt idx="559">
                  <c:v>29273</c:v>
                </c:pt>
                <c:pt idx="560">
                  <c:v>29276</c:v>
                </c:pt>
                <c:pt idx="561">
                  <c:v>29277</c:v>
                </c:pt>
                <c:pt idx="562">
                  <c:v>29278</c:v>
                </c:pt>
                <c:pt idx="563">
                  <c:v>29279</c:v>
                </c:pt>
                <c:pt idx="564">
                  <c:v>29280</c:v>
                </c:pt>
                <c:pt idx="565">
                  <c:v>29283</c:v>
                </c:pt>
                <c:pt idx="566">
                  <c:v>29284</c:v>
                </c:pt>
                <c:pt idx="567">
                  <c:v>29285</c:v>
                </c:pt>
                <c:pt idx="568">
                  <c:v>29286</c:v>
                </c:pt>
                <c:pt idx="569">
                  <c:v>29287</c:v>
                </c:pt>
                <c:pt idx="570">
                  <c:v>29290</c:v>
                </c:pt>
                <c:pt idx="571">
                  <c:v>29291</c:v>
                </c:pt>
                <c:pt idx="572">
                  <c:v>29292</c:v>
                </c:pt>
                <c:pt idx="573">
                  <c:v>29293</c:v>
                </c:pt>
                <c:pt idx="574">
                  <c:v>29294</c:v>
                </c:pt>
                <c:pt idx="575">
                  <c:v>29297</c:v>
                </c:pt>
                <c:pt idx="576">
                  <c:v>29298</c:v>
                </c:pt>
                <c:pt idx="577">
                  <c:v>29299</c:v>
                </c:pt>
                <c:pt idx="578">
                  <c:v>29300</c:v>
                </c:pt>
                <c:pt idx="579">
                  <c:v>29301</c:v>
                </c:pt>
                <c:pt idx="580">
                  <c:v>29304</c:v>
                </c:pt>
                <c:pt idx="581">
                  <c:v>29305</c:v>
                </c:pt>
                <c:pt idx="582">
                  <c:v>29306</c:v>
                </c:pt>
                <c:pt idx="583">
                  <c:v>29307</c:v>
                </c:pt>
                <c:pt idx="584">
                  <c:v>29308</c:v>
                </c:pt>
                <c:pt idx="585">
                  <c:v>29311</c:v>
                </c:pt>
                <c:pt idx="586">
                  <c:v>29312</c:v>
                </c:pt>
                <c:pt idx="587">
                  <c:v>29313</c:v>
                </c:pt>
                <c:pt idx="588">
                  <c:v>29314</c:v>
                </c:pt>
                <c:pt idx="589">
                  <c:v>29315</c:v>
                </c:pt>
                <c:pt idx="590">
                  <c:v>29318</c:v>
                </c:pt>
                <c:pt idx="591">
                  <c:v>29319</c:v>
                </c:pt>
                <c:pt idx="592">
                  <c:v>29320</c:v>
                </c:pt>
                <c:pt idx="593">
                  <c:v>29321</c:v>
                </c:pt>
                <c:pt idx="594">
                  <c:v>29322</c:v>
                </c:pt>
                <c:pt idx="595">
                  <c:v>29325</c:v>
                </c:pt>
                <c:pt idx="596">
                  <c:v>29326</c:v>
                </c:pt>
                <c:pt idx="597">
                  <c:v>29327</c:v>
                </c:pt>
                <c:pt idx="598">
                  <c:v>29328</c:v>
                </c:pt>
                <c:pt idx="599">
                  <c:v>29329</c:v>
                </c:pt>
                <c:pt idx="600">
                  <c:v>29332</c:v>
                </c:pt>
                <c:pt idx="601">
                  <c:v>29333</c:v>
                </c:pt>
                <c:pt idx="602">
                  <c:v>29334</c:v>
                </c:pt>
                <c:pt idx="603">
                  <c:v>29335</c:v>
                </c:pt>
                <c:pt idx="604">
                  <c:v>29336</c:v>
                </c:pt>
                <c:pt idx="605">
                  <c:v>29339</c:v>
                </c:pt>
                <c:pt idx="606">
                  <c:v>29340</c:v>
                </c:pt>
                <c:pt idx="607">
                  <c:v>29341</c:v>
                </c:pt>
                <c:pt idx="608">
                  <c:v>29342</c:v>
                </c:pt>
                <c:pt idx="609">
                  <c:v>29343</c:v>
                </c:pt>
                <c:pt idx="610">
                  <c:v>29346</c:v>
                </c:pt>
                <c:pt idx="611">
                  <c:v>29347</c:v>
                </c:pt>
                <c:pt idx="612">
                  <c:v>29348</c:v>
                </c:pt>
                <c:pt idx="613">
                  <c:v>29349</c:v>
                </c:pt>
                <c:pt idx="614">
                  <c:v>29350</c:v>
                </c:pt>
                <c:pt idx="615">
                  <c:v>29353</c:v>
                </c:pt>
                <c:pt idx="616">
                  <c:v>29354</c:v>
                </c:pt>
                <c:pt idx="617">
                  <c:v>29355</c:v>
                </c:pt>
                <c:pt idx="618">
                  <c:v>29356</c:v>
                </c:pt>
                <c:pt idx="619">
                  <c:v>29357</c:v>
                </c:pt>
                <c:pt idx="620">
                  <c:v>29360</c:v>
                </c:pt>
                <c:pt idx="621">
                  <c:v>29361</c:v>
                </c:pt>
                <c:pt idx="622">
                  <c:v>29362</c:v>
                </c:pt>
                <c:pt idx="623">
                  <c:v>29363</c:v>
                </c:pt>
                <c:pt idx="624">
                  <c:v>29364</c:v>
                </c:pt>
                <c:pt idx="625">
                  <c:v>29367</c:v>
                </c:pt>
                <c:pt idx="626">
                  <c:v>29368</c:v>
                </c:pt>
                <c:pt idx="627">
                  <c:v>29369</c:v>
                </c:pt>
                <c:pt idx="628">
                  <c:v>29370</c:v>
                </c:pt>
                <c:pt idx="629">
                  <c:v>29371</c:v>
                </c:pt>
                <c:pt idx="630">
                  <c:v>29374</c:v>
                </c:pt>
                <c:pt idx="631">
                  <c:v>29375</c:v>
                </c:pt>
                <c:pt idx="632">
                  <c:v>29376</c:v>
                </c:pt>
                <c:pt idx="633">
                  <c:v>29377</c:v>
                </c:pt>
                <c:pt idx="634">
                  <c:v>29378</c:v>
                </c:pt>
                <c:pt idx="635">
                  <c:v>29381</c:v>
                </c:pt>
                <c:pt idx="636">
                  <c:v>29382</c:v>
                </c:pt>
                <c:pt idx="637">
                  <c:v>29383</c:v>
                </c:pt>
                <c:pt idx="638">
                  <c:v>29384</c:v>
                </c:pt>
                <c:pt idx="639">
                  <c:v>29385</c:v>
                </c:pt>
                <c:pt idx="640">
                  <c:v>29388</c:v>
                </c:pt>
                <c:pt idx="641">
                  <c:v>29389</c:v>
                </c:pt>
                <c:pt idx="642">
                  <c:v>29390</c:v>
                </c:pt>
                <c:pt idx="643">
                  <c:v>29391</c:v>
                </c:pt>
                <c:pt idx="644">
                  <c:v>29392</c:v>
                </c:pt>
                <c:pt idx="645">
                  <c:v>29395</c:v>
                </c:pt>
                <c:pt idx="646">
                  <c:v>29396</c:v>
                </c:pt>
                <c:pt idx="647">
                  <c:v>29397</c:v>
                </c:pt>
                <c:pt idx="648">
                  <c:v>29398</c:v>
                </c:pt>
                <c:pt idx="649">
                  <c:v>29399</c:v>
                </c:pt>
                <c:pt idx="650">
                  <c:v>29402</c:v>
                </c:pt>
                <c:pt idx="651">
                  <c:v>29403</c:v>
                </c:pt>
                <c:pt idx="652">
                  <c:v>29404</c:v>
                </c:pt>
                <c:pt idx="653">
                  <c:v>29405</c:v>
                </c:pt>
                <c:pt idx="654">
                  <c:v>29406</c:v>
                </c:pt>
                <c:pt idx="655">
                  <c:v>29409</c:v>
                </c:pt>
                <c:pt idx="656">
                  <c:v>29410</c:v>
                </c:pt>
                <c:pt idx="657">
                  <c:v>29411</c:v>
                </c:pt>
                <c:pt idx="658">
                  <c:v>29412</c:v>
                </c:pt>
                <c:pt idx="659">
                  <c:v>29413</c:v>
                </c:pt>
                <c:pt idx="660">
                  <c:v>29416</c:v>
                </c:pt>
                <c:pt idx="661">
                  <c:v>29417</c:v>
                </c:pt>
                <c:pt idx="662">
                  <c:v>29418</c:v>
                </c:pt>
                <c:pt idx="663">
                  <c:v>29419</c:v>
                </c:pt>
                <c:pt idx="664">
                  <c:v>29420</c:v>
                </c:pt>
                <c:pt idx="665">
                  <c:v>29423</c:v>
                </c:pt>
                <c:pt idx="666">
                  <c:v>29424</c:v>
                </c:pt>
                <c:pt idx="667">
                  <c:v>29425</c:v>
                </c:pt>
                <c:pt idx="668">
                  <c:v>29426</c:v>
                </c:pt>
                <c:pt idx="669">
                  <c:v>29427</c:v>
                </c:pt>
                <c:pt idx="670">
                  <c:v>29430</c:v>
                </c:pt>
                <c:pt idx="671">
                  <c:v>29431</c:v>
                </c:pt>
                <c:pt idx="672">
                  <c:v>29432</c:v>
                </c:pt>
                <c:pt idx="673">
                  <c:v>29433</c:v>
                </c:pt>
                <c:pt idx="674">
                  <c:v>29434</c:v>
                </c:pt>
                <c:pt idx="675">
                  <c:v>29437</c:v>
                </c:pt>
                <c:pt idx="676">
                  <c:v>29438</c:v>
                </c:pt>
                <c:pt idx="677">
                  <c:v>29439</c:v>
                </c:pt>
                <c:pt idx="678">
                  <c:v>29440</c:v>
                </c:pt>
                <c:pt idx="679">
                  <c:v>29441</c:v>
                </c:pt>
                <c:pt idx="680">
                  <c:v>29444</c:v>
                </c:pt>
                <c:pt idx="681">
                  <c:v>29445</c:v>
                </c:pt>
                <c:pt idx="682">
                  <c:v>29446</c:v>
                </c:pt>
                <c:pt idx="683">
                  <c:v>29447</c:v>
                </c:pt>
                <c:pt idx="684">
                  <c:v>29448</c:v>
                </c:pt>
                <c:pt idx="685">
                  <c:v>29451</c:v>
                </c:pt>
                <c:pt idx="686">
                  <c:v>29452</c:v>
                </c:pt>
                <c:pt idx="687">
                  <c:v>29453</c:v>
                </c:pt>
                <c:pt idx="688">
                  <c:v>29454</c:v>
                </c:pt>
                <c:pt idx="689">
                  <c:v>29455</c:v>
                </c:pt>
                <c:pt idx="690">
                  <c:v>29458</c:v>
                </c:pt>
                <c:pt idx="691">
                  <c:v>29459</c:v>
                </c:pt>
                <c:pt idx="692">
                  <c:v>29460</c:v>
                </c:pt>
                <c:pt idx="693">
                  <c:v>29461</c:v>
                </c:pt>
                <c:pt idx="694">
                  <c:v>29462</c:v>
                </c:pt>
                <c:pt idx="695">
                  <c:v>29465</c:v>
                </c:pt>
                <c:pt idx="696">
                  <c:v>29466</c:v>
                </c:pt>
                <c:pt idx="697">
                  <c:v>29467</c:v>
                </c:pt>
                <c:pt idx="698">
                  <c:v>29468</c:v>
                </c:pt>
                <c:pt idx="699">
                  <c:v>29469</c:v>
                </c:pt>
                <c:pt idx="700">
                  <c:v>29472</c:v>
                </c:pt>
                <c:pt idx="701">
                  <c:v>29473</c:v>
                </c:pt>
                <c:pt idx="702">
                  <c:v>29474</c:v>
                </c:pt>
                <c:pt idx="703">
                  <c:v>29475</c:v>
                </c:pt>
                <c:pt idx="704">
                  <c:v>29476</c:v>
                </c:pt>
                <c:pt idx="705">
                  <c:v>29479</c:v>
                </c:pt>
                <c:pt idx="706">
                  <c:v>29480</c:v>
                </c:pt>
                <c:pt idx="707">
                  <c:v>29481</c:v>
                </c:pt>
                <c:pt idx="708">
                  <c:v>29482</c:v>
                </c:pt>
                <c:pt idx="709">
                  <c:v>29483</c:v>
                </c:pt>
                <c:pt idx="710">
                  <c:v>29486</c:v>
                </c:pt>
                <c:pt idx="711">
                  <c:v>29487</c:v>
                </c:pt>
                <c:pt idx="712">
                  <c:v>29488</c:v>
                </c:pt>
                <c:pt idx="713">
                  <c:v>29489</c:v>
                </c:pt>
                <c:pt idx="714">
                  <c:v>29490</c:v>
                </c:pt>
                <c:pt idx="715">
                  <c:v>29493</c:v>
                </c:pt>
                <c:pt idx="716">
                  <c:v>29494</c:v>
                </c:pt>
                <c:pt idx="717">
                  <c:v>29495</c:v>
                </c:pt>
                <c:pt idx="718">
                  <c:v>29496</c:v>
                </c:pt>
                <c:pt idx="719">
                  <c:v>29497</c:v>
                </c:pt>
                <c:pt idx="720">
                  <c:v>29500</c:v>
                </c:pt>
                <c:pt idx="721">
                  <c:v>29501</c:v>
                </c:pt>
                <c:pt idx="722">
                  <c:v>29502</c:v>
                </c:pt>
                <c:pt idx="723">
                  <c:v>29503</c:v>
                </c:pt>
                <c:pt idx="724">
                  <c:v>29504</c:v>
                </c:pt>
                <c:pt idx="725">
                  <c:v>29507</c:v>
                </c:pt>
                <c:pt idx="726">
                  <c:v>29508</c:v>
                </c:pt>
                <c:pt idx="727">
                  <c:v>29509</c:v>
                </c:pt>
                <c:pt idx="728">
                  <c:v>29510</c:v>
                </c:pt>
                <c:pt idx="729">
                  <c:v>29511</c:v>
                </c:pt>
                <c:pt idx="730">
                  <c:v>29514</c:v>
                </c:pt>
                <c:pt idx="731">
                  <c:v>29515</c:v>
                </c:pt>
                <c:pt idx="732">
                  <c:v>29516</c:v>
                </c:pt>
                <c:pt idx="733">
                  <c:v>29517</c:v>
                </c:pt>
                <c:pt idx="734">
                  <c:v>29518</c:v>
                </c:pt>
                <c:pt idx="735">
                  <c:v>29521</c:v>
                </c:pt>
                <c:pt idx="736">
                  <c:v>29522</c:v>
                </c:pt>
                <c:pt idx="737">
                  <c:v>29523</c:v>
                </c:pt>
                <c:pt idx="738">
                  <c:v>29524</c:v>
                </c:pt>
                <c:pt idx="739">
                  <c:v>29525</c:v>
                </c:pt>
                <c:pt idx="740">
                  <c:v>29528</c:v>
                </c:pt>
                <c:pt idx="741">
                  <c:v>29529</c:v>
                </c:pt>
                <c:pt idx="742">
                  <c:v>29530</c:v>
                </c:pt>
                <c:pt idx="743">
                  <c:v>29531</c:v>
                </c:pt>
                <c:pt idx="744">
                  <c:v>29532</c:v>
                </c:pt>
                <c:pt idx="745">
                  <c:v>29535</c:v>
                </c:pt>
                <c:pt idx="746">
                  <c:v>29536</c:v>
                </c:pt>
                <c:pt idx="747">
                  <c:v>29537</c:v>
                </c:pt>
                <c:pt idx="748">
                  <c:v>29538</c:v>
                </c:pt>
                <c:pt idx="749">
                  <c:v>29539</c:v>
                </c:pt>
                <c:pt idx="750">
                  <c:v>29542</c:v>
                </c:pt>
                <c:pt idx="751">
                  <c:v>29543</c:v>
                </c:pt>
                <c:pt idx="752">
                  <c:v>29544</c:v>
                </c:pt>
                <c:pt idx="753">
                  <c:v>29545</c:v>
                </c:pt>
                <c:pt idx="754">
                  <c:v>29546</c:v>
                </c:pt>
                <c:pt idx="755">
                  <c:v>29549</c:v>
                </c:pt>
                <c:pt idx="756">
                  <c:v>29550</c:v>
                </c:pt>
                <c:pt idx="757">
                  <c:v>29551</c:v>
                </c:pt>
                <c:pt idx="758">
                  <c:v>29552</c:v>
                </c:pt>
                <c:pt idx="759">
                  <c:v>29553</c:v>
                </c:pt>
                <c:pt idx="760">
                  <c:v>29556</c:v>
                </c:pt>
                <c:pt idx="761">
                  <c:v>29557</c:v>
                </c:pt>
                <c:pt idx="762">
                  <c:v>29558</c:v>
                </c:pt>
                <c:pt idx="763">
                  <c:v>29559</c:v>
                </c:pt>
                <c:pt idx="764">
                  <c:v>29560</c:v>
                </c:pt>
                <c:pt idx="765">
                  <c:v>29563</c:v>
                </c:pt>
                <c:pt idx="766">
                  <c:v>29564</c:v>
                </c:pt>
                <c:pt idx="767">
                  <c:v>29565</c:v>
                </c:pt>
                <c:pt idx="768">
                  <c:v>29566</c:v>
                </c:pt>
                <c:pt idx="769">
                  <c:v>29567</c:v>
                </c:pt>
                <c:pt idx="770">
                  <c:v>29570</c:v>
                </c:pt>
                <c:pt idx="771">
                  <c:v>29571</c:v>
                </c:pt>
                <c:pt idx="772">
                  <c:v>29572</c:v>
                </c:pt>
                <c:pt idx="773">
                  <c:v>29573</c:v>
                </c:pt>
                <c:pt idx="774">
                  <c:v>29574</c:v>
                </c:pt>
                <c:pt idx="775">
                  <c:v>29577</c:v>
                </c:pt>
                <c:pt idx="776">
                  <c:v>29578</c:v>
                </c:pt>
                <c:pt idx="777">
                  <c:v>29579</c:v>
                </c:pt>
                <c:pt idx="778">
                  <c:v>29580</c:v>
                </c:pt>
                <c:pt idx="779">
                  <c:v>29581</c:v>
                </c:pt>
                <c:pt idx="780">
                  <c:v>29584</c:v>
                </c:pt>
                <c:pt idx="781">
                  <c:v>29585</c:v>
                </c:pt>
                <c:pt idx="782">
                  <c:v>29586</c:v>
                </c:pt>
                <c:pt idx="783">
                  <c:v>29587</c:v>
                </c:pt>
                <c:pt idx="784">
                  <c:v>29588</c:v>
                </c:pt>
                <c:pt idx="785">
                  <c:v>29591</c:v>
                </c:pt>
                <c:pt idx="786">
                  <c:v>29592</c:v>
                </c:pt>
                <c:pt idx="787">
                  <c:v>29593</c:v>
                </c:pt>
                <c:pt idx="788">
                  <c:v>29594</c:v>
                </c:pt>
                <c:pt idx="789">
                  <c:v>29595</c:v>
                </c:pt>
                <c:pt idx="790">
                  <c:v>29598</c:v>
                </c:pt>
                <c:pt idx="791">
                  <c:v>29599</c:v>
                </c:pt>
                <c:pt idx="792">
                  <c:v>29600</c:v>
                </c:pt>
                <c:pt idx="793">
                  <c:v>29601</c:v>
                </c:pt>
                <c:pt idx="794">
                  <c:v>29602</c:v>
                </c:pt>
                <c:pt idx="795">
                  <c:v>29605</c:v>
                </c:pt>
                <c:pt idx="796">
                  <c:v>29606</c:v>
                </c:pt>
                <c:pt idx="797">
                  <c:v>29607</c:v>
                </c:pt>
                <c:pt idx="798">
                  <c:v>29608</c:v>
                </c:pt>
                <c:pt idx="799">
                  <c:v>29609</c:v>
                </c:pt>
                <c:pt idx="800">
                  <c:v>29612</c:v>
                </c:pt>
                <c:pt idx="801">
                  <c:v>29613</c:v>
                </c:pt>
                <c:pt idx="802">
                  <c:v>29614</c:v>
                </c:pt>
                <c:pt idx="803">
                  <c:v>29615</c:v>
                </c:pt>
                <c:pt idx="804">
                  <c:v>29616</c:v>
                </c:pt>
                <c:pt idx="805">
                  <c:v>29619</c:v>
                </c:pt>
                <c:pt idx="806">
                  <c:v>29620</c:v>
                </c:pt>
                <c:pt idx="807">
                  <c:v>29621</c:v>
                </c:pt>
                <c:pt idx="808">
                  <c:v>29622</c:v>
                </c:pt>
                <c:pt idx="809">
                  <c:v>29623</c:v>
                </c:pt>
                <c:pt idx="810">
                  <c:v>29626</c:v>
                </c:pt>
                <c:pt idx="811">
                  <c:v>29627</c:v>
                </c:pt>
                <c:pt idx="812">
                  <c:v>29628</c:v>
                </c:pt>
                <c:pt idx="813">
                  <c:v>29629</c:v>
                </c:pt>
                <c:pt idx="814">
                  <c:v>29630</c:v>
                </c:pt>
                <c:pt idx="815">
                  <c:v>29633</c:v>
                </c:pt>
                <c:pt idx="816">
                  <c:v>29634</c:v>
                </c:pt>
                <c:pt idx="817">
                  <c:v>29635</c:v>
                </c:pt>
                <c:pt idx="818">
                  <c:v>29636</c:v>
                </c:pt>
                <c:pt idx="819">
                  <c:v>29637</c:v>
                </c:pt>
                <c:pt idx="820">
                  <c:v>29640</c:v>
                </c:pt>
                <c:pt idx="821">
                  <c:v>29641</c:v>
                </c:pt>
                <c:pt idx="822">
                  <c:v>29642</c:v>
                </c:pt>
                <c:pt idx="823">
                  <c:v>29643</c:v>
                </c:pt>
                <c:pt idx="824">
                  <c:v>29644</c:v>
                </c:pt>
                <c:pt idx="825">
                  <c:v>29647</c:v>
                </c:pt>
                <c:pt idx="826">
                  <c:v>29648</c:v>
                </c:pt>
                <c:pt idx="827">
                  <c:v>29649</c:v>
                </c:pt>
                <c:pt idx="828">
                  <c:v>29650</c:v>
                </c:pt>
                <c:pt idx="829">
                  <c:v>29651</c:v>
                </c:pt>
                <c:pt idx="830">
                  <c:v>29654</c:v>
                </c:pt>
                <c:pt idx="831">
                  <c:v>29655</c:v>
                </c:pt>
                <c:pt idx="832">
                  <c:v>29656</c:v>
                </c:pt>
                <c:pt idx="833">
                  <c:v>29657</c:v>
                </c:pt>
                <c:pt idx="834">
                  <c:v>29658</c:v>
                </c:pt>
                <c:pt idx="835">
                  <c:v>29661</c:v>
                </c:pt>
                <c:pt idx="836">
                  <c:v>29662</c:v>
                </c:pt>
                <c:pt idx="837">
                  <c:v>29663</c:v>
                </c:pt>
                <c:pt idx="838">
                  <c:v>29664</c:v>
                </c:pt>
                <c:pt idx="839">
                  <c:v>29665</c:v>
                </c:pt>
                <c:pt idx="840">
                  <c:v>29668</c:v>
                </c:pt>
                <c:pt idx="841">
                  <c:v>29669</c:v>
                </c:pt>
                <c:pt idx="842">
                  <c:v>29670</c:v>
                </c:pt>
                <c:pt idx="843">
                  <c:v>29671</c:v>
                </c:pt>
                <c:pt idx="844">
                  <c:v>29672</c:v>
                </c:pt>
                <c:pt idx="845">
                  <c:v>29675</c:v>
                </c:pt>
                <c:pt idx="846">
                  <c:v>29676</c:v>
                </c:pt>
                <c:pt idx="847">
                  <c:v>29677</c:v>
                </c:pt>
                <c:pt idx="848">
                  <c:v>29678</c:v>
                </c:pt>
                <c:pt idx="849">
                  <c:v>29679</c:v>
                </c:pt>
                <c:pt idx="850">
                  <c:v>29682</c:v>
                </c:pt>
                <c:pt idx="851">
                  <c:v>29683</c:v>
                </c:pt>
                <c:pt idx="852">
                  <c:v>29684</c:v>
                </c:pt>
                <c:pt idx="853">
                  <c:v>29685</c:v>
                </c:pt>
                <c:pt idx="854">
                  <c:v>29686</c:v>
                </c:pt>
                <c:pt idx="855">
                  <c:v>29689</c:v>
                </c:pt>
                <c:pt idx="856">
                  <c:v>29690</c:v>
                </c:pt>
                <c:pt idx="857">
                  <c:v>29691</c:v>
                </c:pt>
                <c:pt idx="858">
                  <c:v>29692</c:v>
                </c:pt>
                <c:pt idx="859">
                  <c:v>29693</c:v>
                </c:pt>
                <c:pt idx="860">
                  <c:v>29696</c:v>
                </c:pt>
                <c:pt idx="861">
                  <c:v>29697</c:v>
                </c:pt>
                <c:pt idx="862">
                  <c:v>29698</c:v>
                </c:pt>
                <c:pt idx="863">
                  <c:v>29699</c:v>
                </c:pt>
                <c:pt idx="864">
                  <c:v>29700</c:v>
                </c:pt>
                <c:pt idx="865">
                  <c:v>29703</c:v>
                </c:pt>
                <c:pt idx="866">
                  <c:v>29704</c:v>
                </c:pt>
                <c:pt idx="867">
                  <c:v>29705</c:v>
                </c:pt>
                <c:pt idx="868">
                  <c:v>29706</c:v>
                </c:pt>
                <c:pt idx="869">
                  <c:v>29707</c:v>
                </c:pt>
                <c:pt idx="870">
                  <c:v>29710</c:v>
                </c:pt>
                <c:pt idx="871">
                  <c:v>29711</c:v>
                </c:pt>
                <c:pt idx="872">
                  <c:v>29712</c:v>
                </c:pt>
                <c:pt idx="873">
                  <c:v>29713</c:v>
                </c:pt>
                <c:pt idx="874">
                  <c:v>29714</c:v>
                </c:pt>
                <c:pt idx="875">
                  <c:v>29717</c:v>
                </c:pt>
                <c:pt idx="876">
                  <c:v>29718</c:v>
                </c:pt>
                <c:pt idx="877">
                  <c:v>29719</c:v>
                </c:pt>
                <c:pt idx="878">
                  <c:v>29720</c:v>
                </c:pt>
                <c:pt idx="879">
                  <c:v>29721</c:v>
                </c:pt>
                <c:pt idx="880">
                  <c:v>29724</c:v>
                </c:pt>
                <c:pt idx="881">
                  <c:v>29725</c:v>
                </c:pt>
                <c:pt idx="882">
                  <c:v>29726</c:v>
                </c:pt>
                <c:pt idx="883">
                  <c:v>29727</c:v>
                </c:pt>
                <c:pt idx="884">
                  <c:v>29728</c:v>
                </c:pt>
                <c:pt idx="885">
                  <c:v>29731</c:v>
                </c:pt>
                <c:pt idx="886">
                  <c:v>29732</c:v>
                </c:pt>
                <c:pt idx="887">
                  <c:v>29733</c:v>
                </c:pt>
                <c:pt idx="888">
                  <c:v>29734</c:v>
                </c:pt>
                <c:pt idx="889">
                  <c:v>29735</c:v>
                </c:pt>
                <c:pt idx="890">
                  <c:v>29738</c:v>
                </c:pt>
                <c:pt idx="891">
                  <c:v>29739</c:v>
                </c:pt>
                <c:pt idx="892">
                  <c:v>29740</c:v>
                </c:pt>
                <c:pt idx="893">
                  <c:v>29741</c:v>
                </c:pt>
                <c:pt idx="894">
                  <c:v>29742</c:v>
                </c:pt>
                <c:pt idx="895">
                  <c:v>29745</c:v>
                </c:pt>
                <c:pt idx="896">
                  <c:v>29746</c:v>
                </c:pt>
                <c:pt idx="897">
                  <c:v>29747</c:v>
                </c:pt>
                <c:pt idx="898">
                  <c:v>29748</c:v>
                </c:pt>
                <c:pt idx="899">
                  <c:v>29749</c:v>
                </c:pt>
                <c:pt idx="900">
                  <c:v>29752</c:v>
                </c:pt>
                <c:pt idx="901">
                  <c:v>29753</c:v>
                </c:pt>
                <c:pt idx="902">
                  <c:v>29754</c:v>
                </c:pt>
                <c:pt idx="903">
                  <c:v>29755</c:v>
                </c:pt>
                <c:pt idx="904">
                  <c:v>29756</c:v>
                </c:pt>
                <c:pt idx="905">
                  <c:v>29759</c:v>
                </c:pt>
                <c:pt idx="906">
                  <c:v>29760</c:v>
                </c:pt>
                <c:pt idx="907">
                  <c:v>29761</c:v>
                </c:pt>
                <c:pt idx="908">
                  <c:v>29762</c:v>
                </c:pt>
                <c:pt idx="909">
                  <c:v>29763</c:v>
                </c:pt>
                <c:pt idx="910">
                  <c:v>29766</c:v>
                </c:pt>
                <c:pt idx="911">
                  <c:v>29767</c:v>
                </c:pt>
                <c:pt idx="912">
                  <c:v>29768</c:v>
                </c:pt>
                <c:pt idx="913">
                  <c:v>29769</c:v>
                </c:pt>
                <c:pt idx="914">
                  <c:v>29770</c:v>
                </c:pt>
                <c:pt idx="915">
                  <c:v>29773</c:v>
                </c:pt>
                <c:pt idx="916">
                  <c:v>29774</c:v>
                </c:pt>
                <c:pt idx="917">
                  <c:v>29775</c:v>
                </c:pt>
                <c:pt idx="918">
                  <c:v>29776</c:v>
                </c:pt>
                <c:pt idx="919">
                  <c:v>29777</c:v>
                </c:pt>
                <c:pt idx="920">
                  <c:v>29780</c:v>
                </c:pt>
                <c:pt idx="921">
                  <c:v>29781</c:v>
                </c:pt>
                <c:pt idx="922">
                  <c:v>29782</c:v>
                </c:pt>
                <c:pt idx="923">
                  <c:v>29783</c:v>
                </c:pt>
                <c:pt idx="924">
                  <c:v>29784</c:v>
                </c:pt>
                <c:pt idx="925">
                  <c:v>29787</c:v>
                </c:pt>
                <c:pt idx="926">
                  <c:v>29788</c:v>
                </c:pt>
                <c:pt idx="927">
                  <c:v>29789</c:v>
                </c:pt>
                <c:pt idx="928">
                  <c:v>29790</c:v>
                </c:pt>
                <c:pt idx="929">
                  <c:v>29791</c:v>
                </c:pt>
                <c:pt idx="930">
                  <c:v>29794</c:v>
                </c:pt>
                <c:pt idx="931">
                  <c:v>29795</c:v>
                </c:pt>
                <c:pt idx="932">
                  <c:v>29796</c:v>
                </c:pt>
                <c:pt idx="933">
                  <c:v>29797</c:v>
                </c:pt>
                <c:pt idx="934">
                  <c:v>29798</c:v>
                </c:pt>
                <c:pt idx="935">
                  <c:v>29801</c:v>
                </c:pt>
                <c:pt idx="936">
                  <c:v>29802</c:v>
                </c:pt>
                <c:pt idx="937">
                  <c:v>29803</c:v>
                </c:pt>
                <c:pt idx="938">
                  <c:v>29804</c:v>
                </c:pt>
                <c:pt idx="939">
                  <c:v>29805</c:v>
                </c:pt>
                <c:pt idx="940">
                  <c:v>29808</c:v>
                </c:pt>
                <c:pt idx="941">
                  <c:v>29809</c:v>
                </c:pt>
                <c:pt idx="942">
                  <c:v>29810</c:v>
                </c:pt>
                <c:pt idx="943">
                  <c:v>29811</c:v>
                </c:pt>
                <c:pt idx="944">
                  <c:v>29812</c:v>
                </c:pt>
                <c:pt idx="945">
                  <c:v>29815</c:v>
                </c:pt>
                <c:pt idx="946">
                  <c:v>29816</c:v>
                </c:pt>
                <c:pt idx="947">
                  <c:v>29817</c:v>
                </c:pt>
                <c:pt idx="948">
                  <c:v>29818</c:v>
                </c:pt>
                <c:pt idx="949">
                  <c:v>29819</c:v>
                </c:pt>
                <c:pt idx="950">
                  <c:v>29822</c:v>
                </c:pt>
                <c:pt idx="951">
                  <c:v>29823</c:v>
                </c:pt>
                <c:pt idx="952">
                  <c:v>29824</c:v>
                </c:pt>
                <c:pt idx="953">
                  <c:v>29825</c:v>
                </c:pt>
                <c:pt idx="954">
                  <c:v>29826</c:v>
                </c:pt>
                <c:pt idx="955">
                  <c:v>29829</c:v>
                </c:pt>
                <c:pt idx="956">
                  <c:v>29830</c:v>
                </c:pt>
                <c:pt idx="957">
                  <c:v>29831</c:v>
                </c:pt>
                <c:pt idx="958">
                  <c:v>29832</c:v>
                </c:pt>
                <c:pt idx="959">
                  <c:v>29833</c:v>
                </c:pt>
                <c:pt idx="960">
                  <c:v>29836</c:v>
                </c:pt>
                <c:pt idx="961">
                  <c:v>29837</c:v>
                </c:pt>
                <c:pt idx="962">
                  <c:v>29838</c:v>
                </c:pt>
                <c:pt idx="963">
                  <c:v>29839</c:v>
                </c:pt>
                <c:pt idx="964">
                  <c:v>29840</c:v>
                </c:pt>
                <c:pt idx="965">
                  <c:v>29843</c:v>
                </c:pt>
                <c:pt idx="966">
                  <c:v>29844</c:v>
                </c:pt>
                <c:pt idx="967">
                  <c:v>29845</c:v>
                </c:pt>
                <c:pt idx="968">
                  <c:v>29846</c:v>
                </c:pt>
                <c:pt idx="969">
                  <c:v>29847</c:v>
                </c:pt>
                <c:pt idx="970">
                  <c:v>29850</c:v>
                </c:pt>
                <c:pt idx="971">
                  <c:v>29851</c:v>
                </c:pt>
                <c:pt idx="972">
                  <c:v>29852</c:v>
                </c:pt>
                <c:pt idx="973">
                  <c:v>29853</c:v>
                </c:pt>
                <c:pt idx="974">
                  <c:v>29854</c:v>
                </c:pt>
                <c:pt idx="975">
                  <c:v>29857</c:v>
                </c:pt>
                <c:pt idx="976">
                  <c:v>29858</c:v>
                </c:pt>
                <c:pt idx="977">
                  <c:v>29859</c:v>
                </c:pt>
                <c:pt idx="978">
                  <c:v>29860</c:v>
                </c:pt>
                <c:pt idx="979">
                  <c:v>29861</c:v>
                </c:pt>
                <c:pt idx="980">
                  <c:v>29864</c:v>
                </c:pt>
                <c:pt idx="981">
                  <c:v>29865</c:v>
                </c:pt>
                <c:pt idx="982">
                  <c:v>29866</c:v>
                </c:pt>
                <c:pt idx="983">
                  <c:v>29867</c:v>
                </c:pt>
                <c:pt idx="984">
                  <c:v>29868</c:v>
                </c:pt>
                <c:pt idx="985">
                  <c:v>29871</c:v>
                </c:pt>
                <c:pt idx="986">
                  <c:v>29872</c:v>
                </c:pt>
                <c:pt idx="987">
                  <c:v>29873</c:v>
                </c:pt>
                <c:pt idx="988">
                  <c:v>29874</c:v>
                </c:pt>
                <c:pt idx="989">
                  <c:v>29875</c:v>
                </c:pt>
                <c:pt idx="990">
                  <c:v>29878</c:v>
                </c:pt>
                <c:pt idx="991">
                  <c:v>29879</c:v>
                </c:pt>
                <c:pt idx="992">
                  <c:v>29880</c:v>
                </c:pt>
                <c:pt idx="993">
                  <c:v>29881</c:v>
                </c:pt>
                <c:pt idx="994">
                  <c:v>29882</c:v>
                </c:pt>
                <c:pt idx="995">
                  <c:v>29885</c:v>
                </c:pt>
                <c:pt idx="996">
                  <c:v>29886</c:v>
                </c:pt>
                <c:pt idx="997">
                  <c:v>29887</c:v>
                </c:pt>
                <c:pt idx="998">
                  <c:v>29888</c:v>
                </c:pt>
                <c:pt idx="999">
                  <c:v>29889</c:v>
                </c:pt>
                <c:pt idx="1000">
                  <c:v>29892</c:v>
                </c:pt>
                <c:pt idx="1001">
                  <c:v>29893</c:v>
                </c:pt>
                <c:pt idx="1002">
                  <c:v>29894</c:v>
                </c:pt>
                <c:pt idx="1003">
                  <c:v>29895</c:v>
                </c:pt>
                <c:pt idx="1004">
                  <c:v>29896</c:v>
                </c:pt>
                <c:pt idx="1005">
                  <c:v>29899</c:v>
                </c:pt>
                <c:pt idx="1006">
                  <c:v>29900</c:v>
                </c:pt>
                <c:pt idx="1007">
                  <c:v>29901</c:v>
                </c:pt>
                <c:pt idx="1008">
                  <c:v>29902</c:v>
                </c:pt>
                <c:pt idx="1009">
                  <c:v>29903</c:v>
                </c:pt>
                <c:pt idx="1010">
                  <c:v>29906</c:v>
                </c:pt>
                <c:pt idx="1011">
                  <c:v>29907</c:v>
                </c:pt>
                <c:pt idx="1012">
                  <c:v>29908</c:v>
                </c:pt>
                <c:pt idx="1013">
                  <c:v>29909</c:v>
                </c:pt>
                <c:pt idx="1014">
                  <c:v>29910</c:v>
                </c:pt>
                <c:pt idx="1015">
                  <c:v>29913</c:v>
                </c:pt>
                <c:pt idx="1016">
                  <c:v>29914</c:v>
                </c:pt>
                <c:pt idx="1017">
                  <c:v>29915</c:v>
                </c:pt>
                <c:pt idx="1018">
                  <c:v>29916</c:v>
                </c:pt>
                <c:pt idx="1019">
                  <c:v>29917</c:v>
                </c:pt>
                <c:pt idx="1020">
                  <c:v>29920</c:v>
                </c:pt>
                <c:pt idx="1021">
                  <c:v>29921</c:v>
                </c:pt>
                <c:pt idx="1022">
                  <c:v>29922</c:v>
                </c:pt>
                <c:pt idx="1023">
                  <c:v>29923</c:v>
                </c:pt>
                <c:pt idx="1024">
                  <c:v>29924</c:v>
                </c:pt>
                <c:pt idx="1025">
                  <c:v>29927</c:v>
                </c:pt>
                <c:pt idx="1026">
                  <c:v>29928</c:v>
                </c:pt>
                <c:pt idx="1027">
                  <c:v>29929</c:v>
                </c:pt>
                <c:pt idx="1028">
                  <c:v>29930</c:v>
                </c:pt>
                <c:pt idx="1029">
                  <c:v>29931</c:v>
                </c:pt>
                <c:pt idx="1030">
                  <c:v>29934</c:v>
                </c:pt>
                <c:pt idx="1031">
                  <c:v>29935</c:v>
                </c:pt>
                <c:pt idx="1032">
                  <c:v>29936</c:v>
                </c:pt>
                <c:pt idx="1033">
                  <c:v>29937</c:v>
                </c:pt>
                <c:pt idx="1034">
                  <c:v>29938</c:v>
                </c:pt>
                <c:pt idx="1035">
                  <c:v>29941</c:v>
                </c:pt>
                <c:pt idx="1036">
                  <c:v>29942</c:v>
                </c:pt>
                <c:pt idx="1037">
                  <c:v>29943</c:v>
                </c:pt>
                <c:pt idx="1038">
                  <c:v>29944</c:v>
                </c:pt>
                <c:pt idx="1039">
                  <c:v>29945</c:v>
                </c:pt>
                <c:pt idx="1040">
                  <c:v>29948</c:v>
                </c:pt>
                <c:pt idx="1041">
                  <c:v>29949</c:v>
                </c:pt>
                <c:pt idx="1042">
                  <c:v>29950</c:v>
                </c:pt>
                <c:pt idx="1043">
                  <c:v>29951</c:v>
                </c:pt>
                <c:pt idx="1044">
                  <c:v>29952</c:v>
                </c:pt>
                <c:pt idx="1045">
                  <c:v>29955</c:v>
                </c:pt>
                <c:pt idx="1046">
                  <c:v>29956</c:v>
                </c:pt>
                <c:pt idx="1047">
                  <c:v>29957</c:v>
                </c:pt>
                <c:pt idx="1048">
                  <c:v>29958</c:v>
                </c:pt>
                <c:pt idx="1049">
                  <c:v>29959</c:v>
                </c:pt>
                <c:pt idx="1050">
                  <c:v>29962</c:v>
                </c:pt>
                <c:pt idx="1051">
                  <c:v>29963</c:v>
                </c:pt>
                <c:pt idx="1052">
                  <c:v>29964</c:v>
                </c:pt>
                <c:pt idx="1053">
                  <c:v>29965</c:v>
                </c:pt>
                <c:pt idx="1054">
                  <c:v>29966</c:v>
                </c:pt>
                <c:pt idx="1055">
                  <c:v>29969</c:v>
                </c:pt>
                <c:pt idx="1056">
                  <c:v>29970</c:v>
                </c:pt>
                <c:pt idx="1057">
                  <c:v>29971</c:v>
                </c:pt>
                <c:pt idx="1058">
                  <c:v>29972</c:v>
                </c:pt>
                <c:pt idx="1059">
                  <c:v>29973</c:v>
                </c:pt>
                <c:pt idx="1060">
                  <c:v>29976</c:v>
                </c:pt>
                <c:pt idx="1061">
                  <c:v>29977</c:v>
                </c:pt>
                <c:pt idx="1062">
                  <c:v>29978</c:v>
                </c:pt>
                <c:pt idx="1063">
                  <c:v>29979</c:v>
                </c:pt>
                <c:pt idx="1064">
                  <c:v>29980</c:v>
                </c:pt>
                <c:pt idx="1065">
                  <c:v>29983</c:v>
                </c:pt>
                <c:pt idx="1066">
                  <c:v>29984</c:v>
                </c:pt>
                <c:pt idx="1067">
                  <c:v>29985</c:v>
                </c:pt>
                <c:pt idx="1068">
                  <c:v>29986</c:v>
                </c:pt>
                <c:pt idx="1069">
                  <c:v>29987</c:v>
                </c:pt>
                <c:pt idx="1070">
                  <c:v>29990</c:v>
                </c:pt>
                <c:pt idx="1071">
                  <c:v>29991</c:v>
                </c:pt>
                <c:pt idx="1072">
                  <c:v>29992</c:v>
                </c:pt>
                <c:pt idx="1073">
                  <c:v>29993</c:v>
                </c:pt>
                <c:pt idx="1074">
                  <c:v>29994</c:v>
                </c:pt>
                <c:pt idx="1075">
                  <c:v>29997</c:v>
                </c:pt>
                <c:pt idx="1076">
                  <c:v>29998</c:v>
                </c:pt>
                <c:pt idx="1077">
                  <c:v>29999</c:v>
                </c:pt>
                <c:pt idx="1078">
                  <c:v>30000</c:v>
                </c:pt>
                <c:pt idx="1079">
                  <c:v>30001</c:v>
                </c:pt>
                <c:pt idx="1080">
                  <c:v>30004</c:v>
                </c:pt>
                <c:pt idx="1081">
                  <c:v>30005</c:v>
                </c:pt>
                <c:pt idx="1082">
                  <c:v>30006</c:v>
                </c:pt>
                <c:pt idx="1083">
                  <c:v>30007</c:v>
                </c:pt>
                <c:pt idx="1084">
                  <c:v>30008</c:v>
                </c:pt>
                <c:pt idx="1085">
                  <c:v>30011</c:v>
                </c:pt>
                <c:pt idx="1086">
                  <c:v>30012</c:v>
                </c:pt>
                <c:pt idx="1087">
                  <c:v>30013</c:v>
                </c:pt>
                <c:pt idx="1088">
                  <c:v>30014</c:v>
                </c:pt>
                <c:pt idx="1089">
                  <c:v>30015</c:v>
                </c:pt>
                <c:pt idx="1090">
                  <c:v>30018</c:v>
                </c:pt>
                <c:pt idx="1091">
                  <c:v>30019</c:v>
                </c:pt>
                <c:pt idx="1092">
                  <c:v>30020</c:v>
                </c:pt>
                <c:pt idx="1093">
                  <c:v>30021</c:v>
                </c:pt>
                <c:pt idx="1094">
                  <c:v>30022</c:v>
                </c:pt>
                <c:pt idx="1095">
                  <c:v>30025</c:v>
                </c:pt>
                <c:pt idx="1096">
                  <c:v>30026</c:v>
                </c:pt>
                <c:pt idx="1097">
                  <c:v>30027</c:v>
                </c:pt>
                <c:pt idx="1098">
                  <c:v>30028</c:v>
                </c:pt>
                <c:pt idx="1099">
                  <c:v>30029</c:v>
                </c:pt>
                <c:pt idx="1100">
                  <c:v>30032</c:v>
                </c:pt>
                <c:pt idx="1101">
                  <c:v>30033</c:v>
                </c:pt>
                <c:pt idx="1102">
                  <c:v>30034</c:v>
                </c:pt>
                <c:pt idx="1103">
                  <c:v>30035</c:v>
                </c:pt>
                <c:pt idx="1104">
                  <c:v>30036</c:v>
                </c:pt>
                <c:pt idx="1105">
                  <c:v>30039</c:v>
                </c:pt>
                <c:pt idx="1106">
                  <c:v>30040</c:v>
                </c:pt>
                <c:pt idx="1107">
                  <c:v>30041</c:v>
                </c:pt>
                <c:pt idx="1108">
                  <c:v>30042</c:v>
                </c:pt>
                <c:pt idx="1109">
                  <c:v>30043</c:v>
                </c:pt>
                <c:pt idx="1110">
                  <c:v>30046</c:v>
                </c:pt>
                <c:pt idx="1111">
                  <c:v>30047</c:v>
                </c:pt>
                <c:pt idx="1112">
                  <c:v>30048</c:v>
                </c:pt>
                <c:pt idx="1113">
                  <c:v>30049</c:v>
                </c:pt>
                <c:pt idx="1114">
                  <c:v>30050</c:v>
                </c:pt>
                <c:pt idx="1115">
                  <c:v>30053</c:v>
                </c:pt>
                <c:pt idx="1116">
                  <c:v>30054</c:v>
                </c:pt>
                <c:pt idx="1117">
                  <c:v>30055</c:v>
                </c:pt>
                <c:pt idx="1118">
                  <c:v>30056</c:v>
                </c:pt>
                <c:pt idx="1119">
                  <c:v>30057</c:v>
                </c:pt>
                <c:pt idx="1120">
                  <c:v>30060</c:v>
                </c:pt>
                <c:pt idx="1121">
                  <c:v>30061</c:v>
                </c:pt>
                <c:pt idx="1122">
                  <c:v>30062</c:v>
                </c:pt>
                <c:pt idx="1123">
                  <c:v>30063</c:v>
                </c:pt>
                <c:pt idx="1124">
                  <c:v>30064</c:v>
                </c:pt>
                <c:pt idx="1125">
                  <c:v>30067</c:v>
                </c:pt>
                <c:pt idx="1126">
                  <c:v>30068</c:v>
                </c:pt>
                <c:pt idx="1127">
                  <c:v>30069</c:v>
                </c:pt>
                <c:pt idx="1128">
                  <c:v>30070</c:v>
                </c:pt>
                <c:pt idx="1129">
                  <c:v>30071</c:v>
                </c:pt>
                <c:pt idx="1130">
                  <c:v>30074</c:v>
                </c:pt>
                <c:pt idx="1131">
                  <c:v>30075</c:v>
                </c:pt>
                <c:pt idx="1132">
                  <c:v>30076</c:v>
                </c:pt>
                <c:pt idx="1133">
                  <c:v>30077</c:v>
                </c:pt>
                <c:pt idx="1134">
                  <c:v>30078</c:v>
                </c:pt>
                <c:pt idx="1135">
                  <c:v>30081</c:v>
                </c:pt>
                <c:pt idx="1136">
                  <c:v>30082</c:v>
                </c:pt>
                <c:pt idx="1137">
                  <c:v>30083</c:v>
                </c:pt>
                <c:pt idx="1138">
                  <c:v>30084</c:v>
                </c:pt>
                <c:pt idx="1139">
                  <c:v>30085</c:v>
                </c:pt>
                <c:pt idx="1140">
                  <c:v>30088</c:v>
                </c:pt>
                <c:pt idx="1141">
                  <c:v>30089</c:v>
                </c:pt>
                <c:pt idx="1142">
                  <c:v>30090</c:v>
                </c:pt>
                <c:pt idx="1143">
                  <c:v>30091</c:v>
                </c:pt>
                <c:pt idx="1144">
                  <c:v>30092</c:v>
                </c:pt>
                <c:pt idx="1145">
                  <c:v>30095</c:v>
                </c:pt>
                <c:pt idx="1146">
                  <c:v>30096</c:v>
                </c:pt>
                <c:pt idx="1147">
                  <c:v>30097</c:v>
                </c:pt>
                <c:pt idx="1148">
                  <c:v>30098</c:v>
                </c:pt>
                <c:pt idx="1149">
                  <c:v>30099</c:v>
                </c:pt>
                <c:pt idx="1150">
                  <c:v>30102</c:v>
                </c:pt>
                <c:pt idx="1151">
                  <c:v>30103</c:v>
                </c:pt>
                <c:pt idx="1152">
                  <c:v>30104</c:v>
                </c:pt>
                <c:pt idx="1153">
                  <c:v>30105</c:v>
                </c:pt>
                <c:pt idx="1154">
                  <c:v>30106</c:v>
                </c:pt>
                <c:pt idx="1155">
                  <c:v>30109</c:v>
                </c:pt>
                <c:pt idx="1156">
                  <c:v>30110</c:v>
                </c:pt>
                <c:pt idx="1157">
                  <c:v>30111</c:v>
                </c:pt>
                <c:pt idx="1158">
                  <c:v>30112</c:v>
                </c:pt>
                <c:pt idx="1159">
                  <c:v>30113</c:v>
                </c:pt>
                <c:pt idx="1160">
                  <c:v>30116</c:v>
                </c:pt>
                <c:pt idx="1161">
                  <c:v>30117</c:v>
                </c:pt>
                <c:pt idx="1162">
                  <c:v>30118</c:v>
                </c:pt>
                <c:pt idx="1163">
                  <c:v>30119</c:v>
                </c:pt>
                <c:pt idx="1164">
                  <c:v>30120</c:v>
                </c:pt>
                <c:pt idx="1165">
                  <c:v>30123</c:v>
                </c:pt>
                <c:pt idx="1166">
                  <c:v>30124</c:v>
                </c:pt>
                <c:pt idx="1167">
                  <c:v>30125</c:v>
                </c:pt>
                <c:pt idx="1168">
                  <c:v>30126</c:v>
                </c:pt>
                <c:pt idx="1169">
                  <c:v>30127</c:v>
                </c:pt>
                <c:pt idx="1170">
                  <c:v>30130</c:v>
                </c:pt>
                <c:pt idx="1171">
                  <c:v>30131</c:v>
                </c:pt>
                <c:pt idx="1172">
                  <c:v>30132</c:v>
                </c:pt>
                <c:pt idx="1173">
                  <c:v>30133</c:v>
                </c:pt>
                <c:pt idx="1174">
                  <c:v>30134</c:v>
                </c:pt>
                <c:pt idx="1175">
                  <c:v>30137</c:v>
                </c:pt>
                <c:pt idx="1176">
                  <c:v>30138</c:v>
                </c:pt>
                <c:pt idx="1177">
                  <c:v>30139</c:v>
                </c:pt>
                <c:pt idx="1178">
                  <c:v>30140</c:v>
                </c:pt>
                <c:pt idx="1179">
                  <c:v>30141</c:v>
                </c:pt>
                <c:pt idx="1180">
                  <c:v>30144</c:v>
                </c:pt>
                <c:pt idx="1181">
                  <c:v>30145</c:v>
                </c:pt>
                <c:pt idx="1182">
                  <c:v>30146</c:v>
                </c:pt>
                <c:pt idx="1183">
                  <c:v>30147</c:v>
                </c:pt>
                <c:pt idx="1184">
                  <c:v>30148</c:v>
                </c:pt>
                <c:pt idx="1185">
                  <c:v>30151</c:v>
                </c:pt>
                <c:pt idx="1186">
                  <c:v>30152</c:v>
                </c:pt>
                <c:pt idx="1187">
                  <c:v>30153</c:v>
                </c:pt>
                <c:pt idx="1188">
                  <c:v>30154</c:v>
                </c:pt>
                <c:pt idx="1189">
                  <c:v>30155</c:v>
                </c:pt>
                <c:pt idx="1190">
                  <c:v>30158</c:v>
                </c:pt>
                <c:pt idx="1191">
                  <c:v>30159</c:v>
                </c:pt>
                <c:pt idx="1192">
                  <c:v>30160</c:v>
                </c:pt>
                <c:pt idx="1193">
                  <c:v>30161</c:v>
                </c:pt>
                <c:pt idx="1194">
                  <c:v>30162</c:v>
                </c:pt>
                <c:pt idx="1195">
                  <c:v>30165</c:v>
                </c:pt>
                <c:pt idx="1196">
                  <c:v>30166</c:v>
                </c:pt>
                <c:pt idx="1197">
                  <c:v>30167</c:v>
                </c:pt>
                <c:pt idx="1198">
                  <c:v>30168</c:v>
                </c:pt>
                <c:pt idx="1199">
                  <c:v>30169</c:v>
                </c:pt>
                <c:pt idx="1200">
                  <c:v>30172</c:v>
                </c:pt>
                <c:pt idx="1201">
                  <c:v>30173</c:v>
                </c:pt>
                <c:pt idx="1202">
                  <c:v>30174</c:v>
                </c:pt>
                <c:pt idx="1203">
                  <c:v>30175</c:v>
                </c:pt>
                <c:pt idx="1204">
                  <c:v>30176</c:v>
                </c:pt>
                <c:pt idx="1205">
                  <c:v>30179</c:v>
                </c:pt>
                <c:pt idx="1206">
                  <c:v>30180</c:v>
                </c:pt>
                <c:pt idx="1207">
                  <c:v>30181</c:v>
                </c:pt>
                <c:pt idx="1208">
                  <c:v>30182</c:v>
                </c:pt>
                <c:pt idx="1209">
                  <c:v>30183</c:v>
                </c:pt>
                <c:pt idx="1210">
                  <c:v>30186</c:v>
                </c:pt>
                <c:pt idx="1211">
                  <c:v>30187</c:v>
                </c:pt>
                <c:pt idx="1212">
                  <c:v>30188</c:v>
                </c:pt>
                <c:pt idx="1213">
                  <c:v>30189</c:v>
                </c:pt>
                <c:pt idx="1214">
                  <c:v>30190</c:v>
                </c:pt>
                <c:pt idx="1215">
                  <c:v>30193</c:v>
                </c:pt>
                <c:pt idx="1216">
                  <c:v>30194</c:v>
                </c:pt>
                <c:pt idx="1217">
                  <c:v>30195</c:v>
                </c:pt>
                <c:pt idx="1218">
                  <c:v>30196</c:v>
                </c:pt>
                <c:pt idx="1219">
                  <c:v>30197</c:v>
                </c:pt>
                <c:pt idx="1220">
                  <c:v>30200</c:v>
                </c:pt>
                <c:pt idx="1221">
                  <c:v>30201</c:v>
                </c:pt>
                <c:pt idx="1222">
                  <c:v>30202</c:v>
                </c:pt>
                <c:pt idx="1223">
                  <c:v>30203</c:v>
                </c:pt>
                <c:pt idx="1224">
                  <c:v>30204</c:v>
                </c:pt>
                <c:pt idx="1225">
                  <c:v>30207</c:v>
                </c:pt>
                <c:pt idx="1226">
                  <c:v>30208</c:v>
                </c:pt>
                <c:pt idx="1227">
                  <c:v>30209</c:v>
                </c:pt>
                <c:pt idx="1228">
                  <c:v>30210</c:v>
                </c:pt>
                <c:pt idx="1229">
                  <c:v>30211</c:v>
                </c:pt>
                <c:pt idx="1230">
                  <c:v>30214</c:v>
                </c:pt>
                <c:pt idx="1231">
                  <c:v>30215</c:v>
                </c:pt>
                <c:pt idx="1232">
                  <c:v>30216</c:v>
                </c:pt>
                <c:pt idx="1233">
                  <c:v>30217</c:v>
                </c:pt>
                <c:pt idx="1234">
                  <c:v>30218</c:v>
                </c:pt>
                <c:pt idx="1235">
                  <c:v>30221</c:v>
                </c:pt>
                <c:pt idx="1236">
                  <c:v>30222</c:v>
                </c:pt>
                <c:pt idx="1237">
                  <c:v>30223</c:v>
                </c:pt>
                <c:pt idx="1238">
                  <c:v>30224</c:v>
                </c:pt>
                <c:pt idx="1239">
                  <c:v>30225</c:v>
                </c:pt>
                <c:pt idx="1240">
                  <c:v>30228</c:v>
                </c:pt>
                <c:pt idx="1241">
                  <c:v>30229</c:v>
                </c:pt>
                <c:pt idx="1242">
                  <c:v>30230</c:v>
                </c:pt>
                <c:pt idx="1243">
                  <c:v>30231</c:v>
                </c:pt>
                <c:pt idx="1244">
                  <c:v>30232</c:v>
                </c:pt>
                <c:pt idx="1245">
                  <c:v>30235</c:v>
                </c:pt>
                <c:pt idx="1246">
                  <c:v>30236</c:v>
                </c:pt>
                <c:pt idx="1247">
                  <c:v>30237</c:v>
                </c:pt>
                <c:pt idx="1248">
                  <c:v>30238</c:v>
                </c:pt>
                <c:pt idx="1249">
                  <c:v>30239</c:v>
                </c:pt>
                <c:pt idx="1250">
                  <c:v>30242</c:v>
                </c:pt>
                <c:pt idx="1251">
                  <c:v>30243</c:v>
                </c:pt>
                <c:pt idx="1252">
                  <c:v>30244</c:v>
                </c:pt>
                <c:pt idx="1253">
                  <c:v>30245</c:v>
                </c:pt>
                <c:pt idx="1254">
                  <c:v>30246</c:v>
                </c:pt>
                <c:pt idx="1255">
                  <c:v>30249</c:v>
                </c:pt>
                <c:pt idx="1256">
                  <c:v>30250</c:v>
                </c:pt>
                <c:pt idx="1257">
                  <c:v>30251</c:v>
                </c:pt>
                <c:pt idx="1258">
                  <c:v>30252</c:v>
                </c:pt>
                <c:pt idx="1259">
                  <c:v>30253</c:v>
                </c:pt>
                <c:pt idx="1260">
                  <c:v>30256</c:v>
                </c:pt>
                <c:pt idx="1261">
                  <c:v>30257</c:v>
                </c:pt>
                <c:pt idx="1262">
                  <c:v>30258</c:v>
                </c:pt>
                <c:pt idx="1263">
                  <c:v>30259</c:v>
                </c:pt>
                <c:pt idx="1264">
                  <c:v>30260</c:v>
                </c:pt>
                <c:pt idx="1265">
                  <c:v>30263</c:v>
                </c:pt>
                <c:pt idx="1266">
                  <c:v>30264</c:v>
                </c:pt>
                <c:pt idx="1267">
                  <c:v>30265</c:v>
                </c:pt>
                <c:pt idx="1268">
                  <c:v>30266</c:v>
                </c:pt>
                <c:pt idx="1269">
                  <c:v>30267</c:v>
                </c:pt>
                <c:pt idx="1270">
                  <c:v>30270</c:v>
                </c:pt>
                <c:pt idx="1271">
                  <c:v>30271</c:v>
                </c:pt>
                <c:pt idx="1272">
                  <c:v>30272</c:v>
                </c:pt>
                <c:pt idx="1273">
                  <c:v>30273</c:v>
                </c:pt>
                <c:pt idx="1274">
                  <c:v>30274</c:v>
                </c:pt>
                <c:pt idx="1275">
                  <c:v>30277</c:v>
                </c:pt>
                <c:pt idx="1276">
                  <c:v>30278</c:v>
                </c:pt>
                <c:pt idx="1277">
                  <c:v>30279</c:v>
                </c:pt>
                <c:pt idx="1278">
                  <c:v>30280</c:v>
                </c:pt>
                <c:pt idx="1279">
                  <c:v>30281</c:v>
                </c:pt>
                <c:pt idx="1280">
                  <c:v>30284</c:v>
                </c:pt>
                <c:pt idx="1281">
                  <c:v>30285</c:v>
                </c:pt>
                <c:pt idx="1282">
                  <c:v>30286</c:v>
                </c:pt>
                <c:pt idx="1283">
                  <c:v>30287</c:v>
                </c:pt>
                <c:pt idx="1284">
                  <c:v>30288</c:v>
                </c:pt>
                <c:pt idx="1285">
                  <c:v>30291</c:v>
                </c:pt>
                <c:pt idx="1286">
                  <c:v>30292</c:v>
                </c:pt>
                <c:pt idx="1287">
                  <c:v>30293</c:v>
                </c:pt>
                <c:pt idx="1288">
                  <c:v>30294</c:v>
                </c:pt>
                <c:pt idx="1289">
                  <c:v>30295</c:v>
                </c:pt>
                <c:pt idx="1290">
                  <c:v>30298</c:v>
                </c:pt>
                <c:pt idx="1291">
                  <c:v>30299</c:v>
                </c:pt>
                <c:pt idx="1292">
                  <c:v>30300</c:v>
                </c:pt>
                <c:pt idx="1293">
                  <c:v>30301</c:v>
                </c:pt>
                <c:pt idx="1294">
                  <c:v>30302</c:v>
                </c:pt>
                <c:pt idx="1295">
                  <c:v>30305</c:v>
                </c:pt>
                <c:pt idx="1296">
                  <c:v>30306</c:v>
                </c:pt>
                <c:pt idx="1297">
                  <c:v>30307</c:v>
                </c:pt>
                <c:pt idx="1298">
                  <c:v>30308</c:v>
                </c:pt>
                <c:pt idx="1299">
                  <c:v>30309</c:v>
                </c:pt>
                <c:pt idx="1300">
                  <c:v>30312</c:v>
                </c:pt>
                <c:pt idx="1301">
                  <c:v>30313</c:v>
                </c:pt>
                <c:pt idx="1302">
                  <c:v>30314</c:v>
                </c:pt>
                <c:pt idx="1303">
                  <c:v>30315</c:v>
                </c:pt>
                <c:pt idx="1304">
                  <c:v>30316</c:v>
                </c:pt>
                <c:pt idx="1305">
                  <c:v>30319</c:v>
                </c:pt>
                <c:pt idx="1306">
                  <c:v>30320</c:v>
                </c:pt>
                <c:pt idx="1307">
                  <c:v>30321</c:v>
                </c:pt>
                <c:pt idx="1308">
                  <c:v>30322</c:v>
                </c:pt>
                <c:pt idx="1309">
                  <c:v>30323</c:v>
                </c:pt>
                <c:pt idx="1310">
                  <c:v>30326</c:v>
                </c:pt>
                <c:pt idx="1311">
                  <c:v>30327</c:v>
                </c:pt>
                <c:pt idx="1312">
                  <c:v>30328</c:v>
                </c:pt>
                <c:pt idx="1313">
                  <c:v>30329</c:v>
                </c:pt>
                <c:pt idx="1314">
                  <c:v>30330</c:v>
                </c:pt>
                <c:pt idx="1315">
                  <c:v>30333</c:v>
                </c:pt>
                <c:pt idx="1316">
                  <c:v>30334</c:v>
                </c:pt>
                <c:pt idx="1317">
                  <c:v>30335</c:v>
                </c:pt>
                <c:pt idx="1318">
                  <c:v>30336</c:v>
                </c:pt>
                <c:pt idx="1319">
                  <c:v>30337</c:v>
                </c:pt>
                <c:pt idx="1320">
                  <c:v>30340</c:v>
                </c:pt>
                <c:pt idx="1321">
                  <c:v>30341</c:v>
                </c:pt>
                <c:pt idx="1322">
                  <c:v>30342</c:v>
                </c:pt>
                <c:pt idx="1323">
                  <c:v>30343</c:v>
                </c:pt>
                <c:pt idx="1324">
                  <c:v>30344</c:v>
                </c:pt>
                <c:pt idx="1325">
                  <c:v>30347</c:v>
                </c:pt>
                <c:pt idx="1326">
                  <c:v>30348</c:v>
                </c:pt>
                <c:pt idx="1327">
                  <c:v>30349</c:v>
                </c:pt>
                <c:pt idx="1328">
                  <c:v>30350</c:v>
                </c:pt>
                <c:pt idx="1329">
                  <c:v>30351</c:v>
                </c:pt>
                <c:pt idx="1330">
                  <c:v>30354</c:v>
                </c:pt>
                <c:pt idx="1331">
                  <c:v>30355</c:v>
                </c:pt>
                <c:pt idx="1332">
                  <c:v>30356</c:v>
                </c:pt>
                <c:pt idx="1333">
                  <c:v>30357</c:v>
                </c:pt>
                <c:pt idx="1334">
                  <c:v>30358</c:v>
                </c:pt>
                <c:pt idx="1335">
                  <c:v>30361</c:v>
                </c:pt>
                <c:pt idx="1336">
                  <c:v>30362</c:v>
                </c:pt>
                <c:pt idx="1337">
                  <c:v>30363</c:v>
                </c:pt>
                <c:pt idx="1338">
                  <c:v>30364</c:v>
                </c:pt>
                <c:pt idx="1339">
                  <c:v>30365</c:v>
                </c:pt>
                <c:pt idx="1340">
                  <c:v>30368</c:v>
                </c:pt>
                <c:pt idx="1341">
                  <c:v>30369</c:v>
                </c:pt>
                <c:pt idx="1342">
                  <c:v>30370</c:v>
                </c:pt>
                <c:pt idx="1343">
                  <c:v>30371</c:v>
                </c:pt>
                <c:pt idx="1344">
                  <c:v>30372</c:v>
                </c:pt>
                <c:pt idx="1345">
                  <c:v>30375</c:v>
                </c:pt>
                <c:pt idx="1346">
                  <c:v>30376</c:v>
                </c:pt>
                <c:pt idx="1347">
                  <c:v>30377</c:v>
                </c:pt>
                <c:pt idx="1348">
                  <c:v>30378</c:v>
                </c:pt>
                <c:pt idx="1349">
                  <c:v>30379</c:v>
                </c:pt>
                <c:pt idx="1350">
                  <c:v>30382</c:v>
                </c:pt>
                <c:pt idx="1351">
                  <c:v>30383</c:v>
                </c:pt>
                <c:pt idx="1352">
                  <c:v>30384</c:v>
                </c:pt>
                <c:pt idx="1353">
                  <c:v>30385</c:v>
                </c:pt>
                <c:pt idx="1354">
                  <c:v>30386</c:v>
                </c:pt>
                <c:pt idx="1355">
                  <c:v>30389</c:v>
                </c:pt>
                <c:pt idx="1356">
                  <c:v>30390</c:v>
                </c:pt>
                <c:pt idx="1357">
                  <c:v>30391</c:v>
                </c:pt>
                <c:pt idx="1358">
                  <c:v>30392</c:v>
                </c:pt>
                <c:pt idx="1359">
                  <c:v>30393</c:v>
                </c:pt>
                <c:pt idx="1360">
                  <c:v>30396</c:v>
                </c:pt>
                <c:pt idx="1361">
                  <c:v>30397</c:v>
                </c:pt>
                <c:pt idx="1362">
                  <c:v>30398</c:v>
                </c:pt>
                <c:pt idx="1363">
                  <c:v>30399</c:v>
                </c:pt>
                <c:pt idx="1364">
                  <c:v>30400</c:v>
                </c:pt>
                <c:pt idx="1365">
                  <c:v>30403</c:v>
                </c:pt>
                <c:pt idx="1366">
                  <c:v>30404</c:v>
                </c:pt>
                <c:pt idx="1367">
                  <c:v>30405</c:v>
                </c:pt>
                <c:pt idx="1368">
                  <c:v>30406</c:v>
                </c:pt>
                <c:pt idx="1369">
                  <c:v>30407</c:v>
                </c:pt>
                <c:pt idx="1370">
                  <c:v>30410</c:v>
                </c:pt>
                <c:pt idx="1371">
                  <c:v>30411</c:v>
                </c:pt>
                <c:pt idx="1372">
                  <c:v>30412</c:v>
                </c:pt>
                <c:pt idx="1373">
                  <c:v>30413</c:v>
                </c:pt>
                <c:pt idx="1374">
                  <c:v>30414</c:v>
                </c:pt>
                <c:pt idx="1375">
                  <c:v>30417</c:v>
                </c:pt>
                <c:pt idx="1376">
                  <c:v>30418</c:v>
                </c:pt>
                <c:pt idx="1377">
                  <c:v>30419</c:v>
                </c:pt>
                <c:pt idx="1378">
                  <c:v>30420</c:v>
                </c:pt>
                <c:pt idx="1379">
                  <c:v>30421</c:v>
                </c:pt>
                <c:pt idx="1380">
                  <c:v>30424</c:v>
                </c:pt>
                <c:pt idx="1381">
                  <c:v>30425</c:v>
                </c:pt>
                <c:pt idx="1382">
                  <c:v>30426</c:v>
                </c:pt>
                <c:pt idx="1383">
                  <c:v>30427</c:v>
                </c:pt>
                <c:pt idx="1384">
                  <c:v>30428</c:v>
                </c:pt>
                <c:pt idx="1385">
                  <c:v>30431</c:v>
                </c:pt>
                <c:pt idx="1386">
                  <c:v>30432</c:v>
                </c:pt>
                <c:pt idx="1387">
                  <c:v>30433</c:v>
                </c:pt>
                <c:pt idx="1388">
                  <c:v>30434</c:v>
                </c:pt>
                <c:pt idx="1389">
                  <c:v>30435</c:v>
                </c:pt>
                <c:pt idx="1390">
                  <c:v>30438</c:v>
                </c:pt>
                <c:pt idx="1391">
                  <c:v>30439</c:v>
                </c:pt>
                <c:pt idx="1392">
                  <c:v>30440</c:v>
                </c:pt>
                <c:pt idx="1393">
                  <c:v>30441</c:v>
                </c:pt>
                <c:pt idx="1394">
                  <c:v>30442</c:v>
                </c:pt>
                <c:pt idx="1395">
                  <c:v>30445</c:v>
                </c:pt>
                <c:pt idx="1396">
                  <c:v>30446</c:v>
                </c:pt>
                <c:pt idx="1397">
                  <c:v>30447</c:v>
                </c:pt>
                <c:pt idx="1398">
                  <c:v>30448</c:v>
                </c:pt>
                <c:pt idx="1399">
                  <c:v>30449</c:v>
                </c:pt>
                <c:pt idx="1400">
                  <c:v>30452</c:v>
                </c:pt>
                <c:pt idx="1401">
                  <c:v>30453</c:v>
                </c:pt>
                <c:pt idx="1402">
                  <c:v>30454</c:v>
                </c:pt>
                <c:pt idx="1403">
                  <c:v>30455</c:v>
                </c:pt>
                <c:pt idx="1404">
                  <c:v>30456</c:v>
                </c:pt>
                <c:pt idx="1405">
                  <c:v>30459</c:v>
                </c:pt>
                <c:pt idx="1406">
                  <c:v>30460</c:v>
                </c:pt>
                <c:pt idx="1407">
                  <c:v>30461</c:v>
                </c:pt>
                <c:pt idx="1408">
                  <c:v>30462</c:v>
                </c:pt>
                <c:pt idx="1409">
                  <c:v>30463</c:v>
                </c:pt>
                <c:pt idx="1410">
                  <c:v>30466</c:v>
                </c:pt>
                <c:pt idx="1411">
                  <c:v>30467</c:v>
                </c:pt>
                <c:pt idx="1412">
                  <c:v>30468</c:v>
                </c:pt>
                <c:pt idx="1413">
                  <c:v>30469</c:v>
                </c:pt>
                <c:pt idx="1414">
                  <c:v>30470</c:v>
                </c:pt>
                <c:pt idx="1415">
                  <c:v>30473</c:v>
                </c:pt>
                <c:pt idx="1416">
                  <c:v>30474</c:v>
                </c:pt>
                <c:pt idx="1417">
                  <c:v>30475</c:v>
                </c:pt>
                <c:pt idx="1418">
                  <c:v>30476</c:v>
                </c:pt>
                <c:pt idx="1419">
                  <c:v>30477</c:v>
                </c:pt>
                <c:pt idx="1420">
                  <c:v>30480</c:v>
                </c:pt>
                <c:pt idx="1421">
                  <c:v>30481</c:v>
                </c:pt>
                <c:pt idx="1422">
                  <c:v>30482</c:v>
                </c:pt>
                <c:pt idx="1423">
                  <c:v>30483</c:v>
                </c:pt>
                <c:pt idx="1424">
                  <c:v>30484</c:v>
                </c:pt>
                <c:pt idx="1425">
                  <c:v>30487</c:v>
                </c:pt>
                <c:pt idx="1426">
                  <c:v>30488</c:v>
                </c:pt>
                <c:pt idx="1427">
                  <c:v>30489</c:v>
                </c:pt>
                <c:pt idx="1428">
                  <c:v>30490</c:v>
                </c:pt>
                <c:pt idx="1429">
                  <c:v>30491</c:v>
                </c:pt>
                <c:pt idx="1430">
                  <c:v>30494</c:v>
                </c:pt>
                <c:pt idx="1431">
                  <c:v>30495</c:v>
                </c:pt>
                <c:pt idx="1432">
                  <c:v>30496</c:v>
                </c:pt>
                <c:pt idx="1433">
                  <c:v>30497</c:v>
                </c:pt>
                <c:pt idx="1434">
                  <c:v>30498</c:v>
                </c:pt>
                <c:pt idx="1435">
                  <c:v>30501</c:v>
                </c:pt>
                <c:pt idx="1436">
                  <c:v>30502</c:v>
                </c:pt>
                <c:pt idx="1437">
                  <c:v>30503</c:v>
                </c:pt>
                <c:pt idx="1438">
                  <c:v>30504</c:v>
                </c:pt>
                <c:pt idx="1439">
                  <c:v>30505</c:v>
                </c:pt>
                <c:pt idx="1440">
                  <c:v>30508</c:v>
                </c:pt>
                <c:pt idx="1441">
                  <c:v>30509</c:v>
                </c:pt>
                <c:pt idx="1442">
                  <c:v>30510</c:v>
                </c:pt>
                <c:pt idx="1443">
                  <c:v>30511</c:v>
                </c:pt>
                <c:pt idx="1444">
                  <c:v>30512</c:v>
                </c:pt>
                <c:pt idx="1445">
                  <c:v>30515</c:v>
                </c:pt>
                <c:pt idx="1446">
                  <c:v>30516</c:v>
                </c:pt>
                <c:pt idx="1447">
                  <c:v>30517</c:v>
                </c:pt>
                <c:pt idx="1448">
                  <c:v>30518</c:v>
                </c:pt>
                <c:pt idx="1449">
                  <c:v>30519</c:v>
                </c:pt>
                <c:pt idx="1450">
                  <c:v>30522</c:v>
                </c:pt>
                <c:pt idx="1451">
                  <c:v>30523</c:v>
                </c:pt>
                <c:pt idx="1452">
                  <c:v>30524</c:v>
                </c:pt>
                <c:pt idx="1453">
                  <c:v>30525</c:v>
                </c:pt>
                <c:pt idx="1454">
                  <c:v>30526</c:v>
                </c:pt>
                <c:pt idx="1455">
                  <c:v>30529</c:v>
                </c:pt>
                <c:pt idx="1456">
                  <c:v>30530</c:v>
                </c:pt>
                <c:pt idx="1457">
                  <c:v>30531</c:v>
                </c:pt>
                <c:pt idx="1458">
                  <c:v>30532</c:v>
                </c:pt>
                <c:pt idx="1459">
                  <c:v>30533</c:v>
                </c:pt>
                <c:pt idx="1460">
                  <c:v>30536</c:v>
                </c:pt>
                <c:pt idx="1461">
                  <c:v>30537</c:v>
                </c:pt>
                <c:pt idx="1462">
                  <c:v>30538</c:v>
                </c:pt>
                <c:pt idx="1463">
                  <c:v>30539</c:v>
                </c:pt>
                <c:pt idx="1464">
                  <c:v>30540</c:v>
                </c:pt>
                <c:pt idx="1465">
                  <c:v>30543</c:v>
                </c:pt>
                <c:pt idx="1466">
                  <c:v>30544</c:v>
                </c:pt>
                <c:pt idx="1467">
                  <c:v>30545</c:v>
                </c:pt>
                <c:pt idx="1468">
                  <c:v>30546</c:v>
                </c:pt>
                <c:pt idx="1469">
                  <c:v>30547</c:v>
                </c:pt>
                <c:pt idx="1470">
                  <c:v>30550</c:v>
                </c:pt>
                <c:pt idx="1471">
                  <c:v>30551</c:v>
                </c:pt>
                <c:pt idx="1472">
                  <c:v>30552</c:v>
                </c:pt>
                <c:pt idx="1473">
                  <c:v>30553</c:v>
                </c:pt>
                <c:pt idx="1474">
                  <c:v>30554</c:v>
                </c:pt>
                <c:pt idx="1475">
                  <c:v>30557</c:v>
                </c:pt>
                <c:pt idx="1476">
                  <c:v>30558</c:v>
                </c:pt>
                <c:pt idx="1477">
                  <c:v>30559</c:v>
                </c:pt>
                <c:pt idx="1478">
                  <c:v>30560</c:v>
                </c:pt>
                <c:pt idx="1479">
                  <c:v>30561</c:v>
                </c:pt>
                <c:pt idx="1480">
                  <c:v>30564</c:v>
                </c:pt>
                <c:pt idx="1481">
                  <c:v>30565</c:v>
                </c:pt>
                <c:pt idx="1482">
                  <c:v>30566</c:v>
                </c:pt>
                <c:pt idx="1483">
                  <c:v>30567</c:v>
                </c:pt>
                <c:pt idx="1484">
                  <c:v>30568</c:v>
                </c:pt>
                <c:pt idx="1485">
                  <c:v>30571</c:v>
                </c:pt>
                <c:pt idx="1486">
                  <c:v>30572</c:v>
                </c:pt>
                <c:pt idx="1487">
                  <c:v>30573</c:v>
                </c:pt>
                <c:pt idx="1488">
                  <c:v>30574</c:v>
                </c:pt>
                <c:pt idx="1489">
                  <c:v>30575</c:v>
                </c:pt>
                <c:pt idx="1490">
                  <c:v>30578</c:v>
                </c:pt>
                <c:pt idx="1491">
                  <c:v>30579</c:v>
                </c:pt>
                <c:pt idx="1492">
                  <c:v>30580</c:v>
                </c:pt>
                <c:pt idx="1493">
                  <c:v>30581</c:v>
                </c:pt>
                <c:pt idx="1494">
                  <c:v>30582</c:v>
                </c:pt>
                <c:pt idx="1495">
                  <c:v>30585</c:v>
                </c:pt>
                <c:pt idx="1496">
                  <c:v>30586</c:v>
                </c:pt>
                <c:pt idx="1497">
                  <c:v>30587</c:v>
                </c:pt>
                <c:pt idx="1498">
                  <c:v>30588</c:v>
                </c:pt>
                <c:pt idx="1499">
                  <c:v>30589</c:v>
                </c:pt>
                <c:pt idx="1500">
                  <c:v>30592</c:v>
                </c:pt>
                <c:pt idx="1501">
                  <c:v>30593</c:v>
                </c:pt>
                <c:pt idx="1502">
                  <c:v>30594</c:v>
                </c:pt>
                <c:pt idx="1503">
                  <c:v>30595</c:v>
                </c:pt>
                <c:pt idx="1504">
                  <c:v>30596</c:v>
                </c:pt>
                <c:pt idx="1505">
                  <c:v>30599</c:v>
                </c:pt>
                <c:pt idx="1506">
                  <c:v>30600</c:v>
                </c:pt>
                <c:pt idx="1507">
                  <c:v>30601</c:v>
                </c:pt>
                <c:pt idx="1508">
                  <c:v>30602</c:v>
                </c:pt>
                <c:pt idx="1509">
                  <c:v>30603</c:v>
                </c:pt>
                <c:pt idx="1510">
                  <c:v>30606</c:v>
                </c:pt>
                <c:pt idx="1511">
                  <c:v>30607</c:v>
                </c:pt>
                <c:pt idx="1512">
                  <c:v>30608</c:v>
                </c:pt>
                <c:pt idx="1513">
                  <c:v>30609</c:v>
                </c:pt>
                <c:pt idx="1514">
                  <c:v>30610</c:v>
                </c:pt>
                <c:pt idx="1515">
                  <c:v>30613</c:v>
                </c:pt>
                <c:pt idx="1516">
                  <c:v>30614</c:v>
                </c:pt>
                <c:pt idx="1517">
                  <c:v>30615</c:v>
                </c:pt>
                <c:pt idx="1518">
                  <c:v>30616</c:v>
                </c:pt>
                <c:pt idx="1519">
                  <c:v>30617</c:v>
                </c:pt>
                <c:pt idx="1520">
                  <c:v>30620</c:v>
                </c:pt>
                <c:pt idx="1521">
                  <c:v>30621</c:v>
                </c:pt>
                <c:pt idx="1522">
                  <c:v>30622</c:v>
                </c:pt>
                <c:pt idx="1523">
                  <c:v>30623</c:v>
                </c:pt>
                <c:pt idx="1524">
                  <c:v>30624</c:v>
                </c:pt>
                <c:pt idx="1525">
                  <c:v>30627</c:v>
                </c:pt>
                <c:pt idx="1526">
                  <c:v>30628</c:v>
                </c:pt>
                <c:pt idx="1527">
                  <c:v>30629</c:v>
                </c:pt>
                <c:pt idx="1528">
                  <c:v>30630</c:v>
                </c:pt>
                <c:pt idx="1529">
                  <c:v>30631</c:v>
                </c:pt>
                <c:pt idx="1530">
                  <c:v>30634</c:v>
                </c:pt>
                <c:pt idx="1531">
                  <c:v>30635</c:v>
                </c:pt>
                <c:pt idx="1532">
                  <c:v>30636</c:v>
                </c:pt>
                <c:pt idx="1533">
                  <c:v>30637</c:v>
                </c:pt>
                <c:pt idx="1534">
                  <c:v>30638</c:v>
                </c:pt>
                <c:pt idx="1535">
                  <c:v>30641</c:v>
                </c:pt>
                <c:pt idx="1536">
                  <c:v>30642</c:v>
                </c:pt>
                <c:pt idx="1537">
                  <c:v>30643</c:v>
                </c:pt>
                <c:pt idx="1538">
                  <c:v>30644</c:v>
                </c:pt>
                <c:pt idx="1539">
                  <c:v>30645</c:v>
                </c:pt>
                <c:pt idx="1540">
                  <c:v>30648</c:v>
                </c:pt>
                <c:pt idx="1541">
                  <c:v>30649</c:v>
                </c:pt>
                <c:pt idx="1542">
                  <c:v>30650</c:v>
                </c:pt>
                <c:pt idx="1543">
                  <c:v>30651</c:v>
                </c:pt>
                <c:pt idx="1544">
                  <c:v>30652</c:v>
                </c:pt>
                <c:pt idx="1545">
                  <c:v>30655</c:v>
                </c:pt>
                <c:pt idx="1546">
                  <c:v>30656</c:v>
                </c:pt>
                <c:pt idx="1547">
                  <c:v>30657</c:v>
                </c:pt>
                <c:pt idx="1548">
                  <c:v>30658</c:v>
                </c:pt>
                <c:pt idx="1549">
                  <c:v>30659</c:v>
                </c:pt>
                <c:pt idx="1550">
                  <c:v>30662</c:v>
                </c:pt>
                <c:pt idx="1551">
                  <c:v>30663</c:v>
                </c:pt>
                <c:pt idx="1552">
                  <c:v>30664</c:v>
                </c:pt>
                <c:pt idx="1553">
                  <c:v>30665</c:v>
                </c:pt>
                <c:pt idx="1554">
                  <c:v>30666</c:v>
                </c:pt>
                <c:pt idx="1555">
                  <c:v>30669</c:v>
                </c:pt>
                <c:pt idx="1556">
                  <c:v>30670</c:v>
                </c:pt>
                <c:pt idx="1557">
                  <c:v>30671</c:v>
                </c:pt>
                <c:pt idx="1558">
                  <c:v>30672</c:v>
                </c:pt>
                <c:pt idx="1559">
                  <c:v>30673</c:v>
                </c:pt>
                <c:pt idx="1560">
                  <c:v>30676</c:v>
                </c:pt>
                <c:pt idx="1561">
                  <c:v>30677</c:v>
                </c:pt>
                <c:pt idx="1562">
                  <c:v>30678</c:v>
                </c:pt>
                <c:pt idx="1563">
                  <c:v>30679</c:v>
                </c:pt>
                <c:pt idx="1564">
                  <c:v>30680</c:v>
                </c:pt>
                <c:pt idx="1565">
                  <c:v>30683</c:v>
                </c:pt>
                <c:pt idx="1566">
                  <c:v>30684</c:v>
                </c:pt>
                <c:pt idx="1567">
                  <c:v>30685</c:v>
                </c:pt>
                <c:pt idx="1568">
                  <c:v>30686</c:v>
                </c:pt>
                <c:pt idx="1569">
                  <c:v>30687</c:v>
                </c:pt>
                <c:pt idx="1570">
                  <c:v>30690</c:v>
                </c:pt>
                <c:pt idx="1571">
                  <c:v>30691</c:v>
                </c:pt>
                <c:pt idx="1572">
                  <c:v>30692</c:v>
                </c:pt>
                <c:pt idx="1573">
                  <c:v>30693</c:v>
                </c:pt>
                <c:pt idx="1574">
                  <c:v>30694</c:v>
                </c:pt>
                <c:pt idx="1575">
                  <c:v>30697</c:v>
                </c:pt>
                <c:pt idx="1576">
                  <c:v>30698</c:v>
                </c:pt>
                <c:pt idx="1577">
                  <c:v>30699</c:v>
                </c:pt>
                <c:pt idx="1578">
                  <c:v>30700</c:v>
                </c:pt>
                <c:pt idx="1579">
                  <c:v>30701</c:v>
                </c:pt>
                <c:pt idx="1580">
                  <c:v>30704</c:v>
                </c:pt>
                <c:pt idx="1581">
                  <c:v>30705</c:v>
                </c:pt>
                <c:pt idx="1582">
                  <c:v>30706</c:v>
                </c:pt>
                <c:pt idx="1583">
                  <c:v>30707</c:v>
                </c:pt>
                <c:pt idx="1584">
                  <c:v>30708</c:v>
                </c:pt>
                <c:pt idx="1585">
                  <c:v>30711</c:v>
                </c:pt>
                <c:pt idx="1586">
                  <c:v>30712</c:v>
                </c:pt>
                <c:pt idx="1587">
                  <c:v>30713</c:v>
                </c:pt>
                <c:pt idx="1588">
                  <c:v>30714</c:v>
                </c:pt>
                <c:pt idx="1589">
                  <c:v>30715</c:v>
                </c:pt>
                <c:pt idx="1590">
                  <c:v>30718</c:v>
                </c:pt>
                <c:pt idx="1591">
                  <c:v>30719</c:v>
                </c:pt>
                <c:pt idx="1592">
                  <c:v>30720</c:v>
                </c:pt>
                <c:pt idx="1593">
                  <c:v>30721</c:v>
                </c:pt>
                <c:pt idx="1594">
                  <c:v>30722</c:v>
                </c:pt>
                <c:pt idx="1595">
                  <c:v>30725</c:v>
                </c:pt>
                <c:pt idx="1596">
                  <c:v>30726</c:v>
                </c:pt>
                <c:pt idx="1597">
                  <c:v>30727</c:v>
                </c:pt>
                <c:pt idx="1598">
                  <c:v>30728</c:v>
                </c:pt>
                <c:pt idx="1599">
                  <c:v>30729</c:v>
                </c:pt>
                <c:pt idx="1600">
                  <c:v>30732</c:v>
                </c:pt>
                <c:pt idx="1601">
                  <c:v>30733</c:v>
                </c:pt>
                <c:pt idx="1602">
                  <c:v>30734</c:v>
                </c:pt>
                <c:pt idx="1603">
                  <c:v>30735</c:v>
                </c:pt>
                <c:pt idx="1604">
                  <c:v>30736</c:v>
                </c:pt>
                <c:pt idx="1605">
                  <c:v>30739</c:v>
                </c:pt>
                <c:pt idx="1606">
                  <c:v>30740</c:v>
                </c:pt>
                <c:pt idx="1607">
                  <c:v>30741</c:v>
                </c:pt>
                <c:pt idx="1608">
                  <c:v>30742</c:v>
                </c:pt>
                <c:pt idx="1609">
                  <c:v>30743</c:v>
                </c:pt>
                <c:pt idx="1610">
                  <c:v>30746</c:v>
                </c:pt>
                <c:pt idx="1611">
                  <c:v>30747</c:v>
                </c:pt>
                <c:pt idx="1612">
                  <c:v>30748</c:v>
                </c:pt>
                <c:pt idx="1613">
                  <c:v>30749</c:v>
                </c:pt>
                <c:pt idx="1614">
                  <c:v>30750</c:v>
                </c:pt>
                <c:pt idx="1615">
                  <c:v>30753</c:v>
                </c:pt>
                <c:pt idx="1616">
                  <c:v>30754</c:v>
                </c:pt>
                <c:pt idx="1617">
                  <c:v>30755</c:v>
                </c:pt>
                <c:pt idx="1618">
                  <c:v>30756</c:v>
                </c:pt>
                <c:pt idx="1619">
                  <c:v>30757</c:v>
                </c:pt>
                <c:pt idx="1620">
                  <c:v>30760</c:v>
                </c:pt>
                <c:pt idx="1621">
                  <c:v>30761</c:v>
                </c:pt>
                <c:pt idx="1622">
                  <c:v>30762</c:v>
                </c:pt>
                <c:pt idx="1623">
                  <c:v>30763</c:v>
                </c:pt>
                <c:pt idx="1624">
                  <c:v>30764</c:v>
                </c:pt>
                <c:pt idx="1625">
                  <c:v>30767</c:v>
                </c:pt>
                <c:pt idx="1626">
                  <c:v>30768</c:v>
                </c:pt>
                <c:pt idx="1627">
                  <c:v>30769</c:v>
                </c:pt>
                <c:pt idx="1628">
                  <c:v>30770</c:v>
                </c:pt>
                <c:pt idx="1629">
                  <c:v>30771</c:v>
                </c:pt>
                <c:pt idx="1630">
                  <c:v>30774</c:v>
                </c:pt>
                <c:pt idx="1631">
                  <c:v>30775</c:v>
                </c:pt>
                <c:pt idx="1632">
                  <c:v>30776</c:v>
                </c:pt>
                <c:pt idx="1633">
                  <c:v>30777</c:v>
                </c:pt>
                <c:pt idx="1634">
                  <c:v>30778</c:v>
                </c:pt>
                <c:pt idx="1635">
                  <c:v>30781</c:v>
                </c:pt>
                <c:pt idx="1636">
                  <c:v>30782</c:v>
                </c:pt>
                <c:pt idx="1637">
                  <c:v>30783</c:v>
                </c:pt>
                <c:pt idx="1638">
                  <c:v>30784</c:v>
                </c:pt>
                <c:pt idx="1639">
                  <c:v>30785</c:v>
                </c:pt>
                <c:pt idx="1640">
                  <c:v>30788</c:v>
                </c:pt>
                <c:pt idx="1641">
                  <c:v>30789</c:v>
                </c:pt>
                <c:pt idx="1642">
                  <c:v>30790</c:v>
                </c:pt>
                <c:pt idx="1643">
                  <c:v>30791</c:v>
                </c:pt>
                <c:pt idx="1644">
                  <c:v>30792</c:v>
                </c:pt>
                <c:pt idx="1645">
                  <c:v>30795</c:v>
                </c:pt>
                <c:pt idx="1646">
                  <c:v>30796</c:v>
                </c:pt>
                <c:pt idx="1647">
                  <c:v>30797</c:v>
                </c:pt>
                <c:pt idx="1648">
                  <c:v>30798</c:v>
                </c:pt>
                <c:pt idx="1649">
                  <c:v>30799</c:v>
                </c:pt>
                <c:pt idx="1650">
                  <c:v>30802</c:v>
                </c:pt>
                <c:pt idx="1651">
                  <c:v>30803</c:v>
                </c:pt>
                <c:pt idx="1652">
                  <c:v>30804</c:v>
                </c:pt>
                <c:pt idx="1653">
                  <c:v>30805</c:v>
                </c:pt>
                <c:pt idx="1654">
                  <c:v>30806</c:v>
                </c:pt>
                <c:pt idx="1655">
                  <c:v>30809</c:v>
                </c:pt>
                <c:pt idx="1656">
                  <c:v>30810</c:v>
                </c:pt>
                <c:pt idx="1657">
                  <c:v>30811</c:v>
                </c:pt>
                <c:pt idx="1658">
                  <c:v>30812</c:v>
                </c:pt>
                <c:pt idx="1659">
                  <c:v>30813</c:v>
                </c:pt>
                <c:pt idx="1660">
                  <c:v>30816</c:v>
                </c:pt>
                <c:pt idx="1661">
                  <c:v>30817</c:v>
                </c:pt>
                <c:pt idx="1662">
                  <c:v>30818</c:v>
                </c:pt>
                <c:pt idx="1663">
                  <c:v>30819</c:v>
                </c:pt>
                <c:pt idx="1664">
                  <c:v>30820</c:v>
                </c:pt>
                <c:pt idx="1665">
                  <c:v>30823</c:v>
                </c:pt>
                <c:pt idx="1666">
                  <c:v>30824</c:v>
                </c:pt>
                <c:pt idx="1667">
                  <c:v>30825</c:v>
                </c:pt>
                <c:pt idx="1668">
                  <c:v>30826</c:v>
                </c:pt>
                <c:pt idx="1669">
                  <c:v>30827</c:v>
                </c:pt>
                <c:pt idx="1670">
                  <c:v>30830</c:v>
                </c:pt>
                <c:pt idx="1671">
                  <c:v>30831</c:v>
                </c:pt>
                <c:pt idx="1672">
                  <c:v>30832</c:v>
                </c:pt>
                <c:pt idx="1673">
                  <c:v>30833</c:v>
                </c:pt>
                <c:pt idx="1674">
                  <c:v>30834</c:v>
                </c:pt>
                <c:pt idx="1675">
                  <c:v>30837</c:v>
                </c:pt>
                <c:pt idx="1676">
                  <c:v>30838</c:v>
                </c:pt>
                <c:pt idx="1677">
                  <c:v>30839</c:v>
                </c:pt>
                <c:pt idx="1678">
                  <c:v>30840</c:v>
                </c:pt>
                <c:pt idx="1679">
                  <c:v>30841</c:v>
                </c:pt>
                <c:pt idx="1680">
                  <c:v>30844</c:v>
                </c:pt>
                <c:pt idx="1681">
                  <c:v>30845</c:v>
                </c:pt>
                <c:pt idx="1682">
                  <c:v>30846</c:v>
                </c:pt>
                <c:pt idx="1683">
                  <c:v>30847</c:v>
                </c:pt>
                <c:pt idx="1684">
                  <c:v>30848</c:v>
                </c:pt>
                <c:pt idx="1685">
                  <c:v>30851</c:v>
                </c:pt>
                <c:pt idx="1686">
                  <c:v>30852</c:v>
                </c:pt>
                <c:pt idx="1687">
                  <c:v>30853</c:v>
                </c:pt>
                <c:pt idx="1688">
                  <c:v>30854</c:v>
                </c:pt>
                <c:pt idx="1689">
                  <c:v>30855</c:v>
                </c:pt>
                <c:pt idx="1690">
                  <c:v>30858</c:v>
                </c:pt>
                <c:pt idx="1691">
                  <c:v>30859</c:v>
                </c:pt>
                <c:pt idx="1692">
                  <c:v>30860</c:v>
                </c:pt>
                <c:pt idx="1693">
                  <c:v>30861</c:v>
                </c:pt>
                <c:pt idx="1694">
                  <c:v>30862</c:v>
                </c:pt>
                <c:pt idx="1695">
                  <c:v>30865</c:v>
                </c:pt>
                <c:pt idx="1696">
                  <c:v>30866</c:v>
                </c:pt>
                <c:pt idx="1697">
                  <c:v>30867</c:v>
                </c:pt>
                <c:pt idx="1698">
                  <c:v>30868</c:v>
                </c:pt>
                <c:pt idx="1699">
                  <c:v>30869</c:v>
                </c:pt>
                <c:pt idx="1700">
                  <c:v>30872</c:v>
                </c:pt>
                <c:pt idx="1701">
                  <c:v>30873</c:v>
                </c:pt>
                <c:pt idx="1702">
                  <c:v>30874</c:v>
                </c:pt>
                <c:pt idx="1703">
                  <c:v>30875</c:v>
                </c:pt>
                <c:pt idx="1704">
                  <c:v>30876</c:v>
                </c:pt>
                <c:pt idx="1705">
                  <c:v>30879</c:v>
                </c:pt>
                <c:pt idx="1706">
                  <c:v>30880</c:v>
                </c:pt>
                <c:pt idx="1707">
                  <c:v>30881</c:v>
                </c:pt>
                <c:pt idx="1708">
                  <c:v>30882</c:v>
                </c:pt>
                <c:pt idx="1709">
                  <c:v>30883</c:v>
                </c:pt>
                <c:pt idx="1710">
                  <c:v>30886</c:v>
                </c:pt>
                <c:pt idx="1711">
                  <c:v>30887</c:v>
                </c:pt>
                <c:pt idx="1712">
                  <c:v>30888</c:v>
                </c:pt>
                <c:pt idx="1713">
                  <c:v>30889</c:v>
                </c:pt>
                <c:pt idx="1714">
                  <c:v>30890</c:v>
                </c:pt>
                <c:pt idx="1715">
                  <c:v>30893</c:v>
                </c:pt>
                <c:pt idx="1716">
                  <c:v>30894</c:v>
                </c:pt>
                <c:pt idx="1717">
                  <c:v>30895</c:v>
                </c:pt>
                <c:pt idx="1718">
                  <c:v>30896</c:v>
                </c:pt>
                <c:pt idx="1719">
                  <c:v>30897</c:v>
                </c:pt>
                <c:pt idx="1720">
                  <c:v>30900</c:v>
                </c:pt>
                <c:pt idx="1721">
                  <c:v>30901</c:v>
                </c:pt>
                <c:pt idx="1722">
                  <c:v>30902</c:v>
                </c:pt>
                <c:pt idx="1723">
                  <c:v>30903</c:v>
                </c:pt>
                <c:pt idx="1724">
                  <c:v>30904</c:v>
                </c:pt>
                <c:pt idx="1725">
                  <c:v>30907</c:v>
                </c:pt>
                <c:pt idx="1726">
                  <c:v>30908</c:v>
                </c:pt>
                <c:pt idx="1727">
                  <c:v>30909</c:v>
                </c:pt>
                <c:pt idx="1728">
                  <c:v>30910</c:v>
                </c:pt>
                <c:pt idx="1729">
                  <c:v>30911</c:v>
                </c:pt>
                <c:pt idx="1730">
                  <c:v>30914</c:v>
                </c:pt>
                <c:pt idx="1731">
                  <c:v>30915</c:v>
                </c:pt>
                <c:pt idx="1732">
                  <c:v>30916</c:v>
                </c:pt>
                <c:pt idx="1733">
                  <c:v>30917</c:v>
                </c:pt>
                <c:pt idx="1734">
                  <c:v>30918</c:v>
                </c:pt>
                <c:pt idx="1735">
                  <c:v>30921</c:v>
                </c:pt>
                <c:pt idx="1736">
                  <c:v>30922</c:v>
                </c:pt>
                <c:pt idx="1737">
                  <c:v>30923</c:v>
                </c:pt>
                <c:pt idx="1738">
                  <c:v>30924</c:v>
                </c:pt>
                <c:pt idx="1739">
                  <c:v>30925</c:v>
                </c:pt>
                <c:pt idx="1740">
                  <c:v>30928</c:v>
                </c:pt>
                <c:pt idx="1741">
                  <c:v>30929</c:v>
                </c:pt>
                <c:pt idx="1742">
                  <c:v>30930</c:v>
                </c:pt>
                <c:pt idx="1743">
                  <c:v>30931</c:v>
                </c:pt>
                <c:pt idx="1744">
                  <c:v>30932</c:v>
                </c:pt>
                <c:pt idx="1745">
                  <c:v>30935</c:v>
                </c:pt>
                <c:pt idx="1746">
                  <c:v>30936</c:v>
                </c:pt>
                <c:pt idx="1747">
                  <c:v>30937</c:v>
                </c:pt>
                <c:pt idx="1748">
                  <c:v>30938</c:v>
                </c:pt>
                <c:pt idx="1749">
                  <c:v>30939</c:v>
                </c:pt>
                <c:pt idx="1750">
                  <c:v>30942</c:v>
                </c:pt>
                <c:pt idx="1751">
                  <c:v>30943</c:v>
                </c:pt>
                <c:pt idx="1752">
                  <c:v>30944</c:v>
                </c:pt>
                <c:pt idx="1753">
                  <c:v>30945</c:v>
                </c:pt>
                <c:pt idx="1754">
                  <c:v>30946</c:v>
                </c:pt>
                <c:pt idx="1755">
                  <c:v>30949</c:v>
                </c:pt>
                <c:pt idx="1756">
                  <c:v>30950</c:v>
                </c:pt>
                <c:pt idx="1757">
                  <c:v>30951</c:v>
                </c:pt>
                <c:pt idx="1758">
                  <c:v>30952</c:v>
                </c:pt>
                <c:pt idx="1759">
                  <c:v>30953</c:v>
                </c:pt>
                <c:pt idx="1760">
                  <c:v>30956</c:v>
                </c:pt>
                <c:pt idx="1761">
                  <c:v>30957</c:v>
                </c:pt>
                <c:pt idx="1762">
                  <c:v>30958</c:v>
                </c:pt>
                <c:pt idx="1763">
                  <c:v>30959</c:v>
                </c:pt>
                <c:pt idx="1764">
                  <c:v>30960</c:v>
                </c:pt>
                <c:pt idx="1765">
                  <c:v>30963</c:v>
                </c:pt>
                <c:pt idx="1766">
                  <c:v>30964</c:v>
                </c:pt>
                <c:pt idx="1767">
                  <c:v>30965</c:v>
                </c:pt>
                <c:pt idx="1768">
                  <c:v>30966</c:v>
                </c:pt>
                <c:pt idx="1769">
                  <c:v>30967</c:v>
                </c:pt>
                <c:pt idx="1770">
                  <c:v>30970</c:v>
                </c:pt>
                <c:pt idx="1771">
                  <c:v>30971</c:v>
                </c:pt>
                <c:pt idx="1772">
                  <c:v>30972</c:v>
                </c:pt>
                <c:pt idx="1773">
                  <c:v>30973</c:v>
                </c:pt>
                <c:pt idx="1774">
                  <c:v>30974</c:v>
                </c:pt>
                <c:pt idx="1775">
                  <c:v>30977</c:v>
                </c:pt>
                <c:pt idx="1776">
                  <c:v>30978</c:v>
                </c:pt>
                <c:pt idx="1777">
                  <c:v>30979</c:v>
                </c:pt>
                <c:pt idx="1778">
                  <c:v>30980</c:v>
                </c:pt>
                <c:pt idx="1779">
                  <c:v>30981</c:v>
                </c:pt>
                <c:pt idx="1780">
                  <c:v>30984</c:v>
                </c:pt>
                <c:pt idx="1781">
                  <c:v>30985</c:v>
                </c:pt>
                <c:pt idx="1782">
                  <c:v>30986</c:v>
                </c:pt>
                <c:pt idx="1783">
                  <c:v>30987</c:v>
                </c:pt>
                <c:pt idx="1784">
                  <c:v>30988</c:v>
                </c:pt>
                <c:pt idx="1785">
                  <c:v>30991</c:v>
                </c:pt>
                <c:pt idx="1786">
                  <c:v>30992</c:v>
                </c:pt>
                <c:pt idx="1787">
                  <c:v>30993</c:v>
                </c:pt>
                <c:pt idx="1788">
                  <c:v>30994</c:v>
                </c:pt>
                <c:pt idx="1789">
                  <c:v>30995</c:v>
                </c:pt>
                <c:pt idx="1790">
                  <c:v>30998</c:v>
                </c:pt>
                <c:pt idx="1791">
                  <c:v>30999</c:v>
                </c:pt>
                <c:pt idx="1792">
                  <c:v>31000</c:v>
                </c:pt>
                <c:pt idx="1793">
                  <c:v>31001</c:v>
                </c:pt>
                <c:pt idx="1794">
                  <c:v>31002</c:v>
                </c:pt>
                <c:pt idx="1795">
                  <c:v>31005</c:v>
                </c:pt>
                <c:pt idx="1796">
                  <c:v>31006</c:v>
                </c:pt>
                <c:pt idx="1797">
                  <c:v>31007</c:v>
                </c:pt>
                <c:pt idx="1798">
                  <c:v>31008</c:v>
                </c:pt>
                <c:pt idx="1799">
                  <c:v>31009</c:v>
                </c:pt>
                <c:pt idx="1800">
                  <c:v>31012</c:v>
                </c:pt>
                <c:pt idx="1801">
                  <c:v>31013</c:v>
                </c:pt>
                <c:pt idx="1802">
                  <c:v>31014</c:v>
                </c:pt>
                <c:pt idx="1803">
                  <c:v>31015</c:v>
                </c:pt>
                <c:pt idx="1804">
                  <c:v>31016</c:v>
                </c:pt>
                <c:pt idx="1805">
                  <c:v>31019</c:v>
                </c:pt>
                <c:pt idx="1806">
                  <c:v>31020</c:v>
                </c:pt>
                <c:pt idx="1807">
                  <c:v>31021</c:v>
                </c:pt>
                <c:pt idx="1808">
                  <c:v>31022</c:v>
                </c:pt>
                <c:pt idx="1809">
                  <c:v>31023</c:v>
                </c:pt>
                <c:pt idx="1810">
                  <c:v>31026</c:v>
                </c:pt>
                <c:pt idx="1811">
                  <c:v>31027</c:v>
                </c:pt>
                <c:pt idx="1812">
                  <c:v>31028</c:v>
                </c:pt>
                <c:pt idx="1813">
                  <c:v>31029</c:v>
                </c:pt>
                <c:pt idx="1814">
                  <c:v>31030</c:v>
                </c:pt>
                <c:pt idx="1815">
                  <c:v>31033</c:v>
                </c:pt>
                <c:pt idx="1816">
                  <c:v>31034</c:v>
                </c:pt>
                <c:pt idx="1817">
                  <c:v>31035</c:v>
                </c:pt>
                <c:pt idx="1818">
                  <c:v>31036</c:v>
                </c:pt>
                <c:pt idx="1819">
                  <c:v>31037</c:v>
                </c:pt>
                <c:pt idx="1820">
                  <c:v>31040</c:v>
                </c:pt>
                <c:pt idx="1821">
                  <c:v>31041</c:v>
                </c:pt>
                <c:pt idx="1822">
                  <c:v>31042</c:v>
                </c:pt>
                <c:pt idx="1823">
                  <c:v>31043</c:v>
                </c:pt>
                <c:pt idx="1824">
                  <c:v>31044</c:v>
                </c:pt>
                <c:pt idx="1825">
                  <c:v>31047</c:v>
                </c:pt>
                <c:pt idx="1826">
                  <c:v>31048</c:v>
                </c:pt>
                <c:pt idx="1827">
                  <c:v>31049</c:v>
                </c:pt>
                <c:pt idx="1828">
                  <c:v>31050</c:v>
                </c:pt>
                <c:pt idx="1829">
                  <c:v>31051</c:v>
                </c:pt>
                <c:pt idx="1830">
                  <c:v>31054</c:v>
                </c:pt>
                <c:pt idx="1831">
                  <c:v>31055</c:v>
                </c:pt>
                <c:pt idx="1832">
                  <c:v>31056</c:v>
                </c:pt>
                <c:pt idx="1833">
                  <c:v>31057</c:v>
                </c:pt>
                <c:pt idx="1834">
                  <c:v>31058</c:v>
                </c:pt>
                <c:pt idx="1835">
                  <c:v>31061</c:v>
                </c:pt>
                <c:pt idx="1836">
                  <c:v>31062</c:v>
                </c:pt>
                <c:pt idx="1837">
                  <c:v>31063</c:v>
                </c:pt>
                <c:pt idx="1838">
                  <c:v>31064</c:v>
                </c:pt>
                <c:pt idx="1839">
                  <c:v>31065</c:v>
                </c:pt>
                <c:pt idx="1840">
                  <c:v>31068</c:v>
                </c:pt>
                <c:pt idx="1841">
                  <c:v>31069</c:v>
                </c:pt>
                <c:pt idx="1842">
                  <c:v>31070</c:v>
                </c:pt>
                <c:pt idx="1843">
                  <c:v>31071</c:v>
                </c:pt>
                <c:pt idx="1844">
                  <c:v>31072</c:v>
                </c:pt>
                <c:pt idx="1845">
                  <c:v>31075</c:v>
                </c:pt>
                <c:pt idx="1846">
                  <c:v>31076</c:v>
                </c:pt>
                <c:pt idx="1847">
                  <c:v>31077</c:v>
                </c:pt>
                <c:pt idx="1848">
                  <c:v>31078</c:v>
                </c:pt>
                <c:pt idx="1849">
                  <c:v>31079</c:v>
                </c:pt>
                <c:pt idx="1850">
                  <c:v>31082</c:v>
                </c:pt>
                <c:pt idx="1851">
                  <c:v>31083</c:v>
                </c:pt>
                <c:pt idx="1852">
                  <c:v>31084</c:v>
                </c:pt>
                <c:pt idx="1853">
                  <c:v>31085</c:v>
                </c:pt>
                <c:pt idx="1854">
                  <c:v>31086</c:v>
                </c:pt>
                <c:pt idx="1855">
                  <c:v>31089</c:v>
                </c:pt>
                <c:pt idx="1856">
                  <c:v>31090</c:v>
                </c:pt>
                <c:pt idx="1857">
                  <c:v>31091</c:v>
                </c:pt>
                <c:pt idx="1858">
                  <c:v>31092</c:v>
                </c:pt>
                <c:pt idx="1859">
                  <c:v>31093</c:v>
                </c:pt>
                <c:pt idx="1860">
                  <c:v>31096</c:v>
                </c:pt>
                <c:pt idx="1861">
                  <c:v>31097</c:v>
                </c:pt>
                <c:pt idx="1862">
                  <c:v>31098</c:v>
                </c:pt>
                <c:pt idx="1863">
                  <c:v>31099</c:v>
                </c:pt>
                <c:pt idx="1864">
                  <c:v>31100</c:v>
                </c:pt>
                <c:pt idx="1865">
                  <c:v>31103</c:v>
                </c:pt>
                <c:pt idx="1866">
                  <c:v>31104</c:v>
                </c:pt>
                <c:pt idx="1867">
                  <c:v>31105</c:v>
                </c:pt>
                <c:pt idx="1868">
                  <c:v>31106</c:v>
                </c:pt>
                <c:pt idx="1869">
                  <c:v>31107</c:v>
                </c:pt>
                <c:pt idx="1870">
                  <c:v>31110</c:v>
                </c:pt>
                <c:pt idx="1871">
                  <c:v>31111</c:v>
                </c:pt>
                <c:pt idx="1872">
                  <c:v>31112</c:v>
                </c:pt>
                <c:pt idx="1873">
                  <c:v>31113</c:v>
                </c:pt>
                <c:pt idx="1874">
                  <c:v>31114</c:v>
                </c:pt>
                <c:pt idx="1875">
                  <c:v>31117</c:v>
                </c:pt>
                <c:pt idx="1876">
                  <c:v>31118</c:v>
                </c:pt>
                <c:pt idx="1877">
                  <c:v>31119</c:v>
                </c:pt>
                <c:pt idx="1878">
                  <c:v>31120</c:v>
                </c:pt>
                <c:pt idx="1879">
                  <c:v>31121</c:v>
                </c:pt>
                <c:pt idx="1880">
                  <c:v>31124</c:v>
                </c:pt>
                <c:pt idx="1881">
                  <c:v>31125</c:v>
                </c:pt>
                <c:pt idx="1882">
                  <c:v>31126</c:v>
                </c:pt>
                <c:pt idx="1883">
                  <c:v>31127</c:v>
                </c:pt>
                <c:pt idx="1884">
                  <c:v>31128</c:v>
                </c:pt>
                <c:pt idx="1885">
                  <c:v>31131</c:v>
                </c:pt>
                <c:pt idx="1886">
                  <c:v>31132</c:v>
                </c:pt>
                <c:pt idx="1887">
                  <c:v>31133</c:v>
                </c:pt>
                <c:pt idx="1888">
                  <c:v>31134</c:v>
                </c:pt>
                <c:pt idx="1889">
                  <c:v>31135</c:v>
                </c:pt>
                <c:pt idx="1890">
                  <c:v>31138</c:v>
                </c:pt>
                <c:pt idx="1891">
                  <c:v>31139</c:v>
                </c:pt>
                <c:pt idx="1892">
                  <c:v>31140</c:v>
                </c:pt>
                <c:pt idx="1893">
                  <c:v>31141</c:v>
                </c:pt>
                <c:pt idx="1894">
                  <c:v>31142</c:v>
                </c:pt>
                <c:pt idx="1895">
                  <c:v>31145</c:v>
                </c:pt>
                <c:pt idx="1896">
                  <c:v>31146</c:v>
                </c:pt>
                <c:pt idx="1897">
                  <c:v>31147</c:v>
                </c:pt>
                <c:pt idx="1898">
                  <c:v>31148</c:v>
                </c:pt>
                <c:pt idx="1899">
                  <c:v>31149</c:v>
                </c:pt>
                <c:pt idx="1900">
                  <c:v>31152</c:v>
                </c:pt>
                <c:pt idx="1901">
                  <c:v>31153</c:v>
                </c:pt>
                <c:pt idx="1902">
                  <c:v>31154</c:v>
                </c:pt>
                <c:pt idx="1903">
                  <c:v>31155</c:v>
                </c:pt>
                <c:pt idx="1904">
                  <c:v>31156</c:v>
                </c:pt>
                <c:pt idx="1905">
                  <c:v>31159</c:v>
                </c:pt>
                <c:pt idx="1906">
                  <c:v>31160</c:v>
                </c:pt>
                <c:pt idx="1907">
                  <c:v>31161</c:v>
                </c:pt>
                <c:pt idx="1908">
                  <c:v>31162</c:v>
                </c:pt>
                <c:pt idx="1909">
                  <c:v>31163</c:v>
                </c:pt>
                <c:pt idx="1910">
                  <c:v>31166</c:v>
                </c:pt>
                <c:pt idx="1911">
                  <c:v>31167</c:v>
                </c:pt>
                <c:pt idx="1912">
                  <c:v>31168</c:v>
                </c:pt>
                <c:pt idx="1913">
                  <c:v>31169</c:v>
                </c:pt>
                <c:pt idx="1914">
                  <c:v>31170</c:v>
                </c:pt>
                <c:pt idx="1915">
                  <c:v>31173</c:v>
                </c:pt>
                <c:pt idx="1916">
                  <c:v>31174</c:v>
                </c:pt>
                <c:pt idx="1917">
                  <c:v>31175</c:v>
                </c:pt>
                <c:pt idx="1918">
                  <c:v>31176</c:v>
                </c:pt>
                <c:pt idx="1919">
                  <c:v>31177</c:v>
                </c:pt>
                <c:pt idx="1920">
                  <c:v>31180</c:v>
                </c:pt>
                <c:pt idx="1921">
                  <c:v>31181</c:v>
                </c:pt>
                <c:pt idx="1922">
                  <c:v>31182</c:v>
                </c:pt>
                <c:pt idx="1923">
                  <c:v>31183</c:v>
                </c:pt>
                <c:pt idx="1924">
                  <c:v>31184</c:v>
                </c:pt>
                <c:pt idx="1925">
                  <c:v>31187</c:v>
                </c:pt>
                <c:pt idx="1926">
                  <c:v>31188</c:v>
                </c:pt>
                <c:pt idx="1927">
                  <c:v>31189</c:v>
                </c:pt>
                <c:pt idx="1928">
                  <c:v>31190</c:v>
                </c:pt>
                <c:pt idx="1929">
                  <c:v>31191</c:v>
                </c:pt>
                <c:pt idx="1930">
                  <c:v>31194</c:v>
                </c:pt>
                <c:pt idx="1931">
                  <c:v>31195</c:v>
                </c:pt>
                <c:pt idx="1932">
                  <c:v>31196</c:v>
                </c:pt>
                <c:pt idx="1933">
                  <c:v>31197</c:v>
                </c:pt>
                <c:pt idx="1934">
                  <c:v>31198</c:v>
                </c:pt>
                <c:pt idx="1935">
                  <c:v>31201</c:v>
                </c:pt>
                <c:pt idx="1936">
                  <c:v>31202</c:v>
                </c:pt>
                <c:pt idx="1937">
                  <c:v>31203</c:v>
                </c:pt>
                <c:pt idx="1938">
                  <c:v>31204</c:v>
                </c:pt>
                <c:pt idx="1939">
                  <c:v>31205</c:v>
                </c:pt>
                <c:pt idx="1940">
                  <c:v>31208</c:v>
                </c:pt>
                <c:pt idx="1941">
                  <c:v>31209</c:v>
                </c:pt>
                <c:pt idx="1942">
                  <c:v>31210</c:v>
                </c:pt>
                <c:pt idx="1943">
                  <c:v>31211</c:v>
                </c:pt>
                <c:pt idx="1944">
                  <c:v>31212</c:v>
                </c:pt>
                <c:pt idx="1945">
                  <c:v>31215</c:v>
                </c:pt>
                <c:pt idx="1946">
                  <c:v>31216</c:v>
                </c:pt>
                <c:pt idx="1947">
                  <c:v>31217</c:v>
                </c:pt>
                <c:pt idx="1948">
                  <c:v>31218</c:v>
                </c:pt>
                <c:pt idx="1949">
                  <c:v>31219</c:v>
                </c:pt>
                <c:pt idx="1950">
                  <c:v>31222</c:v>
                </c:pt>
                <c:pt idx="1951">
                  <c:v>31223</c:v>
                </c:pt>
                <c:pt idx="1952">
                  <c:v>31224</c:v>
                </c:pt>
                <c:pt idx="1953">
                  <c:v>31225</c:v>
                </c:pt>
                <c:pt idx="1954">
                  <c:v>31226</c:v>
                </c:pt>
                <c:pt idx="1955">
                  <c:v>31229</c:v>
                </c:pt>
                <c:pt idx="1956">
                  <c:v>31230</c:v>
                </c:pt>
                <c:pt idx="1957">
                  <c:v>31231</c:v>
                </c:pt>
                <c:pt idx="1958">
                  <c:v>31232</c:v>
                </c:pt>
                <c:pt idx="1959">
                  <c:v>31233</c:v>
                </c:pt>
                <c:pt idx="1960">
                  <c:v>31236</c:v>
                </c:pt>
                <c:pt idx="1961">
                  <c:v>31237</c:v>
                </c:pt>
                <c:pt idx="1962">
                  <c:v>31238</c:v>
                </c:pt>
                <c:pt idx="1963">
                  <c:v>31239</c:v>
                </c:pt>
                <c:pt idx="1964">
                  <c:v>31240</c:v>
                </c:pt>
                <c:pt idx="1965">
                  <c:v>31243</c:v>
                </c:pt>
                <c:pt idx="1966">
                  <c:v>31244</c:v>
                </c:pt>
                <c:pt idx="1967">
                  <c:v>31245</c:v>
                </c:pt>
                <c:pt idx="1968">
                  <c:v>31246</c:v>
                </c:pt>
                <c:pt idx="1969">
                  <c:v>31247</c:v>
                </c:pt>
                <c:pt idx="1970">
                  <c:v>31250</c:v>
                </c:pt>
                <c:pt idx="1971">
                  <c:v>31251</c:v>
                </c:pt>
                <c:pt idx="1972">
                  <c:v>31252</c:v>
                </c:pt>
                <c:pt idx="1973">
                  <c:v>31253</c:v>
                </c:pt>
                <c:pt idx="1974">
                  <c:v>31254</c:v>
                </c:pt>
                <c:pt idx="1975">
                  <c:v>31257</c:v>
                </c:pt>
                <c:pt idx="1976">
                  <c:v>31258</c:v>
                </c:pt>
                <c:pt idx="1977">
                  <c:v>31259</c:v>
                </c:pt>
                <c:pt idx="1978">
                  <c:v>31260</c:v>
                </c:pt>
                <c:pt idx="1979">
                  <c:v>31261</c:v>
                </c:pt>
                <c:pt idx="1980">
                  <c:v>31264</c:v>
                </c:pt>
                <c:pt idx="1981">
                  <c:v>31265</c:v>
                </c:pt>
                <c:pt idx="1982">
                  <c:v>31266</c:v>
                </c:pt>
                <c:pt idx="1983">
                  <c:v>31267</c:v>
                </c:pt>
                <c:pt idx="1984">
                  <c:v>31268</c:v>
                </c:pt>
                <c:pt idx="1985">
                  <c:v>31271</c:v>
                </c:pt>
                <c:pt idx="1986">
                  <c:v>31272</c:v>
                </c:pt>
                <c:pt idx="1987">
                  <c:v>31273</c:v>
                </c:pt>
                <c:pt idx="1988">
                  <c:v>31274</c:v>
                </c:pt>
                <c:pt idx="1989">
                  <c:v>31275</c:v>
                </c:pt>
                <c:pt idx="1990">
                  <c:v>31278</c:v>
                </c:pt>
                <c:pt idx="1991">
                  <c:v>31279</c:v>
                </c:pt>
                <c:pt idx="1992">
                  <c:v>31280</c:v>
                </c:pt>
                <c:pt idx="1993">
                  <c:v>31281</c:v>
                </c:pt>
                <c:pt idx="1994">
                  <c:v>31282</c:v>
                </c:pt>
                <c:pt idx="1995">
                  <c:v>31285</c:v>
                </c:pt>
                <c:pt idx="1996">
                  <c:v>31286</c:v>
                </c:pt>
                <c:pt idx="1997">
                  <c:v>31287</c:v>
                </c:pt>
                <c:pt idx="1998">
                  <c:v>31288</c:v>
                </c:pt>
                <c:pt idx="1999">
                  <c:v>31289</c:v>
                </c:pt>
                <c:pt idx="2000">
                  <c:v>31292</c:v>
                </c:pt>
                <c:pt idx="2001">
                  <c:v>31293</c:v>
                </c:pt>
                <c:pt idx="2002">
                  <c:v>31294</c:v>
                </c:pt>
                <c:pt idx="2003">
                  <c:v>31295</c:v>
                </c:pt>
                <c:pt idx="2004">
                  <c:v>31296</c:v>
                </c:pt>
                <c:pt idx="2005">
                  <c:v>31299</c:v>
                </c:pt>
                <c:pt idx="2006">
                  <c:v>31300</c:v>
                </c:pt>
                <c:pt idx="2007">
                  <c:v>31301</c:v>
                </c:pt>
                <c:pt idx="2008">
                  <c:v>31302</c:v>
                </c:pt>
                <c:pt idx="2009">
                  <c:v>31303</c:v>
                </c:pt>
                <c:pt idx="2010">
                  <c:v>31306</c:v>
                </c:pt>
                <c:pt idx="2011">
                  <c:v>31307</c:v>
                </c:pt>
                <c:pt idx="2012">
                  <c:v>31308</c:v>
                </c:pt>
                <c:pt idx="2013">
                  <c:v>31309</c:v>
                </c:pt>
                <c:pt idx="2014">
                  <c:v>31310</c:v>
                </c:pt>
                <c:pt idx="2015">
                  <c:v>31313</c:v>
                </c:pt>
                <c:pt idx="2016">
                  <c:v>31314</c:v>
                </c:pt>
                <c:pt idx="2017">
                  <c:v>31315</c:v>
                </c:pt>
                <c:pt idx="2018">
                  <c:v>31316</c:v>
                </c:pt>
                <c:pt idx="2019">
                  <c:v>31317</c:v>
                </c:pt>
                <c:pt idx="2020">
                  <c:v>31320</c:v>
                </c:pt>
                <c:pt idx="2021">
                  <c:v>31321</c:v>
                </c:pt>
                <c:pt idx="2022">
                  <c:v>31322</c:v>
                </c:pt>
                <c:pt idx="2023">
                  <c:v>31323</c:v>
                </c:pt>
                <c:pt idx="2024">
                  <c:v>31324</c:v>
                </c:pt>
                <c:pt idx="2025">
                  <c:v>31327</c:v>
                </c:pt>
                <c:pt idx="2026">
                  <c:v>31328</c:v>
                </c:pt>
                <c:pt idx="2027">
                  <c:v>31329</c:v>
                </c:pt>
                <c:pt idx="2028">
                  <c:v>31330</c:v>
                </c:pt>
                <c:pt idx="2029">
                  <c:v>31331</c:v>
                </c:pt>
                <c:pt idx="2030">
                  <c:v>31334</c:v>
                </c:pt>
                <c:pt idx="2031">
                  <c:v>31335</c:v>
                </c:pt>
                <c:pt idx="2032">
                  <c:v>31336</c:v>
                </c:pt>
                <c:pt idx="2033">
                  <c:v>31337</c:v>
                </c:pt>
                <c:pt idx="2034">
                  <c:v>31338</c:v>
                </c:pt>
                <c:pt idx="2035">
                  <c:v>31341</c:v>
                </c:pt>
                <c:pt idx="2036">
                  <c:v>31342</c:v>
                </c:pt>
                <c:pt idx="2037">
                  <c:v>31343</c:v>
                </c:pt>
                <c:pt idx="2038">
                  <c:v>31344</c:v>
                </c:pt>
                <c:pt idx="2039">
                  <c:v>31345</c:v>
                </c:pt>
                <c:pt idx="2040">
                  <c:v>31348</c:v>
                </c:pt>
                <c:pt idx="2041">
                  <c:v>31349</c:v>
                </c:pt>
                <c:pt idx="2042">
                  <c:v>31350</c:v>
                </c:pt>
                <c:pt idx="2043">
                  <c:v>31351</c:v>
                </c:pt>
                <c:pt idx="2044">
                  <c:v>31352</c:v>
                </c:pt>
                <c:pt idx="2045">
                  <c:v>31355</c:v>
                </c:pt>
                <c:pt idx="2046">
                  <c:v>31356</c:v>
                </c:pt>
                <c:pt idx="2047">
                  <c:v>31357</c:v>
                </c:pt>
                <c:pt idx="2048">
                  <c:v>31358</c:v>
                </c:pt>
                <c:pt idx="2049">
                  <c:v>31359</c:v>
                </c:pt>
                <c:pt idx="2050">
                  <c:v>31362</c:v>
                </c:pt>
                <c:pt idx="2051">
                  <c:v>31363</c:v>
                </c:pt>
                <c:pt idx="2052">
                  <c:v>31364</c:v>
                </c:pt>
                <c:pt idx="2053">
                  <c:v>31365</c:v>
                </c:pt>
                <c:pt idx="2054">
                  <c:v>31366</c:v>
                </c:pt>
                <c:pt idx="2055">
                  <c:v>31369</c:v>
                </c:pt>
                <c:pt idx="2056">
                  <c:v>31370</c:v>
                </c:pt>
                <c:pt idx="2057">
                  <c:v>31371</c:v>
                </c:pt>
                <c:pt idx="2058">
                  <c:v>31372</c:v>
                </c:pt>
                <c:pt idx="2059">
                  <c:v>31373</c:v>
                </c:pt>
                <c:pt idx="2060">
                  <c:v>31376</c:v>
                </c:pt>
                <c:pt idx="2061">
                  <c:v>31377</c:v>
                </c:pt>
                <c:pt idx="2062">
                  <c:v>31378</c:v>
                </c:pt>
                <c:pt idx="2063">
                  <c:v>31379</c:v>
                </c:pt>
                <c:pt idx="2064">
                  <c:v>31380</c:v>
                </c:pt>
                <c:pt idx="2065">
                  <c:v>31383</c:v>
                </c:pt>
                <c:pt idx="2066">
                  <c:v>31384</c:v>
                </c:pt>
                <c:pt idx="2067">
                  <c:v>31385</c:v>
                </c:pt>
                <c:pt idx="2068">
                  <c:v>31386</c:v>
                </c:pt>
                <c:pt idx="2069">
                  <c:v>31387</c:v>
                </c:pt>
                <c:pt idx="2070">
                  <c:v>31390</c:v>
                </c:pt>
                <c:pt idx="2071">
                  <c:v>31391</c:v>
                </c:pt>
                <c:pt idx="2072">
                  <c:v>31392</c:v>
                </c:pt>
                <c:pt idx="2073">
                  <c:v>31393</c:v>
                </c:pt>
                <c:pt idx="2074">
                  <c:v>31394</c:v>
                </c:pt>
                <c:pt idx="2075">
                  <c:v>31397</c:v>
                </c:pt>
                <c:pt idx="2076">
                  <c:v>31398</c:v>
                </c:pt>
                <c:pt idx="2077">
                  <c:v>31399</c:v>
                </c:pt>
                <c:pt idx="2078">
                  <c:v>31400</c:v>
                </c:pt>
                <c:pt idx="2079">
                  <c:v>31401</c:v>
                </c:pt>
                <c:pt idx="2080">
                  <c:v>31404</c:v>
                </c:pt>
                <c:pt idx="2081">
                  <c:v>31405</c:v>
                </c:pt>
                <c:pt idx="2082">
                  <c:v>31406</c:v>
                </c:pt>
                <c:pt idx="2083">
                  <c:v>31407</c:v>
                </c:pt>
                <c:pt idx="2084">
                  <c:v>31408</c:v>
                </c:pt>
                <c:pt idx="2085">
                  <c:v>31411</c:v>
                </c:pt>
                <c:pt idx="2086">
                  <c:v>31412</c:v>
                </c:pt>
                <c:pt idx="2087">
                  <c:v>31413</c:v>
                </c:pt>
                <c:pt idx="2088">
                  <c:v>31414</c:v>
                </c:pt>
                <c:pt idx="2089">
                  <c:v>31415</c:v>
                </c:pt>
                <c:pt idx="2090">
                  <c:v>31418</c:v>
                </c:pt>
                <c:pt idx="2091">
                  <c:v>31419</c:v>
                </c:pt>
                <c:pt idx="2092">
                  <c:v>31420</c:v>
                </c:pt>
                <c:pt idx="2093">
                  <c:v>31421</c:v>
                </c:pt>
                <c:pt idx="2094">
                  <c:v>31422</c:v>
                </c:pt>
                <c:pt idx="2095">
                  <c:v>31425</c:v>
                </c:pt>
                <c:pt idx="2096">
                  <c:v>31426</c:v>
                </c:pt>
                <c:pt idx="2097">
                  <c:v>31427</c:v>
                </c:pt>
                <c:pt idx="2098">
                  <c:v>31428</c:v>
                </c:pt>
                <c:pt idx="2099">
                  <c:v>31429</c:v>
                </c:pt>
                <c:pt idx="2100">
                  <c:v>31432</c:v>
                </c:pt>
                <c:pt idx="2101">
                  <c:v>31433</c:v>
                </c:pt>
                <c:pt idx="2102">
                  <c:v>31434</c:v>
                </c:pt>
                <c:pt idx="2103">
                  <c:v>31435</c:v>
                </c:pt>
                <c:pt idx="2104">
                  <c:v>31436</c:v>
                </c:pt>
                <c:pt idx="2105">
                  <c:v>31439</c:v>
                </c:pt>
                <c:pt idx="2106">
                  <c:v>31440</c:v>
                </c:pt>
                <c:pt idx="2107">
                  <c:v>31441</c:v>
                </c:pt>
                <c:pt idx="2108">
                  <c:v>31442</c:v>
                </c:pt>
                <c:pt idx="2109">
                  <c:v>31443</c:v>
                </c:pt>
                <c:pt idx="2110">
                  <c:v>31446</c:v>
                </c:pt>
                <c:pt idx="2111">
                  <c:v>31447</c:v>
                </c:pt>
                <c:pt idx="2112">
                  <c:v>31448</c:v>
                </c:pt>
                <c:pt idx="2113">
                  <c:v>31449</c:v>
                </c:pt>
                <c:pt idx="2114">
                  <c:v>31450</c:v>
                </c:pt>
                <c:pt idx="2115">
                  <c:v>31453</c:v>
                </c:pt>
                <c:pt idx="2116">
                  <c:v>31454</c:v>
                </c:pt>
                <c:pt idx="2117">
                  <c:v>31455</c:v>
                </c:pt>
                <c:pt idx="2118">
                  <c:v>31456</c:v>
                </c:pt>
                <c:pt idx="2119">
                  <c:v>31457</c:v>
                </c:pt>
                <c:pt idx="2120">
                  <c:v>31460</c:v>
                </c:pt>
                <c:pt idx="2121">
                  <c:v>31461</c:v>
                </c:pt>
                <c:pt idx="2122">
                  <c:v>31462</c:v>
                </c:pt>
                <c:pt idx="2123">
                  <c:v>31463</c:v>
                </c:pt>
                <c:pt idx="2124">
                  <c:v>31464</c:v>
                </c:pt>
                <c:pt idx="2125">
                  <c:v>31467</c:v>
                </c:pt>
                <c:pt idx="2126">
                  <c:v>31468</c:v>
                </c:pt>
                <c:pt idx="2127">
                  <c:v>31469</c:v>
                </c:pt>
                <c:pt idx="2128">
                  <c:v>31470</c:v>
                </c:pt>
                <c:pt idx="2129">
                  <c:v>31471</c:v>
                </c:pt>
                <c:pt idx="2130">
                  <c:v>31474</c:v>
                </c:pt>
                <c:pt idx="2131">
                  <c:v>31475</c:v>
                </c:pt>
                <c:pt idx="2132">
                  <c:v>31476</c:v>
                </c:pt>
                <c:pt idx="2133">
                  <c:v>31477</c:v>
                </c:pt>
                <c:pt idx="2134">
                  <c:v>31478</c:v>
                </c:pt>
                <c:pt idx="2135">
                  <c:v>31481</c:v>
                </c:pt>
                <c:pt idx="2136">
                  <c:v>31482</c:v>
                </c:pt>
                <c:pt idx="2137">
                  <c:v>31483</c:v>
                </c:pt>
                <c:pt idx="2138">
                  <c:v>31484</c:v>
                </c:pt>
                <c:pt idx="2139">
                  <c:v>31485</c:v>
                </c:pt>
                <c:pt idx="2140">
                  <c:v>31488</c:v>
                </c:pt>
                <c:pt idx="2141">
                  <c:v>31489</c:v>
                </c:pt>
                <c:pt idx="2142">
                  <c:v>31490</c:v>
                </c:pt>
                <c:pt idx="2143">
                  <c:v>31491</c:v>
                </c:pt>
                <c:pt idx="2144">
                  <c:v>31492</c:v>
                </c:pt>
                <c:pt idx="2145">
                  <c:v>31495</c:v>
                </c:pt>
                <c:pt idx="2146">
                  <c:v>31496</c:v>
                </c:pt>
                <c:pt idx="2147">
                  <c:v>31497</c:v>
                </c:pt>
                <c:pt idx="2148">
                  <c:v>31498</c:v>
                </c:pt>
                <c:pt idx="2149">
                  <c:v>31499</c:v>
                </c:pt>
                <c:pt idx="2150">
                  <c:v>31502</c:v>
                </c:pt>
                <c:pt idx="2151">
                  <c:v>31503</c:v>
                </c:pt>
                <c:pt idx="2152">
                  <c:v>31504</c:v>
                </c:pt>
                <c:pt idx="2153">
                  <c:v>31505</c:v>
                </c:pt>
                <c:pt idx="2154">
                  <c:v>31506</c:v>
                </c:pt>
                <c:pt idx="2155">
                  <c:v>31509</c:v>
                </c:pt>
                <c:pt idx="2156">
                  <c:v>31510</c:v>
                </c:pt>
                <c:pt idx="2157">
                  <c:v>31511</c:v>
                </c:pt>
                <c:pt idx="2158">
                  <c:v>31512</c:v>
                </c:pt>
                <c:pt idx="2159">
                  <c:v>31513</c:v>
                </c:pt>
                <c:pt idx="2160">
                  <c:v>31516</c:v>
                </c:pt>
                <c:pt idx="2161">
                  <c:v>31517</c:v>
                </c:pt>
                <c:pt idx="2162">
                  <c:v>31518</c:v>
                </c:pt>
                <c:pt idx="2163">
                  <c:v>31519</c:v>
                </c:pt>
                <c:pt idx="2164">
                  <c:v>31520</c:v>
                </c:pt>
                <c:pt idx="2165">
                  <c:v>31523</c:v>
                </c:pt>
                <c:pt idx="2166">
                  <c:v>31524</c:v>
                </c:pt>
                <c:pt idx="2167">
                  <c:v>31525</c:v>
                </c:pt>
                <c:pt idx="2168">
                  <c:v>31526</c:v>
                </c:pt>
                <c:pt idx="2169">
                  <c:v>31527</c:v>
                </c:pt>
                <c:pt idx="2170">
                  <c:v>31530</c:v>
                </c:pt>
                <c:pt idx="2171">
                  <c:v>31531</c:v>
                </c:pt>
                <c:pt idx="2172">
                  <c:v>31532</c:v>
                </c:pt>
                <c:pt idx="2173">
                  <c:v>31533</c:v>
                </c:pt>
                <c:pt idx="2174">
                  <c:v>31534</c:v>
                </c:pt>
                <c:pt idx="2175">
                  <c:v>31537</c:v>
                </c:pt>
                <c:pt idx="2176">
                  <c:v>31538</c:v>
                </c:pt>
                <c:pt idx="2177">
                  <c:v>31539</c:v>
                </c:pt>
                <c:pt idx="2178">
                  <c:v>31540</c:v>
                </c:pt>
                <c:pt idx="2179">
                  <c:v>31541</c:v>
                </c:pt>
                <c:pt idx="2180">
                  <c:v>31544</c:v>
                </c:pt>
                <c:pt idx="2181">
                  <c:v>31545</c:v>
                </c:pt>
                <c:pt idx="2182">
                  <c:v>31546</c:v>
                </c:pt>
                <c:pt idx="2183">
                  <c:v>31547</c:v>
                </c:pt>
                <c:pt idx="2184">
                  <c:v>31548</c:v>
                </c:pt>
                <c:pt idx="2185">
                  <c:v>31551</c:v>
                </c:pt>
                <c:pt idx="2186">
                  <c:v>31552</c:v>
                </c:pt>
                <c:pt idx="2187">
                  <c:v>31553</c:v>
                </c:pt>
                <c:pt idx="2188">
                  <c:v>31554</c:v>
                </c:pt>
                <c:pt idx="2189">
                  <c:v>31555</c:v>
                </c:pt>
                <c:pt idx="2190">
                  <c:v>31558</c:v>
                </c:pt>
                <c:pt idx="2191">
                  <c:v>31559</c:v>
                </c:pt>
                <c:pt idx="2192">
                  <c:v>31560</c:v>
                </c:pt>
                <c:pt idx="2193">
                  <c:v>31561</c:v>
                </c:pt>
                <c:pt idx="2194">
                  <c:v>31562</c:v>
                </c:pt>
                <c:pt idx="2195">
                  <c:v>31565</c:v>
                </c:pt>
                <c:pt idx="2196">
                  <c:v>31566</c:v>
                </c:pt>
                <c:pt idx="2197">
                  <c:v>31567</c:v>
                </c:pt>
                <c:pt idx="2198">
                  <c:v>31568</c:v>
                </c:pt>
                <c:pt idx="2199">
                  <c:v>31569</c:v>
                </c:pt>
                <c:pt idx="2200">
                  <c:v>31572</c:v>
                </c:pt>
                <c:pt idx="2201">
                  <c:v>31573</c:v>
                </c:pt>
                <c:pt idx="2202">
                  <c:v>31574</c:v>
                </c:pt>
                <c:pt idx="2203">
                  <c:v>31575</c:v>
                </c:pt>
                <c:pt idx="2204">
                  <c:v>31576</c:v>
                </c:pt>
                <c:pt idx="2205">
                  <c:v>31579</c:v>
                </c:pt>
                <c:pt idx="2206">
                  <c:v>31580</c:v>
                </c:pt>
                <c:pt idx="2207">
                  <c:v>31581</c:v>
                </c:pt>
                <c:pt idx="2208">
                  <c:v>31582</c:v>
                </c:pt>
                <c:pt idx="2209">
                  <c:v>31583</c:v>
                </c:pt>
                <c:pt idx="2210">
                  <c:v>31586</c:v>
                </c:pt>
                <c:pt idx="2211">
                  <c:v>31587</c:v>
                </c:pt>
                <c:pt idx="2212">
                  <c:v>31588</c:v>
                </c:pt>
                <c:pt idx="2213">
                  <c:v>31589</c:v>
                </c:pt>
                <c:pt idx="2214">
                  <c:v>31590</c:v>
                </c:pt>
                <c:pt idx="2215">
                  <c:v>31593</c:v>
                </c:pt>
                <c:pt idx="2216">
                  <c:v>31594</c:v>
                </c:pt>
                <c:pt idx="2217">
                  <c:v>31595</c:v>
                </c:pt>
                <c:pt idx="2218">
                  <c:v>31596</c:v>
                </c:pt>
                <c:pt idx="2219">
                  <c:v>31597</c:v>
                </c:pt>
                <c:pt idx="2220">
                  <c:v>31600</c:v>
                </c:pt>
                <c:pt idx="2221">
                  <c:v>31601</c:v>
                </c:pt>
                <c:pt idx="2222">
                  <c:v>31602</c:v>
                </c:pt>
                <c:pt idx="2223">
                  <c:v>31603</c:v>
                </c:pt>
                <c:pt idx="2224">
                  <c:v>31604</c:v>
                </c:pt>
                <c:pt idx="2225">
                  <c:v>31607</c:v>
                </c:pt>
                <c:pt idx="2226">
                  <c:v>31608</c:v>
                </c:pt>
                <c:pt idx="2227">
                  <c:v>31609</c:v>
                </c:pt>
                <c:pt idx="2228">
                  <c:v>31610</c:v>
                </c:pt>
                <c:pt idx="2229">
                  <c:v>31611</c:v>
                </c:pt>
                <c:pt idx="2230">
                  <c:v>31614</c:v>
                </c:pt>
                <c:pt idx="2231">
                  <c:v>31615</c:v>
                </c:pt>
                <c:pt idx="2232">
                  <c:v>31616</c:v>
                </c:pt>
                <c:pt idx="2233">
                  <c:v>31617</c:v>
                </c:pt>
                <c:pt idx="2234">
                  <c:v>31618</c:v>
                </c:pt>
                <c:pt idx="2235">
                  <c:v>31621</c:v>
                </c:pt>
                <c:pt idx="2236">
                  <c:v>31622</c:v>
                </c:pt>
                <c:pt idx="2237">
                  <c:v>31623</c:v>
                </c:pt>
                <c:pt idx="2238">
                  <c:v>31624</c:v>
                </c:pt>
                <c:pt idx="2239">
                  <c:v>31625</c:v>
                </c:pt>
                <c:pt idx="2240">
                  <c:v>31628</c:v>
                </c:pt>
                <c:pt idx="2241">
                  <c:v>31629</c:v>
                </c:pt>
                <c:pt idx="2242">
                  <c:v>31630</c:v>
                </c:pt>
                <c:pt idx="2243">
                  <c:v>31631</c:v>
                </c:pt>
                <c:pt idx="2244">
                  <c:v>31632</c:v>
                </c:pt>
                <c:pt idx="2245">
                  <c:v>31635</c:v>
                </c:pt>
                <c:pt idx="2246">
                  <c:v>31636</c:v>
                </c:pt>
                <c:pt idx="2247">
                  <c:v>31637</c:v>
                </c:pt>
                <c:pt idx="2248">
                  <c:v>31638</c:v>
                </c:pt>
                <c:pt idx="2249">
                  <c:v>31639</c:v>
                </c:pt>
                <c:pt idx="2250">
                  <c:v>31642</c:v>
                </c:pt>
                <c:pt idx="2251">
                  <c:v>31643</c:v>
                </c:pt>
                <c:pt idx="2252">
                  <c:v>31644</c:v>
                </c:pt>
                <c:pt idx="2253">
                  <c:v>31645</c:v>
                </c:pt>
                <c:pt idx="2254">
                  <c:v>31646</c:v>
                </c:pt>
                <c:pt idx="2255">
                  <c:v>31649</c:v>
                </c:pt>
                <c:pt idx="2256">
                  <c:v>31650</c:v>
                </c:pt>
                <c:pt idx="2257">
                  <c:v>31651</c:v>
                </c:pt>
                <c:pt idx="2258">
                  <c:v>31652</c:v>
                </c:pt>
                <c:pt idx="2259">
                  <c:v>31653</c:v>
                </c:pt>
                <c:pt idx="2260">
                  <c:v>31656</c:v>
                </c:pt>
                <c:pt idx="2261">
                  <c:v>31657</c:v>
                </c:pt>
                <c:pt idx="2262">
                  <c:v>31658</c:v>
                </c:pt>
                <c:pt idx="2263">
                  <c:v>31659</c:v>
                </c:pt>
                <c:pt idx="2264">
                  <c:v>31660</c:v>
                </c:pt>
                <c:pt idx="2265">
                  <c:v>31663</c:v>
                </c:pt>
                <c:pt idx="2266">
                  <c:v>31664</c:v>
                </c:pt>
                <c:pt idx="2267">
                  <c:v>31665</c:v>
                </c:pt>
                <c:pt idx="2268">
                  <c:v>31666</c:v>
                </c:pt>
                <c:pt idx="2269">
                  <c:v>31667</c:v>
                </c:pt>
                <c:pt idx="2270">
                  <c:v>31670</c:v>
                </c:pt>
                <c:pt idx="2271">
                  <c:v>31671</c:v>
                </c:pt>
                <c:pt idx="2272">
                  <c:v>31672</c:v>
                </c:pt>
                <c:pt idx="2273">
                  <c:v>31673</c:v>
                </c:pt>
                <c:pt idx="2274">
                  <c:v>31674</c:v>
                </c:pt>
                <c:pt idx="2275">
                  <c:v>31677</c:v>
                </c:pt>
                <c:pt idx="2276">
                  <c:v>31678</c:v>
                </c:pt>
                <c:pt idx="2277">
                  <c:v>31679</c:v>
                </c:pt>
                <c:pt idx="2278">
                  <c:v>31680</c:v>
                </c:pt>
                <c:pt idx="2279">
                  <c:v>31681</c:v>
                </c:pt>
                <c:pt idx="2280">
                  <c:v>31684</c:v>
                </c:pt>
                <c:pt idx="2281">
                  <c:v>31685</c:v>
                </c:pt>
                <c:pt idx="2282">
                  <c:v>31686</c:v>
                </c:pt>
                <c:pt idx="2283">
                  <c:v>31687</c:v>
                </c:pt>
                <c:pt idx="2284">
                  <c:v>31688</c:v>
                </c:pt>
                <c:pt idx="2285">
                  <c:v>31691</c:v>
                </c:pt>
                <c:pt idx="2286">
                  <c:v>31692</c:v>
                </c:pt>
                <c:pt idx="2287">
                  <c:v>31693</c:v>
                </c:pt>
                <c:pt idx="2288">
                  <c:v>31694</c:v>
                </c:pt>
                <c:pt idx="2289">
                  <c:v>31695</c:v>
                </c:pt>
                <c:pt idx="2290">
                  <c:v>31698</c:v>
                </c:pt>
                <c:pt idx="2291">
                  <c:v>31699</c:v>
                </c:pt>
                <c:pt idx="2292">
                  <c:v>31700</c:v>
                </c:pt>
                <c:pt idx="2293">
                  <c:v>31701</c:v>
                </c:pt>
                <c:pt idx="2294">
                  <c:v>31702</c:v>
                </c:pt>
                <c:pt idx="2295">
                  <c:v>31705</c:v>
                </c:pt>
                <c:pt idx="2296">
                  <c:v>31706</c:v>
                </c:pt>
                <c:pt idx="2297">
                  <c:v>31707</c:v>
                </c:pt>
                <c:pt idx="2298">
                  <c:v>31708</c:v>
                </c:pt>
                <c:pt idx="2299">
                  <c:v>31709</c:v>
                </c:pt>
                <c:pt idx="2300">
                  <c:v>31712</c:v>
                </c:pt>
                <c:pt idx="2301">
                  <c:v>31713</c:v>
                </c:pt>
                <c:pt idx="2302">
                  <c:v>31714</c:v>
                </c:pt>
                <c:pt idx="2303">
                  <c:v>31715</c:v>
                </c:pt>
                <c:pt idx="2304">
                  <c:v>31716</c:v>
                </c:pt>
                <c:pt idx="2305">
                  <c:v>31719</c:v>
                </c:pt>
                <c:pt idx="2306">
                  <c:v>31720</c:v>
                </c:pt>
                <c:pt idx="2307">
                  <c:v>31721</c:v>
                </c:pt>
                <c:pt idx="2308">
                  <c:v>31722</c:v>
                </c:pt>
                <c:pt idx="2309">
                  <c:v>31723</c:v>
                </c:pt>
                <c:pt idx="2310">
                  <c:v>31726</c:v>
                </c:pt>
                <c:pt idx="2311">
                  <c:v>31727</c:v>
                </c:pt>
                <c:pt idx="2312">
                  <c:v>31728</c:v>
                </c:pt>
                <c:pt idx="2313">
                  <c:v>31729</c:v>
                </c:pt>
                <c:pt idx="2314">
                  <c:v>31730</c:v>
                </c:pt>
                <c:pt idx="2315">
                  <c:v>31733</c:v>
                </c:pt>
                <c:pt idx="2316">
                  <c:v>31734</c:v>
                </c:pt>
                <c:pt idx="2317">
                  <c:v>31735</c:v>
                </c:pt>
                <c:pt idx="2318">
                  <c:v>31736</c:v>
                </c:pt>
                <c:pt idx="2319">
                  <c:v>31737</c:v>
                </c:pt>
                <c:pt idx="2320">
                  <c:v>31740</c:v>
                </c:pt>
                <c:pt idx="2321">
                  <c:v>31741</c:v>
                </c:pt>
                <c:pt idx="2322">
                  <c:v>31742</c:v>
                </c:pt>
                <c:pt idx="2323">
                  <c:v>31743</c:v>
                </c:pt>
                <c:pt idx="2324">
                  <c:v>31744</c:v>
                </c:pt>
                <c:pt idx="2325">
                  <c:v>31747</c:v>
                </c:pt>
                <c:pt idx="2326">
                  <c:v>31748</c:v>
                </c:pt>
                <c:pt idx="2327">
                  <c:v>31749</c:v>
                </c:pt>
                <c:pt idx="2328">
                  <c:v>31750</c:v>
                </c:pt>
                <c:pt idx="2329">
                  <c:v>31751</c:v>
                </c:pt>
                <c:pt idx="2330">
                  <c:v>31754</c:v>
                </c:pt>
                <c:pt idx="2331">
                  <c:v>31755</c:v>
                </c:pt>
                <c:pt idx="2332">
                  <c:v>31756</c:v>
                </c:pt>
                <c:pt idx="2333">
                  <c:v>31757</c:v>
                </c:pt>
                <c:pt idx="2334">
                  <c:v>31758</c:v>
                </c:pt>
                <c:pt idx="2335">
                  <c:v>31761</c:v>
                </c:pt>
                <c:pt idx="2336">
                  <c:v>31762</c:v>
                </c:pt>
                <c:pt idx="2337">
                  <c:v>31763</c:v>
                </c:pt>
                <c:pt idx="2338">
                  <c:v>31764</c:v>
                </c:pt>
                <c:pt idx="2339">
                  <c:v>31765</c:v>
                </c:pt>
                <c:pt idx="2340">
                  <c:v>31768</c:v>
                </c:pt>
                <c:pt idx="2341">
                  <c:v>31769</c:v>
                </c:pt>
                <c:pt idx="2342">
                  <c:v>31770</c:v>
                </c:pt>
                <c:pt idx="2343">
                  <c:v>31771</c:v>
                </c:pt>
                <c:pt idx="2344">
                  <c:v>31772</c:v>
                </c:pt>
                <c:pt idx="2345">
                  <c:v>31775</c:v>
                </c:pt>
                <c:pt idx="2346">
                  <c:v>31776</c:v>
                </c:pt>
                <c:pt idx="2347">
                  <c:v>31777</c:v>
                </c:pt>
                <c:pt idx="2348">
                  <c:v>31778</c:v>
                </c:pt>
                <c:pt idx="2349">
                  <c:v>31779</c:v>
                </c:pt>
                <c:pt idx="2350">
                  <c:v>31782</c:v>
                </c:pt>
                <c:pt idx="2351">
                  <c:v>31783</c:v>
                </c:pt>
                <c:pt idx="2352">
                  <c:v>31784</c:v>
                </c:pt>
                <c:pt idx="2353">
                  <c:v>31785</c:v>
                </c:pt>
                <c:pt idx="2354">
                  <c:v>31786</c:v>
                </c:pt>
                <c:pt idx="2355">
                  <c:v>31789</c:v>
                </c:pt>
                <c:pt idx="2356">
                  <c:v>31790</c:v>
                </c:pt>
                <c:pt idx="2357">
                  <c:v>31791</c:v>
                </c:pt>
                <c:pt idx="2358">
                  <c:v>31792</c:v>
                </c:pt>
                <c:pt idx="2359">
                  <c:v>31793</c:v>
                </c:pt>
                <c:pt idx="2360">
                  <c:v>31796</c:v>
                </c:pt>
                <c:pt idx="2361">
                  <c:v>31797</c:v>
                </c:pt>
                <c:pt idx="2362">
                  <c:v>31798</c:v>
                </c:pt>
                <c:pt idx="2363">
                  <c:v>31799</c:v>
                </c:pt>
                <c:pt idx="2364">
                  <c:v>31800</c:v>
                </c:pt>
                <c:pt idx="2365">
                  <c:v>31803</c:v>
                </c:pt>
                <c:pt idx="2366">
                  <c:v>31804</c:v>
                </c:pt>
                <c:pt idx="2367">
                  <c:v>31805</c:v>
                </c:pt>
                <c:pt idx="2368">
                  <c:v>31806</c:v>
                </c:pt>
                <c:pt idx="2369">
                  <c:v>31807</c:v>
                </c:pt>
                <c:pt idx="2370">
                  <c:v>31810</c:v>
                </c:pt>
                <c:pt idx="2371">
                  <c:v>31811</c:v>
                </c:pt>
                <c:pt idx="2372">
                  <c:v>31812</c:v>
                </c:pt>
                <c:pt idx="2373">
                  <c:v>31813</c:v>
                </c:pt>
                <c:pt idx="2374">
                  <c:v>31814</c:v>
                </c:pt>
                <c:pt idx="2375">
                  <c:v>31817</c:v>
                </c:pt>
                <c:pt idx="2376">
                  <c:v>31818</c:v>
                </c:pt>
                <c:pt idx="2377">
                  <c:v>31819</c:v>
                </c:pt>
                <c:pt idx="2378">
                  <c:v>31820</c:v>
                </c:pt>
                <c:pt idx="2379">
                  <c:v>31821</c:v>
                </c:pt>
                <c:pt idx="2380">
                  <c:v>31824</c:v>
                </c:pt>
                <c:pt idx="2381">
                  <c:v>31825</c:v>
                </c:pt>
                <c:pt idx="2382">
                  <c:v>31826</c:v>
                </c:pt>
                <c:pt idx="2383">
                  <c:v>31827</c:v>
                </c:pt>
                <c:pt idx="2384">
                  <c:v>31828</c:v>
                </c:pt>
                <c:pt idx="2385">
                  <c:v>31831</c:v>
                </c:pt>
                <c:pt idx="2386">
                  <c:v>31832</c:v>
                </c:pt>
                <c:pt idx="2387">
                  <c:v>31833</c:v>
                </c:pt>
                <c:pt idx="2388">
                  <c:v>31834</c:v>
                </c:pt>
                <c:pt idx="2389">
                  <c:v>31835</c:v>
                </c:pt>
                <c:pt idx="2390">
                  <c:v>31838</c:v>
                </c:pt>
                <c:pt idx="2391">
                  <c:v>31839</c:v>
                </c:pt>
                <c:pt idx="2392">
                  <c:v>31840</c:v>
                </c:pt>
                <c:pt idx="2393">
                  <c:v>31841</c:v>
                </c:pt>
                <c:pt idx="2394">
                  <c:v>31842</c:v>
                </c:pt>
                <c:pt idx="2395">
                  <c:v>31845</c:v>
                </c:pt>
                <c:pt idx="2396">
                  <c:v>31846</c:v>
                </c:pt>
                <c:pt idx="2397">
                  <c:v>31847</c:v>
                </c:pt>
                <c:pt idx="2398">
                  <c:v>31848</c:v>
                </c:pt>
                <c:pt idx="2399">
                  <c:v>31849</c:v>
                </c:pt>
                <c:pt idx="2400">
                  <c:v>31852</c:v>
                </c:pt>
                <c:pt idx="2401">
                  <c:v>31853</c:v>
                </c:pt>
                <c:pt idx="2402">
                  <c:v>31854</c:v>
                </c:pt>
                <c:pt idx="2403">
                  <c:v>31855</c:v>
                </c:pt>
                <c:pt idx="2404">
                  <c:v>31856</c:v>
                </c:pt>
                <c:pt idx="2405">
                  <c:v>31859</c:v>
                </c:pt>
                <c:pt idx="2406">
                  <c:v>31860</c:v>
                </c:pt>
                <c:pt idx="2407">
                  <c:v>31861</c:v>
                </c:pt>
                <c:pt idx="2408">
                  <c:v>31862</c:v>
                </c:pt>
                <c:pt idx="2409">
                  <c:v>31863</c:v>
                </c:pt>
                <c:pt idx="2410">
                  <c:v>31866</c:v>
                </c:pt>
                <c:pt idx="2411">
                  <c:v>31867</c:v>
                </c:pt>
                <c:pt idx="2412">
                  <c:v>31868</c:v>
                </c:pt>
                <c:pt idx="2413">
                  <c:v>31869</c:v>
                </c:pt>
                <c:pt idx="2414">
                  <c:v>31870</c:v>
                </c:pt>
                <c:pt idx="2415">
                  <c:v>31873</c:v>
                </c:pt>
                <c:pt idx="2416">
                  <c:v>31874</c:v>
                </c:pt>
                <c:pt idx="2417">
                  <c:v>31875</c:v>
                </c:pt>
                <c:pt idx="2418">
                  <c:v>31876</c:v>
                </c:pt>
                <c:pt idx="2419">
                  <c:v>31877</c:v>
                </c:pt>
                <c:pt idx="2420">
                  <c:v>31880</c:v>
                </c:pt>
                <c:pt idx="2421">
                  <c:v>31881</c:v>
                </c:pt>
                <c:pt idx="2422">
                  <c:v>31882</c:v>
                </c:pt>
                <c:pt idx="2423">
                  <c:v>31883</c:v>
                </c:pt>
                <c:pt idx="2424">
                  <c:v>31884</c:v>
                </c:pt>
                <c:pt idx="2425">
                  <c:v>31887</c:v>
                </c:pt>
                <c:pt idx="2426">
                  <c:v>31888</c:v>
                </c:pt>
                <c:pt idx="2427">
                  <c:v>31889</c:v>
                </c:pt>
                <c:pt idx="2428">
                  <c:v>31890</c:v>
                </c:pt>
                <c:pt idx="2429">
                  <c:v>31891</c:v>
                </c:pt>
                <c:pt idx="2430">
                  <c:v>31894</c:v>
                </c:pt>
                <c:pt idx="2431">
                  <c:v>31895</c:v>
                </c:pt>
                <c:pt idx="2432">
                  <c:v>31896</c:v>
                </c:pt>
                <c:pt idx="2433">
                  <c:v>31897</c:v>
                </c:pt>
                <c:pt idx="2434">
                  <c:v>31898</c:v>
                </c:pt>
                <c:pt idx="2435">
                  <c:v>31901</c:v>
                </c:pt>
                <c:pt idx="2436">
                  <c:v>31902</c:v>
                </c:pt>
                <c:pt idx="2437">
                  <c:v>31903</c:v>
                </c:pt>
                <c:pt idx="2438">
                  <c:v>31904</c:v>
                </c:pt>
                <c:pt idx="2439">
                  <c:v>31905</c:v>
                </c:pt>
                <c:pt idx="2440">
                  <c:v>31908</c:v>
                </c:pt>
                <c:pt idx="2441">
                  <c:v>31909</c:v>
                </c:pt>
                <c:pt idx="2442">
                  <c:v>31910</c:v>
                </c:pt>
                <c:pt idx="2443">
                  <c:v>31911</c:v>
                </c:pt>
                <c:pt idx="2444">
                  <c:v>31912</c:v>
                </c:pt>
                <c:pt idx="2445">
                  <c:v>31915</c:v>
                </c:pt>
                <c:pt idx="2446">
                  <c:v>31916</c:v>
                </c:pt>
                <c:pt idx="2447">
                  <c:v>31917</c:v>
                </c:pt>
                <c:pt idx="2448">
                  <c:v>31918</c:v>
                </c:pt>
                <c:pt idx="2449">
                  <c:v>31919</c:v>
                </c:pt>
                <c:pt idx="2450">
                  <c:v>31922</c:v>
                </c:pt>
                <c:pt idx="2451">
                  <c:v>31923</c:v>
                </c:pt>
                <c:pt idx="2452">
                  <c:v>31924</c:v>
                </c:pt>
                <c:pt idx="2453">
                  <c:v>31925</c:v>
                </c:pt>
                <c:pt idx="2454">
                  <c:v>31926</c:v>
                </c:pt>
                <c:pt idx="2455">
                  <c:v>31929</c:v>
                </c:pt>
                <c:pt idx="2456">
                  <c:v>31930</c:v>
                </c:pt>
                <c:pt idx="2457">
                  <c:v>31931</c:v>
                </c:pt>
                <c:pt idx="2458">
                  <c:v>31932</c:v>
                </c:pt>
                <c:pt idx="2459">
                  <c:v>31933</c:v>
                </c:pt>
                <c:pt idx="2460">
                  <c:v>31936</c:v>
                </c:pt>
                <c:pt idx="2461">
                  <c:v>31937</c:v>
                </c:pt>
                <c:pt idx="2462">
                  <c:v>31938</c:v>
                </c:pt>
                <c:pt idx="2463">
                  <c:v>31939</c:v>
                </c:pt>
                <c:pt idx="2464">
                  <c:v>31940</c:v>
                </c:pt>
                <c:pt idx="2465">
                  <c:v>31943</c:v>
                </c:pt>
                <c:pt idx="2466">
                  <c:v>31944</c:v>
                </c:pt>
                <c:pt idx="2467">
                  <c:v>31945</c:v>
                </c:pt>
                <c:pt idx="2468">
                  <c:v>31946</c:v>
                </c:pt>
                <c:pt idx="2469">
                  <c:v>31947</c:v>
                </c:pt>
                <c:pt idx="2470">
                  <c:v>31950</c:v>
                </c:pt>
                <c:pt idx="2471">
                  <c:v>31951</c:v>
                </c:pt>
                <c:pt idx="2472">
                  <c:v>31952</c:v>
                </c:pt>
                <c:pt idx="2473">
                  <c:v>31953</c:v>
                </c:pt>
                <c:pt idx="2474">
                  <c:v>31954</c:v>
                </c:pt>
                <c:pt idx="2475">
                  <c:v>31957</c:v>
                </c:pt>
                <c:pt idx="2476">
                  <c:v>31958</c:v>
                </c:pt>
                <c:pt idx="2477">
                  <c:v>31959</c:v>
                </c:pt>
                <c:pt idx="2478">
                  <c:v>31960</c:v>
                </c:pt>
                <c:pt idx="2479">
                  <c:v>31961</c:v>
                </c:pt>
                <c:pt idx="2480">
                  <c:v>31964</c:v>
                </c:pt>
                <c:pt idx="2481">
                  <c:v>31965</c:v>
                </c:pt>
                <c:pt idx="2482">
                  <c:v>31966</c:v>
                </c:pt>
                <c:pt idx="2483">
                  <c:v>31967</c:v>
                </c:pt>
                <c:pt idx="2484">
                  <c:v>31968</c:v>
                </c:pt>
                <c:pt idx="2485">
                  <c:v>31971</c:v>
                </c:pt>
                <c:pt idx="2486">
                  <c:v>31972</c:v>
                </c:pt>
                <c:pt idx="2487">
                  <c:v>31973</c:v>
                </c:pt>
                <c:pt idx="2488">
                  <c:v>31974</c:v>
                </c:pt>
                <c:pt idx="2489">
                  <c:v>31975</c:v>
                </c:pt>
                <c:pt idx="2490">
                  <c:v>31978</c:v>
                </c:pt>
                <c:pt idx="2491">
                  <c:v>31979</c:v>
                </c:pt>
                <c:pt idx="2492">
                  <c:v>31980</c:v>
                </c:pt>
                <c:pt idx="2493">
                  <c:v>31981</c:v>
                </c:pt>
                <c:pt idx="2494">
                  <c:v>31982</c:v>
                </c:pt>
                <c:pt idx="2495">
                  <c:v>31985</c:v>
                </c:pt>
                <c:pt idx="2496">
                  <c:v>31986</c:v>
                </c:pt>
                <c:pt idx="2497">
                  <c:v>31987</c:v>
                </c:pt>
                <c:pt idx="2498">
                  <c:v>31988</c:v>
                </c:pt>
                <c:pt idx="2499">
                  <c:v>31989</c:v>
                </c:pt>
                <c:pt idx="2500">
                  <c:v>31992</c:v>
                </c:pt>
                <c:pt idx="2501">
                  <c:v>31993</c:v>
                </c:pt>
                <c:pt idx="2502">
                  <c:v>31994</c:v>
                </c:pt>
                <c:pt idx="2503">
                  <c:v>31995</c:v>
                </c:pt>
                <c:pt idx="2504">
                  <c:v>31996</c:v>
                </c:pt>
                <c:pt idx="2505">
                  <c:v>31999</c:v>
                </c:pt>
                <c:pt idx="2506">
                  <c:v>32000</c:v>
                </c:pt>
                <c:pt idx="2507">
                  <c:v>32001</c:v>
                </c:pt>
                <c:pt idx="2508">
                  <c:v>32002</c:v>
                </c:pt>
                <c:pt idx="2509">
                  <c:v>32003</c:v>
                </c:pt>
                <c:pt idx="2510">
                  <c:v>32006</c:v>
                </c:pt>
                <c:pt idx="2511">
                  <c:v>32007</c:v>
                </c:pt>
                <c:pt idx="2512">
                  <c:v>32008</c:v>
                </c:pt>
                <c:pt idx="2513">
                  <c:v>32009</c:v>
                </c:pt>
                <c:pt idx="2514">
                  <c:v>32010</c:v>
                </c:pt>
                <c:pt idx="2515">
                  <c:v>32013</c:v>
                </c:pt>
                <c:pt idx="2516">
                  <c:v>32014</c:v>
                </c:pt>
                <c:pt idx="2517">
                  <c:v>32015</c:v>
                </c:pt>
                <c:pt idx="2518">
                  <c:v>32016</c:v>
                </c:pt>
                <c:pt idx="2519">
                  <c:v>32017</c:v>
                </c:pt>
                <c:pt idx="2520">
                  <c:v>32020</c:v>
                </c:pt>
                <c:pt idx="2521">
                  <c:v>32021</c:v>
                </c:pt>
                <c:pt idx="2522">
                  <c:v>32022</c:v>
                </c:pt>
                <c:pt idx="2523">
                  <c:v>32023</c:v>
                </c:pt>
                <c:pt idx="2524">
                  <c:v>32024</c:v>
                </c:pt>
                <c:pt idx="2525">
                  <c:v>32027</c:v>
                </c:pt>
                <c:pt idx="2526">
                  <c:v>32028</c:v>
                </c:pt>
                <c:pt idx="2527">
                  <c:v>32029</c:v>
                </c:pt>
                <c:pt idx="2528">
                  <c:v>32030</c:v>
                </c:pt>
                <c:pt idx="2529">
                  <c:v>32031</c:v>
                </c:pt>
                <c:pt idx="2530">
                  <c:v>32034</c:v>
                </c:pt>
                <c:pt idx="2531">
                  <c:v>32035</c:v>
                </c:pt>
                <c:pt idx="2532">
                  <c:v>32036</c:v>
                </c:pt>
                <c:pt idx="2533">
                  <c:v>32037</c:v>
                </c:pt>
                <c:pt idx="2534">
                  <c:v>32038</c:v>
                </c:pt>
                <c:pt idx="2535">
                  <c:v>32041</c:v>
                </c:pt>
                <c:pt idx="2536">
                  <c:v>32042</c:v>
                </c:pt>
                <c:pt idx="2537">
                  <c:v>32043</c:v>
                </c:pt>
                <c:pt idx="2538">
                  <c:v>32044</c:v>
                </c:pt>
                <c:pt idx="2539">
                  <c:v>32045</c:v>
                </c:pt>
                <c:pt idx="2540">
                  <c:v>32048</c:v>
                </c:pt>
                <c:pt idx="2541">
                  <c:v>32049</c:v>
                </c:pt>
                <c:pt idx="2542">
                  <c:v>32050</c:v>
                </c:pt>
                <c:pt idx="2543">
                  <c:v>32051</c:v>
                </c:pt>
                <c:pt idx="2544">
                  <c:v>32052</c:v>
                </c:pt>
                <c:pt idx="2545">
                  <c:v>32055</c:v>
                </c:pt>
                <c:pt idx="2546">
                  <c:v>32056</c:v>
                </c:pt>
                <c:pt idx="2547">
                  <c:v>32057</c:v>
                </c:pt>
                <c:pt idx="2548">
                  <c:v>32058</c:v>
                </c:pt>
                <c:pt idx="2549">
                  <c:v>32059</c:v>
                </c:pt>
                <c:pt idx="2550">
                  <c:v>32062</c:v>
                </c:pt>
                <c:pt idx="2551">
                  <c:v>32063</c:v>
                </c:pt>
                <c:pt idx="2552">
                  <c:v>32064</c:v>
                </c:pt>
                <c:pt idx="2553">
                  <c:v>32065</c:v>
                </c:pt>
                <c:pt idx="2554">
                  <c:v>32066</c:v>
                </c:pt>
                <c:pt idx="2555">
                  <c:v>32069</c:v>
                </c:pt>
                <c:pt idx="2556">
                  <c:v>32070</c:v>
                </c:pt>
                <c:pt idx="2557">
                  <c:v>32071</c:v>
                </c:pt>
                <c:pt idx="2558">
                  <c:v>32072</c:v>
                </c:pt>
                <c:pt idx="2559">
                  <c:v>32073</c:v>
                </c:pt>
                <c:pt idx="2560">
                  <c:v>32076</c:v>
                </c:pt>
                <c:pt idx="2561">
                  <c:v>32077</c:v>
                </c:pt>
                <c:pt idx="2562">
                  <c:v>32078</c:v>
                </c:pt>
                <c:pt idx="2563">
                  <c:v>32079</c:v>
                </c:pt>
                <c:pt idx="2564">
                  <c:v>32080</c:v>
                </c:pt>
                <c:pt idx="2565">
                  <c:v>32083</c:v>
                </c:pt>
                <c:pt idx="2566">
                  <c:v>32084</c:v>
                </c:pt>
                <c:pt idx="2567">
                  <c:v>32085</c:v>
                </c:pt>
                <c:pt idx="2568">
                  <c:v>32086</c:v>
                </c:pt>
                <c:pt idx="2569">
                  <c:v>32087</c:v>
                </c:pt>
                <c:pt idx="2570">
                  <c:v>32090</c:v>
                </c:pt>
                <c:pt idx="2571">
                  <c:v>32091</c:v>
                </c:pt>
                <c:pt idx="2572">
                  <c:v>32092</c:v>
                </c:pt>
                <c:pt idx="2573">
                  <c:v>32093</c:v>
                </c:pt>
                <c:pt idx="2574">
                  <c:v>32094</c:v>
                </c:pt>
                <c:pt idx="2575">
                  <c:v>32097</c:v>
                </c:pt>
                <c:pt idx="2576">
                  <c:v>32098</c:v>
                </c:pt>
                <c:pt idx="2577">
                  <c:v>32099</c:v>
                </c:pt>
                <c:pt idx="2578">
                  <c:v>32100</c:v>
                </c:pt>
                <c:pt idx="2579">
                  <c:v>32101</c:v>
                </c:pt>
                <c:pt idx="2580">
                  <c:v>32104</c:v>
                </c:pt>
                <c:pt idx="2581">
                  <c:v>32105</c:v>
                </c:pt>
                <c:pt idx="2582">
                  <c:v>32106</c:v>
                </c:pt>
                <c:pt idx="2583">
                  <c:v>32107</c:v>
                </c:pt>
                <c:pt idx="2584">
                  <c:v>32108</c:v>
                </c:pt>
                <c:pt idx="2585">
                  <c:v>32111</c:v>
                </c:pt>
                <c:pt idx="2586">
                  <c:v>32112</c:v>
                </c:pt>
                <c:pt idx="2587">
                  <c:v>32113</c:v>
                </c:pt>
                <c:pt idx="2588">
                  <c:v>32114</c:v>
                </c:pt>
                <c:pt idx="2589">
                  <c:v>32115</c:v>
                </c:pt>
                <c:pt idx="2590">
                  <c:v>32118</c:v>
                </c:pt>
                <c:pt idx="2591">
                  <c:v>32119</c:v>
                </c:pt>
                <c:pt idx="2592">
                  <c:v>32120</c:v>
                </c:pt>
                <c:pt idx="2593">
                  <c:v>32121</c:v>
                </c:pt>
                <c:pt idx="2594">
                  <c:v>32122</c:v>
                </c:pt>
                <c:pt idx="2595">
                  <c:v>32125</c:v>
                </c:pt>
                <c:pt idx="2596">
                  <c:v>32126</c:v>
                </c:pt>
                <c:pt idx="2597">
                  <c:v>32127</c:v>
                </c:pt>
                <c:pt idx="2598">
                  <c:v>32128</c:v>
                </c:pt>
                <c:pt idx="2599">
                  <c:v>32129</c:v>
                </c:pt>
                <c:pt idx="2600">
                  <c:v>32132</c:v>
                </c:pt>
                <c:pt idx="2601">
                  <c:v>32133</c:v>
                </c:pt>
                <c:pt idx="2602">
                  <c:v>32134</c:v>
                </c:pt>
                <c:pt idx="2603">
                  <c:v>32135</c:v>
                </c:pt>
                <c:pt idx="2604">
                  <c:v>32136</c:v>
                </c:pt>
                <c:pt idx="2605">
                  <c:v>32139</c:v>
                </c:pt>
                <c:pt idx="2606">
                  <c:v>32140</c:v>
                </c:pt>
                <c:pt idx="2607">
                  <c:v>32141</c:v>
                </c:pt>
                <c:pt idx="2608">
                  <c:v>32142</c:v>
                </c:pt>
                <c:pt idx="2609">
                  <c:v>32143</c:v>
                </c:pt>
                <c:pt idx="2610">
                  <c:v>32146</c:v>
                </c:pt>
                <c:pt idx="2611">
                  <c:v>32147</c:v>
                </c:pt>
                <c:pt idx="2612">
                  <c:v>32148</c:v>
                </c:pt>
                <c:pt idx="2613">
                  <c:v>32149</c:v>
                </c:pt>
                <c:pt idx="2614">
                  <c:v>32150</c:v>
                </c:pt>
                <c:pt idx="2615">
                  <c:v>32153</c:v>
                </c:pt>
                <c:pt idx="2616">
                  <c:v>32154</c:v>
                </c:pt>
                <c:pt idx="2617">
                  <c:v>32155</c:v>
                </c:pt>
                <c:pt idx="2618">
                  <c:v>32156</c:v>
                </c:pt>
                <c:pt idx="2619">
                  <c:v>32157</c:v>
                </c:pt>
                <c:pt idx="2620">
                  <c:v>32160</c:v>
                </c:pt>
                <c:pt idx="2621">
                  <c:v>32161</c:v>
                </c:pt>
                <c:pt idx="2622">
                  <c:v>32162</c:v>
                </c:pt>
                <c:pt idx="2623">
                  <c:v>32163</c:v>
                </c:pt>
                <c:pt idx="2624">
                  <c:v>32164</c:v>
                </c:pt>
                <c:pt idx="2625">
                  <c:v>32167</c:v>
                </c:pt>
                <c:pt idx="2626">
                  <c:v>32168</c:v>
                </c:pt>
                <c:pt idx="2627">
                  <c:v>32169</c:v>
                </c:pt>
                <c:pt idx="2628">
                  <c:v>32170</c:v>
                </c:pt>
                <c:pt idx="2629">
                  <c:v>32171</c:v>
                </c:pt>
                <c:pt idx="2630">
                  <c:v>32174</c:v>
                </c:pt>
                <c:pt idx="2631">
                  <c:v>32175</c:v>
                </c:pt>
                <c:pt idx="2632">
                  <c:v>32176</c:v>
                </c:pt>
                <c:pt idx="2633">
                  <c:v>32177</c:v>
                </c:pt>
                <c:pt idx="2634">
                  <c:v>32178</c:v>
                </c:pt>
                <c:pt idx="2635">
                  <c:v>32181</c:v>
                </c:pt>
                <c:pt idx="2636">
                  <c:v>32182</c:v>
                </c:pt>
                <c:pt idx="2637">
                  <c:v>32183</c:v>
                </c:pt>
                <c:pt idx="2638">
                  <c:v>32184</c:v>
                </c:pt>
                <c:pt idx="2639">
                  <c:v>32185</c:v>
                </c:pt>
                <c:pt idx="2640">
                  <c:v>32188</c:v>
                </c:pt>
                <c:pt idx="2641">
                  <c:v>32189</c:v>
                </c:pt>
                <c:pt idx="2642">
                  <c:v>32190</c:v>
                </c:pt>
                <c:pt idx="2643">
                  <c:v>32191</c:v>
                </c:pt>
                <c:pt idx="2644">
                  <c:v>32192</c:v>
                </c:pt>
                <c:pt idx="2645">
                  <c:v>32195</c:v>
                </c:pt>
                <c:pt idx="2646">
                  <c:v>32196</c:v>
                </c:pt>
                <c:pt idx="2647">
                  <c:v>32197</c:v>
                </c:pt>
                <c:pt idx="2648">
                  <c:v>32198</c:v>
                </c:pt>
                <c:pt idx="2649">
                  <c:v>32199</c:v>
                </c:pt>
                <c:pt idx="2650">
                  <c:v>32202</c:v>
                </c:pt>
                <c:pt idx="2651">
                  <c:v>32203</c:v>
                </c:pt>
                <c:pt idx="2652">
                  <c:v>32204</c:v>
                </c:pt>
                <c:pt idx="2653">
                  <c:v>32205</c:v>
                </c:pt>
                <c:pt idx="2654">
                  <c:v>32206</c:v>
                </c:pt>
                <c:pt idx="2655">
                  <c:v>32209</c:v>
                </c:pt>
                <c:pt idx="2656">
                  <c:v>32210</c:v>
                </c:pt>
                <c:pt idx="2657">
                  <c:v>32211</c:v>
                </c:pt>
                <c:pt idx="2658">
                  <c:v>32212</c:v>
                </c:pt>
                <c:pt idx="2659">
                  <c:v>32213</c:v>
                </c:pt>
                <c:pt idx="2660">
                  <c:v>32216</c:v>
                </c:pt>
                <c:pt idx="2661">
                  <c:v>32217</c:v>
                </c:pt>
                <c:pt idx="2662">
                  <c:v>32218</c:v>
                </c:pt>
                <c:pt idx="2663">
                  <c:v>32219</c:v>
                </c:pt>
                <c:pt idx="2664">
                  <c:v>32220</c:v>
                </c:pt>
                <c:pt idx="2665">
                  <c:v>32223</c:v>
                </c:pt>
                <c:pt idx="2666">
                  <c:v>32224</c:v>
                </c:pt>
                <c:pt idx="2667">
                  <c:v>32225</c:v>
                </c:pt>
                <c:pt idx="2668">
                  <c:v>32226</c:v>
                </c:pt>
                <c:pt idx="2669">
                  <c:v>32227</c:v>
                </c:pt>
                <c:pt idx="2670">
                  <c:v>32230</c:v>
                </c:pt>
                <c:pt idx="2671">
                  <c:v>32231</c:v>
                </c:pt>
                <c:pt idx="2672">
                  <c:v>32232</c:v>
                </c:pt>
                <c:pt idx="2673">
                  <c:v>32233</c:v>
                </c:pt>
                <c:pt idx="2674">
                  <c:v>32234</c:v>
                </c:pt>
                <c:pt idx="2675">
                  <c:v>32237</c:v>
                </c:pt>
                <c:pt idx="2676">
                  <c:v>32238</c:v>
                </c:pt>
                <c:pt idx="2677">
                  <c:v>32239</c:v>
                </c:pt>
                <c:pt idx="2678">
                  <c:v>32240</c:v>
                </c:pt>
                <c:pt idx="2679">
                  <c:v>32241</c:v>
                </c:pt>
                <c:pt idx="2680">
                  <c:v>32244</c:v>
                </c:pt>
                <c:pt idx="2681">
                  <c:v>32245</c:v>
                </c:pt>
                <c:pt idx="2682">
                  <c:v>32246</c:v>
                </c:pt>
                <c:pt idx="2683">
                  <c:v>32247</c:v>
                </c:pt>
                <c:pt idx="2684">
                  <c:v>32248</c:v>
                </c:pt>
                <c:pt idx="2685">
                  <c:v>32251</c:v>
                </c:pt>
                <c:pt idx="2686">
                  <c:v>32252</c:v>
                </c:pt>
                <c:pt idx="2687">
                  <c:v>32253</c:v>
                </c:pt>
                <c:pt idx="2688">
                  <c:v>32254</c:v>
                </c:pt>
                <c:pt idx="2689">
                  <c:v>32255</c:v>
                </c:pt>
                <c:pt idx="2690">
                  <c:v>32258</c:v>
                </c:pt>
                <c:pt idx="2691">
                  <c:v>32259</c:v>
                </c:pt>
                <c:pt idx="2692">
                  <c:v>32260</c:v>
                </c:pt>
                <c:pt idx="2693">
                  <c:v>32261</c:v>
                </c:pt>
                <c:pt idx="2694">
                  <c:v>32262</c:v>
                </c:pt>
                <c:pt idx="2695">
                  <c:v>32265</c:v>
                </c:pt>
                <c:pt idx="2696">
                  <c:v>32266</c:v>
                </c:pt>
                <c:pt idx="2697">
                  <c:v>32267</c:v>
                </c:pt>
                <c:pt idx="2698">
                  <c:v>32268</c:v>
                </c:pt>
                <c:pt idx="2699">
                  <c:v>32269</c:v>
                </c:pt>
                <c:pt idx="2700">
                  <c:v>32272</c:v>
                </c:pt>
                <c:pt idx="2701">
                  <c:v>32273</c:v>
                </c:pt>
                <c:pt idx="2702">
                  <c:v>32274</c:v>
                </c:pt>
                <c:pt idx="2703">
                  <c:v>32275</c:v>
                </c:pt>
                <c:pt idx="2704">
                  <c:v>32276</c:v>
                </c:pt>
                <c:pt idx="2705">
                  <c:v>32279</c:v>
                </c:pt>
                <c:pt idx="2706">
                  <c:v>32280</c:v>
                </c:pt>
                <c:pt idx="2707">
                  <c:v>32281</c:v>
                </c:pt>
                <c:pt idx="2708">
                  <c:v>32282</c:v>
                </c:pt>
                <c:pt idx="2709">
                  <c:v>32283</c:v>
                </c:pt>
                <c:pt idx="2710">
                  <c:v>32286</c:v>
                </c:pt>
                <c:pt idx="2711">
                  <c:v>32287</c:v>
                </c:pt>
                <c:pt idx="2712">
                  <c:v>32288</c:v>
                </c:pt>
                <c:pt idx="2713">
                  <c:v>32289</c:v>
                </c:pt>
                <c:pt idx="2714">
                  <c:v>32290</c:v>
                </c:pt>
                <c:pt idx="2715">
                  <c:v>32293</c:v>
                </c:pt>
                <c:pt idx="2716">
                  <c:v>32294</c:v>
                </c:pt>
                <c:pt idx="2717">
                  <c:v>32295</c:v>
                </c:pt>
                <c:pt idx="2718">
                  <c:v>32296</c:v>
                </c:pt>
                <c:pt idx="2719">
                  <c:v>32297</c:v>
                </c:pt>
                <c:pt idx="2720">
                  <c:v>32300</c:v>
                </c:pt>
                <c:pt idx="2721">
                  <c:v>32301</c:v>
                </c:pt>
                <c:pt idx="2722">
                  <c:v>32302</c:v>
                </c:pt>
                <c:pt idx="2723">
                  <c:v>32303</c:v>
                </c:pt>
                <c:pt idx="2724">
                  <c:v>32304</c:v>
                </c:pt>
                <c:pt idx="2725">
                  <c:v>32307</c:v>
                </c:pt>
                <c:pt idx="2726">
                  <c:v>32308</c:v>
                </c:pt>
                <c:pt idx="2727">
                  <c:v>32309</c:v>
                </c:pt>
                <c:pt idx="2728">
                  <c:v>32310</c:v>
                </c:pt>
                <c:pt idx="2729">
                  <c:v>32311</c:v>
                </c:pt>
                <c:pt idx="2730">
                  <c:v>32314</c:v>
                </c:pt>
                <c:pt idx="2731">
                  <c:v>32315</c:v>
                </c:pt>
                <c:pt idx="2732">
                  <c:v>32316</c:v>
                </c:pt>
                <c:pt idx="2733">
                  <c:v>32317</c:v>
                </c:pt>
                <c:pt idx="2734">
                  <c:v>32318</c:v>
                </c:pt>
                <c:pt idx="2735">
                  <c:v>32321</c:v>
                </c:pt>
                <c:pt idx="2736">
                  <c:v>32322</c:v>
                </c:pt>
                <c:pt idx="2737">
                  <c:v>32323</c:v>
                </c:pt>
                <c:pt idx="2738">
                  <c:v>32324</c:v>
                </c:pt>
                <c:pt idx="2739">
                  <c:v>32325</c:v>
                </c:pt>
                <c:pt idx="2740">
                  <c:v>32328</c:v>
                </c:pt>
                <c:pt idx="2741">
                  <c:v>32329</c:v>
                </c:pt>
                <c:pt idx="2742">
                  <c:v>32330</c:v>
                </c:pt>
                <c:pt idx="2743">
                  <c:v>32331</c:v>
                </c:pt>
                <c:pt idx="2744">
                  <c:v>32332</c:v>
                </c:pt>
                <c:pt idx="2745">
                  <c:v>32335</c:v>
                </c:pt>
                <c:pt idx="2746">
                  <c:v>32336</c:v>
                </c:pt>
                <c:pt idx="2747">
                  <c:v>32337</c:v>
                </c:pt>
                <c:pt idx="2748">
                  <c:v>32338</c:v>
                </c:pt>
                <c:pt idx="2749">
                  <c:v>32339</c:v>
                </c:pt>
                <c:pt idx="2750">
                  <c:v>32342</c:v>
                </c:pt>
                <c:pt idx="2751">
                  <c:v>32343</c:v>
                </c:pt>
                <c:pt idx="2752">
                  <c:v>32344</c:v>
                </c:pt>
                <c:pt idx="2753">
                  <c:v>32345</c:v>
                </c:pt>
                <c:pt idx="2754">
                  <c:v>32346</c:v>
                </c:pt>
                <c:pt idx="2755">
                  <c:v>32349</c:v>
                </c:pt>
                <c:pt idx="2756">
                  <c:v>32350</c:v>
                </c:pt>
                <c:pt idx="2757">
                  <c:v>32351</c:v>
                </c:pt>
                <c:pt idx="2758">
                  <c:v>32352</c:v>
                </c:pt>
                <c:pt idx="2759">
                  <c:v>32353</c:v>
                </c:pt>
                <c:pt idx="2760">
                  <c:v>32356</c:v>
                </c:pt>
                <c:pt idx="2761">
                  <c:v>32357</c:v>
                </c:pt>
                <c:pt idx="2762">
                  <c:v>32358</c:v>
                </c:pt>
                <c:pt idx="2763">
                  <c:v>32359</c:v>
                </c:pt>
                <c:pt idx="2764">
                  <c:v>32360</c:v>
                </c:pt>
                <c:pt idx="2765">
                  <c:v>32363</c:v>
                </c:pt>
                <c:pt idx="2766">
                  <c:v>32364</c:v>
                </c:pt>
                <c:pt idx="2767">
                  <c:v>32365</c:v>
                </c:pt>
                <c:pt idx="2768">
                  <c:v>32366</c:v>
                </c:pt>
                <c:pt idx="2769">
                  <c:v>32367</c:v>
                </c:pt>
                <c:pt idx="2770">
                  <c:v>32370</c:v>
                </c:pt>
                <c:pt idx="2771">
                  <c:v>32371</c:v>
                </c:pt>
                <c:pt idx="2772">
                  <c:v>32372</c:v>
                </c:pt>
                <c:pt idx="2773">
                  <c:v>32373</c:v>
                </c:pt>
                <c:pt idx="2774">
                  <c:v>32374</c:v>
                </c:pt>
                <c:pt idx="2775">
                  <c:v>32377</c:v>
                </c:pt>
                <c:pt idx="2776">
                  <c:v>32378</c:v>
                </c:pt>
                <c:pt idx="2777">
                  <c:v>32379</c:v>
                </c:pt>
                <c:pt idx="2778">
                  <c:v>32380</c:v>
                </c:pt>
                <c:pt idx="2779">
                  <c:v>32381</c:v>
                </c:pt>
                <c:pt idx="2780">
                  <c:v>32384</c:v>
                </c:pt>
                <c:pt idx="2781">
                  <c:v>32385</c:v>
                </c:pt>
                <c:pt idx="2782">
                  <c:v>32386</c:v>
                </c:pt>
                <c:pt idx="2783">
                  <c:v>32387</c:v>
                </c:pt>
                <c:pt idx="2784">
                  <c:v>32388</c:v>
                </c:pt>
                <c:pt idx="2785">
                  <c:v>32391</c:v>
                </c:pt>
                <c:pt idx="2786">
                  <c:v>32392</c:v>
                </c:pt>
                <c:pt idx="2787">
                  <c:v>32393</c:v>
                </c:pt>
                <c:pt idx="2788">
                  <c:v>32394</c:v>
                </c:pt>
                <c:pt idx="2789">
                  <c:v>32395</c:v>
                </c:pt>
                <c:pt idx="2790">
                  <c:v>32398</c:v>
                </c:pt>
                <c:pt idx="2791">
                  <c:v>32399</c:v>
                </c:pt>
                <c:pt idx="2792">
                  <c:v>32400</c:v>
                </c:pt>
                <c:pt idx="2793">
                  <c:v>32401</c:v>
                </c:pt>
                <c:pt idx="2794">
                  <c:v>32402</c:v>
                </c:pt>
                <c:pt idx="2795">
                  <c:v>32405</c:v>
                </c:pt>
                <c:pt idx="2796">
                  <c:v>32406</c:v>
                </c:pt>
                <c:pt idx="2797">
                  <c:v>32407</c:v>
                </c:pt>
                <c:pt idx="2798">
                  <c:v>32408</c:v>
                </c:pt>
                <c:pt idx="2799">
                  <c:v>32409</c:v>
                </c:pt>
                <c:pt idx="2800">
                  <c:v>32412</c:v>
                </c:pt>
                <c:pt idx="2801">
                  <c:v>32413</c:v>
                </c:pt>
                <c:pt idx="2802">
                  <c:v>32414</c:v>
                </c:pt>
                <c:pt idx="2803">
                  <c:v>32415</c:v>
                </c:pt>
                <c:pt idx="2804">
                  <c:v>32416</c:v>
                </c:pt>
                <c:pt idx="2805">
                  <c:v>32419</c:v>
                </c:pt>
                <c:pt idx="2806">
                  <c:v>32420</c:v>
                </c:pt>
                <c:pt idx="2807">
                  <c:v>32421</c:v>
                </c:pt>
                <c:pt idx="2808">
                  <c:v>32422</c:v>
                </c:pt>
                <c:pt idx="2809">
                  <c:v>32423</c:v>
                </c:pt>
                <c:pt idx="2810">
                  <c:v>32426</c:v>
                </c:pt>
                <c:pt idx="2811">
                  <c:v>32427</c:v>
                </c:pt>
                <c:pt idx="2812">
                  <c:v>32428</c:v>
                </c:pt>
                <c:pt idx="2813">
                  <c:v>32429</c:v>
                </c:pt>
                <c:pt idx="2814">
                  <c:v>32430</c:v>
                </c:pt>
                <c:pt idx="2815">
                  <c:v>32433</c:v>
                </c:pt>
                <c:pt idx="2816">
                  <c:v>32434</c:v>
                </c:pt>
                <c:pt idx="2817">
                  <c:v>32435</c:v>
                </c:pt>
                <c:pt idx="2818">
                  <c:v>32436</c:v>
                </c:pt>
                <c:pt idx="2819">
                  <c:v>32437</c:v>
                </c:pt>
                <c:pt idx="2820">
                  <c:v>32440</c:v>
                </c:pt>
                <c:pt idx="2821">
                  <c:v>32441</c:v>
                </c:pt>
                <c:pt idx="2822">
                  <c:v>32442</c:v>
                </c:pt>
                <c:pt idx="2823">
                  <c:v>32443</c:v>
                </c:pt>
                <c:pt idx="2824">
                  <c:v>32444</c:v>
                </c:pt>
                <c:pt idx="2825">
                  <c:v>32447</c:v>
                </c:pt>
                <c:pt idx="2826">
                  <c:v>32448</c:v>
                </c:pt>
                <c:pt idx="2827">
                  <c:v>32449</c:v>
                </c:pt>
                <c:pt idx="2828">
                  <c:v>32450</c:v>
                </c:pt>
                <c:pt idx="2829">
                  <c:v>32451</c:v>
                </c:pt>
                <c:pt idx="2830">
                  <c:v>32454</c:v>
                </c:pt>
                <c:pt idx="2831">
                  <c:v>32455</c:v>
                </c:pt>
                <c:pt idx="2832">
                  <c:v>32456</c:v>
                </c:pt>
                <c:pt idx="2833">
                  <c:v>32457</c:v>
                </c:pt>
                <c:pt idx="2834">
                  <c:v>32458</c:v>
                </c:pt>
                <c:pt idx="2835">
                  <c:v>32461</c:v>
                </c:pt>
                <c:pt idx="2836">
                  <c:v>32462</c:v>
                </c:pt>
                <c:pt idx="2837">
                  <c:v>32463</c:v>
                </c:pt>
                <c:pt idx="2838">
                  <c:v>32464</c:v>
                </c:pt>
                <c:pt idx="2839">
                  <c:v>32465</c:v>
                </c:pt>
                <c:pt idx="2840">
                  <c:v>32468</c:v>
                </c:pt>
                <c:pt idx="2841">
                  <c:v>32469</c:v>
                </c:pt>
                <c:pt idx="2842">
                  <c:v>32470</c:v>
                </c:pt>
                <c:pt idx="2843">
                  <c:v>32471</c:v>
                </c:pt>
                <c:pt idx="2844">
                  <c:v>32472</c:v>
                </c:pt>
                <c:pt idx="2845">
                  <c:v>32475</c:v>
                </c:pt>
                <c:pt idx="2846">
                  <c:v>32476</c:v>
                </c:pt>
                <c:pt idx="2847">
                  <c:v>32477</c:v>
                </c:pt>
                <c:pt idx="2848">
                  <c:v>32478</c:v>
                </c:pt>
                <c:pt idx="2849">
                  <c:v>32479</c:v>
                </c:pt>
                <c:pt idx="2850">
                  <c:v>32482</c:v>
                </c:pt>
                <c:pt idx="2851">
                  <c:v>32483</c:v>
                </c:pt>
                <c:pt idx="2852">
                  <c:v>32484</c:v>
                </c:pt>
                <c:pt idx="2853">
                  <c:v>32485</c:v>
                </c:pt>
                <c:pt idx="2854">
                  <c:v>32486</c:v>
                </c:pt>
                <c:pt idx="2855">
                  <c:v>32489</c:v>
                </c:pt>
                <c:pt idx="2856">
                  <c:v>32490</c:v>
                </c:pt>
                <c:pt idx="2857">
                  <c:v>32491</c:v>
                </c:pt>
                <c:pt idx="2858">
                  <c:v>32492</c:v>
                </c:pt>
                <c:pt idx="2859">
                  <c:v>32493</c:v>
                </c:pt>
                <c:pt idx="2860">
                  <c:v>32496</c:v>
                </c:pt>
                <c:pt idx="2861">
                  <c:v>32497</c:v>
                </c:pt>
                <c:pt idx="2862">
                  <c:v>32498</c:v>
                </c:pt>
                <c:pt idx="2863">
                  <c:v>32499</c:v>
                </c:pt>
                <c:pt idx="2864">
                  <c:v>32500</c:v>
                </c:pt>
                <c:pt idx="2865">
                  <c:v>32503</c:v>
                </c:pt>
                <c:pt idx="2866">
                  <c:v>32504</c:v>
                </c:pt>
                <c:pt idx="2867">
                  <c:v>32505</c:v>
                </c:pt>
                <c:pt idx="2868">
                  <c:v>32506</c:v>
                </c:pt>
                <c:pt idx="2869">
                  <c:v>32507</c:v>
                </c:pt>
                <c:pt idx="2870">
                  <c:v>32510</c:v>
                </c:pt>
                <c:pt idx="2871">
                  <c:v>32511</c:v>
                </c:pt>
                <c:pt idx="2872">
                  <c:v>32512</c:v>
                </c:pt>
                <c:pt idx="2873">
                  <c:v>32513</c:v>
                </c:pt>
                <c:pt idx="2874">
                  <c:v>32514</c:v>
                </c:pt>
                <c:pt idx="2875">
                  <c:v>32517</c:v>
                </c:pt>
                <c:pt idx="2876">
                  <c:v>32518</c:v>
                </c:pt>
                <c:pt idx="2877">
                  <c:v>32519</c:v>
                </c:pt>
                <c:pt idx="2878">
                  <c:v>32520</c:v>
                </c:pt>
                <c:pt idx="2879">
                  <c:v>32521</c:v>
                </c:pt>
                <c:pt idx="2880">
                  <c:v>32524</c:v>
                </c:pt>
                <c:pt idx="2881">
                  <c:v>32525</c:v>
                </c:pt>
                <c:pt idx="2882">
                  <c:v>32526</c:v>
                </c:pt>
                <c:pt idx="2883">
                  <c:v>32527</c:v>
                </c:pt>
                <c:pt idx="2884">
                  <c:v>32528</c:v>
                </c:pt>
                <c:pt idx="2885">
                  <c:v>32531</c:v>
                </c:pt>
                <c:pt idx="2886">
                  <c:v>32532</c:v>
                </c:pt>
                <c:pt idx="2887">
                  <c:v>32533</c:v>
                </c:pt>
                <c:pt idx="2888">
                  <c:v>32534</c:v>
                </c:pt>
                <c:pt idx="2889">
                  <c:v>32535</c:v>
                </c:pt>
                <c:pt idx="2890">
                  <c:v>32538</c:v>
                </c:pt>
                <c:pt idx="2891">
                  <c:v>32539</c:v>
                </c:pt>
                <c:pt idx="2892">
                  <c:v>32540</c:v>
                </c:pt>
                <c:pt idx="2893">
                  <c:v>32541</c:v>
                </c:pt>
                <c:pt idx="2894">
                  <c:v>32542</c:v>
                </c:pt>
                <c:pt idx="2895">
                  <c:v>32545</c:v>
                </c:pt>
                <c:pt idx="2896">
                  <c:v>32546</c:v>
                </c:pt>
                <c:pt idx="2897">
                  <c:v>32547</c:v>
                </c:pt>
                <c:pt idx="2898">
                  <c:v>32548</c:v>
                </c:pt>
                <c:pt idx="2899">
                  <c:v>32549</c:v>
                </c:pt>
                <c:pt idx="2900">
                  <c:v>32552</c:v>
                </c:pt>
                <c:pt idx="2901">
                  <c:v>32553</c:v>
                </c:pt>
                <c:pt idx="2902">
                  <c:v>32554</c:v>
                </c:pt>
                <c:pt idx="2903">
                  <c:v>32555</c:v>
                </c:pt>
                <c:pt idx="2904">
                  <c:v>32556</c:v>
                </c:pt>
                <c:pt idx="2905">
                  <c:v>32559</c:v>
                </c:pt>
                <c:pt idx="2906">
                  <c:v>32560</c:v>
                </c:pt>
                <c:pt idx="2907">
                  <c:v>32561</c:v>
                </c:pt>
                <c:pt idx="2908">
                  <c:v>32562</c:v>
                </c:pt>
                <c:pt idx="2909">
                  <c:v>32563</c:v>
                </c:pt>
                <c:pt idx="2910">
                  <c:v>32566</c:v>
                </c:pt>
                <c:pt idx="2911">
                  <c:v>32567</c:v>
                </c:pt>
                <c:pt idx="2912">
                  <c:v>32568</c:v>
                </c:pt>
                <c:pt idx="2913">
                  <c:v>32569</c:v>
                </c:pt>
                <c:pt idx="2914">
                  <c:v>32570</c:v>
                </c:pt>
                <c:pt idx="2915">
                  <c:v>32573</c:v>
                </c:pt>
                <c:pt idx="2916">
                  <c:v>32574</c:v>
                </c:pt>
                <c:pt idx="2917">
                  <c:v>32575</c:v>
                </c:pt>
                <c:pt idx="2918">
                  <c:v>32576</c:v>
                </c:pt>
                <c:pt idx="2919">
                  <c:v>32577</c:v>
                </c:pt>
                <c:pt idx="2920">
                  <c:v>32580</c:v>
                </c:pt>
                <c:pt idx="2921">
                  <c:v>32581</c:v>
                </c:pt>
                <c:pt idx="2922">
                  <c:v>32582</c:v>
                </c:pt>
                <c:pt idx="2923">
                  <c:v>32583</c:v>
                </c:pt>
                <c:pt idx="2924">
                  <c:v>32584</c:v>
                </c:pt>
                <c:pt idx="2925">
                  <c:v>32587</c:v>
                </c:pt>
                <c:pt idx="2926">
                  <c:v>32588</c:v>
                </c:pt>
                <c:pt idx="2927">
                  <c:v>32589</c:v>
                </c:pt>
                <c:pt idx="2928">
                  <c:v>32590</c:v>
                </c:pt>
                <c:pt idx="2929">
                  <c:v>32591</c:v>
                </c:pt>
                <c:pt idx="2930">
                  <c:v>32594</c:v>
                </c:pt>
                <c:pt idx="2931">
                  <c:v>32595</c:v>
                </c:pt>
                <c:pt idx="2932">
                  <c:v>32596</c:v>
                </c:pt>
                <c:pt idx="2933">
                  <c:v>32597</c:v>
                </c:pt>
                <c:pt idx="2934">
                  <c:v>32598</c:v>
                </c:pt>
                <c:pt idx="2935">
                  <c:v>32601</c:v>
                </c:pt>
                <c:pt idx="2936">
                  <c:v>32602</c:v>
                </c:pt>
                <c:pt idx="2937">
                  <c:v>32603</c:v>
                </c:pt>
                <c:pt idx="2938">
                  <c:v>32604</c:v>
                </c:pt>
                <c:pt idx="2939">
                  <c:v>32605</c:v>
                </c:pt>
                <c:pt idx="2940">
                  <c:v>32608</c:v>
                </c:pt>
                <c:pt idx="2941">
                  <c:v>32609</c:v>
                </c:pt>
                <c:pt idx="2942">
                  <c:v>32610</c:v>
                </c:pt>
                <c:pt idx="2943">
                  <c:v>32611</c:v>
                </c:pt>
                <c:pt idx="2944">
                  <c:v>32612</c:v>
                </c:pt>
                <c:pt idx="2945">
                  <c:v>32615</c:v>
                </c:pt>
                <c:pt idx="2946">
                  <c:v>32616</c:v>
                </c:pt>
                <c:pt idx="2947">
                  <c:v>32617</c:v>
                </c:pt>
                <c:pt idx="2948">
                  <c:v>32618</c:v>
                </c:pt>
                <c:pt idx="2949">
                  <c:v>32619</c:v>
                </c:pt>
                <c:pt idx="2950">
                  <c:v>32622</c:v>
                </c:pt>
                <c:pt idx="2951">
                  <c:v>32623</c:v>
                </c:pt>
                <c:pt idx="2952">
                  <c:v>32624</c:v>
                </c:pt>
                <c:pt idx="2953">
                  <c:v>32625</c:v>
                </c:pt>
                <c:pt idx="2954">
                  <c:v>32626</c:v>
                </c:pt>
                <c:pt idx="2955">
                  <c:v>32629</c:v>
                </c:pt>
                <c:pt idx="2956">
                  <c:v>32630</c:v>
                </c:pt>
                <c:pt idx="2957">
                  <c:v>32631</c:v>
                </c:pt>
                <c:pt idx="2958">
                  <c:v>32632</c:v>
                </c:pt>
                <c:pt idx="2959">
                  <c:v>32633</c:v>
                </c:pt>
                <c:pt idx="2960">
                  <c:v>32636</c:v>
                </c:pt>
                <c:pt idx="2961">
                  <c:v>32637</c:v>
                </c:pt>
                <c:pt idx="2962">
                  <c:v>32638</c:v>
                </c:pt>
                <c:pt idx="2963">
                  <c:v>32639</c:v>
                </c:pt>
                <c:pt idx="2964">
                  <c:v>32640</c:v>
                </c:pt>
                <c:pt idx="2965">
                  <c:v>32643</c:v>
                </c:pt>
                <c:pt idx="2966">
                  <c:v>32644</c:v>
                </c:pt>
                <c:pt idx="2967">
                  <c:v>32645</c:v>
                </c:pt>
                <c:pt idx="2968">
                  <c:v>32646</c:v>
                </c:pt>
                <c:pt idx="2969">
                  <c:v>32647</c:v>
                </c:pt>
                <c:pt idx="2970">
                  <c:v>32650</c:v>
                </c:pt>
                <c:pt idx="2971">
                  <c:v>32651</c:v>
                </c:pt>
                <c:pt idx="2972">
                  <c:v>32652</c:v>
                </c:pt>
                <c:pt idx="2973">
                  <c:v>32653</c:v>
                </c:pt>
                <c:pt idx="2974">
                  <c:v>32654</c:v>
                </c:pt>
                <c:pt idx="2975">
                  <c:v>32657</c:v>
                </c:pt>
                <c:pt idx="2976">
                  <c:v>32658</c:v>
                </c:pt>
                <c:pt idx="2977">
                  <c:v>32659</c:v>
                </c:pt>
                <c:pt idx="2978">
                  <c:v>32660</c:v>
                </c:pt>
                <c:pt idx="2979">
                  <c:v>32661</c:v>
                </c:pt>
                <c:pt idx="2980">
                  <c:v>32664</c:v>
                </c:pt>
                <c:pt idx="2981">
                  <c:v>32665</c:v>
                </c:pt>
                <c:pt idx="2982">
                  <c:v>32666</c:v>
                </c:pt>
                <c:pt idx="2983">
                  <c:v>32667</c:v>
                </c:pt>
                <c:pt idx="2984">
                  <c:v>32668</c:v>
                </c:pt>
                <c:pt idx="2985">
                  <c:v>32671</c:v>
                </c:pt>
                <c:pt idx="2986">
                  <c:v>32672</c:v>
                </c:pt>
                <c:pt idx="2987">
                  <c:v>32673</c:v>
                </c:pt>
                <c:pt idx="2988">
                  <c:v>32674</c:v>
                </c:pt>
                <c:pt idx="2989">
                  <c:v>32675</c:v>
                </c:pt>
                <c:pt idx="2990">
                  <c:v>32678</c:v>
                </c:pt>
                <c:pt idx="2991">
                  <c:v>32679</c:v>
                </c:pt>
                <c:pt idx="2992">
                  <c:v>32680</c:v>
                </c:pt>
                <c:pt idx="2993">
                  <c:v>32681</c:v>
                </c:pt>
                <c:pt idx="2994">
                  <c:v>32682</c:v>
                </c:pt>
                <c:pt idx="2995">
                  <c:v>32685</c:v>
                </c:pt>
                <c:pt idx="2996">
                  <c:v>32686</c:v>
                </c:pt>
                <c:pt idx="2997">
                  <c:v>32687</c:v>
                </c:pt>
                <c:pt idx="2998">
                  <c:v>32688</c:v>
                </c:pt>
                <c:pt idx="2999">
                  <c:v>32689</c:v>
                </c:pt>
                <c:pt idx="3000">
                  <c:v>32692</c:v>
                </c:pt>
                <c:pt idx="3001">
                  <c:v>32693</c:v>
                </c:pt>
                <c:pt idx="3002">
                  <c:v>32694</c:v>
                </c:pt>
                <c:pt idx="3003">
                  <c:v>32695</c:v>
                </c:pt>
                <c:pt idx="3004">
                  <c:v>32696</c:v>
                </c:pt>
                <c:pt idx="3005">
                  <c:v>32699</c:v>
                </c:pt>
                <c:pt idx="3006">
                  <c:v>32700</c:v>
                </c:pt>
                <c:pt idx="3007">
                  <c:v>32701</c:v>
                </c:pt>
                <c:pt idx="3008">
                  <c:v>32702</c:v>
                </c:pt>
                <c:pt idx="3009">
                  <c:v>32703</c:v>
                </c:pt>
                <c:pt idx="3010">
                  <c:v>32706</c:v>
                </c:pt>
                <c:pt idx="3011">
                  <c:v>32707</c:v>
                </c:pt>
                <c:pt idx="3012">
                  <c:v>32708</c:v>
                </c:pt>
                <c:pt idx="3013">
                  <c:v>32709</c:v>
                </c:pt>
                <c:pt idx="3014">
                  <c:v>32710</c:v>
                </c:pt>
                <c:pt idx="3015">
                  <c:v>32713</c:v>
                </c:pt>
                <c:pt idx="3016">
                  <c:v>32714</c:v>
                </c:pt>
                <c:pt idx="3017">
                  <c:v>32715</c:v>
                </c:pt>
                <c:pt idx="3018">
                  <c:v>32716</c:v>
                </c:pt>
                <c:pt idx="3019">
                  <c:v>32717</c:v>
                </c:pt>
                <c:pt idx="3020">
                  <c:v>32720</c:v>
                </c:pt>
                <c:pt idx="3021">
                  <c:v>32721</c:v>
                </c:pt>
                <c:pt idx="3022">
                  <c:v>32722</c:v>
                </c:pt>
                <c:pt idx="3023">
                  <c:v>32723</c:v>
                </c:pt>
                <c:pt idx="3024">
                  <c:v>32724</c:v>
                </c:pt>
                <c:pt idx="3025">
                  <c:v>32727</c:v>
                </c:pt>
                <c:pt idx="3026">
                  <c:v>32728</c:v>
                </c:pt>
                <c:pt idx="3027">
                  <c:v>32729</c:v>
                </c:pt>
                <c:pt idx="3028">
                  <c:v>32730</c:v>
                </c:pt>
                <c:pt idx="3029">
                  <c:v>32731</c:v>
                </c:pt>
                <c:pt idx="3030">
                  <c:v>32734</c:v>
                </c:pt>
                <c:pt idx="3031">
                  <c:v>32735</c:v>
                </c:pt>
                <c:pt idx="3032">
                  <c:v>32736</c:v>
                </c:pt>
                <c:pt idx="3033">
                  <c:v>32737</c:v>
                </c:pt>
                <c:pt idx="3034">
                  <c:v>32738</c:v>
                </c:pt>
                <c:pt idx="3035">
                  <c:v>32741</c:v>
                </c:pt>
                <c:pt idx="3036">
                  <c:v>32742</c:v>
                </c:pt>
                <c:pt idx="3037">
                  <c:v>32743</c:v>
                </c:pt>
                <c:pt idx="3038">
                  <c:v>32744</c:v>
                </c:pt>
                <c:pt idx="3039">
                  <c:v>32745</c:v>
                </c:pt>
                <c:pt idx="3040">
                  <c:v>32748</c:v>
                </c:pt>
                <c:pt idx="3041">
                  <c:v>32749</c:v>
                </c:pt>
                <c:pt idx="3042">
                  <c:v>32750</c:v>
                </c:pt>
                <c:pt idx="3043">
                  <c:v>32751</c:v>
                </c:pt>
                <c:pt idx="3044">
                  <c:v>32752</c:v>
                </c:pt>
                <c:pt idx="3045">
                  <c:v>32755</c:v>
                </c:pt>
                <c:pt idx="3046">
                  <c:v>32756</c:v>
                </c:pt>
                <c:pt idx="3047">
                  <c:v>32757</c:v>
                </c:pt>
                <c:pt idx="3048">
                  <c:v>32758</c:v>
                </c:pt>
                <c:pt idx="3049">
                  <c:v>32759</c:v>
                </c:pt>
                <c:pt idx="3050">
                  <c:v>32762</c:v>
                </c:pt>
                <c:pt idx="3051">
                  <c:v>32763</c:v>
                </c:pt>
                <c:pt idx="3052">
                  <c:v>32764</c:v>
                </c:pt>
                <c:pt idx="3053">
                  <c:v>32765</c:v>
                </c:pt>
                <c:pt idx="3054">
                  <c:v>32766</c:v>
                </c:pt>
                <c:pt idx="3055">
                  <c:v>32769</c:v>
                </c:pt>
                <c:pt idx="3056">
                  <c:v>32770</c:v>
                </c:pt>
                <c:pt idx="3057">
                  <c:v>32771</c:v>
                </c:pt>
                <c:pt idx="3058">
                  <c:v>32772</c:v>
                </c:pt>
                <c:pt idx="3059">
                  <c:v>32773</c:v>
                </c:pt>
                <c:pt idx="3060">
                  <c:v>32776</c:v>
                </c:pt>
                <c:pt idx="3061">
                  <c:v>32777</c:v>
                </c:pt>
                <c:pt idx="3062">
                  <c:v>32778</c:v>
                </c:pt>
                <c:pt idx="3063">
                  <c:v>32779</c:v>
                </c:pt>
                <c:pt idx="3064">
                  <c:v>32780</c:v>
                </c:pt>
                <c:pt idx="3065">
                  <c:v>32783</c:v>
                </c:pt>
                <c:pt idx="3066">
                  <c:v>32784</c:v>
                </c:pt>
                <c:pt idx="3067">
                  <c:v>32785</c:v>
                </c:pt>
                <c:pt idx="3068">
                  <c:v>32786</c:v>
                </c:pt>
                <c:pt idx="3069">
                  <c:v>32787</c:v>
                </c:pt>
                <c:pt idx="3070">
                  <c:v>32790</c:v>
                </c:pt>
                <c:pt idx="3071">
                  <c:v>32791</c:v>
                </c:pt>
                <c:pt idx="3072">
                  <c:v>32792</c:v>
                </c:pt>
                <c:pt idx="3073">
                  <c:v>32793</c:v>
                </c:pt>
                <c:pt idx="3074">
                  <c:v>32794</c:v>
                </c:pt>
                <c:pt idx="3075">
                  <c:v>32797</c:v>
                </c:pt>
                <c:pt idx="3076">
                  <c:v>32798</c:v>
                </c:pt>
                <c:pt idx="3077">
                  <c:v>32799</c:v>
                </c:pt>
                <c:pt idx="3078">
                  <c:v>32800</c:v>
                </c:pt>
                <c:pt idx="3079">
                  <c:v>32801</c:v>
                </c:pt>
                <c:pt idx="3080">
                  <c:v>32804</c:v>
                </c:pt>
                <c:pt idx="3081">
                  <c:v>32805</c:v>
                </c:pt>
                <c:pt idx="3082">
                  <c:v>32806</c:v>
                </c:pt>
                <c:pt idx="3083">
                  <c:v>32807</c:v>
                </c:pt>
                <c:pt idx="3084">
                  <c:v>32808</c:v>
                </c:pt>
                <c:pt idx="3085">
                  <c:v>32811</c:v>
                </c:pt>
                <c:pt idx="3086">
                  <c:v>32812</c:v>
                </c:pt>
                <c:pt idx="3087">
                  <c:v>32813</c:v>
                </c:pt>
                <c:pt idx="3088">
                  <c:v>32814</c:v>
                </c:pt>
                <c:pt idx="3089">
                  <c:v>32815</c:v>
                </c:pt>
                <c:pt idx="3090">
                  <c:v>32818</c:v>
                </c:pt>
                <c:pt idx="3091">
                  <c:v>32819</c:v>
                </c:pt>
                <c:pt idx="3092">
                  <c:v>32820</c:v>
                </c:pt>
                <c:pt idx="3093">
                  <c:v>32821</c:v>
                </c:pt>
                <c:pt idx="3094">
                  <c:v>32822</c:v>
                </c:pt>
                <c:pt idx="3095">
                  <c:v>32825</c:v>
                </c:pt>
                <c:pt idx="3096">
                  <c:v>32826</c:v>
                </c:pt>
                <c:pt idx="3097">
                  <c:v>32827</c:v>
                </c:pt>
                <c:pt idx="3098">
                  <c:v>32828</c:v>
                </c:pt>
                <c:pt idx="3099">
                  <c:v>32829</c:v>
                </c:pt>
                <c:pt idx="3100">
                  <c:v>32832</c:v>
                </c:pt>
                <c:pt idx="3101">
                  <c:v>32833</c:v>
                </c:pt>
                <c:pt idx="3102">
                  <c:v>32834</c:v>
                </c:pt>
                <c:pt idx="3103">
                  <c:v>32835</c:v>
                </c:pt>
                <c:pt idx="3104">
                  <c:v>32836</c:v>
                </c:pt>
                <c:pt idx="3105">
                  <c:v>32839</c:v>
                </c:pt>
                <c:pt idx="3106">
                  <c:v>32840</c:v>
                </c:pt>
                <c:pt idx="3107">
                  <c:v>32841</c:v>
                </c:pt>
                <c:pt idx="3108">
                  <c:v>32842</c:v>
                </c:pt>
                <c:pt idx="3109">
                  <c:v>32843</c:v>
                </c:pt>
                <c:pt idx="3110">
                  <c:v>32846</c:v>
                </c:pt>
                <c:pt idx="3111">
                  <c:v>32847</c:v>
                </c:pt>
                <c:pt idx="3112">
                  <c:v>32848</c:v>
                </c:pt>
                <c:pt idx="3113">
                  <c:v>32849</c:v>
                </c:pt>
                <c:pt idx="3114">
                  <c:v>32850</c:v>
                </c:pt>
                <c:pt idx="3115">
                  <c:v>32853</c:v>
                </c:pt>
                <c:pt idx="3116">
                  <c:v>32854</c:v>
                </c:pt>
                <c:pt idx="3117">
                  <c:v>32855</c:v>
                </c:pt>
                <c:pt idx="3118">
                  <c:v>32856</c:v>
                </c:pt>
                <c:pt idx="3119">
                  <c:v>32857</c:v>
                </c:pt>
                <c:pt idx="3120">
                  <c:v>32860</c:v>
                </c:pt>
                <c:pt idx="3121">
                  <c:v>32861</c:v>
                </c:pt>
                <c:pt idx="3122">
                  <c:v>32862</c:v>
                </c:pt>
                <c:pt idx="3123">
                  <c:v>32863</c:v>
                </c:pt>
                <c:pt idx="3124">
                  <c:v>32864</c:v>
                </c:pt>
                <c:pt idx="3125">
                  <c:v>32867</c:v>
                </c:pt>
                <c:pt idx="3126">
                  <c:v>32868</c:v>
                </c:pt>
                <c:pt idx="3127">
                  <c:v>32869</c:v>
                </c:pt>
                <c:pt idx="3128">
                  <c:v>32870</c:v>
                </c:pt>
                <c:pt idx="3129">
                  <c:v>32871</c:v>
                </c:pt>
                <c:pt idx="3130">
                  <c:v>32874</c:v>
                </c:pt>
                <c:pt idx="3131">
                  <c:v>32875</c:v>
                </c:pt>
                <c:pt idx="3132">
                  <c:v>32876</c:v>
                </c:pt>
                <c:pt idx="3133">
                  <c:v>32877</c:v>
                </c:pt>
                <c:pt idx="3134">
                  <c:v>32878</c:v>
                </c:pt>
                <c:pt idx="3135">
                  <c:v>32881</c:v>
                </c:pt>
                <c:pt idx="3136">
                  <c:v>32882</c:v>
                </c:pt>
                <c:pt idx="3137">
                  <c:v>32883</c:v>
                </c:pt>
                <c:pt idx="3138">
                  <c:v>32884</c:v>
                </c:pt>
                <c:pt idx="3139">
                  <c:v>32885</c:v>
                </c:pt>
                <c:pt idx="3140">
                  <c:v>32888</c:v>
                </c:pt>
                <c:pt idx="3141">
                  <c:v>32889</c:v>
                </c:pt>
                <c:pt idx="3142">
                  <c:v>32890</c:v>
                </c:pt>
                <c:pt idx="3143">
                  <c:v>32891</c:v>
                </c:pt>
                <c:pt idx="3144">
                  <c:v>32892</c:v>
                </c:pt>
                <c:pt idx="3145">
                  <c:v>32895</c:v>
                </c:pt>
                <c:pt idx="3146">
                  <c:v>32896</c:v>
                </c:pt>
                <c:pt idx="3147">
                  <c:v>32897</c:v>
                </c:pt>
                <c:pt idx="3148">
                  <c:v>32898</c:v>
                </c:pt>
                <c:pt idx="3149">
                  <c:v>32899</c:v>
                </c:pt>
                <c:pt idx="3150">
                  <c:v>32902</c:v>
                </c:pt>
                <c:pt idx="3151">
                  <c:v>32903</c:v>
                </c:pt>
                <c:pt idx="3152">
                  <c:v>32904</c:v>
                </c:pt>
                <c:pt idx="3153">
                  <c:v>32905</c:v>
                </c:pt>
                <c:pt idx="3154">
                  <c:v>32906</c:v>
                </c:pt>
                <c:pt idx="3155">
                  <c:v>32909</c:v>
                </c:pt>
                <c:pt idx="3156">
                  <c:v>32910</c:v>
                </c:pt>
                <c:pt idx="3157">
                  <c:v>32911</c:v>
                </c:pt>
                <c:pt idx="3158">
                  <c:v>32912</c:v>
                </c:pt>
                <c:pt idx="3159">
                  <c:v>32913</c:v>
                </c:pt>
                <c:pt idx="3160">
                  <c:v>32916</c:v>
                </c:pt>
                <c:pt idx="3161">
                  <c:v>32917</c:v>
                </c:pt>
                <c:pt idx="3162">
                  <c:v>32918</c:v>
                </c:pt>
                <c:pt idx="3163">
                  <c:v>32919</c:v>
                </c:pt>
                <c:pt idx="3164">
                  <c:v>32920</c:v>
                </c:pt>
                <c:pt idx="3165">
                  <c:v>32923</c:v>
                </c:pt>
                <c:pt idx="3166">
                  <c:v>32924</c:v>
                </c:pt>
                <c:pt idx="3167">
                  <c:v>32925</c:v>
                </c:pt>
                <c:pt idx="3168">
                  <c:v>32926</c:v>
                </c:pt>
                <c:pt idx="3169">
                  <c:v>32927</c:v>
                </c:pt>
                <c:pt idx="3170">
                  <c:v>32930</c:v>
                </c:pt>
                <c:pt idx="3171">
                  <c:v>32931</c:v>
                </c:pt>
                <c:pt idx="3172">
                  <c:v>32932</c:v>
                </c:pt>
                <c:pt idx="3173">
                  <c:v>32933</c:v>
                </c:pt>
                <c:pt idx="3174">
                  <c:v>32934</c:v>
                </c:pt>
                <c:pt idx="3175">
                  <c:v>32937</c:v>
                </c:pt>
                <c:pt idx="3176">
                  <c:v>32938</c:v>
                </c:pt>
                <c:pt idx="3177">
                  <c:v>32939</c:v>
                </c:pt>
                <c:pt idx="3178">
                  <c:v>32940</c:v>
                </c:pt>
                <c:pt idx="3179">
                  <c:v>32941</c:v>
                </c:pt>
                <c:pt idx="3180">
                  <c:v>32944</c:v>
                </c:pt>
                <c:pt idx="3181">
                  <c:v>32945</c:v>
                </c:pt>
                <c:pt idx="3182">
                  <c:v>32946</c:v>
                </c:pt>
                <c:pt idx="3183">
                  <c:v>32947</c:v>
                </c:pt>
                <c:pt idx="3184">
                  <c:v>32948</c:v>
                </c:pt>
                <c:pt idx="3185">
                  <c:v>32951</c:v>
                </c:pt>
                <c:pt idx="3186">
                  <c:v>32952</c:v>
                </c:pt>
                <c:pt idx="3187">
                  <c:v>32953</c:v>
                </c:pt>
                <c:pt idx="3188">
                  <c:v>32954</c:v>
                </c:pt>
                <c:pt idx="3189">
                  <c:v>32955</c:v>
                </c:pt>
                <c:pt idx="3190">
                  <c:v>32958</c:v>
                </c:pt>
                <c:pt idx="3191">
                  <c:v>32959</c:v>
                </c:pt>
                <c:pt idx="3192">
                  <c:v>32960</c:v>
                </c:pt>
                <c:pt idx="3193">
                  <c:v>32961</c:v>
                </c:pt>
                <c:pt idx="3194">
                  <c:v>32962</c:v>
                </c:pt>
                <c:pt idx="3195">
                  <c:v>32965</c:v>
                </c:pt>
                <c:pt idx="3196">
                  <c:v>32966</c:v>
                </c:pt>
                <c:pt idx="3197">
                  <c:v>32967</c:v>
                </c:pt>
                <c:pt idx="3198">
                  <c:v>32968</c:v>
                </c:pt>
                <c:pt idx="3199">
                  <c:v>32969</c:v>
                </c:pt>
                <c:pt idx="3200">
                  <c:v>32972</c:v>
                </c:pt>
                <c:pt idx="3201">
                  <c:v>32973</c:v>
                </c:pt>
                <c:pt idx="3202">
                  <c:v>32974</c:v>
                </c:pt>
                <c:pt idx="3203">
                  <c:v>32975</c:v>
                </c:pt>
                <c:pt idx="3204">
                  <c:v>32976</c:v>
                </c:pt>
                <c:pt idx="3205">
                  <c:v>32979</c:v>
                </c:pt>
                <c:pt idx="3206">
                  <c:v>32980</c:v>
                </c:pt>
                <c:pt idx="3207">
                  <c:v>32981</c:v>
                </c:pt>
                <c:pt idx="3208">
                  <c:v>32982</c:v>
                </c:pt>
                <c:pt idx="3209">
                  <c:v>32983</c:v>
                </c:pt>
                <c:pt idx="3210">
                  <c:v>32986</c:v>
                </c:pt>
                <c:pt idx="3211">
                  <c:v>32987</c:v>
                </c:pt>
                <c:pt idx="3212">
                  <c:v>32988</c:v>
                </c:pt>
                <c:pt idx="3213">
                  <c:v>32989</c:v>
                </c:pt>
                <c:pt idx="3214">
                  <c:v>32990</c:v>
                </c:pt>
                <c:pt idx="3215">
                  <c:v>32993</c:v>
                </c:pt>
                <c:pt idx="3216">
                  <c:v>32994</c:v>
                </c:pt>
                <c:pt idx="3217">
                  <c:v>32995</c:v>
                </c:pt>
                <c:pt idx="3218">
                  <c:v>32996</c:v>
                </c:pt>
                <c:pt idx="3219">
                  <c:v>32997</c:v>
                </c:pt>
                <c:pt idx="3220">
                  <c:v>33000</c:v>
                </c:pt>
                <c:pt idx="3221">
                  <c:v>33001</c:v>
                </c:pt>
                <c:pt idx="3222">
                  <c:v>33002</c:v>
                </c:pt>
                <c:pt idx="3223">
                  <c:v>33003</c:v>
                </c:pt>
                <c:pt idx="3224">
                  <c:v>33004</c:v>
                </c:pt>
                <c:pt idx="3225">
                  <c:v>33007</c:v>
                </c:pt>
                <c:pt idx="3226">
                  <c:v>33008</c:v>
                </c:pt>
                <c:pt idx="3227">
                  <c:v>33009</c:v>
                </c:pt>
                <c:pt idx="3228">
                  <c:v>33010</c:v>
                </c:pt>
                <c:pt idx="3229">
                  <c:v>33011</c:v>
                </c:pt>
                <c:pt idx="3230">
                  <c:v>33014</c:v>
                </c:pt>
                <c:pt idx="3231">
                  <c:v>33015</c:v>
                </c:pt>
                <c:pt idx="3232">
                  <c:v>33016</c:v>
                </c:pt>
                <c:pt idx="3233">
                  <c:v>33017</c:v>
                </c:pt>
                <c:pt idx="3234">
                  <c:v>33018</c:v>
                </c:pt>
                <c:pt idx="3235">
                  <c:v>33021</c:v>
                </c:pt>
                <c:pt idx="3236">
                  <c:v>33022</c:v>
                </c:pt>
                <c:pt idx="3237">
                  <c:v>33023</c:v>
                </c:pt>
                <c:pt idx="3238">
                  <c:v>33024</c:v>
                </c:pt>
                <c:pt idx="3239">
                  <c:v>33025</c:v>
                </c:pt>
                <c:pt idx="3240">
                  <c:v>33028</c:v>
                </c:pt>
                <c:pt idx="3241">
                  <c:v>33029</c:v>
                </c:pt>
                <c:pt idx="3242">
                  <c:v>33030</c:v>
                </c:pt>
                <c:pt idx="3243">
                  <c:v>33031</c:v>
                </c:pt>
                <c:pt idx="3244">
                  <c:v>33032</c:v>
                </c:pt>
                <c:pt idx="3245">
                  <c:v>33035</c:v>
                </c:pt>
                <c:pt idx="3246">
                  <c:v>33036</c:v>
                </c:pt>
                <c:pt idx="3247">
                  <c:v>33037</c:v>
                </c:pt>
                <c:pt idx="3248">
                  <c:v>33038</c:v>
                </c:pt>
                <c:pt idx="3249">
                  <c:v>33039</c:v>
                </c:pt>
                <c:pt idx="3250">
                  <c:v>33042</c:v>
                </c:pt>
                <c:pt idx="3251">
                  <c:v>33043</c:v>
                </c:pt>
                <c:pt idx="3252">
                  <c:v>33044</c:v>
                </c:pt>
                <c:pt idx="3253">
                  <c:v>33045</c:v>
                </c:pt>
                <c:pt idx="3254">
                  <c:v>33046</c:v>
                </c:pt>
                <c:pt idx="3255">
                  <c:v>33049</c:v>
                </c:pt>
                <c:pt idx="3256">
                  <c:v>33050</c:v>
                </c:pt>
                <c:pt idx="3257">
                  <c:v>33051</c:v>
                </c:pt>
                <c:pt idx="3258">
                  <c:v>33052</c:v>
                </c:pt>
                <c:pt idx="3259">
                  <c:v>33053</c:v>
                </c:pt>
                <c:pt idx="3260">
                  <c:v>33056</c:v>
                </c:pt>
                <c:pt idx="3261">
                  <c:v>33057</c:v>
                </c:pt>
                <c:pt idx="3262">
                  <c:v>33058</c:v>
                </c:pt>
                <c:pt idx="3263">
                  <c:v>33059</c:v>
                </c:pt>
                <c:pt idx="3264">
                  <c:v>33060</c:v>
                </c:pt>
                <c:pt idx="3265">
                  <c:v>33063</c:v>
                </c:pt>
                <c:pt idx="3266">
                  <c:v>33064</c:v>
                </c:pt>
                <c:pt idx="3267">
                  <c:v>33065</c:v>
                </c:pt>
                <c:pt idx="3268">
                  <c:v>33066</c:v>
                </c:pt>
                <c:pt idx="3269">
                  <c:v>33067</c:v>
                </c:pt>
                <c:pt idx="3270">
                  <c:v>33070</c:v>
                </c:pt>
                <c:pt idx="3271">
                  <c:v>33071</c:v>
                </c:pt>
                <c:pt idx="3272">
                  <c:v>33072</c:v>
                </c:pt>
                <c:pt idx="3273">
                  <c:v>33073</c:v>
                </c:pt>
                <c:pt idx="3274">
                  <c:v>33074</c:v>
                </c:pt>
                <c:pt idx="3275">
                  <c:v>33077</c:v>
                </c:pt>
                <c:pt idx="3276">
                  <c:v>33078</c:v>
                </c:pt>
                <c:pt idx="3277">
                  <c:v>33079</c:v>
                </c:pt>
                <c:pt idx="3278">
                  <c:v>33080</c:v>
                </c:pt>
                <c:pt idx="3279">
                  <c:v>33081</c:v>
                </c:pt>
                <c:pt idx="3280">
                  <c:v>33084</c:v>
                </c:pt>
                <c:pt idx="3281">
                  <c:v>33085</c:v>
                </c:pt>
                <c:pt idx="3282">
                  <c:v>33086</c:v>
                </c:pt>
                <c:pt idx="3283">
                  <c:v>33087</c:v>
                </c:pt>
                <c:pt idx="3284">
                  <c:v>33088</c:v>
                </c:pt>
                <c:pt idx="3285">
                  <c:v>33091</c:v>
                </c:pt>
                <c:pt idx="3286">
                  <c:v>33092</c:v>
                </c:pt>
                <c:pt idx="3287">
                  <c:v>33093</c:v>
                </c:pt>
                <c:pt idx="3288">
                  <c:v>33094</c:v>
                </c:pt>
                <c:pt idx="3289">
                  <c:v>33095</c:v>
                </c:pt>
                <c:pt idx="3290">
                  <c:v>33098</c:v>
                </c:pt>
                <c:pt idx="3291">
                  <c:v>33099</c:v>
                </c:pt>
                <c:pt idx="3292">
                  <c:v>33100</c:v>
                </c:pt>
                <c:pt idx="3293">
                  <c:v>33101</c:v>
                </c:pt>
                <c:pt idx="3294">
                  <c:v>33102</c:v>
                </c:pt>
                <c:pt idx="3295">
                  <c:v>33105</c:v>
                </c:pt>
                <c:pt idx="3296">
                  <c:v>33106</c:v>
                </c:pt>
                <c:pt idx="3297">
                  <c:v>33107</c:v>
                </c:pt>
                <c:pt idx="3298">
                  <c:v>33108</c:v>
                </c:pt>
                <c:pt idx="3299">
                  <c:v>33109</c:v>
                </c:pt>
                <c:pt idx="3300">
                  <c:v>33112</c:v>
                </c:pt>
                <c:pt idx="3301">
                  <c:v>33113</c:v>
                </c:pt>
                <c:pt idx="3302">
                  <c:v>33114</c:v>
                </c:pt>
                <c:pt idx="3303">
                  <c:v>33115</c:v>
                </c:pt>
                <c:pt idx="3304">
                  <c:v>33116</c:v>
                </c:pt>
                <c:pt idx="3305">
                  <c:v>33119</c:v>
                </c:pt>
                <c:pt idx="3306">
                  <c:v>33120</c:v>
                </c:pt>
                <c:pt idx="3307">
                  <c:v>33121</c:v>
                </c:pt>
                <c:pt idx="3308">
                  <c:v>33122</c:v>
                </c:pt>
                <c:pt idx="3309">
                  <c:v>33123</c:v>
                </c:pt>
                <c:pt idx="3310">
                  <c:v>33126</c:v>
                </c:pt>
                <c:pt idx="3311">
                  <c:v>33127</c:v>
                </c:pt>
                <c:pt idx="3312">
                  <c:v>33128</c:v>
                </c:pt>
                <c:pt idx="3313">
                  <c:v>33129</c:v>
                </c:pt>
                <c:pt idx="3314">
                  <c:v>33130</c:v>
                </c:pt>
                <c:pt idx="3315">
                  <c:v>33133</c:v>
                </c:pt>
                <c:pt idx="3316">
                  <c:v>33134</c:v>
                </c:pt>
                <c:pt idx="3317">
                  <c:v>33135</c:v>
                </c:pt>
                <c:pt idx="3318">
                  <c:v>33136</c:v>
                </c:pt>
                <c:pt idx="3319">
                  <c:v>33137</c:v>
                </c:pt>
                <c:pt idx="3320">
                  <c:v>33140</c:v>
                </c:pt>
                <c:pt idx="3321">
                  <c:v>33141</c:v>
                </c:pt>
                <c:pt idx="3322">
                  <c:v>33142</c:v>
                </c:pt>
                <c:pt idx="3323">
                  <c:v>33143</c:v>
                </c:pt>
                <c:pt idx="3324">
                  <c:v>33144</c:v>
                </c:pt>
                <c:pt idx="3325">
                  <c:v>33147</c:v>
                </c:pt>
                <c:pt idx="3326">
                  <c:v>33148</c:v>
                </c:pt>
                <c:pt idx="3327">
                  <c:v>33149</c:v>
                </c:pt>
                <c:pt idx="3328">
                  <c:v>33150</c:v>
                </c:pt>
                <c:pt idx="3329">
                  <c:v>33151</c:v>
                </c:pt>
                <c:pt idx="3330">
                  <c:v>33154</c:v>
                </c:pt>
                <c:pt idx="3331">
                  <c:v>33155</c:v>
                </c:pt>
                <c:pt idx="3332">
                  <c:v>33156</c:v>
                </c:pt>
                <c:pt idx="3333">
                  <c:v>33157</c:v>
                </c:pt>
                <c:pt idx="3334">
                  <c:v>33158</c:v>
                </c:pt>
                <c:pt idx="3335">
                  <c:v>33161</c:v>
                </c:pt>
                <c:pt idx="3336">
                  <c:v>33162</c:v>
                </c:pt>
                <c:pt idx="3337">
                  <c:v>33163</c:v>
                </c:pt>
                <c:pt idx="3338">
                  <c:v>33164</c:v>
                </c:pt>
                <c:pt idx="3339">
                  <c:v>33165</c:v>
                </c:pt>
                <c:pt idx="3340">
                  <c:v>33168</c:v>
                </c:pt>
                <c:pt idx="3341">
                  <c:v>33169</c:v>
                </c:pt>
                <c:pt idx="3342">
                  <c:v>33170</c:v>
                </c:pt>
                <c:pt idx="3343">
                  <c:v>33171</c:v>
                </c:pt>
                <c:pt idx="3344">
                  <c:v>33172</c:v>
                </c:pt>
                <c:pt idx="3345">
                  <c:v>33175</c:v>
                </c:pt>
                <c:pt idx="3346">
                  <c:v>33176</c:v>
                </c:pt>
                <c:pt idx="3347">
                  <c:v>33177</c:v>
                </c:pt>
                <c:pt idx="3348">
                  <c:v>33178</c:v>
                </c:pt>
                <c:pt idx="3349">
                  <c:v>33179</c:v>
                </c:pt>
                <c:pt idx="3350">
                  <c:v>33182</c:v>
                </c:pt>
                <c:pt idx="3351">
                  <c:v>33183</c:v>
                </c:pt>
                <c:pt idx="3352">
                  <c:v>33184</c:v>
                </c:pt>
                <c:pt idx="3353">
                  <c:v>33185</c:v>
                </c:pt>
                <c:pt idx="3354">
                  <c:v>33186</c:v>
                </c:pt>
                <c:pt idx="3355">
                  <c:v>33189</c:v>
                </c:pt>
                <c:pt idx="3356">
                  <c:v>33190</c:v>
                </c:pt>
                <c:pt idx="3357">
                  <c:v>33191</c:v>
                </c:pt>
                <c:pt idx="3358">
                  <c:v>33192</c:v>
                </c:pt>
                <c:pt idx="3359">
                  <c:v>33193</c:v>
                </c:pt>
                <c:pt idx="3360">
                  <c:v>33196</c:v>
                </c:pt>
                <c:pt idx="3361">
                  <c:v>33197</c:v>
                </c:pt>
                <c:pt idx="3362">
                  <c:v>33198</c:v>
                </c:pt>
                <c:pt idx="3363">
                  <c:v>33199</c:v>
                </c:pt>
                <c:pt idx="3364">
                  <c:v>33200</c:v>
                </c:pt>
                <c:pt idx="3365">
                  <c:v>33203</c:v>
                </c:pt>
                <c:pt idx="3366">
                  <c:v>33204</c:v>
                </c:pt>
                <c:pt idx="3367">
                  <c:v>33205</c:v>
                </c:pt>
                <c:pt idx="3368">
                  <c:v>33206</c:v>
                </c:pt>
                <c:pt idx="3369">
                  <c:v>33207</c:v>
                </c:pt>
                <c:pt idx="3370">
                  <c:v>33210</c:v>
                </c:pt>
                <c:pt idx="3371">
                  <c:v>33211</c:v>
                </c:pt>
                <c:pt idx="3372">
                  <c:v>33212</c:v>
                </c:pt>
                <c:pt idx="3373">
                  <c:v>33213</c:v>
                </c:pt>
                <c:pt idx="3374">
                  <c:v>33214</c:v>
                </c:pt>
                <c:pt idx="3375">
                  <c:v>33217</c:v>
                </c:pt>
                <c:pt idx="3376">
                  <c:v>33218</c:v>
                </c:pt>
                <c:pt idx="3377">
                  <c:v>33219</c:v>
                </c:pt>
                <c:pt idx="3378">
                  <c:v>33220</c:v>
                </c:pt>
                <c:pt idx="3379">
                  <c:v>33221</c:v>
                </c:pt>
                <c:pt idx="3380">
                  <c:v>33224</c:v>
                </c:pt>
                <c:pt idx="3381">
                  <c:v>33225</c:v>
                </c:pt>
                <c:pt idx="3382">
                  <c:v>33226</c:v>
                </c:pt>
                <c:pt idx="3383">
                  <c:v>33227</c:v>
                </c:pt>
                <c:pt idx="3384">
                  <c:v>33228</c:v>
                </c:pt>
                <c:pt idx="3385">
                  <c:v>33231</c:v>
                </c:pt>
                <c:pt idx="3386">
                  <c:v>33232</c:v>
                </c:pt>
                <c:pt idx="3387">
                  <c:v>33233</c:v>
                </c:pt>
                <c:pt idx="3388">
                  <c:v>33234</c:v>
                </c:pt>
                <c:pt idx="3389">
                  <c:v>33235</c:v>
                </c:pt>
                <c:pt idx="3390">
                  <c:v>33238</c:v>
                </c:pt>
                <c:pt idx="3391">
                  <c:v>33239</c:v>
                </c:pt>
                <c:pt idx="3392">
                  <c:v>33240</c:v>
                </c:pt>
                <c:pt idx="3393">
                  <c:v>33241</c:v>
                </c:pt>
                <c:pt idx="3394">
                  <c:v>33242</c:v>
                </c:pt>
                <c:pt idx="3395">
                  <c:v>33245</c:v>
                </c:pt>
                <c:pt idx="3396">
                  <c:v>33246</c:v>
                </c:pt>
                <c:pt idx="3397">
                  <c:v>33247</c:v>
                </c:pt>
                <c:pt idx="3398">
                  <c:v>33248</c:v>
                </c:pt>
                <c:pt idx="3399">
                  <c:v>33249</c:v>
                </c:pt>
                <c:pt idx="3400">
                  <c:v>33252</c:v>
                </c:pt>
                <c:pt idx="3401">
                  <c:v>33253</c:v>
                </c:pt>
                <c:pt idx="3402">
                  <c:v>33254</c:v>
                </c:pt>
                <c:pt idx="3403">
                  <c:v>33255</c:v>
                </c:pt>
                <c:pt idx="3404">
                  <c:v>33256</c:v>
                </c:pt>
                <c:pt idx="3405">
                  <c:v>33259</c:v>
                </c:pt>
                <c:pt idx="3406">
                  <c:v>33260</c:v>
                </c:pt>
                <c:pt idx="3407">
                  <c:v>33261</c:v>
                </c:pt>
                <c:pt idx="3408">
                  <c:v>33262</c:v>
                </c:pt>
                <c:pt idx="3409">
                  <c:v>33263</c:v>
                </c:pt>
                <c:pt idx="3410">
                  <c:v>33266</c:v>
                </c:pt>
                <c:pt idx="3411">
                  <c:v>33267</c:v>
                </c:pt>
                <c:pt idx="3412">
                  <c:v>33268</c:v>
                </c:pt>
                <c:pt idx="3413">
                  <c:v>33269</c:v>
                </c:pt>
                <c:pt idx="3414">
                  <c:v>33270</c:v>
                </c:pt>
                <c:pt idx="3415">
                  <c:v>33273</c:v>
                </c:pt>
                <c:pt idx="3416">
                  <c:v>33274</c:v>
                </c:pt>
                <c:pt idx="3417">
                  <c:v>33275</c:v>
                </c:pt>
                <c:pt idx="3418">
                  <c:v>33276</c:v>
                </c:pt>
                <c:pt idx="3419">
                  <c:v>33277</c:v>
                </c:pt>
                <c:pt idx="3420">
                  <c:v>33280</c:v>
                </c:pt>
                <c:pt idx="3421">
                  <c:v>33281</c:v>
                </c:pt>
                <c:pt idx="3422">
                  <c:v>33282</c:v>
                </c:pt>
                <c:pt idx="3423">
                  <c:v>33283</c:v>
                </c:pt>
                <c:pt idx="3424">
                  <c:v>33284</c:v>
                </c:pt>
                <c:pt idx="3425">
                  <c:v>33287</c:v>
                </c:pt>
                <c:pt idx="3426">
                  <c:v>33288</c:v>
                </c:pt>
                <c:pt idx="3427">
                  <c:v>33289</c:v>
                </c:pt>
                <c:pt idx="3428">
                  <c:v>33290</c:v>
                </c:pt>
                <c:pt idx="3429">
                  <c:v>33291</c:v>
                </c:pt>
                <c:pt idx="3430">
                  <c:v>33294</c:v>
                </c:pt>
                <c:pt idx="3431">
                  <c:v>33295</c:v>
                </c:pt>
                <c:pt idx="3432">
                  <c:v>33296</c:v>
                </c:pt>
                <c:pt idx="3433">
                  <c:v>33297</c:v>
                </c:pt>
                <c:pt idx="3434">
                  <c:v>33298</c:v>
                </c:pt>
                <c:pt idx="3435">
                  <c:v>33301</c:v>
                </c:pt>
                <c:pt idx="3436">
                  <c:v>33302</c:v>
                </c:pt>
                <c:pt idx="3437">
                  <c:v>33303</c:v>
                </c:pt>
                <c:pt idx="3438">
                  <c:v>33304</c:v>
                </c:pt>
                <c:pt idx="3439">
                  <c:v>33305</c:v>
                </c:pt>
                <c:pt idx="3440">
                  <c:v>33308</c:v>
                </c:pt>
                <c:pt idx="3441">
                  <c:v>33309</c:v>
                </c:pt>
                <c:pt idx="3442">
                  <c:v>33310</c:v>
                </c:pt>
                <c:pt idx="3443">
                  <c:v>33311</c:v>
                </c:pt>
                <c:pt idx="3444">
                  <c:v>33312</c:v>
                </c:pt>
                <c:pt idx="3445">
                  <c:v>33315</c:v>
                </c:pt>
                <c:pt idx="3446">
                  <c:v>33316</c:v>
                </c:pt>
                <c:pt idx="3447">
                  <c:v>33317</c:v>
                </c:pt>
                <c:pt idx="3448">
                  <c:v>33318</c:v>
                </c:pt>
                <c:pt idx="3449">
                  <c:v>33319</c:v>
                </c:pt>
                <c:pt idx="3450">
                  <c:v>33322</c:v>
                </c:pt>
                <c:pt idx="3451">
                  <c:v>33323</c:v>
                </c:pt>
                <c:pt idx="3452">
                  <c:v>33324</c:v>
                </c:pt>
                <c:pt idx="3453">
                  <c:v>33325</c:v>
                </c:pt>
                <c:pt idx="3454">
                  <c:v>33326</c:v>
                </c:pt>
                <c:pt idx="3455">
                  <c:v>33329</c:v>
                </c:pt>
                <c:pt idx="3456">
                  <c:v>33330</c:v>
                </c:pt>
                <c:pt idx="3457">
                  <c:v>33331</c:v>
                </c:pt>
                <c:pt idx="3458">
                  <c:v>33332</c:v>
                </c:pt>
                <c:pt idx="3459">
                  <c:v>33333</c:v>
                </c:pt>
                <c:pt idx="3460">
                  <c:v>33336</c:v>
                </c:pt>
                <c:pt idx="3461">
                  <c:v>33337</c:v>
                </c:pt>
                <c:pt idx="3462">
                  <c:v>33338</c:v>
                </c:pt>
                <c:pt idx="3463">
                  <c:v>33339</c:v>
                </c:pt>
                <c:pt idx="3464">
                  <c:v>33340</c:v>
                </c:pt>
                <c:pt idx="3465">
                  <c:v>33343</c:v>
                </c:pt>
                <c:pt idx="3466">
                  <c:v>33344</c:v>
                </c:pt>
                <c:pt idx="3467">
                  <c:v>33345</c:v>
                </c:pt>
                <c:pt idx="3468">
                  <c:v>33346</c:v>
                </c:pt>
                <c:pt idx="3469">
                  <c:v>33347</c:v>
                </c:pt>
                <c:pt idx="3470">
                  <c:v>33350</c:v>
                </c:pt>
                <c:pt idx="3471">
                  <c:v>33351</c:v>
                </c:pt>
                <c:pt idx="3472">
                  <c:v>33352</c:v>
                </c:pt>
                <c:pt idx="3473">
                  <c:v>33353</c:v>
                </c:pt>
                <c:pt idx="3474">
                  <c:v>33354</c:v>
                </c:pt>
                <c:pt idx="3475">
                  <c:v>33357</c:v>
                </c:pt>
                <c:pt idx="3476">
                  <c:v>33358</c:v>
                </c:pt>
                <c:pt idx="3477">
                  <c:v>33359</c:v>
                </c:pt>
                <c:pt idx="3478">
                  <c:v>33360</c:v>
                </c:pt>
                <c:pt idx="3479">
                  <c:v>33361</c:v>
                </c:pt>
                <c:pt idx="3480">
                  <c:v>33364</c:v>
                </c:pt>
                <c:pt idx="3481">
                  <c:v>33365</c:v>
                </c:pt>
                <c:pt idx="3482">
                  <c:v>33366</c:v>
                </c:pt>
                <c:pt idx="3483">
                  <c:v>33367</c:v>
                </c:pt>
                <c:pt idx="3484">
                  <c:v>33368</c:v>
                </c:pt>
                <c:pt idx="3485">
                  <c:v>33371</c:v>
                </c:pt>
                <c:pt idx="3486">
                  <c:v>33372</c:v>
                </c:pt>
                <c:pt idx="3487">
                  <c:v>33373</c:v>
                </c:pt>
                <c:pt idx="3488">
                  <c:v>33374</c:v>
                </c:pt>
                <c:pt idx="3489">
                  <c:v>33375</c:v>
                </c:pt>
                <c:pt idx="3490">
                  <c:v>33378</c:v>
                </c:pt>
                <c:pt idx="3491">
                  <c:v>33379</c:v>
                </c:pt>
                <c:pt idx="3492">
                  <c:v>33380</c:v>
                </c:pt>
                <c:pt idx="3493">
                  <c:v>33381</c:v>
                </c:pt>
                <c:pt idx="3494">
                  <c:v>33382</c:v>
                </c:pt>
                <c:pt idx="3495">
                  <c:v>33385</c:v>
                </c:pt>
                <c:pt idx="3496">
                  <c:v>33386</c:v>
                </c:pt>
                <c:pt idx="3497">
                  <c:v>33387</c:v>
                </c:pt>
                <c:pt idx="3498">
                  <c:v>33388</c:v>
                </c:pt>
                <c:pt idx="3499">
                  <c:v>33389</c:v>
                </c:pt>
                <c:pt idx="3500">
                  <c:v>33392</c:v>
                </c:pt>
                <c:pt idx="3501">
                  <c:v>33393</c:v>
                </c:pt>
                <c:pt idx="3502">
                  <c:v>33394</c:v>
                </c:pt>
                <c:pt idx="3503">
                  <c:v>33395</c:v>
                </c:pt>
                <c:pt idx="3504">
                  <c:v>33396</c:v>
                </c:pt>
                <c:pt idx="3505">
                  <c:v>33399</c:v>
                </c:pt>
                <c:pt idx="3506">
                  <c:v>33400</c:v>
                </c:pt>
                <c:pt idx="3507">
                  <c:v>33401</c:v>
                </c:pt>
                <c:pt idx="3508">
                  <c:v>33402</c:v>
                </c:pt>
                <c:pt idx="3509">
                  <c:v>33403</c:v>
                </c:pt>
                <c:pt idx="3510">
                  <c:v>33406</c:v>
                </c:pt>
                <c:pt idx="3511">
                  <c:v>33407</c:v>
                </c:pt>
                <c:pt idx="3512">
                  <c:v>33408</c:v>
                </c:pt>
                <c:pt idx="3513">
                  <c:v>33409</c:v>
                </c:pt>
                <c:pt idx="3514">
                  <c:v>33410</c:v>
                </c:pt>
                <c:pt idx="3515">
                  <c:v>33413</c:v>
                </c:pt>
                <c:pt idx="3516">
                  <c:v>33414</c:v>
                </c:pt>
                <c:pt idx="3517">
                  <c:v>33415</c:v>
                </c:pt>
                <c:pt idx="3518">
                  <c:v>33416</c:v>
                </c:pt>
                <c:pt idx="3519">
                  <c:v>33417</c:v>
                </c:pt>
                <c:pt idx="3520">
                  <c:v>33420</c:v>
                </c:pt>
                <c:pt idx="3521">
                  <c:v>33421</c:v>
                </c:pt>
                <c:pt idx="3522">
                  <c:v>33422</c:v>
                </c:pt>
                <c:pt idx="3523">
                  <c:v>33423</c:v>
                </c:pt>
                <c:pt idx="3524">
                  <c:v>33424</c:v>
                </c:pt>
                <c:pt idx="3525">
                  <c:v>33427</c:v>
                </c:pt>
                <c:pt idx="3526">
                  <c:v>33428</c:v>
                </c:pt>
                <c:pt idx="3527">
                  <c:v>33429</c:v>
                </c:pt>
                <c:pt idx="3528">
                  <c:v>33430</c:v>
                </c:pt>
                <c:pt idx="3529">
                  <c:v>33431</c:v>
                </c:pt>
                <c:pt idx="3530">
                  <c:v>33434</c:v>
                </c:pt>
                <c:pt idx="3531">
                  <c:v>33435</c:v>
                </c:pt>
                <c:pt idx="3532">
                  <c:v>33436</c:v>
                </c:pt>
                <c:pt idx="3533">
                  <c:v>33437</c:v>
                </c:pt>
                <c:pt idx="3534">
                  <c:v>33438</c:v>
                </c:pt>
                <c:pt idx="3535">
                  <c:v>33441</c:v>
                </c:pt>
                <c:pt idx="3536">
                  <c:v>33442</c:v>
                </c:pt>
                <c:pt idx="3537">
                  <c:v>33443</c:v>
                </c:pt>
                <c:pt idx="3538">
                  <c:v>33444</c:v>
                </c:pt>
                <c:pt idx="3539">
                  <c:v>33445</c:v>
                </c:pt>
                <c:pt idx="3540">
                  <c:v>33448</c:v>
                </c:pt>
                <c:pt idx="3541">
                  <c:v>33449</c:v>
                </c:pt>
                <c:pt idx="3542">
                  <c:v>33450</c:v>
                </c:pt>
                <c:pt idx="3543">
                  <c:v>33451</c:v>
                </c:pt>
                <c:pt idx="3544">
                  <c:v>33452</c:v>
                </c:pt>
                <c:pt idx="3545">
                  <c:v>33455</c:v>
                </c:pt>
                <c:pt idx="3546">
                  <c:v>33456</c:v>
                </c:pt>
                <c:pt idx="3547">
                  <c:v>33457</c:v>
                </c:pt>
                <c:pt idx="3548">
                  <c:v>33458</c:v>
                </c:pt>
                <c:pt idx="3549">
                  <c:v>33459</c:v>
                </c:pt>
                <c:pt idx="3550">
                  <c:v>33462</c:v>
                </c:pt>
                <c:pt idx="3551">
                  <c:v>33463</c:v>
                </c:pt>
                <c:pt idx="3552">
                  <c:v>33464</c:v>
                </c:pt>
                <c:pt idx="3553">
                  <c:v>33465</c:v>
                </c:pt>
                <c:pt idx="3554">
                  <c:v>33466</c:v>
                </c:pt>
                <c:pt idx="3555">
                  <c:v>33469</c:v>
                </c:pt>
                <c:pt idx="3556">
                  <c:v>33470</c:v>
                </c:pt>
                <c:pt idx="3557">
                  <c:v>33471</c:v>
                </c:pt>
                <c:pt idx="3558">
                  <c:v>33472</c:v>
                </c:pt>
                <c:pt idx="3559">
                  <c:v>33473</c:v>
                </c:pt>
                <c:pt idx="3560">
                  <c:v>33476</c:v>
                </c:pt>
                <c:pt idx="3561">
                  <c:v>33477</c:v>
                </c:pt>
                <c:pt idx="3562">
                  <c:v>33478</c:v>
                </c:pt>
                <c:pt idx="3563">
                  <c:v>33479</c:v>
                </c:pt>
                <c:pt idx="3564">
                  <c:v>33480</c:v>
                </c:pt>
                <c:pt idx="3565">
                  <c:v>33483</c:v>
                </c:pt>
                <c:pt idx="3566">
                  <c:v>33484</c:v>
                </c:pt>
                <c:pt idx="3567">
                  <c:v>33485</c:v>
                </c:pt>
                <c:pt idx="3568">
                  <c:v>33486</c:v>
                </c:pt>
                <c:pt idx="3569">
                  <c:v>33487</c:v>
                </c:pt>
                <c:pt idx="3570">
                  <c:v>33490</c:v>
                </c:pt>
                <c:pt idx="3571">
                  <c:v>33491</c:v>
                </c:pt>
                <c:pt idx="3572">
                  <c:v>33492</c:v>
                </c:pt>
                <c:pt idx="3573">
                  <c:v>33493</c:v>
                </c:pt>
                <c:pt idx="3574">
                  <c:v>33494</c:v>
                </c:pt>
                <c:pt idx="3575">
                  <c:v>33497</c:v>
                </c:pt>
                <c:pt idx="3576">
                  <c:v>33498</c:v>
                </c:pt>
                <c:pt idx="3577">
                  <c:v>33499</c:v>
                </c:pt>
                <c:pt idx="3578">
                  <c:v>33500</c:v>
                </c:pt>
                <c:pt idx="3579">
                  <c:v>33501</c:v>
                </c:pt>
                <c:pt idx="3580">
                  <c:v>33504</c:v>
                </c:pt>
                <c:pt idx="3581">
                  <c:v>33505</c:v>
                </c:pt>
                <c:pt idx="3582">
                  <c:v>33506</c:v>
                </c:pt>
                <c:pt idx="3583">
                  <c:v>33507</c:v>
                </c:pt>
                <c:pt idx="3584">
                  <c:v>33508</c:v>
                </c:pt>
                <c:pt idx="3585">
                  <c:v>33511</c:v>
                </c:pt>
                <c:pt idx="3586">
                  <c:v>33512</c:v>
                </c:pt>
                <c:pt idx="3587">
                  <c:v>33513</c:v>
                </c:pt>
                <c:pt idx="3588">
                  <c:v>33514</c:v>
                </c:pt>
                <c:pt idx="3589">
                  <c:v>33515</c:v>
                </c:pt>
                <c:pt idx="3590">
                  <c:v>33518</c:v>
                </c:pt>
                <c:pt idx="3591">
                  <c:v>33519</c:v>
                </c:pt>
                <c:pt idx="3592">
                  <c:v>33520</c:v>
                </c:pt>
                <c:pt idx="3593">
                  <c:v>33521</c:v>
                </c:pt>
                <c:pt idx="3594">
                  <c:v>33522</c:v>
                </c:pt>
                <c:pt idx="3595">
                  <c:v>33525</c:v>
                </c:pt>
                <c:pt idx="3596">
                  <c:v>33526</c:v>
                </c:pt>
                <c:pt idx="3597">
                  <c:v>33527</c:v>
                </c:pt>
                <c:pt idx="3598">
                  <c:v>33528</c:v>
                </c:pt>
                <c:pt idx="3599">
                  <c:v>33529</c:v>
                </c:pt>
                <c:pt idx="3600">
                  <c:v>33532</c:v>
                </c:pt>
                <c:pt idx="3601">
                  <c:v>33533</c:v>
                </c:pt>
                <c:pt idx="3602">
                  <c:v>33534</c:v>
                </c:pt>
                <c:pt idx="3603">
                  <c:v>33535</c:v>
                </c:pt>
                <c:pt idx="3604">
                  <c:v>33536</c:v>
                </c:pt>
                <c:pt idx="3605">
                  <c:v>33539</c:v>
                </c:pt>
                <c:pt idx="3606">
                  <c:v>33540</c:v>
                </c:pt>
                <c:pt idx="3607">
                  <c:v>33541</c:v>
                </c:pt>
                <c:pt idx="3608">
                  <c:v>33542</c:v>
                </c:pt>
                <c:pt idx="3609">
                  <c:v>33543</c:v>
                </c:pt>
                <c:pt idx="3610">
                  <c:v>33546</c:v>
                </c:pt>
                <c:pt idx="3611">
                  <c:v>33547</c:v>
                </c:pt>
                <c:pt idx="3612">
                  <c:v>33548</c:v>
                </c:pt>
                <c:pt idx="3613">
                  <c:v>33549</c:v>
                </c:pt>
                <c:pt idx="3614">
                  <c:v>33550</c:v>
                </c:pt>
                <c:pt idx="3615">
                  <c:v>33553</c:v>
                </c:pt>
                <c:pt idx="3616">
                  <c:v>33554</c:v>
                </c:pt>
                <c:pt idx="3617">
                  <c:v>33555</c:v>
                </c:pt>
                <c:pt idx="3618">
                  <c:v>33556</c:v>
                </c:pt>
                <c:pt idx="3619">
                  <c:v>33557</c:v>
                </c:pt>
                <c:pt idx="3620">
                  <c:v>33560</c:v>
                </c:pt>
                <c:pt idx="3621">
                  <c:v>33561</c:v>
                </c:pt>
                <c:pt idx="3622">
                  <c:v>33562</c:v>
                </c:pt>
                <c:pt idx="3623">
                  <c:v>33563</c:v>
                </c:pt>
                <c:pt idx="3624">
                  <c:v>33564</c:v>
                </c:pt>
                <c:pt idx="3625">
                  <c:v>33567</c:v>
                </c:pt>
                <c:pt idx="3626">
                  <c:v>33568</c:v>
                </c:pt>
                <c:pt idx="3627">
                  <c:v>33569</c:v>
                </c:pt>
                <c:pt idx="3628">
                  <c:v>33570</c:v>
                </c:pt>
                <c:pt idx="3629">
                  <c:v>33571</c:v>
                </c:pt>
                <c:pt idx="3630">
                  <c:v>33574</c:v>
                </c:pt>
                <c:pt idx="3631">
                  <c:v>33575</c:v>
                </c:pt>
                <c:pt idx="3632">
                  <c:v>33576</c:v>
                </c:pt>
                <c:pt idx="3633">
                  <c:v>33577</c:v>
                </c:pt>
                <c:pt idx="3634">
                  <c:v>33578</c:v>
                </c:pt>
                <c:pt idx="3635">
                  <c:v>33581</c:v>
                </c:pt>
                <c:pt idx="3636">
                  <c:v>33582</c:v>
                </c:pt>
                <c:pt idx="3637">
                  <c:v>33583</c:v>
                </c:pt>
                <c:pt idx="3638">
                  <c:v>33584</c:v>
                </c:pt>
                <c:pt idx="3639">
                  <c:v>33585</c:v>
                </c:pt>
                <c:pt idx="3640">
                  <c:v>33588</c:v>
                </c:pt>
                <c:pt idx="3641">
                  <c:v>33589</c:v>
                </c:pt>
                <c:pt idx="3642">
                  <c:v>33590</c:v>
                </c:pt>
                <c:pt idx="3643">
                  <c:v>33591</c:v>
                </c:pt>
                <c:pt idx="3644">
                  <c:v>33592</c:v>
                </c:pt>
                <c:pt idx="3645">
                  <c:v>33595</c:v>
                </c:pt>
                <c:pt idx="3646">
                  <c:v>33596</c:v>
                </c:pt>
                <c:pt idx="3647">
                  <c:v>33597</c:v>
                </c:pt>
                <c:pt idx="3648">
                  <c:v>33598</c:v>
                </c:pt>
                <c:pt idx="3649">
                  <c:v>33599</c:v>
                </c:pt>
                <c:pt idx="3650">
                  <c:v>33602</c:v>
                </c:pt>
                <c:pt idx="3651">
                  <c:v>33603</c:v>
                </c:pt>
                <c:pt idx="3652">
                  <c:v>33604</c:v>
                </c:pt>
                <c:pt idx="3653">
                  <c:v>33605</c:v>
                </c:pt>
                <c:pt idx="3654">
                  <c:v>33606</c:v>
                </c:pt>
                <c:pt idx="3655">
                  <c:v>33609</c:v>
                </c:pt>
                <c:pt idx="3656">
                  <c:v>33610</c:v>
                </c:pt>
                <c:pt idx="3657">
                  <c:v>33611</c:v>
                </c:pt>
                <c:pt idx="3658">
                  <c:v>33612</c:v>
                </c:pt>
                <c:pt idx="3659">
                  <c:v>33613</c:v>
                </c:pt>
                <c:pt idx="3660">
                  <c:v>33616</c:v>
                </c:pt>
                <c:pt idx="3661">
                  <c:v>33617</c:v>
                </c:pt>
                <c:pt idx="3662">
                  <c:v>33618</c:v>
                </c:pt>
                <c:pt idx="3663">
                  <c:v>33619</c:v>
                </c:pt>
                <c:pt idx="3664">
                  <c:v>33620</c:v>
                </c:pt>
                <c:pt idx="3665">
                  <c:v>33623</c:v>
                </c:pt>
                <c:pt idx="3666">
                  <c:v>33624</c:v>
                </c:pt>
                <c:pt idx="3667">
                  <c:v>33625</c:v>
                </c:pt>
                <c:pt idx="3668">
                  <c:v>33626</c:v>
                </c:pt>
                <c:pt idx="3669">
                  <c:v>33627</c:v>
                </c:pt>
                <c:pt idx="3670">
                  <c:v>33630</c:v>
                </c:pt>
                <c:pt idx="3671">
                  <c:v>33631</c:v>
                </c:pt>
                <c:pt idx="3672">
                  <c:v>33632</c:v>
                </c:pt>
                <c:pt idx="3673">
                  <c:v>33633</c:v>
                </c:pt>
                <c:pt idx="3674">
                  <c:v>33634</c:v>
                </c:pt>
                <c:pt idx="3675">
                  <c:v>33637</c:v>
                </c:pt>
                <c:pt idx="3676">
                  <c:v>33638</c:v>
                </c:pt>
                <c:pt idx="3677">
                  <c:v>33639</c:v>
                </c:pt>
                <c:pt idx="3678">
                  <c:v>33640</c:v>
                </c:pt>
                <c:pt idx="3679">
                  <c:v>33641</c:v>
                </c:pt>
                <c:pt idx="3680">
                  <c:v>33644</c:v>
                </c:pt>
                <c:pt idx="3681">
                  <c:v>33645</c:v>
                </c:pt>
                <c:pt idx="3682">
                  <c:v>33646</c:v>
                </c:pt>
                <c:pt idx="3683">
                  <c:v>33647</c:v>
                </c:pt>
                <c:pt idx="3684">
                  <c:v>33648</c:v>
                </c:pt>
                <c:pt idx="3685">
                  <c:v>33651</c:v>
                </c:pt>
                <c:pt idx="3686">
                  <c:v>33652</c:v>
                </c:pt>
                <c:pt idx="3687">
                  <c:v>33653</c:v>
                </c:pt>
                <c:pt idx="3688">
                  <c:v>33654</c:v>
                </c:pt>
                <c:pt idx="3689">
                  <c:v>33655</c:v>
                </c:pt>
                <c:pt idx="3690">
                  <c:v>33658</c:v>
                </c:pt>
                <c:pt idx="3691">
                  <c:v>33659</c:v>
                </c:pt>
                <c:pt idx="3692">
                  <c:v>33660</c:v>
                </c:pt>
                <c:pt idx="3693">
                  <c:v>33661</c:v>
                </c:pt>
                <c:pt idx="3694">
                  <c:v>33662</c:v>
                </c:pt>
                <c:pt idx="3695">
                  <c:v>33665</c:v>
                </c:pt>
                <c:pt idx="3696">
                  <c:v>33666</c:v>
                </c:pt>
                <c:pt idx="3697">
                  <c:v>33667</c:v>
                </c:pt>
                <c:pt idx="3698">
                  <c:v>33668</c:v>
                </c:pt>
                <c:pt idx="3699">
                  <c:v>33669</c:v>
                </c:pt>
                <c:pt idx="3700">
                  <c:v>33672</c:v>
                </c:pt>
                <c:pt idx="3701">
                  <c:v>33673</c:v>
                </c:pt>
                <c:pt idx="3702">
                  <c:v>33674</c:v>
                </c:pt>
                <c:pt idx="3703">
                  <c:v>33675</c:v>
                </c:pt>
                <c:pt idx="3704">
                  <c:v>33676</c:v>
                </c:pt>
                <c:pt idx="3705">
                  <c:v>33679</c:v>
                </c:pt>
                <c:pt idx="3706">
                  <c:v>33680</c:v>
                </c:pt>
                <c:pt idx="3707">
                  <c:v>33681</c:v>
                </c:pt>
                <c:pt idx="3708">
                  <c:v>33682</c:v>
                </c:pt>
                <c:pt idx="3709">
                  <c:v>33683</c:v>
                </c:pt>
                <c:pt idx="3710">
                  <c:v>33686</c:v>
                </c:pt>
                <c:pt idx="3711">
                  <c:v>33687</c:v>
                </c:pt>
                <c:pt idx="3712">
                  <c:v>33688</c:v>
                </c:pt>
                <c:pt idx="3713">
                  <c:v>33689</c:v>
                </c:pt>
                <c:pt idx="3714">
                  <c:v>33690</c:v>
                </c:pt>
                <c:pt idx="3715">
                  <c:v>33693</c:v>
                </c:pt>
                <c:pt idx="3716">
                  <c:v>33694</c:v>
                </c:pt>
                <c:pt idx="3717">
                  <c:v>33695</c:v>
                </c:pt>
                <c:pt idx="3718">
                  <c:v>33696</c:v>
                </c:pt>
                <c:pt idx="3719">
                  <c:v>33697</c:v>
                </c:pt>
                <c:pt idx="3720">
                  <c:v>33700</c:v>
                </c:pt>
                <c:pt idx="3721">
                  <c:v>33701</c:v>
                </c:pt>
                <c:pt idx="3722">
                  <c:v>33702</c:v>
                </c:pt>
                <c:pt idx="3723">
                  <c:v>33703</c:v>
                </c:pt>
                <c:pt idx="3724">
                  <c:v>33704</c:v>
                </c:pt>
                <c:pt idx="3725">
                  <c:v>33707</c:v>
                </c:pt>
                <c:pt idx="3726">
                  <c:v>33708</c:v>
                </c:pt>
                <c:pt idx="3727">
                  <c:v>33709</c:v>
                </c:pt>
                <c:pt idx="3728">
                  <c:v>33710</c:v>
                </c:pt>
                <c:pt idx="3729">
                  <c:v>33711</c:v>
                </c:pt>
                <c:pt idx="3730">
                  <c:v>33714</c:v>
                </c:pt>
                <c:pt idx="3731">
                  <c:v>33715</c:v>
                </c:pt>
                <c:pt idx="3732">
                  <c:v>33716</c:v>
                </c:pt>
                <c:pt idx="3733">
                  <c:v>33717</c:v>
                </c:pt>
                <c:pt idx="3734">
                  <c:v>33718</c:v>
                </c:pt>
                <c:pt idx="3735">
                  <c:v>33721</c:v>
                </c:pt>
                <c:pt idx="3736">
                  <c:v>33722</c:v>
                </c:pt>
                <c:pt idx="3737">
                  <c:v>33723</c:v>
                </c:pt>
                <c:pt idx="3738">
                  <c:v>33724</c:v>
                </c:pt>
                <c:pt idx="3739">
                  <c:v>33725</c:v>
                </c:pt>
                <c:pt idx="3740">
                  <c:v>33728</c:v>
                </c:pt>
                <c:pt idx="3741">
                  <c:v>33729</c:v>
                </c:pt>
                <c:pt idx="3742">
                  <c:v>33730</c:v>
                </c:pt>
                <c:pt idx="3743">
                  <c:v>33731</c:v>
                </c:pt>
                <c:pt idx="3744">
                  <c:v>33732</c:v>
                </c:pt>
                <c:pt idx="3745">
                  <c:v>33735</c:v>
                </c:pt>
                <c:pt idx="3746">
                  <c:v>33736</c:v>
                </c:pt>
                <c:pt idx="3747">
                  <c:v>33737</c:v>
                </c:pt>
                <c:pt idx="3748">
                  <c:v>33738</c:v>
                </c:pt>
                <c:pt idx="3749">
                  <c:v>33739</c:v>
                </c:pt>
                <c:pt idx="3750">
                  <c:v>33742</c:v>
                </c:pt>
                <c:pt idx="3751">
                  <c:v>33743</c:v>
                </c:pt>
                <c:pt idx="3752">
                  <c:v>33744</c:v>
                </c:pt>
                <c:pt idx="3753">
                  <c:v>33745</c:v>
                </c:pt>
                <c:pt idx="3754">
                  <c:v>33746</c:v>
                </c:pt>
                <c:pt idx="3755">
                  <c:v>33749</c:v>
                </c:pt>
                <c:pt idx="3756">
                  <c:v>33750</c:v>
                </c:pt>
                <c:pt idx="3757">
                  <c:v>33751</c:v>
                </c:pt>
                <c:pt idx="3758">
                  <c:v>33752</c:v>
                </c:pt>
                <c:pt idx="3759">
                  <c:v>33753</c:v>
                </c:pt>
                <c:pt idx="3760">
                  <c:v>33756</c:v>
                </c:pt>
                <c:pt idx="3761">
                  <c:v>33757</c:v>
                </c:pt>
                <c:pt idx="3762">
                  <c:v>33758</c:v>
                </c:pt>
                <c:pt idx="3763">
                  <c:v>33759</c:v>
                </c:pt>
                <c:pt idx="3764">
                  <c:v>33760</c:v>
                </c:pt>
                <c:pt idx="3765">
                  <c:v>33763</c:v>
                </c:pt>
                <c:pt idx="3766">
                  <c:v>33764</c:v>
                </c:pt>
                <c:pt idx="3767">
                  <c:v>33765</c:v>
                </c:pt>
                <c:pt idx="3768">
                  <c:v>33766</c:v>
                </c:pt>
                <c:pt idx="3769">
                  <c:v>33767</c:v>
                </c:pt>
                <c:pt idx="3770">
                  <c:v>33770</c:v>
                </c:pt>
                <c:pt idx="3771">
                  <c:v>33771</c:v>
                </c:pt>
                <c:pt idx="3772">
                  <c:v>33772</c:v>
                </c:pt>
                <c:pt idx="3773">
                  <c:v>33773</c:v>
                </c:pt>
                <c:pt idx="3774">
                  <c:v>33774</c:v>
                </c:pt>
                <c:pt idx="3775">
                  <c:v>33777</c:v>
                </c:pt>
                <c:pt idx="3776">
                  <c:v>33778</c:v>
                </c:pt>
                <c:pt idx="3777">
                  <c:v>33779</c:v>
                </c:pt>
                <c:pt idx="3778">
                  <c:v>33780</c:v>
                </c:pt>
                <c:pt idx="3779">
                  <c:v>33781</c:v>
                </c:pt>
                <c:pt idx="3780">
                  <c:v>33784</c:v>
                </c:pt>
                <c:pt idx="3781">
                  <c:v>33785</c:v>
                </c:pt>
                <c:pt idx="3782">
                  <c:v>33786</c:v>
                </c:pt>
                <c:pt idx="3783">
                  <c:v>33787</c:v>
                </c:pt>
                <c:pt idx="3784">
                  <c:v>33788</c:v>
                </c:pt>
                <c:pt idx="3785">
                  <c:v>33791</c:v>
                </c:pt>
                <c:pt idx="3786">
                  <c:v>33792</c:v>
                </c:pt>
                <c:pt idx="3787">
                  <c:v>33793</c:v>
                </c:pt>
                <c:pt idx="3788">
                  <c:v>33794</c:v>
                </c:pt>
                <c:pt idx="3789">
                  <c:v>33795</c:v>
                </c:pt>
                <c:pt idx="3790">
                  <c:v>33798</c:v>
                </c:pt>
                <c:pt idx="3791">
                  <c:v>33799</c:v>
                </c:pt>
                <c:pt idx="3792">
                  <c:v>33800</c:v>
                </c:pt>
                <c:pt idx="3793">
                  <c:v>33801</c:v>
                </c:pt>
                <c:pt idx="3794">
                  <c:v>33802</c:v>
                </c:pt>
                <c:pt idx="3795">
                  <c:v>33805</c:v>
                </c:pt>
                <c:pt idx="3796">
                  <c:v>33806</c:v>
                </c:pt>
                <c:pt idx="3797">
                  <c:v>33807</c:v>
                </c:pt>
                <c:pt idx="3798">
                  <c:v>33808</c:v>
                </c:pt>
                <c:pt idx="3799">
                  <c:v>33809</c:v>
                </c:pt>
                <c:pt idx="3800">
                  <c:v>33812</c:v>
                </c:pt>
                <c:pt idx="3801">
                  <c:v>33813</c:v>
                </c:pt>
                <c:pt idx="3802">
                  <c:v>33814</c:v>
                </c:pt>
                <c:pt idx="3803">
                  <c:v>33815</c:v>
                </c:pt>
                <c:pt idx="3804">
                  <c:v>33816</c:v>
                </c:pt>
                <c:pt idx="3805">
                  <c:v>33819</c:v>
                </c:pt>
                <c:pt idx="3806">
                  <c:v>33820</c:v>
                </c:pt>
                <c:pt idx="3807">
                  <c:v>33821</c:v>
                </c:pt>
                <c:pt idx="3808">
                  <c:v>33822</c:v>
                </c:pt>
                <c:pt idx="3809">
                  <c:v>33823</c:v>
                </c:pt>
                <c:pt idx="3810">
                  <c:v>33826</c:v>
                </c:pt>
                <c:pt idx="3811">
                  <c:v>33827</c:v>
                </c:pt>
                <c:pt idx="3812">
                  <c:v>33828</c:v>
                </c:pt>
                <c:pt idx="3813">
                  <c:v>33829</c:v>
                </c:pt>
                <c:pt idx="3814">
                  <c:v>33830</c:v>
                </c:pt>
                <c:pt idx="3815">
                  <c:v>33833</c:v>
                </c:pt>
                <c:pt idx="3816">
                  <c:v>33834</c:v>
                </c:pt>
                <c:pt idx="3817">
                  <c:v>33835</c:v>
                </c:pt>
                <c:pt idx="3818">
                  <c:v>33836</c:v>
                </c:pt>
                <c:pt idx="3819">
                  <c:v>33837</c:v>
                </c:pt>
                <c:pt idx="3820">
                  <c:v>33840</c:v>
                </c:pt>
                <c:pt idx="3821">
                  <c:v>33841</c:v>
                </c:pt>
                <c:pt idx="3822">
                  <c:v>33842</c:v>
                </c:pt>
                <c:pt idx="3823">
                  <c:v>33843</c:v>
                </c:pt>
                <c:pt idx="3824">
                  <c:v>33844</c:v>
                </c:pt>
                <c:pt idx="3825">
                  <c:v>33847</c:v>
                </c:pt>
                <c:pt idx="3826">
                  <c:v>33848</c:v>
                </c:pt>
                <c:pt idx="3827">
                  <c:v>33849</c:v>
                </c:pt>
                <c:pt idx="3828">
                  <c:v>33850</c:v>
                </c:pt>
                <c:pt idx="3829">
                  <c:v>33851</c:v>
                </c:pt>
                <c:pt idx="3830">
                  <c:v>33854</c:v>
                </c:pt>
                <c:pt idx="3831">
                  <c:v>33855</c:v>
                </c:pt>
                <c:pt idx="3832">
                  <c:v>33856</c:v>
                </c:pt>
                <c:pt idx="3833">
                  <c:v>33857</c:v>
                </c:pt>
                <c:pt idx="3834">
                  <c:v>33858</c:v>
                </c:pt>
                <c:pt idx="3835">
                  <c:v>33861</c:v>
                </c:pt>
                <c:pt idx="3836">
                  <c:v>33862</c:v>
                </c:pt>
                <c:pt idx="3837">
                  <c:v>33863</c:v>
                </c:pt>
                <c:pt idx="3838">
                  <c:v>33864</c:v>
                </c:pt>
                <c:pt idx="3839">
                  <c:v>33865</c:v>
                </c:pt>
                <c:pt idx="3840">
                  <c:v>33868</c:v>
                </c:pt>
                <c:pt idx="3841">
                  <c:v>33869</c:v>
                </c:pt>
                <c:pt idx="3842">
                  <c:v>33870</c:v>
                </c:pt>
                <c:pt idx="3843">
                  <c:v>33871</c:v>
                </c:pt>
                <c:pt idx="3844">
                  <c:v>33872</c:v>
                </c:pt>
                <c:pt idx="3845">
                  <c:v>33875</c:v>
                </c:pt>
                <c:pt idx="3846">
                  <c:v>33876</c:v>
                </c:pt>
                <c:pt idx="3847">
                  <c:v>33877</c:v>
                </c:pt>
                <c:pt idx="3848">
                  <c:v>33878</c:v>
                </c:pt>
                <c:pt idx="3849">
                  <c:v>33879</c:v>
                </c:pt>
                <c:pt idx="3850">
                  <c:v>33882</c:v>
                </c:pt>
                <c:pt idx="3851">
                  <c:v>33883</c:v>
                </c:pt>
                <c:pt idx="3852">
                  <c:v>33884</c:v>
                </c:pt>
                <c:pt idx="3853">
                  <c:v>33885</c:v>
                </c:pt>
                <c:pt idx="3854">
                  <c:v>33886</c:v>
                </c:pt>
                <c:pt idx="3855">
                  <c:v>33889</c:v>
                </c:pt>
                <c:pt idx="3856">
                  <c:v>33890</c:v>
                </c:pt>
                <c:pt idx="3857">
                  <c:v>33891</c:v>
                </c:pt>
                <c:pt idx="3858">
                  <c:v>33892</c:v>
                </c:pt>
                <c:pt idx="3859">
                  <c:v>33893</c:v>
                </c:pt>
                <c:pt idx="3860">
                  <c:v>33896</c:v>
                </c:pt>
                <c:pt idx="3861">
                  <c:v>33897</c:v>
                </c:pt>
                <c:pt idx="3862">
                  <c:v>33898</c:v>
                </c:pt>
                <c:pt idx="3863">
                  <c:v>33899</c:v>
                </c:pt>
                <c:pt idx="3864">
                  <c:v>33900</c:v>
                </c:pt>
                <c:pt idx="3865">
                  <c:v>33903</c:v>
                </c:pt>
                <c:pt idx="3866">
                  <c:v>33904</c:v>
                </c:pt>
                <c:pt idx="3867">
                  <c:v>33905</c:v>
                </c:pt>
                <c:pt idx="3868">
                  <c:v>33906</c:v>
                </c:pt>
                <c:pt idx="3869">
                  <c:v>33907</c:v>
                </c:pt>
                <c:pt idx="3870">
                  <c:v>33910</c:v>
                </c:pt>
                <c:pt idx="3871">
                  <c:v>33911</c:v>
                </c:pt>
                <c:pt idx="3872">
                  <c:v>33912</c:v>
                </c:pt>
                <c:pt idx="3873">
                  <c:v>33913</c:v>
                </c:pt>
                <c:pt idx="3874">
                  <c:v>33914</c:v>
                </c:pt>
                <c:pt idx="3875">
                  <c:v>33917</c:v>
                </c:pt>
                <c:pt idx="3876">
                  <c:v>33918</c:v>
                </c:pt>
                <c:pt idx="3877">
                  <c:v>33919</c:v>
                </c:pt>
                <c:pt idx="3878">
                  <c:v>33920</c:v>
                </c:pt>
                <c:pt idx="3879">
                  <c:v>33921</c:v>
                </c:pt>
                <c:pt idx="3880">
                  <c:v>33924</c:v>
                </c:pt>
                <c:pt idx="3881">
                  <c:v>33925</c:v>
                </c:pt>
                <c:pt idx="3882">
                  <c:v>33926</c:v>
                </c:pt>
                <c:pt idx="3883">
                  <c:v>33927</c:v>
                </c:pt>
                <c:pt idx="3884">
                  <c:v>33928</c:v>
                </c:pt>
                <c:pt idx="3885">
                  <c:v>33931</c:v>
                </c:pt>
                <c:pt idx="3886">
                  <c:v>33932</c:v>
                </c:pt>
                <c:pt idx="3887">
                  <c:v>33933</c:v>
                </c:pt>
                <c:pt idx="3888">
                  <c:v>33934</c:v>
                </c:pt>
                <c:pt idx="3889">
                  <c:v>33935</c:v>
                </c:pt>
                <c:pt idx="3890">
                  <c:v>33938</c:v>
                </c:pt>
                <c:pt idx="3891">
                  <c:v>33939</c:v>
                </c:pt>
                <c:pt idx="3892">
                  <c:v>33940</c:v>
                </c:pt>
                <c:pt idx="3893">
                  <c:v>33941</c:v>
                </c:pt>
                <c:pt idx="3894">
                  <c:v>33942</c:v>
                </c:pt>
                <c:pt idx="3895">
                  <c:v>33945</c:v>
                </c:pt>
                <c:pt idx="3896">
                  <c:v>33946</c:v>
                </c:pt>
                <c:pt idx="3897">
                  <c:v>33947</c:v>
                </c:pt>
                <c:pt idx="3898">
                  <c:v>33948</c:v>
                </c:pt>
                <c:pt idx="3899">
                  <c:v>33949</c:v>
                </c:pt>
                <c:pt idx="3900">
                  <c:v>33952</c:v>
                </c:pt>
                <c:pt idx="3901">
                  <c:v>33953</c:v>
                </c:pt>
                <c:pt idx="3902">
                  <c:v>33954</c:v>
                </c:pt>
                <c:pt idx="3903">
                  <c:v>33955</c:v>
                </c:pt>
                <c:pt idx="3904">
                  <c:v>33956</c:v>
                </c:pt>
                <c:pt idx="3905">
                  <c:v>33959</c:v>
                </c:pt>
                <c:pt idx="3906">
                  <c:v>33960</c:v>
                </c:pt>
                <c:pt idx="3907">
                  <c:v>33961</c:v>
                </c:pt>
                <c:pt idx="3908">
                  <c:v>33962</c:v>
                </c:pt>
                <c:pt idx="3909">
                  <c:v>33963</c:v>
                </c:pt>
                <c:pt idx="3910">
                  <c:v>33966</c:v>
                </c:pt>
                <c:pt idx="3911">
                  <c:v>33967</c:v>
                </c:pt>
                <c:pt idx="3912">
                  <c:v>33968</c:v>
                </c:pt>
                <c:pt idx="3913">
                  <c:v>33969</c:v>
                </c:pt>
                <c:pt idx="3914">
                  <c:v>33970</c:v>
                </c:pt>
                <c:pt idx="3915">
                  <c:v>33973</c:v>
                </c:pt>
                <c:pt idx="3916">
                  <c:v>33974</c:v>
                </c:pt>
                <c:pt idx="3917">
                  <c:v>33975</c:v>
                </c:pt>
                <c:pt idx="3918">
                  <c:v>33976</c:v>
                </c:pt>
                <c:pt idx="3919">
                  <c:v>33977</c:v>
                </c:pt>
                <c:pt idx="3920">
                  <c:v>33980</c:v>
                </c:pt>
                <c:pt idx="3921">
                  <c:v>33981</c:v>
                </c:pt>
                <c:pt idx="3922">
                  <c:v>33982</c:v>
                </c:pt>
                <c:pt idx="3923">
                  <c:v>33983</c:v>
                </c:pt>
                <c:pt idx="3924">
                  <c:v>33984</c:v>
                </c:pt>
                <c:pt idx="3925">
                  <c:v>33987</c:v>
                </c:pt>
                <c:pt idx="3926">
                  <c:v>33988</c:v>
                </c:pt>
                <c:pt idx="3927">
                  <c:v>33989</c:v>
                </c:pt>
                <c:pt idx="3928">
                  <c:v>33990</c:v>
                </c:pt>
                <c:pt idx="3929">
                  <c:v>33991</c:v>
                </c:pt>
                <c:pt idx="3930">
                  <c:v>33994</c:v>
                </c:pt>
                <c:pt idx="3931">
                  <c:v>33995</c:v>
                </c:pt>
                <c:pt idx="3932">
                  <c:v>33996</c:v>
                </c:pt>
                <c:pt idx="3933">
                  <c:v>33997</c:v>
                </c:pt>
                <c:pt idx="3934">
                  <c:v>33998</c:v>
                </c:pt>
                <c:pt idx="3935">
                  <c:v>34001</c:v>
                </c:pt>
                <c:pt idx="3936">
                  <c:v>34002</c:v>
                </c:pt>
                <c:pt idx="3937">
                  <c:v>34003</c:v>
                </c:pt>
                <c:pt idx="3938">
                  <c:v>34004</c:v>
                </c:pt>
                <c:pt idx="3939">
                  <c:v>34005</c:v>
                </c:pt>
                <c:pt idx="3940">
                  <c:v>34008</c:v>
                </c:pt>
                <c:pt idx="3941">
                  <c:v>34009</c:v>
                </c:pt>
                <c:pt idx="3942">
                  <c:v>34010</c:v>
                </c:pt>
                <c:pt idx="3943">
                  <c:v>34011</c:v>
                </c:pt>
                <c:pt idx="3944">
                  <c:v>34012</c:v>
                </c:pt>
                <c:pt idx="3945">
                  <c:v>34015</c:v>
                </c:pt>
                <c:pt idx="3946">
                  <c:v>34016</c:v>
                </c:pt>
                <c:pt idx="3947">
                  <c:v>34017</c:v>
                </c:pt>
                <c:pt idx="3948">
                  <c:v>34018</c:v>
                </c:pt>
                <c:pt idx="3949">
                  <c:v>34019</c:v>
                </c:pt>
                <c:pt idx="3950">
                  <c:v>34022</c:v>
                </c:pt>
                <c:pt idx="3951">
                  <c:v>34023</c:v>
                </c:pt>
                <c:pt idx="3952">
                  <c:v>34024</c:v>
                </c:pt>
                <c:pt idx="3953">
                  <c:v>34025</c:v>
                </c:pt>
                <c:pt idx="3954">
                  <c:v>34026</c:v>
                </c:pt>
                <c:pt idx="3955">
                  <c:v>34029</c:v>
                </c:pt>
                <c:pt idx="3956">
                  <c:v>34030</c:v>
                </c:pt>
                <c:pt idx="3957">
                  <c:v>34031</c:v>
                </c:pt>
                <c:pt idx="3958">
                  <c:v>34032</c:v>
                </c:pt>
                <c:pt idx="3959">
                  <c:v>34033</c:v>
                </c:pt>
                <c:pt idx="3960">
                  <c:v>34036</c:v>
                </c:pt>
                <c:pt idx="3961">
                  <c:v>34037</c:v>
                </c:pt>
                <c:pt idx="3962">
                  <c:v>34038</c:v>
                </c:pt>
                <c:pt idx="3963">
                  <c:v>34039</c:v>
                </c:pt>
                <c:pt idx="3964">
                  <c:v>34040</c:v>
                </c:pt>
                <c:pt idx="3965">
                  <c:v>34043</c:v>
                </c:pt>
                <c:pt idx="3966">
                  <c:v>34044</c:v>
                </c:pt>
                <c:pt idx="3967">
                  <c:v>34045</c:v>
                </c:pt>
                <c:pt idx="3968">
                  <c:v>34046</c:v>
                </c:pt>
                <c:pt idx="3969">
                  <c:v>34047</c:v>
                </c:pt>
                <c:pt idx="3970">
                  <c:v>34050</c:v>
                </c:pt>
                <c:pt idx="3971">
                  <c:v>34051</c:v>
                </c:pt>
                <c:pt idx="3972">
                  <c:v>34052</c:v>
                </c:pt>
                <c:pt idx="3973">
                  <c:v>34053</c:v>
                </c:pt>
                <c:pt idx="3974">
                  <c:v>34054</c:v>
                </c:pt>
                <c:pt idx="3975">
                  <c:v>34057</c:v>
                </c:pt>
                <c:pt idx="3976">
                  <c:v>34058</c:v>
                </c:pt>
                <c:pt idx="3977">
                  <c:v>34059</c:v>
                </c:pt>
                <c:pt idx="3978">
                  <c:v>34060</c:v>
                </c:pt>
                <c:pt idx="3979">
                  <c:v>34061</c:v>
                </c:pt>
                <c:pt idx="3980">
                  <c:v>34064</c:v>
                </c:pt>
                <c:pt idx="3981">
                  <c:v>34065</c:v>
                </c:pt>
                <c:pt idx="3982">
                  <c:v>34066</c:v>
                </c:pt>
                <c:pt idx="3983">
                  <c:v>34067</c:v>
                </c:pt>
                <c:pt idx="3984">
                  <c:v>34068</c:v>
                </c:pt>
                <c:pt idx="3985">
                  <c:v>34071</c:v>
                </c:pt>
                <c:pt idx="3986">
                  <c:v>34072</c:v>
                </c:pt>
                <c:pt idx="3987">
                  <c:v>34073</c:v>
                </c:pt>
                <c:pt idx="3988">
                  <c:v>34074</c:v>
                </c:pt>
                <c:pt idx="3989">
                  <c:v>34075</c:v>
                </c:pt>
                <c:pt idx="3990">
                  <c:v>34078</c:v>
                </c:pt>
                <c:pt idx="3991">
                  <c:v>34079</c:v>
                </c:pt>
                <c:pt idx="3992">
                  <c:v>34080</c:v>
                </c:pt>
                <c:pt idx="3993">
                  <c:v>34081</c:v>
                </c:pt>
                <c:pt idx="3994">
                  <c:v>34082</c:v>
                </c:pt>
                <c:pt idx="3995">
                  <c:v>34085</c:v>
                </c:pt>
                <c:pt idx="3996">
                  <c:v>34086</c:v>
                </c:pt>
                <c:pt idx="3997">
                  <c:v>34087</c:v>
                </c:pt>
                <c:pt idx="3998">
                  <c:v>34088</c:v>
                </c:pt>
                <c:pt idx="3999">
                  <c:v>34089</c:v>
                </c:pt>
                <c:pt idx="4000">
                  <c:v>34092</c:v>
                </c:pt>
                <c:pt idx="4001">
                  <c:v>34093</c:v>
                </c:pt>
                <c:pt idx="4002">
                  <c:v>34094</c:v>
                </c:pt>
                <c:pt idx="4003">
                  <c:v>34095</c:v>
                </c:pt>
                <c:pt idx="4004">
                  <c:v>34096</c:v>
                </c:pt>
                <c:pt idx="4005">
                  <c:v>34099</c:v>
                </c:pt>
                <c:pt idx="4006">
                  <c:v>34100</c:v>
                </c:pt>
                <c:pt idx="4007">
                  <c:v>34101</c:v>
                </c:pt>
                <c:pt idx="4008">
                  <c:v>34102</c:v>
                </c:pt>
                <c:pt idx="4009">
                  <c:v>34103</c:v>
                </c:pt>
                <c:pt idx="4010">
                  <c:v>34106</c:v>
                </c:pt>
                <c:pt idx="4011">
                  <c:v>34107</c:v>
                </c:pt>
                <c:pt idx="4012">
                  <c:v>34108</c:v>
                </c:pt>
                <c:pt idx="4013">
                  <c:v>34109</c:v>
                </c:pt>
                <c:pt idx="4014">
                  <c:v>34110</c:v>
                </c:pt>
                <c:pt idx="4015">
                  <c:v>34113</c:v>
                </c:pt>
                <c:pt idx="4016">
                  <c:v>34114</c:v>
                </c:pt>
                <c:pt idx="4017">
                  <c:v>34115</c:v>
                </c:pt>
                <c:pt idx="4018">
                  <c:v>34116</c:v>
                </c:pt>
                <c:pt idx="4019">
                  <c:v>34117</c:v>
                </c:pt>
                <c:pt idx="4020">
                  <c:v>34120</c:v>
                </c:pt>
                <c:pt idx="4021">
                  <c:v>34121</c:v>
                </c:pt>
                <c:pt idx="4022">
                  <c:v>34122</c:v>
                </c:pt>
                <c:pt idx="4023">
                  <c:v>34123</c:v>
                </c:pt>
                <c:pt idx="4024">
                  <c:v>34124</c:v>
                </c:pt>
                <c:pt idx="4025">
                  <c:v>34127</c:v>
                </c:pt>
                <c:pt idx="4026">
                  <c:v>34128</c:v>
                </c:pt>
                <c:pt idx="4027">
                  <c:v>34129</c:v>
                </c:pt>
                <c:pt idx="4028">
                  <c:v>34130</c:v>
                </c:pt>
                <c:pt idx="4029">
                  <c:v>34131</c:v>
                </c:pt>
                <c:pt idx="4030">
                  <c:v>34134</c:v>
                </c:pt>
                <c:pt idx="4031">
                  <c:v>34135</c:v>
                </c:pt>
                <c:pt idx="4032">
                  <c:v>34136</c:v>
                </c:pt>
                <c:pt idx="4033">
                  <c:v>34137</c:v>
                </c:pt>
                <c:pt idx="4034">
                  <c:v>34138</c:v>
                </c:pt>
                <c:pt idx="4035">
                  <c:v>34141</c:v>
                </c:pt>
                <c:pt idx="4036">
                  <c:v>34142</c:v>
                </c:pt>
                <c:pt idx="4037">
                  <c:v>34143</c:v>
                </c:pt>
                <c:pt idx="4038">
                  <c:v>34144</c:v>
                </c:pt>
                <c:pt idx="4039">
                  <c:v>34145</c:v>
                </c:pt>
                <c:pt idx="4040">
                  <c:v>34148</c:v>
                </c:pt>
                <c:pt idx="4041">
                  <c:v>34149</c:v>
                </c:pt>
                <c:pt idx="4042">
                  <c:v>34150</c:v>
                </c:pt>
                <c:pt idx="4043">
                  <c:v>34151</c:v>
                </c:pt>
                <c:pt idx="4044">
                  <c:v>34152</c:v>
                </c:pt>
                <c:pt idx="4045">
                  <c:v>34155</c:v>
                </c:pt>
                <c:pt idx="4046">
                  <c:v>34156</c:v>
                </c:pt>
                <c:pt idx="4047">
                  <c:v>34157</c:v>
                </c:pt>
                <c:pt idx="4048">
                  <c:v>34158</c:v>
                </c:pt>
                <c:pt idx="4049">
                  <c:v>34159</c:v>
                </c:pt>
                <c:pt idx="4050">
                  <c:v>34162</c:v>
                </c:pt>
                <c:pt idx="4051">
                  <c:v>34163</c:v>
                </c:pt>
                <c:pt idx="4052">
                  <c:v>34164</c:v>
                </c:pt>
                <c:pt idx="4053">
                  <c:v>34165</c:v>
                </c:pt>
                <c:pt idx="4054">
                  <c:v>34166</c:v>
                </c:pt>
                <c:pt idx="4055">
                  <c:v>34169</c:v>
                </c:pt>
                <c:pt idx="4056">
                  <c:v>34170</c:v>
                </c:pt>
                <c:pt idx="4057">
                  <c:v>34171</c:v>
                </c:pt>
                <c:pt idx="4058">
                  <c:v>34172</c:v>
                </c:pt>
                <c:pt idx="4059">
                  <c:v>34173</c:v>
                </c:pt>
                <c:pt idx="4060">
                  <c:v>34176</c:v>
                </c:pt>
                <c:pt idx="4061">
                  <c:v>34177</c:v>
                </c:pt>
                <c:pt idx="4062">
                  <c:v>34178</c:v>
                </c:pt>
                <c:pt idx="4063">
                  <c:v>34179</c:v>
                </c:pt>
                <c:pt idx="4064">
                  <c:v>34180</c:v>
                </c:pt>
                <c:pt idx="4065">
                  <c:v>34183</c:v>
                </c:pt>
                <c:pt idx="4066">
                  <c:v>34184</c:v>
                </c:pt>
                <c:pt idx="4067">
                  <c:v>34185</c:v>
                </c:pt>
                <c:pt idx="4068">
                  <c:v>34186</c:v>
                </c:pt>
                <c:pt idx="4069">
                  <c:v>34187</c:v>
                </c:pt>
                <c:pt idx="4070">
                  <c:v>34190</c:v>
                </c:pt>
                <c:pt idx="4071">
                  <c:v>34191</c:v>
                </c:pt>
                <c:pt idx="4072">
                  <c:v>34192</c:v>
                </c:pt>
                <c:pt idx="4073">
                  <c:v>34193</c:v>
                </c:pt>
                <c:pt idx="4074">
                  <c:v>34194</c:v>
                </c:pt>
                <c:pt idx="4075">
                  <c:v>34197</c:v>
                </c:pt>
                <c:pt idx="4076">
                  <c:v>34198</c:v>
                </c:pt>
                <c:pt idx="4077">
                  <c:v>34199</c:v>
                </c:pt>
                <c:pt idx="4078">
                  <c:v>34200</c:v>
                </c:pt>
                <c:pt idx="4079">
                  <c:v>34201</c:v>
                </c:pt>
                <c:pt idx="4080">
                  <c:v>34204</c:v>
                </c:pt>
                <c:pt idx="4081">
                  <c:v>34205</c:v>
                </c:pt>
                <c:pt idx="4082">
                  <c:v>34206</c:v>
                </c:pt>
                <c:pt idx="4083">
                  <c:v>34207</c:v>
                </c:pt>
                <c:pt idx="4084">
                  <c:v>34208</c:v>
                </c:pt>
                <c:pt idx="4085">
                  <c:v>34211</c:v>
                </c:pt>
                <c:pt idx="4086">
                  <c:v>34212</c:v>
                </c:pt>
                <c:pt idx="4087">
                  <c:v>34213</c:v>
                </c:pt>
                <c:pt idx="4088">
                  <c:v>34214</c:v>
                </c:pt>
                <c:pt idx="4089">
                  <c:v>34215</c:v>
                </c:pt>
                <c:pt idx="4090">
                  <c:v>34218</c:v>
                </c:pt>
                <c:pt idx="4091">
                  <c:v>34219</c:v>
                </c:pt>
                <c:pt idx="4092">
                  <c:v>34220</c:v>
                </c:pt>
                <c:pt idx="4093">
                  <c:v>34221</c:v>
                </c:pt>
                <c:pt idx="4094">
                  <c:v>34222</c:v>
                </c:pt>
                <c:pt idx="4095">
                  <c:v>34225</c:v>
                </c:pt>
                <c:pt idx="4096">
                  <c:v>34226</c:v>
                </c:pt>
                <c:pt idx="4097">
                  <c:v>34227</c:v>
                </c:pt>
                <c:pt idx="4098">
                  <c:v>34228</c:v>
                </c:pt>
                <c:pt idx="4099">
                  <c:v>34229</c:v>
                </c:pt>
                <c:pt idx="4100">
                  <c:v>34232</c:v>
                </c:pt>
                <c:pt idx="4101">
                  <c:v>34233</c:v>
                </c:pt>
                <c:pt idx="4102">
                  <c:v>34234</c:v>
                </c:pt>
                <c:pt idx="4103">
                  <c:v>34235</c:v>
                </c:pt>
                <c:pt idx="4104">
                  <c:v>34236</c:v>
                </c:pt>
                <c:pt idx="4105">
                  <c:v>34239</c:v>
                </c:pt>
                <c:pt idx="4106">
                  <c:v>34240</c:v>
                </c:pt>
                <c:pt idx="4107">
                  <c:v>34241</c:v>
                </c:pt>
                <c:pt idx="4108">
                  <c:v>34242</c:v>
                </c:pt>
                <c:pt idx="4109">
                  <c:v>34243</c:v>
                </c:pt>
                <c:pt idx="4110">
                  <c:v>34246</c:v>
                </c:pt>
                <c:pt idx="4111">
                  <c:v>34247</c:v>
                </c:pt>
                <c:pt idx="4112">
                  <c:v>34248</c:v>
                </c:pt>
                <c:pt idx="4113">
                  <c:v>34249</c:v>
                </c:pt>
                <c:pt idx="4114">
                  <c:v>34250</c:v>
                </c:pt>
                <c:pt idx="4115">
                  <c:v>34253</c:v>
                </c:pt>
                <c:pt idx="4116">
                  <c:v>34254</c:v>
                </c:pt>
                <c:pt idx="4117">
                  <c:v>34255</c:v>
                </c:pt>
                <c:pt idx="4118">
                  <c:v>34256</c:v>
                </c:pt>
                <c:pt idx="4119">
                  <c:v>34257</c:v>
                </c:pt>
                <c:pt idx="4120">
                  <c:v>34260</c:v>
                </c:pt>
                <c:pt idx="4121">
                  <c:v>34261</c:v>
                </c:pt>
                <c:pt idx="4122">
                  <c:v>34262</c:v>
                </c:pt>
                <c:pt idx="4123">
                  <c:v>34263</c:v>
                </c:pt>
                <c:pt idx="4124">
                  <c:v>34264</c:v>
                </c:pt>
                <c:pt idx="4125">
                  <c:v>34267</c:v>
                </c:pt>
                <c:pt idx="4126">
                  <c:v>34268</c:v>
                </c:pt>
                <c:pt idx="4127">
                  <c:v>34269</c:v>
                </c:pt>
                <c:pt idx="4128">
                  <c:v>34270</c:v>
                </c:pt>
                <c:pt idx="4129">
                  <c:v>34271</c:v>
                </c:pt>
                <c:pt idx="4130">
                  <c:v>34274</c:v>
                </c:pt>
                <c:pt idx="4131">
                  <c:v>34275</c:v>
                </c:pt>
                <c:pt idx="4132">
                  <c:v>34276</c:v>
                </c:pt>
                <c:pt idx="4133">
                  <c:v>34277</c:v>
                </c:pt>
                <c:pt idx="4134">
                  <c:v>34278</c:v>
                </c:pt>
                <c:pt idx="4135">
                  <c:v>34281</c:v>
                </c:pt>
                <c:pt idx="4136">
                  <c:v>34282</c:v>
                </c:pt>
                <c:pt idx="4137">
                  <c:v>34283</c:v>
                </c:pt>
                <c:pt idx="4138">
                  <c:v>34284</c:v>
                </c:pt>
                <c:pt idx="4139">
                  <c:v>34285</c:v>
                </c:pt>
                <c:pt idx="4140">
                  <c:v>34288</c:v>
                </c:pt>
                <c:pt idx="4141">
                  <c:v>34289</c:v>
                </c:pt>
                <c:pt idx="4142">
                  <c:v>34290</c:v>
                </c:pt>
                <c:pt idx="4143">
                  <c:v>34291</c:v>
                </c:pt>
                <c:pt idx="4144">
                  <c:v>34292</c:v>
                </c:pt>
                <c:pt idx="4145">
                  <c:v>34295</c:v>
                </c:pt>
                <c:pt idx="4146">
                  <c:v>34296</c:v>
                </c:pt>
                <c:pt idx="4147">
                  <c:v>34297</c:v>
                </c:pt>
                <c:pt idx="4148">
                  <c:v>34298</c:v>
                </c:pt>
                <c:pt idx="4149">
                  <c:v>34299</c:v>
                </c:pt>
                <c:pt idx="4150">
                  <c:v>34302</c:v>
                </c:pt>
                <c:pt idx="4151">
                  <c:v>34303</c:v>
                </c:pt>
                <c:pt idx="4152">
                  <c:v>34304</c:v>
                </c:pt>
                <c:pt idx="4153">
                  <c:v>34305</c:v>
                </c:pt>
                <c:pt idx="4154">
                  <c:v>34306</c:v>
                </c:pt>
                <c:pt idx="4155">
                  <c:v>34309</c:v>
                </c:pt>
                <c:pt idx="4156">
                  <c:v>34310</c:v>
                </c:pt>
                <c:pt idx="4157">
                  <c:v>34311</c:v>
                </c:pt>
                <c:pt idx="4158">
                  <c:v>34312</c:v>
                </c:pt>
                <c:pt idx="4159">
                  <c:v>34313</c:v>
                </c:pt>
                <c:pt idx="4160">
                  <c:v>34316</c:v>
                </c:pt>
                <c:pt idx="4161">
                  <c:v>34317</c:v>
                </c:pt>
                <c:pt idx="4162">
                  <c:v>34318</c:v>
                </c:pt>
                <c:pt idx="4163">
                  <c:v>34319</c:v>
                </c:pt>
                <c:pt idx="4164">
                  <c:v>34320</c:v>
                </c:pt>
                <c:pt idx="4165">
                  <c:v>34323</c:v>
                </c:pt>
                <c:pt idx="4166">
                  <c:v>34324</c:v>
                </c:pt>
                <c:pt idx="4167">
                  <c:v>34325</c:v>
                </c:pt>
                <c:pt idx="4168">
                  <c:v>34326</c:v>
                </c:pt>
                <c:pt idx="4169">
                  <c:v>34327</c:v>
                </c:pt>
                <c:pt idx="4170">
                  <c:v>34330</c:v>
                </c:pt>
                <c:pt idx="4171">
                  <c:v>34331</c:v>
                </c:pt>
                <c:pt idx="4172">
                  <c:v>34332</c:v>
                </c:pt>
                <c:pt idx="4173">
                  <c:v>34333</c:v>
                </c:pt>
                <c:pt idx="4174">
                  <c:v>34334</c:v>
                </c:pt>
                <c:pt idx="4175">
                  <c:v>34337</c:v>
                </c:pt>
                <c:pt idx="4176">
                  <c:v>34338</c:v>
                </c:pt>
                <c:pt idx="4177">
                  <c:v>34339</c:v>
                </c:pt>
                <c:pt idx="4178">
                  <c:v>34340</c:v>
                </c:pt>
                <c:pt idx="4179">
                  <c:v>34341</c:v>
                </c:pt>
                <c:pt idx="4180">
                  <c:v>34344</c:v>
                </c:pt>
                <c:pt idx="4181">
                  <c:v>34345</c:v>
                </c:pt>
                <c:pt idx="4182">
                  <c:v>34346</c:v>
                </c:pt>
                <c:pt idx="4183">
                  <c:v>34347</c:v>
                </c:pt>
                <c:pt idx="4184">
                  <c:v>34348</c:v>
                </c:pt>
                <c:pt idx="4185">
                  <c:v>34351</c:v>
                </c:pt>
                <c:pt idx="4186">
                  <c:v>34352</c:v>
                </c:pt>
                <c:pt idx="4187">
                  <c:v>34353</c:v>
                </c:pt>
                <c:pt idx="4188">
                  <c:v>34354</c:v>
                </c:pt>
                <c:pt idx="4189">
                  <c:v>34355</c:v>
                </c:pt>
                <c:pt idx="4190">
                  <c:v>34358</c:v>
                </c:pt>
                <c:pt idx="4191">
                  <c:v>34359</c:v>
                </c:pt>
                <c:pt idx="4192">
                  <c:v>34360</c:v>
                </c:pt>
                <c:pt idx="4193">
                  <c:v>34361</c:v>
                </c:pt>
                <c:pt idx="4194">
                  <c:v>34362</c:v>
                </c:pt>
                <c:pt idx="4195">
                  <c:v>34365</c:v>
                </c:pt>
                <c:pt idx="4196">
                  <c:v>34366</c:v>
                </c:pt>
                <c:pt idx="4197">
                  <c:v>34367</c:v>
                </c:pt>
                <c:pt idx="4198">
                  <c:v>34368</c:v>
                </c:pt>
                <c:pt idx="4199">
                  <c:v>34369</c:v>
                </c:pt>
                <c:pt idx="4200">
                  <c:v>34372</c:v>
                </c:pt>
                <c:pt idx="4201">
                  <c:v>34373</c:v>
                </c:pt>
                <c:pt idx="4202">
                  <c:v>34374</c:v>
                </c:pt>
                <c:pt idx="4203">
                  <c:v>34375</c:v>
                </c:pt>
                <c:pt idx="4204">
                  <c:v>34376</c:v>
                </c:pt>
                <c:pt idx="4205">
                  <c:v>34379</c:v>
                </c:pt>
                <c:pt idx="4206">
                  <c:v>34380</c:v>
                </c:pt>
                <c:pt idx="4207">
                  <c:v>34381</c:v>
                </c:pt>
                <c:pt idx="4208">
                  <c:v>34382</c:v>
                </c:pt>
                <c:pt idx="4209">
                  <c:v>34383</c:v>
                </c:pt>
                <c:pt idx="4210">
                  <c:v>34386</c:v>
                </c:pt>
                <c:pt idx="4211">
                  <c:v>34387</c:v>
                </c:pt>
                <c:pt idx="4212">
                  <c:v>34388</c:v>
                </c:pt>
                <c:pt idx="4213">
                  <c:v>34389</c:v>
                </c:pt>
                <c:pt idx="4214">
                  <c:v>34390</c:v>
                </c:pt>
                <c:pt idx="4215">
                  <c:v>34393</c:v>
                </c:pt>
                <c:pt idx="4216">
                  <c:v>34394</c:v>
                </c:pt>
                <c:pt idx="4217">
                  <c:v>34395</c:v>
                </c:pt>
                <c:pt idx="4218">
                  <c:v>34396</c:v>
                </c:pt>
                <c:pt idx="4219">
                  <c:v>34397</c:v>
                </c:pt>
                <c:pt idx="4220">
                  <c:v>34400</c:v>
                </c:pt>
                <c:pt idx="4221">
                  <c:v>34401</c:v>
                </c:pt>
                <c:pt idx="4222">
                  <c:v>34402</c:v>
                </c:pt>
                <c:pt idx="4223">
                  <c:v>34403</c:v>
                </c:pt>
                <c:pt idx="4224">
                  <c:v>34404</c:v>
                </c:pt>
                <c:pt idx="4225">
                  <c:v>34407</c:v>
                </c:pt>
                <c:pt idx="4226">
                  <c:v>34408</c:v>
                </c:pt>
                <c:pt idx="4227">
                  <c:v>34409</c:v>
                </c:pt>
                <c:pt idx="4228">
                  <c:v>34410</c:v>
                </c:pt>
                <c:pt idx="4229">
                  <c:v>34411</c:v>
                </c:pt>
                <c:pt idx="4230">
                  <c:v>34414</c:v>
                </c:pt>
                <c:pt idx="4231">
                  <c:v>34415</c:v>
                </c:pt>
                <c:pt idx="4232">
                  <c:v>34416</c:v>
                </c:pt>
                <c:pt idx="4233">
                  <c:v>34417</c:v>
                </c:pt>
                <c:pt idx="4234">
                  <c:v>34418</c:v>
                </c:pt>
                <c:pt idx="4235">
                  <c:v>34421</c:v>
                </c:pt>
                <c:pt idx="4236">
                  <c:v>34422</c:v>
                </c:pt>
                <c:pt idx="4237">
                  <c:v>34423</c:v>
                </c:pt>
                <c:pt idx="4238">
                  <c:v>34424</c:v>
                </c:pt>
                <c:pt idx="4239">
                  <c:v>34425</c:v>
                </c:pt>
                <c:pt idx="4240">
                  <c:v>34428</c:v>
                </c:pt>
                <c:pt idx="4241">
                  <c:v>34429</c:v>
                </c:pt>
                <c:pt idx="4242">
                  <c:v>34430</c:v>
                </c:pt>
                <c:pt idx="4243">
                  <c:v>34431</c:v>
                </c:pt>
                <c:pt idx="4244">
                  <c:v>34432</c:v>
                </c:pt>
                <c:pt idx="4245">
                  <c:v>34435</c:v>
                </c:pt>
                <c:pt idx="4246">
                  <c:v>34436</c:v>
                </c:pt>
                <c:pt idx="4247">
                  <c:v>34437</c:v>
                </c:pt>
                <c:pt idx="4248">
                  <c:v>34438</c:v>
                </c:pt>
                <c:pt idx="4249">
                  <c:v>34439</c:v>
                </c:pt>
                <c:pt idx="4250">
                  <c:v>34442</c:v>
                </c:pt>
                <c:pt idx="4251">
                  <c:v>34443</c:v>
                </c:pt>
                <c:pt idx="4252">
                  <c:v>34444</c:v>
                </c:pt>
                <c:pt idx="4253">
                  <c:v>34445</c:v>
                </c:pt>
                <c:pt idx="4254">
                  <c:v>34446</c:v>
                </c:pt>
                <c:pt idx="4255">
                  <c:v>34449</c:v>
                </c:pt>
                <c:pt idx="4256">
                  <c:v>34450</c:v>
                </c:pt>
                <c:pt idx="4257">
                  <c:v>34451</c:v>
                </c:pt>
                <c:pt idx="4258">
                  <c:v>34452</c:v>
                </c:pt>
                <c:pt idx="4259">
                  <c:v>34453</c:v>
                </c:pt>
                <c:pt idx="4260">
                  <c:v>34456</c:v>
                </c:pt>
                <c:pt idx="4261">
                  <c:v>34457</c:v>
                </c:pt>
                <c:pt idx="4262">
                  <c:v>34458</c:v>
                </c:pt>
                <c:pt idx="4263">
                  <c:v>34459</c:v>
                </c:pt>
                <c:pt idx="4264">
                  <c:v>34460</c:v>
                </c:pt>
                <c:pt idx="4265">
                  <c:v>34463</c:v>
                </c:pt>
                <c:pt idx="4266">
                  <c:v>34464</c:v>
                </c:pt>
                <c:pt idx="4267">
                  <c:v>34465</c:v>
                </c:pt>
                <c:pt idx="4268">
                  <c:v>34466</c:v>
                </c:pt>
                <c:pt idx="4269">
                  <c:v>34467</c:v>
                </c:pt>
                <c:pt idx="4270">
                  <c:v>34470</c:v>
                </c:pt>
                <c:pt idx="4271">
                  <c:v>34471</c:v>
                </c:pt>
                <c:pt idx="4272">
                  <c:v>34472</c:v>
                </c:pt>
                <c:pt idx="4273">
                  <c:v>34473</c:v>
                </c:pt>
                <c:pt idx="4274">
                  <c:v>34474</c:v>
                </c:pt>
                <c:pt idx="4275">
                  <c:v>34477</c:v>
                </c:pt>
                <c:pt idx="4276">
                  <c:v>34478</c:v>
                </c:pt>
                <c:pt idx="4277">
                  <c:v>34479</c:v>
                </c:pt>
                <c:pt idx="4278">
                  <c:v>34480</c:v>
                </c:pt>
                <c:pt idx="4279">
                  <c:v>34481</c:v>
                </c:pt>
                <c:pt idx="4280">
                  <c:v>34484</c:v>
                </c:pt>
                <c:pt idx="4281">
                  <c:v>34485</c:v>
                </c:pt>
                <c:pt idx="4282">
                  <c:v>34486</c:v>
                </c:pt>
                <c:pt idx="4283">
                  <c:v>34487</c:v>
                </c:pt>
                <c:pt idx="4284">
                  <c:v>34488</c:v>
                </c:pt>
                <c:pt idx="4285">
                  <c:v>34491</c:v>
                </c:pt>
                <c:pt idx="4286">
                  <c:v>34492</c:v>
                </c:pt>
                <c:pt idx="4287">
                  <c:v>34493</c:v>
                </c:pt>
                <c:pt idx="4288">
                  <c:v>34494</c:v>
                </c:pt>
                <c:pt idx="4289">
                  <c:v>34495</c:v>
                </c:pt>
                <c:pt idx="4290">
                  <c:v>34498</c:v>
                </c:pt>
                <c:pt idx="4291">
                  <c:v>34499</c:v>
                </c:pt>
                <c:pt idx="4292">
                  <c:v>34500</c:v>
                </c:pt>
                <c:pt idx="4293">
                  <c:v>34501</c:v>
                </c:pt>
                <c:pt idx="4294">
                  <c:v>34502</c:v>
                </c:pt>
                <c:pt idx="4295">
                  <c:v>34505</c:v>
                </c:pt>
                <c:pt idx="4296">
                  <c:v>34506</c:v>
                </c:pt>
                <c:pt idx="4297">
                  <c:v>34507</c:v>
                </c:pt>
                <c:pt idx="4298">
                  <c:v>34508</c:v>
                </c:pt>
                <c:pt idx="4299">
                  <c:v>34509</c:v>
                </c:pt>
                <c:pt idx="4300">
                  <c:v>34512</c:v>
                </c:pt>
                <c:pt idx="4301">
                  <c:v>34513</c:v>
                </c:pt>
                <c:pt idx="4302">
                  <c:v>34514</c:v>
                </c:pt>
                <c:pt idx="4303">
                  <c:v>34515</c:v>
                </c:pt>
                <c:pt idx="4304">
                  <c:v>34516</c:v>
                </c:pt>
                <c:pt idx="4305">
                  <c:v>34519</c:v>
                </c:pt>
                <c:pt idx="4306">
                  <c:v>34520</c:v>
                </c:pt>
                <c:pt idx="4307">
                  <c:v>34521</c:v>
                </c:pt>
                <c:pt idx="4308">
                  <c:v>34522</c:v>
                </c:pt>
                <c:pt idx="4309">
                  <c:v>34523</c:v>
                </c:pt>
                <c:pt idx="4310">
                  <c:v>34526</c:v>
                </c:pt>
                <c:pt idx="4311">
                  <c:v>34527</c:v>
                </c:pt>
                <c:pt idx="4312">
                  <c:v>34528</c:v>
                </c:pt>
                <c:pt idx="4313">
                  <c:v>34529</c:v>
                </c:pt>
                <c:pt idx="4314">
                  <c:v>34530</c:v>
                </c:pt>
                <c:pt idx="4315">
                  <c:v>34533</c:v>
                </c:pt>
                <c:pt idx="4316">
                  <c:v>34534</c:v>
                </c:pt>
                <c:pt idx="4317">
                  <c:v>34535</c:v>
                </c:pt>
                <c:pt idx="4318">
                  <c:v>34536</c:v>
                </c:pt>
                <c:pt idx="4319">
                  <c:v>34537</c:v>
                </c:pt>
                <c:pt idx="4320">
                  <c:v>34540</c:v>
                </c:pt>
                <c:pt idx="4321">
                  <c:v>34541</c:v>
                </c:pt>
                <c:pt idx="4322">
                  <c:v>34542</c:v>
                </c:pt>
                <c:pt idx="4323">
                  <c:v>34543</c:v>
                </c:pt>
                <c:pt idx="4324">
                  <c:v>34544</c:v>
                </c:pt>
                <c:pt idx="4325">
                  <c:v>34547</c:v>
                </c:pt>
                <c:pt idx="4326">
                  <c:v>34548</c:v>
                </c:pt>
                <c:pt idx="4327">
                  <c:v>34549</c:v>
                </c:pt>
                <c:pt idx="4328">
                  <c:v>34550</c:v>
                </c:pt>
                <c:pt idx="4329">
                  <c:v>34551</c:v>
                </c:pt>
                <c:pt idx="4330">
                  <c:v>34554</c:v>
                </c:pt>
                <c:pt idx="4331">
                  <c:v>34555</c:v>
                </c:pt>
                <c:pt idx="4332">
                  <c:v>34556</c:v>
                </c:pt>
                <c:pt idx="4333">
                  <c:v>34557</c:v>
                </c:pt>
                <c:pt idx="4334">
                  <c:v>34558</c:v>
                </c:pt>
                <c:pt idx="4335">
                  <c:v>34561</c:v>
                </c:pt>
                <c:pt idx="4336">
                  <c:v>34562</c:v>
                </c:pt>
                <c:pt idx="4337">
                  <c:v>34563</c:v>
                </c:pt>
                <c:pt idx="4338">
                  <c:v>34564</c:v>
                </c:pt>
                <c:pt idx="4339">
                  <c:v>34565</c:v>
                </c:pt>
                <c:pt idx="4340">
                  <c:v>34568</c:v>
                </c:pt>
                <c:pt idx="4341">
                  <c:v>34569</c:v>
                </c:pt>
                <c:pt idx="4342">
                  <c:v>34570</c:v>
                </c:pt>
                <c:pt idx="4343">
                  <c:v>34571</c:v>
                </c:pt>
                <c:pt idx="4344">
                  <c:v>34572</c:v>
                </c:pt>
                <c:pt idx="4345">
                  <c:v>34575</c:v>
                </c:pt>
                <c:pt idx="4346">
                  <c:v>34576</c:v>
                </c:pt>
                <c:pt idx="4347">
                  <c:v>34577</c:v>
                </c:pt>
                <c:pt idx="4348">
                  <c:v>34578</c:v>
                </c:pt>
                <c:pt idx="4349">
                  <c:v>34579</c:v>
                </c:pt>
                <c:pt idx="4350">
                  <c:v>34582</c:v>
                </c:pt>
                <c:pt idx="4351">
                  <c:v>34583</c:v>
                </c:pt>
                <c:pt idx="4352">
                  <c:v>34584</c:v>
                </c:pt>
                <c:pt idx="4353">
                  <c:v>34585</c:v>
                </c:pt>
                <c:pt idx="4354">
                  <c:v>34586</c:v>
                </c:pt>
                <c:pt idx="4355">
                  <c:v>34589</c:v>
                </c:pt>
                <c:pt idx="4356">
                  <c:v>34590</c:v>
                </c:pt>
                <c:pt idx="4357">
                  <c:v>34591</c:v>
                </c:pt>
                <c:pt idx="4358">
                  <c:v>34592</c:v>
                </c:pt>
                <c:pt idx="4359">
                  <c:v>34593</c:v>
                </c:pt>
                <c:pt idx="4360">
                  <c:v>34596</c:v>
                </c:pt>
                <c:pt idx="4361">
                  <c:v>34597</c:v>
                </c:pt>
                <c:pt idx="4362">
                  <c:v>34598</c:v>
                </c:pt>
                <c:pt idx="4363">
                  <c:v>34599</c:v>
                </c:pt>
                <c:pt idx="4364">
                  <c:v>34600</c:v>
                </c:pt>
                <c:pt idx="4365">
                  <c:v>34603</c:v>
                </c:pt>
                <c:pt idx="4366">
                  <c:v>34604</c:v>
                </c:pt>
                <c:pt idx="4367">
                  <c:v>34605</c:v>
                </c:pt>
                <c:pt idx="4368">
                  <c:v>34606</c:v>
                </c:pt>
                <c:pt idx="4369">
                  <c:v>34607</c:v>
                </c:pt>
                <c:pt idx="4370">
                  <c:v>34610</c:v>
                </c:pt>
                <c:pt idx="4371">
                  <c:v>34611</c:v>
                </c:pt>
                <c:pt idx="4372">
                  <c:v>34612</c:v>
                </c:pt>
                <c:pt idx="4373">
                  <c:v>34613</c:v>
                </c:pt>
                <c:pt idx="4374">
                  <c:v>34614</c:v>
                </c:pt>
                <c:pt idx="4375">
                  <c:v>34617</c:v>
                </c:pt>
                <c:pt idx="4376">
                  <c:v>34618</c:v>
                </c:pt>
                <c:pt idx="4377">
                  <c:v>34619</c:v>
                </c:pt>
                <c:pt idx="4378">
                  <c:v>34620</c:v>
                </c:pt>
                <c:pt idx="4379">
                  <c:v>34621</c:v>
                </c:pt>
                <c:pt idx="4380">
                  <c:v>34624</c:v>
                </c:pt>
                <c:pt idx="4381">
                  <c:v>34625</c:v>
                </c:pt>
                <c:pt idx="4382">
                  <c:v>34626</c:v>
                </c:pt>
                <c:pt idx="4383">
                  <c:v>34627</c:v>
                </c:pt>
                <c:pt idx="4384">
                  <c:v>34628</c:v>
                </c:pt>
                <c:pt idx="4385">
                  <c:v>34631</c:v>
                </c:pt>
                <c:pt idx="4386">
                  <c:v>34632</c:v>
                </c:pt>
                <c:pt idx="4387">
                  <c:v>34633</c:v>
                </c:pt>
                <c:pt idx="4388">
                  <c:v>34634</c:v>
                </c:pt>
                <c:pt idx="4389">
                  <c:v>34635</c:v>
                </c:pt>
                <c:pt idx="4390">
                  <c:v>34638</c:v>
                </c:pt>
                <c:pt idx="4391">
                  <c:v>34639</c:v>
                </c:pt>
                <c:pt idx="4392">
                  <c:v>34640</c:v>
                </c:pt>
                <c:pt idx="4393">
                  <c:v>34641</c:v>
                </c:pt>
                <c:pt idx="4394">
                  <c:v>34642</c:v>
                </c:pt>
                <c:pt idx="4395">
                  <c:v>34645</c:v>
                </c:pt>
                <c:pt idx="4396">
                  <c:v>34646</c:v>
                </c:pt>
                <c:pt idx="4397">
                  <c:v>34647</c:v>
                </c:pt>
                <c:pt idx="4398">
                  <c:v>34648</c:v>
                </c:pt>
                <c:pt idx="4399">
                  <c:v>34649</c:v>
                </c:pt>
                <c:pt idx="4400">
                  <c:v>34652</c:v>
                </c:pt>
                <c:pt idx="4401">
                  <c:v>34653</c:v>
                </c:pt>
                <c:pt idx="4402">
                  <c:v>34654</c:v>
                </c:pt>
                <c:pt idx="4403">
                  <c:v>34655</c:v>
                </c:pt>
                <c:pt idx="4404">
                  <c:v>34656</c:v>
                </c:pt>
                <c:pt idx="4405">
                  <c:v>34659</c:v>
                </c:pt>
                <c:pt idx="4406">
                  <c:v>34660</c:v>
                </c:pt>
                <c:pt idx="4407">
                  <c:v>34661</c:v>
                </c:pt>
                <c:pt idx="4408">
                  <c:v>34662</c:v>
                </c:pt>
                <c:pt idx="4409">
                  <c:v>34663</c:v>
                </c:pt>
                <c:pt idx="4410">
                  <c:v>34666</c:v>
                </c:pt>
                <c:pt idx="4411">
                  <c:v>34667</c:v>
                </c:pt>
                <c:pt idx="4412">
                  <c:v>34668</c:v>
                </c:pt>
                <c:pt idx="4413">
                  <c:v>34669</c:v>
                </c:pt>
                <c:pt idx="4414">
                  <c:v>34670</c:v>
                </c:pt>
                <c:pt idx="4415">
                  <c:v>34673</c:v>
                </c:pt>
                <c:pt idx="4416">
                  <c:v>34674</c:v>
                </c:pt>
                <c:pt idx="4417">
                  <c:v>34675</c:v>
                </c:pt>
                <c:pt idx="4418">
                  <c:v>34676</c:v>
                </c:pt>
                <c:pt idx="4419">
                  <c:v>34677</c:v>
                </c:pt>
                <c:pt idx="4420">
                  <c:v>34680</c:v>
                </c:pt>
                <c:pt idx="4421">
                  <c:v>34681</c:v>
                </c:pt>
                <c:pt idx="4422">
                  <c:v>34682</c:v>
                </c:pt>
                <c:pt idx="4423">
                  <c:v>34683</c:v>
                </c:pt>
                <c:pt idx="4424">
                  <c:v>34684</c:v>
                </c:pt>
                <c:pt idx="4425">
                  <c:v>34687</c:v>
                </c:pt>
                <c:pt idx="4426">
                  <c:v>34688</c:v>
                </c:pt>
                <c:pt idx="4427">
                  <c:v>34689</c:v>
                </c:pt>
                <c:pt idx="4428">
                  <c:v>34690</c:v>
                </c:pt>
                <c:pt idx="4429">
                  <c:v>34691</c:v>
                </c:pt>
                <c:pt idx="4430">
                  <c:v>34694</c:v>
                </c:pt>
                <c:pt idx="4431">
                  <c:v>34695</c:v>
                </c:pt>
                <c:pt idx="4432">
                  <c:v>34696</c:v>
                </c:pt>
                <c:pt idx="4433">
                  <c:v>34697</c:v>
                </c:pt>
                <c:pt idx="4434">
                  <c:v>34698</c:v>
                </c:pt>
                <c:pt idx="4435">
                  <c:v>34701</c:v>
                </c:pt>
                <c:pt idx="4436">
                  <c:v>34702</c:v>
                </c:pt>
                <c:pt idx="4437">
                  <c:v>34703</c:v>
                </c:pt>
                <c:pt idx="4438">
                  <c:v>34704</c:v>
                </c:pt>
                <c:pt idx="4439">
                  <c:v>34705</c:v>
                </c:pt>
                <c:pt idx="4440">
                  <c:v>34708</c:v>
                </c:pt>
                <c:pt idx="4441">
                  <c:v>34709</c:v>
                </c:pt>
                <c:pt idx="4442">
                  <c:v>34710</c:v>
                </c:pt>
                <c:pt idx="4443">
                  <c:v>34711</c:v>
                </c:pt>
                <c:pt idx="4444">
                  <c:v>34712</c:v>
                </c:pt>
                <c:pt idx="4445">
                  <c:v>34715</c:v>
                </c:pt>
                <c:pt idx="4446">
                  <c:v>34716</c:v>
                </c:pt>
                <c:pt idx="4447">
                  <c:v>34717</c:v>
                </c:pt>
                <c:pt idx="4448">
                  <c:v>34718</c:v>
                </c:pt>
                <c:pt idx="4449">
                  <c:v>34719</c:v>
                </c:pt>
                <c:pt idx="4450">
                  <c:v>34722</c:v>
                </c:pt>
                <c:pt idx="4451">
                  <c:v>34723</c:v>
                </c:pt>
                <c:pt idx="4452">
                  <c:v>34724</c:v>
                </c:pt>
                <c:pt idx="4453">
                  <c:v>34725</c:v>
                </c:pt>
                <c:pt idx="4454">
                  <c:v>34726</c:v>
                </c:pt>
                <c:pt idx="4455">
                  <c:v>34729</c:v>
                </c:pt>
                <c:pt idx="4456">
                  <c:v>34730</c:v>
                </c:pt>
                <c:pt idx="4457">
                  <c:v>34731</c:v>
                </c:pt>
                <c:pt idx="4458">
                  <c:v>34732</c:v>
                </c:pt>
                <c:pt idx="4459">
                  <c:v>34733</c:v>
                </c:pt>
                <c:pt idx="4460">
                  <c:v>34736</c:v>
                </c:pt>
                <c:pt idx="4461">
                  <c:v>34737</c:v>
                </c:pt>
                <c:pt idx="4462">
                  <c:v>34738</c:v>
                </c:pt>
                <c:pt idx="4463">
                  <c:v>34739</c:v>
                </c:pt>
                <c:pt idx="4464">
                  <c:v>34740</c:v>
                </c:pt>
                <c:pt idx="4465">
                  <c:v>34743</c:v>
                </c:pt>
                <c:pt idx="4466">
                  <c:v>34744</c:v>
                </c:pt>
                <c:pt idx="4467">
                  <c:v>34745</c:v>
                </c:pt>
                <c:pt idx="4468">
                  <c:v>34746</c:v>
                </c:pt>
                <c:pt idx="4469">
                  <c:v>34747</c:v>
                </c:pt>
                <c:pt idx="4470">
                  <c:v>34750</c:v>
                </c:pt>
                <c:pt idx="4471">
                  <c:v>34751</c:v>
                </c:pt>
                <c:pt idx="4472">
                  <c:v>34752</c:v>
                </c:pt>
                <c:pt idx="4473">
                  <c:v>34753</c:v>
                </c:pt>
                <c:pt idx="4474">
                  <c:v>34754</c:v>
                </c:pt>
                <c:pt idx="4475">
                  <c:v>34757</c:v>
                </c:pt>
                <c:pt idx="4476">
                  <c:v>34758</c:v>
                </c:pt>
                <c:pt idx="4477">
                  <c:v>34759</c:v>
                </c:pt>
                <c:pt idx="4478">
                  <c:v>34760</c:v>
                </c:pt>
                <c:pt idx="4479">
                  <c:v>34761</c:v>
                </c:pt>
                <c:pt idx="4480">
                  <c:v>34764</c:v>
                </c:pt>
                <c:pt idx="4481">
                  <c:v>34765</c:v>
                </c:pt>
                <c:pt idx="4482">
                  <c:v>34766</c:v>
                </c:pt>
                <c:pt idx="4483">
                  <c:v>34767</c:v>
                </c:pt>
                <c:pt idx="4484">
                  <c:v>34768</c:v>
                </c:pt>
                <c:pt idx="4485">
                  <c:v>34771</c:v>
                </c:pt>
                <c:pt idx="4486">
                  <c:v>34772</c:v>
                </c:pt>
                <c:pt idx="4487">
                  <c:v>34773</c:v>
                </c:pt>
                <c:pt idx="4488">
                  <c:v>34774</c:v>
                </c:pt>
                <c:pt idx="4489">
                  <c:v>34775</c:v>
                </c:pt>
                <c:pt idx="4490">
                  <c:v>34778</c:v>
                </c:pt>
                <c:pt idx="4491">
                  <c:v>34779</c:v>
                </c:pt>
                <c:pt idx="4492">
                  <c:v>34780</c:v>
                </c:pt>
                <c:pt idx="4493">
                  <c:v>34781</c:v>
                </c:pt>
                <c:pt idx="4494">
                  <c:v>34782</c:v>
                </c:pt>
                <c:pt idx="4495">
                  <c:v>34785</c:v>
                </c:pt>
                <c:pt idx="4496">
                  <c:v>34786</c:v>
                </c:pt>
                <c:pt idx="4497">
                  <c:v>34787</c:v>
                </c:pt>
                <c:pt idx="4498">
                  <c:v>34788</c:v>
                </c:pt>
                <c:pt idx="4499">
                  <c:v>34789</c:v>
                </c:pt>
                <c:pt idx="4500">
                  <c:v>34792</c:v>
                </c:pt>
                <c:pt idx="4501">
                  <c:v>34793</c:v>
                </c:pt>
                <c:pt idx="4502">
                  <c:v>34794</c:v>
                </c:pt>
                <c:pt idx="4503">
                  <c:v>34795</c:v>
                </c:pt>
                <c:pt idx="4504">
                  <c:v>34796</c:v>
                </c:pt>
                <c:pt idx="4505">
                  <c:v>34799</c:v>
                </c:pt>
                <c:pt idx="4506">
                  <c:v>34800</c:v>
                </c:pt>
                <c:pt idx="4507">
                  <c:v>34801</c:v>
                </c:pt>
                <c:pt idx="4508">
                  <c:v>34802</c:v>
                </c:pt>
                <c:pt idx="4509">
                  <c:v>34803</c:v>
                </c:pt>
                <c:pt idx="4510">
                  <c:v>34806</c:v>
                </c:pt>
                <c:pt idx="4511">
                  <c:v>34807</c:v>
                </c:pt>
                <c:pt idx="4512">
                  <c:v>34808</c:v>
                </c:pt>
                <c:pt idx="4513">
                  <c:v>34809</c:v>
                </c:pt>
                <c:pt idx="4514">
                  <c:v>34810</c:v>
                </c:pt>
                <c:pt idx="4515">
                  <c:v>34813</c:v>
                </c:pt>
                <c:pt idx="4516">
                  <c:v>34814</c:v>
                </c:pt>
                <c:pt idx="4517">
                  <c:v>34815</c:v>
                </c:pt>
                <c:pt idx="4518">
                  <c:v>34816</c:v>
                </c:pt>
                <c:pt idx="4519">
                  <c:v>34817</c:v>
                </c:pt>
                <c:pt idx="4520">
                  <c:v>34820</c:v>
                </c:pt>
                <c:pt idx="4521">
                  <c:v>34821</c:v>
                </c:pt>
                <c:pt idx="4522">
                  <c:v>34822</c:v>
                </c:pt>
                <c:pt idx="4523">
                  <c:v>34823</c:v>
                </c:pt>
                <c:pt idx="4524">
                  <c:v>34824</c:v>
                </c:pt>
                <c:pt idx="4525">
                  <c:v>34827</c:v>
                </c:pt>
                <c:pt idx="4526">
                  <c:v>34828</c:v>
                </c:pt>
                <c:pt idx="4527">
                  <c:v>34829</c:v>
                </c:pt>
                <c:pt idx="4528">
                  <c:v>34830</c:v>
                </c:pt>
                <c:pt idx="4529">
                  <c:v>34831</c:v>
                </c:pt>
                <c:pt idx="4530">
                  <c:v>34834</c:v>
                </c:pt>
                <c:pt idx="4531">
                  <c:v>34835</c:v>
                </c:pt>
                <c:pt idx="4532">
                  <c:v>34836</c:v>
                </c:pt>
                <c:pt idx="4533">
                  <c:v>34837</c:v>
                </c:pt>
                <c:pt idx="4534">
                  <c:v>34838</c:v>
                </c:pt>
                <c:pt idx="4535">
                  <c:v>34841</c:v>
                </c:pt>
                <c:pt idx="4536">
                  <c:v>34842</c:v>
                </c:pt>
                <c:pt idx="4537">
                  <c:v>34843</c:v>
                </c:pt>
                <c:pt idx="4538">
                  <c:v>34844</c:v>
                </c:pt>
                <c:pt idx="4539">
                  <c:v>34845</c:v>
                </c:pt>
                <c:pt idx="4540">
                  <c:v>34848</c:v>
                </c:pt>
                <c:pt idx="4541">
                  <c:v>34849</c:v>
                </c:pt>
                <c:pt idx="4542">
                  <c:v>34850</c:v>
                </c:pt>
                <c:pt idx="4543">
                  <c:v>34851</c:v>
                </c:pt>
                <c:pt idx="4544">
                  <c:v>34852</c:v>
                </c:pt>
                <c:pt idx="4545">
                  <c:v>34855</c:v>
                </c:pt>
                <c:pt idx="4546">
                  <c:v>34856</c:v>
                </c:pt>
                <c:pt idx="4547">
                  <c:v>34857</c:v>
                </c:pt>
                <c:pt idx="4548">
                  <c:v>34858</c:v>
                </c:pt>
                <c:pt idx="4549">
                  <c:v>34859</c:v>
                </c:pt>
                <c:pt idx="4550">
                  <c:v>34862</c:v>
                </c:pt>
                <c:pt idx="4551">
                  <c:v>34863</c:v>
                </c:pt>
                <c:pt idx="4552">
                  <c:v>34864</c:v>
                </c:pt>
                <c:pt idx="4553">
                  <c:v>34865</c:v>
                </c:pt>
                <c:pt idx="4554">
                  <c:v>34866</c:v>
                </c:pt>
                <c:pt idx="4555">
                  <c:v>34869</c:v>
                </c:pt>
                <c:pt idx="4556">
                  <c:v>34870</c:v>
                </c:pt>
                <c:pt idx="4557">
                  <c:v>34871</c:v>
                </c:pt>
                <c:pt idx="4558">
                  <c:v>34872</c:v>
                </c:pt>
                <c:pt idx="4559">
                  <c:v>34873</c:v>
                </c:pt>
                <c:pt idx="4560">
                  <c:v>34876</c:v>
                </c:pt>
                <c:pt idx="4561">
                  <c:v>34877</c:v>
                </c:pt>
                <c:pt idx="4562">
                  <c:v>34878</c:v>
                </c:pt>
                <c:pt idx="4563">
                  <c:v>34879</c:v>
                </c:pt>
                <c:pt idx="4564">
                  <c:v>34880</c:v>
                </c:pt>
                <c:pt idx="4565">
                  <c:v>34883</c:v>
                </c:pt>
                <c:pt idx="4566">
                  <c:v>34884</c:v>
                </c:pt>
                <c:pt idx="4567">
                  <c:v>34885</c:v>
                </c:pt>
                <c:pt idx="4568">
                  <c:v>34886</c:v>
                </c:pt>
                <c:pt idx="4569">
                  <c:v>34887</c:v>
                </c:pt>
                <c:pt idx="4570">
                  <c:v>34890</c:v>
                </c:pt>
                <c:pt idx="4571">
                  <c:v>34891</c:v>
                </c:pt>
                <c:pt idx="4572">
                  <c:v>34892</c:v>
                </c:pt>
                <c:pt idx="4573">
                  <c:v>34893</c:v>
                </c:pt>
                <c:pt idx="4574">
                  <c:v>34894</c:v>
                </c:pt>
                <c:pt idx="4575">
                  <c:v>34897</c:v>
                </c:pt>
                <c:pt idx="4576">
                  <c:v>34898</c:v>
                </c:pt>
                <c:pt idx="4577">
                  <c:v>34899</c:v>
                </c:pt>
                <c:pt idx="4578">
                  <c:v>34900</c:v>
                </c:pt>
                <c:pt idx="4579">
                  <c:v>34901</c:v>
                </c:pt>
                <c:pt idx="4580">
                  <c:v>34904</c:v>
                </c:pt>
                <c:pt idx="4581">
                  <c:v>34905</c:v>
                </c:pt>
                <c:pt idx="4582">
                  <c:v>34906</c:v>
                </c:pt>
                <c:pt idx="4583">
                  <c:v>34907</c:v>
                </c:pt>
                <c:pt idx="4584">
                  <c:v>34908</c:v>
                </c:pt>
                <c:pt idx="4585">
                  <c:v>34911</c:v>
                </c:pt>
                <c:pt idx="4586">
                  <c:v>34912</c:v>
                </c:pt>
                <c:pt idx="4587">
                  <c:v>34913</c:v>
                </c:pt>
                <c:pt idx="4588">
                  <c:v>34914</c:v>
                </c:pt>
                <c:pt idx="4589">
                  <c:v>34915</c:v>
                </c:pt>
                <c:pt idx="4590">
                  <c:v>34918</c:v>
                </c:pt>
                <c:pt idx="4591">
                  <c:v>34919</c:v>
                </c:pt>
                <c:pt idx="4592">
                  <c:v>34920</c:v>
                </c:pt>
                <c:pt idx="4593">
                  <c:v>34921</c:v>
                </c:pt>
                <c:pt idx="4594">
                  <c:v>34922</c:v>
                </c:pt>
                <c:pt idx="4595">
                  <c:v>34925</c:v>
                </c:pt>
                <c:pt idx="4596">
                  <c:v>34926</c:v>
                </c:pt>
                <c:pt idx="4597">
                  <c:v>34927</c:v>
                </c:pt>
                <c:pt idx="4598">
                  <c:v>34928</c:v>
                </c:pt>
                <c:pt idx="4599">
                  <c:v>34929</c:v>
                </c:pt>
                <c:pt idx="4600">
                  <c:v>34932</c:v>
                </c:pt>
                <c:pt idx="4601">
                  <c:v>34933</c:v>
                </c:pt>
                <c:pt idx="4602">
                  <c:v>34934</c:v>
                </c:pt>
                <c:pt idx="4603">
                  <c:v>34935</c:v>
                </c:pt>
                <c:pt idx="4604">
                  <c:v>34936</c:v>
                </c:pt>
                <c:pt idx="4605">
                  <c:v>34939</c:v>
                </c:pt>
                <c:pt idx="4606">
                  <c:v>34940</c:v>
                </c:pt>
                <c:pt idx="4607">
                  <c:v>34941</c:v>
                </c:pt>
                <c:pt idx="4608">
                  <c:v>34942</c:v>
                </c:pt>
                <c:pt idx="4609">
                  <c:v>34943</c:v>
                </c:pt>
                <c:pt idx="4610">
                  <c:v>34946</c:v>
                </c:pt>
                <c:pt idx="4611">
                  <c:v>34947</c:v>
                </c:pt>
                <c:pt idx="4612">
                  <c:v>34948</c:v>
                </c:pt>
                <c:pt idx="4613">
                  <c:v>34949</c:v>
                </c:pt>
                <c:pt idx="4614">
                  <c:v>34950</c:v>
                </c:pt>
                <c:pt idx="4615">
                  <c:v>34953</c:v>
                </c:pt>
                <c:pt idx="4616">
                  <c:v>34954</c:v>
                </c:pt>
                <c:pt idx="4617">
                  <c:v>34955</c:v>
                </c:pt>
                <c:pt idx="4618">
                  <c:v>34956</c:v>
                </c:pt>
                <c:pt idx="4619">
                  <c:v>34957</c:v>
                </c:pt>
                <c:pt idx="4620">
                  <c:v>34960</c:v>
                </c:pt>
                <c:pt idx="4621">
                  <c:v>34961</c:v>
                </c:pt>
                <c:pt idx="4622">
                  <c:v>34962</c:v>
                </c:pt>
                <c:pt idx="4623">
                  <c:v>34963</c:v>
                </c:pt>
                <c:pt idx="4624">
                  <c:v>34964</c:v>
                </c:pt>
                <c:pt idx="4625">
                  <c:v>34967</c:v>
                </c:pt>
                <c:pt idx="4626">
                  <c:v>34968</c:v>
                </c:pt>
                <c:pt idx="4627">
                  <c:v>34969</c:v>
                </c:pt>
                <c:pt idx="4628">
                  <c:v>34970</c:v>
                </c:pt>
                <c:pt idx="4629">
                  <c:v>34971</c:v>
                </c:pt>
                <c:pt idx="4630">
                  <c:v>34974</c:v>
                </c:pt>
                <c:pt idx="4631">
                  <c:v>34975</c:v>
                </c:pt>
                <c:pt idx="4632">
                  <c:v>34976</c:v>
                </c:pt>
                <c:pt idx="4633">
                  <c:v>34977</c:v>
                </c:pt>
                <c:pt idx="4634">
                  <c:v>34978</c:v>
                </c:pt>
                <c:pt idx="4635">
                  <c:v>34981</c:v>
                </c:pt>
                <c:pt idx="4636">
                  <c:v>34982</c:v>
                </c:pt>
                <c:pt idx="4637">
                  <c:v>34983</c:v>
                </c:pt>
                <c:pt idx="4638">
                  <c:v>34984</c:v>
                </c:pt>
                <c:pt idx="4639">
                  <c:v>34985</c:v>
                </c:pt>
                <c:pt idx="4640">
                  <c:v>34988</c:v>
                </c:pt>
                <c:pt idx="4641">
                  <c:v>34989</c:v>
                </c:pt>
                <c:pt idx="4642">
                  <c:v>34990</c:v>
                </c:pt>
                <c:pt idx="4643">
                  <c:v>34991</c:v>
                </c:pt>
                <c:pt idx="4644">
                  <c:v>34992</c:v>
                </c:pt>
                <c:pt idx="4645">
                  <c:v>34995</c:v>
                </c:pt>
                <c:pt idx="4646">
                  <c:v>34996</c:v>
                </c:pt>
                <c:pt idx="4647">
                  <c:v>34997</c:v>
                </c:pt>
                <c:pt idx="4648">
                  <c:v>34998</c:v>
                </c:pt>
                <c:pt idx="4649">
                  <c:v>34999</c:v>
                </c:pt>
                <c:pt idx="4650">
                  <c:v>35002</c:v>
                </c:pt>
                <c:pt idx="4651">
                  <c:v>35003</c:v>
                </c:pt>
                <c:pt idx="4652">
                  <c:v>35004</c:v>
                </c:pt>
                <c:pt idx="4653">
                  <c:v>35005</c:v>
                </c:pt>
                <c:pt idx="4654">
                  <c:v>35006</c:v>
                </c:pt>
                <c:pt idx="4655">
                  <c:v>35009</c:v>
                </c:pt>
                <c:pt idx="4656">
                  <c:v>35010</c:v>
                </c:pt>
                <c:pt idx="4657">
                  <c:v>35011</c:v>
                </c:pt>
                <c:pt idx="4658">
                  <c:v>35012</c:v>
                </c:pt>
                <c:pt idx="4659">
                  <c:v>35013</c:v>
                </c:pt>
                <c:pt idx="4660">
                  <c:v>35016</c:v>
                </c:pt>
                <c:pt idx="4661">
                  <c:v>35017</c:v>
                </c:pt>
                <c:pt idx="4662">
                  <c:v>35018</c:v>
                </c:pt>
                <c:pt idx="4663">
                  <c:v>35019</c:v>
                </c:pt>
                <c:pt idx="4664">
                  <c:v>35020</c:v>
                </c:pt>
                <c:pt idx="4665">
                  <c:v>35023</c:v>
                </c:pt>
                <c:pt idx="4666">
                  <c:v>35024</c:v>
                </c:pt>
                <c:pt idx="4667">
                  <c:v>35025</c:v>
                </c:pt>
                <c:pt idx="4668">
                  <c:v>35026</c:v>
                </c:pt>
                <c:pt idx="4669">
                  <c:v>35027</c:v>
                </c:pt>
                <c:pt idx="4670">
                  <c:v>35030</c:v>
                </c:pt>
                <c:pt idx="4671">
                  <c:v>35031</c:v>
                </c:pt>
                <c:pt idx="4672">
                  <c:v>35032</c:v>
                </c:pt>
                <c:pt idx="4673">
                  <c:v>35033</c:v>
                </c:pt>
                <c:pt idx="4674">
                  <c:v>35034</c:v>
                </c:pt>
                <c:pt idx="4675">
                  <c:v>35037</c:v>
                </c:pt>
                <c:pt idx="4676">
                  <c:v>35038</c:v>
                </c:pt>
                <c:pt idx="4677">
                  <c:v>35039</c:v>
                </c:pt>
                <c:pt idx="4678">
                  <c:v>35040</c:v>
                </c:pt>
                <c:pt idx="4679">
                  <c:v>35041</c:v>
                </c:pt>
                <c:pt idx="4680">
                  <c:v>35044</c:v>
                </c:pt>
                <c:pt idx="4681">
                  <c:v>35045</c:v>
                </c:pt>
                <c:pt idx="4682">
                  <c:v>35046</c:v>
                </c:pt>
                <c:pt idx="4683">
                  <c:v>35047</c:v>
                </c:pt>
                <c:pt idx="4684">
                  <c:v>35048</c:v>
                </c:pt>
                <c:pt idx="4685">
                  <c:v>35051</c:v>
                </c:pt>
                <c:pt idx="4686">
                  <c:v>35052</c:v>
                </c:pt>
                <c:pt idx="4687">
                  <c:v>35053</c:v>
                </c:pt>
                <c:pt idx="4688">
                  <c:v>35054</c:v>
                </c:pt>
                <c:pt idx="4689">
                  <c:v>35055</c:v>
                </c:pt>
                <c:pt idx="4690">
                  <c:v>35058</c:v>
                </c:pt>
                <c:pt idx="4691">
                  <c:v>35059</c:v>
                </c:pt>
                <c:pt idx="4692">
                  <c:v>35060</c:v>
                </c:pt>
                <c:pt idx="4693">
                  <c:v>35061</c:v>
                </c:pt>
                <c:pt idx="4694">
                  <c:v>35062</c:v>
                </c:pt>
                <c:pt idx="4695">
                  <c:v>35065</c:v>
                </c:pt>
                <c:pt idx="4696">
                  <c:v>35066</c:v>
                </c:pt>
                <c:pt idx="4697">
                  <c:v>35067</c:v>
                </c:pt>
                <c:pt idx="4698">
                  <c:v>35068</c:v>
                </c:pt>
                <c:pt idx="4699">
                  <c:v>35069</c:v>
                </c:pt>
                <c:pt idx="4700">
                  <c:v>35072</c:v>
                </c:pt>
                <c:pt idx="4701">
                  <c:v>35073</c:v>
                </c:pt>
                <c:pt idx="4702">
                  <c:v>35074</c:v>
                </c:pt>
                <c:pt idx="4703">
                  <c:v>35075</c:v>
                </c:pt>
                <c:pt idx="4704">
                  <c:v>35076</c:v>
                </c:pt>
                <c:pt idx="4705">
                  <c:v>35079</c:v>
                </c:pt>
                <c:pt idx="4706">
                  <c:v>35080</c:v>
                </c:pt>
                <c:pt idx="4707">
                  <c:v>35081</c:v>
                </c:pt>
                <c:pt idx="4708">
                  <c:v>35082</c:v>
                </c:pt>
                <c:pt idx="4709">
                  <c:v>35083</c:v>
                </c:pt>
                <c:pt idx="4710">
                  <c:v>35086</c:v>
                </c:pt>
                <c:pt idx="4711">
                  <c:v>35087</c:v>
                </c:pt>
                <c:pt idx="4712">
                  <c:v>35088</c:v>
                </c:pt>
                <c:pt idx="4713">
                  <c:v>35089</c:v>
                </c:pt>
                <c:pt idx="4714">
                  <c:v>35090</c:v>
                </c:pt>
                <c:pt idx="4715">
                  <c:v>35093</c:v>
                </c:pt>
                <c:pt idx="4716">
                  <c:v>35094</c:v>
                </c:pt>
                <c:pt idx="4717">
                  <c:v>35095</c:v>
                </c:pt>
                <c:pt idx="4718">
                  <c:v>35096</c:v>
                </c:pt>
                <c:pt idx="4719">
                  <c:v>35097</c:v>
                </c:pt>
                <c:pt idx="4720">
                  <c:v>35100</c:v>
                </c:pt>
                <c:pt idx="4721">
                  <c:v>35101</c:v>
                </c:pt>
                <c:pt idx="4722">
                  <c:v>35102</c:v>
                </c:pt>
                <c:pt idx="4723">
                  <c:v>35103</c:v>
                </c:pt>
                <c:pt idx="4724">
                  <c:v>35104</c:v>
                </c:pt>
                <c:pt idx="4725">
                  <c:v>35107</c:v>
                </c:pt>
                <c:pt idx="4726">
                  <c:v>35108</c:v>
                </c:pt>
                <c:pt idx="4727">
                  <c:v>35109</c:v>
                </c:pt>
                <c:pt idx="4728">
                  <c:v>35110</c:v>
                </c:pt>
                <c:pt idx="4729">
                  <c:v>35111</c:v>
                </c:pt>
                <c:pt idx="4730">
                  <c:v>35114</c:v>
                </c:pt>
                <c:pt idx="4731">
                  <c:v>35115</c:v>
                </c:pt>
                <c:pt idx="4732">
                  <c:v>35116</c:v>
                </c:pt>
                <c:pt idx="4733">
                  <c:v>35117</c:v>
                </c:pt>
                <c:pt idx="4734">
                  <c:v>35118</c:v>
                </c:pt>
                <c:pt idx="4735">
                  <c:v>35121</c:v>
                </c:pt>
                <c:pt idx="4736">
                  <c:v>35122</c:v>
                </c:pt>
                <c:pt idx="4737">
                  <c:v>35123</c:v>
                </c:pt>
                <c:pt idx="4738">
                  <c:v>35124</c:v>
                </c:pt>
                <c:pt idx="4739">
                  <c:v>35125</c:v>
                </c:pt>
                <c:pt idx="4740">
                  <c:v>35128</c:v>
                </c:pt>
                <c:pt idx="4741">
                  <c:v>35129</c:v>
                </c:pt>
                <c:pt idx="4742">
                  <c:v>35130</c:v>
                </c:pt>
                <c:pt idx="4743">
                  <c:v>35131</c:v>
                </c:pt>
                <c:pt idx="4744">
                  <c:v>35132</c:v>
                </c:pt>
                <c:pt idx="4745">
                  <c:v>35135</c:v>
                </c:pt>
                <c:pt idx="4746">
                  <c:v>35136</c:v>
                </c:pt>
                <c:pt idx="4747">
                  <c:v>35137</c:v>
                </c:pt>
                <c:pt idx="4748">
                  <c:v>35138</c:v>
                </c:pt>
                <c:pt idx="4749">
                  <c:v>35139</c:v>
                </c:pt>
                <c:pt idx="4750">
                  <c:v>35142</c:v>
                </c:pt>
                <c:pt idx="4751">
                  <c:v>35143</c:v>
                </c:pt>
                <c:pt idx="4752">
                  <c:v>35144</c:v>
                </c:pt>
                <c:pt idx="4753">
                  <c:v>35145</c:v>
                </c:pt>
                <c:pt idx="4754">
                  <c:v>35146</c:v>
                </c:pt>
                <c:pt idx="4755">
                  <c:v>35149</c:v>
                </c:pt>
                <c:pt idx="4756">
                  <c:v>35150</c:v>
                </c:pt>
                <c:pt idx="4757">
                  <c:v>35151</c:v>
                </c:pt>
                <c:pt idx="4758">
                  <c:v>35152</c:v>
                </c:pt>
                <c:pt idx="4759">
                  <c:v>35153</c:v>
                </c:pt>
                <c:pt idx="4760">
                  <c:v>35156</c:v>
                </c:pt>
                <c:pt idx="4761">
                  <c:v>35157</c:v>
                </c:pt>
                <c:pt idx="4762">
                  <c:v>35158</c:v>
                </c:pt>
                <c:pt idx="4763">
                  <c:v>35159</c:v>
                </c:pt>
                <c:pt idx="4764">
                  <c:v>35160</c:v>
                </c:pt>
                <c:pt idx="4765">
                  <c:v>35163</c:v>
                </c:pt>
                <c:pt idx="4766">
                  <c:v>35164</c:v>
                </c:pt>
                <c:pt idx="4767">
                  <c:v>35165</c:v>
                </c:pt>
                <c:pt idx="4768">
                  <c:v>35166</c:v>
                </c:pt>
                <c:pt idx="4769">
                  <c:v>35167</c:v>
                </c:pt>
                <c:pt idx="4770">
                  <c:v>35170</c:v>
                </c:pt>
                <c:pt idx="4771">
                  <c:v>35171</c:v>
                </c:pt>
                <c:pt idx="4772">
                  <c:v>35172</c:v>
                </c:pt>
                <c:pt idx="4773">
                  <c:v>35173</c:v>
                </c:pt>
                <c:pt idx="4774">
                  <c:v>35174</c:v>
                </c:pt>
                <c:pt idx="4775">
                  <c:v>35177</c:v>
                </c:pt>
                <c:pt idx="4776">
                  <c:v>35178</c:v>
                </c:pt>
                <c:pt idx="4777">
                  <c:v>35179</c:v>
                </c:pt>
                <c:pt idx="4778">
                  <c:v>35180</c:v>
                </c:pt>
                <c:pt idx="4779">
                  <c:v>35181</c:v>
                </c:pt>
                <c:pt idx="4780">
                  <c:v>35184</c:v>
                </c:pt>
                <c:pt idx="4781">
                  <c:v>35185</c:v>
                </c:pt>
                <c:pt idx="4782">
                  <c:v>35186</c:v>
                </c:pt>
                <c:pt idx="4783">
                  <c:v>35187</c:v>
                </c:pt>
                <c:pt idx="4784">
                  <c:v>35188</c:v>
                </c:pt>
                <c:pt idx="4785">
                  <c:v>35191</c:v>
                </c:pt>
                <c:pt idx="4786">
                  <c:v>35192</c:v>
                </c:pt>
                <c:pt idx="4787">
                  <c:v>35193</c:v>
                </c:pt>
                <c:pt idx="4788">
                  <c:v>35194</c:v>
                </c:pt>
                <c:pt idx="4789">
                  <c:v>35195</c:v>
                </c:pt>
                <c:pt idx="4790">
                  <c:v>35198</c:v>
                </c:pt>
                <c:pt idx="4791">
                  <c:v>35199</c:v>
                </c:pt>
                <c:pt idx="4792">
                  <c:v>35200</c:v>
                </c:pt>
                <c:pt idx="4793">
                  <c:v>35201</c:v>
                </c:pt>
                <c:pt idx="4794">
                  <c:v>35202</c:v>
                </c:pt>
                <c:pt idx="4795">
                  <c:v>35205</c:v>
                </c:pt>
                <c:pt idx="4796">
                  <c:v>35206</c:v>
                </c:pt>
                <c:pt idx="4797">
                  <c:v>35207</c:v>
                </c:pt>
                <c:pt idx="4798">
                  <c:v>35208</c:v>
                </c:pt>
                <c:pt idx="4799">
                  <c:v>35209</c:v>
                </c:pt>
                <c:pt idx="4800">
                  <c:v>35212</c:v>
                </c:pt>
                <c:pt idx="4801">
                  <c:v>35213</c:v>
                </c:pt>
                <c:pt idx="4802">
                  <c:v>35214</c:v>
                </c:pt>
                <c:pt idx="4803">
                  <c:v>35215</c:v>
                </c:pt>
                <c:pt idx="4804">
                  <c:v>35216</c:v>
                </c:pt>
                <c:pt idx="4805">
                  <c:v>35219</c:v>
                </c:pt>
                <c:pt idx="4806">
                  <c:v>35220</c:v>
                </c:pt>
                <c:pt idx="4807">
                  <c:v>35221</c:v>
                </c:pt>
                <c:pt idx="4808">
                  <c:v>35222</c:v>
                </c:pt>
                <c:pt idx="4809">
                  <c:v>35223</c:v>
                </c:pt>
                <c:pt idx="4810">
                  <c:v>35226</c:v>
                </c:pt>
                <c:pt idx="4811">
                  <c:v>35227</c:v>
                </c:pt>
                <c:pt idx="4812">
                  <c:v>35228</c:v>
                </c:pt>
                <c:pt idx="4813">
                  <c:v>35229</c:v>
                </c:pt>
                <c:pt idx="4814">
                  <c:v>35230</c:v>
                </c:pt>
                <c:pt idx="4815">
                  <c:v>35233</c:v>
                </c:pt>
                <c:pt idx="4816">
                  <c:v>35234</c:v>
                </c:pt>
                <c:pt idx="4817">
                  <c:v>35235</c:v>
                </c:pt>
                <c:pt idx="4818">
                  <c:v>35236</c:v>
                </c:pt>
                <c:pt idx="4819">
                  <c:v>35237</c:v>
                </c:pt>
                <c:pt idx="4820">
                  <c:v>35240</c:v>
                </c:pt>
                <c:pt idx="4821">
                  <c:v>35241</c:v>
                </c:pt>
                <c:pt idx="4822">
                  <c:v>35242</c:v>
                </c:pt>
                <c:pt idx="4823">
                  <c:v>35243</c:v>
                </c:pt>
                <c:pt idx="4824">
                  <c:v>35244</c:v>
                </c:pt>
                <c:pt idx="4825">
                  <c:v>35247</c:v>
                </c:pt>
                <c:pt idx="4826">
                  <c:v>35248</c:v>
                </c:pt>
                <c:pt idx="4827">
                  <c:v>35249</c:v>
                </c:pt>
                <c:pt idx="4828">
                  <c:v>35250</c:v>
                </c:pt>
                <c:pt idx="4829">
                  <c:v>35251</c:v>
                </c:pt>
                <c:pt idx="4830">
                  <c:v>35254</c:v>
                </c:pt>
                <c:pt idx="4831">
                  <c:v>35255</c:v>
                </c:pt>
                <c:pt idx="4832">
                  <c:v>35256</c:v>
                </c:pt>
                <c:pt idx="4833">
                  <c:v>35257</c:v>
                </c:pt>
                <c:pt idx="4834">
                  <c:v>35258</c:v>
                </c:pt>
                <c:pt idx="4835">
                  <c:v>35261</c:v>
                </c:pt>
                <c:pt idx="4836">
                  <c:v>35262</c:v>
                </c:pt>
                <c:pt idx="4837">
                  <c:v>35263</c:v>
                </c:pt>
                <c:pt idx="4838">
                  <c:v>35264</c:v>
                </c:pt>
                <c:pt idx="4839">
                  <c:v>35265</c:v>
                </c:pt>
                <c:pt idx="4840">
                  <c:v>35268</c:v>
                </c:pt>
                <c:pt idx="4841">
                  <c:v>35269</c:v>
                </c:pt>
                <c:pt idx="4842">
                  <c:v>35270</c:v>
                </c:pt>
                <c:pt idx="4843">
                  <c:v>35271</c:v>
                </c:pt>
                <c:pt idx="4844">
                  <c:v>35272</c:v>
                </c:pt>
                <c:pt idx="4845">
                  <c:v>35275</c:v>
                </c:pt>
                <c:pt idx="4846">
                  <c:v>35276</c:v>
                </c:pt>
                <c:pt idx="4847">
                  <c:v>35277</c:v>
                </c:pt>
                <c:pt idx="4848">
                  <c:v>35278</c:v>
                </c:pt>
                <c:pt idx="4849">
                  <c:v>35279</c:v>
                </c:pt>
                <c:pt idx="4850">
                  <c:v>35282</c:v>
                </c:pt>
                <c:pt idx="4851">
                  <c:v>35283</c:v>
                </c:pt>
                <c:pt idx="4852">
                  <c:v>35284</c:v>
                </c:pt>
                <c:pt idx="4853">
                  <c:v>35285</c:v>
                </c:pt>
                <c:pt idx="4854">
                  <c:v>35286</c:v>
                </c:pt>
                <c:pt idx="4855">
                  <c:v>35289</c:v>
                </c:pt>
                <c:pt idx="4856">
                  <c:v>35290</c:v>
                </c:pt>
                <c:pt idx="4857">
                  <c:v>35291</c:v>
                </c:pt>
                <c:pt idx="4858">
                  <c:v>35292</c:v>
                </c:pt>
                <c:pt idx="4859">
                  <c:v>35293</c:v>
                </c:pt>
                <c:pt idx="4860">
                  <c:v>35296</c:v>
                </c:pt>
                <c:pt idx="4861">
                  <c:v>35297</c:v>
                </c:pt>
                <c:pt idx="4862">
                  <c:v>35298</c:v>
                </c:pt>
                <c:pt idx="4863">
                  <c:v>35299</c:v>
                </c:pt>
                <c:pt idx="4864">
                  <c:v>35300</c:v>
                </c:pt>
                <c:pt idx="4865">
                  <c:v>35303</c:v>
                </c:pt>
                <c:pt idx="4866">
                  <c:v>35304</c:v>
                </c:pt>
                <c:pt idx="4867">
                  <c:v>35305</c:v>
                </c:pt>
                <c:pt idx="4868">
                  <c:v>35306</c:v>
                </c:pt>
                <c:pt idx="4869">
                  <c:v>35307</c:v>
                </c:pt>
                <c:pt idx="4870">
                  <c:v>35310</c:v>
                </c:pt>
                <c:pt idx="4871">
                  <c:v>35311</c:v>
                </c:pt>
                <c:pt idx="4872">
                  <c:v>35312</c:v>
                </c:pt>
                <c:pt idx="4873">
                  <c:v>35313</c:v>
                </c:pt>
                <c:pt idx="4874">
                  <c:v>35314</c:v>
                </c:pt>
                <c:pt idx="4875">
                  <c:v>35317</c:v>
                </c:pt>
                <c:pt idx="4876">
                  <c:v>35318</c:v>
                </c:pt>
                <c:pt idx="4877">
                  <c:v>35319</c:v>
                </c:pt>
                <c:pt idx="4878">
                  <c:v>35320</c:v>
                </c:pt>
                <c:pt idx="4879">
                  <c:v>35321</c:v>
                </c:pt>
                <c:pt idx="4880">
                  <c:v>35324</c:v>
                </c:pt>
                <c:pt idx="4881">
                  <c:v>35325</c:v>
                </c:pt>
                <c:pt idx="4882">
                  <c:v>35326</c:v>
                </c:pt>
                <c:pt idx="4883">
                  <c:v>35327</c:v>
                </c:pt>
                <c:pt idx="4884">
                  <c:v>35328</c:v>
                </c:pt>
                <c:pt idx="4885">
                  <c:v>35331</c:v>
                </c:pt>
                <c:pt idx="4886">
                  <c:v>35332</c:v>
                </c:pt>
                <c:pt idx="4887">
                  <c:v>35333</c:v>
                </c:pt>
                <c:pt idx="4888">
                  <c:v>35334</c:v>
                </c:pt>
                <c:pt idx="4889">
                  <c:v>35335</c:v>
                </c:pt>
                <c:pt idx="4890">
                  <c:v>35338</c:v>
                </c:pt>
                <c:pt idx="4891">
                  <c:v>35339</c:v>
                </c:pt>
                <c:pt idx="4892">
                  <c:v>35340</c:v>
                </c:pt>
                <c:pt idx="4893">
                  <c:v>35341</c:v>
                </c:pt>
                <c:pt idx="4894">
                  <c:v>35342</c:v>
                </c:pt>
                <c:pt idx="4895">
                  <c:v>35345</c:v>
                </c:pt>
                <c:pt idx="4896">
                  <c:v>35346</c:v>
                </c:pt>
                <c:pt idx="4897">
                  <c:v>35347</c:v>
                </c:pt>
                <c:pt idx="4898">
                  <c:v>35348</c:v>
                </c:pt>
                <c:pt idx="4899">
                  <c:v>35349</c:v>
                </c:pt>
                <c:pt idx="4900">
                  <c:v>35352</c:v>
                </c:pt>
                <c:pt idx="4901">
                  <c:v>35353</c:v>
                </c:pt>
                <c:pt idx="4902">
                  <c:v>35354</c:v>
                </c:pt>
                <c:pt idx="4903">
                  <c:v>35355</c:v>
                </c:pt>
                <c:pt idx="4904">
                  <c:v>35356</c:v>
                </c:pt>
                <c:pt idx="4905">
                  <c:v>35359</c:v>
                </c:pt>
                <c:pt idx="4906">
                  <c:v>35360</c:v>
                </c:pt>
                <c:pt idx="4907">
                  <c:v>35361</c:v>
                </c:pt>
                <c:pt idx="4908">
                  <c:v>35362</c:v>
                </c:pt>
                <c:pt idx="4909">
                  <c:v>35363</c:v>
                </c:pt>
                <c:pt idx="4910">
                  <c:v>35366</c:v>
                </c:pt>
                <c:pt idx="4911">
                  <c:v>35367</c:v>
                </c:pt>
                <c:pt idx="4912">
                  <c:v>35368</c:v>
                </c:pt>
                <c:pt idx="4913">
                  <c:v>35369</c:v>
                </c:pt>
                <c:pt idx="4914">
                  <c:v>35370</c:v>
                </c:pt>
                <c:pt idx="4915">
                  <c:v>35373</c:v>
                </c:pt>
                <c:pt idx="4916">
                  <c:v>35374</c:v>
                </c:pt>
                <c:pt idx="4917">
                  <c:v>35375</c:v>
                </c:pt>
                <c:pt idx="4918">
                  <c:v>35376</c:v>
                </c:pt>
                <c:pt idx="4919">
                  <c:v>35377</c:v>
                </c:pt>
                <c:pt idx="4920">
                  <c:v>35380</c:v>
                </c:pt>
                <c:pt idx="4921">
                  <c:v>35381</c:v>
                </c:pt>
                <c:pt idx="4922">
                  <c:v>35382</c:v>
                </c:pt>
                <c:pt idx="4923">
                  <c:v>35383</c:v>
                </c:pt>
                <c:pt idx="4924">
                  <c:v>35384</c:v>
                </c:pt>
                <c:pt idx="4925">
                  <c:v>35387</c:v>
                </c:pt>
                <c:pt idx="4926">
                  <c:v>35388</c:v>
                </c:pt>
                <c:pt idx="4927">
                  <c:v>35389</c:v>
                </c:pt>
                <c:pt idx="4928">
                  <c:v>35390</c:v>
                </c:pt>
                <c:pt idx="4929">
                  <c:v>35391</c:v>
                </c:pt>
                <c:pt idx="4930">
                  <c:v>35394</c:v>
                </c:pt>
                <c:pt idx="4931">
                  <c:v>35395</c:v>
                </c:pt>
                <c:pt idx="4932">
                  <c:v>35396</c:v>
                </c:pt>
                <c:pt idx="4933">
                  <c:v>35397</c:v>
                </c:pt>
                <c:pt idx="4934">
                  <c:v>35398</c:v>
                </c:pt>
                <c:pt idx="4935">
                  <c:v>35401</c:v>
                </c:pt>
                <c:pt idx="4936">
                  <c:v>35402</c:v>
                </c:pt>
                <c:pt idx="4937">
                  <c:v>35403</c:v>
                </c:pt>
                <c:pt idx="4938">
                  <c:v>35404</c:v>
                </c:pt>
                <c:pt idx="4939">
                  <c:v>35405</c:v>
                </c:pt>
                <c:pt idx="4940">
                  <c:v>35408</c:v>
                </c:pt>
                <c:pt idx="4941">
                  <c:v>35409</c:v>
                </c:pt>
                <c:pt idx="4942">
                  <c:v>35410</c:v>
                </c:pt>
                <c:pt idx="4943">
                  <c:v>35411</c:v>
                </c:pt>
                <c:pt idx="4944">
                  <c:v>35412</c:v>
                </c:pt>
                <c:pt idx="4945">
                  <c:v>35415</c:v>
                </c:pt>
                <c:pt idx="4946">
                  <c:v>35416</c:v>
                </c:pt>
                <c:pt idx="4947">
                  <c:v>35417</c:v>
                </c:pt>
                <c:pt idx="4948">
                  <c:v>35418</c:v>
                </c:pt>
                <c:pt idx="4949">
                  <c:v>35419</c:v>
                </c:pt>
                <c:pt idx="4950">
                  <c:v>35422</c:v>
                </c:pt>
                <c:pt idx="4951">
                  <c:v>35423</c:v>
                </c:pt>
                <c:pt idx="4952">
                  <c:v>35424</c:v>
                </c:pt>
                <c:pt idx="4953">
                  <c:v>35425</c:v>
                </c:pt>
                <c:pt idx="4954">
                  <c:v>35426</c:v>
                </c:pt>
                <c:pt idx="4955">
                  <c:v>35429</c:v>
                </c:pt>
                <c:pt idx="4956">
                  <c:v>35430</c:v>
                </c:pt>
                <c:pt idx="4957">
                  <c:v>35431</c:v>
                </c:pt>
                <c:pt idx="4958">
                  <c:v>35432</c:v>
                </c:pt>
                <c:pt idx="4959">
                  <c:v>35433</c:v>
                </c:pt>
                <c:pt idx="4960">
                  <c:v>35436</c:v>
                </c:pt>
                <c:pt idx="4961">
                  <c:v>35437</c:v>
                </c:pt>
                <c:pt idx="4962">
                  <c:v>35438</c:v>
                </c:pt>
                <c:pt idx="4963">
                  <c:v>35439</c:v>
                </c:pt>
                <c:pt idx="4964">
                  <c:v>35440</c:v>
                </c:pt>
                <c:pt idx="4965">
                  <c:v>35443</c:v>
                </c:pt>
                <c:pt idx="4966">
                  <c:v>35444</c:v>
                </c:pt>
                <c:pt idx="4967">
                  <c:v>35445</c:v>
                </c:pt>
                <c:pt idx="4968">
                  <c:v>35446</c:v>
                </c:pt>
                <c:pt idx="4969">
                  <c:v>35447</c:v>
                </c:pt>
                <c:pt idx="4970">
                  <c:v>35450</c:v>
                </c:pt>
                <c:pt idx="4971">
                  <c:v>35451</c:v>
                </c:pt>
                <c:pt idx="4972">
                  <c:v>35452</c:v>
                </c:pt>
                <c:pt idx="4973">
                  <c:v>35453</c:v>
                </c:pt>
                <c:pt idx="4974">
                  <c:v>35454</c:v>
                </c:pt>
                <c:pt idx="4975">
                  <c:v>35457</c:v>
                </c:pt>
                <c:pt idx="4976">
                  <c:v>35458</c:v>
                </c:pt>
                <c:pt idx="4977">
                  <c:v>35459</c:v>
                </c:pt>
                <c:pt idx="4978">
                  <c:v>35460</c:v>
                </c:pt>
                <c:pt idx="4979">
                  <c:v>35461</c:v>
                </c:pt>
                <c:pt idx="4980">
                  <c:v>35464</c:v>
                </c:pt>
                <c:pt idx="4981">
                  <c:v>35465</c:v>
                </c:pt>
                <c:pt idx="4982">
                  <c:v>35466</c:v>
                </c:pt>
                <c:pt idx="4983">
                  <c:v>35467</c:v>
                </c:pt>
                <c:pt idx="4984">
                  <c:v>35468</c:v>
                </c:pt>
                <c:pt idx="4985">
                  <c:v>35471</c:v>
                </c:pt>
                <c:pt idx="4986">
                  <c:v>35472</c:v>
                </c:pt>
                <c:pt idx="4987">
                  <c:v>35473</c:v>
                </c:pt>
                <c:pt idx="4988">
                  <c:v>35474</c:v>
                </c:pt>
                <c:pt idx="4989">
                  <c:v>35475</c:v>
                </c:pt>
                <c:pt idx="4990">
                  <c:v>35478</c:v>
                </c:pt>
                <c:pt idx="4991">
                  <c:v>35479</c:v>
                </c:pt>
                <c:pt idx="4992">
                  <c:v>35480</c:v>
                </c:pt>
                <c:pt idx="4993">
                  <c:v>35481</c:v>
                </c:pt>
                <c:pt idx="4994">
                  <c:v>35482</c:v>
                </c:pt>
                <c:pt idx="4995">
                  <c:v>35485</c:v>
                </c:pt>
                <c:pt idx="4996">
                  <c:v>35486</c:v>
                </c:pt>
                <c:pt idx="4997">
                  <c:v>35487</c:v>
                </c:pt>
                <c:pt idx="4998">
                  <c:v>35488</c:v>
                </c:pt>
                <c:pt idx="4999">
                  <c:v>35489</c:v>
                </c:pt>
                <c:pt idx="5000">
                  <c:v>35492</c:v>
                </c:pt>
                <c:pt idx="5001">
                  <c:v>35493</c:v>
                </c:pt>
                <c:pt idx="5002">
                  <c:v>35494</c:v>
                </c:pt>
                <c:pt idx="5003">
                  <c:v>35495</c:v>
                </c:pt>
                <c:pt idx="5004">
                  <c:v>35496</c:v>
                </c:pt>
                <c:pt idx="5005">
                  <c:v>35499</c:v>
                </c:pt>
                <c:pt idx="5006">
                  <c:v>35500</c:v>
                </c:pt>
                <c:pt idx="5007">
                  <c:v>35501</c:v>
                </c:pt>
                <c:pt idx="5008">
                  <c:v>35502</c:v>
                </c:pt>
                <c:pt idx="5009">
                  <c:v>35503</c:v>
                </c:pt>
                <c:pt idx="5010">
                  <c:v>35506</c:v>
                </c:pt>
                <c:pt idx="5011">
                  <c:v>35507</c:v>
                </c:pt>
                <c:pt idx="5012">
                  <c:v>35508</c:v>
                </c:pt>
                <c:pt idx="5013">
                  <c:v>35509</c:v>
                </c:pt>
                <c:pt idx="5014">
                  <c:v>35510</c:v>
                </c:pt>
                <c:pt idx="5015">
                  <c:v>35513</c:v>
                </c:pt>
                <c:pt idx="5016">
                  <c:v>35514</c:v>
                </c:pt>
                <c:pt idx="5017">
                  <c:v>35515</c:v>
                </c:pt>
                <c:pt idx="5018">
                  <c:v>35516</c:v>
                </c:pt>
                <c:pt idx="5019">
                  <c:v>35517</c:v>
                </c:pt>
                <c:pt idx="5020">
                  <c:v>35520</c:v>
                </c:pt>
                <c:pt idx="5021">
                  <c:v>35521</c:v>
                </c:pt>
                <c:pt idx="5022">
                  <c:v>35522</c:v>
                </c:pt>
                <c:pt idx="5023">
                  <c:v>35523</c:v>
                </c:pt>
                <c:pt idx="5024">
                  <c:v>35524</c:v>
                </c:pt>
                <c:pt idx="5025">
                  <c:v>35527</c:v>
                </c:pt>
                <c:pt idx="5026">
                  <c:v>35528</c:v>
                </c:pt>
                <c:pt idx="5027">
                  <c:v>35529</c:v>
                </c:pt>
                <c:pt idx="5028">
                  <c:v>35530</c:v>
                </c:pt>
                <c:pt idx="5029">
                  <c:v>35531</c:v>
                </c:pt>
                <c:pt idx="5030">
                  <c:v>35534</c:v>
                </c:pt>
                <c:pt idx="5031">
                  <c:v>35535</c:v>
                </c:pt>
                <c:pt idx="5032">
                  <c:v>35536</c:v>
                </c:pt>
                <c:pt idx="5033">
                  <c:v>35537</c:v>
                </c:pt>
                <c:pt idx="5034">
                  <c:v>35538</c:v>
                </c:pt>
                <c:pt idx="5035">
                  <c:v>35541</c:v>
                </c:pt>
                <c:pt idx="5036">
                  <c:v>35542</c:v>
                </c:pt>
                <c:pt idx="5037">
                  <c:v>35543</c:v>
                </c:pt>
                <c:pt idx="5038">
                  <c:v>35544</c:v>
                </c:pt>
                <c:pt idx="5039">
                  <c:v>35545</c:v>
                </c:pt>
                <c:pt idx="5040">
                  <c:v>35548</c:v>
                </c:pt>
                <c:pt idx="5041">
                  <c:v>35549</c:v>
                </c:pt>
                <c:pt idx="5042">
                  <c:v>35550</c:v>
                </c:pt>
                <c:pt idx="5043">
                  <c:v>35551</c:v>
                </c:pt>
                <c:pt idx="5044">
                  <c:v>35552</c:v>
                </c:pt>
                <c:pt idx="5045">
                  <c:v>35555</c:v>
                </c:pt>
                <c:pt idx="5046">
                  <c:v>35556</c:v>
                </c:pt>
                <c:pt idx="5047">
                  <c:v>35557</c:v>
                </c:pt>
                <c:pt idx="5048">
                  <c:v>35558</c:v>
                </c:pt>
                <c:pt idx="5049">
                  <c:v>35559</c:v>
                </c:pt>
                <c:pt idx="5050">
                  <c:v>35562</c:v>
                </c:pt>
                <c:pt idx="5051">
                  <c:v>35563</c:v>
                </c:pt>
                <c:pt idx="5052">
                  <c:v>35564</c:v>
                </c:pt>
                <c:pt idx="5053">
                  <c:v>35565</c:v>
                </c:pt>
                <c:pt idx="5054">
                  <c:v>35566</c:v>
                </c:pt>
                <c:pt idx="5055">
                  <c:v>35569</c:v>
                </c:pt>
                <c:pt idx="5056">
                  <c:v>35570</c:v>
                </c:pt>
                <c:pt idx="5057">
                  <c:v>35571</c:v>
                </c:pt>
                <c:pt idx="5058">
                  <c:v>35572</c:v>
                </c:pt>
                <c:pt idx="5059">
                  <c:v>35573</c:v>
                </c:pt>
                <c:pt idx="5060">
                  <c:v>35576</c:v>
                </c:pt>
                <c:pt idx="5061">
                  <c:v>35577</c:v>
                </c:pt>
                <c:pt idx="5062">
                  <c:v>35578</c:v>
                </c:pt>
                <c:pt idx="5063">
                  <c:v>35579</c:v>
                </c:pt>
                <c:pt idx="5064">
                  <c:v>35580</c:v>
                </c:pt>
                <c:pt idx="5065">
                  <c:v>35583</c:v>
                </c:pt>
                <c:pt idx="5066">
                  <c:v>35584</c:v>
                </c:pt>
                <c:pt idx="5067">
                  <c:v>35585</c:v>
                </c:pt>
                <c:pt idx="5068">
                  <c:v>35586</c:v>
                </c:pt>
                <c:pt idx="5069">
                  <c:v>35587</c:v>
                </c:pt>
                <c:pt idx="5070">
                  <c:v>35590</c:v>
                </c:pt>
                <c:pt idx="5071">
                  <c:v>35591</c:v>
                </c:pt>
                <c:pt idx="5072">
                  <c:v>35592</c:v>
                </c:pt>
                <c:pt idx="5073">
                  <c:v>35593</c:v>
                </c:pt>
                <c:pt idx="5074">
                  <c:v>35594</c:v>
                </c:pt>
                <c:pt idx="5075">
                  <c:v>35597</c:v>
                </c:pt>
                <c:pt idx="5076">
                  <c:v>35598</c:v>
                </c:pt>
                <c:pt idx="5077">
                  <c:v>35599</c:v>
                </c:pt>
                <c:pt idx="5078">
                  <c:v>35600</c:v>
                </c:pt>
                <c:pt idx="5079">
                  <c:v>35601</c:v>
                </c:pt>
                <c:pt idx="5080">
                  <c:v>35604</c:v>
                </c:pt>
                <c:pt idx="5081">
                  <c:v>35605</c:v>
                </c:pt>
                <c:pt idx="5082">
                  <c:v>35606</c:v>
                </c:pt>
                <c:pt idx="5083">
                  <c:v>35607</c:v>
                </c:pt>
                <c:pt idx="5084">
                  <c:v>35608</c:v>
                </c:pt>
                <c:pt idx="5085">
                  <c:v>35611</c:v>
                </c:pt>
                <c:pt idx="5086">
                  <c:v>35612</c:v>
                </c:pt>
                <c:pt idx="5087">
                  <c:v>35613</c:v>
                </c:pt>
                <c:pt idx="5088">
                  <c:v>35614</c:v>
                </c:pt>
                <c:pt idx="5089">
                  <c:v>35615</c:v>
                </c:pt>
                <c:pt idx="5090">
                  <c:v>35618</c:v>
                </c:pt>
                <c:pt idx="5091">
                  <c:v>35619</c:v>
                </c:pt>
                <c:pt idx="5092">
                  <c:v>35620</c:v>
                </c:pt>
                <c:pt idx="5093">
                  <c:v>35621</c:v>
                </c:pt>
                <c:pt idx="5094">
                  <c:v>35622</c:v>
                </c:pt>
                <c:pt idx="5095">
                  <c:v>35625</c:v>
                </c:pt>
                <c:pt idx="5096">
                  <c:v>35626</c:v>
                </c:pt>
                <c:pt idx="5097">
                  <c:v>35627</c:v>
                </c:pt>
                <c:pt idx="5098">
                  <c:v>35628</c:v>
                </c:pt>
                <c:pt idx="5099">
                  <c:v>35629</c:v>
                </c:pt>
                <c:pt idx="5100">
                  <c:v>35632</c:v>
                </c:pt>
                <c:pt idx="5101">
                  <c:v>35633</c:v>
                </c:pt>
                <c:pt idx="5102">
                  <c:v>35634</c:v>
                </c:pt>
                <c:pt idx="5103">
                  <c:v>35635</c:v>
                </c:pt>
                <c:pt idx="5104">
                  <c:v>35636</c:v>
                </c:pt>
                <c:pt idx="5105">
                  <c:v>35639</c:v>
                </c:pt>
                <c:pt idx="5106">
                  <c:v>35640</c:v>
                </c:pt>
                <c:pt idx="5107">
                  <c:v>35641</c:v>
                </c:pt>
                <c:pt idx="5108">
                  <c:v>35642</c:v>
                </c:pt>
                <c:pt idx="5109">
                  <c:v>35643</c:v>
                </c:pt>
                <c:pt idx="5110">
                  <c:v>35646</c:v>
                </c:pt>
                <c:pt idx="5111">
                  <c:v>35647</c:v>
                </c:pt>
                <c:pt idx="5112">
                  <c:v>35648</c:v>
                </c:pt>
                <c:pt idx="5113">
                  <c:v>35649</c:v>
                </c:pt>
                <c:pt idx="5114">
                  <c:v>35650</c:v>
                </c:pt>
                <c:pt idx="5115">
                  <c:v>35653</c:v>
                </c:pt>
                <c:pt idx="5116">
                  <c:v>35654</c:v>
                </c:pt>
                <c:pt idx="5117">
                  <c:v>35655</c:v>
                </c:pt>
                <c:pt idx="5118">
                  <c:v>35656</c:v>
                </c:pt>
                <c:pt idx="5119">
                  <c:v>35657</c:v>
                </c:pt>
                <c:pt idx="5120">
                  <c:v>35660</c:v>
                </c:pt>
                <c:pt idx="5121">
                  <c:v>35661</c:v>
                </c:pt>
                <c:pt idx="5122">
                  <c:v>35662</c:v>
                </c:pt>
                <c:pt idx="5123">
                  <c:v>35663</c:v>
                </c:pt>
                <c:pt idx="5124">
                  <c:v>35664</c:v>
                </c:pt>
                <c:pt idx="5125">
                  <c:v>35667</c:v>
                </c:pt>
                <c:pt idx="5126">
                  <c:v>35668</c:v>
                </c:pt>
                <c:pt idx="5127">
                  <c:v>35669</c:v>
                </c:pt>
                <c:pt idx="5128">
                  <c:v>35670</c:v>
                </c:pt>
                <c:pt idx="5129">
                  <c:v>35671</c:v>
                </c:pt>
                <c:pt idx="5130">
                  <c:v>35674</c:v>
                </c:pt>
                <c:pt idx="5131">
                  <c:v>35675</c:v>
                </c:pt>
                <c:pt idx="5132">
                  <c:v>35676</c:v>
                </c:pt>
                <c:pt idx="5133">
                  <c:v>35677</c:v>
                </c:pt>
                <c:pt idx="5134">
                  <c:v>35678</c:v>
                </c:pt>
                <c:pt idx="5135">
                  <c:v>35681</c:v>
                </c:pt>
                <c:pt idx="5136">
                  <c:v>35682</c:v>
                </c:pt>
                <c:pt idx="5137">
                  <c:v>35683</c:v>
                </c:pt>
                <c:pt idx="5138">
                  <c:v>35684</c:v>
                </c:pt>
                <c:pt idx="5139">
                  <c:v>35685</c:v>
                </c:pt>
                <c:pt idx="5140">
                  <c:v>35688</c:v>
                </c:pt>
                <c:pt idx="5141">
                  <c:v>35689</c:v>
                </c:pt>
                <c:pt idx="5142">
                  <c:v>35690</c:v>
                </c:pt>
                <c:pt idx="5143">
                  <c:v>35691</c:v>
                </c:pt>
                <c:pt idx="5144">
                  <c:v>35692</c:v>
                </c:pt>
                <c:pt idx="5145">
                  <c:v>35695</c:v>
                </c:pt>
                <c:pt idx="5146">
                  <c:v>35696</c:v>
                </c:pt>
                <c:pt idx="5147">
                  <c:v>35697</c:v>
                </c:pt>
                <c:pt idx="5148">
                  <c:v>35698</c:v>
                </c:pt>
                <c:pt idx="5149">
                  <c:v>35699</c:v>
                </c:pt>
                <c:pt idx="5150">
                  <c:v>35702</c:v>
                </c:pt>
                <c:pt idx="5151">
                  <c:v>35703</c:v>
                </c:pt>
                <c:pt idx="5152">
                  <c:v>35704</c:v>
                </c:pt>
                <c:pt idx="5153">
                  <c:v>35705</c:v>
                </c:pt>
                <c:pt idx="5154">
                  <c:v>35706</c:v>
                </c:pt>
                <c:pt idx="5155">
                  <c:v>35709</c:v>
                </c:pt>
                <c:pt idx="5156">
                  <c:v>35710</c:v>
                </c:pt>
                <c:pt idx="5157">
                  <c:v>35711</c:v>
                </c:pt>
                <c:pt idx="5158">
                  <c:v>35712</c:v>
                </c:pt>
                <c:pt idx="5159">
                  <c:v>35713</c:v>
                </c:pt>
                <c:pt idx="5160">
                  <c:v>35716</c:v>
                </c:pt>
                <c:pt idx="5161">
                  <c:v>35717</c:v>
                </c:pt>
                <c:pt idx="5162">
                  <c:v>35718</c:v>
                </c:pt>
                <c:pt idx="5163">
                  <c:v>35719</c:v>
                </c:pt>
                <c:pt idx="5164">
                  <c:v>35720</c:v>
                </c:pt>
                <c:pt idx="5165">
                  <c:v>35723</c:v>
                </c:pt>
                <c:pt idx="5166">
                  <c:v>35724</c:v>
                </c:pt>
                <c:pt idx="5167">
                  <c:v>35725</c:v>
                </c:pt>
                <c:pt idx="5168">
                  <c:v>35726</c:v>
                </c:pt>
                <c:pt idx="5169">
                  <c:v>35727</c:v>
                </c:pt>
                <c:pt idx="5170">
                  <c:v>35730</c:v>
                </c:pt>
                <c:pt idx="5171">
                  <c:v>35731</c:v>
                </c:pt>
                <c:pt idx="5172">
                  <c:v>35732</c:v>
                </c:pt>
                <c:pt idx="5173">
                  <c:v>35733</c:v>
                </c:pt>
                <c:pt idx="5174">
                  <c:v>35734</c:v>
                </c:pt>
                <c:pt idx="5175">
                  <c:v>35737</c:v>
                </c:pt>
                <c:pt idx="5176">
                  <c:v>35738</c:v>
                </c:pt>
                <c:pt idx="5177">
                  <c:v>35739</c:v>
                </c:pt>
                <c:pt idx="5178">
                  <c:v>35740</c:v>
                </c:pt>
                <c:pt idx="5179">
                  <c:v>35741</c:v>
                </c:pt>
                <c:pt idx="5180">
                  <c:v>35744</c:v>
                </c:pt>
                <c:pt idx="5181">
                  <c:v>35745</c:v>
                </c:pt>
                <c:pt idx="5182">
                  <c:v>35746</c:v>
                </c:pt>
                <c:pt idx="5183">
                  <c:v>35747</c:v>
                </c:pt>
                <c:pt idx="5184">
                  <c:v>35748</c:v>
                </c:pt>
                <c:pt idx="5185">
                  <c:v>35751</c:v>
                </c:pt>
                <c:pt idx="5186">
                  <c:v>35752</c:v>
                </c:pt>
                <c:pt idx="5187">
                  <c:v>35753</c:v>
                </c:pt>
                <c:pt idx="5188">
                  <c:v>35754</c:v>
                </c:pt>
                <c:pt idx="5189">
                  <c:v>35755</c:v>
                </c:pt>
                <c:pt idx="5190">
                  <c:v>35758</c:v>
                </c:pt>
                <c:pt idx="5191">
                  <c:v>35759</c:v>
                </c:pt>
                <c:pt idx="5192">
                  <c:v>35760</c:v>
                </c:pt>
                <c:pt idx="5193">
                  <c:v>35761</c:v>
                </c:pt>
                <c:pt idx="5194">
                  <c:v>35762</c:v>
                </c:pt>
                <c:pt idx="5195">
                  <c:v>35765</c:v>
                </c:pt>
                <c:pt idx="5196">
                  <c:v>35766</c:v>
                </c:pt>
                <c:pt idx="5197">
                  <c:v>35767</c:v>
                </c:pt>
                <c:pt idx="5198">
                  <c:v>35768</c:v>
                </c:pt>
                <c:pt idx="5199">
                  <c:v>35769</c:v>
                </c:pt>
                <c:pt idx="5200">
                  <c:v>35772</c:v>
                </c:pt>
                <c:pt idx="5201">
                  <c:v>35773</c:v>
                </c:pt>
                <c:pt idx="5202">
                  <c:v>35774</c:v>
                </c:pt>
                <c:pt idx="5203">
                  <c:v>35775</c:v>
                </c:pt>
                <c:pt idx="5204">
                  <c:v>35776</c:v>
                </c:pt>
                <c:pt idx="5205">
                  <c:v>35779</c:v>
                </c:pt>
                <c:pt idx="5206">
                  <c:v>35780</c:v>
                </c:pt>
                <c:pt idx="5207">
                  <c:v>35781</c:v>
                </c:pt>
                <c:pt idx="5208">
                  <c:v>35782</c:v>
                </c:pt>
                <c:pt idx="5209">
                  <c:v>35783</c:v>
                </c:pt>
                <c:pt idx="5210">
                  <c:v>35786</c:v>
                </c:pt>
                <c:pt idx="5211">
                  <c:v>35787</c:v>
                </c:pt>
                <c:pt idx="5212">
                  <c:v>35788</c:v>
                </c:pt>
                <c:pt idx="5213">
                  <c:v>35789</c:v>
                </c:pt>
                <c:pt idx="5214">
                  <c:v>35790</c:v>
                </c:pt>
                <c:pt idx="5215">
                  <c:v>35793</c:v>
                </c:pt>
                <c:pt idx="5216">
                  <c:v>35794</c:v>
                </c:pt>
                <c:pt idx="5217">
                  <c:v>35795</c:v>
                </c:pt>
                <c:pt idx="5218">
                  <c:v>35796</c:v>
                </c:pt>
                <c:pt idx="5219">
                  <c:v>35797</c:v>
                </c:pt>
                <c:pt idx="5220">
                  <c:v>35800</c:v>
                </c:pt>
                <c:pt idx="5221">
                  <c:v>35801</c:v>
                </c:pt>
                <c:pt idx="5222">
                  <c:v>35802</c:v>
                </c:pt>
                <c:pt idx="5223">
                  <c:v>35803</c:v>
                </c:pt>
                <c:pt idx="5224">
                  <c:v>35804</c:v>
                </c:pt>
                <c:pt idx="5225">
                  <c:v>35807</c:v>
                </c:pt>
                <c:pt idx="5226">
                  <c:v>35808</c:v>
                </c:pt>
                <c:pt idx="5227">
                  <c:v>35809</c:v>
                </c:pt>
                <c:pt idx="5228">
                  <c:v>35810</c:v>
                </c:pt>
                <c:pt idx="5229">
                  <c:v>35811</c:v>
                </c:pt>
                <c:pt idx="5230">
                  <c:v>35814</c:v>
                </c:pt>
                <c:pt idx="5231">
                  <c:v>35815</c:v>
                </c:pt>
                <c:pt idx="5232">
                  <c:v>35816</c:v>
                </c:pt>
                <c:pt idx="5233">
                  <c:v>35817</c:v>
                </c:pt>
                <c:pt idx="5234">
                  <c:v>35818</c:v>
                </c:pt>
                <c:pt idx="5235">
                  <c:v>35821</c:v>
                </c:pt>
                <c:pt idx="5236">
                  <c:v>35822</c:v>
                </c:pt>
                <c:pt idx="5237">
                  <c:v>35823</c:v>
                </c:pt>
                <c:pt idx="5238">
                  <c:v>35824</c:v>
                </c:pt>
                <c:pt idx="5239">
                  <c:v>35825</c:v>
                </c:pt>
                <c:pt idx="5240">
                  <c:v>35828</c:v>
                </c:pt>
                <c:pt idx="5241">
                  <c:v>35829</c:v>
                </c:pt>
                <c:pt idx="5242">
                  <c:v>35830</c:v>
                </c:pt>
                <c:pt idx="5243">
                  <c:v>35831</c:v>
                </c:pt>
                <c:pt idx="5244">
                  <c:v>35832</c:v>
                </c:pt>
                <c:pt idx="5245">
                  <c:v>35835</c:v>
                </c:pt>
                <c:pt idx="5246">
                  <c:v>35836</c:v>
                </c:pt>
                <c:pt idx="5247">
                  <c:v>35837</c:v>
                </c:pt>
                <c:pt idx="5248">
                  <c:v>35838</c:v>
                </c:pt>
                <c:pt idx="5249">
                  <c:v>35839</c:v>
                </c:pt>
                <c:pt idx="5250">
                  <c:v>35842</c:v>
                </c:pt>
                <c:pt idx="5251">
                  <c:v>35843</c:v>
                </c:pt>
                <c:pt idx="5252">
                  <c:v>35844</c:v>
                </c:pt>
                <c:pt idx="5253">
                  <c:v>35845</c:v>
                </c:pt>
                <c:pt idx="5254">
                  <c:v>35846</c:v>
                </c:pt>
                <c:pt idx="5255">
                  <c:v>35849</c:v>
                </c:pt>
                <c:pt idx="5256">
                  <c:v>35850</c:v>
                </c:pt>
                <c:pt idx="5257">
                  <c:v>35851</c:v>
                </c:pt>
                <c:pt idx="5258">
                  <c:v>35852</c:v>
                </c:pt>
                <c:pt idx="5259">
                  <c:v>35853</c:v>
                </c:pt>
                <c:pt idx="5260">
                  <c:v>35856</c:v>
                </c:pt>
                <c:pt idx="5261">
                  <c:v>35857</c:v>
                </c:pt>
                <c:pt idx="5262">
                  <c:v>35858</c:v>
                </c:pt>
                <c:pt idx="5263">
                  <c:v>35859</c:v>
                </c:pt>
                <c:pt idx="5264">
                  <c:v>35860</c:v>
                </c:pt>
                <c:pt idx="5265">
                  <c:v>35863</c:v>
                </c:pt>
                <c:pt idx="5266">
                  <c:v>35864</c:v>
                </c:pt>
                <c:pt idx="5267">
                  <c:v>35865</c:v>
                </c:pt>
                <c:pt idx="5268">
                  <c:v>35866</c:v>
                </c:pt>
                <c:pt idx="5269">
                  <c:v>35867</c:v>
                </c:pt>
                <c:pt idx="5270">
                  <c:v>35870</c:v>
                </c:pt>
                <c:pt idx="5271">
                  <c:v>35871</c:v>
                </c:pt>
                <c:pt idx="5272">
                  <c:v>35872</c:v>
                </c:pt>
                <c:pt idx="5273">
                  <c:v>35873</c:v>
                </c:pt>
                <c:pt idx="5274">
                  <c:v>35874</c:v>
                </c:pt>
                <c:pt idx="5275">
                  <c:v>35877</c:v>
                </c:pt>
                <c:pt idx="5276">
                  <c:v>35878</c:v>
                </c:pt>
                <c:pt idx="5277">
                  <c:v>35879</c:v>
                </c:pt>
                <c:pt idx="5278">
                  <c:v>35880</c:v>
                </c:pt>
                <c:pt idx="5279">
                  <c:v>35881</c:v>
                </c:pt>
                <c:pt idx="5280">
                  <c:v>35884</c:v>
                </c:pt>
                <c:pt idx="5281">
                  <c:v>35885</c:v>
                </c:pt>
                <c:pt idx="5282">
                  <c:v>35886</c:v>
                </c:pt>
                <c:pt idx="5283">
                  <c:v>35887</c:v>
                </c:pt>
                <c:pt idx="5284">
                  <c:v>35888</c:v>
                </c:pt>
                <c:pt idx="5285">
                  <c:v>35891</c:v>
                </c:pt>
                <c:pt idx="5286">
                  <c:v>35892</c:v>
                </c:pt>
                <c:pt idx="5287">
                  <c:v>35893</c:v>
                </c:pt>
                <c:pt idx="5288">
                  <c:v>35894</c:v>
                </c:pt>
                <c:pt idx="5289">
                  <c:v>35895</c:v>
                </c:pt>
                <c:pt idx="5290">
                  <c:v>35898</c:v>
                </c:pt>
                <c:pt idx="5291">
                  <c:v>35899</c:v>
                </c:pt>
                <c:pt idx="5292">
                  <c:v>35900</c:v>
                </c:pt>
                <c:pt idx="5293">
                  <c:v>35901</c:v>
                </c:pt>
                <c:pt idx="5294">
                  <c:v>35902</c:v>
                </c:pt>
                <c:pt idx="5295">
                  <c:v>35905</c:v>
                </c:pt>
                <c:pt idx="5296">
                  <c:v>35906</c:v>
                </c:pt>
                <c:pt idx="5297">
                  <c:v>35907</c:v>
                </c:pt>
                <c:pt idx="5298">
                  <c:v>35908</c:v>
                </c:pt>
                <c:pt idx="5299">
                  <c:v>35909</c:v>
                </c:pt>
                <c:pt idx="5300">
                  <c:v>35912</c:v>
                </c:pt>
                <c:pt idx="5301">
                  <c:v>35913</c:v>
                </c:pt>
                <c:pt idx="5302">
                  <c:v>35914</c:v>
                </c:pt>
                <c:pt idx="5303">
                  <c:v>35915</c:v>
                </c:pt>
                <c:pt idx="5304">
                  <c:v>35916</c:v>
                </c:pt>
                <c:pt idx="5305">
                  <c:v>35919</c:v>
                </c:pt>
                <c:pt idx="5306">
                  <c:v>35920</c:v>
                </c:pt>
                <c:pt idx="5307">
                  <c:v>35921</c:v>
                </c:pt>
                <c:pt idx="5308">
                  <c:v>35922</c:v>
                </c:pt>
                <c:pt idx="5309">
                  <c:v>35923</c:v>
                </c:pt>
                <c:pt idx="5310">
                  <c:v>35926</c:v>
                </c:pt>
                <c:pt idx="5311">
                  <c:v>35927</c:v>
                </c:pt>
                <c:pt idx="5312">
                  <c:v>35928</c:v>
                </c:pt>
                <c:pt idx="5313">
                  <c:v>35929</c:v>
                </c:pt>
                <c:pt idx="5314">
                  <c:v>35930</c:v>
                </c:pt>
                <c:pt idx="5315">
                  <c:v>35933</c:v>
                </c:pt>
                <c:pt idx="5316">
                  <c:v>35934</c:v>
                </c:pt>
                <c:pt idx="5317">
                  <c:v>35935</c:v>
                </c:pt>
                <c:pt idx="5318">
                  <c:v>35936</c:v>
                </c:pt>
                <c:pt idx="5319">
                  <c:v>35937</c:v>
                </c:pt>
                <c:pt idx="5320">
                  <c:v>35940</c:v>
                </c:pt>
                <c:pt idx="5321">
                  <c:v>35941</c:v>
                </c:pt>
                <c:pt idx="5322">
                  <c:v>35942</c:v>
                </c:pt>
                <c:pt idx="5323">
                  <c:v>35943</c:v>
                </c:pt>
                <c:pt idx="5324">
                  <c:v>35944</c:v>
                </c:pt>
                <c:pt idx="5325">
                  <c:v>35947</c:v>
                </c:pt>
                <c:pt idx="5326">
                  <c:v>35948</c:v>
                </c:pt>
                <c:pt idx="5327">
                  <c:v>35949</c:v>
                </c:pt>
                <c:pt idx="5328">
                  <c:v>35950</c:v>
                </c:pt>
                <c:pt idx="5329">
                  <c:v>35951</c:v>
                </c:pt>
                <c:pt idx="5330">
                  <c:v>35954</c:v>
                </c:pt>
                <c:pt idx="5331">
                  <c:v>35955</c:v>
                </c:pt>
                <c:pt idx="5332">
                  <c:v>35956</c:v>
                </c:pt>
                <c:pt idx="5333">
                  <c:v>35957</c:v>
                </c:pt>
                <c:pt idx="5334">
                  <c:v>35958</c:v>
                </c:pt>
                <c:pt idx="5335">
                  <c:v>35961</c:v>
                </c:pt>
                <c:pt idx="5336">
                  <c:v>35962</c:v>
                </c:pt>
                <c:pt idx="5337">
                  <c:v>35963</c:v>
                </c:pt>
                <c:pt idx="5338">
                  <c:v>35964</c:v>
                </c:pt>
                <c:pt idx="5339">
                  <c:v>35965</c:v>
                </c:pt>
                <c:pt idx="5340">
                  <c:v>35968</c:v>
                </c:pt>
                <c:pt idx="5341">
                  <c:v>35969</c:v>
                </c:pt>
                <c:pt idx="5342">
                  <c:v>35970</c:v>
                </c:pt>
                <c:pt idx="5343">
                  <c:v>35971</c:v>
                </c:pt>
                <c:pt idx="5344">
                  <c:v>35972</c:v>
                </c:pt>
                <c:pt idx="5345">
                  <c:v>35975</c:v>
                </c:pt>
                <c:pt idx="5346">
                  <c:v>35976</c:v>
                </c:pt>
                <c:pt idx="5347">
                  <c:v>35977</c:v>
                </c:pt>
                <c:pt idx="5348">
                  <c:v>35978</c:v>
                </c:pt>
                <c:pt idx="5349">
                  <c:v>35979</c:v>
                </c:pt>
                <c:pt idx="5350">
                  <c:v>35982</c:v>
                </c:pt>
                <c:pt idx="5351">
                  <c:v>35983</c:v>
                </c:pt>
                <c:pt idx="5352">
                  <c:v>35984</c:v>
                </c:pt>
                <c:pt idx="5353">
                  <c:v>35985</c:v>
                </c:pt>
                <c:pt idx="5354">
                  <c:v>35986</c:v>
                </c:pt>
                <c:pt idx="5355">
                  <c:v>35989</c:v>
                </c:pt>
                <c:pt idx="5356">
                  <c:v>35990</c:v>
                </c:pt>
                <c:pt idx="5357">
                  <c:v>35991</c:v>
                </c:pt>
                <c:pt idx="5358">
                  <c:v>35992</c:v>
                </c:pt>
                <c:pt idx="5359">
                  <c:v>35993</c:v>
                </c:pt>
                <c:pt idx="5360">
                  <c:v>35996</c:v>
                </c:pt>
                <c:pt idx="5361">
                  <c:v>35997</c:v>
                </c:pt>
                <c:pt idx="5362">
                  <c:v>35998</c:v>
                </c:pt>
                <c:pt idx="5363">
                  <c:v>35999</c:v>
                </c:pt>
                <c:pt idx="5364">
                  <c:v>36000</c:v>
                </c:pt>
                <c:pt idx="5365">
                  <c:v>36003</c:v>
                </c:pt>
                <c:pt idx="5366">
                  <c:v>36004</c:v>
                </c:pt>
                <c:pt idx="5367">
                  <c:v>36005</c:v>
                </c:pt>
                <c:pt idx="5368">
                  <c:v>36006</c:v>
                </c:pt>
                <c:pt idx="5369">
                  <c:v>36007</c:v>
                </c:pt>
                <c:pt idx="5370">
                  <c:v>36010</c:v>
                </c:pt>
                <c:pt idx="5371">
                  <c:v>36011</c:v>
                </c:pt>
                <c:pt idx="5372">
                  <c:v>36012</c:v>
                </c:pt>
                <c:pt idx="5373">
                  <c:v>36013</c:v>
                </c:pt>
                <c:pt idx="5374">
                  <c:v>36014</c:v>
                </c:pt>
                <c:pt idx="5375">
                  <c:v>36017</c:v>
                </c:pt>
                <c:pt idx="5376">
                  <c:v>36018</c:v>
                </c:pt>
                <c:pt idx="5377">
                  <c:v>36019</c:v>
                </c:pt>
                <c:pt idx="5378">
                  <c:v>36020</c:v>
                </c:pt>
                <c:pt idx="5379">
                  <c:v>36021</c:v>
                </c:pt>
                <c:pt idx="5380">
                  <c:v>36024</c:v>
                </c:pt>
                <c:pt idx="5381">
                  <c:v>36025</c:v>
                </c:pt>
                <c:pt idx="5382">
                  <c:v>36026</c:v>
                </c:pt>
                <c:pt idx="5383">
                  <c:v>36027</c:v>
                </c:pt>
                <c:pt idx="5384">
                  <c:v>36028</c:v>
                </c:pt>
                <c:pt idx="5385">
                  <c:v>36031</c:v>
                </c:pt>
                <c:pt idx="5386">
                  <c:v>36032</c:v>
                </c:pt>
                <c:pt idx="5387">
                  <c:v>36033</c:v>
                </c:pt>
                <c:pt idx="5388">
                  <c:v>36034</c:v>
                </c:pt>
                <c:pt idx="5389">
                  <c:v>36035</c:v>
                </c:pt>
                <c:pt idx="5390">
                  <c:v>36038</c:v>
                </c:pt>
                <c:pt idx="5391">
                  <c:v>36039</c:v>
                </c:pt>
                <c:pt idx="5392">
                  <c:v>36040</c:v>
                </c:pt>
                <c:pt idx="5393">
                  <c:v>36041</c:v>
                </c:pt>
                <c:pt idx="5394">
                  <c:v>36042</c:v>
                </c:pt>
                <c:pt idx="5395">
                  <c:v>36045</c:v>
                </c:pt>
                <c:pt idx="5396">
                  <c:v>36046</c:v>
                </c:pt>
                <c:pt idx="5397">
                  <c:v>36047</c:v>
                </c:pt>
                <c:pt idx="5398">
                  <c:v>36048</c:v>
                </c:pt>
                <c:pt idx="5399">
                  <c:v>36049</c:v>
                </c:pt>
                <c:pt idx="5400">
                  <c:v>36052</c:v>
                </c:pt>
                <c:pt idx="5401">
                  <c:v>36053</c:v>
                </c:pt>
                <c:pt idx="5402">
                  <c:v>36054</c:v>
                </c:pt>
                <c:pt idx="5403">
                  <c:v>36055</c:v>
                </c:pt>
                <c:pt idx="5404">
                  <c:v>36056</c:v>
                </c:pt>
                <c:pt idx="5405">
                  <c:v>36059</c:v>
                </c:pt>
                <c:pt idx="5406">
                  <c:v>36060</c:v>
                </c:pt>
                <c:pt idx="5407">
                  <c:v>36061</c:v>
                </c:pt>
                <c:pt idx="5408">
                  <c:v>36062</c:v>
                </c:pt>
                <c:pt idx="5409">
                  <c:v>36063</c:v>
                </c:pt>
                <c:pt idx="5410">
                  <c:v>36066</c:v>
                </c:pt>
                <c:pt idx="5411">
                  <c:v>36067</c:v>
                </c:pt>
                <c:pt idx="5412">
                  <c:v>36068</c:v>
                </c:pt>
                <c:pt idx="5413">
                  <c:v>36069</c:v>
                </c:pt>
                <c:pt idx="5414">
                  <c:v>36070</c:v>
                </c:pt>
                <c:pt idx="5415">
                  <c:v>36073</c:v>
                </c:pt>
                <c:pt idx="5416">
                  <c:v>36074</c:v>
                </c:pt>
                <c:pt idx="5417">
                  <c:v>36075</c:v>
                </c:pt>
                <c:pt idx="5418">
                  <c:v>36076</c:v>
                </c:pt>
                <c:pt idx="5419">
                  <c:v>36077</c:v>
                </c:pt>
                <c:pt idx="5420">
                  <c:v>36080</c:v>
                </c:pt>
                <c:pt idx="5421">
                  <c:v>36081</c:v>
                </c:pt>
                <c:pt idx="5422">
                  <c:v>36082</c:v>
                </c:pt>
                <c:pt idx="5423">
                  <c:v>36083</c:v>
                </c:pt>
                <c:pt idx="5424">
                  <c:v>36084</c:v>
                </c:pt>
                <c:pt idx="5425">
                  <c:v>36087</c:v>
                </c:pt>
                <c:pt idx="5426">
                  <c:v>36088</c:v>
                </c:pt>
                <c:pt idx="5427">
                  <c:v>36089</c:v>
                </c:pt>
                <c:pt idx="5428">
                  <c:v>36090</c:v>
                </c:pt>
                <c:pt idx="5429">
                  <c:v>36091</c:v>
                </c:pt>
                <c:pt idx="5430">
                  <c:v>36094</c:v>
                </c:pt>
                <c:pt idx="5431">
                  <c:v>36095</c:v>
                </c:pt>
                <c:pt idx="5432">
                  <c:v>36096</c:v>
                </c:pt>
                <c:pt idx="5433">
                  <c:v>36097</c:v>
                </c:pt>
                <c:pt idx="5434">
                  <c:v>36098</c:v>
                </c:pt>
                <c:pt idx="5435">
                  <c:v>36101</c:v>
                </c:pt>
                <c:pt idx="5436">
                  <c:v>36102</c:v>
                </c:pt>
                <c:pt idx="5437">
                  <c:v>36103</c:v>
                </c:pt>
                <c:pt idx="5438">
                  <c:v>36104</c:v>
                </c:pt>
                <c:pt idx="5439">
                  <c:v>36105</c:v>
                </c:pt>
                <c:pt idx="5440">
                  <c:v>36108</c:v>
                </c:pt>
                <c:pt idx="5441">
                  <c:v>36109</c:v>
                </c:pt>
                <c:pt idx="5442">
                  <c:v>36110</c:v>
                </c:pt>
                <c:pt idx="5443">
                  <c:v>36111</c:v>
                </c:pt>
                <c:pt idx="5444">
                  <c:v>36112</c:v>
                </c:pt>
                <c:pt idx="5445">
                  <c:v>36115</c:v>
                </c:pt>
                <c:pt idx="5446">
                  <c:v>36116</c:v>
                </c:pt>
                <c:pt idx="5447">
                  <c:v>36117</c:v>
                </c:pt>
                <c:pt idx="5448">
                  <c:v>36118</c:v>
                </c:pt>
                <c:pt idx="5449">
                  <c:v>36119</c:v>
                </c:pt>
                <c:pt idx="5450">
                  <c:v>36122</c:v>
                </c:pt>
                <c:pt idx="5451">
                  <c:v>36123</c:v>
                </c:pt>
                <c:pt idx="5452">
                  <c:v>36124</c:v>
                </c:pt>
                <c:pt idx="5453">
                  <c:v>36125</c:v>
                </c:pt>
                <c:pt idx="5454">
                  <c:v>36126</c:v>
                </c:pt>
                <c:pt idx="5455">
                  <c:v>36129</c:v>
                </c:pt>
                <c:pt idx="5456">
                  <c:v>36130</c:v>
                </c:pt>
                <c:pt idx="5457">
                  <c:v>36131</c:v>
                </c:pt>
                <c:pt idx="5458">
                  <c:v>36132</c:v>
                </c:pt>
                <c:pt idx="5459">
                  <c:v>36133</c:v>
                </c:pt>
                <c:pt idx="5460">
                  <c:v>36136</c:v>
                </c:pt>
                <c:pt idx="5461">
                  <c:v>36137</c:v>
                </c:pt>
                <c:pt idx="5462">
                  <c:v>36138</c:v>
                </c:pt>
                <c:pt idx="5463">
                  <c:v>36139</c:v>
                </c:pt>
                <c:pt idx="5464">
                  <c:v>36140</c:v>
                </c:pt>
                <c:pt idx="5465">
                  <c:v>36143</c:v>
                </c:pt>
                <c:pt idx="5466">
                  <c:v>36144</c:v>
                </c:pt>
                <c:pt idx="5467">
                  <c:v>36145</c:v>
                </c:pt>
                <c:pt idx="5468">
                  <c:v>36146</c:v>
                </c:pt>
                <c:pt idx="5469">
                  <c:v>36147</c:v>
                </c:pt>
                <c:pt idx="5470">
                  <c:v>36150</c:v>
                </c:pt>
                <c:pt idx="5471">
                  <c:v>36151</c:v>
                </c:pt>
                <c:pt idx="5472">
                  <c:v>36152</c:v>
                </c:pt>
                <c:pt idx="5473">
                  <c:v>36153</c:v>
                </c:pt>
                <c:pt idx="5474">
                  <c:v>36154</c:v>
                </c:pt>
                <c:pt idx="5475">
                  <c:v>36157</c:v>
                </c:pt>
                <c:pt idx="5476">
                  <c:v>36158</c:v>
                </c:pt>
                <c:pt idx="5477">
                  <c:v>36159</c:v>
                </c:pt>
                <c:pt idx="5478">
                  <c:v>36160</c:v>
                </c:pt>
                <c:pt idx="5479">
                  <c:v>36161</c:v>
                </c:pt>
                <c:pt idx="5480">
                  <c:v>36164</c:v>
                </c:pt>
                <c:pt idx="5481">
                  <c:v>36165</c:v>
                </c:pt>
                <c:pt idx="5482">
                  <c:v>36166</c:v>
                </c:pt>
                <c:pt idx="5483">
                  <c:v>36167</c:v>
                </c:pt>
                <c:pt idx="5484">
                  <c:v>36168</c:v>
                </c:pt>
                <c:pt idx="5485">
                  <c:v>36171</c:v>
                </c:pt>
                <c:pt idx="5486">
                  <c:v>36172</c:v>
                </c:pt>
                <c:pt idx="5487">
                  <c:v>36173</c:v>
                </c:pt>
                <c:pt idx="5488">
                  <c:v>36174</c:v>
                </c:pt>
                <c:pt idx="5489">
                  <c:v>36175</c:v>
                </c:pt>
                <c:pt idx="5490">
                  <c:v>36178</c:v>
                </c:pt>
                <c:pt idx="5491">
                  <c:v>36179</c:v>
                </c:pt>
                <c:pt idx="5492">
                  <c:v>36180</c:v>
                </c:pt>
                <c:pt idx="5493">
                  <c:v>36181</c:v>
                </c:pt>
                <c:pt idx="5494">
                  <c:v>36182</c:v>
                </c:pt>
                <c:pt idx="5495">
                  <c:v>36185</c:v>
                </c:pt>
                <c:pt idx="5496">
                  <c:v>36186</c:v>
                </c:pt>
                <c:pt idx="5497">
                  <c:v>36187</c:v>
                </c:pt>
                <c:pt idx="5498">
                  <c:v>36188</c:v>
                </c:pt>
                <c:pt idx="5499">
                  <c:v>36189</c:v>
                </c:pt>
                <c:pt idx="5500">
                  <c:v>36192</c:v>
                </c:pt>
                <c:pt idx="5501">
                  <c:v>36193</c:v>
                </c:pt>
                <c:pt idx="5502">
                  <c:v>36194</c:v>
                </c:pt>
                <c:pt idx="5503">
                  <c:v>36195</c:v>
                </c:pt>
                <c:pt idx="5504">
                  <c:v>36196</c:v>
                </c:pt>
                <c:pt idx="5505">
                  <c:v>36199</c:v>
                </c:pt>
                <c:pt idx="5506">
                  <c:v>36200</c:v>
                </c:pt>
                <c:pt idx="5507">
                  <c:v>36201</c:v>
                </c:pt>
                <c:pt idx="5508">
                  <c:v>36202</c:v>
                </c:pt>
                <c:pt idx="5509">
                  <c:v>36203</c:v>
                </c:pt>
                <c:pt idx="5510">
                  <c:v>36206</c:v>
                </c:pt>
                <c:pt idx="5511">
                  <c:v>36207</c:v>
                </c:pt>
                <c:pt idx="5512">
                  <c:v>36208</c:v>
                </c:pt>
                <c:pt idx="5513">
                  <c:v>36209</c:v>
                </c:pt>
                <c:pt idx="5514">
                  <c:v>36210</c:v>
                </c:pt>
                <c:pt idx="5515">
                  <c:v>36213</c:v>
                </c:pt>
                <c:pt idx="5516">
                  <c:v>36214</c:v>
                </c:pt>
                <c:pt idx="5517">
                  <c:v>36215</c:v>
                </c:pt>
                <c:pt idx="5518">
                  <c:v>36216</c:v>
                </c:pt>
                <c:pt idx="5519">
                  <c:v>36217</c:v>
                </c:pt>
                <c:pt idx="5520">
                  <c:v>36220</c:v>
                </c:pt>
                <c:pt idx="5521">
                  <c:v>36221</c:v>
                </c:pt>
                <c:pt idx="5522">
                  <c:v>36222</c:v>
                </c:pt>
                <c:pt idx="5523">
                  <c:v>36223</c:v>
                </c:pt>
                <c:pt idx="5524">
                  <c:v>36224</c:v>
                </c:pt>
                <c:pt idx="5525">
                  <c:v>36227</c:v>
                </c:pt>
                <c:pt idx="5526">
                  <c:v>36228</c:v>
                </c:pt>
                <c:pt idx="5527">
                  <c:v>36229</c:v>
                </c:pt>
                <c:pt idx="5528">
                  <c:v>36230</c:v>
                </c:pt>
                <c:pt idx="5529">
                  <c:v>36231</c:v>
                </c:pt>
                <c:pt idx="5530">
                  <c:v>36234</c:v>
                </c:pt>
                <c:pt idx="5531">
                  <c:v>36235</c:v>
                </c:pt>
                <c:pt idx="5532">
                  <c:v>36236</c:v>
                </c:pt>
                <c:pt idx="5533">
                  <c:v>36237</c:v>
                </c:pt>
                <c:pt idx="5534">
                  <c:v>36238</c:v>
                </c:pt>
                <c:pt idx="5535">
                  <c:v>36241</c:v>
                </c:pt>
                <c:pt idx="5536">
                  <c:v>36242</c:v>
                </c:pt>
                <c:pt idx="5537">
                  <c:v>36243</c:v>
                </c:pt>
                <c:pt idx="5538">
                  <c:v>36244</c:v>
                </c:pt>
                <c:pt idx="5539">
                  <c:v>36245</c:v>
                </c:pt>
                <c:pt idx="5540">
                  <c:v>36248</c:v>
                </c:pt>
                <c:pt idx="5541">
                  <c:v>36249</c:v>
                </c:pt>
                <c:pt idx="5542">
                  <c:v>36250</c:v>
                </c:pt>
                <c:pt idx="5543">
                  <c:v>36251</c:v>
                </c:pt>
                <c:pt idx="5544">
                  <c:v>36252</c:v>
                </c:pt>
                <c:pt idx="5545">
                  <c:v>36255</c:v>
                </c:pt>
                <c:pt idx="5546">
                  <c:v>36256</c:v>
                </c:pt>
                <c:pt idx="5547">
                  <c:v>36257</c:v>
                </c:pt>
                <c:pt idx="5548">
                  <c:v>36258</c:v>
                </c:pt>
                <c:pt idx="5549">
                  <c:v>36259</c:v>
                </c:pt>
                <c:pt idx="5550">
                  <c:v>36262</c:v>
                </c:pt>
                <c:pt idx="5551">
                  <c:v>36263</c:v>
                </c:pt>
                <c:pt idx="5552">
                  <c:v>36264</c:v>
                </c:pt>
                <c:pt idx="5553">
                  <c:v>36265</c:v>
                </c:pt>
                <c:pt idx="5554">
                  <c:v>36266</c:v>
                </c:pt>
                <c:pt idx="5555">
                  <c:v>36269</c:v>
                </c:pt>
                <c:pt idx="5556">
                  <c:v>36270</c:v>
                </c:pt>
                <c:pt idx="5557">
                  <c:v>36271</c:v>
                </c:pt>
                <c:pt idx="5558">
                  <c:v>36272</c:v>
                </c:pt>
                <c:pt idx="5559">
                  <c:v>36273</c:v>
                </c:pt>
                <c:pt idx="5560">
                  <c:v>36276</c:v>
                </c:pt>
                <c:pt idx="5561">
                  <c:v>36277</c:v>
                </c:pt>
                <c:pt idx="5562">
                  <c:v>36278</c:v>
                </c:pt>
                <c:pt idx="5563">
                  <c:v>36279</c:v>
                </c:pt>
                <c:pt idx="5564">
                  <c:v>36280</c:v>
                </c:pt>
                <c:pt idx="5565">
                  <c:v>36283</c:v>
                </c:pt>
                <c:pt idx="5566">
                  <c:v>36284</c:v>
                </c:pt>
                <c:pt idx="5567">
                  <c:v>36285</c:v>
                </c:pt>
                <c:pt idx="5568">
                  <c:v>36286</c:v>
                </c:pt>
                <c:pt idx="5569">
                  <c:v>36287</c:v>
                </c:pt>
                <c:pt idx="5570">
                  <c:v>36290</c:v>
                </c:pt>
                <c:pt idx="5571">
                  <c:v>36291</c:v>
                </c:pt>
                <c:pt idx="5572">
                  <c:v>36292</c:v>
                </c:pt>
                <c:pt idx="5573">
                  <c:v>36293</c:v>
                </c:pt>
                <c:pt idx="5574">
                  <c:v>36294</c:v>
                </c:pt>
                <c:pt idx="5575">
                  <c:v>36297</c:v>
                </c:pt>
                <c:pt idx="5576">
                  <c:v>36298</c:v>
                </c:pt>
                <c:pt idx="5577">
                  <c:v>36299</c:v>
                </c:pt>
                <c:pt idx="5578">
                  <c:v>36300</c:v>
                </c:pt>
                <c:pt idx="5579">
                  <c:v>36301</c:v>
                </c:pt>
                <c:pt idx="5580">
                  <c:v>36304</c:v>
                </c:pt>
                <c:pt idx="5581">
                  <c:v>36305</c:v>
                </c:pt>
                <c:pt idx="5582">
                  <c:v>36306</c:v>
                </c:pt>
                <c:pt idx="5583">
                  <c:v>36307</c:v>
                </c:pt>
                <c:pt idx="5584">
                  <c:v>36308</c:v>
                </c:pt>
                <c:pt idx="5585">
                  <c:v>36311</c:v>
                </c:pt>
                <c:pt idx="5586">
                  <c:v>36312</c:v>
                </c:pt>
                <c:pt idx="5587">
                  <c:v>36313</c:v>
                </c:pt>
                <c:pt idx="5588">
                  <c:v>36314</c:v>
                </c:pt>
                <c:pt idx="5589">
                  <c:v>36315</c:v>
                </c:pt>
                <c:pt idx="5590">
                  <c:v>36318</c:v>
                </c:pt>
                <c:pt idx="5591">
                  <c:v>36319</c:v>
                </c:pt>
                <c:pt idx="5592">
                  <c:v>36320</c:v>
                </c:pt>
                <c:pt idx="5593">
                  <c:v>36321</c:v>
                </c:pt>
                <c:pt idx="5594">
                  <c:v>36322</c:v>
                </c:pt>
                <c:pt idx="5595">
                  <c:v>36325</c:v>
                </c:pt>
                <c:pt idx="5596">
                  <c:v>36326</c:v>
                </c:pt>
                <c:pt idx="5597">
                  <c:v>36327</c:v>
                </c:pt>
                <c:pt idx="5598">
                  <c:v>36328</c:v>
                </c:pt>
                <c:pt idx="5599">
                  <c:v>36329</c:v>
                </c:pt>
                <c:pt idx="5600">
                  <c:v>36332</c:v>
                </c:pt>
                <c:pt idx="5601">
                  <c:v>36333</c:v>
                </c:pt>
                <c:pt idx="5602">
                  <c:v>36334</c:v>
                </c:pt>
                <c:pt idx="5603">
                  <c:v>36335</c:v>
                </c:pt>
                <c:pt idx="5604">
                  <c:v>36336</c:v>
                </c:pt>
                <c:pt idx="5605">
                  <c:v>36339</c:v>
                </c:pt>
                <c:pt idx="5606">
                  <c:v>36340</c:v>
                </c:pt>
                <c:pt idx="5607">
                  <c:v>36341</c:v>
                </c:pt>
                <c:pt idx="5608">
                  <c:v>36342</c:v>
                </c:pt>
                <c:pt idx="5609">
                  <c:v>36343</c:v>
                </c:pt>
                <c:pt idx="5610">
                  <c:v>36346</c:v>
                </c:pt>
                <c:pt idx="5611">
                  <c:v>36347</c:v>
                </c:pt>
                <c:pt idx="5612">
                  <c:v>36348</c:v>
                </c:pt>
                <c:pt idx="5613">
                  <c:v>36349</c:v>
                </c:pt>
                <c:pt idx="5614">
                  <c:v>36350</c:v>
                </c:pt>
                <c:pt idx="5615">
                  <c:v>36353</c:v>
                </c:pt>
                <c:pt idx="5616">
                  <c:v>36354</c:v>
                </c:pt>
                <c:pt idx="5617">
                  <c:v>36355</c:v>
                </c:pt>
                <c:pt idx="5618">
                  <c:v>36356</c:v>
                </c:pt>
                <c:pt idx="5619">
                  <c:v>36357</c:v>
                </c:pt>
                <c:pt idx="5620">
                  <c:v>36360</c:v>
                </c:pt>
                <c:pt idx="5621">
                  <c:v>36361</c:v>
                </c:pt>
                <c:pt idx="5622">
                  <c:v>36362</c:v>
                </c:pt>
                <c:pt idx="5623">
                  <c:v>36363</c:v>
                </c:pt>
                <c:pt idx="5624">
                  <c:v>36364</c:v>
                </c:pt>
                <c:pt idx="5625">
                  <c:v>36367</c:v>
                </c:pt>
                <c:pt idx="5626">
                  <c:v>36368</c:v>
                </c:pt>
                <c:pt idx="5627">
                  <c:v>36369</c:v>
                </c:pt>
                <c:pt idx="5628">
                  <c:v>36370</c:v>
                </c:pt>
                <c:pt idx="5629">
                  <c:v>36371</c:v>
                </c:pt>
                <c:pt idx="5630">
                  <c:v>36374</c:v>
                </c:pt>
                <c:pt idx="5631">
                  <c:v>36375</c:v>
                </c:pt>
                <c:pt idx="5632">
                  <c:v>36376</c:v>
                </c:pt>
                <c:pt idx="5633">
                  <c:v>36377</c:v>
                </c:pt>
                <c:pt idx="5634">
                  <c:v>36378</c:v>
                </c:pt>
                <c:pt idx="5635">
                  <c:v>36381</c:v>
                </c:pt>
                <c:pt idx="5636">
                  <c:v>36382</c:v>
                </c:pt>
                <c:pt idx="5637">
                  <c:v>36383</c:v>
                </c:pt>
                <c:pt idx="5638">
                  <c:v>36384</c:v>
                </c:pt>
                <c:pt idx="5639">
                  <c:v>36385</c:v>
                </c:pt>
                <c:pt idx="5640">
                  <c:v>36388</c:v>
                </c:pt>
                <c:pt idx="5641">
                  <c:v>36389</c:v>
                </c:pt>
                <c:pt idx="5642">
                  <c:v>36390</c:v>
                </c:pt>
                <c:pt idx="5643">
                  <c:v>36391</c:v>
                </c:pt>
                <c:pt idx="5644">
                  <c:v>36392</c:v>
                </c:pt>
                <c:pt idx="5645">
                  <c:v>36395</c:v>
                </c:pt>
                <c:pt idx="5646">
                  <c:v>36396</c:v>
                </c:pt>
                <c:pt idx="5647">
                  <c:v>36397</c:v>
                </c:pt>
                <c:pt idx="5648">
                  <c:v>36398</c:v>
                </c:pt>
                <c:pt idx="5649">
                  <c:v>36399</c:v>
                </c:pt>
                <c:pt idx="5650">
                  <c:v>36402</c:v>
                </c:pt>
                <c:pt idx="5651">
                  <c:v>36403</c:v>
                </c:pt>
                <c:pt idx="5652">
                  <c:v>36404</c:v>
                </c:pt>
                <c:pt idx="5653">
                  <c:v>36405</c:v>
                </c:pt>
                <c:pt idx="5654">
                  <c:v>36406</c:v>
                </c:pt>
                <c:pt idx="5655">
                  <c:v>36409</c:v>
                </c:pt>
                <c:pt idx="5656">
                  <c:v>36410</c:v>
                </c:pt>
                <c:pt idx="5657">
                  <c:v>36411</c:v>
                </c:pt>
                <c:pt idx="5658">
                  <c:v>36412</c:v>
                </c:pt>
                <c:pt idx="5659">
                  <c:v>36413</c:v>
                </c:pt>
                <c:pt idx="5660">
                  <c:v>36416</c:v>
                </c:pt>
                <c:pt idx="5661">
                  <c:v>36417</c:v>
                </c:pt>
                <c:pt idx="5662">
                  <c:v>36418</c:v>
                </c:pt>
                <c:pt idx="5663">
                  <c:v>36419</c:v>
                </c:pt>
                <c:pt idx="5664">
                  <c:v>36420</c:v>
                </c:pt>
                <c:pt idx="5665">
                  <c:v>36423</c:v>
                </c:pt>
                <c:pt idx="5666">
                  <c:v>36424</c:v>
                </c:pt>
                <c:pt idx="5667">
                  <c:v>36425</c:v>
                </c:pt>
                <c:pt idx="5668">
                  <c:v>36426</c:v>
                </c:pt>
                <c:pt idx="5669">
                  <c:v>36427</c:v>
                </c:pt>
                <c:pt idx="5670">
                  <c:v>36430</c:v>
                </c:pt>
                <c:pt idx="5671">
                  <c:v>36431</c:v>
                </c:pt>
                <c:pt idx="5672">
                  <c:v>36432</c:v>
                </c:pt>
                <c:pt idx="5673">
                  <c:v>36433</c:v>
                </c:pt>
                <c:pt idx="5674">
                  <c:v>36434</c:v>
                </c:pt>
                <c:pt idx="5675">
                  <c:v>36437</c:v>
                </c:pt>
                <c:pt idx="5676">
                  <c:v>36438</c:v>
                </c:pt>
                <c:pt idx="5677">
                  <c:v>36439</c:v>
                </c:pt>
                <c:pt idx="5678">
                  <c:v>36440</c:v>
                </c:pt>
                <c:pt idx="5679">
                  <c:v>36441</c:v>
                </c:pt>
                <c:pt idx="5680">
                  <c:v>36444</c:v>
                </c:pt>
                <c:pt idx="5681">
                  <c:v>36445</c:v>
                </c:pt>
                <c:pt idx="5682">
                  <c:v>36446</c:v>
                </c:pt>
                <c:pt idx="5683">
                  <c:v>36447</c:v>
                </c:pt>
                <c:pt idx="5684">
                  <c:v>36448</c:v>
                </c:pt>
                <c:pt idx="5685">
                  <c:v>36451</c:v>
                </c:pt>
                <c:pt idx="5686">
                  <c:v>36452</c:v>
                </c:pt>
                <c:pt idx="5687">
                  <c:v>36453</c:v>
                </c:pt>
                <c:pt idx="5688">
                  <c:v>36454</c:v>
                </c:pt>
                <c:pt idx="5689">
                  <c:v>36455</c:v>
                </c:pt>
                <c:pt idx="5690">
                  <c:v>36458</c:v>
                </c:pt>
                <c:pt idx="5691">
                  <c:v>36459</c:v>
                </c:pt>
                <c:pt idx="5692">
                  <c:v>36460</c:v>
                </c:pt>
                <c:pt idx="5693">
                  <c:v>36461</c:v>
                </c:pt>
                <c:pt idx="5694">
                  <c:v>36462</c:v>
                </c:pt>
                <c:pt idx="5695">
                  <c:v>36465</c:v>
                </c:pt>
                <c:pt idx="5696">
                  <c:v>36466</c:v>
                </c:pt>
                <c:pt idx="5697">
                  <c:v>36467</c:v>
                </c:pt>
                <c:pt idx="5698">
                  <c:v>36468</c:v>
                </c:pt>
                <c:pt idx="5699">
                  <c:v>36469</c:v>
                </c:pt>
                <c:pt idx="5700">
                  <c:v>36472</c:v>
                </c:pt>
                <c:pt idx="5701">
                  <c:v>36473</c:v>
                </c:pt>
                <c:pt idx="5702">
                  <c:v>36474</c:v>
                </c:pt>
                <c:pt idx="5703">
                  <c:v>36475</c:v>
                </c:pt>
                <c:pt idx="5704">
                  <c:v>36476</c:v>
                </c:pt>
                <c:pt idx="5705">
                  <c:v>36479</c:v>
                </c:pt>
                <c:pt idx="5706">
                  <c:v>36480</c:v>
                </c:pt>
                <c:pt idx="5707">
                  <c:v>36481</c:v>
                </c:pt>
                <c:pt idx="5708">
                  <c:v>36482</c:v>
                </c:pt>
                <c:pt idx="5709">
                  <c:v>36483</c:v>
                </c:pt>
                <c:pt idx="5710">
                  <c:v>36486</c:v>
                </c:pt>
                <c:pt idx="5711">
                  <c:v>36487</c:v>
                </c:pt>
                <c:pt idx="5712">
                  <c:v>36488</c:v>
                </c:pt>
                <c:pt idx="5713">
                  <c:v>36489</c:v>
                </c:pt>
                <c:pt idx="5714">
                  <c:v>36490</c:v>
                </c:pt>
                <c:pt idx="5715">
                  <c:v>36493</c:v>
                </c:pt>
                <c:pt idx="5716">
                  <c:v>36494</c:v>
                </c:pt>
                <c:pt idx="5717">
                  <c:v>36495</c:v>
                </c:pt>
                <c:pt idx="5718">
                  <c:v>36496</c:v>
                </c:pt>
                <c:pt idx="5719">
                  <c:v>36497</c:v>
                </c:pt>
                <c:pt idx="5720">
                  <c:v>36500</c:v>
                </c:pt>
                <c:pt idx="5721">
                  <c:v>36501</c:v>
                </c:pt>
                <c:pt idx="5722">
                  <c:v>36502</c:v>
                </c:pt>
                <c:pt idx="5723">
                  <c:v>36503</c:v>
                </c:pt>
                <c:pt idx="5724">
                  <c:v>36504</c:v>
                </c:pt>
                <c:pt idx="5725">
                  <c:v>36507</c:v>
                </c:pt>
                <c:pt idx="5726">
                  <c:v>36508</c:v>
                </c:pt>
                <c:pt idx="5727">
                  <c:v>36509</c:v>
                </c:pt>
                <c:pt idx="5728">
                  <c:v>36510</c:v>
                </c:pt>
                <c:pt idx="5729">
                  <c:v>36511</c:v>
                </c:pt>
                <c:pt idx="5730">
                  <c:v>36514</c:v>
                </c:pt>
                <c:pt idx="5731">
                  <c:v>36515</c:v>
                </c:pt>
                <c:pt idx="5732">
                  <c:v>36516</c:v>
                </c:pt>
                <c:pt idx="5733">
                  <c:v>36517</c:v>
                </c:pt>
                <c:pt idx="5734">
                  <c:v>36518</c:v>
                </c:pt>
                <c:pt idx="5735">
                  <c:v>36521</c:v>
                </c:pt>
                <c:pt idx="5736">
                  <c:v>36522</c:v>
                </c:pt>
                <c:pt idx="5737">
                  <c:v>36523</c:v>
                </c:pt>
                <c:pt idx="5738">
                  <c:v>36524</c:v>
                </c:pt>
                <c:pt idx="5739">
                  <c:v>36525</c:v>
                </c:pt>
                <c:pt idx="5740">
                  <c:v>36528</c:v>
                </c:pt>
                <c:pt idx="5741">
                  <c:v>36529</c:v>
                </c:pt>
                <c:pt idx="5742">
                  <c:v>36530</c:v>
                </c:pt>
                <c:pt idx="5743">
                  <c:v>36531</c:v>
                </c:pt>
                <c:pt idx="5744">
                  <c:v>36532</c:v>
                </c:pt>
                <c:pt idx="5745">
                  <c:v>36535</c:v>
                </c:pt>
                <c:pt idx="5746">
                  <c:v>36536</c:v>
                </c:pt>
                <c:pt idx="5747">
                  <c:v>36537</c:v>
                </c:pt>
                <c:pt idx="5748">
                  <c:v>36538</c:v>
                </c:pt>
                <c:pt idx="5749">
                  <c:v>36539</c:v>
                </c:pt>
                <c:pt idx="5750">
                  <c:v>36542</c:v>
                </c:pt>
                <c:pt idx="5751">
                  <c:v>36543</c:v>
                </c:pt>
                <c:pt idx="5752">
                  <c:v>36544</c:v>
                </c:pt>
                <c:pt idx="5753">
                  <c:v>36545</c:v>
                </c:pt>
                <c:pt idx="5754">
                  <c:v>36546</c:v>
                </c:pt>
                <c:pt idx="5755">
                  <c:v>36549</c:v>
                </c:pt>
                <c:pt idx="5756">
                  <c:v>36550</c:v>
                </c:pt>
                <c:pt idx="5757">
                  <c:v>36551</c:v>
                </c:pt>
                <c:pt idx="5758">
                  <c:v>36552</c:v>
                </c:pt>
                <c:pt idx="5759">
                  <c:v>36553</c:v>
                </c:pt>
                <c:pt idx="5760">
                  <c:v>36556</c:v>
                </c:pt>
                <c:pt idx="5761">
                  <c:v>36557</c:v>
                </c:pt>
                <c:pt idx="5762">
                  <c:v>36558</c:v>
                </c:pt>
                <c:pt idx="5763">
                  <c:v>36559</c:v>
                </c:pt>
                <c:pt idx="5764">
                  <c:v>36560</c:v>
                </c:pt>
                <c:pt idx="5765">
                  <c:v>36563</c:v>
                </c:pt>
                <c:pt idx="5766">
                  <c:v>36564</c:v>
                </c:pt>
                <c:pt idx="5767">
                  <c:v>36565</c:v>
                </c:pt>
                <c:pt idx="5768">
                  <c:v>36566</c:v>
                </c:pt>
                <c:pt idx="5769">
                  <c:v>36567</c:v>
                </c:pt>
                <c:pt idx="5770">
                  <c:v>36570</c:v>
                </c:pt>
                <c:pt idx="5771">
                  <c:v>36571</c:v>
                </c:pt>
                <c:pt idx="5772">
                  <c:v>36572</c:v>
                </c:pt>
                <c:pt idx="5773">
                  <c:v>36573</c:v>
                </c:pt>
                <c:pt idx="5774">
                  <c:v>36574</c:v>
                </c:pt>
                <c:pt idx="5775">
                  <c:v>36577</c:v>
                </c:pt>
                <c:pt idx="5776">
                  <c:v>36578</c:v>
                </c:pt>
                <c:pt idx="5777">
                  <c:v>36579</c:v>
                </c:pt>
                <c:pt idx="5778">
                  <c:v>36580</c:v>
                </c:pt>
                <c:pt idx="5779">
                  <c:v>36581</c:v>
                </c:pt>
                <c:pt idx="5780">
                  <c:v>36584</c:v>
                </c:pt>
                <c:pt idx="5781">
                  <c:v>36585</c:v>
                </c:pt>
                <c:pt idx="5782">
                  <c:v>36586</c:v>
                </c:pt>
                <c:pt idx="5783">
                  <c:v>36587</c:v>
                </c:pt>
                <c:pt idx="5784">
                  <c:v>36588</c:v>
                </c:pt>
                <c:pt idx="5785">
                  <c:v>36591</c:v>
                </c:pt>
                <c:pt idx="5786">
                  <c:v>36592</c:v>
                </c:pt>
                <c:pt idx="5787">
                  <c:v>36593</c:v>
                </c:pt>
                <c:pt idx="5788">
                  <c:v>36594</c:v>
                </c:pt>
                <c:pt idx="5789">
                  <c:v>36595</c:v>
                </c:pt>
                <c:pt idx="5790">
                  <c:v>36598</c:v>
                </c:pt>
                <c:pt idx="5791">
                  <c:v>36599</c:v>
                </c:pt>
                <c:pt idx="5792">
                  <c:v>36600</c:v>
                </c:pt>
                <c:pt idx="5793">
                  <c:v>36601</c:v>
                </c:pt>
                <c:pt idx="5794">
                  <c:v>36602</c:v>
                </c:pt>
                <c:pt idx="5795">
                  <c:v>36605</c:v>
                </c:pt>
                <c:pt idx="5796">
                  <c:v>36606</c:v>
                </c:pt>
                <c:pt idx="5797">
                  <c:v>36607</c:v>
                </c:pt>
                <c:pt idx="5798">
                  <c:v>36608</c:v>
                </c:pt>
                <c:pt idx="5799">
                  <c:v>36609</c:v>
                </c:pt>
                <c:pt idx="5800">
                  <c:v>36612</c:v>
                </c:pt>
                <c:pt idx="5801">
                  <c:v>36613</c:v>
                </c:pt>
                <c:pt idx="5802">
                  <c:v>36614</c:v>
                </c:pt>
                <c:pt idx="5803">
                  <c:v>36615</c:v>
                </c:pt>
                <c:pt idx="5804">
                  <c:v>36616</c:v>
                </c:pt>
                <c:pt idx="5805">
                  <c:v>36619</c:v>
                </c:pt>
                <c:pt idx="5806">
                  <c:v>36620</c:v>
                </c:pt>
                <c:pt idx="5807">
                  <c:v>36621</c:v>
                </c:pt>
                <c:pt idx="5808">
                  <c:v>36622</c:v>
                </c:pt>
                <c:pt idx="5809">
                  <c:v>36623</c:v>
                </c:pt>
                <c:pt idx="5810">
                  <c:v>36626</c:v>
                </c:pt>
                <c:pt idx="5811">
                  <c:v>36627</c:v>
                </c:pt>
                <c:pt idx="5812">
                  <c:v>36628</c:v>
                </c:pt>
                <c:pt idx="5813">
                  <c:v>36629</c:v>
                </c:pt>
                <c:pt idx="5814">
                  <c:v>36630</c:v>
                </c:pt>
                <c:pt idx="5815">
                  <c:v>36633</c:v>
                </c:pt>
                <c:pt idx="5816">
                  <c:v>36634</c:v>
                </c:pt>
                <c:pt idx="5817">
                  <c:v>36635</c:v>
                </c:pt>
                <c:pt idx="5818">
                  <c:v>36636</c:v>
                </c:pt>
                <c:pt idx="5819">
                  <c:v>36637</c:v>
                </c:pt>
                <c:pt idx="5820">
                  <c:v>36640</c:v>
                </c:pt>
                <c:pt idx="5821">
                  <c:v>36641</c:v>
                </c:pt>
                <c:pt idx="5822">
                  <c:v>36642</c:v>
                </c:pt>
                <c:pt idx="5823">
                  <c:v>36643</c:v>
                </c:pt>
                <c:pt idx="5824">
                  <c:v>36644</c:v>
                </c:pt>
                <c:pt idx="5825">
                  <c:v>36647</c:v>
                </c:pt>
                <c:pt idx="5826">
                  <c:v>36648</c:v>
                </c:pt>
                <c:pt idx="5827">
                  <c:v>36649</c:v>
                </c:pt>
                <c:pt idx="5828">
                  <c:v>36650</c:v>
                </c:pt>
                <c:pt idx="5829">
                  <c:v>36651</c:v>
                </c:pt>
                <c:pt idx="5830">
                  <c:v>36654</c:v>
                </c:pt>
                <c:pt idx="5831">
                  <c:v>36655</c:v>
                </c:pt>
                <c:pt idx="5832">
                  <c:v>36656</c:v>
                </c:pt>
                <c:pt idx="5833">
                  <c:v>36657</c:v>
                </c:pt>
                <c:pt idx="5834">
                  <c:v>36658</c:v>
                </c:pt>
                <c:pt idx="5835">
                  <c:v>36661</c:v>
                </c:pt>
                <c:pt idx="5836">
                  <c:v>36662</c:v>
                </c:pt>
                <c:pt idx="5837">
                  <c:v>36663</c:v>
                </c:pt>
                <c:pt idx="5838">
                  <c:v>36664</c:v>
                </c:pt>
                <c:pt idx="5839">
                  <c:v>36665</c:v>
                </c:pt>
                <c:pt idx="5840">
                  <c:v>36668</c:v>
                </c:pt>
                <c:pt idx="5841">
                  <c:v>36669</c:v>
                </c:pt>
                <c:pt idx="5842">
                  <c:v>36670</c:v>
                </c:pt>
                <c:pt idx="5843">
                  <c:v>36671</c:v>
                </c:pt>
                <c:pt idx="5844">
                  <c:v>36672</c:v>
                </c:pt>
                <c:pt idx="5845">
                  <c:v>36675</c:v>
                </c:pt>
                <c:pt idx="5846">
                  <c:v>36676</c:v>
                </c:pt>
                <c:pt idx="5847">
                  <c:v>36677</c:v>
                </c:pt>
                <c:pt idx="5848">
                  <c:v>36678</c:v>
                </c:pt>
                <c:pt idx="5849">
                  <c:v>36679</c:v>
                </c:pt>
                <c:pt idx="5850">
                  <c:v>36682</c:v>
                </c:pt>
                <c:pt idx="5851">
                  <c:v>36683</c:v>
                </c:pt>
                <c:pt idx="5852">
                  <c:v>36684</c:v>
                </c:pt>
                <c:pt idx="5853">
                  <c:v>36685</c:v>
                </c:pt>
                <c:pt idx="5854">
                  <c:v>36686</c:v>
                </c:pt>
                <c:pt idx="5855">
                  <c:v>36689</c:v>
                </c:pt>
                <c:pt idx="5856">
                  <c:v>36690</c:v>
                </c:pt>
                <c:pt idx="5857">
                  <c:v>36691</c:v>
                </c:pt>
                <c:pt idx="5858">
                  <c:v>36692</c:v>
                </c:pt>
                <c:pt idx="5859">
                  <c:v>36693</c:v>
                </c:pt>
                <c:pt idx="5860">
                  <c:v>36696</c:v>
                </c:pt>
                <c:pt idx="5861">
                  <c:v>36697</c:v>
                </c:pt>
                <c:pt idx="5862">
                  <c:v>36698</c:v>
                </c:pt>
                <c:pt idx="5863">
                  <c:v>36699</c:v>
                </c:pt>
                <c:pt idx="5864">
                  <c:v>36700</c:v>
                </c:pt>
                <c:pt idx="5865">
                  <c:v>36703</c:v>
                </c:pt>
                <c:pt idx="5866">
                  <c:v>36704</c:v>
                </c:pt>
                <c:pt idx="5867">
                  <c:v>36705</c:v>
                </c:pt>
                <c:pt idx="5868">
                  <c:v>36706</c:v>
                </c:pt>
                <c:pt idx="5869">
                  <c:v>36707</c:v>
                </c:pt>
                <c:pt idx="5870">
                  <c:v>36710</c:v>
                </c:pt>
                <c:pt idx="5871">
                  <c:v>36711</c:v>
                </c:pt>
                <c:pt idx="5872">
                  <c:v>36712</c:v>
                </c:pt>
                <c:pt idx="5873">
                  <c:v>36713</c:v>
                </c:pt>
                <c:pt idx="5874">
                  <c:v>36714</c:v>
                </c:pt>
                <c:pt idx="5875">
                  <c:v>36717</c:v>
                </c:pt>
                <c:pt idx="5876">
                  <c:v>36718</c:v>
                </c:pt>
                <c:pt idx="5877">
                  <c:v>36719</c:v>
                </c:pt>
                <c:pt idx="5878">
                  <c:v>36720</c:v>
                </c:pt>
                <c:pt idx="5879">
                  <c:v>36721</c:v>
                </c:pt>
                <c:pt idx="5880">
                  <c:v>36724</c:v>
                </c:pt>
                <c:pt idx="5881">
                  <c:v>36725</c:v>
                </c:pt>
                <c:pt idx="5882">
                  <c:v>36726</c:v>
                </c:pt>
                <c:pt idx="5883">
                  <c:v>36727</c:v>
                </c:pt>
                <c:pt idx="5884">
                  <c:v>36728</c:v>
                </c:pt>
                <c:pt idx="5885">
                  <c:v>36731</c:v>
                </c:pt>
                <c:pt idx="5886">
                  <c:v>36732</c:v>
                </c:pt>
                <c:pt idx="5887">
                  <c:v>36733</c:v>
                </c:pt>
                <c:pt idx="5888">
                  <c:v>36734</c:v>
                </c:pt>
                <c:pt idx="5889">
                  <c:v>36735</c:v>
                </c:pt>
                <c:pt idx="5890">
                  <c:v>36738</c:v>
                </c:pt>
                <c:pt idx="5891">
                  <c:v>36739</c:v>
                </c:pt>
                <c:pt idx="5892">
                  <c:v>36740</c:v>
                </c:pt>
                <c:pt idx="5893">
                  <c:v>36741</c:v>
                </c:pt>
                <c:pt idx="5894">
                  <c:v>36742</c:v>
                </c:pt>
                <c:pt idx="5895">
                  <c:v>36745</c:v>
                </c:pt>
                <c:pt idx="5896">
                  <c:v>36746</c:v>
                </c:pt>
                <c:pt idx="5897">
                  <c:v>36747</c:v>
                </c:pt>
                <c:pt idx="5898">
                  <c:v>36748</c:v>
                </c:pt>
                <c:pt idx="5899">
                  <c:v>36749</c:v>
                </c:pt>
                <c:pt idx="5900">
                  <c:v>36752</c:v>
                </c:pt>
                <c:pt idx="5901">
                  <c:v>36753</c:v>
                </c:pt>
                <c:pt idx="5902">
                  <c:v>36754</c:v>
                </c:pt>
                <c:pt idx="5903">
                  <c:v>36755</c:v>
                </c:pt>
                <c:pt idx="5904">
                  <c:v>36756</c:v>
                </c:pt>
                <c:pt idx="5905">
                  <c:v>36759</c:v>
                </c:pt>
                <c:pt idx="5906">
                  <c:v>36760</c:v>
                </c:pt>
                <c:pt idx="5907">
                  <c:v>36761</c:v>
                </c:pt>
                <c:pt idx="5908">
                  <c:v>36762</c:v>
                </c:pt>
                <c:pt idx="5909">
                  <c:v>36763</c:v>
                </c:pt>
                <c:pt idx="5910">
                  <c:v>36766</c:v>
                </c:pt>
                <c:pt idx="5911">
                  <c:v>36767</c:v>
                </c:pt>
                <c:pt idx="5912">
                  <c:v>36768</c:v>
                </c:pt>
                <c:pt idx="5913">
                  <c:v>36769</c:v>
                </c:pt>
                <c:pt idx="5914">
                  <c:v>36770</c:v>
                </c:pt>
                <c:pt idx="5915">
                  <c:v>36773</c:v>
                </c:pt>
                <c:pt idx="5916">
                  <c:v>36774</c:v>
                </c:pt>
                <c:pt idx="5917">
                  <c:v>36775</c:v>
                </c:pt>
                <c:pt idx="5918">
                  <c:v>36776</c:v>
                </c:pt>
                <c:pt idx="5919">
                  <c:v>36777</c:v>
                </c:pt>
                <c:pt idx="5920">
                  <c:v>36780</c:v>
                </c:pt>
                <c:pt idx="5921">
                  <c:v>36781</c:v>
                </c:pt>
                <c:pt idx="5922">
                  <c:v>36782</c:v>
                </c:pt>
                <c:pt idx="5923">
                  <c:v>36783</c:v>
                </c:pt>
                <c:pt idx="5924">
                  <c:v>36784</c:v>
                </c:pt>
                <c:pt idx="5925">
                  <c:v>36787</c:v>
                </c:pt>
                <c:pt idx="5926">
                  <c:v>36788</c:v>
                </c:pt>
                <c:pt idx="5927">
                  <c:v>36789</c:v>
                </c:pt>
                <c:pt idx="5928">
                  <c:v>36790</c:v>
                </c:pt>
                <c:pt idx="5929">
                  <c:v>36791</c:v>
                </c:pt>
                <c:pt idx="5930">
                  <c:v>36794</c:v>
                </c:pt>
                <c:pt idx="5931">
                  <c:v>36795</c:v>
                </c:pt>
                <c:pt idx="5932">
                  <c:v>36796</c:v>
                </c:pt>
                <c:pt idx="5933">
                  <c:v>36797</c:v>
                </c:pt>
                <c:pt idx="5934">
                  <c:v>36798</c:v>
                </c:pt>
                <c:pt idx="5935">
                  <c:v>36801</c:v>
                </c:pt>
                <c:pt idx="5936">
                  <c:v>36802</c:v>
                </c:pt>
                <c:pt idx="5937">
                  <c:v>36803</c:v>
                </c:pt>
                <c:pt idx="5938">
                  <c:v>36804</c:v>
                </c:pt>
                <c:pt idx="5939">
                  <c:v>36805</c:v>
                </c:pt>
                <c:pt idx="5940">
                  <c:v>36808</c:v>
                </c:pt>
                <c:pt idx="5941">
                  <c:v>36809</c:v>
                </c:pt>
                <c:pt idx="5942">
                  <c:v>36810</c:v>
                </c:pt>
                <c:pt idx="5943">
                  <c:v>36811</c:v>
                </c:pt>
                <c:pt idx="5944">
                  <c:v>36812</c:v>
                </c:pt>
                <c:pt idx="5945">
                  <c:v>36815</c:v>
                </c:pt>
                <c:pt idx="5946">
                  <c:v>36816</c:v>
                </c:pt>
                <c:pt idx="5947">
                  <c:v>36817</c:v>
                </c:pt>
                <c:pt idx="5948">
                  <c:v>36818</c:v>
                </c:pt>
                <c:pt idx="5949">
                  <c:v>36819</c:v>
                </c:pt>
                <c:pt idx="5950">
                  <c:v>36822</c:v>
                </c:pt>
                <c:pt idx="5951">
                  <c:v>36823</c:v>
                </c:pt>
                <c:pt idx="5952">
                  <c:v>36824</c:v>
                </c:pt>
                <c:pt idx="5953">
                  <c:v>36825</c:v>
                </c:pt>
                <c:pt idx="5954">
                  <c:v>36826</c:v>
                </c:pt>
                <c:pt idx="5955">
                  <c:v>36829</c:v>
                </c:pt>
                <c:pt idx="5956">
                  <c:v>36830</c:v>
                </c:pt>
                <c:pt idx="5957">
                  <c:v>36831</c:v>
                </c:pt>
                <c:pt idx="5958">
                  <c:v>36832</c:v>
                </c:pt>
                <c:pt idx="5959">
                  <c:v>36833</c:v>
                </c:pt>
                <c:pt idx="5960">
                  <c:v>36836</c:v>
                </c:pt>
                <c:pt idx="5961">
                  <c:v>36837</c:v>
                </c:pt>
                <c:pt idx="5962">
                  <c:v>36838</c:v>
                </c:pt>
                <c:pt idx="5963">
                  <c:v>36839</c:v>
                </c:pt>
                <c:pt idx="5964">
                  <c:v>36840</c:v>
                </c:pt>
                <c:pt idx="5965">
                  <c:v>36843</c:v>
                </c:pt>
                <c:pt idx="5966">
                  <c:v>36844</c:v>
                </c:pt>
                <c:pt idx="5967">
                  <c:v>36845</c:v>
                </c:pt>
                <c:pt idx="5968">
                  <c:v>36846</c:v>
                </c:pt>
                <c:pt idx="5969">
                  <c:v>36847</c:v>
                </c:pt>
                <c:pt idx="5970">
                  <c:v>36850</c:v>
                </c:pt>
                <c:pt idx="5971">
                  <c:v>36851</c:v>
                </c:pt>
                <c:pt idx="5972">
                  <c:v>36852</c:v>
                </c:pt>
                <c:pt idx="5973">
                  <c:v>36853</c:v>
                </c:pt>
                <c:pt idx="5974">
                  <c:v>36854</c:v>
                </c:pt>
                <c:pt idx="5975">
                  <c:v>36857</c:v>
                </c:pt>
                <c:pt idx="5976">
                  <c:v>36858</c:v>
                </c:pt>
                <c:pt idx="5977">
                  <c:v>36859</c:v>
                </c:pt>
                <c:pt idx="5978">
                  <c:v>36860</c:v>
                </c:pt>
                <c:pt idx="5979">
                  <c:v>36861</c:v>
                </c:pt>
                <c:pt idx="5980">
                  <c:v>36864</c:v>
                </c:pt>
                <c:pt idx="5981">
                  <c:v>36865</c:v>
                </c:pt>
                <c:pt idx="5982">
                  <c:v>36866</c:v>
                </c:pt>
                <c:pt idx="5983">
                  <c:v>36867</c:v>
                </c:pt>
                <c:pt idx="5984">
                  <c:v>36868</c:v>
                </c:pt>
                <c:pt idx="5985">
                  <c:v>36871</c:v>
                </c:pt>
                <c:pt idx="5986">
                  <c:v>36872</c:v>
                </c:pt>
                <c:pt idx="5987">
                  <c:v>36873</c:v>
                </c:pt>
                <c:pt idx="5988">
                  <c:v>36874</c:v>
                </c:pt>
                <c:pt idx="5989">
                  <c:v>36875</c:v>
                </c:pt>
                <c:pt idx="5990">
                  <c:v>36878</c:v>
                </c:pt>
                <c:pt idx="5991">
                  <c:v>36879</c:v>
                </c:pt>
                <c:pt idx="5992">
                  <c:v>36880</c:v>
                </c:pt>
                <c:pt idx="5993">
                  <c:v>36881</c:v>
                </c:pt>
                <c:pt idx="5994">
                  <c:v>36882</c:v>
                </c:pt>
                <c:pt idx="5995">
                  <c:v>36885</c:v>
                </c:pt>
                <c:pt idx="5996">
                  <c:v>36886</c:v>
                </c:pt>
                <c:pt idx="5997">
                  <c:v>36887</c:v>
                </c:pt>
                <c:pt idx="5998">
                  <c:v>36888</c:v>
                </c:pt>
                <c:pt idx="5999">
                  <c:v>36889</c:v>
                </c:pt>
                <c:pt idx="6000">
                  <c:v>36892</c:v>
                </c:pt>
                <c:pt idx="6001">
                  <c:v>36893</c:v>
                </c:pt>
                <c:pt idx="6002">
                  <c:v>36894</c:v>
                </c:pt>
                <c:pt idx="6003">
                  <c:v>36895</c:v>
                </c:pt>
                <c:pt idx="6004">
                  <c:v>36896</c:v>
                </c:pt>
                <c:pt idx="6005">
                  <c:v>36899</c:v>
                </c:pt>
                <c:pt idx="6006">
                  <c:v>36900</c:v>
                </c:pt>
                <c:pt idx="6007">
                  <c:v>36901</c:v>
                </c:pt>
                <c:pt idx="6008">
                  <c:v>36902</c:v>
                </c:pt>
                <c:pt idx="6009">
                  <c:v>36903</c:v>
                </c:pt>
                <c:pt idx="6010">
                  <c:v>36906</c:v>
                </c:pt>
                <c:pt idx="6011">
                  <c:v>36907</c:v>
                </c:pt>
                <c:pt idx="6012">
                  <c:v>36908</c:v>
                </c:pt>
                <c:pt idx="6013">
                  <c:v>36909</c:v>
                </c:pt>
                <c:pt idx="6014">
                  <c:v>36910</c:v>
                </c:pt>
                <c:pt idx="6015">
                  <c:v>36913</c:v>
                </c:pt>
                <c:pt idx="6016">
                  <c:v>36914</c:v>
                </c:pt>
                <c:pt idx="6017">
                  <c:v>36915</c:v>
                </c:pt>
                <c:pt idx="6018">
                  <c:v>36916</c:v>
                </c:pt>
                <c:pt idx="6019">
                  <c:v>36917</c:v>
                </c:pt>
                <c:pt idx="6020">
                  <c:v>36920</c:v>
                </c:pt>
                <c:pt idx="6021">
                  <c:v>36921</c:v>
                </c:pt>
                <c:pt idx="6022">
                  <c:v>36922</c:v>
                </c:pt>
                <c:pt idx="6023">
                  <c:v>36923</c:v>
                </c:pt>
                <c:pt idx="6024">
                  <c:v>36924</c:v>
                </c:pt>
                <c:pt idx="6025">
                  <c:v>36927</c:v>
                </c:pt>
                <c:pt idx="6026">
                  <c:v>36928</c:v>
                </c:pt>
                <c:pt idx="6027">
                  <c:v>36929</c:v>
                </c:pt>
                <c:pt idx="6028">
                  <c:v>36930</c:v>
                </c:pt>
                <c:pt idx="6029">
                  <c:v>36931</c:v>
                </c:pt>
                <c:pt idx="6030">
                  <c:v>36934</c:v>
                </c:pt>
                <c:pt idx="6031">
                  <c:v>36935</c:v>
                </c:pt>
                <c:pt idx="6032">
                  <c:v>36936</c:v>
                </c:pt>
                <c:pt idx="6033">
                  <c:v>36937</c:v>
                </c:pt>
                <c:pt idx="6034">
                  <c:v>36938</c:v>
                </c:pt>
                <c:pt idx="6035">
                  <c:v>36941</c:v>
                </c:pt>
                <c:pt idx="6036">
                  <c:v>36942</c:v>
                </c:pt>
                <c:pt idx="6037">
                  <c:v>36943</c:v>
                </c:pt>
                <c:pt idx="6038">
                  <c:v>36944</c:v>
                </c:pt>
                <c:pt idx="6039">
                  <c:v>36945</c:v>
                </c:pt>
                <c:pt idx="6040">
                  <c:v>36948</c:v>
                </c:pt>
                <c:pt idx="6041">
                  <c:v>36949</c:v>
                </c:pt>
                <c:pt idx="6042">
                  <c:v>36950</c:v>
                </c:pt>
                <c:pt idx="6043">
                  <c:v>36951</c:v>
                </c:pt>
                <c:pt idx="6044">
                  <c:v>36952</c:v>
                </c:pt>
                <c:pt idx="6045">
                  <c:v>36955</c:v>
                </c:pt>
                <c:pt idx="6046">
                  <c:v>36956</c:v>
                </c:pt>
                <c:pt idx="6047">
                  <c:v>36957</c:v>
                </c:pt>
                <c:pt idx="6048">
                  <c:v>36958</c:v>
                </c:pt>
                <c:pt idx="6049">
                  <c:v>36959</c:v>
                </c:pt>
                <c:pt idx="6050">
                  <c:v>36962</c:v>
                </c:pt>
                <c:pt idx="6051">
                  <c:v>36963</c:v>
                </c:pt>
                <c:pt idx="6052">
                  <c:v>36964</c:v>
                </c:pt>
                <c:pt idx="6053">
                  <c:v>36965</c:v>
                </c:pt>
                <c:pt idx="6054">
                  <c:v>36966</c:v>
                </c:pt>
                <c:pt idx="6055">
                  <c:v>36969</c:v>
                </c:pt>
                <c:pt idx="6056">
                  <c:v>36970</c:v>
                </c:pt>
                <c:pt idx="6057">
                  <c:v>36971</c:v>
                </c:pt>
                <c:pt idx="6058">
                  <c:v>36972</c:v>
                </c:pt>
                <c:pt idx="6059">
                  <c:v>36973</c:v>
                </c:pt>
                <c:pt idx="6060">
                  <c:v>36976</c:v>
                </c:pt>
                <c:pt idx="6061">
                  <c:v>36977</c:v>
                </c:pt>
                <c:pt idx="6062">
                  <c:v>36978</c:v>
                </c:pt>
                <c:pt idx="6063">
                  <c:v>36979</c:v>
                </c:pt>
                <c:pt idx="6064">
                  <c:v>36980</c:v>
                </c:pt>
                <c:pt idx="6065">
                  <c:v>36983</c:v>
                </c:pt>
                <c:pt idx="6066">
                  <c:v>36984</c:v>
                </c:pt>
                <c:pt idx="6067">
                  <c:v>36985</c:v>
                </c:pt>
                <c:pt idx="6068">
                  <c:v>36986</c:v>
                </c:pt>
                <c:pt idx="6069">
                  <c:v>36987</c:v>
                </c:pt>
                <c:pt idx="6070">
                  <c:v>36990</c:v>
                </c:pt>
                <c:pt idx="6071">
                  <c:v>36991</c:v>
                </c:pt>
                <c:pt idx="6072">
                  <c:v>36992</c:v>
                </c:pt>
                <c:pt idx="6073">
                  <c:v>36993</c:v>
                </c:pt>
                <c:pt idx="6074">
                  <c:v>36994</c:v>
                </c:pt>
                <c:pt idx="6075">
                  <c:v>36997</c:v>
                </c:pt>
                <c:pt idx="6076">
                  <c:v>36998</c:v>
                </c:pt>
                <c:pt idx="6077">
                  <c:v>36999</c:v>
                </c:pt>
                <c:pt idx="6078">
                  <c:v>37000</c:v>
                </c:pt>
                <c:pt idx="6079">
                  <c:v>37001</c:v>
                </c:pt>
                <c:pt idx="6080">
                  <c:v>37004</c:v>
                </c:pt>
                <c:pt idx="6081">
                  <c:v>37005</c:v>
                </c:pt>
                <c:pt idx="6082">
                  <c:v>37006</c:v>
                </c:pt>
                <c:pt idx="6083">
                  <c:v>37007</c:v>
                </c:pt>
                <c:pt idx="6084">
                  <c:v>37008</c:v>
                </c:pt>
                <c:pt idx="6085">
                  <c:v>37011</c:v>
                </c:pt>
                <c:pt idx="6086">
                  <c:v>37012</c:v>
                </c:pt>
                <c:pt idx="6087">
                  <c:v>37013</c:v>
                </c:pt>
                <c:pt idx="6088">
                  <c:v>37014</c:v>
                </c:pt>
                <c:pt idx="6089">
                  <c:v>37015</c:v>
                </c:pt>
                <c:pt idx="6090">
                  <c:v>37018</c:v>
                </c:pt>
                <c:pt idx="6091">
                  <c:v>37019</c:v>
                </c:pt>
                <c:pt idx="6092">
                  <c:v>37020</c:v>
                </c:pt>
                <c:pt idx="6093">
                  <c:v>37021</c:v>
                </c:pt>
                <c:pt idx="6094">
                  <c:v>37022</c:v>
                </c:pt>
                <c:pt idx="6095">
                  <c:v>37025</c:v>
                </c:pt>
                <c:pt idx="6096">
                  <c:v>37026</c:v>
                </c:pt>
                <c:pt idx="6097">
                  <c:v>37027</c:v>
                </c:pt>
                <c:pt idx="6098">
                  <c:v>37028</c:v>
                </c:pt>
                <c:pt idx="6099">
                  <c:v>37029</c:v>
                </c:pt>
                <c:pt idx="6100">
                  <c:v>37032</c:v>
                </c:pt>
                <c:pt idx="6101">
                  <c:v>37033</c:v>
                </c:pt>
                <c:pt idx="6102">
                  <c:v>37034</c:v>
                </c:pt>
                <c:pt idx="6103">
                  <c:v>37035</c:v>
                </c:pt>
                <c:pt idx="6104">
                  <c:v>37036</c:v>
                </c:pt>
                <c:pt idx="6105">
                  <c:v>37039</c:v>
                </c:pt>
                <c:pt idx="6106">
                  <c:v>37040</c:v>
                </c:pt>
                <c:pt idx="6107">
                  <c:v>37041</c:v>
                </c:pt>
                <c:pt idx="6108">
                  <c:v>37042</c:v>
                </c:pt>
                <c:pt idx="6109">
                  <c:v>37043</c:v>
                </c:pt>
                <c:pt idx="6110">
                  <c:v>37046</c:v>
                </c:pt>
                <c:pt idx="6111">
                  <c:v>37047</c:v>
                </c:pt>
                <c:pt idx="6112">
                  <c:v>37048</c:v>
                </c:pt>
                <c:pt idx="6113">
                  <c:v>37049</c:v>
                </c:pt>
                <c:pt idx="6114">
                  <c:v>37050</c:v>
                </c:pt>
                <c:pt idx="6115">
                  <c:v>37053</c:v>
                </c:pt>
                <c:pt idx="6116">
                  <c:v>37054</c:v>
                </c:pt>
                <c:pt idx="6117">
                  <c:v>37055</c:v>
                </c:pt>
                <c:pt idx="6118">
                  <c:v>37056</c:v>
                </c:pt>
                <c:pt idx="6119">
                  <c:v>37057</c:v>
                </c:pt>
                <c:pt idx="6120">
                  <c:v>37060</c:v>
                </c:pt>
                <c:pt idx="6121">
                  <c:v>37061</c:v>
                </c:pt>
                <c:pt idx="6122">
                  <c:v>37062</c:v>
                </c:pt>
                <c:pt idx="6123">
                  <c:v>37063</c:v>
                </c:pt>
                <c:pt idx="6124">
                  <c:v>37064</c:v>
                </c:pt>
                <c:pt idx="6125">
                  <c:v>37067</c:v>
                </c:pt>
                <c:pt idx="6126">
                  <c:v>37068</c:v>
                </c:pt>
                <c:pt idx="6127">
                  <c:v>37069</c:v>
                </c:pt>
                <c:pt idx="6128">
                  <c:v>37070</c:v>
                </c:pt>
                <c:pt idx="6129">
                  <c:v>37071</c:v>
                </c:pt>
                <c:pt idx="6130">
                  <c:v>37074</c:v>
                </c:pt>
                <c:pt idx="6131">
                  <c:v>37075</c:v>
                </c:pt>
                <c:pt idx="6132">
                  <c:v>37076</c:v>
                </c:pt>
                <c:pt idx="6133">
                  <c:v>37077</c:v>
                </c:pt>
                <c:pt idx="6134">
                  <c:v>37078</c:v>
                </c:pt>
                <c:pt idx="6135">
                  <c:v>37081</c:v>
                </c:pt>
                <c:pt idx="6136">
                  <c:v>37082</c:v>
                </c:pt>
                <c:pt idx="6137">
                  <c:v>37083</c:v>
                </c:pt>
                <c:pt idx="6138">
                  <c:v>37084</c:v>
                </c:pt>
                <c:pt idx="6139">
                  <c:v>37085</c:v>
                </c:pt>
                <c:pt idx="6140">
                  <c:v>37088</c:v>
                </c:pt>
                <c:pt idx="6141">
                  <c:v>37089</c:v>
                </c:pt>
                <c:pt idx="6142">
                  <c:v>37090</c:v>
                </c:pt>
                <c:pt idx="6143">
                  <c:v>37091</c:v>
                </c:pt>
                <c:pt idx="6144">
                  <c:v>37092</c:v>
                </c:pt>
                <c:pt idx="6145">
                  <c:v>37095</c:v>
                </c:pt>
                <c:pt idx="6146">
                  <c:v>37096</c:v>
                </c:pt>
                <c:pt idx="6147">
                  <c:v>37097</c:v>
                </c:pt>
                <c:pt idx="6148">
                  <c:v>37098</c:v>
                </c:pt>
                <c:pt idx="6149">
                  <c:v>37099</c:v>
                </c:pt>
                <c:pt idx="6150">
                  <c:v>37102</c:v>
                </c:pt>
                <c:pt idx="6151">
                  <c:v>37103</c:v>
                </c:pt>
                <c:pt idx="6152">
                  <c:v>37104</c:v>
                </c:pt>
                <c:pt idx="6153">
                  <c:v>37105</c:v>
                </c:pt>
                <c:pt idx="6154">
                  <c:v>37106</c:v>
                </c:pt>
                <c:pt idx="6155">
                  <c:v>37109</c:v>
                </c:pt>
                <c:pt idx="6156">
                  <c:v>37110</c:v>
                </c:pt>
                <c:pt idx="6157">
                  <c:v>37111</c:v>
                </c:pt>
                <c:pt idx="6158">
                  <c:v>37112</c:v>
                </c:pt>
                <c:pt idx="6159">
                  <c:v>37113</c:v>
                </c:pt>
                <c:pt idx="6160">
                  <c:v>37116</c:v>
                </c:pt>
                <c:pt idx="6161">
                  <c:v>37117</c:v>
                </c:pt>
                <c:pt idx="6162">
                  <c:v>37118</c:v>
                </c:pt>
                <c:pt idx="6163">
                  <c:v>37119</c:v>
                </c:pt>
                <c:pt idx="6164">
                  <c:v>37120</c:v>
                </c:pt>
                <c:pt idx="6165">
                  <c:v>37123</c:v>
                </c:pt>
                <c:pt idx="6166">
                  <c:v>37124</c:v>
                </c:pt>
                <c:pt idx="6167">
                  <c:v>37125</c:v>
                </c:pt>
                <c:pt idx="6168">
                  <c:v>37126</c:v>
                </c:pt>
                <c:pt idx="6169">
                  <c:v>37127</c:v>
                </c:pt>
                <c:pt idx="6170">
                  <c:v>37130</c:v>
                </c:pt>
                <c:pt idx="6171">
                  <c:v>37131</c:v>
                </c:pt>
                <c:pt idx="6172">
                  <c:v>37132</c:v>
                </c:pt>
                <c:pt idx="6173">
                  <c:v>37133</c:v>
                </c:pt>
                <c:pt idx="6174">
                  <c:v>37134</c:v>
                </c:pt>
                <c:pt idx="6175">
                  <c:v>37137</c:v>
                </c:pt>
                <c:pt idx="6176">
                  <c:v>37138</c:v>
                </c:pt>
                <c:pt idx="6177">
                  <c:v>37139</c:v>
                </c:pt>
                <c:pt idx="6178">
                  <c:v>37140</c:v>
                </c:pt>
                <c:pt idx="6179">
                  <c:v>37141</c:v>
                </c:pt>
                <c:pt idx="6180">
                  <c:v>37144</c:v>
                </c:pt>
                <c:pt idx="6181">
                  <c:v>37145</c:v>
                </c:pt>
                <c:pt idx="6182">
                  <c:v>37146</c:v>
                </c:pt>
                <c:pt idx="6183">
                  <c:v>37147</c:v>
                </c:pt>
                <c:pt idx="6184">
                  <c:v>37148</c:v>
                </c:pt>
                <c:pt idx="6185">
                  <c:v>37151</c:v>
                </c:pt>
                <c:pt idx="6186">
                  <c:v>37152</c:v>
                </c:pt>
                <c:pt idx="6187">
                  <c:v>37153</c:v>
                </c:pt>
                <c:pt idx="6188">
                  <c:v>37154</c:v>
                </c:pt>
                <c:pt idx="6189">
                  <c:v>37155</c:v>
                </c:pt>
                <c:pt idx="6190">
                  <c:v>37158</c:v>
                </c:pt>
                <c:pt idx="6191">
                  <c:v>37159</c:v>
                </c:pt>
                <c:pt idx="6192">
                  <c:v>37160</c:v>
                </c:pt>
                <c:pt idx="6193">
                  <c:v>37161</c:v>
                </c:pt>
                <c:pt idx="6194">
                  <c:v>37162</c:v>
                </c:pt>
                <c:pt idx="6195">
                  <c:v>37165</c:v>
                </c:pt>
                <c:pt idx="6196">
                  <c:v>37166</c:v>
                </c:pt>
                <c:pt idx="6197">
                  <c:v>37167</c:v>
                </c:pt>
                <c:pt idx="6198">
                  <c:v>37168</c:v>
                </c:pt>
                <c:pt idx="6199">
                  <c:v>37169</c:v>
                </c:pt>
                <c:pt idx="6200">
                  <c:v>37172</c:v>
                </c:pt>
                <c:pt idx="6201">
                  <c:v>37173</c:v>
                </c:pt>
                <c:pt idx="6202">
                  <c:v>37174</c:v>
                </c:pt>
                <c:pt idx="6203">
                  <c:v>37175</c:v>
                </c:pt>
                <c:pt idx="6204">
                  <c:v>37176</c:v>
                </c:pt>
                <c:pt idx="6205">
                  <c:v>37179</c:v>
                </c:pt>
                <c:pt idx="6206">
                  <c:v>37180</c:v>
                </c:pt>
                <c:pt idx="6207">
                  <c:v>37181</c:v>
                </c:pt>
                <c:pt idx="6208">
                  <c:v>37182</c:v>
                </c:pt>
                <c:pt idx="6209">
                  <c:v>37183</c:v>
                </c:pt>
                <c:pt idx="6210">
                  <c:v>37186</c:v>
                </c:pt>
                <c:pt idx="6211">
                  <c:v>37187</c:v>
                </c:pt>
                <c:pt idx="6212">
                  <c:v>37188</c:v>
                </c:pt>
                <c:pt idx="6213">
                  <c:v>37189</c:v>
                </c:pt>
                <c:pt idx="6214">
                  <c:v>37190</c:v>
                </c:pt>
                <c:pt idx="6215">
                  <c:v>37193</c:v>
                </c:pt>
                <c:pt idx="6216">
                  <c:v>37194</c:v>
                </c:pt>
                <c:pt idx="6217">
                  <c:v>37195</c:v>
                </c:pt>
                <c:pt idx="6218">
                  <c:v>37196</c:v>
                </c:pt>
                <c:pt idx="6219">
                  <c:v>37197</c:v>
                </c:pt>
                <c:pt idx="6220">
                  <c:v>37200</c:v>
                </c:pt>
                <c:pt idx="6221">
                  <c:v>37201</c:v>
                </c:pt>
                <c:pt idx="6222">
                  <c:v>37202</c:v>
                </c:pt>
                <c:pt idx="6223">
                  <c:v>37203</c:v>
                </c:pt>
                <c:pt idx="6224">
                  <c:v>37204</c:v>
                </c:pt>
                <c:pt idx="6225">
                  <c:v>37207</c:v>
                </c:pt>
                <c:pt idx="6226">
                  <c:v>37208</c:v>
                </c:pt>
                <c:pt idx="6227">
                  <c:v>37209</c:v>
                </c:pt>
                <c:pt idx="6228">
                  <c:v>37210</c:v>
                </c:pt>
                <c:pt idx="6229">
                  <c:v>37211</c:v>
                </c:pt>
                <c:pt idx="6230">
                  <c:v>37214</c:v>
                </c:pt>
                <c:pt idx="6231">
                  <c:v>37215</c:v>
                </c:pt>
                <c:pt idx="6232">
                  <c:v>37216</c:v>
                </c:pt>
                <c:pt idx="6233">
                  <c:v>37217</c:v>
                </c:pt>
                <c:pt idx="6234">
                  <c:v>37218</c:v>
                </c:pt>
                <c:pt idx="6235">
                  <c:v>37221</c:v>
                </c:pt>
                <c:pt idx="6236">
                  <c:v>37222</c:v>
                </c:pt>
                <c:pt idx="6237">
                  <c:v>37223</c:v>
                </c:pt>
                <c:pt idx="6238">
                  <c:v>37224</c:v>
                </c:pt>
                <c:pt idx="6239">
                  <c:v>37225</c:v>
                </c:pt>
                <c:pt idx="6240">
                  <c:v>37228</c:v>
                </c:pt>
                <c:pt idx="6241">
                  <c:v>37229</c:v>
                </c:pt>
                <c:pt idx="6242">
                  <c:v>37230</c:v>
                </c:pt>
                <c:pt idx="6243">
                  <c:v>37231</c:v>
                </c:pt>
                <c:pt idx="6244">
                  <c:v>37232</c:v>
                </c:pt>
                <c:pt idx="6245">
                  <c:v>37235</c:v>
                </c:pt>
                <c:pt idx="6246">
                  <c:v>37236</c:v>
                </c:pt>
                <c:pt idx="6247">
                  <c:v>37237</c:v>
                </c:pt>
                <c:pt idx="6248">
                  <c:v>37238</c:v>
                </c:pt>
                <c:pt idx="6249">
                  <c:v>37239</c:v>
                </c:pt>
                <c:pt idx="6250">
                  <c:v>37242</c:v>
                </c:pt>
                <c:pt idx="6251">
                  <c:v>37243</c:v>
                </c:pt>
                <c:pt idx="6252">
                  <c:v>37244</c:v>
                </c:pt>
                <c:pt idx="6253">
                  <c:v>37245</c:v>
                </c:pt>
                <c:pt idx="6254">
                  <c:v>37246</c:v>
                </c:pt>
                <c:pt idx="6255">
                  <c:v>37249</c:v>
                </c:pt>
                <c:pt idx="6256">
                  <c:v>37250</c:v>
                </c:pt>
                <c:pt idx="6257">
                  <c:v>37251</c:v>
                </c:pt>
                <c:pt idx="6258">
                  <c:v>37252</c:v>
                </c:pt>
                <c:pt idx="6259">
                  <c:v>37253</c:v>
                </c:pt>
                <c:pt idx="6260">
                  <c:v>37256</c:v>
                </c:pt>
                <c:pt idx="6261">
                  <c:v>37257</c:v>
                </c:pt>
                <c:pt idx="6262">
                  <c:v>37258</c:v>
                </c:pt>
                <c:pt idx="6263">
                  <c:v>37259</c:v>
                </c:pt>
                <c:pt idx="6264">
                  <c:v>37260</c:v>
                </c:pt>
                <c:pt idx="6265">
                  <c:v>37263</c:v>
                </c:pt>
                <c:pt idx="6266">
                  <c:v>37264</c:v>
                </c:pt>
                <c:pt idx="6267">
                  <c:v>37265</c:v>
                </c:pt>
                <c:pt idx="6268">
                  <c:v>37266</c:v>
                </c:pt>
                <c:pt idx="6269">
                  <c:v>37267</c:v>
                </c:pt>
                <c:pt idx="6270">
                  <c:v>37270</c:v>
                </c:pt>
                <c:pt idx="6271">
                  <c:v>37271</c:v>
                </c:pt>
                <c:pt idx="6272">
                  <c:v>37272</c:v>
                </c:pt>
                <c:pt idx="6273">
                  <c:v>37273</c:v>
                </c:pt>
                <c:pt idx="6274">
                  <c:v>37274</c:v>
                </c:pt>
                <c:pt idx="6275">
                  <c:v>37277</c:v>
                </c:pt>
                <c:pt idx="6276">
                  <c:v>37278</c:v>
                </c:pt>
                <c:pt idx="6277">
                  <c:v>37279</c:v>
                </c:pt>
                <c:pt idx="6278">
                  <c:v>37280</c:v>
                </c:pt>
                <c:pt idx="6279">
                  <c:v>37281</c:v>
                </c:pt>
                <c:pt idx="6280">
                  <c:v>37284</c:v>
                </c:pt>
                <c:pt idx="6281">
                  <c:v>37285</c:v>
                </c:pt>
                <c:pt idx="6282">
                  <c:v>37286</c:v>
                </c:pt>
                <c:pt idx="6283">
                  <c:v>37287</c:v>
                </c:pt>
                <c:pt idx="6284">
                  <c:v>37288</c:v>
                </c:pt>
                <c:pt idx="6285">
                  <c:v>37291</c:v>
                </c:pt>
                <c:pt idx="6286">
                  <c:v>37292</c:v>
                </c:pt>
                <c:pt idx="6287">
                  <c:v>37293</c:v>
                </c:pt>
                <c:pt idx="6288">
                  <c:v>37294</c:v>
                </c:pt>
                <c:pt idx="6289">
                  <c:v>37295</c:v>
                </c:pt>
                <c:pt idx="6290">
                  <c:v>37298</c:v>
                </c:pt>
                <c:pt idx="6291">
                  <c:v>37299</c:v>
                </c:pt>
                <c:pt idx="6292">
                  <c:v>37300</c:v>
                </c:pt>
                <c:pt idx="6293">
                  <c:v>37301</c:v>
                </c:pt>
                <c:pt idx="6294">
                  <c:v>37302</c:v>
                </c:pt>
                <c:pt idx="6295">
                  <c:v>37305</c:v>
                </c:pt>
                <c:pt idx="6296">
                  <c:v>37306</c:v>
                </c:pt>
                <c:pt idx="6297">
                  <c:v>37307</c:v>
                </c:pt>
                <c:pt idx="6298">
                  <c:v>37308</c:v>
                </c:pt>
                <c:pt idx="6299">
                  <c:v>37309</c:v>
                </c:pt>
                <c:pt idx="6300">
                  <c:v>37312</c:v>
                </c:pt>
                <c:pt idx="6301">
                  <c:v>37313</c:v>
                </c:pt>
                <c:pt idx="6302">
                  <c:v>37314</c:v>
                </c:pt>
                <c:pt idx="6303">
                  <c:v>37315</c:v>
                </c:pt>
                <c:pt idx="6304">
                  <c:v>37316</c:v>
                </c:pt>
                <c:pt idx="6305">
                  <c:v>37319</c:v>
                </c:pt>
                <c:pt idx="6306">
                  <c:v>37320</c:v>
                </c:pt>
                <c:pt idx="6307">
                  <c:v>37321</c:v>
                </c:pt>
                <c:pt idx="6308">
                  <c:v>37322</c:v>
                </c:pt>
                <c:pt idx="6309">
                  <c:v>37323</c:v>
                </c:pt>
                <c:pt idx="6310">
                  <c:v>37326</c:v>
                </c:pt>
                <c:pt idx="6311">
                  <c:v>37327</c:v>
                </c:pt>
                <c:pt idx="6312">
                  <c:v>37328</c:v>
                </c:pt>
                <c:pt idx="6313">
                  <c:v>37329</c:v>
                </c:pt>
                <c:pt idx="6314">
                  <c:v>37330</c:v>
                </c:pt>
                <c:pt idx="6315">
                  <c:v>37333</c:v>
                </c:pt>
                <c:pt idx="6316">
                  <c:v>37334</c:v>
                </c:pt>
                <c:pt idx="6317">
                  <c:v>37335</c:v>
                </c:pt>
                <c:pt idx="6318">
                  <c:v>37336</c:v>
                </c:pt>
                <c:pt idx="6319">
                  <c:v>37337</c:v>
                </c:pt>
                <c:pt idx="6320">
                  <c:v>37340</c:v>
                </c:pt>
                <c:pt idx="6321">
                  <c:v>37341</c:v>
                </c:pt>
                <c:pt idx="6322">
                  <c:v>37342</c:v>
                </c:pt>
                <c:pt idx="6323">
                  <c:v>37343</c:v>
                </c:pt>
                <c:pt idx="6324">
                  <c:v>37344</c:v>
                </c:pt>
                <c:pt idx="6325">
                  <c:v>37347</c:v>
                </c:pt>
                <c:pt idx="6326">
                  <c:v>37348</c:v>
                </c:pt>
                <c:pt idx="6327">
                  <c:v>37349</c:v>
                </c:pt>
                <c:pt idx="6328">
                  <c:v>37350</c:v>
                </c:pt>
                <c:pt idx="6329">
                  <c:v>37351</c:v>
                </c:pt>
                <c:pt idx="6330">
                  <c:v>37354</c:v>
                </c:pt>
                <c:pt idx="6331">
                  <c:v>37355</c:v>
                </c:pt>
                <c:pt idx="6332">
                  <c:v>37356</c:v>
                </c:pt>
                <c:pt idx="6333">
                  <c:v>37357</c:v>
                </c:pt>
                <c:pt idx="6334">
                  <c:v>37358</c:v>
                </c:pt>
                <c:pt idx="6335">
                  <c:v>37361</c:v>
                </c:pt>
                <c:pt idx="6336">
                  <c:v>37362</c:v>
                </c:pt>
                <c:pt idx="6337">
                  <c:v>37363</c:v>
                </c:pt>
                <c:pt idx="6338">
                  <c:v>37364</c:v>
                </c:pt>
                <c:pt idx="6339">
                  <c:v>37365</c:v>
                </c:pt>
                <c:pt idx="6340">
                  <c:v>37368</c:v>
                </c:pt>
                <c:pt idx="6341">
                  <c:v>37369</c:v>
                </c:pt>
                <c:pt idx="6342">
                  <c:v>37370</c:v>
                </c:pt>
                <c:pt idx="6343">
                  <c:v>37371</c:v>
                </c:pt>
                <c:pt idx="6344">
                  <c:v>37372</c:v>
                </c:pt>
                <c:pt idx="6345">
                  <c:v>37375</c:v>
                </c:pt>
                <c:pt idx="6346">
                  <c:v>37376</c:v>
                </c:pt>
                <c:pt idx="6347">
                  <c:v>37377</c:v>
                </c:pt>
                <c:pt idx="6348">
                  <c:v>37378</c:v>
                </c:pt>
                <c:pt idx="6349">
                  <c:v>37379</c:v>
                </c:pt>
                <c:pt idx="6350">
                  <c:v>37382</c:v>
                </c:pt>
                <c:pt idx="6351">
                  <c:v>37383</c:v>
                </c:pt>
                <c:pt idx="6352">
                  <c:v>37384</c:v>
                </c:pt>
                <c:pt idx="6353">
                  <c:v>37385</c:v>
                </c:pt>
                <c:pt idx="6354">
                  <c:v>37386</c:v>
                </c:pt>
                <c:pt idx="6355">
                  <c:v>37389</c:v>
                </c:pt>
                <c:pt idx="6356">
                  <c:v>37390</c:v>
                </c:pt>
                <c:pt idx="6357">
                  <c:v>37391</c:v>
                </c:pt>
                <c:pt idx="6358">
                  <c:v>37392</c:v>
                </c:pt>
                <c:pt idx="6359">
                  <c:v>37393</c:v>
                </c:pt>
                <c:pt idx="6360">
                  <c:v>37396</c:v>
                </c:pt>
                <c:pt idx="6361">
                  <c:v>37397</c:v>
                </c:pt>
                <c:pt idx="6362">
                  <c:v>37398</c:v>
                </c:pt>
                <c:pt idx="6363">
                  <c:v>37399</c:v>
                </c:pt>
                <c:pt idx="6364">
                  <c:v>37400</c:v>
                </c:pt>
                <c:pt idx="6365">
                  <c:v>37403</c:v>
                </c:pt>
                <c:pt idx="6366">
                  <c:v>37404</c:v>
                </c:pt>
                <c:pt idx="6367">
                  <c:v>37405</c:v>
                </c:pt>
                <c:pt idx="6368">
                  <c:v>37406</c:v>
                </c:pt>
                <c:pt idx="6369">
                  <c:v>37407</c:v>
                </c:pt>
                <c:pt idx="6370">
                  <c:v>37410</c:v>
                </c:pt>
                <c:pt idx="6371">
                  <c:v>37411</c:v>
                </c:pt>
                <c:pt idx="6372">
                  <c:v>37412</c:v>
                </c:pt>
                <c:pt idx="6373">
                  <c:v>37413</c:v>
                </c:pt>
                <c:pt idx="6374">
                  <c:v>37414</c:v>
                </c:pt>
                <c:pt idx="6375">
                  <c:v>37417</c:v>
                </c:pt>
                <c:pt idx="6376">
                  <c:v>37418</c:v>
                </c:pt>
                <c:pt idx="6377">
                  <c:v>37419</c:v>
                </c:pt>
                <c:pt idx="6378">
                  <c:v>37420</c:v>
                </c:pt>
                <c:pt idx="6379">
                  <c:v>37421</c:v>
                </c:pt>
                <c:pt idx="6380">
                  <c:v>37424</c:v>
                </c:pt>
                <c:pt idx="6381">
                  <c:v>37425</c:v>
                </c:pt>
                <c:pt idx="6382">
                  <c:v>37426</c:v>
                </c:pt>
                <c:pt idx="6383">
                  <c:v>37427</c:v>
                </c:pt>
                <c:pt idx="6384">
                  <c:v>37428</c:v>
                </c:pt>
                <c:pt idx="6385">
                  <c:v>37431</c:v>
                </c:pt>
                <c:pt idx="6386">
                  <c:v>37432</c:v>
                </c:pt>
                <c:pt idx="6387">
                  <c:v>37433</c:v>
                </c:pt>
                <c:pt idx="6388">
                  <c:v>37434</c:v>
                </c:pt>
                <c:pt idx="6389">
                  <c:v>37435</c:v>
                </c:pt>
                <c:pt idx="6390">
                  <c:v>37438</c:v>
                </c:pt>
                <c:pt idx="6391">
                  <c:v>37439</c:v>
                </c:pt>
                <c:pt idx="6392">
                  <c:v>37440</c:v>
                </c:pt>
                <c:pt idx="6393">
                  <c:v>37441</c:v>
                </c:pt>
                <c:pt idx="6394">
                  <c:v>37442</c:v>
                </c:pt>
                <c:pt idx="6395">
                  <c:v>37445</c:v>
                </c:pt>
                <c:pt idx="6396">
                  <c:v>37446</c:v>
                </c:pt>
                <c:pt idx="6397">
                  <c:v>37447</c:v>
                </c:pt>
                <c:pt idx="6398">
                  <c:v>37448</c:v>
                </c:pt>
                <c:pt idx="6399">
                  <c:v>37449</c:v>
                </c:pt>
                <c:pt idx="6400">
                  <c:v>37452</c:v>
                </c:pt>
                <c:pt idx="6401">
                  <c:v>37453</c:v>
                </c:pt>
                <c:pt idx="6402">
                  <c:v>37454</c:v>
                </c:pt>
                <c:pt idx="6403">
                  <c:v>37455</c:v>
                </c:pt>
                <c:pt idx="6404">
                  <c:v>37456</c:v>
                </c:pt>
                <c:pt idx="6405">
                  <c:v>37459</c:v>
                </c:pt>
                <c:pt idx="6406">
                  <c:v>37460</c:v>
                </c:pt>
                <c:pt idx="6407">
                  <c:v>37461</c:v>
                </c:pt>
                <c:pt idx="6408">
                  <c:v>37462</c:v>
                </c:pt>
                <c:pt idx="6409">
                  <c:v>37463</c:v>
                </c:pt>
                <c:pt idx="6410">
                  <c:v>37466</c:v>
                </c:pt>
                <c:pt idx="6411">
                  <c:v>37467</c:v>
                </c:pt>
                <c:pt idx="6412">
                  <c:v>37468</c:v>
                </c:pt>
                <c:pt idx="6413">
                  <c:v>37469</c:v>
                </c:pt>
                <c:pt idx="6414">
                  <c:v>37470</c:v>
                </c:pt>
                <c:pt idx="6415">
                  <c:v>37473</c:v>
                </c:pt>
                <c:pt idx="6416">
                  <c:v>37474</c:v>
                </c:pt>
                <c:pt idx="6417">
                  <c:v>37475</c:v>
                </c:pt>
                <c:pt idx="6418">
                  <c:v>37476</c:v>
                </c:pt>
                <c:pt idx="6419">
                  <c:v>37477</c:v>
                </c:pt>
                <c:pt idx="6420">
                  <c:v>37480</c:v>
                </c:pt>
                <c:pt idx="6421">
                  <c:v>37481</c:v>
                </c:pt>
                <c:pt idx="6422">
                  <c:v>37482</c:v>
                </c:pt>
                <c:pt idx="6423">
                  <c:v>37483</c:v>
                </c:pt>
                <c:pt idx="6424">
                  <c:v>37484</c:v>
                </c:pt>
                <c:pt idx="6425">
                  <c:v>37487</c:v>
                </c:pt>
                <c:pt idx="6426">
                  <c:v>37488</c:v>
                </c:pt>
                <c:pt idx="6427">
                  <c:v>37489</c:v>
                </c:pt>
                <c:pt idx="6428">
                  <c:v>37490</c:v>
                </c:pt>
                <c:pt idx="6429">
                  <c:v>37491</c:v>
                </c:pt>
                <c:pt idx="6430">
                  <c:v>37494</c:v>
                </c:pt>
                <c:pt idx="6431">
                  <c:v>37495</c:v>
                </c:pt>
                <c:pt idx="6432">
                  <c:v>37496</c:v>
                </c:pt>
                <c:pt idx="6433">
                  <c:v>37497</c:v>
                </c:pt>
                <c:pt idx="6434">
                  <c:v>37498</c:v>
                </c:pt>
                <c:pt idx="6435">
                  <c:v>37501</c:v>
                </c:pt>
                <c:pt idx="6436">
                  <c:v>37502</c:v>
                </c:pt>
                <c:pt idx="6437">
                  <c:v>37503</c:v>
                </c:pt>
                <c:pt idx="6438">
                  <c:v>37504</c:v>
                </c:pt>
                <c:pt idx="6439">
                  <c:v>37505</c:v>
                </c:pt>
                <c:pt idx="6440">
                  <c:v>37508</c:v>
                </c:pt>
                <c:pt idx="6441">
                  <c:v>37509</c:v>
                </c:pt>
                <c:pt idx="6442">
                  <c:v>37510</c:v>
                </c:pt>
                <c:pt idx="6443">
                  <c:v>37511</c:v>
                </c:pt>
                <c:pt idx="6444">
                  <c:v>37512</c:v>
                </c:pt>
                <c:pt idx="6445">
                  <c:v>37515</c:v>
                </c:pt>
                <c:pt idx="6446">
                  <c:v>37516</c:v>
                </c:pt>
                <c:pt idx="6447">
                  <c:v>37517</c:v>
                </c:pt>
                <c:pt idx="6448">
                  <c:v>37518</c:v>
                </c:pt>
                <c:pt idx="6449">
                  <c:v>37519</c:v>
                </c:pt>
                <c:pt idx="6450">
                  <c:v>37522</c:v>
                </c:pt>
                <c:pt idx="6451">
                  <c:v>37523</c:v>
                </c:pt>
                <c:pt idx="6452">
                  <c:v>37524</c:v>
                </c:pt>
                <c:pt idx="6453">
                  <c:v>37525</c:v>
                </c:pt>
                <c:pt idx="6454">
                  <c:v>37526</c:v>
                </c:pt>
                <c:pt idx="6455">
                  <c:v>37529</c:v>
                </c:pt>
                <c:pt idx="6456">
                  <c:v>37530</c:v>
                </c:pt>
                <c:pt idx="6457">
                  <c:v>37531</c:v>
                </c:pt>
                <c:pt idx="6458">
                  <c:v>37532</c:v>
                </c:pt>
                <c:pt idx="6459">
                  <c:v>37533</c:v>
                </c:pt>
                <c:pt idx="6460">
                  <c:v>37536</c:v>
                </c:pt>
                <c:pt idx="6461">
                  <c:v>37537</c:v>
                </c:pt>
                <c:pt idx="6462">
                  <c:v>37538</c:v>
                </c:pt>
                <c:pt idx="6463">
                  <c:v>37539</c:v>
                </c:pt>
                <c:pt idx="6464">
                  <c:v>37540</c:v>
                </c:pt>
                <c:pt idx="6465">
                  <c:v>37543</c:v>
                </c:pt>
                <c:pt idx="6466">
                  <c:v>37544</c:v>
                </c:pt>
                <c:pt idx="6467">
                  <c:v>37545</c:v>
                </c:pt>
                <c:pt idx="6468">
                  <c:v>37546</c:v>
                </c:pt>
                <c:pt idx="6469">
                  <c:v>37547</c:v>
                </c:pt>
                <c:pt idx="6470">
                  <c:v>37550</c:v>
                </c:pt>
                <c:pt idx="6471">
                  <c:v>37551</c:v>
                </c:pt>
                <c:pt idx="6472">
                  <c:v>37552</c:v>
                </c:pt>
                <c:pt idx="6473">
                  <c:v>37553</c:v>
                </c:pt>
                <c:pt idx="6474">
                  <c:v>37554</c:v>
                </c:pt>
                <c:pt idx="6475">
                  <c:v>37557</c:v>
                </c:pt>
                <c:pt idx="6476">
                  <c:v>37558</c:v>
                </c:pt>
                <c:pt idx="6477">
                  <c:v>37559</c:v>
                </c:pt>
                <c:pt idx="6478">
                  <c:v>37560</c:v>
                </c:pt>
                <c:pt idx="6479">
                  <c:v>37561</c:v>
                </c:pt>
                <c:pt idx="6480">
                  <c:v>37564</c:v>
                </c:pt>
                <c:pt idx="6481">
                  <c:v>37565</c:v>
                </c:pt>
                <c:pt idx="6482">
                  <c:v>37566</c:v>
                </c:pt>
                <c:pt idx="6483">
                  <c:v>37567</c:v>
                </c:pt>
                <c:pt idx="6484">
                  <c:v>37568</c:v>
                </c:pt>
                <c:pt idx="6485">
                  <c:v>37571</c:v>
                </c:pt>
                <c:pt idx="6486">
                  <c:v>37572</c:v>
                </c:pt>
                <c:pt idx="6487">
                  <c:v>37573</c:v>
                </c:pt>
                <c:pt idx="6488">
                  <c:v>37574</c:v>
                </c:pt>
                <c:pt idx="6489">
                  <c:v>37575</c:v>
                </c:pt>
                <c:pt idx="6490">
                  <c:v>37578</c:v>
                </c:pt>
                <c:pt idx="6491">
                  <c:v>37579</c:v>
                </c:pt>
                <c:pt idx="6492">
                  <c:v>37580</c:v>
                </c:pt>
                <c:pt idx="6493">
                  <c:v>37581</c:v>
                </c:pt>
                <c:pt idx="6494">
                  <c:v>37582</c:v>
                </c:pt>
                <c:pt idx="6495">
                  <c:v>37585</c:v>
                </c:pt>
                <c:pt idx="6496">
                  <c:v>37586</c:v>
                </c:pt>
                <c:pt idx="6497">
                  <c:v>37587</c:v>
                </c:pt>
                <c:pt idx="6498">
                  <c:v>37588</c:v>
                </c:pt>
                <c:pt idx="6499">
                  <c:v>37589</c:v>
                </c:pt>
                <c:pt idx="6500">
                  <c:v>37592</c:v>
                </c:pt>
                <c:pt idx="6501">
                  <c:v>37593</c:v>
                </c:pt>
                <c:pt idx="6502">
                  <c:v>37594</c:v>
                </c:pt>
                <c:pt idx="6503">
                  <c:v>37595</c:v>
                </c:pt>
                <c:pt idx="6504">
                  <c:v>37596</c:v>
                </c:pt>
                <c:pt idx="6505">
                  <c:v>37599</c:v>
                </c:pt>
                <c:pt idx="6506">
                  <c:v>37600</c:v>
                </c:pt>
                <c:pt idx="6507">
                  <c:v>37601</c:v>
                </c:pt>
                <c:pt idx="6508">
                  <c:v>37602</c:v>
                </c:pt>
                <c:pt idx="6509">
                  <c:v>37603</c:v>
                </c:pt>
                <c:pt idx="6510">
                  <c:v>37606</c:v>
                </c:pt>
                <c:pt idx="6511">
                  <c:v>37607</c:v>
                </c:pt>
                <c:pt idx="6512">
                  <c:v>37608</c:v>
                </c:pt>
                <c:pt idx="6513">
                  <c:v>37609</c:v>
                </c:pt>
                <c:pt idx="6514">
                  <c:v>37610</c:v>
                </c:pt>
                <c:pt idx="6515">
                  <c:v>37613</c:v>
                </c:pt>
                <c:pt idx="6516">
                  <c:v>37614</c:v>
                </c:pt>
                <c:pt idx="6517">
                  <c:v>37615</c:v>
                </c:pt>
                <c:pt idx="6518">
                  <c:v>37616</c:v>
                </c:pt>
                <c:pt idx="6519">
                  <c:v>37617</c:v>
                </c:pt>
                <c:pt idx="6520">
                  <c:v>37620</c:v>
                </c:pt>
                <c:pt idx="6521">
                  <c:v>37621</c:v>
                </c:pt>
                <c:pt idx="6522">
                  <c:v>37622</c:v>
                </c:pt>
                <c:pt idx="6523">
                  <c:v>37623</c:v>
                </c:pt>
                <c:pt idx="6524">
                  <c:v>37624</c:v>
                </c:pt>
                <c:pt idx="6525">
                  <c:v>37627</c:v>
                </c:pt>
                <c:pt idx="6526">
                  <c:v>37628</c:v>
                </c:pt>
                <c:pt idx="6527">
                  <c:v>37629</c:v>
                </c:pt>
                <c:pt idx="6528">
                  <c:v>37630</c:v>
                </c:pt>
                <c:pt idx="6529">
                  <c:v>37631</c:v>
                </c:pt>
                <c:pt idx="6530">
                  <c:v>37634</c:v>
                </c:pt>
                <c:pt idx="6531">
                  <c:v>37635</c:v>
                </c:pt>
                <c:pt idx="6532">
                  <c:v>37636</c:v>
                </c:pt>
                <c:pt idx="6533">
                  <c:v>37637</c:v>
                </c:pt>
                <c:pt idx="6534">
                  <c:v>37638</c:v>
                </c:pt>
                <c:pt idx="6535">
                  <c:v>37641</c:v>
                </c:pt>
                <c:pt idx="6536">
                  <c:v>37642</c:v>
                </c:pt>
                <c:pt idx="6537">
                  <c:v>37643</c:v>
                </c:pt>
                <c:pt idx="6538">
                  <c:v>37644</c:v>
                </c:pt>
                <c:pt idx="6539">
                  <c:v>37645</c:v>
                </c:pt>
                <c:pt idx="6540">
                  <c:v>37648</c:v>
                </c:pt>
                <c:pt idx="6541">
                  <c:v>37649</c:v>
                </c:pt>
                <c:pt idx="6542">
                  <c:v>37650</c:v>
                </c:pt>
                <c:pt idx="6543">
                  <c:v>37651</c:v>
                </c:pt>
                <c:pt idx="6544">
                  <c:v>37652</c:v>
                </c:pt>
                <c:pt idx="6545">
                  <c:v>37655</c:v>
                </c:pt>
                <c:pt idx="6546">
                  <c:v>37656</c:v>
                </c:pt>
                <c:pt idx="6547">
                  <c:v>37657</c:v>
                </c:pt>
                <c:pt idx="6548">
                  <c:v>37658</c:v>
                </c:pt>
                <c:pt idx="6549">
                  <c:v>37659</c:v>
                </c:pt>
                <c:pt idx="6550">
                  <c:v>37662</c:v>
                </c:pt>
                <c:pt idx="6551">
                  <c:v>37663</c:v>
                </c:pt>
                <c:pt idx="6552">
                  <c:v>37664</c:v>
                </c:pt>
                <c:pt idx="6553">
                  <c:v>37665</c:v>
                </c:pt>
                <c:pt idx="6554">
                  <c:v>37666</c:v>
                </c:pt>
                <c:pt idx="6555">
                  <c:v>37669</c:v>
                </c:pt>
                <c:pt idx="6556">
                  <c:v>37670</c:v>
                </c:pt>
                <c:pt idx="6557">
                  <c:v>37671</c:v>
                </c:pt>
                <c:pt idx="6558">
                  <c:v>37672</c:v>
                </c:pt>
                <c:pt idx="6559">
                  <c:v>37673</c:v>
                </c:pt>
                <c:pt idx="6560">
                  <c:v>37676</c:v>
                </c:pt>
                <c:pt idx="6561">
                  <c:v>37677</c:v>
                </c:pt>
                <c:pt idx="6562">
                  <c:v>37678</c:v>
                </c:pt>
                <c:pt idx="6563">
                  <c:v>37679</c:v>
                </c:pt>
                <c:pt idx="6564">
                  <c:v>37680</c:v>
                </c:pt>
                <c:pt idx="6565">
                  <c:v>37683</c:v>
                </c:pt>
                <c:pt idx="6566">
                  <c:v>37684</c:v>
                </c:pt>
                <c:pt idx="6567">
                  <c:v>37685</c:v>
                </c:pt>
                <c:pt idx="6568">
                  <c:v>37686</c:v>
                </c:pt>
                <c:pt idx="6569">
                  <c:v>37687</c:v>
                </c:pt>
                <c:pt idx="6570">
                  <c:v>37690</c:v>
                </c:pt>
                <c:pt idx="6571">
                  <c:v>37691</c:v>
                </c:pt>
                <c:pt idx="6572">
                  <c:v>37692</c:v>
                </c:pt>
                <c:pt idx="6573">
                  <c:v>37693</c:v>
                </c:pt>
                <c:pt idx="6574">
                  <c:v>37694</c:v>
                </c:pt>
                <c:pt idx="6575">
                  <c:v>37697</c:v>
                </c:pt>
                <c:pt idx="6576">
                  <c:v>37698</c:v>
                </c:pt>
                <c:pt idx="6577">
                  <c:v>37699</c:v>
                </c:pt>
                <c:pt idx="6578">
                  <c:v>37700</c:v>
                </c:pt>
                <c:pt idx="6579">
                  <c:v>37701</c:v>
                </c:pt>
                <c:pt idx="6580">
                  <c:v>37704</c:v>
                </c:pt>
                <c:pt idx="6581">
                  <c:v>37705</c:v>
                </c:pt>
                <c:pt idx="6582">
                  <c:v>37706</c:v>
                </c:pt>
                <c:pt idx="6583">
                  <c:v>37707</c:v>
                </c:pt>
                <c:pt idx="6584">
                  <c:v>37708</c:v>
                </c:pt>
                <c:pt idx="6585">
                  <c:v>37711</c:v>
                </c:pt>
                <c:pt idx="6586">
                  <c:v>37712</c:v>
                </c:pt>
                <c:pt idx="6587">
                  <c:v>37713</c:v>
                </c:pt>
                <c:pt idx="6588">
                  <c:v>37714</c:v>
                </c:pt>
                <c:pt idx="6589">
                  <c:v>37715</c:v>
                </c:pt>
                <c:pt idx="6590">
                  <c:v>37718</c:v>
                </c:pt>
                <c:pt idx="6591">
                  <c:v>37719</c:v>
                </c:pt>
                <c:pt idx="6592">
                  <c:v>37720</c:v>
                </c:pt>
                <c:pt idx="6593">
                  <c:v>37721</c:v>
                </c:pt>
                <c:pt idx="6594">
                  <c:v>37722</c:v>
                </c:pt>
                <c:pt idx="6595">
                  <c:v>37725</c:v>
                </c:pt>
                <c:pt idx="6596">
                  <c:v>37726</c:v>
                </c:pt>
                <c:pt idx="6597">
                  <c:v>37727</c:v>
                </c:pt>
                <c:pt idx="6598">
                  <c:v>37728</c:v>
                </c:pt>
                <c:pt idx="6599">
                  <c:v>37729</c:v>
                </c:pt>
                <c:pt idx="6600">
                  <c:v>37732</c:v>
                </c:pt>
                <c:pt idx="6601">
                  <c:v>37733</c:v>
                </c:pt>
                <c:pt idx="6602">
                  <c:v>37734</c:v>
                </c:pt>
                <c:pt idx="6603">
                  <c:v>37735</c:v>
                </c:pt>
                <c:pt idx="6604">
                  <c:v>37736</c:v>
                </c:pt>
                <c:pt idx="6605">
                  <c:v>37739</c:v>
                </c:pt>
                <c:pt idx="6606">
                  <c:v>37740</c:v>
                </c:pt>
                <c:pt idx="6607">
                  <c:v>37741</c:v>
                </c:pt>
                <c:pt idx="6608">
                  <c:v>37742</c:v>
                </c:pt>
                <c:pt idx="6609">
                  <c:v>37743</c:v>
                </c:pt>
                <c:pt idx="6610">
                  <c:v>37746</c:v>
                </c:pt>
                <c:pt idx="6611">
                  <c:v>37747</c:v>
                </c:pt>
                <c:pt idx="6612">
                  <c:v>37748</c:v>
                </c:pt>
                <c:pt idx="6613">
                  <c:v>37749</c:v>
                </c:pt>
                <c:pt idx="6614">
                  <c:v>37750</c:v>
                </c:pt>
                <c:pt idx="6615">
                  <c:v>37753</c:v>
                </c:pt>
                <c:pt idx="6616">
                  <c:v>37754</c:v>
                </c:pt>
                <c:pt idx="6617">
                  <c:v>37755</c:v>
                </c:pt>
                <c:pt idx="6618">
                  <c:v>37756</c:v>
                </c:pt>
                <c:pt idx="6619">
                  <c:v>37757</c:v>
                </c:pt>
                <c:pt idx="6620">
                  <c:v>37760</c:v>
                </c:pt>
                <c:pt idx="6621">
                  <c:v>37761</c:v>
                </c:pt>
                <c:pt idx="6622">
                  <c:v>37762</c:v>
                </c:pt>
                <c:pt idx="6623">
                  <c:v>37763</c:v>
                </c:pt>
                <c:pt idx="6624">
                  <c:v>37764</c:v>
                </c:pt>
                <c:pt idx="6625">
                  <c:v>37767</c:v>
                </c:pt>
                <c:pt idx="6626">
                  <c:v>37768</c:v>
                </c:pt>
                <c:pt idx="6627">
                  <c:v>37769</c:v>
                </c:pt>
                <c:pt idx="6628">
                  <c:v>37770</c:v>
                </c:pt>
                <c:pt idx="6629">
                  <c:v>37771</c:v>
                </c:pt>
                <c:pt idx="6630">
                  <c:v>37774</c:v>
                </c:pt>
                <c:pt idx="6631">
                  <c:v>37775</c:v>
                </c:pt>
                <c:pt idx="6632">
                  <c:v>37776</c:v>
                </c:pt>
                <c:pt idx="6633">
                  <c:v>37777</c:v>
                </c:pt>
                <c:pt idx="6634">
                  <c:v>37778</c:v>
                </c:pt>
                <c:pt idx="6635">
                  <c:v>37781</c:v>
                </c:pt>
                <c:pt idx="6636">
                  <c:v>37782</c:v>
                </c:pt>
                <c:pt idx="6637">
                  <c:v>37783</c:v>
                </c:pt>
                <c:pt idx="6638">
                  <c:v>37784</c:v>
                </c:pt>
                <c:pt idx="6639">
                  <c:v>37785</c:v>
                </c:pt>
                <c:pt idx="6640">
                  <c:v>37788</c:v>
                </c:pt>
                <c:pt idx="6641">
                  <c:v>37789</c:v>
                </c:pt>
                <c:pt idx="6642">
                  <c:v>37790</c:v>
                </c:pt>
                <c:pt idx="6643">
                  <c:v>37791</c:v>
                </c:pt>
                <c:pt idx="6644">
                  <c:v>37792</c:v>
                </c:pt>
                <c:pt idx="6645">
                  <c:v>37795</c:v>
                </c:pt>
                <c:pt idx="6646">
                  <c:v>37796</c:v>
                </c:pt>
                <c:pt idx="6647">
                  <c:v>37797</c:v>
                </c:pt>
                <c:pt idx="6648">
                  <c:v>37798</c:v>
                </c:pt>
                <c:pt idx="6649">
                  <c:v>37799</c:v>
                </c:pt>
                <c:pt idx="6650">
                  <c:v>37802</c:v>
                </c:pt>
                <c:pt idx="6651">
                  <c:v>37803</c:v>
                </c:pt>
                <c:pt idx="6652">
                  <c:v>37804</c:v>
                </c:pt>
                <c:pt idx="6653">
                  <c:v>37805</c:v>
                </c:pt>
                <c:pt idx="6654">
                  <c:v>37806</c:v>
                </c:pt>
                <c:pt idx="6655">
                  <c:v>37809</c:v>
                </c:pt>
                <c:pt idx="6656">
                  <c:v>37810</c:v>
                </c:pt>
                <c:pt idx="6657">
                  <c:v>37811</c:v>
                </c:pt>
                <c:pt idx="6658">
                  <c:v>37812</c:v>
                </c:pt>
                <c:pt idx="6659">
                  <c:v>37813</c:v>
                </c:pt>
                <c:pt idx="6660">
                  <c:v>37816</c:v>
                </c:pt>
                <c:pt idx="6661">
                  <c:v>37817</c:v>
                </c:pt>
                <c:pt idx="6662">
                  <c:v>37818</c:v>
                </c:pt>
                <c:pt idx="6663">
                  <c:v>37819</c:v>
                </c:pt>
                <c:pt idx="6664">
                  <c:v>37820</c:v>
                </c:pt>
                <c:pt idx="6665">
                  <c:v>37823</c:v>
                </c:pt>
                <c:pt idx="6666">
                  <c:v>37824</c:v>
                </c:pt>
                <c:pt idx="6667">
                  <c:v>37825</c:v>
                </c:pt>
                <c:pt idx="6668">
                  <c:v>37826</c:v>
                </c:pt>
                <c:pt idx="6669">
                  <c:v>37827</c:v>
                </c:pt>
                <c:pt idx="6670">
                  <c:v>37830</c:v>
                </c:pt>
                <c:pt idx="6671">
                  <c:v>37831</c:v>
                </c:pt>
                <c:pt idx="6672">
                  <c:v>37832</c:v>
                </c:pt>
                <c:pt idx="6673">
                  <c:v>37833</c:v>
                </c:pt>
                <c:pt idx="6674">
                  <c:v>37834</c:v>
                </c:pt>
                <c:pt idx="6675">
                  <c:v>37837</c:v>
                </c:pt>
                <c:pt idx="6676">
                  <c:v>37838</c:v>
                </c:pt>
                <c:pt idx="6677">
                  <c:v>37839</c:v>
                </c:pt>
                <c:pt idx="6678">
                  <c:v>37840</c:v>
                </c:pt>
                <c:pt idx="6679">
                  <c:v>37841</c:v>
                </c:pt>
                <c:pt idx="6680">
                  <c:v>37844</c:v>
                </c:pt>
                <c:pt idx="6681">
                  <c:v>37845</c:v>
                </c:pt>
                <c:pt idx="6682">
                  <c:v>37846</c:v>
                </c:pt>
                <c:pt idx="6683">
                  <c:v>37847</c:v>
                </c:pt>
                <c:pt idx="6684">
                  <c:v>37848</c:v>
                </c:pt>
                <c:pt idx="6685">
                  <c:v>37851</c:v>
                </c:pt>
                <c:pt idx="6686">
                  <c:v>37852</c:v>
                </c:pt>
                <c:pt idx="6687">
                  <c:v>37853</c:v>
                </c:pt>
                <c:pt idx="6688">
                  <c:v>37854</c:v>
                </c:pt>
                <c:pt idx="6689">
                  <c:v>37855</c:v>
                </c:pt>
                <c:pt idx="6690">
                  <c:v>37858</c:v>
                </c:pt>
                <c:pt idx="6691">
                  <c:v>37859</c:v>
                </c:pt>
                <c:pt idx="6692">
                  <c:v>37860</c:v>
                </c:pt>
                <c:pt idx="6693">
                  <c:v>37861</c:v>
                </c:pt>
                <c:pt idx="6694">
                  <c:v>37862</c:v>
                </c:pt>
                <c:pt idx="6695">
                  <c:v>37865</c:v>
                </c:pt>
                <c:pt idx="6696">
                  <c:v>37866</c:v>
                </c:pt>
                <c:pt idx="6697">
                  <c:v>37867</c:v>
                </c:pt>
                <c:pt idx="6698">
                  <c:v>37868</c:v>
                </c:pt>
                <c:pt idx="6699">
                  <c:v>37869</c:v>
                </c:pt>
                <c:pt idx="6700">
                  <c:v>37872</c:v>
                </c:pt>
                <c:pt idx="6701">
                  <c:v>37873</c:v>
                </c:pt>
                <c:pt idx="6702">
                  <c:v>37874</c:v>
                </c:pt>
                <c:pt idx="6703">
                  <c:v>37875</c:v>
                </c:pt>
                <c:pt idx="6704">
                  <c:v>37876</c:v>
                </c:pt>
                <c:pt idx="6705">
                  <c:v>37879</c:v>
                </c:pt>
                <c:pt idx="6706">
                  <c:v>37880</c:v>
                </c:pt>
                <c:pt idx="6707">
                  <c:v>37881</c:v>
                </c:pt>
                <c:pt idx="6708">
                  <c:v>37882</c:v>
                </c:pt>
                <c:pt idx="6709">
                  <c:v>37883</c:v>
                </c:pt>
                <c:pt idx="6710">
                  <c:v>37886</c:v>
                </c:pt>
                <c:pt idx="6711">
                  <c:v>37887</c:v>
                </c:pt>
                <c:pt idx="6712">
                  <c:v>37888</c:v>
                </c:pt>
                <c:pt idx="6713">
                  <c:v>37889</c:v>
                </c:pt>
                <c:pt idx="6714">
                  <c:v>37890</c:v>
                </c:pt>
                <c:pt idx="6715">
                  <c:v>37893</c:v>
                </c:pt>
                <c:pt idx="6716">
                  <c:v>37894</c:v>
                </c:pt>
                <c:pt idx="6717">
                  <c:v>37895</c:v>
                </c:pt>
                <c:pt idx="6718">
                  <c:v>37896</c:v>
                </c:pt>
                <c:pt idx="6719">
                  <c:v>37897</c:v>
                </c:pt>
                <c:pt idx="6720">
                  <c:v>37900</c:v>
                </c:pt>
                <c:pt idx="6721">
                  <c:v>37901</c:v>
                </c:pt>
                <c:pt idx="6722">
                  <c:v>37902</c:v>
                </c:pt>
                <c:pt idx="6723">
                  <c:v>37903</c:v>
                </c:pt>
                <c:pt idx="6724">
                  <c:v>37904</c:v>
                </c:pt>
                <c:pt idx="6725">
                  <c:v>37907</c:v>
                </c:pt>
                <c:pt idx="6726">
                  <c:v>37908</c:v>
                </c:pt>
                <c:pt idx="6727">
                  <c:v>37909</c:v>
                </c:pt>
                <c:pt idx="6728">
                  <c:v>37910</c:v>
                </c:pt>
                <c:pt idx="6729">
                  <c:v>37911</c:v>
                </c:pt>
                <c:pt idx="6730">
                  <c:v>37914</c:v>
                </c:pt>
                <c:pt idx="6731">
                  <c:v>37915</c:v>
                </c:pt>
                <c:pt idx="6732">
                  <c:v>37916</c:v>
                </c:pt>
                <c:pt idx="6733">
                  <c:v>37917</c:v>
                </c:pt>
                <c:pt idx="6734">
                  <c:v>37918</c:v>
                </c:pt>
                <c:pt idx="6735">
                  <c:v>37921</c:v>
                </c:pt>
                <c:pt idx="6736">
                  <c:v>37922</c:v>
                </c:pt>
                <c:pt idx="6737">
                  <c:v>37923</c:v>
                </c:pt>
                <c:pt idx="6738">
                  <c:v>37924</c:v>
                </c:pt>
                <c:pt idx="6739">
                  <c:v>37925</c:v>
                </c:pt>
                <c:pt idx="6740">
                  <c:v>37928</c:v>
                </c:pt>
                <c:pt idx="6741">
                  <c:v>37929</c:v>
                </c:pt>
                <c:pt idx="6742">
                  <c:v>37930</c:v>
                </c:pt>
                <c:pt idx="6743">
                  <c:v>37931</c:v>
                </c:pt>
                <c:pt idx="6744">
                  <c:v>37932</c:v>
                </c:pt>
                <c:pt idx="6745">
                  <c:v>37935</c:v>
                </c:pt>
                <c:pt idx="6746">
                  <c:v>37936</c:v>
                </c:pt>
                <c:pt idx="6747">
                  <c:v>37937</c:v>
                </c:pt>
                <c:pt idx="6748">
                  <c:v>37938</c:v>
                </c:pt>
                <c:pt idx="6749">
                  <c:v>37939</c:v>
                </c:pt>
                <c:pt idx="6750">
                  <c:v>37942</c:v>
                </c:pt>
                <c:pt idx="6751">
                  <c:v>37943</c:v>
                </c:pt>
                <c:pt idx="6752">
                  <c:v>37944</c:v>
                </c:pt>
                <c:pt idx="6753">
                  <c:v>37945</c:v>
                </c:pt>
                <c:pt idx="6754">
                  <c:v>37946</c:v>
                </c:pt>
                <c:pt idx="6755">
                  <c:v>37949</c:v>
                </c:pt>
                <c:pt idx="6756">
                  <c:v>37950</c:v>
                </c:pt>
                <c:pt idx="6757">
                  <c:v>37951</c:v>
                </c:pt>
                <c:pt idx="6758">
                  <c:v>37952</c:v>
                </c:pt>
                <c:pt idx="6759">
                  <c:v>37953</c:v>
                </c:pt>
                <c:pt idx="6760">
                  <c:v>37956</c:v>
                </c:pt>
                <c:pt idx="6761">
                  <c:v>37957</c:v>
                </c:pt>
                <c:pt idx="6762">
                  <c:v>37958</c:v>
                </c:pt>
                <c:pt idx="6763">
                  <c:v>37959</c:v>
                </c:pt>
                <c:pt idx="6764">
                  <c:v>37960</c:v>
                </c:pt>
                <c:pt idx="6765">
                  <c:v>37963</c:v>
                </c:pt>
                <c:pt idx="6766">
                  <c:v>37964</c:v>
                </c:pt>
                <c:pt idx="6767">
                  <c:v>37965</c:v>
                </c:pt>
                <c:pt idx="6768">
                  <c:v>37966</c:v>
                </c:pt>
                <c:pt idx="6769">
                  <c:v>37967</c:v>
                </c:pt>
                <c:pt idx="6770">
                  <c:v>37970</c:v>
                </c:pt>
                <c:pt idx="6771">
                  <c:v>37971</c:v>
                </c:pt>
                <c:pt idx="6772">
                  <c:v>37972</c:v>
                </c:pt>
                <c:pt idx="6773">
                  <c:v>37973</c:v>
                </c:pt>
                <c:pt idx="6774">
                  <c:v>37974</c:v>
                </c:pt>
                <c:pt idx="6775">
                  <c:v>37977</c:v>
                </c:pt>
                <c:pt idx="6776">
                  <c:v>37978</c:v>
                </c:pt>
                <c:pt idx="6777">
                  <c:v>37979</c:v>
                </c:pt>
                <c:pt idx="6778">
                  <c:v>37980</c:v>
                </c:pt>
                <c:pt idx="6779">
                  <c:v>37981</c:v>
                </c:pt>
                <c:pt idx="6780">
                  <c:v>37984</c:v>
                </c:pt>
                <c:pt idx="6781">
                  <c:v>37985</c:v>
                </c:pt>
                <c:pt idx="6782">
                  <c:v>37986</c:v>
                </c:pt>
                <c:pt idx="6783">
                  <c:v>37987</c:v>
                </c:pt>
                <c:pt idx="6784">
                  <c:v>37988</c:v>
                </c:pt>
                <c:pt idx="6785">
                  <c:v>37991</c:v>
                </c:pt>
                <c:pt idx="6786">
                  <c:v>37992</c:v>
                </c:pt>
                <c:pt idx="6787">
                  <c:v>37993</c:v>
                </c:pt>
                <c:pt idx="6788">
                  <c:v>37994</c:v>
                </c:pt>
                <c:pt idx="6789">
                  <c:v>37995</c:v>
                </c:pt>
                <c:pt idx="6790">
                  <c:v>37998</c:v>
                </c:pt>
                <c:pt idx="6791">
                  <c:v>37999</c:v>
                </c:pt>
                <c:pt idx="6792">
                  <c:v>38000</c:v>
                </c:pt>
                <c:pt idx="6793">
                  <c:v>38001</c:v>
                </c:pt>
                <c:pt idx="6794">
                  <c:v>38002</c:v>
                </c:pt>
                <c:pt idx="6795">
                  <c:v>38005</c:v>
                </c:pt>
                <c:pt idx="6796">
                  <c:v>38006</c:v>
                </c:pt>
                <c:pt idx="6797">
                  <c:v>38007</c:v>
                </c:pt>
                <c:pt idx="6798">
                  <c:v>38008</c:v>
                </c:pt>
                <c:pt idx="6799">
                  <c:v>38009</c:v>
                </c:pt>
                <c:pt idx="6800">
                  <c:v>38012</c:v>
                </c:pt>
                <c:pt idx="6801">
                  <c:v>38013</c:v>
                </c:pt>
                <c:pt idx="6802">
                  <c:v>38014</c:v>
                </c:pt>
                <c:pt idx="6803">
                  <c:v>38015</c:v>
                </c:pt>
                <c:pt idx="6804">
                  <c:v>38016</c:v>
                </c:pt>
                <c:pt idx="6805">
                  <c:v>38019</c:v>
                </c:pt>
                <c:pt idx="6806">
                  <c:v>38020</c:v>
                </c:pt>
                <c:pt idx="6807">
                  <c:v>38021</c:v>
                </c:pt>
                <c:pt idx="6808">
                  <c:v>38022</c:v>
                </c:pt>
                <c:pt idx="6809">
                  <c:v>38023</c:v>
                </c:pt>
                <c:pt idx="6810">
                  <c:v>38026</c:v>
                </c:pt>
                <c:pt idx="6811">
                  <c:v>38027</c:v>
                </c:pt>
                <c:pt idx="6812">
                  <c:v>38028</c:v>
                </c:pt>
                <c:pt idx="6813">
                  <c:v>38029</c:v>
                </c:pt>
                <c:pt idx="6814">
                  <c:v>38030</c:v>
                </c:pt>
                <c:pt idx="6815">
                  <c:v>38033</c:v>
                </c:pt>
                <c:pt idx="6816">
                  <c:v>38034</c:v>
                </c:pt>
                <c:pt idx="6817">
                  <c:v>38035</c:v>
                </c:pt>
                <c:pt idx="6818">
                  <c:v>38036</c:v>
                </c:pt>
                <c:pt idx="6819">
                  <c:v>38037</c:v>
                </c:pt>
                <c:pt idx="6820">
                  <c:v>38040</c:v>
                </c:pt>
                <c:pt idx="6821">
                  <c:v>38041</c:v>
                </c:pt>
                <c:pt idx="6822">
                  <c:v>38042</c:v>
                </c:pt>
                <c:pt idx="6823">
                  <c:v>38043</c:v>
                </c:pt>
                <c:pt idx="6824">
                  <c:v>38044</c:v>
                </c:pt>
                <c:pt idx="6825">
                  <c:v>38047</c:v>
                </c:pt>
                <c:pt idx="6826">
                  <c:v>38048</c:v>
                </c:pt>
                <c:pt idx="6827">
                  <c:v>38049</c:v>
                </c:pt>
                <c:pt idx="6828">
                  <c:v>38050</c:v>
                </c:pt>
                <c:pt idx="6829">
                  <c:v>38051</c:v>
                </c:pt>
                <c:pt idx="6830">
                  <c:v>38054</c:v>
                </c:pt>
                <c:pt idx="6831">
                  <c:v>38055</c:v>
                </c:pt>
                <c:pt idx="6832">
                  <c:v>38056</c:v>
                </c:pt>
                <c:pt idx="6833">
                  <c:v>38057</c:v>
                </c:pt>
                <c:pt idx="6834">
                  <c:v>38058</c:v>
                </c:pt>
                <c:pt idx="6835">
                  <c:v>38061</c:v>
                </c:pt>
                <c:pt idx="6836">
                  <c:v>38062</c:v>
                </c:pt>
                <c:pt idx="6837">
                  <c:v>38063</c:v>
                </c:pt>
                <c:pt idx="6838">
                  <c:v>38064</c:v>
                </c:pt>
                <c:pt idx="6839">
                  <c:v>38065</c:v>
                </c:pt>
                <c:pt idx="6840">
                  <c:v>38068</c:v>
                </c:pt>
                <c:pt idx="6841">
                  <c:v>38069</c:v>
                </c:pt>
                <c:pt idx="6842">
                  <c:v>38070</c:v>
                </c:pt>
                <c:pt idx="6843">
                  <c:v>38071</c:v>
                </c:pt>
                <c:pt idx="6844">
                  <c:v>38072</c:v>
                </c:pt>
                <c:pt idx="6845">
                  <c:v>38075</c:v>
                </c:pt>
                <c:pt idx="6846">
                  <c:v>38076</c:v>
                </c:pt>
                <c:pt idx="6847">
                  <c:v>38077</c:v>
                </c:pt>
                <c:pt idx="6848">
                  <c:v>38078</c:v>
                </c:pt>
                <c:pt idx="6849">
                  <c:v>38079</c:v>
                </c:pt>
                <c:pt idx="6850">
                  <c:v>38082</c:v>
                </c:pt>
                <c:pt idx="6851">
                  <c:v>38083</c:v>
                </c:pt>
                <c:pt idx="6852">
                  <c:v>38084</c:v>
                </c:pt>
                <c:pt idx="6853">
                  <c:v>38085</c:v>
                </c:pt>
                <c:pt idx="6854">
                  <c:v>38086</c:v>
                </c:pt>
                <c:pt idx="6855">
                  <c:v>38089</c:v>
                </c:pt>
                <c:pt idx="6856">
                  <c:v>38090</c:v>
                </c:pt>
                <c:pt idx="6857">
                  <c:v>38091</c:v>
                </c:pt>
                <c:pt idx="6858">
                  <c:v>38092</c:v>
                </c:pt>
                <c:pt idx="6859">
                  <c:v>38093</c:v>
                </c:pt>
                <c:pt idx="6860">
                  <c:v>38096</c:v>
                </c:pt>
                <c:pt idx="6861">
                  <c:v>38097</c:v>
                </c:pt>
                <c:pt idx="6862">
                  <c:v>38098</c:v>
                </c:pt>
                <c:pt idx="6863">
                  <c:v>38099</c:v>
                </c:pt>
                <c:pt idx="6864">
                  <c:v>38100</c:v>
                </c:pt>
                <c:pt idx="6865">
                  <c:v>38103</c:v>
                </c:pt>
                <c:pt idx="6866">
                  <c:v>38104</c:v>
                </c:pt>
                <c:pt idx="6867">
                  <c:v>38105</c:v>
                </c:pt>
                <c:pt idx="6868">
                  <c:v>38106</c:v>
                </c:pt>
                <c:pt idx="6869">
                  <c:v>38107</c:v>
                </c:pt>
                <c:pt idx="6870">
                  <c:v>38110</c:v>
                </c:pt>
                <c:pt idx="6871">
                  <c:v>38111</c:v>
                </c:pt>
                <c:pt idx="6872">
                  <c:v>38112</c:v>
                </c:pt>
                <c:pt idx="6873">
                  <c:v>38113</c:v>
                </c:pt>
                <c:pt idx="6874">
                  <c:v>38114</c:v>
                </c:pt>
                <c:pt idx="6875">
                  <c:v>38117</c:v>
                </c:pt>
                <c:pt idx="6876">
                  <c:v>38118</c:v>
                </c:pt>
                <c:pt idx="6877">
                  <c:v>38119</c:v>
                </c:pt>
                <c:pt idx="6878">
                  <c:v>38120</c:v>
                </c:pt>
                <c:pt idx="6879">
                  <c:v>38121</c:v>
                </c:pt>
                <c:pt idx="6880">
                  <c:v>38124</c:v>
                </c:pt>
                <c:pt idx="6881">
                  <c:v>38125</c:v>
                </c:pt>
                <c:pt idx="6882">
                  <c:v>38126</c:v>
                </c:pt>
                <c:pt idx="6883">
                  <c:v>38127</c:v>
                </c:pt>
                <c:pt idx="6884">
                  <c:v>38128</c:v>
                </c:pt>
                <c:pt idx="6885">
                  <c:v>38131</c:v>
                </c:pt>
                <c:pt idx="6886">
                  <c:v>38132</c:v>
                </c:pt>
                <c:pt idx="6887">
                  <c:v>38133</c:v>
                </c:pt>
                <c:pt idx="6888">
                  <c:v>38134</c:v>
                </c:pt>
                <c:pt idx="6889">
                  <c:v>38135</c:v>
                </c:pt>
                <c:pt idx="6890">
                  <c:v>38138</c:v>
                </c:pt>
                <c:pt idx="6891">
                  <c:v>38139</c:v>
                </c:pt>
                <c:pt idx="6892">
                  <c:v>38140</c:v>
                </c:pt>
                <c:pt idx="6893">
                  <c:v>38141</c:v>
                </c:pt>
                <c:pt idx="6894">
                  <c:v>38142</c:v>
                </c:pt>
                <c:pt idx="6895">
                  <c:v>38145</c:v>
                </c:pt>
                <c:pt idx="6896">
                  <c:v>38146</c:v>
                </c:pt>
                <c:pt idx="6897">
                  <c:v>38147</c:v>
                </c:pt>
                <c:pt idx="6898">
                  <c:v>38148</c:v>
                </c:pt>
                <c:pt idx="6899">
                  <c:v>38149</c:v>
                </c:pt>
                <c:pt idx="6900">
                  <c:v>38152</c:v>
                </c:pt>
                <c:pt idx="6901">
                  <c:v>38153</c:v>
                </c:pt>
                <c:pt idx="6902">
                  <c:v>38154</c:v>
                </c:pt>
                <c:pt idx="6903">
                  <c:v>38155</c:v>
                </c:pt>
                <c:pt idx="6904">
                  <c:v>38156</c:v>
                </c:pt>
                <c:pt idx="6905">
                  <c:v>38159</c:v>
                </c:pt>
                <c:pt idx="6906">
                  <c:v>38160</c:v>
                </c:pt>
                <c:pt idx="6907">
                  <c:v>38161</c:v>
                </c:pt>
                <c:pt idx="6908">
                  <c:v>38162</c:v>
                </c:pt>
                <c:pt idx="6909">
                  <c:v>38163</c:v>
                </c:pt>
                <c:pt idx="6910">
                  <c:v>38166</c:v>
                </c:pt>
                <c:pt idx="6911">
                  <c:v>38167</c:v>
                </c:pt>
                <c:pt idx="6912">
                  <c:v>38168</c:v>
                </c:pt>
                <c:pt idx="6913">
                  <c:v>38169</c:v>
                </c:pt>
                <c:pt idx="6914">
                  <c:v>38170</c:v>
                </c:pt>
                <c:pt idx="6915">
                  <c:v>38173</c:v>
                </c:pt>
                <c:pt idx="6916">
                  <c:v>38174</c:v>
                </c:pt>
                <c:pt idx="6917">
                  <c:v>38175</c:v>
                </c:pt>
                <c:pt idx="6918">
                  <c:v>38176</c:v>
                </c:pt>
                <c:pt idx="6919">
                  <c:v>38177</c:v>
                </c:pt>
                <c:pt idx="6920">
                  <c:v>38180</c:v>
                </c:pt>
                <c:pt idx="6921">
                  <c:v>38181</c:v>
                </c:pt>
                <c:pt idx="6922">
                  <c:v>38182</c:v>
                </c:pt>
                <c:pt idx="6923">
                  <c:v>38183</c:v>
                </c:pt>
                <c:pt idx="6924">
                  <c:v>38184</c:v>
                </c:pt>
                <c:pt idx="6925">
                  <c:v>38187</c:v>
                </c:pt>
                <c:pt idx="6926">
                  <c:v>38188</c:v>
                </c:pt>
                <c:pt idx="6927">
                  <c:v>38189</c:v>
                </c:pt>
                <c:pt idx="6928">
                  <c:v>38190</c:v>
                </c:pt>
                <c:pt idx="6929">
                  <c:v>38191</c:v>
                </c:pt>
                <c:pt idx="6930">
                  <c:v>38194</c:v>
                </c:pt>
                <c:pt idx="6931">
                  <c:v>38195</c:v>
                </c:pt>
                <c:pt idx="6932">
                  <c:v>38196</c:v>
                </c:pt>
                <c:pt idx="6933">
                  <c:v>38197</c:v>
                </c:pt>
                <c:pt idx="6934">
                  <c:v>38198</c:v>
                </c:pt>
                <c:pt idx="6935">
                  <c:v>38201</c:v>
                </c:pt>
                <c:pt idx="6936">
                  <c:v>38202</c:v>
                </c:pt>
                <c:pt idx="6937">
                  <c:v>38203</c:v>
                </c:pt>
                <c:pt idx="6938">
                  <c:v>38204</c:v>
                </c:pt>
                <c:pt idx="6939">
                  <c:v>38205</c:v>
                </c:pt>
                <c:pt idx="6940">
                  <c:v>38208</c:v>
                </c:pt>
                <c:pt idx="6941">
                  <c:v>38209</c:v>
                </c:pt>
                <c:pt idx="6942">
                  <c:v>38210</c:v>
                </c:pt>
                <c:pt idx="6943">
                  <c:v>38211</c:v>
                </c:pt>
                <c:pt idx="6944">
                  <c:v>38212</c:v>
                </c:pt>
                <c:pt idx="6945">
                  <c:v>38215</c:v>
                </c:pt>
                <c:pt idx="6946">
                  <c:v>38216</c:v>
                </c:pt>
                <c:pt idx="6947">
                  <c:v>38217</c:v>
                </c:pt>
                <c:pt idx="6948">
                  <c:v>38218</c:v>
                </c:pt>
                <c:pt idx="6949">
                  <c:v>38219</c:v>
                </c:pt>
                <c:pt idx="6950">
                  <c:v>38222</c:v>
                </c:pt>
                <c:pt idx="6951">
                  <c:v>38223</c:v>
                </c:pt>
                <c:pt idx="6952">
                  <c:v>38224</c:v>
                </c:pt>
                <c:pt idx="6953">
                  <c:v>38225</c:v>
                </c:pt>
                <c:pt idx="6954">
                  <c:v>38226</c:v>
                </c:pt>
                <c:pt idx="6955">
                  <c:v>38229</c:v>
                </c:pt>
                <c:pt idx="6956">
                  <c:v>38230</c:v>
                </c:pt>
                <c:pt idx="6957">
                  <c:v>38231</c:v>
                </c:pt>
                <c:pt idx="6958">
                  <c:v>38232</c:v>
                </c:pt>
                <c:pt idx="6959">
                  <c:v>38233</c:v>
                </c:pt>
                <c:pt idx="6960">
                  <c:v>38236</c:v>
                </c:pt>
                <c:pt idx="6961">
                  <c:v>38237</c:v>
                </c:pt>
                <c:pt idx="6962">
                  <c:v>38238</c:v>
                </c:pt>
                <c:pt idx="6963">
                  <c:v>38239</c:v>
                </c:pt>
                <c:pt idx="6964">
                  <c:v>38240</c:v>
                </c:pt>
                <c:pt idx="6965">
                  <c:v>38243</c:v>
                </c:pt>
                <c:pt idx="6966">
                  <c:v>38244</c:v>
                </c:pt>
                <c:pt idx="6967">
                  <c:v>38245</c:v>
                </c:pt>
                <c:pt idx="6968">
                  <c:v>38246</c:v>
                </c:pt>
                <c:pt idx="6969">
                  <c:v>38247</c:v>
                </c:pt>
                <c:pt idx="6970">
                  <c:v>38250</c:v>
                </c:pt>
                <c:pt idx="6971">
                  <c:v>38251</c:v>
                </c:pt>
                <c:pt idx="6972">
                  <c:v>38252</c:v>
                </c:pt>
                <c:pt idx="6973">
                  <c:v>38253</c:v>
                </c:pt>
                <c:pt idx="6974">
                  <c:v>38254</c:v>
                </c:pt>
                <c:pt idx="6975">
                  <c:v>38257</c:v>
                </c:pt>
                <c:pt idx="6976">
                  <c:v>38258</c:v>
                </c:pt>
                <c:pt idx="6977">
                  <c:v>38259</c:v>
                </c:pt>
                <c:pt idx="6978">
                  <c:v>38260</c:v>
                </c:pt>
                <c:pt idx="6979">
                  <c:v>38261</c:v>
                </c:pt>
                <c:pt idx="6980">
                  <c:v>38264</c:v>
                </c:pt>
                <c:pt idx="6981">
                  <c:v>38265</c:v>
                </c:pt>
                <c:pt idx="6982">
                  <c:v>38266</c:v>
                </c:pt>
                <c:pt idx="6983">
                  <c:v>38267</c:v>
                </c:pt>
                <c:pt idx="6984">
                  <c:v>38268</c:v>
                </c:pt>
                <c:pt idx="6985">
                  <c:v>38271</c:v>
                </c:pt>
                <c:pt idx="6986">
                  <c:v>38272</c:v>
                </c:pt>
                <c:pt idx="6987">
                  <c:v>38273</c:v>
                </c:pt>
                <c:pt idx="6988">
                  <c:v>38274</c:v>
                </c:pt>
                <c:pt idx="6989">
                  <c:v>38275</c:v>
                </c:pt>
                <c:pt idx="6990">
                  <c:v>38278</c:v>
                </c:pt>
                <c:pt idx="6991">
                  <c:v>38279</c:v>
                </c:pt>
                <c:pt idx="6992">
                  <c:v>38280</c:v>
                </c:pt>
                <c:pt idx="6993">
                  <c:v>38281</c:v>
                </c:pt>
                <c:pt idx="6994">
                  <c:v>38282</c:v>
                </c:pt>
                <c:pt idx="6995">
                  <c:v>38285</c:v>
                </c:pt>
                <c:pt idx="6996">
                  <c:v>38286</c:v>
                </c:pt>
                <c:pt idx="6997">
                  <c:v>38287</c:v>
                </c:pt>
                <c:pt idx="6998">
                  <c:v>38288</c:v>
                </c:pt>
                <c:pt idx="6999">
                  <c:v>38289</c:v>
                </c:pt>
                <c:pt idx="7000">
                  <c:v>38292</c:v>
                </c:pt>
                <c:pt idx="7001">
                  <c:v>38293</c:v>
                </c:pt>
                <c:pt idx="7002">
                  <c:v>38294</c:v>
                </c:pt>
                <c:pt idx="7003">
                  <c:v>38295</c:v>
                </c:pt>
                <c:pt idx="7004">
                  <c:v>38296</c:v>
                </c:pt>
                <c:pt idx="7005">
                  <c:v>38299</c:v>
                </c:pt>
                <c:pt idx="7006">
                  <c:v>38300</c:v>
                </c:pt>
                <c:pt idx="7007">
                  <c:v>38301</c:v>
                </c:pt>
                <c:pt idx="7008">
                  <c:v>38302</c:v>
                </c:pt>
                <c:pt idx="7009">
                  <c:v>38303</c:v>
                </c:pt>
                <c:pt idx="7010">
                  <c:v>38306</c:v>
                </c:pt>
                <c:pt idx="7011">
                  <c:v>38307</c:v>
                </c:pt>
                <c:pt idx="7012">
                  <c:v>38308</c:v>
                </c:pt>
                <c:pt idx="7013">
                  <c:v>38309</c:v>
                </c:pt>
                <c:pt idx="7014">
                  <c:v>38310</c:v>
                </c:pt>
                <c:pt idx="7015">
                  <c:v>38313</c:v>
                </c:pt>
                <c:pt idx="7016">
                  <c:v>38314</c:v>
                </c:pt>
                <c:pt idx="7017">
                  <c:v>38315</c:v>
                </c:pt>
                <c:pt idx="7018">
                  <c:v>38316</c:v>
                </c:pt>
                <c:pt idx="7019">
                  <c:v>38317</c:v>
                </c:pt>
                <c:pt idx="7020">
                  <c:v>38320</c:v>
                </c:pt>
                <c:pt idx="7021">
                  <c:v>38321</c:v>
                </c:pt>
                <c:pt idx="7022">
                  <c:v>38322</c:v>
                </c:pt>
                <c:pt idx="7023">
                  <c:v>38323</c:v>
                </c:pt>
                <c:pt idx="7024">
                  <c:v>38324</c:v>
                </c:pt>
                <c:pt idx="7025">
                  <c:v>38327</c:v>
                </c:pt>
                <c:pt idx="7026">
                  <c:v>38328</c:v>
                </c:pt>
                <c:pt idx="7027">
                  <c:v>38329</c:v>
                </c:pt>
                <c:pt idx="7028">
                  <c:v>38330</c:v>
                </c:pt>
                <c:pt idx="7029">
                  <c:v>38331</c:v>
                </c:pt>
                <c:pt idx="7030">
                  <c:v>38334</c:v>
                </c:pt>
                <c:pt idx="7031">
                  <c:v>38335</c:v>
                </c:pt>
                <c:pt idx="7032">
                  <c:v>38336</c:v>
                </c:pt>
                <c:pt idx="7033">
                  <c:v>38337</c:v>
                </c:pt>
                <c:pt idx="7034">
                  <c:v>38338</c:v>
                </c:pt>
                <c:pt idx="7035">
                  <c:v>38341</c:v>
                </c:pt>
                <c:pt idx="7036">
                  <c:v>38342</c:v>
                </c:pt>
                <c:pt idx="7037">
                  <c:v>38343</c:v>
                </c:pt>
                <c:pt idx="7038">
                  <c:v>38344</c:v>
                </c:pt>
                <c:pt idx="7039">
                  <c:v>38345</c:v>
                </c:pt>
                <c:pt idx="7040">
                  <c:v>38348</c:v>
                </c:pt>
                <c:pt idx="7041">
                  <c:v>38349</c:v>
                </c:pt>
                <c:pt idx="7042">
                  <c:v>38350</c:v>
                </c:pt>
                <c:pt idx="7043">
                  <c:v>38351</c:v>
                </c:pt>
                <c:pt idx="7044">
                  <c:v>38352</c:v>
                </c:pt>
                <c:pt idx="7045">
                  <c:v>38355</c:v>
                </c:pt>
                <c:pt idx="7046">
                  <c:v>38356</c:v>
                </c:pt>
                <c:pt idx="7047">
                  <c:v>38357</c:v>
                </c:pt>
                <c:pt idx="7048">
                  <c:v>38358</c:v>
                </c:pt>
                <c:pt idx="7049">
                  <c:v>38359</c:v>
                </c:pt>
                <c:pt idx="7050">
                  <c:v>38362</c:v>
                </c:pt>
                <c:pt idx="7051">
                  <c:v>38363</c:v>
                </c:pt>
                <c:pt idx="7052">
                  <c:v>38364</c:v>
                </c:pt>
                <c:pt idx="7053">
                  <c:v>38365</c:v>
                </c:pt>
                <c:pt idx="7054">
                  <c:v>38366</c:v>
                </c:pt>
                <c:pt idx="7055">
                  <c:v>38369</c:v>
                </c:pt>
                <c:pt idx="7056">
                  <c:v>38370</c:v>
                </c:pt>
                <c:pt idx="7057">
                  <c:v>38371</c:v>
                </c:pt>
                <c:pt idx="7058">
                  <c:v>38372</c:v>
                </c:pt>
                <c:pt idx="7059">
                  <c:v>38373</c:v>
                </c:pt>
                <c:pt idx="7060">
                  <c:v>38376</c:v>
                </c:pt>
                <c:pt idx="7061">
                  <c:v>38377</c:v>
                </c:pt>
                <c:pt idx="7062">
                  <c:v>38378</c:v>
                </c:pt>
                <c:pt idx="7063">
                  <c:v>38379</c:v>
                </c:pt>
                <c:pt idx="7064">
                  <c:v>38380</c:v>
                </c:pt>
                <c:pt idx="7065">
                  <c:v>38383</c:v>
                </c:pt>
                <c:pt idx="7066">
                  <c:v>38384</c:v>
                </c:pt>
                <c:pt idx="7067">
                  <c:v>38385</c:v>
                </c:pt>
                <c:pt idx="7068">
                  <c:v>38386</c:v>
                </c:pt>
                <c:pt idx="7069">
                  <c:v>38387</c:v>
                </c:pt>
                <c:pt idx="7070">
                  <c:v>38390</c:v>
                </c:pt>
                <c:pt idx="7071">
                  <c:v>38391</c:v>
                </c:pt>
                <c:pt idx="7072">
                  <c:v>38392</c:v>
                </c:pt>
                <c:pt idx="7073">
                  <c:v>38393</c:v>
                </c:pt>
                <c:pt idx="7074">
                  <c:v>38394</c:v>
                </c:pt>
                <c:pt idx="7075">
                  <c:v>38397</c:v>
                </c:pt>
                <c:pt idx="7076">
                  <c:v>38398</c:v>
                </c:pt>
                <c:pt idx="7077">
                  <c:v>38399</c:v>
                </c:pt>
                <c:pt idx="7078">
                  <c:v>38400</c:v>
                </c:pt>
                <c:pt idx="7079">
                  <c:v>38401</c:v>
                </c:pt>
                <c:pt idx="7080">
                  <c:v>38404</c:v>
                </c:pt>
                <c:pt idx="7081">
                  <c:v>38405</c:v>
                </c:pt>
                <c:pt idx="7082">
                  <c:v>38406</c:v>
                </c:pt>
                <c:pt idx="7083">
                  <c:v>38407</c:v>
                </c:pt>
                <c:pt idx="7084">
                  <c:v>38408</c:v>
                </c:pt>
                <c:pt idx="7085">
                  <c:v>38411</c:v>
                </c:pt>
                <c:pt idx="7086">
                  <c:v>38412</c:v>
                </c:pt>
                <c:pt idx="7087">
                  <c:v>38413</c:v>
                </c:pt>
                <c:pt idx="7088">
                  <c:v>38414</c:v>
                </c:pt>
                <c:pt idx="7089">
                  <c:v>38415</c:v>
                </c:pt>
                <c:pt idx="7090">
                  <c:v>38418</c:v>
                </c:pt>
                <c:pt idx="7091">
                  <c:v>38419</c:v>
                </c:pt>
                <c:pt idx="7092">
                  <c:v>38420</c:v>
                </c:pt>
                <c:pt idx="7093">
                  <c:v>38421</c:v>
                </c:pt>
                <c:pt idx="7094">
                  <c:v>38422</c:v>
                </c:pt>
                <c:pt idx="7095">
                  <c:v>38425</c:v>
                </c:pt>
                <c:pt idx="7096">
                  <c:v>38426</c:v>
                </c:pt>
                <c:pt idx="7097">
                  <c:v>38427</c:v>
                </c:pt>
                <c:pt idx="7098">
                  <c:v>38428</c:v>
                </c:pt>
                <c:pt idx="7099">
                  <c:v>38429</c:v>
                </c:pt>
                <c:pt idx="7100">
                  <c:v>38432</c:v>
                </c:pt>
                <c:pt idx="7101">
                  <c:v>38433</c:v>
                </c:pt>
                <c:pt idx="7102">
                  <c:v>38434</c:v>
                </c:pt>
                <c:pt idx="7103">
                  <c:v>38435</c:v>
                </c:pt>
                <c:pt idx="7104">
                  <c:v>38436</c:v>
                </c:pt>
                <c:pt idx="7105">
                  <c:v>38439</c:v>
                </c:pt>
                <c:pt idx="7106">
                  <c:v>38440</c:v>
                </c:pt>
                <c:pt idx="7107">
                  <c:v>38441</c:v>
                </c:pt>
                <c:pt idx="7108">
                  <c:v>38442</c:v>
                </c:pt>
                <c:pt idx="7109">
                  <c:v>38443</c:v>
                </c:pt>
                <c:pt idx="7110">
                  <c:v>38446</c:v>
                </c:pt>
                <c:pt idx="7111">
                  <c:v>38447</c:v>
                </c:pt>
                <c:pt idx="7112">
                  <c:v>38448</c:v>
                </c:pt>
                <c:pt idx="7113">
                  <c:v>38449</c:v>
                </c:pt>
                <c:pt idx="7114">
                  <c:v>38450</c:v>
                </c:pt>
                <c:pt idx="7115">
                  <c:v>38453</c:v>
                </c:pt>
                <c:pt idx="7116">
                  <c:v>38454</c:v>
                </c:pt>
                <c:pt idx="7117">
                  <c:v>38455</c:v>
                </c:pt>
                <c:pt idx="7118">
                  <c:v>38456</c:v>
                </c:pt>
                <c:pt idx="7119">
                  <c:v>38457</c:v>
                </c:pt>
                <c:pt idx="7120">
                  <c:v>38460</c:v>
                </c:pt>
                <c:pt idx="7121">
                  <c:v>38461</c:v>
                </c:pt>
                <c:pt idx="7122">
                  <c:v>38462</c:v>
                </c:pt>
                <c:pt idx="7123">
                  <c:v>38463</c:v>
                </c:pt>
                <c:pt idx="7124">
                  <c:v>38464</c:v>
                </c:pt>
                <c:pt idx="7125">
                  <c:v>38467</c:v>
                </c:pt>
                <c:pt idx="7126">
                  <c:v>38468</c:v>
                </c:pt>
                <c:pt idx="7127">
                  <c:v>38469</c:v>
                </c:pt>
                <c:pt idx="7128">
                  <c:v>38470</c:v>
                </c:pt>
                <c:pt idx="7129">
                  <c:v>38471</c:v>
                </c:pt>
                <c:pt idx="7130">
                  <c:v>38474</c:v>
                </c:pt>
                <c:pt idx="7131">
                  <c:v>38475</c:v>
                </c:pt>
                <c:pt idx="7132">
                  <c:v>38476</c:v>
                </c:pt>
                <c:pt idx="7133">
                  <c:v>38477</c:v>
                </c:pt>
                <c:pt idx="7134">
                  <c:v>38478</c:v>
                </c:pt>
                <c:pt idx="7135">
                  <c:v>38481</c:v>
                </c:pt>
                <c:pt idx="7136">
                  <c:v>38482</c:v>
                </c:pt>
                <c:pt idx="7137">
                  <c:v>38483</c:v>
                </c:pt>
                <c:pt idx="7138">
                  <c:v>38484</c:v>
                </c:pt>
                <c:pt idx="7139">
                  <c:v>38485</c:v>
                </c:pt>
                <c:pt idx="7140">
                  <c:v>38488</c:v>
                </c:pt>
                <c:pt idx="7141">
                  <c:v>38489</c:v>
                </c:pt>
                <c:pt idx="7142">
                  <c:v>38490</c:v>
                </c:pt>
                <c:pt idx="7143">
                  <c:v>38491</c:v>
                </c:pt>
                <c:pt idx="7144">
                  <c:v>38492</c:v>
                </c:pt>
                <c:pt idx="7145">
                  <c:v>38495</c:v>
                </c:pt>
                <c:pt idx="7146">
                  <c:v>38496</c:v>
                </c:pt>
                <c:pt idx="7147">
                  <c:v>38497</c:v>
                </c:pt>
                <c:pt idx="7148">
                  <c:v>38498</c:v>
                </c:pt>
                <c:pt idx="7149">
                  <c:v>38499</c:v>
                </c:pt>
                <c:pt idx="7150">
                  <c:v>38502</c:v>
                </c:pt>
                <c:pt idx="7151">
                  <c:v>38503</c:v>
                </c:pt>
                <c:pt idx="7152">
                  <c:v>38504</c:v>
                </c:pt>
                <c:pt idx="7153">
                  <c:v>38505</c:v>
                </c:pt>
                <c:pt idx="7154">
                  <c:v>38506</c:v>
                </c:pt>
                <c:pt idx="7155">
                  <c:v>38509</c:v>
                </c:pt>
                <c:pt idx="7156">
                  <c:v>38510</c:v>
                </c:pt>
                <c:pt idx="7157">
                  <c:v>38511</c:v>
                </c:pt>
                <c:pt idx="7158">
                  <c:v>38512</c:v>
                </c:pt>
                <c:pt idx="7159">
                  <c:v>38513</c:v>
                </c:pt>
                <c:pt idx="7160">
                  <c:v>38516</c:v>
                </c:pt>
                <c:pt idx="7161">
                  <c:v>38517</c:v>
                </c:pt>
                <c:pt idx="7162">
                  <c:v>38518</c:v>
                </c:pt>
                <c:pt idx="7163">
                  <c:v>38519</c:v>
                </c:pt>
                <c:pt idx="7164">
                  <c:v>38520</c:v>
                </c:pt>
                <c:pt idx="7165">
                  <c:v>38523</c:v>
                </c:pt>
                <c:pt idx="7166">
                  <c:v>38524</c:v>
                </c:pt>
                <c:pt idx="7167">
                  <c:v>38525</c:v>
                </c:pt>
                <c:pt idx="7168">
                  <c:v>38526</c:v>
                </c:pt>
                <c:pt idx="7169">
                  <c:v>38527</c:v>
                </c:pt>
                <c:pt idx="7170">
                  <c:v>38530</c:v>
                </c:pt>
                <c:pt idx="7171">
                  <c:v>38531</c:v>
                </c:pt>
                <c:pt idx="7172">
                  <c:v>38532</c:v>
                </c:pt>
                <c:pt idx="7173">
                  <c:v>38533</c:v>
                </c:pt>
                <c:pt idx="7174">
                  <c:v>38534</c:v>
                </c:pt>
                <c:pt idx="7175">
                  <c:v>38537</c:v>
                </c:pt>
                <c:pt idx="7176">
                  <c:v>38538</c:v>
                </c:pt>
                <c:pt idx="7177">
                  <c:v>38539</c:v>
                </c:pt>
                <c:pt idx="7178">
                  <c:v>38540</c:v>
                </c:pt>
                <c:pt idx="7179">
                  <c:v>38541</c:v>
                </c:pt>
                <c:pt idx="7180">
                  <c:v>38544</c:v>
                </c:pt>
                <c:pt idx="7181">
                  <c:v>38545</c:v>
                </c:pt>
                <c:pt idx="7182">
                  <c:v>38546</c:v>
                </c:pt>
                <c:pt idx="7183">
                  <c:v>38547</c:v>
                </c:pt>
                <c:pt idx="7184">
                  <c:v>38548</c:v>
                </c:pt>
                <c:pt idx="7185">
                  <c:v>38551</c:v>
                </c:pt>
                <c:pt idx="7186">
                  <c:v>38552</c:v>
                </c:pt>
                <c:pt idx="7187">
                  <c:v>38553</c:v>
                </c:pt>
                <c:pt idx="7188">
                  <c:v>38554</c:v>
                </c:pt>
                <c:pt idx="7189">
                  <c:v>38555</c:v>
                </c:pt>
                <c:pt idx="7190">
                  <c:v>38558</c:v>
                </c:pt>
                <c:pt idx="7191">
                  <c:v>38559</c:v>
                </c:pt>
                <c:pt idx="7192">
                  <c:v>38560</c:v>
                </c:pt>
                <c:pt idx="7193">
                  <c:v>38561</c:v>
                </c:pt>
                <c:pt idx="7194">
                  <c:v>38562</c:v>
                </c:pt>
                <c:pt idx="7195">
                  <c:v>38565</c:v>
                </c:pt>
                <c:pt idx="7196">
                  <c:v>38566</c:v>
                </c:pt>
                <c:pt idx="7197">
                  <c:v>38567</c:v>
                </c:pt>
                <c:pt idx="7198">
                  <c:v>38568</c:v>
                </c:pt>
                <c:pt idx="7199">
                  <c:v>38569</c:v>
                </c:pt>
                <c:pt idx="7200">
                  <c:v>38572</c:v>
                </c:pt>
                <c:pt idx="7201">
                  <c:v>38573</c:v>
                </c:pt>
                <c:pt idx="7202">
                  <c:v>38574</c:v>
                </c:pt>
                <c:pt idx="7203">
                  <c:v>38575</c:v>
                </c:pt>
                <c:pt idx="7204">
                  <c:v>38576</c:v>
                </c:pt>
                <c:pt idx="7205">
                  <c:v>38579</c:v>
                </c:pt>
                <c:pt idx="7206">
                  <c:v>38580</c:v>
                </c:pt>
                <c:pt idx="7207">
                  <c:v>38581</c:v>
                </c:pt>
                <c:pt idx="7208">
                  <c:v>38582</c:v>
                </c:pt>
                <c:pt idx="7209">
                  <c:v>38583</c:v>
                </c:pt>
                <c:pt idx="7210">
                  <c:v>38586</c:v>
                </c:pt>
                <c:pt idx="7211">
                  <c:v>38587</c:v>
                </c:pt>
                <c:pt idx="7212">
                  <c:v>38588</c:v>
                </c:pt>
                <c:pt idx="7213">
                  <c:v>38589</c:v>
                </c:pt>
                <c:pt idx="7214">
                  <c:v>38590</c:v>
                </c:pt>
                <c:pt idx="7215">
                  <c:v>38593</c:v>
                </c:pt>
                <c:pt idx="7216">
                  <c:v>38594</c:v>
                </c:pt>
                <c:pt idx="7217">
                  <c:v>38595</c:v>
                </c:pt>
                <c:pt idx="7218">
                  <c:v>38596</c:v>
                </c:pt>
                <c:pt idx="7219">
                  <c:v>38597</c:v>
                </c:pt>
                <c:pt idx="7220">
                  <c:v>38600</c:v>
                </c:pt>
                <c:pt idx="7221">
                  <c:v>38601</c:v>
                </c:pt>
                <c:pt idx="7222">
                  <c:v>38602</c:v>
                </c:pt>
                <c:pt idx="7223">
                  <c:v>38603</c:v>
                </c:pt>
                <c:pt idx="7224">
                  <c:v>38604</c:v>
                </c:pt>
                <c:pt idx="7225">
                  <c:v>38607</c:v>
                </c:pt>
                <c:pt idx="7226">
                  <c:v>38608</c:v>
                </c:pt>
                <c:pt idx="7227">
                  <c:v>38609</c:v>
                </c:pt>
                <c:pt idx="7228">
                  <c:v>38610</c:v>
                </c:pt>
                <c:pt idx="7229">
                  <c:v>38611</c:v>
                </c:pt>
                <c:pt idx="7230">
                  <c:v>38614</c:v>
                </c:pt>
                <c:pt idx="7231">
                  <c:v>38615</c:v>
                </c:pt>
                <c:pt idx="7232">
                  <c:v>38616</c:v>
                </c:pt>
                <c:pt idx="7233">
                  <c:v>38617</c:v>
                </c:pt>
                <c:pt idx="7234">
                  <c:v>38618</c:v>
                </c:pt>
                <c:pt idx="7235">
                  <c:v>38621</c:v>
                </c:pt>
                <c:pt idx="7236">
                  <c:v>38622</c:v>
                </c:pt>
                <c:pt idx="7237">
                  <c:v>38623</c:v>
                </c:pt>
                <c:pt idx="7238">
                  <c:v>38624</c:v>
                </c:pt>
                <c:pt idx="7239">
                  <c:v>38625</c:v>
                </c:pt>
                <c:pt idx="7240">
                  <c:v>38628</c:v>
                </c:pt>
                <c:pt idx="7241">
                  <c:v>38629</c:v>
                </c:pt>
                <c:pt idx="7242">
                  <c:v>38630</c:v>
                </c:pt>
                <c:pt idx="7243">
                  <c:v>38631</c:v>
                </c:pt>
                <c:pt idx="7244">
                  <c:v>38632</c:v>
                </c:pt>
                <c:pt idx="7245">
                  <c:v>38635</c:v>
                </c:pt>
                <c:pt idx="7246">
                  <c:v>38636</c:v>
                </c:pt>
                <c:pt idx="7247">
                  <c:v>38637</c:v>
                </c:pt>
                <c:pt idx="7248">
                  <c:v>38638</c:v>
                </c:pt>
                <c:pt idx="7249">
                  <c:v>38639</c:v>
                </c:pt>
                <c:pt idx="7250">
                  <c:v>38642</c:v>
                </c:pt>
                <c:pt idx="7251">
                  <c:v>38643</c:v>
                </c:pt>
                <c:pt idx="7252">
                  <c:v>38644</c:v>
                </c:pt>
                <c:pt idx="7253">
                  <c:v>38645</c:v>
                </c:pt>
                <c:pt idx="7254">
                  <c:v>38646</c:v>
                </c:pt>
                <c:pt idx="7255">
                  <c:v>38649</c:v>
                </c:pt>
                <c:pt idx="7256">
                  <c:v>38650</c:v>
                </c:pt>
                <c:pt idx="7257">
                  <c:v>38651</c:v>
                </c:pt>
                <c:pt idx="7258">
                  <c:v>38652</c:v>
                </c:pt>
                <c:pt idx="7259">
                  <c:v>38653</c:v>
                </c:pt>
                <c:pt idx="7260">
                  <c:v>38656</c:v>
                </c:pt>
                <c:pt idx="7261">
                  <c:v>38657</c:v>
                </c:pt>
                <c:pt idx="7262">
                  <c:v>38658</c:v>
                </c:pt>
                <c:pt idx="7263">
                  <c:v>38659</c:v>
                </c:pt>
                <c:pt idx="7264">
                  <c:v>38660</c:v>
                </c:pt>
                <c:pt idx="7265">
                  <c:v>38663</c:v>
                </c:pt>
                <c:pt idx="7266">
                  <c:v>38664</c:v>
                </c:pt>
                <c:pt idx="7267">
                  <c:v>38665</c:v>
                </c:pt>
                <c:pt idx="7268">
                  <c:v>38666</c:v>
                </c:pt>
                <c:pt idx="7269">
                  <c:v>38667</c:v>
                </c:pt>
                <c:pt idx="7270">
                  <c:v>38670</c:v>
                </c:pt>
                <c:pt idx="7271">
                  <c:v>38671</c:v>
                </c:pt>
                <c:pt idx="7272">
                  <c:v>38672</c:v>
                </c:pt>
                <c:pt idx="7273">
                  <c:v>38673</c:v>
                </c:pt>
                <c:pt idx="7274">
                  <c:v>38674</c:v>
                </c:pt>
                <c:pt idx="7275">
                  <c:v>38677</c:v>
                </c:pt>
                <c:pt idx="7276">
                  <c:v>38678</c:v>
                </c:pt>
                <c:pt idx="7277">
                  <c:v>38679</c:v>
                </c:pt>
                <c:pt idx="7278">
                  <c:v>38680</c:v>
                </c:pt>
                <c:pt idx="7279">
                  <c:v>38681</c:v>
                </c:pt>
                <c:pt idx="7280">
                  <c:v>38684</c:v>
                </c:pt>
                <c:pt idx="7281">
                  <c:v>38685</c:v>
                </c:pt>
                <c:pt idx="7282">
                  <c:v>38686</c:v>
                </c:pt>
                <c:pt idx="7283">
                  <c:v>38687</c:v>
                </c:pt>
                <c:pt idx="7284">
                  <c:v>38688</c:v>
                </c:pt>
                <c:pt idx="7285">
                  <c:v>38691</c:v>
                </c:pt>
                <c:pt idx="7286">
                  <c:v>38692</c:v>
                </c:pt>
                <c:pt idx="7287">
                  <c:v>38693</c:v>
                </c:pt>
                <c:pt idx="7288">
                  <c:v>38694</c:v>
                </c:pt>
                <c:pt idx="7289">
                  <c:v>38695</c:v>
                </c:pt>
                <c:pt idx="7290">
                  <c:v>38698</c:v>
                </c:pt>
                <c:pt idx="7291">
                  <c:v>38699</c:v>
                </c:pt>
                <c:pt idx="7292">
                  <c:v>38700</c:v>
                </c:pt>
                <c:pt idx="7293">
                  <c:v>38701</c:v>
                </c:pt>
                <c:pt idx="7294">
                  <c:v>38702</c:v>
                </c:pt>
                <c:pt idx="7295">
                  <c:v>38705</c:v>
                </c:pt>
                <c:pt idx="7296">
                  <c:v>38706</c:v>
                </c:pt>
                <c:pt idx="7297">
                  <c:v>38707</c:v>
                </c:pt>
                <c:pt idx="7298">
                  <c:v>38708</c:v>
                </c:pt>
                <c:pt idx="7299">
                  <c:v>38709</c:v>
                </c:pt>
                <c:pt idx="7300">
                  <c:v>38712</c:v>
                </c:pt>
                <c:pt idx="7301">
                  <c:v>38713</c:v>
                </c:pt>
                <c:pt idx="7302">
                  <c:v>38714</c:v>
                </c:pt>
                <c:pt idx="7303">
                  <c:v>38715</c:v>
                </c:pt>
                <c:pt idx="7304">
                  <c:v>38716</c:v>
                </c:pt>
                <c:pt idx="7305">
                  <c:v>38719</c:v>
                </c:pt>
                <c:pt idx="7306">
                  <c:v>38720</c:v>
                </c:pt>
                <c:pt idx="7307">
                  <c:v>38721</c:v>
                </c:pt>
                <c:pt idx="7308">
                  <c:v>38722</c:v>
                </c:pt>
                <c:pt idx="7309">
                  <c:v>38723</c:v>
                </c:pt>
                <c:pt idx="7310">
                  <c:v>38726</c:v>
                </c:pt>
                <c:pt idx="7311">
                  <c:v>38727</c:v>
                </c:pt>
                <c:pt idx="7312">
                  <c:v>38728</c:v>
                </c:pt>
                <c:pt idx="7313">
                  <c:v>38729</c:v>
                </c:pt>
                <c:pt idx="7314">
                  <c:v>38730</c:v>
                </c:pt>
                <c:pt idx="7315">
                  <c:v>38733</c:v>
                </c:pt>
                <c:pt idx="7316">
                  <c:v>38734</c:v>
                </c:pt>
                <c:pt idx="7317">
                  <c:v>38735</c:v>
                </c:pt>
                <c:pt idx="7318">
                  <c:v>38736</c:v>
                </c:pt>
                <c:pt idx="7319">
                  <c:v>38737</c:v>
                </c:pt>
                <c:pt idx="7320">
                  <c:v>38740</c:v>
                </c:pt>
                <c:pt idx="7321">
                  <c:v>38741</c:v>
                </c:pt>
                <c:pt idx="7322">
                  <c:v>38742</c:v>
                </c:pt>
                <c:pt idx="7323">
                  <c:v>38743</c:v>
                </c:pt>
                <c:pt idx="7324">
                  <c:v>38744</c:v>
                </c:pt>
                <c:pt idx="7325">
                  <c:v>38747</c:v>
                </c:pt>
                <c:pt idx="7326">
                  <c:v>38748</c:v>
                </c:pt>
                <c:pt idx="7327">
                  <c:v>38749</c:v>
                </c:pt>
                <c:pt idx="7328">
                  <c:v>38750</c:v>
                </c:pt>
                <c:pt idx="7329">
                  <c:v>38751</c:v>
                </c:pt>
                <c:pt idx="7330">
                  <c:v>38754</c:v>
                </c:pt>
                <c:pt idx="7331">
                  <c:v>38755</c:v>
                </c:pt>
                <c:pt idx="7332">
                  <c:v>38756</c:v>
                </c:pt>
                <c:pt idx="7333">
                  <c:v>38757</c:v>
                </c:pt>
                <c:pt idx="7334">
                  <c:v>38758</c:v>
                </c:pt>
                <c:pt idx="7335">
                  <c:v>38761</c:v>
                </c:pt>
                <c:pt idx="7336">
                  <c:v>38762</c:v>
                </c:pt>
                <c:pt idx="7337">
                  <c:v>38763</c:v>
                </c:pt>
                <c:pt idx="7338">
                  <c:v>38764</c:v>
                </c:pt>
                <c:pt idx="7339">
                  <c:v>38765</c:v>
                </c:pt>
                <c:pt idx="7340">
                  <c:v>38768</c:v>
                </c:pt>
                <c:pt idx="7341">
                  <c:v>38769</c:v>
                </c:pt>
                <c:pt idx="7342">
                  <c:v>38770</c:v>
                </c:pt>
                <c:pt idx="7343">
                  <c:v>38771</c:v>
                </c:pt>
                <c:pt idx="7344">
                  <c:v>38772</c:v>
                </c:pt>
                <c:pt idx="7345">
                  <c:v>38775</c:v>
                </c:pt>
                <c:pt idx="7346">
                  <c:v>38776</c:v>
                </c:pt>
                <c:pt idx="7347">
                  <c:v>38777</c:v>
                </c:pt>
                <c:pt idx="7348">
                  <c:v>38778</c:v>
                </c:pt>
                <c:pt idx="7349">
                  <c:v>38779</c:v>
                </c:pt>
                <c:pt idx="7350">
                  <c:v>38782</c:v>
                </c:pt>
                <c:pt idx="7351">
                  <c:v>38783</c:v>
                </c:pt>
                <c:pt idx="7352">
                  <c:v>38784</c:v>
                </c:pt>
                <c:pt idx="7353">
                  <c:v>38785</c:v>
                </c:pt>
                <c:pt idx="7354">
                  <c:v>38786</c:v>
                </c:pt>
                <c:pt idx="7355">
                  <c:v>38789</c:v>
                </c:pt>
                <c:pt idx="7356">
                  <c:v>38790</c:v>
                </c:pt>
                <c:pt idx="7357">
                  <c:v>38791</c:v>
                </c:pt>
                <c:pt idx="7358">
                  <c:v>38792</c:v>
                </c:pt>
                <c:pt idx="7359">
                  <c:v>38793</c:v>
                </c:pt>
                <c:pt idx="7360">
                  <c:v>38796</c:v>
                </c:pt>
                <c:pt idx="7361">
                  <c:v>38797</c:v>
                </c:pt>
                <c:pt idx="7362">
                  <c:v>38798</c:v>
                </c:pt>
                <c:pt idx="7363">
                  <c:v>38799</c:v>
                </c:pt>
                <c:pt idx="7364">
                  <c:v>38800</c:v>
                </c:pt>
                <c:pt idx="7365">
                  <c:v>38803</c:v>
                </c:pt>
                <c:pt idx="7366">
                  <c:v>38804</c:v>
                </c:pt>
                <c:pt idx="7367">
                  <c:v>38805</c:v>
                </c:pt>
                <c:pt idx="7368">
                  <c:v>38806</c:v>
                </c:pt>
                <c:pt idx="7369">
                  <c:v>38807</c:v>
                </c:pt>
                <c:pt idx="7370">
                  <c:v>38810</c:v>
                </c:pt>
                <c:pt idx="7371">
                  <c:v>38811</c:v>
                </c:pt>
                <c:pt idx="7372">
                  <c:v>38812</c:v>
                </c:pt>
                <c:pt idx="7373">
                  <c:v>38813</c:v>
                </c:pt>
                <c:pt idx="7374">
                  <c:v>38814</c:v>
                </c:pt>
                <c:pt idx="7375">
                  <c:v>38817</c:v>
                </c:pt>
                <c:pt idx="7376">
                  <c:v>38818</c:v>
                </c:pt>
                <c:pt idx="7377">
                  <c:v>38819</c:v>
                </c:pt>
                <c:pt idx="7378">
                  <c:v>38820</c:v>
                </c:pt>
                <c:pt idx="7379">
                  <c:v>38821</c:v>
                </c:pt>
                <c:pt idx="7380">
                  <c:v>38824</c:v>
                </c:pt>
                <c:pt idx="7381">
                  <c:v>38825</c:v>
                </c:pt>
                <c:pt idx="7382">
                  <c:v>38826</c:v>
                </c:pt>
                <c:pt idx="7383">
                  <c:v>38827</c:v>
                </c:pt>
                <c:pt idx="7384">
                  <c:v>38828</c:v>
                </c:pt>
                <c:pt idx="7385">
                  <c:v>38831</c:v>
                </c:pt>
                <c:pt idx="7386">
                  <c:v>38832</c:v>
                </c:pt>
                <c:pt idx="7387">
                  <c:v>38833</c:v>
                </c:pt>
                <c:pt idx="7388">
                  <c:v>38834</c:v>
                </c:pt>
                <c:pt idx="7389">
                  <c:v>38835</c:v>
                </c:pt>
                <c:pt idx="7390">
                  <c:v>38838</c:v>
                </c:pt>
                <c:pt idx="7391">
                  <c:v>38839</c:v>
                </c:pt>
                <c:pt idx="7392">
                  <c:v>38840</c:v>
                </c:pt>
                <c:pt idx="7393">
                  <c:v>38841</c:v>
                </c:pt>
                <c:pt idx="7394">
                  <c:v>38842</c:v>
                </c:pt>
                <c:pt idx="7395">
                  <c:v>38845</c:v>
                </c:pt>
                <c:pt idx="7396">
                  <c:v>38846</c:v>
                </c:pt>
                <c:pt idx="7397">
                  <c:v>38847</c:v>
                </c:pt>
                <c:pt idx="7398">
                  <c:v>38848</c:v>
                </c:pt>
                <c:pt idx="7399">
                  <c:v>38849</c:v>
                </c:pt>
                <c:pt idx="7400">
                  <c:v>38852</c:v>
                </c:pt>
                <c:pt idx="7401">
                  <c:v>38853</c:v>
                </c:pt>
                <c:pt idx="7402">
                  <c:v>38854</c:v>
                </c:pt>
                <c:pt idx="7403">
                  <c:v>38855</c:v>
                </c:pt>
                <c:pt idx="7404">
                  <c:v>38856</c:v>
                </c:pt>
                <c:pt idx="7405">
                  <c:v>38859</c:v>
                </c:pt>
                <c:pt idx="7406">
                  <c:v>38860</c:v>
                </c:pt>
                <c:pt idx="7407">
                  <c:v>38861</c:v>
                </c:pt>
                <c:pt idx="7408">
                  <c:v>38862</c:v>
                </c:pt>
                <c:pt idx="7409">
                  <c:v>38863</c:v>
                </c:pt>
                <c:pt idx="7410">
                  <c:v>38866</c:v>
                </c:pt>
                <c:pt idx="7411">
                  <c:v>38867</c:v>
                </c:pt>
                <c:pt idx="7412">
                  <c:v>38868</c:v>
                </c:pt>
                <c:pt idx="7413">
                  <c:v>38869</c:v>
                </c:pt>
                <c:pt idx="7414">
                  <c:v>38870</c:v>
                </c:pt>
                <c:pt idx="7415">
                  <c:v>38873</c:v>
                </c:pt>
                <c:pt idx="7416">
                  <c:v>38874</c:v>
                </c:pt>
                <c:pt idx="7417">
                  <c:v>38875</c:v>
                </c:pt>
                <c:pt idx="7418">
                  <c:v>38876</c:v>
                </c:pt>
                <c:pt idx="7419">
                  <c:v>38877</c:v>
                </c:pt>
                <c:pt idx="7420">
                  <c:v>38880</c:v>
                </c:pt>
                <c:pt idx="7421">
                  <c:v>38881</c:v>
                </c:pt>
                <c:pt idx="7422">
                  <c:v>38882</c:v>
                </c:pt>
                <c:pt idx="7423">
                  <c:v>38883</c:v>
                </c:pt>
                <c:pt idx="7424">
                  <c:v>38884</c:v>
                </c:pt>
                <c:pt idx="7425">
                  <c:v>38887</c:v>
                </c:pt>
                <c:pt idx="7426">
                  <c:v>38888</c:v>
                </c:pt>
                <c:pt idx="7427">
                  <c:v>38889</c:v>
                </c:pt>
                <c:pt idx="7428">
                  <c:v>38890</c:v>
                </c:pt>
                <c:pt idx="7429">
                  <c:v>38891</c:v>
                </c:pt>
                <c:pt idx="7430">
                  <c:v>38894</c:v>
                </c:pt>
                <c:pt idx="7431">
                  <c:v>38895</c:v>
                </c:pt>
                <c:pt idx="7432">
                  <c:v>38896</c:v>
                </c:pt>
                <c:pt idx="7433">
                  <c:v>38897</c:v>
                </c:pt>
                <c:pt idx="7434">
                  <c:v>38898</c:v>
                </c:pt>
                <c:pt idx="7435">
                  <c:v>38901</c:v>
                </c:pt>
                <c:pt idx="7436">
                  <c:v>38902</c:v>
                </c:pt>
                <c:pt idx="7437">
                  <c:v>38903</c:v>
                </c:pt>
                <c:pt idx="7438">
                  <c:v>38904</c:v>
                </c:pt>
                <c:pt idx="7439">
                  <c:v>38905</c:v>
                </c:pt>
                <c:pt idx="7440">
                  <c:v>38908</c:v>
                </c:pt>
                <c:pt idx="7441">
                  <c:v>38909</c:v>
                </c:pt>
                <c:pt idx="7442">
                  <c:v>38910</c:v>
                </c:pt>
                <c:pt idx="7443">
                  <c:v>38911</c:v>
                </c:pt>
                <c:pt idx="7444">
                  <c:v>38912</c:v>
                </c:pt>
                <c:pt idx="7445">
                  <c:v>38915</c:v>
                </c:pt>
                <c:pt idx="7446">
                  <c:v>38916</c:v>
                </c:pt>
                <c:pt idx="7447">
                  <c:v>38917</c:v>
                </c:pt>
                <c:pt idx="7448">
                  <c:v>38918</c:v>
                </c:pt>
                <c:pt idx="7449">
                  <c:v>38919</c:v>
                </c:pt>
                <c:pt idx="7450">
                  <c:v>38922</c:v>
                </c:pt>
                <c:pt idx="7451">
                  <c:v>38923</c:v>
                </c:pt>
                <c:pt idx="7452">
                  <c:v>38924</c:v>
                </c:pt>
                <c:pt idx="7453">
                  <c:v>38925</c:v>
                </c:pt>
                <c:pt idx="7454">
                  <c:v>38926</c:v>
                </c:pt>
                <c:pt idx="7455">
                  <c:v>38929</c:v>
                </c:pt>
                <c:pt idx="7456">
                  <c:v>38930</c:v>
                </c:pt>
                <c:pt idx="7457">
                  <c:v>38931</c:v>
                </c:pt>
                <c:pt idx="7458">
                  <c:v>38932</c:v>
                </c:pt>
                <c:pt idx="7459">
                  <c:v>38933</c:v>
                </c:pt>
                <c:pt idx="7460">
                  <c:v>38936</c:v>
                </c:pt>
                <c:pt idx="7461">
                  <c:v>38937</c:v>
                </c:pt>
                <c:pt idx="7462">
                  <c:v>38938</c:v>
                </c:pt>
                <c:pt idx="7463">
                  <c:v>38939</c:v>
                </c:pt>
                <c:pt idx="7464">
                  <c:v>38940</c:v>
                </c:pt>
                <c:pt idx="7465">
                  <c:v>38943</c:v>
                </c:pt>
                <c:pt idx="7466">
                  <c:v>38944</c:v>
                </c:pt>
                <c:pt idx="7467">
                  <c:v>38945</c:v>
                </c:pt>
                <c:pt idx="7468">
                  <c:v>38946</c:v>
                </c:pt>
                <c:pt idx="7469">
                  <c:v>38947</c:v>
                </c:pt>
                <c:pt idx="7470">
                  <c:v>38950</c:v>
                </c:pt>
                <c:pt idx="7471">
                  <c:v>38951</c:v>
                </c:pt>
                <c:pt idx="7472">
                  <c:v>38952</c:v>
                </c:pt>
                <c:pt idx="7473">
                  <c:v>38953</c:v>
                </c:pt>
                <c:pt idx="7474">
                  <c:v>38954</c:v>
                </c:pt>
                <c:pt idx="7475">
                  <c:v>38957</c:v>
                </c:pt>
                <c:pt idx="7476">
                  <c:v>38958</c:v>
                </c:pt>
                <c:pt idx="7477">
                  <c:v>38959</c:v>
                </c:pt>
                <c:pt idx="7478">
                  <c:v>38960</c:v>
                </c:pt>
                <c:pt idx="7479">
                  <c:v>38961</c:v>
                </c:pt>
                <c:pt idx="7480">
                  <c:v>38964</c:v>
                </c:pt>
                <c:pt idx="7481">
                  <c:v>38965</c:v>
                </c:pt>
                <c:pt idx="7482">
                  <c:v>38966</c:v>
                </c:pt>
                <c:pt idx="7483">
                  <c:v>38967</c:v>
                </c:pt>
                <c:pt idx="7484">
                  <c:v>38968</c:v>
                </c:pt>
                <c:pt idx="7485">
                  <c:v>38971</c:v>
                </c:pt>
                <c:pt idx="7486">
                  <c:v>38972</c:v>
                </c:pt>
                <c:pt idx="7487">
                  <c:v>38973</c:v>
                </c:pt>
                <c:pt idx="7488">
                  <c:v>38974</c:v>
                </c:pt>
                <c:pt idx="7489">
                  <c:v>38975</c:v>
                </c:pt>
                <c:pt idx="7490">
                  <c:v>38978</c:v>
                </c:pt>
                <c:pt idx="7491">
                  <c:v>38979</c:v>
                </c:pt>
                <c:pt idx="7492">
                  <c:v>38980</c:v>
                </c:pt>
                <c:pt idx="7493">
                  <c:v>38981</c:v>
                </c:pt>
                <c:pt idx="7494">
                  <c:v>38982</c:v>
                </c:pt>
                <c:pt idx="7495">
                  <c:v>38985</c:v>
                </c:pt>
                <c:pt idx="7496">
                  <c:v>38986</c:v>
                </c:pt>
                <c:pt idx="7497">
                  <c:v>38987</c:v>
                </c:pt>
                <c:pt idx="7498">
                  <c:v>38988</c:v>
                </c:pt>
                <c:pt idx="7499">
                  <c:v>38989</c:v>
                </c:pt>
                <c:pt idx="7500">
                  <c:v>38992</c:v>
                </c:pt>
                <c:pt idx="7501">
                  <c:v>38993</c:v>
                </c:pt>
                <c:pt idx="7502">
                  <c:v>38994</c:v>
                </c:pt>
                <c:pt idx="7503">
                  <c:v>38995</c:v>
                </c:pt>
                <c:pt idx="7504">
                  <c:v>38996</c:v>
                </c:pt>
                <c:pt idx="7505">
                  <c:v>38999</c:v>
                </c:pt>
                <c:pt idx="7506">
                  <c:v>39000</c:v>
                </c:pt>
                <c:pt idx="7507">
                  <c:v>39001</c:v>
                </c:pt>
                <c:pt idx="7508">
                  <c:v>39002</c:v>
                </c:pt>
                <c:pt idx="7509">
                  <c:v>39003</c:v>
                </c:pt>
                <c:pt idx="7510">
                  <c:v>39006</c:v>
                </c:pt>
                <c:pt idx="7511">
                  <c:v>39007</c:v>
                </c:pt>
                <c:pt idx="7512">
                  <c:v>39008</c:v>
                </c:pt>
                <c:pt idx="7513">
                  <c:v>39009</c:v>
                </c:pt>
                <c:pt idx="7514">
                  <c:v>39010</c:v>
                </c:pt>
                <c:pt idx="7515">
                  <c:v>39013</c:v>
                </c:pt>
                <c:pt idx="7516">
                  <c:v>39014</c:v>
                </c:pt>
                <c:pt idx="7517">
                  <c:v>39015</c:v>
                </c:pt>
                <c:pt idx="7518">
                  <c:v>39016</c:v>
                </c:pt>
                <c:pt idx="7519">
                  <c:v>39017</c:v>
                </c:pt>
                <c:pt idx="7520">
                  <c:v>39020</c:v>
                </c:pt>
                <c:pt idx="7521">
                  <c:v>39021</c:v>
                </c:pt>
                <c:pt idx="7522">
                  <c:v>39022</c:v>
                </c:pt>
                <c:pt idx="7523">
                  <c:v>39023</c:v>
                </c:pt>
                <c:pt idx="7524">
                  <c:v>39024</c:v>
                </c:pt>
                <c:pt idx="7525">
                  <c:v>39027</c:v>
                </c:pt>
                <c:pt idx="7526">
                  <c:v>39028</c:v>
                </c:pt>
                <c:pt idx="7527">
                  <c:v>39029</c:v>
                </c:pt>
                <c:pt idx="7528">
                  <c:v>39030</c:v>
                </c:pt>
                <c:pt idx="7529">
                  <c:v>39031</c:v>
                </c:pt>
                <c:pt idx="7530">
                  <c:v>39034</c:v>
                </c:pt>
                <c:pt idx="7531">
                  <c:v>39035</c:v>
                </c:pt>
                <c:pt idx="7532">
                  <c:v>39036</c:v>
                </c:pt>
                <c:pt idx="7533">
                  <c:v>39037</c:v>
                </c:pt>
                <c:pt idx="7534">
                  <c:v>39038</c:v>
                </c:pt>
                <c:pt idx="7535">
                  <c:v>39041</c:v>
                </c:pt>
                <c:pt idx="7536">
                  <c:v>39042</c:v>
                </c:pt>
                <c:pt idx="7537">
                  <c:v>39043</c:v>
                </c:pt>
                <c:pt idx="7538">
                  <c:v>39044</c:v>
                </c:pt>
                <c:pt idx="7539">
                  <c:v>39045</c:v>
                </c:pt>
                <c:pt idx="7540">
                  <c:v>39048</c:v>
                </c:pt>
                <c:pt idx="7541">
                  <c:v>39049</c:v>
                </c:pt>
                <c:pt idx="7542">
                  <c:v>39050</c:v>
                </c:pt>
                <c:pt idx="7543">
                  <c:v>39051</c:v>
                </c:pt>
                <c:pt idx="7544">
                  <c:v>39052</c:v>
                </c:pt>
                <c:pt idx="7545">
                  <c:v>39055</c:v>
                </c:pt>
                <c:pt idx="7546">
                  <c:v>39056</c:v>
                </c:pt>
                <c:pt idx="7547">
                  <c:v>39057</c:v>
                </c:pt>
                <c:pt idx="7548">
                  <c:v>39058</c:v>
                </c:pt>
                <c:pt idx="7549">
                  <c:v>39059</c:v>
                </c:pt>
                <c:pt idx="7550">
                  <c:v>39062</c:v>
                </c:pt>
                <c:pt idx="7551">
                  <c:v>39063</c:v>
                </c:pt>
                <c:pt idx="7552">
                  <c:v>39064</c:v>
                </c:pt>
                <c:pt idx="7553">
                  <c:v>39065</c:v>
                </c:pt>
                <c:pt idx="7554">
                  <c:v>39066</c:v>
                </c:pt>
                <c:pt idx="7555">
                  <c:v>39069</c:v>
                </c:pt>
                <c:pt idx="7556">
                  <c:v>39070</c:v>
                </c:pt>
                <c:pt idx="7557">
                  <c:v>39071</c:v>
                </c:pt>
                <c:pt idx="7558">
                  <c:v>39072</c:v>
                </c:pt>
                <c:pt idx="7559">
                  <c:v>39073</c:v>
                </c:pt>
                <c:pt idx="7560">
                  <c:v>39076</c:v>
                </c:pt>
                <c:pt idx="7561">
                  <c:v>39077</c:v>
                </c:pt>
                <c:pt idx="7562">
                  <c:v>39078</c:v>
                </c:pt>
                <c:pt idx="7563">
                  <c:v>39079</c:v>
                </c:pt>
                <c:pt idx="7564">
                  <c:v>39080</c:v>
                </c:pt>
                <c:pt idx="7565">
                  <c:v>39083</c:v>
                </c:pt>
                <c:pt idx="7566">
                  <c:v>39084</c:v>
                </c:pt>
                <c:pt idx="7567">
                  <c:v>39085</c:v>
                </c:pt>
                <c:pt idx="7568">
                  <c:v>39086</c:v>
                </c:pt>
                <c:pt idx="7569">
                  <c:v>39087</c:v>
                </c:pt>
                <c:pt idx="7570">
                  <c:v>39090</c:v>
                </c:pt>
                <c:pt idx="7571">
                  <c:v>39091</c:v>
                </c:pt>
                <c:pt idx="7572">
                  <c:v>39092</c:v>
                </c:pt>
                <c:pt idx="7573">
                  <c:v>39093</c:v>
                </c:pt>
                <c:pt idx="7574">
                  <c:v>39094</c:v>
                </c:pt>
                <c:pt idx="7575">
                  <c:v>39097</c:v>
                </c:pt>
                <c:pt idx="7576">
                  <c:v>39098</c:v>
                </c:pt>
                <c:pt idx="7577">
                  <c:v>39099</c:v>
                </c:pt>
                <c:pt idx="7578">
                  <c:v>39100</c:v>
                </c:pt>
                <c:pt idx="7579">
                  <c:v>39101</c:v>
                </c:pt>
                <c:pt idx="7580">
                  <c:v>39104</c:v>
                </c:pt>
                <c:pt idx="7581">
                  <c:v>39105</c:v>
                </c:pt>
                <c:pt idx="7582">
                  <c:v>39106</c:v>
                </c:pt>
                <c:pt idx="7583">
                  <c:v>39107</c:v>
                </c:pt>
                <c:pt idx="7584">
                  <c:v>39108</c:v>
                </c:pt>
                <c:pt idx="7585">
                  <c:v>39111</c:v>
                </c:pt>
                <c:pt idx="7586">
                  <c:v>39112</c:v>
                </c:pt>
                <c:pt idx="7587">
                  <c:v>39113</c:v>
                </c:pt>
                <c:pt idx="7588">
                  <c:v>39114</c:v>
                </c:pt>
                <c:pt idx="7589">
                  <c:v>39115</c:v>
                </c:pt>
                <c:pt idx="7590">
                  <c:v>39118</c:v>
                </c:pt>
                <c:pt idx="7591">
                  <c:v>39119</c:v>
                </c:pt>
                <c:pt idx="7592">
                  <c:v>39120</c:v>
                </c:pt>
                <c:pt idx="7593">
                  <c:v>39121</c:v>
                </c:pt>
                <c:pt idx="7594">
                  <c:v>39122</c:v>
                </c:pt>
                <c:pt idx="7595">
                  <c:v>39125</c:v>
                </c:pt>
                <c:pt idx="7596">
                  <c:v>39126</c:v>
                </c:pt>
                <c:pt idx="7597">
                  <c:v>39127</c:v>
                </c:pt>
                <c:pt idx="7598">
                  <c:v>39128</c:v>
                </c:pt>
                <c:pt idx="7599">
                  <c:v>39129</c:v>
                </c:pt>
                <c:pt idx="7600">
                  <c:v>39132</c:v>
                </c:pt>
                <c:pt idx="7601">
                  <c:v>39133</c:v>
                </c:pt>
                <c:pt idx="7602">
                  <c:v>39134</c:v>
                </c:pt>
                <c:pt idx="7603">
                  <c:v>39135</c:v>
                </c:pt>
                <c:pt idx="7604">
                  <c:v>39136</c:v>
                </c:pt>
                <c:pt idx="7605">
                  <c:v>39139</c:v>
                </c:pt>
                <c:pt idx="7606">
                  <c:v>39140</c:v>
                </c:pt>
                <c:pt idx="7607">
                  <c:v>39141</c:v>
                </c:pt>
                <c:pt idx="7608">
                  <c:v>39142</c:v>
                </c:pt>
                <c:pt idx="7609">
                  <c:v>39143</c:v>
                </c:pt>
                <c:pt idx="7610">
                  <c:v>39146</c:v>
                </c:pt>
                <c:pt idx="7611">
                  <c:v>39147</c:v>
                </c:pt>
                <c:pt idx="7612">
                  <c:v>39148</c:v>
                </c:pt>
                <c:pt idx="7613">
                  <c:v>39149</c:v>
                </c:pt>
                <c:pt idx="7614">
                  <c:v>39150</c:v>
                </c:pt>
                <c:pt idx="7615">
                  <c:v>39153</c:v>
                </c:pt>
                <c:pt idx="7616">
                  <c:v>39154</c:v>
                </c:pt>
                <c:pt idx="7617">
                  <c:v>39155</c:v>
                </c:pt>
                <c:pt idx="7618">
                  <c:v>39156</c:v>
                </c:pt>
                <c:pt idx="7619">
                  <c:v>39157</c:v>
                </c:pt>
                <c:pt idx="7620">
                  <c:v>39160</c:v>
                </c:pt>
                <c:pt idx="7621">
                  <c:v>39161</c:v>
                </c:pt>
                <c:pt idx="7622">
                  <c:v>39162</c:v>
                </c:pt>
                <c:pt idx="7623">
                  <c:v>39163</c:v>
                </c:pt>
                <c:pt idx="7624">
                  <c:v>39164</c:v>
                </c:pt>
                <c:pt idx="7625">
                  <c:v>39167</c:v>
                </c:pt>
                <c:pt idx="7626">
                  <c:v>39168</c:v>
                </c:pt>
                <c:pt idx="7627">
                  <c:v>39169</c:v>
                </c:pt>
                <c:pt idx="7628">
                  <c:v>39170</c:v>
                </c:pt>
                <c:pt idx="7629">
                  <c:v>39171</c:v>
                </c:pt>
                <c:pt idx="7630">
                  <c:v>39174</c:v>
                </c:pt>
                <c:pt idx="7631">
                  <c:v>39175</c:v>
                </c:pt>
                <c:pt idx="7632">
                  <c:v>39176</c:v>
                </c:pt>
                <c:pt idx="7633">
                  <c:v>39177</c:v>
                </c:pt>
                <c:pt idx="7634">
                  <c:v>39178</c:v>
                </c:pt>
                <c:pt idx="7635">
                  <c:v>39181</c:v>
                </c:pt>
                <c:pt idx="7636">
                  <c:v>39182</c:v>
                </c:pt>
                <c:pt idx="7637">
                  <c:v>39183</c:v>
                </c:pt>
                <c:pt idx="7638">
                  <c:v>39184</c:v>
                </c:pt>
                <c:pt idx="7639">
                  <c:v>39185</c:v>
                </c:pt>
                <c:pt idx="7640">
                  <c:v>39188</c:v>
                </c:pt>
                <c:pt idx="7641">
                  <c:v>39189</c:v>
                </c:pt>
                <c:pt idx="7642">
                  <c:v>39190</c:v>
                </c:pt>
                <c:pt idx="7643">
                  <c:v>39191</c:v>
                </c:pt>
                <c:pt idx="7644">
                  <c:v>39192</c:v>
                </c:pt>
                <c:pt idx="7645">
                  <c:v>39195</c:v>
                </c:pt>
                <c:pt idx="7646">
                  <c:v>39196</c:v>
                </c:pt>
                <c:pt idx="7647">
                  <c:v>39197</c:v>
                </c:pt>
                <c:pt idx="7648">
                  <c:v>39198</c:v>
                </c:pt>
                <c:pt idx="7649">
                  <c:v>39199</c:v>
                </c:pt>
                <c:pt idx="7650">
                  <c:v>39202</c:v>
                </c:pt>
                <c:pt idx="7651">
                  <c:v>39203</c:v>
                </c:pt>
                <c:pt idx="7652">
                  <c:v>39204</c:v>
                </c:pt>
                <c:pt idx="7653">
                  <c:v>39205</c:v>
                </c:pt>
                <c:pt idx="7654">
                  <c:v>39206</c:v>
                </c:pt>
                <c:pt idx="7655">
                  <c:v>39209</c:v>
                </c:pt>
                <c:pt idx="7656">
                  <c:v>39210</c:v>
                </c:pt>
                <c:pt idx="7657">
                  <c:v>39211</c:v>
                </c:pt>
                <c:pt idx="7658">
                  <c:v>39212</c:v>
                </c:pt>
                <c:pt idx="7659">
                  <c:v>39213</c:v>
                </c:pt>
                <c:pt idx="7660">
                  <c:v>39216</c:v>
                </c:pt>
                <c:pt idx="7661">
                  <c:v>39217</c:v>
                </c:pt>
                <c:pt idx="7662">
                  <c:v>39218</c:v>
                </c:pt>
                <c:pt idx="7663">
                  <c:v>39219</c:v>
                </c:pt>
                <c:pt idx="7664">
                  <c:v>39220</c:v>
                </c:pt>
                <c:pt idx="7665">
                  <c:v>39223</c:v>
                </c:pt>
                <c:pt idx="7666">
                  <c:v>39224</c:v>
                </c:pt>
                <c:pt idx="7667">
                  <c:v>39225</c:v>
                </c:pt>
                <c:pt idx="7668">
                  <c:v>39226</c:v>
                </c:pt>
                <c:pt idx="7669">
                  <c:v>39227</c:v>
                </c:pt>
                <c:pt idx="7670">
                  <c:v>39230</c:v>
                </c:pt>
                <c:pt idx="7671">
                  <c:v>39231</c:v>
                </c:pt>
                <c:pt idx="7672">
                  <c:v>39232</c:v>
                </c:pt>
                <c:pt idx="7673">
                  <c:v>39233</c:v>
                </c:pt>
                <c:pt idx="7674">
                  <c:v>39234</c:v>
                </c:pt>
                <c:pt idx="7675">
                  <c:v>39237</c:v>
                </c:pt>
                <c:pt idx="7676">
                  <c:v>39238</c:v>
                </c:pt>
                <c:pt idx="7677">
                  <c:v>39239</c:v>
                </c:pt>
                <c:pt idx="7678">
                  <c:v>39240</c:v>
                </c:pt>
                <c:pt idx="7679">
                  <c:v>39241</c:v>
                </c:pt>
                <c:pt idx="7680">
                  <c:v>39244</c:v>
                </c:pt>
                <c:pt idx="7681">
                  <c:v>39245</c:v>
                </c:pt>
                <c:pt idx="7682">
                  <c:v>39246</c:v>
                </c:pt>
                <c:pt idx="7683">
                  <c:v>39247</c:v>
                </c:pt>
                <c:pt idx="7684">
                  <c:v>39248</c:v>
                </c:pt>
                <c:pt idx="7685">
                  <c:v>39251</c:v>
                </c:pt>
                <c:pt idx="7686">
                  <c:v>39252</c:v>
                </c:pt>
                <c:pt idx="7687">
                  <c:v>39253</c:v>
                </c:pt>
                <c:pt idx="7688">
                  <c:v>39254</c:v>
                </c:pt>
                <c:pt idx="7689">
                  <c:v>39255</c:v>
                </c:pt>
                <c:pt idx="7690">
                  <c:v>39258</c:v>
                </c:pt>
                <c:pt idx="7691">
                  <c:v>39259</c:v>
                </c:pt>
                <c:pt idx="7692">
                  <c:v>39260</c:v>
                </c:pt>
                <c:pt idx="7693">
                  <c:v>39261</c:v>
                </c:pt>
                <c:pt idx="7694">
                  <c:v>39262</c:v>
                </c:pt>
                <c:pt idx="7695">
                  <c:v>39265</c:v>
                </c:pt>
                <c:pt idx="7696">
                  <c:v>39266</c:v>
                </c:pt>
                <c:pt idx="7697">
                  <c:v>39267</c:v>
                </c:pt>
                <c:pt idx="7698">
                  <c:v>39268</c:v>
                </c:pt>
                <c:pt idx="7699">
                  <c:v>39269</c:v>
                </c:pt>
                <c:pt idx="7700">
                  <c:v>39272</c:v>
                </c:pt>
                <c:pt idx="7701">
                  <c:v>39273</c:v>
                </c:pt>
                <c:pt idx="7702">
                  <c:v>39274</c:v>
                </c:pt>
                <c:pt idx="7703">
                  <c:v>39275</c:v>
                </c:pt>
                <c:pt idx="7704">
                  <c:v>39276</c:v>
                </c:pt>
                <c:pt idx="7705">
                  <c:v>39279</c:v>
                </c:pt>
                <c:pt idx="7706">
                  <c:v>39280</c:v>
                </c:pt>
                <c:pt idx="7707">
                  <c:v>39281</c:v>
                </c:pt>
                <c:pt idx="7708">
                  <c:v>39282</c:v>
                </c:pt>
                <c:pt idx="7709">
                  <c:v>39283</c:v>
                </c:pt>
                <c:pt idx="7710">
                  <c:v>39286</c:v>
                </c:pt>
                <c:pt idx="7711">
                  <c:v>39287</c:v>
                </c:pt>
                <c:pt idx="7712">
                  <c:v>39288</c:v>
                </c:pt>
                <c:pt idx="7713">
                  <c:v>39289</c:v>
                </c:pt>
                <c:pt idx="7714">
                  <c:v>39290</c:v>
                </c:pt>
                <c:pt idx="7715">
                  <c:v>39293</c:v>
                </c:pt>
                <c:pt idx="7716">
                  <c:v>39294</c:v>
                </c:pt>
                <c:pt idx="7717">
                  <c:v>39295</c:v>
                </c:pt>
                <c:pt idx="7718">
                  <c:v>39296</c:v>
                </c:pt>
                <c:pt idx="7719">
                  <c:v>39297</c:v>
                </c:pt>
                <c:pt idx="7720">
                  <c:v>39300</c:v>
                </c:pt>
                <c:pt idx="7721">
                  <c:v>39301</c:v>
                </c:pt>
                <c:pt idx="7722">
                  <c:v>39302</c:v>
                </c:pt>
                <c:pt idx="7723">
                  <c:v>39303</c:v>
                </c:pt>
                <c:pt idx="7724">
                  <c:v>39304</c:v>
                </c:pt>
                <c:pt idx="7725">
                  <c:v>39307</c:v>
                </c:pt>
                <c:pt idx="7726">
                  <c:v>39308</c:v>
                </c:pt>
                <c:pt idx="7727">
                  <c:v>39309</c:v>
                </c:pt>
                <c:pt idx="7728">
                  <c:v>39310</c:v>
                </c:pt>
                <c:pt idx="7729">
                  <c:v>39311</c:v>
                </c:pt>
                <c:pt idx="7730">
                  <c:v>39314</c:v>
                </c:pt>
                <c:pt idx="7731">
                  <c:v>39315</c:v>
                </c:pt>
                <c:pt idx="7732">
                  <c:v>39316</c:v>
                </c:pt>
                <c:pt idx="7733">
                  <c:v>39317</c:v>
                </c:pt>
                <c:pt idx="7734">
                  <c:v>39318</c:v>
                </c:pt>
                <c:pt idx="7735">
                  <c:v>39321</c:v>
                </c:pt>
                <c:pt idx="7736">
                  <c:v>39322</c:v>
                </c:pt>
                <c:pt idx="7737">
                  <c:v>39323</c:v>
                </c:pt>
                <c:pt idx="7738">
                  <c:v>39324</c:v>
                </c:pt>
                <c:pt idx="7739">
                  <c:v>39325</c:v>
                </c:pt>
                <c:pt idx="7740">
                  <c:v>39328</c:v>
                </c:pt>
                <c:pt idx="7741">
                  <c:v>39329</c:v>
                </c:pt>
                <c:pt idx="7742">
                  <c:v>39330</c:v>
                </c:pt>
                <c:pt idx="7743">
                  <c:v>39331</c:v>
                </c:pt>
                <c:pt idx="7744">
                  <c:v>39332</c:v>
                </c:pt>
                <c:pt idx="7745">
                  <c:v>39335</c:v>
                </c:pt>
                <c:pt idx="7746">
                  <c:v>39336</c:v>
                </c:pt>
                <c:pt idx="7747">
                  <c:v>39337</c:v>
                </c:pt>
                <c:pt idx="7748">
                  <c:v>39338</c:v>
                </c:pt>
                <c:pt idx="7749">
                  <c:v>39339</c:v>
                </c:pt>
                <c:pt idx="7750">
                  <c:v>39342</c:v>
                </c:pt>
                <c:pt idx="7751">
                  <c:v>39343</c:v>
                </c:pt>
                <c:pt idx="7752">
                  <c:v>39344</c:v>
                </c:pt>
                <c:pt idx="7753">
                  <c:v>39345</c:v>
                </c:pt>
                <c:pt idx="7754">
                  <c:v>39346</c:v>
                </c:pt>
                <c:pt idx="7755">
                  <c:v>39349</c:v>
                </c:pt>
                <c:pt idx="7756">
                  <c:v>39350</c:v>
                </c:pt>
                <c:pt idx="7757">
                  <c:v>39351</c:v>
                </c:pt>
                <c:pt idx="7758">
                  <c:v>39352</c:v>
                </c:pt>
                <c:pt idx="7759">
                  <c:v>39353</c:v>
                </c:pt>
                <c:pt idx="7760">
                  <c:v>39356</c:v>
                </c:pt>
                <c:pt idx="7761">
                  <c:v>39357</c:v>
                </c:pt>
                <c:pt idx="7762">
                  <c:v>39358</c:v>
                </c:pt>
                <c:pt idx="7763">
                  <c:v>39359</c:v>
                </c:pt>
                <c:pt idx="7764">
                  <c:v>39360</c:v>
                </c:pt>
                <c:pt idx="7765">
                  <c:v>39363</c:v>
                </c:pt>
                <c:pt idx="7766">
                  <c:v>39364</c:v>
                </c:pt>
                <c:pt idx="7767">
                  <c:v>39365</c:v>
                </c:pt>
                <c:pt idx="7768">
                  <c:v>39366</c:v>
                </c:pt>
                <c:pt idx="7769">
                  <c:v>39367</c:v>
                </c:pt>
                <c:pt idx="7770">
                  <c:v>39370</c:v>
                </c:pt>
                <c:pt idx="7771">
                  <c:v>39371</c:v>
                </c:pt>
                <c:pt idx="7772">
                  <c:v>39372</c:v>
                </c:pt>
                <c:pt idx="7773">
                  <c:v>39373</c:v>
                </c:pt>
                <c:pt idx="7774">
                  <c:v>39374</c:v>
                </c:pt>
                <c:pt idx="7775">
                  <c:v>39377</c:v>
                </c:pt>
                <c:pt idx="7776">
                  <c:v>39378</c:v>
                </c:pt>
                <c:pt idx="7777">
                  <c:v>39379</c:v>
                </c:pt>
                <c:pt idx="7778">
                  <c:v>39380</c:v>
                </c:pt>
                <c:pt idx="7779">
                  <c:v>39381</c:v>
                </c:pt>
                <c:pt idx="7780">
                  <c:v>39384</c:v>
                </c:pt>
                <c:pt idx="7781">
                  <c:v>39385</c:v>
                </c:pt>
                <c:pt idx="7782">
                  <c:v>39386</c:v>
                </c:pt>
                <c:pt idx="7783">
                  <c:v>39387</c:v>
                </c:pt>
                <c:pt idx="7784">
                  <c:v>39388</c:v>
                </c:pt>
                <c:pt idx="7785">
                  <c:v>39391</c:v>
                </c:pt>
                <c:pt idx="7786">
                  <c:v>39392</c:v>
                </c:pt>
                <c:pt idx="7787">
                  <c:v>39393</c:v>
                </c:pt>
                <c:pt idx="7788">
                  <c:v>39394</c:v>
                </c:pt>
                <c:pt idx="7789">
                  <c:v>39395</c:v>
                </c:pt>
                <c:pt idx="7790">
                  <c:v>39398</c:v>
                </c:pt>
                <c:pt idx="7791">
                  <c:v>39399</c:v>
                </c:pt>
                <c:pt idx="7792">
                  <c:v>39400</c:v>
                </c:pt>
                <c:pt idx="7793">
                  <c:v>39401</c:v>
                </c:pt>
                <c:pt idx="7794">
                  <c:v>39402</c:v>
                </c:pt>
                <c:pt idx="7795">
                  <c:v>39405</c:v>
                </c:pt>
                <c:pt idx="7796">
                  <c:v>39406</c:v>
                </c:pt>
                <c:pt idx="7797">
                  <c:v>39407</c:v>
                </c:pt>
                <c:pt idx="7798">
                  <c:v>39408</c:v>
                </c:pt>
                <c:pt idx="7799">
                  <c:v>39409</c:v>
                </c:pt>
                <c:pt idx="7800">
                  <c:v>39412</c:v>
                </c:pt>
                <c:pt idx="7801">
                  <c:v>39413</c:v>
                </c:pt>
                <c:pt idx="7802">
                  <c:v>39414</c:v>
                </c:pt>
                <c:pt idx="7803">
                  <c:v>39415</c:v>
                </c:pt>
                <c:pt idx="7804">
                  <c:v>39416</c:v>
                </c:pt>
                <c:pt idx="7805">
                  <c:v>39419</c:v>
                </c:pt>
                <c:pt idx="7806">
                  <c:v>39420</c:v>
                </c:pt>
                <c:pt idx="7807">
                  <c:v>39421</c:v>
                </c:pt>
                <c:pt idx="7808">
                  <c:v>39422</c:v>
                </c:pt>
                <c:pt idx="7809">
                  <c:v>39423</c:v>
                </c:pt>
                <c:pt idx="7810">
                  <c:v>39426</c:v>
                </c:pt>
                <c:pt idx="7811">
                  <c:v>39427</c:v>
                </c:pt>
                <c:pt idx="7812">
                  <c:v>39428</c:v>
                </c:pt>
                <c:pt idx="7813">
                  <c:v>39429</c:v>
                </c:pt>
                <c:pt idx="7814">
                  <c:v>39430</c:v>
                </c:pt>
                <c:pt idx="7815">
                  <c:v>39433</c:v>
                </c:pt>
                <c:pt idx="7816">
                  <c:v>39434</c:v>
                </c:pt>
                <c:pt idx="7817">
                  <c:v>39435</c:v>
                </c:pt>
                <c:pt idx="7818">
                  <c:v>39436</c:v>
                </c:pt>
                <c:pt idx="7819">
                  <c:v>39437</c:v>
                </c:pt>
                <c:pt idx="7820">
                  <c:v>39440</c:v>
                </c:pt>
                <c:pt idx="7821">
                  <c:v>39441</c:v>
                </c:pt>
                <c:pt idx="7822">
                  <c:v>39442</c:v>
                </c:pt>
                <c:pt idx="7823">
                  <c:v>39443</c:v>
                </c:pt>
                <c:pt idx="7824">
                  <c:v>39444</c:v>
                </c:pt>
                <c:pt idx="7825">
                  <c:v>39447</c:v>
                </c:pt>
                <c:pt idx="7826">
                  <c:v>39448</c:v>
                </c:pt>
                <c:pt idx="7827">
                  <c:v>39449</c:v>
                </c:pt>
                <c:pt idx="7828">
                  <c:v>39450</c:v>
                </c:pt>
                <c:pt idx="7829">
                  <c:v>39451</c:v>
                </c:pt>
                <c:pt idx="7830">
                  <c:v>39454</c:v>
                </c:pt>
                <c:pt idx="7831">
                  <c:v>39455</c:v>
                </c:pt>
                <c:pt idx="7832">
                  <c:v>39456</c:v>
                </c:pt>
                <c:pt idx="7833">
                  <c:v>39457</c:v>
                </c:pt>
                <c:pt idx="7834">
                  <c:v>39458</c:v>
                </c:pt>
                <c:pt idx="7835">
                  <c:v>39461</c:v>
                </c:pt>
                <c:pt idx="7836">
                  <c:v>39462</c:v>
                </c:pt>
                <c:pt idx="7837">
                  <c:v>39463</c:v>
                </c:pt>
                <c:pt idx="7838">
                  <c:v>39464</c:v>
                </c:pt>
                <c:pt idx="7839">
                  <c:v>39465</c:v>
                </c:pt>
                <c:pt idx="7840">
                  <c:v>39468</c:v>
                </c:pt>
                <c:pt idx="7841">
                  <c:v>39469</c:v>
                </c:pt>
                <c:pt idx="7842">
                  <c:v>39470</c:v>
                </c:pt>
                <c:pt idx="7843">
                  <c:v>39471</c:v>
                </c:pt>
                <c:pt idx="7844">
                  <c:v>39472</c:v>
                </c:pt>
                <c:pt idx="7845">
                  <c:v>39475</c:v>
                </c:pt>
                <c:pt idx="7846">
                  <c:v>39476</c:v>
                </c:pt>
                <c:pt idx="7847">
                  <c:v>39477</c:v>
                </c:pt>
                <c:pt idx="7848">
                  <c:v>39478</c:v>
                </c:pt>
                <c:pt idx="7849">
                  <c:v>39479</c:v>
                </c:pt>
                <c:pt idx="7850">
                  <c:v>39482</c:v>
                </c:pt>
                <c:pt idx="7851">
                  <c:v>39483</c:v>
                </c:pt>
                <c:pt idx="7852">
                  <c:v>39484</c:v>
                </c:pt>
                <c:pt idx="7853">
                  <c:v>39485</c:v>
                </c:pt>
                <c:pt idx="7854">
                  <c:v>39486</c:v>
                </c:pt>
                <c:pt idx="7855">
                  <c:v>39489</c:v>
                </c:pt>
                <c:pt idx="7856">
                  <c:v>39490</c:v>
                </c:pt>
                <c:pt idx="7857">
                  <c:v>39491</c:v>
                </c:pt>
                <c:pt idx="7858">
                  <c:v>39492</c:v>
                </c:pt>
                <c:pt idx="7859">
                  <c:v>39493</c:v>
                </c:pt>
                <c:pt idx="7860">
                  <c:v>39496</c:v>
                </c:pt>
                <c:pt idx="7861">
                  <c:v>39497</c:v>
                </c:pt>
                <c:pt idx="7862">
                  <c:v>39498</c:v>
                </c:pt>
                <c:pt idx="7863">
                  <c:v>39499</c:v>
                </c:pt>
                <c:pt idx="7864">
                  <c:v>39500</c:v>
                </c:pt>
                <c:pt idx="7865">
                  <c:v>39503</c:v>
                </c:pt>
                <c:pt idx="7866">
                  <c:v>39504</c:v>
                </c:pt>
                <c:pt idx="7867">
                  <c:v>39505</c:v>
                </c:pt>
                <c:pt idx="7868">
                  <c:v>39506</c:v>
                </c:pt>
                <c:pt idx="7869">
                  <c:v>39507</c:v>
                </c:pt>
                <c:pt idx="7870">
                  <c:v>39510</c:v>
                </c:pt>
                <c:pt idx="7871">
                  <c:v>39511</c:v>
                </c:pt>
                <c:pt idx="7872">
                  <c:v>39512</c:v>
                </c:pt>
                <c:pt idx="7873">
                  <c:v>39513</c:v>
                </c:pt>
                <c:pt idx="7874">
                  <c:v>39514</c:v>
                </c:pt>
                <c:pt idx="7875">
                  <c:v>39517</c:v>
                </c:pt>
                <c:pt idx="7876">
                  <c:v>39518</c:v>
                </c:pt>
                <c:pt idx="7877">
                  <c:v>39519</c:v>
                </c:pt>
                <c:pt idx="7878">
                  <c:v>39520</c:v>
                </c:pt>
                <c:pt idx="7879">
                  <c:v>39521</c:v>
                </c:pt>
                <c:pt idx="7880">
                  <c:v>39524</c:v>
                </c:pt>
                <c:pt idx="7881">
                  <c:v>39525</c:v>
                </c:pt>
                <c:pt idx="7882">
                  <c:v>39526</c:v>
                </c:pt>
                <c:pt idx="7883">
                  <c:v>39527</c:v>
                </c:pt>
                <c:pt idx="7884">
                  <c:v>39528</c:v>
                </c:pt>
                <c:pt idx="7885">
                  <c:v>39531</c:v>
                </c:pt>
                <c:pt idx="7886">
                  <c:v>39532</c:v>
                </c:pt>
                <c:pt idx="7887">
                  <c:v>39533</c:v>
                </c:pt>
                <c:pt idx="7888">
                  <c:v>39534</c:v>
                </c:pt>
                <c:pt idx="7889">
                  <c:v>39535</c:v>
                </c:pt>
                <c:pt idx="7890">
                  <c:v>39538</c:v>
                </c:pt>
                <c:pt idx="7891">
                  <c:v>39539</c:v>
                </c:pt>
                <c:pt idx="7892">
                  <c:v>39540</c:v>
                </c:pt>
                <c:pt idx="7893">
                  <c:v>39541</c:v>
                </c:pt>
                <c:pt idx="7894">
                  <c:v>39542</c:v>
                </c:pt>
                <c:pt idx="7895">
                  <c:v>39545</c:v>
                </c:pt>
                <c:pt idx="7896">
                  <c:v>39546</c:v>
                </c:pt>
                <c:pt idx="7897">
                  <c:v>39547</c:v>
                </c:pt>
                <c:pt idx="7898">
                  <c:v>39548</c:v>
                </c:pt>
                <c:pt idx="7899">
                  <c:v>39549</c:v>
                </c:pt>
                <c:pt idx="7900">
                  <c:v>39552</c:v>
                </c:pt>
                <c:pt idx="7901">
                  <c:v>39553</c:v>
                </c:pt>
                <c:pt idx="7902">
                  <c:v>39554</c:v>
                </c:pt>
                <c:pt idx="7903">
                  <c:v>39555</c:v>
                </c:pt>
                <c:pt idx="7904">
                  <c:v>39556</c:v>
                </c:pt>
                <c:pt idx="7905">
                  <c:v>39559</c:v>
                </c:pt>
                <c:pt idx="7906">
                  <c:v>39560</c:v>
                </c:pt>
                <c:pt idx="7907">
                  <c:v>39561</c:v>
                </c:pt>
                <c:pt idx="7908">
                  <c:v>39562</c:v>
                </c:pt>
                <c:pt idx="7909">
                  <c:v>39563</c:v>
                </c:pt>
                <c:pt idx="7910">
                  <c:v>39566</c:v>
                </c:pt>
                <c:pt idx="7911">
                  <c:v>39567</c:v>
                </c:pt>
                <c:pt idx="7912">
                  <c:v>39568</c:v>
                </c:pt>
                <c:pt idx="7913">
                  <c:v>39569</c:v>
                </c:pt>
                <c:pt idx="7914">
                  <c:v>39570</c:v>
                </c:pt>
                <c:pt idx="7915">
                  <c:v>39573</c:v>
                </c:pt>
                <c:pt idx="7916">
                  <c:v>39574</c:v>
                </c:pt>
                <c:pt idx="7917">
                  <c:v>39575</c:v>
                </c:pt>
                <c:pt idx="7918">
                  <c:v>39576</c:v>
                </c:pt>
                <c:pt idx="7919">
                  <c:v>39577</c:v>
                </c:pt>
                <c:pt idx="7920">
                  <c:v>39580</c:v>
                </c:pt>
                <c:pt idx="7921">
                  <c:v>39581</c:v>
                </c:pt>
                <c:pt idx="7922">
                  <c:v>39582</c:v>
                </c:pt>
                <c:pt idx="7923">
                  <c:v>39583</c:v>
                </c:pt>
                <c:pt idx="7924">
                  <c:v>39584</c:v>
                </c:pt>
                <c:pt idx="7925">
                  <c:v>39587</c:v>
                </c:pt>
                <c:pt idx="7926">
                  <c:v>39588</c:v>
                </c:pt>
                <c:pt idx="7927">
                  <c:v>39589</c:v>
                </c:pt>
                <c:pt idx="7928">
                  <c:v>39590</c:v>
                </c:pt>
                <c:pt idx="7929">
                  <c:v>39591</c:v>
                </c:pt>
                <c:pt idx="7930">
                  <c:v>39594</c:v>
                </c:pt>
                <c:pt idx="7931">
                  <c:v>39595</c:v>
                </c:pt>
                <c:pt idx="7932">
                  <c:v>39596</c:v>
                </c:pt>
                <c:pt idx="7933">
                  <c:v>39597</c:v>
                </c:pt>
                <c:pt idx="7934">
                  <c:v>39598</c:v>
                </c:pt>
                <c:pt idx="7935">
                  <c:v>39601</c:v>
                </c:pt>
                <c:pt idx="7936">
                  <c:v>39602</c:v>
                </c:pt>
                <c:pt idx="7937">
                  <c:v>39603</c:v>
                </c:pt>
                <c:pt idx="7938">
                  <c:v>39604</c:v>
                </c:pt>
                <c:pt idx="7939">
                  <c:v>39605</c:v>
                </c:pt>
                <c:pt idx="7940">
                  <c:v>39608</c:v>
                </c:pt>
                <c:pt idx="7941">
                  <c:v>39609</c:v>
                </c:pt>
                <c:pt idx="7942">
                  <c:v>39610</c:v>
                </c:pt>
                <c:pt idx="7943">
                  <c:v>39611</c:v>
                </c:pt>
                <c:pt idx="7944">
                  <c:v>39612</c:v>
                </c:pt>
                <c:pt idx="7945">
                  <c:v>39615</c:v>
                </c:pt>
                <c:pt idx="7946">
                  <c:v>39616</c:v>
                </c:pt>
                <c:pt idx="7947">
                  <c:v>39617</c:v>
                </c:pt>
                <c:pt idx="7948">
                  <c:v>39618</c:v>
                </c:pt>
                <c:pt idx="7949">
                  <c:v>39619</c:v>
                </c:pt>
                <c:pt idx="7950">
                  <c:v>39622</c:v>
                </c:pt>
                <c:pt idx="7951">
                  <c:v>39623</c:v>
                </c:pt>
                <c:pt idx="7952">
                  <c:v>39624</c:v>
                </c:pt>
                <c:pt idx="7953">
                  <c:v>39625</c:v>
                </c:pt>
                <c:pt idx="7954">
                  <c:v>39626</c:v>
                </c:pt>
                <c:pt idx="7955">
                  <c:v>39629</c:v>
                </c:pt>
                <c:pt idx="7956">
                  <c:v>39630</c:v>
                </c:pt>
                <c:pt idx="7957">
                  <c:v>39631</c:v>
                </c:pt>
                <c:pt idx="7958">
                  <c:v>39632</c:v>
                </c:pt>
                <c:pt idx="7959">
                  <c:v>39633</c:v>
                </c:pt>
                <c:pt idx="7960">
                  <c:v>39636</c:v>
                </c:pt>
                <c:pt idx="7961">
                  <c:v>39637</c:v>
                </c:pt>
                <c:pt idx="7962">
                  <c:v>39638</c:v>
                </c:pt>
                <c:pt idx="7963">
                  <c:v>39639</c:v>
                </c:pt>
                <c:pt idx="7964">
                  <c:v>39640</c:v>
                </c:pt>
                <c:pt idx="7965">
                  <c:v>39643</c:v>
                </c:pt>
                <c:pt idx="7966">
                  <c:v>39644</c:v>
                </c:pt>
                <c:pt idx="7967">
                  <c:v>39645</c:v>
                </c:pt>
                <c:pt idx="7968">
                  <c:v>39646</c:v>
                </c:pt>
                <c:pt idx="7969">
                  <c:v>39647</c:v>
                </c:pt>
                <c:pt idx="7970">
                  <c:v>39650</c:v>
                </c:pt>
                <c:pt idx="7971">
                  <c:v>39651</c:v>
                </c:pt>
                <c:pt idx="7972">
                  <c:v>39652</c:v>
                </c:pt>
                <c:pt idx="7973">
                  <c:v>39653</c:v>
                </c:pt>
                <c:pt idx="7974">
                  <c:v>39654</c:v>
                </c:pt>
                <c:pt idx="7975">
                  <c:v>39657</c:v>
                </c:pt>
                <c:pt idx="7976">
                  <c:v>39658</c:v>
                </c:pt>
                <c:pt idx="7977">
                  <c:v>39659</c:v>
                </c:pt>
                <c:pt idx="7978">
                  <c:v>39660</c:v>
                </c:pt>
                <c:pt idx="7979">
                  <c:v>39661</c:v>
                </c:pt>
                <c:pt idx="7980">
                  <c:v>39664</c:v>
                </c:pt>
                <c:pt idx="7981">
                  <c:v>39665</c:v>
                </c:pt>
                <c:pt idx="7982">
                  <c:v>39666</c:v>
                </c:pt>
                <c:pt idx="7983">
                  <c:v>39667</c:v>
                </c:pt>
                <c:pt idx="7984">
                  <c:v>39668</c:v>
                </c:pt>
                <c:pt idx="7985">
                  <c:v>39671</c:v>
                </c:pt>
                <c:pt idx="7986">
                  <c:v>39672</c:v>
                </c:pt>
                <c:pt idx="7987">
                  <c:v>39673</c:v>
                </c:pt>
                <c:pt idx="7988">
                  <c:v>39674</c:v>
                </c:pt>
                <c:pt idx="7989">
                  <c:v>39675</c:v>
                </c:pt>
                <c:pt idx="7990">
                  <c:v>39678</c:v>
                </c:pt>
                <c:pt idx="7991">
                  <c:v>39679</c:v>
                </c:pt>
                <c:pt idx="7992">
                  <c:v>39680</c:v>
                </c:pt>
                <c:pt idx="7993">
                  <c:v>39681</c:v>
                </c:pt>
                <c:pt idx="7994">
                  <c:v>39682</c:v>
                </c:pt>
                <c:pt idx="7995">
                  <c:v>39685</c:v>
                </c:pt>
                <c:pt idx="7996">
                  <c:v>39686</c:v>
                </c:pt>
                <c:pt idx="7997">
                  <c:v>39687</c:v>
                </c:pt>
                <c:pt idx="7998">
                  <c:v>39688</c:v>
                </c:pt>
                <c:pt idx="7999">
                  <c:v>39689</c:v>
                </c:pt>
                <c:pt idx="8000">
                  <c:v>39692</c:v>
                </c:pt>
                <c:pt idx="8001">
                  <c:v>39693</c:v>
                </c:pt>
                <c:pt idx="8002">
                  <c:v>39694</c:v>
                </c:pt>
                <c:pt idx="8003">
                  <c:v>39695</c:v>
                </c:pt>
                <c:pt idx="8004">
                  <c:v>39696</c:v>
                </c:pt>
                <c:pt idx="8005">
                  <c:v>39699</c:v>
                </c:pt>
                <c:pt idx="8006">
                  <c:v>39700</c:v>
                </c:pt>
                <c:pt idx="8007">
                  <c:v>39701</c:v>
                </c:pt>
                <c:pt idx="8008">
                  <c:v>39702</c:v>
                </c:pt>
                <c:pt idx="8009">
                  <c:v>39703</c:v>
                </c:pt>
                <c:pt idx="8010">
                  <c:v>39706</c:v>
                </c:pt>
                <c:pt idx="8011">
                  <c:v>39707</c:v>
                </c:pt>
                <c:pt idx="8012">
                  <c:v>39708</c:v>
                </c:pt>
                <c:pt idx="8013">
                  <c:v>39709</c:v>
                </c:pt>
                <c:pt idx="8014">
                  <c:v>39710</c:v>
                </c:pt>
                <c:pt idx="8015">
                  <c:v>39713</c:v>
                </c:pt>
                <c:pt idx="8016">
                  <c:v>39714</c:v>
                </c:pt>
                <c:pt idx="8017">
                  <c:v>39715</c:v>
                </c:pt>
                <c:pt idx="8018">
                  <c:v>39716</c:v>
                </c:pt>
                <c:pt idx="8019">
                  <c:v>39717</c:v>
                </c:pt>
                <c:pt idx="8020">
                  <c:v>39720</c:v>
                </c:pt>
                <c:pt idx="8021">
                  <c:v>39721</c:v>
                </c:pt>
                <c:pt idx="8022">
                  <c:v>39722</c:v>
                </c:pt>
                <c:pt idx="8023">
                  <c:v>39723</c:v>
                </c:pt>
                <c:pt idx="8024">
                  <c:v>39724</c:v>
                </c:pt>
                <c:pt idx="8025">
                  <c:v>39727</c:v>
                </c:pt>
                <c:pt idx="8026">
                  <c:v>39728</c:v>
                </c:pt>
                <c:pt idx="8027">
                  <c:v>39729</c:v>
                </c:pt>
                <c:pt idx="8028">
                  <c:v>39730</c:v>
                </c:pt>
                <c:pt idx="8029">
                  <c:v>39731</c:v>
                </c:pt>
                <c:pt idx="8030">
                  <c:v>39734</c:v>
                </c:pt>
                <c:pt idx="8031">
                  <c:v>39735</c:v>
                </c:pt>
                <c:pt idx="8032">
                  <c:v>39736</c:v>
                </c:pt>
                <c:pt idx="8033">
                  <c:v>39737</c:v>
                </c:pt>
                <c:pt idx="8034">
                  <c:v>39738</c:v>
                </c:pt>
                <c:pt idx="8035">
                  <c:v>39741</c:v>
                </c:pt>
                <c:pt idx="8036">
                  <c:v>39742</c:v>
                </c:pt>
                <c:pt idx="8037">
                  <c:v>39743</c:v>
                </c:pt>
                <c:pt idx="8038">
                  <c:v>39744</c:v>
                </c:pt>
                <c:pt idx="8039">
                  <c:v>39745</c:v>
                </c:pt>
                <c:pt idx="8040">
                  <c:v>39748</c:v>
                </c:pt>
                <c:pt idx="8041">
                  <c:v>39749</c:v>
                </c:pt>
                <c:pt idx="8042">
                  <c:v>39750</c:v>
                </c:pt>
                <c:pt idx="8043">
                  <c:v>39751</c:v>
                </c:pt>
                <c:pt idx="8044">
                  <c:v>39752</c:v>
                </c:pt>
                <c:pt idx="8045">
                  <c:v>39755</c:v>
                </c:pt>
                <c:pt idx="8046">
                  <c:v>39756</c:v>
                </c:pt>
                <c:pt idx="8047">
                  <c:v>39757</c:v>
                </c:pt>
                <c:pt idx="8048">
                  <c:v>39758</c:v>
                </c:pt>
                <c:pt idx="8049">
                  <c:v>39759</c:v>
                </c:pt>
                <c:pt idx="8050">
                  <c:v>39762</c:v>
                </c:pt>
                <c:pt idx="8051">
                  <c:v>39763</c:v>
                </c:pt>
                <c:pt idx="8052">
                  <c:v>39764</c:v>
                </c:pt>
                <c:pt idx="8053">
                  <c:v>39765</c:v>
                </c:pt>
                <c:pt idx="8054">
                  <c:v>39766</c:v>
                </c:pt>
                <c:pt idx="8055">
                  <c:v>39769</c:v>
                </c:pt>
                <c:pt idx="8056">
                  <c:v>39770</c:v>
                </c:pt>
                <c:pt idx="8057">
                  <c:v>39771</c:v>
                </c:pt>
                <c:pt idx="8058">
                  <c:v>39772</c:v>
                </c:pt>
                <c:pt idx="8059">
                  <c:v>39773</c:v>
                </c:pt>
                <c:pt idx="8060">
                  <c:v>39776</c:v>
                </c:pt>
                <c:pt idx="8061">
                  <c:v>39777</c:v>
                </c:pt>
                <c:pt idx="8062">
                  <c:v>39778</c:v>
                </c:pt>
                <c:pt idx="8063">
                  <c:v>39779</c:v>
                </c:pt>
                <c:pt idx="8064">
                  <c:v>39780</c:v>
                </c:pt>
                <c:pt idx="8065">
                  <c:v>39783</c:v>
                </c:pt>
                <c:pt idx="8066">
                  <c:v>39784</c:v>
                </c:pt>
                <c:pt idx="8067">
                  <c:v>39785</c:v>
                </c:pt>
                <c:pt idx="8068">
                  <c:v>39786</c:v>
                </c:pt>
                <c:pt idx="8069">
                  <c:v>39787</c:v>
                </c:pt>
                <c:pt idx="8070">
                  <c:v>39790</c:v>
                </c:pt>
                <c:pt idx="8071">
                  <c:v>39791</c:v>
                </c:pt>
                <c:pt idx="8072">
                  <c:v>39792</c:v>
                </c:pt>
                <c:pt idx="8073">
                  <c:v>39793</c:v>
                </c:pt>
                <c:pt idx="8074">
                  <c:v>39794</c:v>
                </c:pt>
                <c:pt idx="8075">
                  <c:v>39797</c:v>
                </c:pt>
                <c:pt idx="8076">
                  <c:v>39798</c:v>
                </c:pt>
                <c:pt idx="8077">
                  <c:v>39799</c:v>
                </c:pt>
                <c:pt idx="8078">
                  <c:v>39800</c:v>
                </c:pt>
                <c:pt idx="8079">
                  <c:v>39801</c:v>
                </c:pt>
                <c:pt idx="8080">
                  <c:v>39804</c:v>
                </c:pt>
                <c:pt idx="8081">
                  <c:v>39805</c:v>
                </c:pt>
                <c:pt idx="8082">
                  <c:v>39806</c:v>
                </c:pt>
                <c:pt idx="8083">
                  <c:v>39807</c:v>
                </c:pt>
                <c:pt idx="8084">
                  <c:v>39808</c:v>
                </c:pt>
                <c:pt idx="8085">
                  <c:v>39811</c:v>
                </c:pt>
                <c:pt idx="8086">
                  <c:v>39812</c:v>
                </c:pt>
                <c:pt idx="8087">
                  <c:v>39813</c:v>
                </c:pt>
                <c:pt idx="8088">
                  <c:v>39814</c:v>
                </c:pt>
                <c:pt idx="8089">
                  <c:v>39815</c:v>
                </c:pt>
                <c:pt idx="8090">
                  <c:v>39818</c:v>
                </c:pt>
                <c:pt idx="8091">
                  <c:v>39819</c:v>
                </c:pt>
                <c:pt idx="8092">
                  <c:v>39820</c:v>
                </c:pt>
                <c:pt idx="8093">
                  <c:v>39821</c:v>
                </c:pt>
                <c:pt idx="8094">
                  <c:v>39822</c:v>
                </c:pt>
                <c:pt idx="8095">
                  <c:v>39825</c:v>
                </c:pt>
                <c:pt idx="8096">
                  <c:v>39826</c:v>
                </c:pt>
                <c:pt idx="8097">
                  <c:v>39827</c:v>
                </c:pt>
                <c:pt idx="8098">
                  <c:v>39828</c:v>
                </c:pt>
                <c:pt idx="8099">
                  <c:v>39829</c:v>
                </c:pt>
                <c:pt idx="8100">
                  <c:v>39832</c:v>
                </c:pt>
                <c:pt idx="8101">
                  <c:v>39833</c:v>
                </c:pt>
                <c:pt idx="8102">
                  <c:v>39834</c:v>
                </c:pt>
                <c:pt idx="8103">
                  <c:v>39835</c:v>
                </c:pt>
                <c:pt idx="8104">
                  <c:v>39836</c:v>
                </c:pt>
                <c:pt idx="8105">
                  <c:v>39839</c:v>
                </c:pt>
                <c:pt idx="8106">
                  <c:v>39840</c:v>
                </c:pt>
                <c:pt idx="8107">
                  <c:v>39841</c:v>
                </c:pt>
                <c:pt idx="8108">
                  <c:v>39842</c:v>
                </c:pt>
                <c:pt idx="8109">
                  <c:v>39843</c:v>
                </c:pt>
                <c:pt idx="8110">
                  <c:v>39846</c:v>
                </c:pt>
                <c:pt idx="8111">
                  <c:v>39847</c:v>
                </c:pt>
                <c:pt idx="8112">
                  <c:v>39848</c:v>
                </c:pt>
                <c:pt idx="8113">
                  <c:v>39849</c:v>
                </c:pt>
                <c:pt idx="8114">
                  <c:v>39850</c:v>
                </c:pt>
                <c:pt idx="8115">
                  <c:v>39853</c:v>
                </c:pt>
                <c:pt idx="8116">
                  <c:v>39854</c:v>
                </c:pt>
                <c:pt idx="8117">
                  <c:v>39855</c:v>
                </c:pt>
                <c:pt idx="8118">
                  <c:v>39856</c:v>
                </c:pt>
                <c:pt idx="8119">
                  <c:v>39857</c:v>
                </c:pt>
                <c:pt idx="8120">
                  <c:v>39860</c:v>
                </c:pt>
                <c:pt idx="8121">
                  <c:v>39861</c:v>
                </c:pt>
                <c:pt idx="8122">
                  <c:v>39862</c:v>
                </c:pt>
                <c:pt idx="8123">
                  <c:v>39863</c:v>
                </c:pt>
                <c:pt idx="8124">
                  <c:v>39864</c:v>
                </c:pt>
                <c:pt idx="8125">
                  <c:v>39867</c:v>
                </c:pt>
                <c:pt idx="8126">
                  <c:v>39868</c:v>
                </c:pt>
                <c:pt idx="8127">
                  <c:v>39869</c:v>
                </c:pt>
                <c:pt idx="8128">
                  <c:v>39870</c:v>
                </c:pt>
                <c:pt idx="8129">
                  <c:v>39871</c:v>
                </c:pt>
                <c:pt idx="8130">
                  <c:v>39874</c:v>
                </c:pt>
                <c:pt idx="8131">
                  <c:v>39875</c:v>
                </c:pt>
                <c:pt idx="8132">
                  <c:v>39876</c:v>
                </c:pt>
                <c:pt idx="8133">
                  <c:v>39877</c:v>
                </c:pt>
                <c:pt idx="8134">
                  <c:v>39878</c:v>
                </c:pt>
                <c:pt idx="8135">
                  <c:v>39881</c:v>
                </c:pt>
                <c:pt idx="8136">
                  <c:v>39882</c:v>
                </c:pt>
                <c:pt idx="8137">
                  <c:v>39883</c:v>
                </c:pt>
                <c:pt idx="8138">
                  <c:v>39884</c:v>
                </c:pt>
                <c:pt idx="8139">
                  <c:v>39885</c:v>
                </c:pt>
                <c:pt idx="8140">
                  <c:v>39888</c:v>
                </c:pt>
                <c:pt idx="8141">
                  <c:v>39889</c:v>
                </c:pt>
                <c:pt idx="8142">
                  <c:v>39890</c:v>
                </c:pt>
                <c:pt idx="8143">
                  <c:v>39891</c:v>
                </c:pt>
                <c:pt idx="8144">
                  <c:v>39892</c:v>
                </c:pt>
                <c:pt idx="8145">
                  <c:v>39895</c:v>
                </c:pt>
                <c:pt idx="8146">
                  <c:v>39896</c:v>
                </c:pt>
                <c:pt idx="8147">
                  <c:v>39897</c:v>
                </c:pt>
                <c:pt idx="8148">
                  <c:v>39898</c:v>
                </c:pt>
                <c:pt idx="8149">
                  <c:v>39899</c:v>
                </c:pt>
                <c:pt idx="8150">
                  <c:v>39902</c:v>
                </c:pt>
                <c:pt idx="8151">
                  <c:v>39903</c:v>
                </c:pt>
                <c:pt idx="8152">
                  <c:v>39904</c:v>
                </c:pt>
                <c:pt idx="8153">
                  <c:v>39905</c:v>
                </c:pt>
                <c:pt idx="8154">
                  <c:v>39906</c:v>
                </c:pt>
                <c:pt idx="8155">
                  <c:v>39909</c:v>
                </c:pt>
                <c:pt idx="8156">
                  <c:v>39910</c:v>
                </c:pt>
                <c:pt idx="8157">
                  <c:v>39911</c:v>
                </c:pt>
                <c:pt idx="8158">
                  <c:v>39912</c:v>
                </c:pt>
                <c:pt idx="8159">
                  <c:v>39913</c:v>
                </c:pt>
                <c:pt idx="8160">
                  <c:v>39916</c:v>
                </c:pt>
                <c:pt idx="8161">
                  <c:v>39917</c:v>
                </c:pt>
                <c:pt idx="8162">
                  <c:v>39918</c:v>
                </c:pt>
                <c:pt idx="8163">
                  <c:v>39919</c:v>
                </c:pt>
                <c:pt idx="8164">
                  <c:v>39920</c:v>
                </c:pt>
                <c:pt idx="8165">
                  <c:v>39923</c:v>
                </c:pt>
                <c:pt idx="8166">
                  <c:v>39924</c:v>
                </c:pt>
                <c:pt idx="8167">
                  <c:v>39925</c:v>
                </c:pt>
                <c:pt idx="8168">
                  <c:v>39926</c:v>
                </c:pt>
                <c:pt idx="8169">
                  <c:v>39927</c:v>
                </c:pt>
                <c:pt idx="8170">
                  <c:v>39930</c:v>
                </c:pt>
                <c:pt idx="8171">
                  <c:v>39931</c:v>
                </c:pt>
                <c:pt idx="8172">
                  <c:v>39932</c:v>
                </c:pt>
                <c:pt idx="8173">
                  <c:v>39933</c:v>
                </c:pt>
                <c:pt idx="8174">
                  <c:v>39934</c:v>
                </c:pt>
                <c:pt idx="8175">
                  <c:v>39937</c:v>
                </c:pt>
                <c:pt idx="8176">
                  <c:v>39938</c:v>
                </c:pt>
                <c:pt idx="8177">
                  <c:v>39939</c:v>
                </c:pt>
                <c:pt idx="8178">
                  <c:v>39940</c:v>
                </c:pt>
                <c:pt idx="8179">
                  <c:v>39941</c:v>
                </c:pt>
                <c:pt idx="8180">
                  <c:v>39944</c:v>
                </c:pt>
                <c:pt idx="8181">
                  <c:v>39945</c:v>
                </c:pt>
                <c:pt idx="8182">
                  <c:v>39946</c:v>
                </c:pt>
                <c:pt idx="8183">
                  <c:v>39947</c:v>
                </c:pt>
                <c:pt idx="8184">
                  <c:v>39948</c:v>
                </c:pt>
                <c:pt idx="8185">
                  <c:v>39951</c:v>
                </c:pt>
                <c:pt idx="8186">
                  <c:v>39952</c:v>
                </c:pt>
                <c:pt idx="8187">
                  <c:v>39953</c:v>
                </c:pt>
                <c:pt idx="8188">
                  <c:v>39954</c:v>
                </c:pt>
                <c:pt idx="8189">
                  <c:v>39955</c:v>
                </c:pt>
                <c:pt idx="8190">
                  <c:v>39958</c:v>
                </c:pt>
                <c:pt idx="8191">
                  <c:v>39959</c:v>
                </c:pt>
                <c:pt idx="8192">
                  <c:v>39960</c:v>
                </c:pt>
                <c:pt idx="8193">
                  <c:v>39961</c:v>
                </c:pt>
                <c:pt idx="8194">
                  <c:v>39962</c:v>
                </c:pt>
                <c:pt idx="8195">
                  <c:v>39965</c:v>
                </c:pt>
                <c:pt idx="8196">
                  <c:v>39966</c:v>
                </c:pt>
                <c:pt idx="8197">
                  <c:v>39967</c:v>
                </c:pt>
                <c:pt idx="8198">
                  <c:v>39968</c:v>
                </c:pt>
                <c:pt idx="8199">
                  <c:v>39969</c:v>
                </c:pt>
                <c:pt idx="8200">
                  <c:v>39972</c:v>
                </c:pt>
                <c:pt idx="8201">
                  <c:v>39973</c:v>
                </c:pt>
                <c:pt idx="8202">
                  <c:v>39974</c:v>
                </c:pt>
                <c:pt idx="8203">
                  <c:v>39975</c:v>
                </c:pt>
                <c:pt idx="8204">
                  <c:v>39976</c:v>
                </c:pt>
                <c:pt idx="8205">
                  <c:v>39979</c:v>
                </c:pt>
                <c:pt idx="8206">
                  <c:v>39980</c:v>
                </c:pt>
                <c:pt idx="8207">
                  <c:v>39981</c:v>
                </c:pt>
                <c:pt idx="8208">
                  <c:v>39982</c:v>
                </c:pt>
                <c:pt idx="8209">
                  <c:v>39983</c:v>
                </c:pt>
                <c:pt idx="8210">
                  <c:v>39986</c:v>
                </c:pt>
                <c:pt idx="8211">
                  <c:v>39987</c:v>
                </c:pt>
                <c:pt idx="8212">
                  <c:v>39988</c:v>
                </c:pt>
                <c:pt idx="8213">
                  <c:v>39989</c:v>
                </c:pt>
                <c:pt idx="8214">
                  <c:v>39990</c:v>
                </c:pt>
                <c:pt idx="8215">
                  <c:v>39993</c:v>
                </c:pt>
                <c:pt idx="8216">
                  <c:v>39994</c:v>
                </c:pt>
                <c:pt idx="8217">
                  <c:v>39995</c:v>
                </c:pt>
                <c:pt idx="8218">
                  <c:v>39996</c:v>
                </c:pt>
                <c:pt idx="8219">
                  <c:v>39997</c:v>
                </c:pt>
                <c:pt idx="8220">
                  <c:v>40000</c:v>
                </c:pt>
                <c:pt idx="8221">
                  <c:v>40001</c:v>
                </c:pt>
                <c:pt idx="8222">
                  <c:v>40002</c:v>
                </c:pt>
                <c:pt idx="8223">
                  <c:v>40003</c:v>
                </c:pt>
                <c:pt idx="8224">
                  <c:v>40004</c:v>
                </c:pt>
                <c:pt idx="8225">
                  <c:v>40007</c:v>
                </c:pt>
                <c:pt idx="8226">
                  <c:v>40008</c:v>
                </c:pt>
                <c:pt idx="8227">
                  <c:v>40009</c:v>
                </c:pt>
                <c:pt idx="8228">
                  <c:v>40010</c:v>
                </c:pt>
                <c:pt idx="8229">
                  <c:v>40011</c:v>
                </c:pt>
                <c:pt idx="8230">
                  <c:v>40014</c:v>
                </c:pt>
                <c:pt idx="8231">
                  <c:v>40015</c:v>
                </c:pt>
                <c:pt idx="8232">
                  <c:v>40016</c:v>
                </c:pt>
                <c:pt idx="8233">
                  <c:v>40017</c:v>
                </c:pt>
                <c:pt idx="8234">
                  <c:v>40018</c:v>
                </c:pt>
                <c:pt idx="8235">
                  <c:v>40021</c:v>
                </c:pt>
                <c:pt idx="8236">
                  <c:v>40022</c:v>
                </c:pt>
                <c:pt idx="8237">
                  <c:v>40023</c:v>
                </c:pt>
                <c:pt idx="8238">
                  <c:v>40024</c:v>
                </c:pt>
                <c:pt idx="8239">
                  <c:v>40025</c:v>
                </c:pt>
                <c:pt idx="8240">
                  <c:v>40028</c:v>
                </c:pt>
                <c:pt idx="8241">
                  <c:v>40029</c:v>
                </c:pt>
                <c:pt idx="8242">
                  <c:v>40030</c:v>
                </c:pt>
                <c:pt idx="8243">
                  <c:v>40031</c:v>
                </c:pt>
                <c:pt idx="8244">
                  <c:v>40032</c:v>
                </c:pt>
                <c:pt idx="8245">
                  <c:v>40035</c:v>
                </c:pt>
                <c:pt idx="8246">
                  <c:v>40036</c:v>
                </c:pt>
                <c:pt idx="8247">
                  <c:v>40037</c:v>
                </c:pt>
                <c:pt idx="8248">
                  <c:v>40038</c:v>
                </c:pt>
                <c:pt idx="8249">
                  <c:v>40039</c:v>
                </c:pt>
                <c:pt idx="8250">
                  <c:v>40042</c:v>
                </c:pt>
                <c:pt idx="8251">
                  <c:v>40043</c:v>
                </c:pt>
                <c:pt idx="8252">
                  <c:v>40044</c:v>
                </c:pt>
                <c:pt idx="8253">
                  <c:v>40045</c:v>
                </c:pt>
                <c:pt idx="8254">
                  <c:v>40046</c:v>
                </c:pt>
                <c:pt idx="8255">
                  <c:v>40049</c:v>
                </c:pt>
                <c:pt idx="8256">
                  <c:v>40050</c:v>
                </c:pt>
                <c:pt idx="8257">
                  <c:v>40051</c:v>
                </c:pt>
                <c:pt idx="8258">
                  <c:v>40052</c:v>
                </c:pt>
                <c:pt idx="8259">
                  <c:v>40053</c:v>
                </c:pt>
                <c:pt idx="8260">
                  <c:v>40056</c:v>
                </c:pt>
                <c:pt idx="8261">
                  <c:v>40057</c:v>
                </c:pt>
                <c:pt idx="8262">
                  <c:v>40058</c:v>
                </c:pt>
                <c:pt idx="8263">
                  <c:v>40059</c:v>
                </c:pt>
                <c:pt idx="8264">
                  <c:v>40060</c:v>
                </c:pt>
                <c:pt idx="8265">
                  <c:v>40063</c:v>
                </c:pt>
                <c:pt idx="8266">
                  <c:v>40064</c:v>
                </c:pt>
                <c:pt idx="8267">
                  <c:v>40065</c:v>
                </c:pt>
                <c:pt idx="8268">
                  <c:v>40066</c:v>
                </c:pt>
                <c:pt idx="8269">
                  <c:v>40067</c:v>
                </c:pt>
                <c:pt idx="8270">
                  <c:v>40070</c:v>
                </c:pt>
                <c:pt idx="8271">
                  <c:v>40071</c:v>
                </c:pt>
                <c:pt idx="8272">
                  <c:v>40072</c:v>
                </c:pt>
                <c:pt idx="8273">
                  <c:v>40073</c:v>
                </c:pt>
                <c:pt idx="8274">
                  <c:v>40074</c:v>
                </c:pt>
                <c:pt idx="8275">
                  <c:v>40077</c:v>
                </c:pt>
                <c:pt idx="8276">
                  <c:v>40078</c:v>
                </c:pt>
                <c:pt idx="8277">
                  <c:v>40079</c:v>
                </c:pt>
                <c:pt idx="8278">
                  <c:v>40080</c:v>
                </c:pt>
                <c:pt idx="8279">
                  <c:v>40081</c:v>
                </c:pt>
                <c:pt idx="8280">
                  <c:v>40084</c:v>
                </c:pt>
                <c:pt idx="8281">
                  <c:v>40085</c:v>
                </c:pt>
                <c:pt idx="8282">
                  <c:v>40086</c:v>
                </c:pt>
                <c:pt idx="8283">
                  <c:v>40087</c:v>
                </c:pt>
                <c:pt idx="8284">
                  <c:v>40088</c:v>
                </c:pt>
                <c:pt idx="8285">
                  <c:v>40091</c:v>
                </c:pt>
                <c:pt idx="8286">
                  <c:v>40092</c:v>
                </c:pt>
                <c:pt idx="8287">
                  <c:v>40093</c:v>
                </c:pt>
                <c:pt idx="8288">
                  <c:v>40094</c:v>
                </c:pt>
                <c:pt idx="8289">
                  <c:v>40095</c:v>
                </c:pt>
                <c:pt idx="8290">
                  <c:v>40098</c:v>
                </c:pt>
                <c:pt idx="8291">
                  <c:v>40099</c:v>
                </c:pt>
                <c:pt idx="8292">
                  <c:v>40100</c:v>
                </c:pt>
                <c:pt idx="8293">
                  <c:v>40101</c:v>
                </c:pt>
                <c:pt idx="8294">
                  <c:v>40102</c:v>
                </c:pt>
                <c:pt idx="8295">
                  <c:v>40105</c:v>
                </c:pt>
                <c:pt idx="8296">
                  <c:v>40106</c:v>
                </c:pt>
                <c:pt idx="8297">
                  <c:v>40107</c:v>
                </c:pt>
                <c:pt idx="8298">
                  <c:v>40108</c:v>
                </c:pt>
                <c:pt idx="8299">
                  <c:v>40109</c:v>
                </c:pt>
                <c:pt idx="8300">
                  <c:v>40112</c:v>
                </c:pt>
                <c:pt idx="8301">
                  <c:v>40113</c:v>
                </c:pt>
                <c:pt idx="8302">
                  <c:v>40114</c:v>
                </c:pt>
                <c:pt idx="8303">
                  <c:v>40115</c:v>
                </c:pt>
                <c:pt idx="8304">
                  <c:v>40116</c:v>
                </c:pt>
                <c:pt idx="8305">
                  <c:v>40119</c:v>
                </c:pt>
                <c:pt idx="8306">
                  <c:v>40120</c:v>
                </c:pt>
                <c:pt idx="8307">
                  <c:v>40121</c:v>
                </c:pt>
                <c:pt idx="8308">
                  <c:v>40122</c:v>
                </c:pt>
                <c:pt idx="8309">
                  <c:v>40123</c:v>
                </c:pt>
                <c:pt idx="8310">
                  <c:v>40126</c:v>
                </c:pt>
                <c:pt idx="8311">
                  <c:v>40127</c:v>
                </c:pt>
                <c:pt idx="8312">
                  <c:v>40128</c:v>
                </c:pt>
                <c:pt idx="8313">
                  <c:v>40129</c:v>
                </c:pt>
                <c:pt idx="8314">
                  <c:v>40130</c:v>
                </c:pt>
                <c:pt idx="8315">
                  <c:v>40133</c:v>
                </c:pt>
                <c:pt idx="8316">
                  <c:v>40134</c:v>
                </c:pt>
                <c:pt idx="8317">
                  <c:v>40135</c:v>
                </c:pt>
                <c:pt idx="8318">
                  <c:v>40136</c:v>
                </c:pt>
                <c:pt idx="8319">
                  <c:v>40137</c:v>
                </c:pt>
                <c:pt idx="8320">
                  <c:v>40140</c:v>
                </c:pt>
                <c:pt idx="8321">
                  <c:v>40141</c:v>
                </c:pt>
                <c:pt idx="8322">
                  <c:v>40142</c:v>
                </c:pt>
                <c:pt idx="8323">
                  <c:v>40143</c:v>
                </c:pt>
                <c:pt idx="8324">
                  <c:v>40144</c:v>
                </c:pt>
                <c:pt idx="8325">
                  <c:v>40147</c:v>
                </c:pt>
                <c:pt idx="8326">
                  <c:v>40148</c:v>
                </c:pt>
                <c:pt idx="8327">
                  <c:v>40149</c:v>
                </c:pt>
                <c:pt idx="8328">
                  <c:v>40150</c:v>
                </c:pt>
                <c:pt idx="8329">
                  <c:v>40151</c:v>
                </c:pt>
                <c:pt idx="8330">
                  <c:v>40154</c:v>
                </c:pt>
                <c:pt idx="8331">
                  <c:v>40155</c:v>
                </c:pt>
                <c:pt idx="8332">
                  <c:v>40156</c:v>
                </c:pt>
                <c:pt idx="8333">
                  <c:v>40157</c:v>
                </c:pt>
                <c:pt idx="8334">
                  <c:v>40158</c:v>
                </c:pt>
                <c:pt idx="8335">
                  <c:v>40161</c:v>
                </c:pt>
                <c:pt idx="8336">
                  <c:v>40162</c:v>
                </c:pt>
                <c:pt idx="8337">
                  <c:v>40163</c:v>
                </c:pt>
                <c:pt idx="8338">
                  <c:v>40164</c:v>
                </c:pt>
                <c:pt idx="8339">
                  <c:v>40165</c:v>
                </c:pt>
                <c:pt idx="8340">
                  <c:v>40168</c:v>
                </c:pt>
                <c:pt idx="8341">
                  <c:v>40169</c:v>
                </c:pt>
                <c:pt idx="8342">
                  <c:v>40170</c:v>
                </c:pt>
                <c:pt idx="8343">
                  <c:v>40171</c:v>
                </c:pt>
                <c:pt idx="8344">
                  <c:v>40172</c:v>
                </c:pt>
                <c:pt idx="8345">
                  <c:v>40175</c:v>
                </c:pt>
                <c:pt idx="8346">
                  <c:v>40176</c:v>
                </c:pt>
                <c:pt idx="8347">
                  <c:v>40177</c:v>
                </c:pt>
                <c:pt idx="8348">
                  <c:v>40178</c:v>
                </c:pt>
                <c:pt idx="8349">
                  <c:v>40179</c:v>
                </c:pt>
                <c:pt idx="8350">
                  <c:v>40182</c:v>
                </c:pt>
                <c:pt idx="8351">
                  <c:v>40183</c:v>
                </c:pt>
                <c:pt idx="8352">
                  <c:v>40184</c:v>
                </c:pt>
                <c:pt idx="8353">
                  <c:v>40185</c:v>
                </c:pt>
                <c:pt idx="8354">
                  <c:v>40186</c:v>
                </c:pt>
                <c:pt idx="8355">
                  <c:v>40189</c:v>
                </c:pt>
                <c:pt idx="8356">
                  <c:v>40190</c:v>
                </c:pt>
                <c:pt idx="8357">
                  <c:v>40191</c:v>
                </c:pt>
                <c:pt idx="8358">
                  <c:v>40192</c:v>
                </c:pt>
                <c:pt idx="8359">
                  <c:v>40193</c:v>
                </c:pt>
                <c:pt idx="8360">
                  <c:v>40196</c:v>
                </c:pt>
                <c:pt idx="8361">
                  <c:v>40197</c:v>
                </c:pt>
                <c:pt idx="8362">
                  <c:v>40198</c:v>
                </c:pt>
                <c:pt idx="8363">
                  <c:v>40199</c:v>
                </c:pt>
                <c:pt idx="8364">
                  <c:v>40200</c:v>
                </c:pt>
                <c:pt idx="8365">
                  <c:v>40203</c:v>
                </c:pt>
                <c:pt idx="8366">
                  <c:v>40204</c:v>
                </c:pt>
                <c:pt idx="8367">
                  <c:v>40205</c:v>
                </c:pt>
                <c:pt idx="8368">
                  <c:v>40206</c:v>
                </c:pt>
                <c:pt idx="8369">
                  <c:v>40207</c:v>
                </c:pt>
                <c:pt idx="8370">
                  <c:v>40210</c:v>
                </c:pt>
                <c:pt idx="8371">
                  <c:v>40211</c:v>
                </c:pt>
                <c:pt idx="8372">
                  <c:v>40212</c:v>
                </c:pt>
                <c:pt idx="8373">
                  <c:v>40213</c:v>
                </c:pt>
                <c:pt idx="8374">
                  <c:v>40214</c:v>
                </c:pt>
                <c:pt idx="8375">
                  <c:v>40217</c:v>
                </c:pt>
                <c:pt idx="8376">
                  <c:v>40218</c:v>
                </c:pt>
                <c:pt idx="8377">
                  <c:v>40219</c:v>
                </c:pt>
                <c:pt idx="8378">
                  <c:v>40220</c:v>
                </c:pt>
                <c:pt idx="8379">
                  <c:v>40221</c:v>
                </c:pt>
                <c:pt idx="8380">
                  <c:v>40224</c:v>
                </c:pt>
                <c:pt idx="8381">
                  <c:v>40225</c:v>
                </c:pt>
                <c:pt idx="8382">
                  <c:v>40226</c:v>
                </c:pt>
                <c:pt idx="8383">
                  <c:v>40227</c:v>
                </c:pt>
                <c:pt idx="8384">
                  <c:v>40228</c:v>
                </c:pt>
                <c:pt idx="8385">
                  <c:v>40231</c:v>
                </c:pt>
                <c:pt idx="8386">
                  <c:v>40232</c:v>
                </c:pt>
                <c:pt idx="8387">
                  <c:v>40233</c:v>
                </c:pt>
                <c:pt idx="8388">
                  <c:v>40234</c:v>
                </c:pt>
                <c:pt idx="8389">
                  <c:v>40235</c:v>
                </c:pt>
                <c:pt idx="8390">
                  <c:v>40238</c:v>
                </c:pt>
                <c:pt idx="8391">
                  <c:v>40239</c:v>
                </c:pt>
                <c:pt idx="8392">
                  <c:v>40240</c:v>
                </c:pt>
                <c:pt idx="8393">
                  <c:v>40241</c:v>
                </c:pt>
                <c:pt idx="8394">
                  <c:v>40242</c:v>
                </c:pt>
                <c:pt idx="8395">
                  <c:v>40245</c:v>
                </c:pt>
                <c:pt idx="8396">
                  <c:v>40246</c:v>
                </c:pt>
                <c:pt idx="8397">
                  <c:v>40247</c:v>
                </c:pt>
                <c:pt idx="8398">
                  <c:v>40248</c:v>
                </c:pt>
                <c:pt idx="8399">
                  <c:v>40249</c:v>
                </c:pt>
                <c:pt idx="8400">
                  <c:v>40252</c:v>
                </c:pt>
                <c:pt idx="8401">
                  <c:v>40253</c:v>
                </c:pt>
                <c:pt idx="8402">
                  <c:v>40254</c:v>
                </c:pt>
                <c:pt idx="8403">
                  <c:v>40255</c:v>
                </c:pt>
                <c:pt idx="8404">
                  <c:v>40256</c:v>
                </c:pt>
                <c:pt idx="8405">
                  <c:v>40259</c:v>
                </c:pt>
                <c:pt idx="8406">
                  <c:v>40260</c:v>
                </c:pt>
                <c:pt idx="8407">
                  <c:v>40261</c:v>
                </c:pt>
                <c:pt idx="8408">
                  <c:v>40262</c:v>
                </c:pt>
                <c:pt idx="8409">
                  <c:v>40263</c:v>
                </c:pt>
                <c:pt idx="8410">
                  <c:v>40266</c:v>
                </c:pt>
                <c:pt idx="8411">
                  <c:v>40267</c:v>
                </c:pt>
                <c:pt idx="8412">
                  <c:v>40268</c:v>
                </c:pt>
                <c:pt idx="8413">
                  <c:v>40269</c:v>
                </c:pt>
                <c:pt idx="8414">
                  <c:v>40270</c:v>
                </c:pt>
                <c:pt idx="8415">
                  <c:v>40273</c:v>
                </c:pt>
                <c:pt idx="8416">
                  <c:v>40274</c:v>
                </c:pt>
                <c:pt idx="8417">
                  <c:v>40275</c:v>
                </c:pt>
                <c:pt idx="8418">
                  <c:v>40276</c:v>
                </c:pt>
                <c:pt idx="8419">
                  <c:v>40277</c:v>
                </c:pt>
                <c:pt idx="8420">
                  <c:v>40280</c:v>
                </c:pt>
                <c:pt idx="8421">
                  <c:v>40281</c:v>
                </c:pt>
                <c:pt idx="8422">
                  <c:v>40282</c:v>
                </c:pt>
                <c:pt idx="8423">
                  <c:v>40283</c:v>
                </c:pt>
                <c:pt idx="8424">
                  <c:v>40284</c:v>
                </c:pt>
                <c:pt idx="8425">
                  <c:v>40287</c:v>
                </c:pt>
                <c:pt idx="8426">
                  <c:v>40288</c:v>
                </c:pt>
                <c:pt idx="8427">
                  <c:v>40289</c:v>
                </c:pt>
                <c:pt idx="8428">
                  <c:v>40290</c:v>
                </c:pt>
                <c:pt idx="8429">
                  <c:v>40291</c:v>
                </c:pt>
                <c:pt idx="8430">
                  <c:v>40294</c:v>
                </c:pt>
                <c:pt idx="8431">
                  <c:v>40295</c:v>
                </c:pt>
                <c:pt idx="8432">
                  <c:v>40296</c:v>
                </c:pt>
                <c:pt idx="8433">
                  <c:v>40297</c:v>
                </c:pt>
                <c:pt idx="8434">
                  <c:v>40298</c:v>
                </c:pt>
                <c:pt idx="8435">
                  <c:v>40301</c:v>
                </c:pt>
                <c:pt idx="8436">
                  <c:v>40302</c:v>
                </c:pt>
                <c:pt idx="8437">
                  <c:v>40303</c:v>
                </c:pt>
                <c:pt idx="8438">
                  <c:v>40304</c:v>
                </c:pt>
                <c:pt idx="8439">
                  <c:v>40305</c:v>
                </c:pt>
                <c:pt idx="8440">
                  <c:v>40308</c:v>
                </c:pt>
                <c:pt idx="8441">
                  <c:v>40309</c:v>
                </c:pt>
                <c:pt idx="8442">
                  <c:v>40310</c:v>
                </c:pt>
                <c:pt idx="8443">
                  <c:v>40311</c:v>
                </c:pt>
                <c:pt idx="8444">
                  <c:v>40312</c:v>
                </c:pt>
                <c:pt idx="8445">
                  <c:v>40315</c:v>
                </c:pt>
                <c:pt idx="8446">
                  <c:v>40316</c:v>
                </c:pt>
                <c:pt idx="8447">
                  <c:v>40317</c:v>
                </c:pt>
                <c:pt idx="8448">
                  <c:v>40318</c:v>
                </c:pt>
                <c:pt idx="8449">
                  <c:v>40319</c:v>
                </c:pt>
                <c:pt idx="8450">
                  <c:v>40322</c:v>
                </c:pt>
                <c:pt idx="8451">
                  <c:v>40323</c:v>
                </c:pt>
                <c:pt idx="8452">
                  <c:v>40324</c:v>
                </c:pt>
                <c:pt idx="8453">
                  <c:v>40325</c:v>
                </c:pt>
                <c:pt idx="8454">
                  <c:v>40326</c:v>
                </c:pt>
                <c:pt idx="8455">
                  <c:v>40329</c:v>
                </c:pt>
                <c:pt idx="8456">
                  <c:v>40330</c:v>
                </c:pt>
                <c:pt idx="8457">
                  <c:v>40331</c:v>
                </c:pt>
                <c:pt idx="8458">
                  <c:v>40332</c:v>
                </c:pt>
                <c:pt idx="8459">
                  <c:v>40333</c:v>
                </c:pt>
                <c:pt idx="8460">
                  <c:v>40336</c:v>
                </c:pt>
                <c:pt idx="8461">
                  <c:v>40337</c:v>
                </c:pt>
                <c:pt idx="8462">
                  <c:v>40338</c:v>
                </c:pt>
                <c:pt idx="8463">
                  <c:v>40339</c:v>
                </c:pt>
                <c:pt idx="8464">
                  <c:v>40340</c:v>
                </c:pt>
                <c:pt idx="8465">
                  <c:v>40343</c:v>
                </c:pt>
                <c:pt idx="8466">
                  <c:v>40344</c:v>
                </c:pt>
                <c:pt idx="8467">
                  <c:v>40345</c:v>
                </c:pt>
                <c:pt idx="8468">
                  <c:v>40346</c:v>
                </c:pt>
                <c:pt idx="8469">
                  <c:v>40347</c:v>
                </c:pt>
                <c:pt idx="8470">
                  <c:v>40350</c:v>
                </c:pt>
                <c:pt idx="8471">
                  <c:v>40351</c:v>
                </c:pt>
                <c:pt idx="8472">
                  <c:v>40352</c:v>
                </c:pt>
                <c:pt idx="8473">
                  <c:v>40353</c:v>
                </c:pt>
                <c:pt idx="8474">
                  <c:v>40354</c:v>
                </c:pt>
                <c:pt idx="8475">
                  <c:v>40357</c:v>
                </c:pt>
                <c:pt idx="8476">
                  <c:v>40358</c:v>
                </c:pt>
                <c:pt idx="8477">
                  <c:v>40359</c:v>
                </c:pt>
                <c:pt idx="8478">
                  <c:v>40360</c:v>
                </c:pt>
                <c:pt idx="8479">
                  <c:v>40361</c:v>
                </c:pt>
                <c:pt idx="8480">
                  <c:v>40364</c:v>
                </c:pt>
                <c:pt idx="8481">
                  <c:v>40365</c:v>
                </c:pt>
                <c:pt idx="8482">
                  <c:v>40366</c:v>
                </c:pt>
                <c:pt idx="8483">
                  <c:v>40367</c:v>
                </c:pt>
                <c:pt idx="8484">
                  <c:v>40368</c:v>
                </c:pt>
                <c:pt idx="8485">
                  <c:v>40371</c:v>
                </c:pt>
                <c:pt idx="8486">
                  <c:v>40372</c:v>
                </c:pt>
                <c:pt idx="8487">
                  <c:v>40373</c:v>
                </c:pt>
                <c:pt idx="8488">
                  <c:v>40374</c:v>
                </c:pt>
                <c:pt idx="8489">
                  <c:v>40375</c:v>
                </c:pt>
                <c:pt idx="8490">
                  <c:v>40378</c:v>
                </c:pt>
                <c:pt idx="8491">
                  <c:v>40379</c:v>
                </c:pt>
                <c:pt idx="8492">
                  <c:v>40380</c:v>
                </c:pt>
                <c:pt idx="8493">
                  <c:v>40381</c:v>
                </c:pt>
                <c:pt idx="8494">
                  <c:v>40382</c:v>
                </c:pt>
                <c:pt idx="8495">
                  <c:v>40385</c:v>
                </c:pt>
                <c:pt idx="8496">
                  <c:v>40386</c:v>
                </c:pt>
                <c:pt idx="8497">
                  <c:v>40387</c:v>
                </c:pt>
                <c:pt idx="8498">
                  <c:v>40388</c:v>
                </c:pt>
                <c:pt idx="8499">
                  <c:v>40389</c:v>
                </c:pt>
                <c:pt idx="8500">
                  <c:v>40392</c:v>
                </c:pt>
                <c:pt idx="8501">
                  <c:v>40393</c:v>
                </c:pt>
                <c:pt idx="8502">
                  <c:v>40394</c:v>
                </c:pt>
                <c:pt idx="8503">
                  <c:v>40395</c:v>
                </c:pt>
                <c:pt idx="8504">
                  <c:v>40396</c:v>
                </c:pt>
                <c:pt idx="8505">
                  <c:v>40399</c:v>
                </c:pt>
                <c:pt idx="8506">
                  <c:v>40400</c:v>
                </c:pt>
                <c:pt idx="8507">
                  <c:v>40401</c:v>
                </c:pt>
                <c:pt idx="8508">
                  <c:v>40402</c:v>
                </c:pt>
                <c:pt idx="8509">
                  <c:v>40403</c:v>
                </c:pt>
                <c:pt idx="8510">
                  <c:v>40406</c:v>
                </c:pt>
                <c:pt idx="8511">
                  <c:v>40407</c:v>
                </c:pt>
                <c:pt idx="8512">
                  <c:v>40408</c:v>
                </c:pt>
                <c:pt idx="8513">
                  <c:v>40409</c:v>
                </c:pt>
                <c:pt idx="8514">
                  <c:v>40410</c:v>
                </c:pt>
                <c:pt idx="8515">
                  <c:v>40413</c:v>
                </c:pt>
                <c:pt idx="8516">
                  <c:v>40414</c:v>
                </c:pt>
                <c:pt idx="8517">
                  <c:v>40415</c:v>
                </c:pt>
                <c:pt idx="8518">
                  <c:v>40416</c:v>
                </c:pt>
                <c:pt idx="8519">
                  <c:v>40417</c:v>
                </c:pt>
                <c:pt idx="8520">
                  <c:v>40420</c:v>
                </c:pt>
                <c:pt idx="8521">
                  <c:v>40421</c:v>
                </c:pt>
                <c:pt idx="8522">
                  <c:v>40422</c:v>
                </c:pt>
                <c:pt idx="8523">
                  <c:v>40423</c:v>
                </c:pt>
                <c:pt idx="8524">
                  <c:v>40424</c:v>
                </c:pt>
                <c:pt idx="8525">
                  <c:v>40427</c:v>
                </c:pt>
                <c:pt idx="8526">
                  <c:v>40428</c:v>
                </c:pt>
                <c:pt idx="8527">
                  <c:v>40429</c:v>
                </c:pt>
                <c:pt idx="8528">
                  <c:v>40430</c:v>
                </c:pt>
                <c:pt idx="8529">
                  <c:v>40431</c:v>
                </c:pt>
                <c:pt idx="8530">
                  <c:v>40434</c:v>
                </c:pt>
                <c:pt idx="8531">
                  <c:v>40435</c:v>
                </c:pt>
                <c:pt idx="8532">
                  <c:v>40436</c:v>
                </c:pt>
                <c:pt idx="8533">
                  <c:v>40437</c:v>
                </c:pt>
                <c:pt idx="8534">
                  <c:v>40438</c:v>
                </c:pt>
                <c:pt idx="8535">
                  <c:v>40441</c:v>
                </c:pt>
                <c:pt idx="8536">
                  <c:v>40442</c:v>
                </c:pt>
                <c:pt idx="8537">
                  <c:v>40443</c:v>
                </c:pt>
                <c:pt idx="8538">
                  <c:v>40444</c:v>
                </c:pt>
                <c:pt idx="8539">
                  <c:v>40445</c:v>
                </c:pt>
                <c:pt idx="8540">
                  <c:v>40448</c:v>
                </c:pt>
                <c:pt idx="8541">
                  <c:v>40449</c:v>
                </c:pt>
                <c:pt idx="8542">
                  <c:v>40450</c:v>
                </c:pt>
                <c:pt idx="8543">
                  <c:v>40451</c:v>
                </c:pt>
                <c:pt idx="8544">
                  <c:v>40452</c:v>
                </c:pt>
                <c:pt idx="8545">
                  <c:v>40455</c:v>
                </c:pt>
                <c:pt idx="8546">
                  <c:v>40456</c:v>
                </c:pt>
                <c:pt idx="8547">
                  <c:v>40457</c:v>
                </c:pt>
                <c:pt idx="8548">
                  <c:v>40458</c:v>
                </c:pt>
                <c:pt idx="8549">
                  <c:v>40459</c:v>
                </c:pt>
                <c:pt idx="8550">
                  <c:v>40462</c:v>
                </c:pt>
                <c:pt idx="8551">
                  <c:v>40463</c:v>
                </c:pt>
                <c:pt idx="8552">
                  <c:v>40464</c:v>
                </c:pt>
                <c:pt idx="8553">
                  <c:v>40465</c:v>
                </c:pt>
                <c:pt idx="8554">
                  <c:v>40466</c:v>
                </c:pt>
                <c:pt idx="8555">
                  <c:v>40469</c:v>
                </c:pt>
                <c:pt idx="8556">
                  <c:v>40470</c:v>
                </c:pt>
                <c:pt idx="8557">
                  <c:v>40471</c:v>
                </c:pt>
                <c:pt idx="8558">
                  <c:v>40472</c:v>
                </c:pt>
                <c:pt idx="8559">
                  <c:v>40473</c:v>
                </c:pt>
                <c:pt idx="8560">
                  <c:v>40476</c:v>
                </c:pt>
                <c:pt idx="8561">
                  <c:v>40477</c:v>
                </c:pt>
                <c:pt idx="8562">
                  <c:v>40478</c:v>
                </c:pt>
                <c:pt idx="8563">
                  <c:v>40479</c:v>
                </c:pt>
                <c:pt idx="8564">
                  <c:v>40480</c:v>
                </c:pt>
                <c:pt idx="8565">
                  <c:v>40483</c:v>
                </c:pt>
                <c:pt idx="8566">
                  <c:v>40484</c:v>
                </c:pt>
                <c:pt idx="8567">
                  <c:v>40485</c:v>
                </c:pt>
                <c:pt idx="8568">
                  <c:v>40486</c:v>
                </c:pt>
                <c:pt idx="8569">
                  <c:v>40487</c:v>
                </c:pt>
                <c:pt idx="8570">
                  <c:v>40490</c:v>
                </c:pt>
                <c:pt idx="8571">
                  <c:v>40491</c:v>
                </c:pt>
                <c:pt idx="8572">
                  <c:v>40492</c:v>
                </c:pt>
                <c:pt idx="8573">
                  <c:v>40493</c:v>
                </c:pt>
                <c:pt idx="8574">
                  <c:v>40494</c:v>
                </c:pt>
                <c:pt idx="8575">
                  <c:v>40497</c:v>
                </c:pt>
                <c:pt idx="8576">
                  <c:v>40498</c:v>
                </c:pt>
                <c:pt idx="8577">
                  <c:v>40499</c:v>
                </c:pt>
                <c:pt idx="8578">
                  <c:v>40500</c:v>
                </c:pt>
                <c:pt idx="8579">
                  <c:v>40501</c:v>
                </c:pt>
                <c:pt idx="8580">
                  <c:v>40504</c:v>
                </c:pt>
                <c:pt idx="8581">
                  <c:v>40505</c:v>
                </c:pt>
                <c:pt idx="8582">
                  <c:v>40506</c:v>
                </c:pt>
                <c:pt idx="8583">
                  <c:v>40507</c:v>
                </c:pt>
                <c:pt idx="8584">
                  <c:v>40508</c:v>
                </c:pt>
                <c:pt idx="8585">
                  <c:v>40511</c:v>
                </c:pt>
                <c:pt idx="8586">
                  <c:v>40512</c:v>
                </c:pt>
                <c:pt idx="8587">
                  <c:v>40513</c:v>
                </c:pt>
                <c:pt idx="8588">
                  <c:v>40514</c:v>
                </c:pt>
                <c:pt idx="8589">
                  <c:v>40515</c:v>
                </c:pt>
                <c:pt idx="8590">
                  <c:v>40518</c:v>
                </c:pt>
                <c:pt idx="8591">
                  <c:v>40519</c:v>
                </c:pt>
                <c:pt idx="8592">
                  <c:v>40520</c:v>
                </c:pt>
                <c:pt idx="8593">
                  <c:v>40521</c:v>
                </c:pt>
                <c:pt idx="8594">
                  <c:v>40522</c:v>
                </c:pt>
                <c:pt idx="8595">
                  <c:v>40525</c:v>
                </c:pt>
                <c:pt idx="8596">
                  <c:v>40526</c:v>
                </c:pt>
                <c:pt idx="8597">
                  <c:v>40527</c:v>
                </c:pt>
                <c:pt idx="8598">
                  <c:v>40528</c:v>
                </c:pt>
                <c:pt idx="8599">
                  <c:v>40529</c:v>
                </c:pt>
                <c:pt idx="8600">
                  <c:v>40532</c:v>
                </c:pt>
                <c:pt idx="8601">
                  <c:v>40533</c:v>
                </c:pt>
                <c:pt idx="8602">
                  <c:v>40534</c:v>
                </c:pt>
                <c:pt idx="8603">
                  <c:v>40535</c:v>
                </c:pt>
                <c:pt idx="8604">
                  <c:v>40536</c:v>
                </c:pt>
                <c:pt idx="8605">
                  <c:v>40539</c:v>
                </c:pt>
                <c:pt idx="8606">
                  <c:v>40540</c:v>
                </c:pt>
                <c:pt idx="8607">
                  <c:v>40541</c:v>
                </c:pt>
                <c:pt idx="8608">
                  <c:v>40542</c:v>
                </c:pt>
                <c:pt idx="8609">
                  <c:v>40543</c:v>
                </c:pt>
                <c:pt idx="8610">
                  <c:v>40546</c:v>
                </c:pt>
                <c:pt idx="8611">
                  <c:v>40547</c:v>
                </c:pt>
                <c:pt idx="8612">
                  <c:v>40548</c:v>
                </c:pt>
                <c:pt idx="8613">
                  <c:v>40549</c:v>
                </c:pt>
                <c:pt idx="8614">
                  <c:v>40550</c:v>
                </c:pt>
                <c:pt idx="8615">
                  <c:v>40553</c:v>
                </c:pt>
                <c:pt idx="8616">
                  <c:v>40554</c:v>
                </c:pt>
                <c:pt idx="8617">
                  <c:v>40555</c:v>
                </c:pt>
                <c:pt idx="8618">
                  <c:v>40556</c:v>
                </c:pt>
                <c:pt idx="8619">
                  <c:v>40557</c:v>
                </c:pt>
                <c:pt idx="8620">
                  <c:v>40560</c:v>
                </c:pt>
                <c:pt idx="8621">
                  <c:v>40561</c:v>
                </c:pt>
                <c:pt idx="8622">
                  <c:v>40562</c:v>
                </c:pt>
                <c:pt idx="8623">
                  <c:v>40563</c:v>
                </c:pt>
                <c:pt idx="8624">
                  <c:v>40564</c:v>
                </c:pt>
                <c:pt idx="8625">
                  <c:v>40567</c:v>
                </c:pt>
                <c:pt idx="8626">
                  <c:v>40568</c:v>
                </c:pt>
                <c:pt idx="8627">
                  <c:v>40569</c:v>
                </c:pt>
                <c:pt idx="8628">
                  <c:v>40570</c:v>
                </c:pt>
                <c:pt idx="8629">
                  <c:v>40571</c:v>
                </c:pt>
                <c:pt idx="8630">
                  <c:v>40574</c:v>
                </c:pt>
                <c:pt idx="8631">
                  <c:v>40575</c:v>
                </c:pt>
                <c:pt idx="8632">
                  <c:v>40576</c:v>
                </c:pt>
                <c:pt idx="8633">
                  <c:v>40577</c:v>
                </c:pt>
                <c:pt idx="8634">
                  <c:v>40578</c:v>
                </c:pt>
                <c:pt idx="8635">
                  <c:v>40581</c:v>
                </c:pt>
                <c:pt idx="8636">
                  <c:v>40582</c:v>
                </c:pt>
                <c:pt idx="8637">
                  <c:v>40583</c:v>
                </c:pt>
                <c:pt idx="8638">
                  <c:v>40584</c:v>
                </c:pt>
                <c:pt idx="8639">
                  <c:v>40585</c:v>
                </c:pt>
                <c:pt idx="8640">
                  <c:v>40588</c:v>
                </c:pt>
                <c:pt idx="8641">
                  <c:v>40589</c:v>
                </c:pt>
                <c:pt idx="8642">
                  <c:v>40590</c:v>
                </c:pt>
                <c:pt idx="8643">
                  <c:v>40591</c:v>
                </c:pt>
                <c:pt idx="8644">
                  <c:v>40592</c:v>
                </c:pt>
                <c:pt idx="8645">
                  <c:v>40595</c:v>
                </c:pt>
                <c:pt idx="8646">
                  <c:v>40596</c:v>
                </c:pt>
                <c:pt idx="8647">
                  <c:v>40597</c:v>
                </c:pt>
                <c:pt idx="8648">
                  <c:v>40598</c:v>
                </c:pt>
                <c:pt idx="8649">
                  <c:v>40599</c:v>
                </c:pt>
                <c:pt idx="8650">
                  <c:v>40602</c:v>
                </c:pt>
                <c:pt idx="8651">
                  <c:v>40603</c:v>
                </c:pt>
                <c:pt idx="8652">
                  <c:v>40604</c:v>
                </c:pt>
                <c:pt idx="8653">
                  <c:v>40605</c:v>
                </c:pt>
                <c:pt idx="8654">
                  <c:v>40606</c:v>
                </c:pt>
                <c:pt idx="8655">
                  <c:v>40609</c:v>
                </c:pt>
                <c:pt idx="8656">
                  <c:v>40610</c:v>
                </c:pt>
                <c:pt idx="8657">
                  <c:v>40611</c:v>
                </c:pt>
                <c:pt idx="8658">
                  <c:v>40612</c:v>
                </c:pt>
                <c:pt idx="8659">
                  <c:v>40613</c:v>
                </c:pt>
                <c:pt idx="8660">
                  <c:v>40616</c:v>
                </c:pt>
                <c:pt idx="8661">
                  <c:v>40617</c:v>
                </c:pt>
                <c:pt idx="8662">
                  <c:v>40618</c:v>
                </c:pt>
                <c:pt idx="8663">
                  <c:v>40619</c:v>
                </c:pt>
                <c:pt idx="8664">
                  <c:v>40620</c:v>
                </c:pt>
                <c:pt idx="8665">
                  <c:v>40623</c:v>
                </c:pt>
                <c:pt idx="8666">
                  <c:v>40624</c:v>
                </c:pt>
                <c:pt idx="8667">
                  <c:v>40625</c:v>
                </c:pt>
                <c:pt idx="8668">
                  <c:v>40626</c:v>
                </c:pt>
                <c:pt idx="8669">
                  <c:v>40627</c:v>
                </c:pt>
                <c:pt idx="8670">
                  <c:v>40630</c:v>
                </c:pt>
                <c:pt idx="8671">
                  <c:v>40631</c:v>
                </c:pt>
                <c:pt idx="8672">
                  <c:v>40632</c:v>
                </c:pt>
                <c:pt idx="8673">
                  <c:v>40633</c:v>
                </c:pt>
                <c:pt idx="8674">
                  <c:v>40634</c:v>
                </c:pt>
                <c:pt idx="8675">
                  <c:v>40637</c:v>
                </c:pt>
                <c:pt idx="8676">
                  <c:v>40638</c:v>
                </c:pt>
                <c:pt idx="8677">
                  <c:v>40639</c:v>
                </c:pt>
                <c:pt idx="8678">
                  <c:v>40640</c:v>
                </c:pt>
                <c:pt idx="8679">
                  <c:v>40641</c:v>
                </c:pt>
                <c:pt idx="8680">
                  <c:v>40644</c:v>
                </c:pt>
                <c:pt idx="8681">
                  <c:v>40645</c:v>
                </c:pt>
                <c:pt idx="8682">
                  <c:v>40646</c:v>
                </c:pt>
                <c:pt idx="8683">
                  <c:v>40647</c:v>
                </c:pt>
                <c:pt idx="8684">
                  <c:v>40648</c:v>
                </c:pt>
                <c:pt idx="8685">
                  <c:v>40651</c:v>
                </c:pt>
                <c:pt idx="8686">
                  <c:v>40652</c:v>
                </c:pt>
                <c:pt idx="8687">
                  <c:v>40653</c:v>
                </c:pt>
                <c:pt idx="8688">
                  <c:v>40654</c:v>
                </c:pt>
                <c:pt idx="8689">
                  <c:v>40655</c:v>
                </c:pt>
                <c:pt idx="8690">
                  <c:v>40658</c:v>
                </c:pt>
                <c:pt idx="8691">
                  <c:v>40659</c:v>
                </c:pt>
                <c:pt idx="8692">
                  <c:v>40660</c:v>
                </c:pt>
                <c:pt idx="8693">
                  <c:v>40661</c:v>
                </c:pt>
                <c:pt idx="8694">
                  <c:v>40662</c:v>
                </c:pt>
                <c:pt idx="8695">
                  <c:v>40665</c:v>
                </c:pt>
                <c:pt idx="8696">
                  <c:v>40666</c:v>
                </c:pt>
                <c:pt idx="8697">
                  <c:v>40667</c:v>
                </c:pt>
                <c:pt idx="8698">
                  <c:v>40668</c:v>
                </c:pt>
                <c:pt idx="8699">
                  <c:v>40669</c:v>
                </c:pt>
                <c:pt idx="8700">
                  <c:v>40672</c:v>
                </c:pt>
                <c:pt idx="8701">
                  <c:v>40673</c:v>
                </c:pt>
                <c:pt idx="8702">
                  <c:v>40674</c:v>
                </c:pt>
                <c:pt idx="8703">
                  <c:v>40675</c:v>
                </c:pt>
                <c:pt idx="8704">
                  <c:v>40676</c:v>
                </c:pt>
                <c:pt idx="8705">
                  <c:v>40679</c:v>
                </c:pt>
                <c:pt idx="8706">
                  <c:v>40680</c:v>
                </c:pt>
                <c:pt idx="8707">
                  <c:v>40681</c:v>
                </c:pt>
                <c:pt idx="8708">
                  <c:v>40682</c:v>
                </c:pt>
                <c:pt idx="8709">
                  <c:v>40683</c:v>
                </c:pt>
                <c:pt idx="8710">
                  <c:v>40686</c:v>
                </c:pt>
                <c:pt idx="8711">
                  <c:v>40687</c:v>
                </c:pt>
                <c:pt idx="8712">
                  <c:v>40688</c:v>
                </c:pt>
                <c:pt idx="8713">
                  <c:v>40689</c:v>
                </c:pt>
                <c:pt idx="8714">
                  <c:v>40690</c:v>
                </c:pt>
                <c:pt idx="8715">
                  <c:v>40693</c:v>
                </c:pt>
                <c:pt idx="8716">
                  <c:v>40694</c:v>
                </c:pt>
                <c:pt idx="8717">
                  <c:v>40695</c:v>
                </c:pt>
                <c:pt idx="8718">
                  <c:v>40696</c:v>
                </c:pt>
                <c:pt idx="8719">
                  <c:v>40697</c:v>
                </c:pt>
                <c:pt idx="8720">
                  <c:v>40700</c:v>
                </c:pt>
                <c:pt idx="8721">
                  <c:v>40701</c:v>
                </c:pt>
                <c:pt idx="8722">
                  <c:v>40702</c:v>
                </c:pt>
                <c:pt idx="8723">
                  <c:v>40703</c:v>
                </c:pt>
                <c:pt idx="8724">
                  <c:v>40704</c:v>
                </c:pt>
                <c:pt idx="8725">
                  <c:v>40707</c:v>
                </c:pt>
                <c:pt idx="8726">
                  <c:v>40708</c:v>
                </c:pt>
                <c:pt idx="8727">
                  <c:v>40709</c:v>
                </c:pt>
                <c:pt idx="8728">
                  <c:v>40710</c:v>
                </c:pt>
                <c:pt idx="8729">
                  <c:v>40711</c:v>
                </c:pt>
                <c:pt idx="8730">
                  <c:v>40714</c:v>
                </c:pt>
                <c:pt idx="8731">
                  <c:v>40715</c:v>
                </c:pt>
                <c:pt idx="8732">
                  <c:v>40716</c:v>
                </c:pt>
                <c:pt idx="8733">
                  <c:v>40717</c:v>
                </c:pt>
                <c:pt idx="8734">
                  <c:v>40718</c:v>
                </c:pt>
                <c:pt idx="8735">
                  <c:v>40721</c:v>
                </c:pt>
                <c:pt idx="8736">
                  <c:v>40722</c:v>
                </c:pt>
                <c:pt idx="8737">
                  <c:v>40723</c:v>
                </c:pt>
                <c:pt idx="8738">
                  <c:v>40724</c:v>
                </c:pt>
                <c:pt idx="8739">
                  <c:v>40725</c:v>
                </c:pt>
                <c:pt idx="8740">
                  <c:v>40728</c:v>
                </c:pt>
                <c:pt idx="8741">
                  <c:v>40729</c:v>
                </c:pt>
                <c:pt idx="8742">
                  <c:v>40730</c:v>
                </c:pt>
                <c:pt idx="8743">
                  <c:v>40731</c:v>
                </c:pt>
                <c:pt idx="8744">
                  <c:v>40732</c:v>
                </c:pt>
                <c:pt idx="8745">
                  <c:v>40735</c:v>
                </c:pt>
                <c:pt idx="8746">
                  <c:v>40736</c:v>
                </c:pt>
                <c:pt idx="8747">
                  <c:v>40737</c:v>
                </c:pt>
                <c:pt idx="8748">
                  <c:v>40738</c:v>
                </c:pt>
                <c:pt idx="8749">
                  <c:v>40739</c:v>
                </c:pt>
                <c:pt idx="8750">
                  <c:v>40742</c:v>
                </c:pt>
                <c:pt idx="8751">
                  <c:v>40743</c:v>
                </c:pt>
                <c:pt idx="8752">
                  <c:v>40744</c:v>
                </c:pt>
                <c:pt idx="8753">
                  <c:v>40745</c:v>
                </c:pt>
                <c:pt idx="8754">
                  <c:v>40746</c:v>
                </c:pt>
                <c:pt idx="8755">
                  <c:v>40749</c:v>
                </c:pt>
                <c:pt idx="8756">
                  <c:v>40750</c:v>
                </c:pt>
                <c:pt idx="8757">
                  <c:v>40751</c:v>
                </c:pt>
                <c:pt idx="8758">
                  <c:v>40752</c:v>
                </c:pt>
                <c:pt idx="8759">
                  <c:v>40753</c:v>
                </c:pt>
                <c:pt idx="8760">
                  <c:v>40756</c:v>
                </c:pt>
                <c:pt idx="8761">
                  <c:v>40757</c:v>
                </c:pt>
                <c:pt idx="8762">
                  <c:v>40758</c:v>
                </c:pt>
                <c:pt idx="8763">
                  <c:v>40759</c:v>
                </c:pt>
                <c:pt idx="8764">
                  <c:v>40760</c:v>
                </c:pt>
                <c:pt idx="8765">
                  <c:v>40763</c:v>
                </c:pt>
                <c:pt idx="8766">
                  <c:v>40764</c:v>
                </c:pt>
                <c:pt idx="8767">
                  <c:v>40765</c:v>
                </c:pt>
                <c:pt idx="8768">
                  <c:v>40766</c:v>
                </c:pt>
                <c:pt idx="8769">
                  <c:v>40767</c:v>
                </c:pt>
                <c:pt idx="8770">
                  <c:v>40770</c:v>
                </c:pt>
                <c:pt idx="8771">
                  <c:v>40771</c:v>
                </c:pt>
                <c:pt idx="8772">
                  <c:v>40772</c:v>
                </c:pt>
                <c:pt idx="8773">
                  <c:v>40773</c:v>
                </c:pt>
                <c:pt idx="8774">
                  <c:v>40774</c:v>
                </c:pt>
                <c:pt idx="8775">
                  <c:v>40777</c:v>
                </c:pt>
                <c:pt idx="8776">
                  <c:v>40778</c:v>
                </c:pt>
                <c:pt idx="8777">
                  <c:v>40779</c:v>
                </c:pt>
                <c:pt idx="8778">
                  <c:v>40780</c:v>
                </c:pt>
                <c:pt idx="8779">
                  <c:v>40781</c:v>
                </c:pt>
                <c:pt idx="8780">
                  <c:v>40784</c:v>
                </c:pt>
                <c:pt idx="8781">
                  <c:v>40785</c:v>
                </c:pt>
                <c:pt idx="8782">
                  <c:v>40786</c:v>
                </c:pt>
                <c:pt idx="8783">
                  <c:v>40787</c:v>
                </c:pt>
                <c:pt idx="8784">
                  <c:v>40788</c:v>
                </c:pt>
                <c:pt idx="8785">
                  <c:v>40791</c:v>
                </c:pt>
                <c:pt idx="8786">
                  <c:v>40792</c:v>
                </c:pt>
                <c:pt idx="8787">
                  <c:v>40793</c:v>
                </c:pt>
                <c:pt idx="8788">
                  <c:v>40794</c:v>
                </c:pt>
                <c:pt idx="8789">
                  <c:v>40795</c:v>
                </c:pt>
                <c:pt idx="8790">
                  <c:v>40798</c:v>
                </c:pt>
                <c:pt idx="8791">
                  <c:v>40799</c:v>
                </c:pt>
                <c:pt idx="8792">
                  <c:v>40800</c:v>
                </c:pt>
                <c:pt idx="8793">
                  <c:v>40801</c:v>
                </c:pt>
                <c:pt idx="8794">
                  <c:v>40802</c:v>
                </c:pt>
                <c:pt idx="8795">
                  <c:v>40805</c:v>
                </c:pt>
                <c:pt idx="8796">
                  <c:v>40806</c:v>
                </c:pt>
                <c:pt idx="8797">
                  <c:v>40807</c:v>
                </c:pt>
                <c:pt idx="8798">
                  <c:v>40808</c:v>
                </c:pt>
                <c:pt idx="8799">
                  <c:v>40809</c:v>
                </c:pt>
                <c:pt idx="8800">
                  <c:v>40812</c:v>
                </c:pt>
                <c:pt idx="8801">
                  <c:v>40813</c:v>
                </c:pt>
                <c:pt idx="8802">
                  <c:v>40814</c:v>
                </c:pt>
                <c:pt idx="8803">
                  <c:v>40815</c:v>
                </c:pt>
                <c:pt idx="8804">
                  <c:v>40816</c:v>
                </c:pt>
                <c:pt idx="8805">
                  <c:v>40819</c:v>
                </c:pt>
                <c:pt idx="8806">
                  <c:v>40820</c:v>
                </c:pt>
                <c:pt idx="8807">
                  <c:v>40821</c:v>
                </c:pt>
                <c:pt idx="8808">
                  <c:v>40822</c:v>
                </c:pt>
                <c:pt idx="8809">
                  <c:v>40823</c:v>
                </c:pt>
                <c:pt idx="8810">
                  <c:v>40826</c:v>
                </c:pt>
                <c:pt idx="8811">
                  <c:v>40827</c:v>
                </c:pt>
                <c:pt idx="8812">
                  <c:v>40828</c:v>
                </c:pt>
                <c:pt idx="8813">
                  <c:v>40829</c:v>
                </c:pt>
                <c:pt idx="8814">
                  <c:v>40830</c:v>
                </c:pt>
                <c:pt idx="8815">
                  <c:v>40833</c:v>
                </c:pt>
                <c:pt idx="8816">
                  <c:v>40834</c:v>
                </c:pt>
                <c:pt idx="8817">
                  <c:v>40835</c:v>
                </c:pt>
                <c:pt idx="8818">
                  <c:v>40836</c:v>
                </c:pt>
                <c:pt idx="8819">
                  <c:v>40837</c:v>
                </c:pt>
                <c:pt idx="8820">
                  <c:v>40840</c:v>
                </c:pt>
                <c:pt idx="8821">
                  <c:v>40841</c:v>
                </c:pt>
                <c:pt idx="8822">
                  <c:v>40842</c:v>
                </c:pt>
                <c:pt idx="8823">
                  <c:v>40843</c:v>
                </c:pt>
                <c:pt idx="8824">
                  <c:v>40844</c:v>
                </c:pt>
                <c:pt idx="8825">
                  <c:v>40847</c:v>
                </c:pt>
                <c:pt idx="8826">
                  <c:v>40848</c:v>
                </c:pt>
                <c:pt idx="8827">
                  <c:v>40849</c:v>
                </c:pt>
                <c:pt idx="8828">
                  <c:v>40850</c:v>
                </c:pt>
                <c:pt idx="8829">
                  <c:v>40851</c:v>
                </c:pt>
                <c:pt idx="8830">
                  <c:v>40854</c:v>
                </c:pt>
                <c:pt idx="8831">
                  <c:v>40855</c:v>
                </c:pt>
                <c:pt idx="8832">
                  <c:v>40856</c:v>
                </c:pt>
                <c:pt idx="8833">
                  <c:v>40857</c:v>
                </c:pt>
                <c:pt idx="8834">
                  <c:v>40858</c:v>
                </c:pt>
                <c:pt idx="8835">
                  <c:v>40861</c:v>
                </c:pt>
                <c:pt idx="8836">
                  <c:v>40862</c:v>
                </c:pt>
                <c:pt idx="8837">
                  <c:v>40863</c:v>
                </c:pt>
                <c:pt idx="8838">
                  <c:v>40864</c:v>
                </c:pt>
                <c:pt idx="8839">
                  <c:v>40865</c:v>
                </c:pt>
                <c:pt idx="8840">
                  <c:v>40868</c:v>
                </c:pt>
                <c:pt idx="8841">
                  <c:v>40869</c:v>
                </c:pt>
                <c:pt idx="8842">
                  <c:v>40870</c:v>
                </c:pt>
                <c:pt idx="8843">
                  <c:v>40871</c:v>
                </c:pt>
                <c:pt idx="8844">
                  <c:v>40872</c:v>
                </c:pt>
                <c:pt idx="8845">
                  <c:v>40875</c:v>
                </c:pt>
                <c:pt idx="8846">
                  <c:v>40876</c:v>
                </c:pt>
                <c:pt idx="8847">
                  <c:v>40877</c:v>
                </c:pt>
                <c:pt idx="8848">
                  <c:v>40878</c:v>
                </c:pt>
                <c:pt idx="8849">
                  <c:v>40879</c:v>
                </c:pt>
                <c:pt idx="8850">
                  <c:v>40882</c:v>
                </c:pt>
                <c:pt idx="8851">
                  <c:v>40883</c:v>
                </c:pt>
                <c:pt idx="8852">
                  <c:v>40884</c:v>
                </c:pt>
                <c:pt idx="8853">
                  <c:v>40885</c:v>
                </c:pt>
                <c:pt idx="8854">
                  <c:v>40886</c:v>
                </c:pt>
                <c:pt idx="8855">
                  <c:v>40889</c:v>
                </c:pt>
                <c:pt idx="8856">
                  <c:v>40890</c:v>
                </c:pt>
                <c:pt idx="8857">
                  <c:v>40891</c:v>
                </c:pt>
                <c:pt idx="8858">
                  <c:v>40892</c:v>
                </c:pt>
                <c:pt idx="8859">
                  <c:v>40893</c:v>
                </c:pt>
                <c:pt idx="8860">
                  <c:v>40896</c:v>
                </c:pt>
                <c:pt idx="8861">
                  <c:v>40897</c:v>
                </c:pt>
                <c:pt idx="8862">
                  <c:v>40898</c:v>
                </c:pt>
                <c:pt idx="8863">
                  <c:v>40899</c:v>
                </c:pt>
                <c:pt idx="8864">
                  <c:v>40900</c:v>
                </c:pt>
                <c:pt idx="8865">
                  <c:v>40903</c:v>
                </c:pt>
                <c:pt idx="8866">
                  <c:v>40904</c:v>
                </c:pt>
                <c:pt idx="8867">
                  <c:v>40905</c:v>
                </c:pt>
                <c:pt idx="8868">
                  <c:v>40906</c:v>
                </c:pt>
                <c:pt idx="8869">
                  <c:v>40907</c:v>
                </c:pt>
                <c:pt idx="8870">
                  <c:v>40910</c:v>
                </c:pt>
                <c:pt idx="8871">
                  <c:v>40911</c:v>
                </c:pt>
                <c:pt idx="8872">
                  <c:v>40912</c:v>
                </c:pt>
                <c:pt idx="8873">
                  <c:v>40913</c:v>
                </c:pt>
                <c:pt idx="8874">
                  <c:v>40914</c:v>
                </c:pt>
                <c:pt idx="8875">
                  <c:v>40917</c:v>
                </c:pt>
                <c:pt idx="8876">
                  <c:v>40918</c:v>
                </c:pt>
                <c:pt idx="8877">
                  <c:v>40919</c:v>
                </c:pt>
                <c:pt idx="8878">
                  <c:v>40920</c:v>
                </c:pt>
                <c:pt idx="8879">
                  <c:v>40921</c:v>
                </c:pt>
                <c:pt idx="8880">
                  <c:v>40924</c:v>
                </c:pt>
                <c:pt idx="8881">
                  <c:v>40925</c:v>
                </c:pt>
                <c:pt idx="8882">
                  <c:v>40926</c:v>
                </c:pt>
                <c:pt idx="8883">
                  <c:v>40927</c:v>
                </c:pt>
                <c:pt idx="8884">
                  <c:v>40928</c:v>
                </c:pt>
                <c:pt idx="8885">
                  <c:v>40931</c:v>
                </c:pt>
                <c:pt idx="8886">
                  <c:v>40932</c:v>
                </c:pt>
                <c:pt idx="8887">
                  <c:v>40933</c:v>
                </c:pt>
                <c:pt idx="8888">
                  <c:v>40934</c:v>
                </c:pt>
                <c:pt idx="8889">
                  <c:v>40935</c:v>
                </c:pt>
                <c:pt idx="8890">
                  <c:v>40938</c:v>
                </c:pt>
                <c:pt idx="8891">
                  <c:v>40939</c:v>
                </c:pt>
                <c:pt idx="8892">
                  <c:v>40940</c:v>
                </c:pt>
                <c:pt idx="8893">
                  <c:v>40941</c:v>
                </c:pt>
                <c:pt idx="8894">
                  <c:v>40942</c:v>
                </c:pt>
                <c:pt idx="8895">
                  <c:v>40945</c:v>
                </c:pt>
                <c:pt idx="8896">
                  <c:v>40946</c:v>
                </c:pt>
                <c:pt idx="8897">
                  <c:v>40947</c:v>
                </c:pt>
                <c:pt idx="8898">
                  <c:v>40948</c:v>
                </c:pt>
                <c:pt idx="8899">
                  <c:v>40949</c:v>
                </c:pt>
                <c:pt idx="8900">
                  <c:v>40952</c:v>
                </c:pt>
                <c:pt idx="8901">
                  <c:v>40953</c:v>
                </c:pt>
                <c:pt idx="8902">
                  <c:v>40954</c:v>
                </c:pt>
                <c:pt idx="8903">
                  <c:v>40955</c:v>
                </c:pt>
                <c:pt idx="8904">
                  <c:v>40956</c:v>
                </c:pt>
                <c:pt idx="8905">
                  <c:v>40959</c:v>
                </c:pt>
                <c:pt idx="8906">
                  <c:v>40960</c:v>
                </c:pt>
                <c:pt idx="8907">
                  <c:v>40961</c:v>
                </c:pt>
                <c:pt idx="8908">
                  <c:v>40962</c:v>
                </c:pt>
                <c:pt idx="8909">
                  <c:v>40963</c:v>
                </c:pt>
                <c:pt idx="8910">
                  <c:v>40966</c:v>
                </c:pt>
                <c:pt idx="8911">
                  <c:v>40967</c:v>
                </c:pt>
                <c:pt idx="8912">
                  <c:v>40968</c:v>
                </c:pt>
                <c:pt idx="8913">
                  <c:v>40969</c:v>
                </c:pt>
                <c:pt idx="8914">
                  <c:v>40970</c:v>
                </c:pt>
                <c:pt idx="8915">
                  <c:v>40973</c:v>
                </c:pt>
                <c:pt idx="8916">
                  <c:v>40974</c:v>
                </c:pt>
                <c:pt idx="8917">
                  <c:v>40975</c:v>
                </c:pt>
                <c:pt idx="8918">
                  <c:v>40976</c:v>
                </c:pt>
                <c:pt idx="8919">
                  <c:v>40977</c:v>
                </c:pt>
                <c:pt idx="8920">
                  <c:v>40980</c:v>
                </c:pt>
                <c:pt idx="8921">
                  <c:v>40981</c:v>
                </c:pt>
                <c:pt idx="8922">
                  <c:v>40982</c:v>
                </c:pt>
                <c:pt idx="8923">
                  <c:v>40983</c:v>
                </c:pt>
                <c:pt idx="8924">
                  <c:v>40984</c:v>
                </c:pt>
                <c:pt idx="8925">
                  <c:v>40987</c:v>
                </c:pt>
                <c:pt idx="8926">
                  <c:v>40988</c:v>
                </c:pt>
                <c:pt idx="8927">
                  <c:v>40989</c:v>
                </c:pt>
                <c:pt idx="8928">
                  <c:v>40990</c:v>
                </c:pt>
                <c:pt idx="8929">
                  <c:v>40991</c:v>
                </c:pt>
                <c:pt idx="8930">
                  <c:v>40994</c:v>
                </c:pt>
                <c:pt idx="8931">
                  <c:v>40995</c:v>
                </c:pt>
                <c:pt idx="8932">
                  <c:v>40996</c:v>
                </c:pt>
                <c:pt idx="8933">
                  <c:v>40997</c:v>
                </c:pt>
                <c:pt idx="8934">
                  <c:v>40998</c:v>
                </c:pt>
                <c:pt idx="8935">
                  <c:v>41001</c:v>
                </c:pt>
                <c:pt idx="8936">
                  <c:v>41002</c:v>
                </c:pt>
                <c:pt idx="8937">
                  <c:v>41003</c:v>
                </c:pt>
                <c:pt idx="8938">
                  <c:v>41004</c:v>
                </c:pt>
                <c:pt idx="8939">
                  <c:v>41005</c:v>
                </c:pt>
                <c:pt idx="8940">
                  <c:v>41008</c:v>
                </c:pt>
                <c:pt idx="8941">
                  <c:v>41009</c:v>
                </c:pt>
                <c:pt idx="8942">
                  <c:v>41010</c:v>
                </c:pt>
                <c:pt idx="8943">
                  <c:v>41011</c:v>
                </c:pt>
                <c:pt idx="8944">
                  <c:v>41012</c:v>
                </c:pt>
                <c:pt idx="8945">
                  <c:v>41015</c:v>
                </c:pt>
                <c:pt idx="8946">
                  <c:v>41016</c:v>
                </c:pt>
                <c:pt idx="8947">
                  <c:v>41017</c:v>
                </c:pt>
                <c:pt idx="8948">
                  <c:v>41018</c:v>
                </c:pt>
                <c:pt idx="8949">
                  <c:v>41019</c:v>
                </c:pt>
                <c:pt idx="8950">
                  <c:v>41022</c:v>
                </c:pt>
                <c:pt idx="8951">
                  <c:v>41023</c:v>
                </c:pt>
                <c:pt idx="8952">
                  <c:v>41024</c:v>
                </c:pt>
                <c:pt idx="8953">
                  <c:v>41025</c:v>
                </c:pt>
                <c:pt idx="8954">
                  <c:v>41026</c:v>
                </c:pt>
                <c:pt idx="8955">
                  <c:v>41029</c:v>
                </c:pt>
                <c:pt idx="8956">
                  <c:v>41030</c:v>
                </c:pt>
                <c:pt idx="8957">
                  <c:v>41031</c:v>
                </c:pt>
                <c:pt idx="8958">
                  <c:v>41032</c:v>
                </c:pt>
                <c:pt idx="8959">
                  <c:v>41033</c:v>
                </c:pt>
                <c:pt idx="8960">
                  <c:v>41036</c:v>
                </c:pt>
                <c:pt idx="8961">
                  <c:v>41037</c:v>
                </c:pt>
                <c:pt idx="8962">
                  <c:v>41038</c:v>
                </c:pt>
                <c:pt idx="8963">
                  <c:v>41039</c:v>
                </c:pt>
                <c:pt idx="8964">
                  <c:v>41040</c:v>
                </c:pt>
                <c:pt idx="8965">
                  <c:v>41043</c:v>
                </c:pt>
                <c:pt idx="8966">
                  <c:v>41044</c:v>
                </c:pt>
                <c:pt idx="8967">
                  <c:v>41045</c:v>
                </c:pt>
                <c:pt idx="8968">
                  <c:v>41046</c:v>
                </c:pt>
                <c:pt idx="8969">
                  <c:v>41047</c:v>
                </c:pt>
                <c:pt idx="8970">
                  <c:v>41050</c:v>
                </c:pt>
                <c:pt idx="8971">
                  <c:v>41051</c:v>
                </c:pt>
                <c:pt idx="8972">
                  <c:v>41052</c:v>
                </c:pt>
                <c:pt idx="8973">
                  <c:v>41053</c:v>
                </c:pt>
                <c:pt idx="8974">
                  <c:v>41054</c:v>
                </c:pt>
                <c:pt idx="8975">
                  <c:v>41057</c:v>
                </c:pt>
                <c:pt idx="8976">
                  <c:v>41058</c:v>
                </c:pt>
                <c:pt idx="8977">
                  <c:v>41059</c:v>
                </c:pt>
                <c:pt idx="8978">
                  <c:v>41060</c:v>
                </c:pt>
                <c:pt idx="8979">
                  <c:v>41061</c:v>
                </c:pt>
                <c:pt idx="8980">
                  <c:v>41064</c:v>
                </c:pt>
                <c:pt idx="8981">
                  <c:v>41065</c:v>
                </c:pt>
                <c:pt idx="8982">
                  <c:v>41066</c:v>
                </c:pt>
                <c:pt idx="8983">
                  <c:v>41067</c:v>
                </c:pt>
                <c:pt idx="8984">
                  <c:v>41068</c:v>
                </c:pt>
                <c:pt idx="8985">
                  <c:v>41071</c:v>
                </c:pt>
                <c:pt idx="8986">
                  <c:v>41072</c:v>
                </c:pt>
                <c:pt idx="8987">
                  <c:v>41073</c:v>
                </c:pt>
                <c:pt idx="8988">
                  <c:v>41074</c:v>
                </c:pt>
                <c:pt idx="8989">
                  <c:v>41075</c:v>
                </c:pt>
                <c:pt idx="8990">
                  <c:v>41078</c:v>
                </c:pt>
                <c:pt idx="8991">
                  <c:v>41079</c:v>
                </c:pt>
                <c:pt idx="8992">
                  <c:v>41080</c:v>
                </c:pt>
                <c:pt idx="8993">
                  <c:v>41081</c:v>
                </c:pt>
                <c:pt idx="8994">
                  <c:v>41082</c:v>
                </c:pt>
                <c:pt idx="8995">
                  <c:v>41085</c:v>
                </c:pt>
                <c:pt idx="8996">
                  <c:v>41086</c:v>
                </c:pt>
                <c:pt idx="8997">
                  <c:v>41087</c:v>
                </c:pt>
                <c:pt idx="8998">
                  <c:v>41088</c:v>
                </c:pt>
                <c:pt idx="8999">
                  <c:v>41089</c:v>
                </c:pt>
                <c:pt idx="9000">
                  <c:v>41092</c:v>
                </c:pt>
                <c:pt idx="9001">
                  <c:v>41093</c:v>
                </c:pt>
                <c:pt idx="9002">
                  <c:v>41094</c:v>
                </c:pt>
                <c:pt idx="9003">
                  <c:v>41095</c:v>
                </c:pt>
                <c:pt idx="9004">
                  <c:v>41096</c:v>
                </c:pt>
                <c:pt idx="9005">
                  <c:v>41099</c:v>
                </c:pt>
                <c:pt idx="9006">
                  <c:v>41100</c:v>
                </c:pt>
                <c:pt idx="9007">
                  <c:v>41101</c:v>
                </c:pt>
                <c:pt idx="9008">
                  <c:v>41102</c:v>
                </c:pt>
                <c:pt idx="9009">
                  <c:v>41103</c:v>
                </c:pt>
                <c:pt idx="9010">
                  <c:v>41106</c:v>
                </c:pt>
                <c:pt idx="9011">
                  <c:v>41107</c:v>
                </c:pt>
                <c:pt idx="9012">
                  <c:v>41108</c:v>
                </c:pt>
                <c:pt idx="9013">
                  <c:v>41109</c:v>
                </c:pt>
                <c:pt idx="9014">
                  <c:v>41110</c:v>
                </c:pt>
                <c:pt idx="9015">
                  <c:v>41113</c:v>
                </c:pt>
                <c:pt idx="9016">
                  <c:v>41114</c:v>
                </c:pt>
                <c:pt idx="9017">
                  <c:v>41115</c:v>
                </c:pt>
                <c:pt idx="9018">
                  <c:v>41116</c:v>
                </c:pt>
                <c:pt idx="9019">
                  <c:v>41117</c:v>
                </c:pt>
                <c:pt idx="9020">
                  <c:v>41120</c:v>
                </c:pt>
                <c:pt idx="9021">
                  <c:v>41121</c:v>
                </c:pt>
                <c:pt idx="9022">
                  <c:v>41122</c:v>
                </c:pt>
                <c:pt idx="9023">
                  <c:v>41123</c:v>
                </c:pt>
                <c:pt idx="9024">
                  <c:v>41124</c:v>
                </c:pt>
                <c:pt idx="9025">
                  <c:v>41127</c:v>
                </c:pt>
                <c:pt idx="9026">
                  <c:v>41128</c:v>
                </c:pt>
                <c:pt idx="9027">
                  <c:v>41129</c:v>
                </c:pt>
                <c:pt idx="9028">
                  <c:v>41130</c:v>
                </c:pt>
                <c:pt idx="9029">
                  <c:v>41131</c:v>
                </c:pt>
                <c:pt idx="9030">
                  <c:v>41134</c:v>
                </c:pt>
                <c:pt idx="9031">
                  <c:v>41135</c:v>
                </c:pt>
                <c:pt idx="9032">
                  <c:v>41136</c:v>
                </c:pt>
                <c:pt idx="9033">
                  <c:v>41137</c:v>
                </c:pt>
                <c:pt idx="9034">
                  <c:v>41138</c:v>
                </c:pt>
                <c:pt idx="9035">
                  <c:v>41141</c:v>
                </c:pt>
                <c:pt idx="9036">
                  <c:v>41142</c:v>
                </c:pt>
                <c:pt idx="9037">
                  <c:v>41143</c:v>
                </c:pt>
                <c:pt idx="9038">
                  <c:v>41144</c:v>
                </c:pt>
                <c:pt idx="9039">
                  <c:v>41145</c:v>
                </c:pt>
                <c:pt idx="9040">
                  <c:v>41148</c:v>
                </c:pt>
                <c:pt idx="9041">
                  <c:v>41149</c:v>
                </c:pt>
                <c:pt idx="9042">
                  <c:v>41150</c:v>
                </c:pt>
                <c:pt idx="9043">
                  <c:v>41151</c:v>
                </c:pt>
                <c:pt idx="9044">
                  <c:v>41152</c:v>
                </c:pt>
                <c:pt idx="9045">
                  <c:v>41155</c:v>
                </c:pt>
                <c:pt idx="9046">
                  <c:v>41156</c:v>
                </c:pt>
                <c:pt idx="9047">
                  <c:v>41157</c:v>
                </c:pt>
                <c:pt idx="9048">
                  <c:v>41158</c:v>
                </c:pt>
                <c:pt idx="9049">
                  <c:v>41159</c:v>
                </c:pt>
                <c:pt idx="9050">
                  <c:v>41162</c:v>
                </c:pt>
                <c:pt idx="9051">
                  <c:v>41163</c:v>
                </c:pt>
                <c:pt idx="9052">
                  <c:v>41164</c:v>
                </c:pt>
                <c:pt idx="9053">
                  <c:v>41165</c:v>
                </c:pt>
                <c:pt idx="9054">
                  <c:v>41166</c:v>
                </c:pt>
                <c:pt idx="9055">
                  <c:v>41169</c:v>
                </c:pt>
                <c:pt idx="9056">
                  <c:v>41170</c:v>
                </c:pt>
                <c:pt idx="9057">
                  <c:v>41171</c:v>
                </c:pt>
                <c:pt idx="9058">
                  <c:v>41172</c:v>
                </c:pt>
                <c:pt idx="9059">
                  <c:v>41173</c:v>
                </c:pt>
                <c:pt idx="9060">
                  <c:v>41176</c:v>
                </c:pt>
                <c:pt idx="9061">
                  <c:v>41177</c:v>
                </c:pt>
                <c:pt idx="9062">
                  <c:v>41178</c:v>
                </c:pt>
                <c:pt idx="9063">
                  <c:v>41179</c:v>
                </c:pt>
                <c:pt idx="9064">
                  <c:v>41180</c:v>
                </c:pt>
                <c:pt idx="9065">
                  <c:v>41183</c:v>
                </c:pt>
                <c:pt idx="9066">
                  <c:v>41184</c:v>
                </c:pt>
                <c:pt idx="9067">
                  <c:v>41185</c:v>
                </c:pt>
                <c:pt idx="9068">
                  <c:v>41186</c:v>
                </c:pt>
                <c:pt idx="9069">
                  <c:v>41187</c:v>
                </c:pt>
                <c:pt idx="9070">
                  <c:v>41190</c:v>
                </c:pt>
                <c:pt idx="9071">
                  <c:v>41191</c:v>
                </c:pt>
                <c:pt idx="9072">
                  <c:v>41192</c:v>
                </c:pt>
                <c:pt idx="9073">
                  <c:v>41193</c:v>
                </c:pt>
                <c:pt idx="9074">
                  <c:v>41194</c:v>
                </c:pt>
                <c:pt idx="9075">
                  <c:v>41197</c:v>
                </c:pt>
                <c:pt idx="9076">
                  <c:v>41198</c:v>
                </c:pt>
                <c:pt idx="9077">
                  <c:v>41199</c:v>
                </c:pt>
                <c:pt idx="9078">
                  <c:v>41200</c:v>
                </c:pt>
                <c:pt idx="9079">
                  <c:v>41201</c:v>
                </c:pt>
                <c:pt idx="9080">
                  <c:v>41204</c:v>
                </c:pt>
                <c:pt idx="9081">
                  <c:v>41205</c:v>
                </c:pt>
                <c:pt idx="9082">
                  <c:v>41206</c:v>
                </c:pt>
                <c:pt idx="9083">
                  <c:v>41207</c:v>
                </c:pt>
                <c:pt idx="9084">
                  <c:v>41208</c:v>
                </c:pt>
                <c:pt idx="9085">
                  <c:v>41211</c:v>
                </c:pt>
                <c:pt idx="9086">
                  <c:v>41212</c:v>
                </c:pt>
                <c:pt idx="9087">
                  <c:v>41213</c:v>
                </c:pt>
                <c:pt idx="9088">
                  <c:v>41214</c:v>
                </c:pt>
                <c:pt idx="9089">
                  <c:v>41215</c:v>
                </c:pt>
                <c:pt idx="9090">
                  <c:v>41218</c:v>
                </c:pt>
                <c:pt idx="9091">
                  <c:v>41219</c:v>
                </c:pt>
                <c:pt idx="9092">
                  <c:v>41220</c:v>
                </c:pt>
                <c:pt idx="9093">
                  <c:v>41221</c:v>
                </c:pt>
                <c:pt idx="9094">
                  <c:v>41222</c:v>
                </c:pt>
                <c:pt idx="9095">
                  <c:v>41225</c:v>
                </c:pt>
                <c:pt idx="9096">
                  <c:v>41226</c:v>
                </c:pt>
                <c:pt idx="9097">
                  <c:v>41227</c:v>
                </c:pt>
                <c:pt idx="9098">
                  <c:v>41228</c:v>
                </c:pt>
                <c:pt idx="9099">
                  <c:v>41229</c:v>
                </c:pt>
                <c:pt idx="9100">
                  <c:v>41232</c:v>
                </c:pt>
                <c:pt idx="9101">
                  <c:v>41233</c:v>
                </c:pt>
                <c:pt idx="9102">
                  <c:v>41234</c:v>
                </c:pt>
                <c:pt idx="9103">
                  <c:v>41235</c:v>
                </c:pt>
                <c:pt idx="9104">
                  <c:v>41236</c:v>
                </c:pt>
                <c:pt idx="9105">
                  <c:v>41239</c:v>
                </c:pt>
                <c:pt idx="9106">
                  <c:v>41240</c:v>
                </c:pt>
                <c:pt idx="9107">
                  <c:v>41241</c:v>
                </c:pt>
                <c:pt idx="9108">
                  <c:v>41242</c:v>
                </c:pt>
                <c:pt idx="9109">
                  <c:v>41243</c:v>
                </c:pt>
                <c:pt idx="9110">
                  <c:v>41246</c:v>
                </c:pt>
                <c:pt idx="9111">
                  <c:v>41247</c:v>
                </c:pt>
                <c:pt idx="9112">
                  <c:v>41248</c:v>
                </c:pt>
                <c:pt idx="9113">
                  <c:v>41249</c:v>
                </c:pt>
                <c:pt idx="9114">
                  <c:v>41250</c:v>
                </c:pt>
                <c:pt idx="9115">
                  <c:v>41253</c:v>
                </c:pt>
                <c:pt idx="9116">
                  <c:v>41254</c:v>
                </c:pt>
                <c:pt idx="9117">
                  <c:v>41255</c:v>
                </c:pt>
                <c:pt idx="9118">
                  <c:v>41256</c:v>
                </c:pt>
                <c:pt idx="9119">
                  <c:v>41257</c:v>
                </c:pt>
                <c:pt idx="9120">
                  <c:v>41260</c:v>
                </c:pt>
                <c:pt idx="9121">
                  <c:v>41261</c:v>
                </c:pt>
                <c:pt idx="9122">
                  <c:v>41262</c:v>
                </c:pt>
                <c:pt idx="9123">
                  <c:v>41263</c:v>
                </c:pt>
                <c:pt idx="9124">
                  <c:v>41264</c:v>
                </c:pt>
                <c:pt idx="9125">
                  <c:v>41267</c:v>
                </c:pt>
                <c:pt idx="9126">
                  <c:v>41268</c:v>
                </c:pt>
                <c:pt idx="9127">
                  <c:v>41269</c:v>
                </c:pt>
                <c:pt idx="9128">
                  <c:v>41270</c:v>
                </c:pt>
                <c:pt idx="9129">
                  <c:v>41271</c:v>
                </c:pt>
                <c:pt idx="9130">
                  <c:v>41274</c:v>
                </c:pt>
                <c:pt idx="9131">
                  <c:v>41275</c:v>
                </c:pt>
                <c:pt idx="9132">
                  <c:v>41276</c:v>
                </c:pt>
                <c:pt idx="9133">
                  <c:v>41277</c:v>
                </c:pt>
                <c:pt idx="9134">
                  <c:v>41278</c:v>
                </c:pt>
                <c:pt idx="9135">
                  <c:v>41281</c:v>
                </c:pt>
                <c:pt idx="9136">
                  <c:v>41282</c:v>
                </c:pt>
                <c:pt idx="9137">
                  <c:v>41283</c:v>
                </c:pt>
                <c:pt idx="9138">
                  <c:v>41284</c:v>
                </c:pt>
                <c:pt idx="9139">
                  <c:v>41285</c:v>
                </c:pt>
                <c:pt idx="9140">
                  <c:v>41288</c:v>
                </c:pt>
                <c:pt idx="9141">
                  <c:v>41289</c:v>
                </c:pt>
                <c:pt idx="9142">
                  <c:v>41290</c:v>
                </c:pt>
                <c:pt idx="9143">
                  <c:v>41291</c:v>
                </c:pt>
                <c:pt idx="9144">
                  <c:v>41292</c:v>
                </c:pt>
                <c:pt idx="9145">
                  <c:v>41295</c:v>
                </c:pt>
                <c:pt idx="9146">
                  <c:v>41296</c:v>
                </c:pt>
                <c:pt idx="9147">
                  <c:v>41297</c:v>
                </c:pt>
                <c:pt idx="9148">
                  <c:v>41298</c:v>
                </c:pt>
                <c:pt idx="9149">
                  <c:v>41299</c:v>
                </c:pt>
                <c:pt idx="9150">
                  <c:v>41302</c:v>
                </c:pt>
                <c:pt idx="9151">
                  <c:v>41303</c:v>
                </c:pt>
                <c:pt idx="9152">
                  <c:v>41304</c:v>
                </c:pt>
                <c:pt idx="9153">
                  <c:v>41305</c:v>
                </c:pt>
                <c:pt idx="9154">
                  <c:v>41306</c:v>
                </c:pt>
                <c:pt idx="9155">
                  <c:v>41309</c:v>
                </c:pt>
                <c:pt idx="9156">
                  <c:v>41310</c:v>
                </c:pt>
                <c:pt idx="9157">
                  <c:v>41311</c:v>
                </c:pt>
                <c:pt idx="9158">
                  <c:v>41312</c:v>
                </c:pt>
                <c:pt idx="9159">
                  <c:v>41313</c:v>
                </c:pt>
                <c:pt idx="9160">
                  <c:v>41316</c:v>
                </c:pt>
                <c:pt idx="9161">
                  <c:v>41317</c:v>
                </c:pt>
                <c:pt idx="9162">
                  <c:v>41318</c:v>
                </c:pt>
                <c:pt idx="9163">
                  <c:v>41319</c:v>
                </c:pt>
                <c:pt idx="9164">
                  <c:v>41320</c:v>
                </c:pt>
                <c:pt idx="9165">
                  <c:v>41323</c:v>
                </c:pt>
                <c:pt idx="9166">
                  <c:v>41324</c:v>
                </c:pt>
                <c:pt idx="9167">
                  <c:v>41325</c:v>
                </c:pt>
                <c:pt idx="9168">
                  <c:v>41326</c:v>
                </c:pt>
                <c:pt idx="9169">
                  <c:v>41327</c:v>
                </c:pt>
                <c:pt idx="9170">
                  <c:v>41330</c:v>
                </c:pt>
                <c:pt idx="9171">
                  <c:v>41331</c:v>
                </c:pt>
                <c:pt idx="9172">
                  <c:v>41332</c:v>
                </c:pt>
                <c:pt idx="9173">
                  <c:v>41333</c:v>
                </c:pt>
                <c:pt idx="9174">
                  <c:v>41334</c:v>
                </c:pt>
                <c:pt idx="9175">
                  <c:v>41337</c:v>
                </c:pt>
                <c:pt idx="9176">
                  <c:v>41338</c:v>
                </c:pt>
                <c:pt idx="9177">
                  <c:v>41339</c:v>
                </c:pt>
                <c:pt idx="9178">
                  <c:v>41340</c:v>
                </c:pt>
                <c:pt idx="9179">
                  <c:v>41341</c:v>
                </c:pt>
                <c:pt idx="9180">
                  <c:v>41344</c:v>
                </c:pt>
                <c:pt idx="9181">
                  <c:v>41345</c:v>
                </c:pt>
                <c:pt idx="9182">
                  <c:v>41346</c:v>
                </c:pt>
                <c:pt idx="9183">
                  <c:v>41347</c:v>
                </c:pt>
                <c:pt idx="9184">
                  <c:v>41348</c:v>
                </c:pt>
                <c:pt idx="9185">
                  <c:v>41351</c:v>
                </c:pt>
                <c:pt idx="9186">
                  <c:v>41352</c:v>
                </c:pt>
                <c:pt idx="9187">
                  <c:v>41353</c:v>
                </c:pt>
                <c:pt idx="9188">
                  <c:v>41354</c:v>
                </c:pt>
                <c:pt idx="9189">
                  <c:v>41355</c:v>
                </c:pt>
                <c:pt idx="9190">
                  <c:v>41358</c:v>
                </c:pt>
                <c:pt idx="9191">
                  <c:v>41359</c:v>
                </c:pt>
                <c:pt idx="9192">
                  <c:v>41360</c:v>
                </c:pt>
                <c:pt idx="9193">
                  <c:v>41361</c:v>
                </c:pt>
                <c:pt idx="9194">
                  <c:v>41362</c:v>
                </c:pt>
                <c:pt idx="9195">
                  <c:v>41365</c:v>
                </c:pt>
                <c:pt idx="9196">
                  <c:v>41366</c:v>
                </c:pt>
                <c:pt idx="9197">
                  <c:v>41367</c:v>
                </c:pt>
                <c:pt idx="9198">
                  <c:v>41368</c:v>
                </c:pt>
                <c:pt idx="9199">
                  <c:v>41369</c:v>
                </c:pt>
                <c:pt idx="9200">
                  <c:v>41372</c:v>
                </c:pt>
                <c:pt idx="9201">
                  <c:v>41373</c:v>
                </c:pt>
                <c:pt idx="9202">
                  <c:v>41374</c:v>
                </c:pt>
                <c:pt idx="9203">
                  <c:v>41375</c:v>
                </c:pt>
                <c:pt idx="9204">
                  <c:v>41376</c:v>
                </c:pt>
                <c:pt idx="9205">
                  <c:v>41379</c:v>
                </c:pt>
                <c:pt idx="9206">
                  <c:v>41380</c:v>
                </c:pt>
                <c:pt idx="9207">
                  <c:v>41381</c:v>
                </c:pt>
                <c:pt idx="9208">
                  <c:v>41382</c:v>
                </c:pt>
                <c:pt idx="9209">
                  <c:v>41383</c:v>
                </c:pt>
                <c:pt idx="9210">
                  <c:v>41386</c:v>
                </c:pt>
                <c:pt idx="9211">
                  <c:v>41387</c:v>
                </c:pt>
                <c:pt idx="9212">
                  <c:v>41388</c:v>
                </c:pt>
                <c:pt idx="9213">
                  <c:v>41389</c:v>
                </c:pt>
                <c:pt idx="9214">
                  <c:v>41390</c:v>
                </c:pt>
                <c:pt idx="9215">
                  <c:v>41393</c:v>
                </c:pt>
                <c:pt idx="9216">
                  <c:v>41394</c:v>
                </c:pt>
                <c:pt idx="9217">
                  <c:v>41395</c:v>
                </c:pt>
                <c:pt idx="9218">
                  <c:v>41396</c:v>
                </c:pt>
                <c:pt idx="9219">
                  <c:v>41397</c:v>
                </c:pt>
                <c:pt idx="9220">
                  <c:v>41400</c:v>
                </c:pt>
                <c:pt idx="9221">
                  <c:v>41401</c:v>
                </c:pt>
                <c:pt idx="9222">
                  <c:v>41402</c:v>
                </c:pt>
                <c:pt idx="9223">
                  <c:v>41403</c:v>
                </c:pt>
                <c:pt idx="9224">
                  <c:v>41404</c:v>
                </c:pt>
                <c:pt idx="9225">
                  <c:v>41407</c:v>
                </c:pt>
                <c:pt idx="9226">
                  <c:v>41408</c:v>
                </c:pt>
                <c:pt idx="9227">
                  <c:v>41409</c:v>
                </c:pt>
                <c:pt idx="9228">
                  <c:v>41410</c:v>
                </c:pt>
                <c:pt idx="9229">
                  <c:v>41411</c:v>
                </c:pt>
                <c:pt idx="9230">
                  <c:v>41414</c:v>
                </c:pt>
                <c:pt idx="9231">
                  <c:v>41415</c:v>
                </c:pt>
                <c:pt idx="9232">
                  <c:v>41416</c:v>
                </c:pt>
                <c:pt idx="9233">
                  <c:v>41417</c:v>
                </c:pt>
                <c:pt idx="9234">
                  <c:v>41418</c:v>
                </c:pt>
                <c:pt idx="9235">
                  <c:v>41421</c:v>
                </c:pt>
                <c:pt idx="9236">
                  <c:v>41422</c:v>
                </c:pt>
                <c:pt idx="9237">
                  <c:v>41423</c:v>
                </c:pt>
                <c:pt idx="9238">
                  <c:v>41424</c:v>
                </c:pt>
                <c:pt idx="9239">
                  <c:v>41425</c:v>
                </c:pt>
                <c:pt idx="9240">
                  <c:v>41428</c:v>
                </c:pt>
                <c:pt idx="9241">
                  <c:v>41429</c:v>
                </c:pt>
                <c:pt idx="9242">
                  <c:v>41430</c:v>
                </c:pt>
                <c:pt idx="9243">
                  <c:v>41431</c:v>
                </c:pt>
                <c:pt idx="9244">
                  <c:v>41432</c:v>
                </c:pt>
                <c:pt idx="9245">
                  <c:v>41435</c:v>
                </c:pt>
                <c:pt idx="9246">
                  <c:v>41436</c:v>
                </c:pt>
                <c:pt idx="9247">
                  <c:v>41437</c:v>
                </c:pt>
                <c:pt idx="9248">
                  <c:v>41438</c:v>
                </c:pt>
                <c:pt idx="9249">
                  <c:v>41439</c:v>
                </c:pt>
                <c:pt idx="9250">
                  <c:v>41442</c:v>
                </c:pt>
                <c:pt idx="9251">
                  <c:v>41443</c:v>
                </c:pt>
                <c:pt idx="9252">
                  <c:v>41444</c:v>
                </c:pt>
                <c:pt idx="9253">
                  <c:v>41445</c:v>
                </c:pt>
                <c:pt idx="9254">
                  <c:v>41446</c:v>
                </c:pt>
                <c:pt idx="9255">
                  <c:v>41449</c:v>
                </c:pt>
                <c:pt idx="9256">
                  <c:v>41450</c:v>
                </c:pt>
                <c:pt idx="9257">
                  <c:v>41451</c:v>
                </c:pt>
                <c:pt idx="9258">
                  <c:v>41452</c:v>
                </c:pt>
                <c:pt idx="9259">
                  <c:v>41453</c:v>
                </c:pt>
                <c:pt idx="9260">
                  <c:v>41456</c:v>
                </c:pt>
                <c:pt idx="9261">
                  <c:v>41457</c:v>
                </c:pt>
                <c:pt idx="9262">
                  <c:v>41458</c:v>
                </c:pt>
                <c:pt idx="9263">
                  <c:v>41459</c:v>
                </c:pt>
                <c:pt idx="9264">
                  <c:v>41460</c:v>
                </c:pt>
                <c:pt idx="9265">
                  <c:v>41463</c:v>
                </c:pt>
                <c:pt idx="9266">
                  <c:v>41464</c:v>
                </c:pt>
                <c:pt idx="9267">
                  <c:v>41465</c:v>
                </c:pt>
                <c:pt idx="9268">
                  <c:v>41466</c:v>
                </c:pt>
                <c:pt idx="9269">
                  <c:v>41467</c:v>
                </c:pt>
                <c:pt idx="9270">
                  <c:v>41470</c:v>
                </c:pt>
                <c:pt idx="9271">
                  <c:v>41471</c:v>
                </c:pt>
                <c:pt idx="9272">
                  <c:v>41472</c:v>
                </c:pt>
                <c:pt idx="9273">
                  <c:v>41473</c:v>
                </c:pt>
                <c:pt idx="9274">
                  <c:v>41474</c:v>
                </c:pt>
                <c:pt idx="9275">
                  <c:v>41477</c:v>
                </c:pt>
                <c:pt idx="9276">
                  <c:v>41478</c:v>
                </c:pt>
                <c:pt idx="9277">
                  <c:v>41479</c:v>
                </c:pt>
                <c:pt idx="9278">
                  <c:v>41480</c:v>
                </c:pt>
                <c:pt idx="9279">
                  <c:v>41481</c:v>
                </c:pt>
                <c:pt idx="9280">
                  <c:v>41484</c:v>
                </c:pt>
                <c:pt idx="9281">
                  <c:v>41485</c:v>
                </c:pt>
                <c:pt idx="9282">
                  <c:v>41486</c:v>
                </c:pt>
                <c:pt idx="9283">
                  <c:v>41487</c:v>
                </c:pt>
                <c:pt idx="9284">
                  <c:v>41488</c:v>
                </c:pt>
                <c:pt idx="9285">
                  <c:v>41491</c:v>
                </c:pt>
                <c:pt idx="9286">
                  <c:v>41492</c:v>
                </c:pt>
                <c:pt idx="9287">
                  <c:v>41493</c:v>
                </c:pt>
                <c:pt idx="9288">
                  <c:v>41494</c:v>
                </c:pt>
                <c:pt idx="9289">
                  <c:v>41495</c:v>
                </c:pt>
                <c:pt idx="9290">
                  <c:v>41498</c:v>
                </c:pt>
                <c:pt idx="9291">
                  <c:v>41499</c:v>
                </c:pt>
                <c:pt idx="9292">
                  <c:v>41500</c:v>
                </c:pt>
                <c:pt idx="9293">
                  <c:v>41501</c:v>
                </c:pt>
                <c:pt idx="9294">
                  <c:v>41502</c:v>
                </c:pt>
                <c:pt idx="9295">
                  <c:v>41505</c:v>
                </c:pt>
                <c:pt idx="9296">
                  <c:v>41506</c:v>
                </c:pt>
                <c:pt idx="9297">
                  <c:v>41507</c:v>
                </c:pt>
                <c:pt idx="9298">
                  <c:v>41508</c:v>
                </c:pt>
                <c:pt idx="9299">
                  <c:v>41509</c:v>
                </c:pt>
                <c:pt idx="9300">
                  <c:v>41512</c:v>
                </c:pt>
                <c:pt idx="9301">
                  <c:v>41513</c:v>
                </c:pt>
                <c:pt idx="9302">
                  <c:v>41514</c:v>
                </c:pt>
                <c:pt idx="9303">
                  <c:v>41515</c:v>
                </c:pt>
                <c:pt idx="9304">
                  <c:v>41516</c:v>
                </c:pt>
                <c:pt idx="9305">
                  <c:v>41519</c:v>
                </c:pt>
                <c:pt idx="9306">
                  <c:v>41520</c:v>
                </c:pt>
                <c:pt idx="9307">
                  <c:v>41521</c:v>
                </c:pt>
                <c:pt idx="9308">
                  <c:v>41522</c:v>
                </c:pt>
                <c:pt idx="9309">
                  <c:v>41523</c:v>
                </c:pt>
                <c:pt idx="9310">
                  <c:v>41526</c:v>
                </c:pt>
                <c:pt idx="9311">
                  <c:v>41527</c:v>
                </c:pt>
                <c:pt idx="9312">
                  <c:v>41528</c:v>
                </c:pt>
                <c:pt idx="9313">
                  <c:v>41529</c:v>
                </c:pt>
                <c:pt idx="9314">
                  <c:v>41530</c:v>
                </c:pt>
                <c:pt idx="9315">
                  <c:v>41533</c:v>
                </c:pt>
                <c:pt idx="9316">
                  <c:v>41534</c:v>
                </c:pt>
                <c:pt idx="9317">
                  <c:v>41535</c:v>
                </c:pt>
                <c:pt idx="9318">
                  <c:v>41536</c:v>
                </c:pt>
                <c:pt idx="9319">
                  <c:v>41537</c:v>
                </c:pt>
                <c:pt idx="9320">
                  <c:v>41540</c:v>
                </c:pt>
                <c:pt idx="9321">
                  <c:v>41541</c:v>
                </c:pt>
                <c:pt idx="9322">
                  <c:v>41542</c:v>
                </c:pt>
                <c:pt idx="9323">
                  <c:v>41543</c:v>
                </c:pt>
                <c:pt idx="9324">
                  <c:v>41544</c:v>
                </c:pt>
                <c:pt idx="9325">
                  <c:v>41547</c:v>
                </c:pt>
                <c:pt idx="9326">
                  <c:v>41548</c:v>
                </c:pt>
                <c:pt idx="9327">
                  <c:v>41549</c:v>
                </c:pt>
                <c:pt idx="9328">
                  <c:v>41550</c:v>
                </c:pt>
                <c:pt idx="9329">
                  <c:v>41551</c:v>
                </c:pt>
                <c:pt idx="9330">
                  <c:v>41554</c:v>
                </c:pt>
                <c:pt idx="9331">
                  <c:v>41555</c:v>
                </c:pt>
                <c:pt idx="9332">
                  <c:v>41556</c:v>
                </c:pt>
                <c:pt idx="9333">
                  <c:v>41557</c:v>
                </c:pt>
                <c:pt idx="9334">
                  <c:v>41558</c:v>
                </c:pt>
                <c:pt idx="9335">
                  <c:v>41561</c:v>
                </c:pt>
                <c:pt idx="9336">
                  <c:v>41562</c:v>
                </c:pt>
                <c:pt idx="9337">
                  <c:v>41563</c:v>
                </c:pt>
                <c:pt idx="9338">
                  <c:v>41564</c:v>
                </c:pt>
                <c:pt idx="9339">
                  <c:v>41565</c:v>
                </c:pt>
                <c:pt idx="9340">
                  <c:v>41568</c:v>
                </c:pt>
                <c:pt idx="9341">
                  <c:v>41569</c:v>
                </c:pt>
                <c:pt idx="9342">
                  <c:v>41570</c:v>
                </c:pt>
                <c:pt idx="9343">
                  <c:v>41571</c:v>
                </c:pt>
                <c:pt idx="9344">
                  <c:v>41572</c:v>
                </c:pt>
                <c:pt idx="9345">
                  <c:v>41575</c:v>
                </c:pt>
                <c:pt idx="9346">
                  <c:v>41576</c:v>
                </c:pt>
                <c:pt idx="9347">
                  <c:v>41577</c:v>
                </c:pt>
                <c:pt idx="9348">
                  <c:v>41578</c:v>
                </c:pt>
                <c:pt idx="9349">
                  <c:v>41579</c:v>
                </c:pt>
                <c:pt idx="9350">
                  <c:v>41582</c:v>
                </c:pt>
                <c:pt idx="9351">
                  <c:v>41583</c:v>
                </c:pt>
                <c:pt idx="9352">
                  <c:v>41584</c:v>
                </c:pt>
                <c:pt idx="9353">
                  <c:v>41585</c:v>
                </c:pt>
                <c:pt idx="9354">
                  <c:v>41586</c:v>
                </c:pt>
                <c:pt idx="9355">
                  <c:v>41589</c:v>
                </c:pt>
                <c:pt idx="9356">
                  <c:v>41590</c:v>
                </c:pt>
                <c:pt idx="9357">
                  <c:v>41591</c:v>
                </c:pt>
                <c:pt idx="9358">
                  <c:v>41592</c:v>
                </c:pt>
                <c:pt idx="9359">
                  <c:v>41593</c:v>
                </c:pt>
                <c:pt idx="9360">
                  <c:v>41596</c:v>
                </c:pt>
                <c:pt idx="9361">
                  <c:v>41597</c:v>
                </c:pt>
                <c:pt idx="9362">
                  <c:v>41598</c:v>
                </c:pt>
                <c:pt idx="9363">
                  <c:v>41599</c:v>
                </c:pt>
                <c:pt idx="9364">
                  <c:v>41600</c:v>
                </c:pt>
                <c:pt idx="9365">
                  <c:v>41603</c:v>
                </c:pt>
                <c:pt idx="9366">
                  <c:v>41604</c:v>
                </c:pt>
                <c:pt idx="9367">
                  <c:v>41605</c:v>
                </c:pt>
                <c:pt idx="9368">
                  <c:v>41606</c:v>
                </c:pt>
                <c:pt idx="9369">
                  <c:v>41607</c:v>
                </c:pt>
                <c:pt idx="9370">
                  <c:v>41610</c:v>
                </c:pt>
                <c:pt idx="9371">
                  <c:v>41611</c:v>
                </c:pt>
                <c:pt idx="9372">
                  <c:v>41612</c:v>
                </c:pt>
                <c:pt idx="9373">
                  <c:v>41613</c:v>
                </c:pt>
                <c:pt idx="9374">
                  <c:v>41614</c:v>
                </c:pt>
                <c:pt idx="9375">
                  <c:v>41617</c:v>
                </c:pt>
                <c:pt idx="9376">
                  <c:v>41618</c:v>
                </c:pt>
                <c:pt idx="9377">
                  <c:v>41619</c:v>
                </c:pt>
                <c:pt idx="9378">
                  <c:v>41620</c:v>
                </c:pt>
                <c:pt idx="9379">
                  <c:v>41621</c:v>
                </c:pt>
                <c:pt idx="9380">
                  <c:v>41624</c:v>
                </c:pt>
                <c:pt idx="9381">
                  <c:v>41625</c:v>
                </c:pt>
                <c:pt idx="9382">
                  <c:v>41626</c:v>
                </c:pt>
                <c:pt idx="9383">
                  <c:v>41627</c:v>
                </c:pt>
                <c:pt idx="9384">
                  <c:v>41628</c:v>
                </c:pt>
                <c:pt idx="9385">
                  <c:v>41631</c:v>
                </c:pt>
                <c:pt idx="9386">
                  <c:v>41632</c:v>
                </c:pt>
                <c:pt idx="9387">
                  <c:v>41633</c:v>
                </c:pt>
                <c:pt idx="9388">
                  <c:v>41634</c:v>
                </c:pt>
                <c:pt idx="9389">
                  <c:v>41635</c:v>
                </c:pt>
                <c:pt idx="9390">
                  <c:v>41638</c:v>
                </c:pt>
                <c:pt idx="9391">
                  <c:v>41639</c:v>
                </c:pt>
                <c:pt idx="9392">
                  <c:v>41640</c:v>
                </c:pt>
                <c:pt idx="9393">
                  <c:v>41641</c:v>
                </c:pt>
                <c:pt idx="9394">
                  <c:v>41642</c:v>
                </c:pt>
                <c:pt idx="9395">
                  <c:v>41645</c:v>
                </c:pt>
                <c:pt idx="9396">
                  <c:v>41646</c:v>
                </c:pt>
                <c:pt idx="9397">
                  <c:v>41647</c:v>
                </c:pt>
                <c:pt idx="9398">
                  <c:v>41648</c:v>
                </c:pt>
                <c:pt idx="9399">
                  <c:v>41649</c:v>
                </c:pt>
                <c:pt idx="9400">
                  <c:v>41652</c:v>
                </c:pt>
                <c:pt idx="9401">
                  <c:v>41653</c:v>
                </c:pt>
                <c:pt idx="9402">
                  <c:v>41654</c:v>
                </c:pt>
                <c:pt idx="9403">
                  <c:v>41655</c:v>
                </c:pt>
                <c:pt idx="9404">
                  <c:v>41656</c:v>
                </c:pt>
                <c:pt idx="9405">
                  <c:v>41659</c:v>
                </c:pt>
                <c:pt idx="9406">
                  <c:v>41660</c:v>
                </c:pt>
                <c:pt idx="9407">
                  <c:v>41661</c:v>
                </c:pt>
                <c:pt idx="9408">
                  <c:v>41662</c:v>
                </c:pt>
                <c:pt idx="9409">
                  <c:v>41663</c:v>
                </c:pt>
                <c:pt idx="9410">
                  <c:v>41666</c:v>
                </c:pt>
                <c:pt idx="9411">
                  <c:v>41667</c:v>
                </c:pt>
                <c:pt idx="9412">
                  <c:v>41668</c:v>
                </c:pt>
                <c:pt idx="9413">
                  <c:v>41669</c:v>
                </c:pt>
                <c:pt idx="9414">
                  <c:v>41670</c:v>
                </c:pt>
                <c:pt idx="9415">
                  <c:v>41673</c:v>
                </c:pt>
                <c:pt idx="9416">
                  <c:v>41674</c:v>
                </c:pt>
                <c:pt idx="9417">
                  <c:v>41675</c:v>
                </c:pt>
                <c:pt idx="9418">
                  <c:v>41676</c:v>
                </c:pt>
                <c:pt idx="9419">
                  <c:v>41677</c:v>
                </c:pt>
                <c:pt idx="9420">
                  <c:v>41680</c:v>
                </c:pt>
                <c:pt idx="9421">
                  <c:v>41681</c:v>
                </c:pt>
                <c:pt idx="9422">
                  <c:v>41682</c:v>
                </c:pt>
                <c:pt idx="9423">
                  <c:v>41683</c:v>
                </c:pt>
                <c:pt idx="9424">
                  <c:v>41684</c:v>
                </c:pt>
                <c:pt idx="9425">
                  <c:v>41687</c:v>
                </c:pt>
                <c:pt idx="9426">
                  <c:v>41688</c:v>
                </c:pt>
                <c:pt idx="9427">
                  <c:v>41689</c:v>
                </c:pt>
                <c:pt idx="9428">
                  <c:v>41690</c:v>
                </c:pt>
                <c:pt idx="9429">
                  <c:v>41691</c:v>
                </c:pt>
                <c:pt idx="9430">
                  <c:v>41694</c:v>
                </c:pt>
                <c:pt idx="9431">
                  <c:v>41695</c:v>
                </c:pt>
                <c:pt idx="9432">
                  <c:v>41696</c:v>
                </c:pt>
                <c:pt idx="9433">
                  <c:v>41697</c:v>
                </c:pt>
                <c:pt idx="9434">
                  <c:v>41698</c:v>
                </c:pt>
                <c:pt idx="9435">
                  <c:v>41701</c:v>
                </c:pt>
                <c:pt idx="9436">
                  <c:v>41702</c:v>
                </c:pt>
                <c:pt idx="9437">
                  <c:v>41703</c:v>
                </c:pt>
                <c:pt idx="9438">
                  <c:v>41704</c:v>
                </c:pt>
                <c:pt idx="9439">
                  <c:v>41705</c:v>
                </c:pt>
                <c:pt idx="9440">
                  <c:v>41708</c:v>
                </c:pt>
                <c:pt idx="9441">
                  <c:v>41709</c:v>
                </c:pt>
                <c:pt idx="9442">
                  <c:v>41710</c:v>
                </c:pt>
                <c:pt idx="9443">
                  <c:v>41711</c:v>
                </c:pt>
                <c:pt idx="9444">
                  <c:v>41712</c:v>
                </c:pt>
                <c:pt idx="9445">
                  <c:v>41715</c:v>
                </c:pt>
                <c:pt idx="9446">
                  <c:v>41716</c:v>
                </c:pt>
                <c:pt idx="9447">
                  <c:v>41717</c:v>
                </c:pt>
                <c:pt idx="9448">
                  <c:v>41718</c:v>
                </c:pt>
                <c:pt idx="9449">
                  <c:v>41719</c:v>
                </c:pt>
                <c:pt idx="9450">
                  <c:v>41722</c:v>
                </c:pt>
                <c:pt idx="9451">
                  <c:v>41723</c:v>
                </c:pt>
                <c:pt idx="9452">
                  <c:v>41724</c:v>
                </c:pt>
                <c:pt idx="9453">
                  <c:v>41725</c:v>
                </c:pt>
                <c:pt idx="9454">
                  <c:v>41726</c:v>
                </c:pt>
                <c:pt idx="9455">
                  <c:v>41729</c:v>
                </c:pt>
                <c:pt idx="9456">
                  <c:v>41730</c:v>
                </c:pt>
                <c:pt idx="9457">
                  <c:v>41731</c:v>
                </c:pt>
                <c:pt idx="9458">
                  <c:v>41732</c:v>
                </c:pt>
                <c:pt idx="9459">
                  <c:v>41733</c:v>
                </c:pt>
                <c:pt idx="9460">
                  <c:v>41736</c:v>
                </c:pt>
                <c:pt idx="9461">
                  <c:v>41737</c:v>
                </c:pt>
                <c:pt idx="9462">
                  <c:v>41738</c:v>
                </c:pt>
                <c:pt idx="9463">
                  <c:v>41739</c:v>
                </c:pt>
                <c:pt idx="9464">
                  <c:v>41740</c:v>
                </c:pt>
                <c:pt idx="9465">
                  <c:v>41743</c:v>
                </c:pt>
                <c:pt idx="9466">
                  <c:v>41744</c:v>
                </c:pt>
                <c:pt idx="9467">
                  <c:v>41745</c:v>
                </c:pt>
                <c:pt idx="9468">
                  <c:v>41746</c:v>
                </c:pt>
                <c:pt idx="9469">
                  <c:v>41747</c:v>
                </c:pt>
                <c:pt idx="9470">
                  <c:v>41750</c:v>
                </c:pt>
                <c:pt idx="9471">
                  <c:v>41751</c:v>
                </c:pt>
                <c:pt idx="9472">
                  <c:v>41752</c:v>
                </c:pt>
                <c:pt idx="9473">
                  <c:v>41753</c:v>
                </c:pt>
                <c:pt idx="9474">
                  <c:v>41754</c:v>
                </c:pt>
                <c:pt idx="9475">
                  <c:v>41757</c:v>
                </c:pt>
                <c:pt idx="9476">
                  <c:v>41758</c:v>
                </c:pt>
                <c:pt idx="9477">
                  <c:v>41759</c:v>
                </c:pt>
                <c:pt idx="9478">
                  <c:v>41760</c:v>
                </c:pt>
                <c:pt idx="9479">
                  <c:v>41761</c:v>
                </c:pt>
                <c:pt idx="9480">
                  <c:v>41764</c:v>
                </c:pt>
                <c:pt idx="9481">
                  <c:v>41765</c:v>
                </c:pt>
                <c:pt idx="9482">
                  <c:v>41766</c:v>
                </c:pt>
                <c:pt idx="9483">
                  <c:v>41767</c:v>
                </c:pt>
                <c:pt idx="9484">
                  <c:v>41768</c:v>
                </c:pt>
                <c:pt idx="9485">
                  <c:v>41771</c:v>
                </c:pt>
                <c:pt idx="9486">
                  <c:v>41772</c:v>
                </c:pt>
                <c:pt idx="9487">
                  <c:v>41773</c:v>
                </c:pt>
                <c:pt idx="9488">
                  <c:v>41774</c:v>
                </c:pt>
                <c:pt idx="9489">
                  <c:v>41775</c:v>
                </c:pt>
                <c:pt idx="9490">
                  <c:v>41778</c:v>
                </c:pt>
                <c:pt idx="9491">
                  <c:v>41779</c:v>
                </c:pt>
                <c:pt idx="9492">
                  <c:v>41780</c:v>
                </c:pt>
                <c:pt idx="9493">
                  <c:v>41781</c:v>
                </c:pt>
                <c:pt idx="9494">
                  <c:v>41782</c:v>
                </c:pt>
                <c:pt idx="9495">
                  <c:v>41785</c:v>
                </c:pt>
                <c:pt idx="9496">
                  <c:v>41786</c:v>
                </c:pt>
                <c:pt idx="9497">
                  <c:v>41787</c:v>
                </c:pt>
                <c:pt idx="9498">
                  <c:v>41788</c:v>
                </c:pt>
                <c:pt idx="9499">
                  <c:v>41789</c:v>
                </c:pt>
                <c:pt idx="9500">
                  <c:v>41792</c:v>
                </c:pt>
                <c:pt idx="9501">
                  <c:v>41793</c:v>
                </c:pt>
                <c:pt idx="9502">
                  <c:v>41794</c:v>
                </c:pt>
                <c:pt idx="9503">
                  <c:v>41795</c:v>
                </c:pt>
                <c:pt idx="9504">
                  <c:v>41796</c:v>
                </c:pt>
                <c:pt idx="9505">
                  <c:v>41799</c:v>
                </c:pt>
                <c:pt idx="9506">
                  <c:v>41800</c:v>
                </c:pt>
                <c:pt idx="9507">
                  <c:v>41801</c:v>
                </c:pt>
                <c:pt idx="9508">
                  <c:v>41802</c:v>
                </c:pt>
                <c:pt idx="9509">
                  <c:v>41803</c:v>
                </c:pt>
                <c:pt idx="9510">
                  <c:v>41806</c:v>
                </c:pt>
                <c:pt idx="9511">
                  <c:v>41807</c:v>
                </c:pt>
                <c:pt idx="9512">
                  <c:v>41808</c:v>
                </c:pt>
                <c:pt idx="9513">
                  <c:v>41809</c:v>
                </c:pt>
                <c:pt idx="9514">
                  <c:v>41810</c:v>
                </c:pt>
                <c:pt idx="9515">
                  <c:v>41813</c:v>
                </c:pt>
                <c:pt idx="9516">
                  <c:v>41814</c:v>
                </c:pt>
                <c:pt idx="9517">
                  <c:v>41815</c:v>
                </c:pt>
                <c:pt idx="9518">
                  <c:v>41816</c:v>
                </c:pt>
                <c:pt idx="9519">
                  <c:v>41817</c:v>
                </c:pt>
                <c:pt idx="9520">
                  <c:v>41820</c:v>
                </c:pt>
                <c:pt idx="9521">
                  <c:v>41821</c:v>
                </c:pt>
                <c:pt idx="9522">
                  <c:v>41822</c:v>
                </c:pt>
                <c:pt idx="9523">
                  <c:v>41823</c:v>
                </c:pt>
                <c:pt idx="9524">
                  <c:v>41824</c:v>
                </c:pt>
                <c:pt idx="9525">
                  <c:v>41827</c:v>
                </c:pt>
                <c:pt idx="9526">
                  <c:v>41828</c:v>
                </c:pt>
                <c:pt idx="9527">
                  <c:v>41829</c:v>
                </c:pt>
                <c:pt idx="9528">
                  <c:v>41830</c:v>
                </c:pt>
                <c:pt idx="9529">
                  <c:v>41831</c:v>
                </c:pt>
                <c:pt idx="9530">
                  <c:v>41834</c:v>
                </c:pt>
                <c:pt idx="9531">
                  <c:v>41835</c:v>
                </c:pt>
                <c:pt idx="9532">
                  <c:v>41836</c:v>
                </c:pt>
                <c:pt idx="9533">
                  <c:v>41837</c:v>
                </c:pt>
                <c:pt idx="9534">
                  <c:v>41838</c:v>
                </c:pt>
                <c:pt idx="9535">
                  <c:v>41841</c:v>
                </c:pt>
                <c:pt idx="9536">
                  <c:v>41842</c:v>
                </c:pt>
                <c:pt idx="9537">
                  <c:v>41843</c:v>
                </c:pt>
                <c:pt idx="9538">
                  <c:v>41844</c:v>
                </c:pt>
                <c:pt idx="9539">
                  <c:v>41845</c:v>
                </c:pt>
                <c:pt idx="9540">
                  <c:v>41848</c:v>
                </c:pt>
                <c:pt idx="9541">
                  <c:v>41849</c:v>
                </c:pt>
                <c:pt idx="9542">
                  <c:v>41850</c:v>
                </c:pt>
                <c:pt idx="9543">
                  <c:v>41851</c:v>
                </c:pt>
                <c:pt idx="9544">
                  <c:v>41852</c:v>
                </c:pt>
                <c:pt idx="9545">
                  <c:v>41855</c:v>
                </c:pt>
                <c:pt idx="9546">
                  <c:v>41856</c:v>
                </c:pt>
                <c:pt idx="9547">
                  <c:v>41857</c:v>
                </c:pt>
                <c:pt idx="9548">
                  <c:v>41858</c:v>
                </c:pt>
                <c:pt idx="9549">
                  <c:v>41859</c:v>
                </c:pt>
                <c:pt idx="9550">
                  <c:v>41862</c:v>
                </c:pt>
                <c:pt idx="9551">
                  <c:v>41863</c:v>
                </c:pt>
                <c:pt idx="9552">
                  <c:v>41864</c:v>
                </c:pt>
                <c:pt idx="9553">
                  <c:v>41865</c:v>
                </c:pt>
                <c:pt idx="9554">
                  <c:v>41866</c:v>
                </c:pt>
                <c:pt idx="9555">
                  <c:v>41869</c:v>
                </c:pt>
                <c:pt idx="9556">
                  <c:v>41870</c:v>
                </c:pt>
                <c:pt idx="9557">
                  <c:v>41871</c:v>
                </c:pt>
                <c:pt idx="9558">
                  <c:v>41872</c:v>
                </c:pt>
                <c:pt idx="9559">
                  <c:v>41873</c:v>
                </c:pt>
                <c:pt idx="9560">
                  <c:v>41876</c:v>
                </c:pt>
                <c:pt idx="9561">
                  <c:v>41877</c:v>
                </c:pt>
                <c:pt idx="9562">
                  <c:v>41878</c:v>
                </c:pt>
                <c:pt idx="9563">
                  <c:v>41879</c:v>
                </c:pt>
                <c:pt idx="9564">
                  <c:v>41880</c:v>
                </c:pt>
                <c:pt idx="9565">
                  <c:v>41883</c:v>
                </c:pt>
                <c:pt idx="9566">
                  <c:v>41884</c:v>
                </c:pt>
                <c:pt idx="9567">
                  <c:v>41885</c:v>
                </c:pt>
                <c:pt idx="9568">
                  <c:v>41886</c:v>
                </c:pt>
                <c:pt idx="9569">
                  <c:v>41887</c:v>
                </c:pt>
                <c:pt idx="9570">
                  <c:v>41890</c:v>
                </c:pt>
                <c:pt idx="9571">
                  <c:v>41891</c:v>
                </c:pt>
                <c:pt idx="9572">
                  <c:v>41892</c:v>
                </c:pt>
                <c:pt idx="9573">
                  <c:v>41893</c:v>
                </c:pt>
                <c:pt idx="9574">
                  <c:v>41894</c:v>
                </c:pt>
                <c:pt idx="9575">
                  <c:v>41897</c:v>
                </c:pt>
                <c:pt idx="9576">
                  <c:v>41898</c:v>
                </c:pt>
                <c:pt idx="9577">
                  <c:v>41899</c:v>
                </c:pt>
                <c:pt idx="9578">
                  <c:v>41900</c:v>
                </c:pt>
                <c:pt idx="9579">
                  <c:v>41901</c:v>
                </c:pt>
                <c:pt idx="9580">
                  <c:v>41904</c:v>
                </c:pt>
                <c:pt idx="9581">
                  <c:v>41905</c:v>
                </c:pt>
                <c:pt idx="9582">
                  <c:v>41906</c:v>
                </c:pt>
                <c:pt idx="9583">
                  <c:v>41907</c:v>
                </c:pt>
                <c:pt idx="9584">
                  <c:v>41908</c:v>
                </c:pt>
                <c:pt idx="9585">
                  <c:v>41911</c:v>
                </c:pt>
                <c:pt idx="9586">
                  <c:v>41912</c:v>
                </c:pt>
                <c:pt idx="9587">
                  <c:v>41913</c:v>
                </c:pt>
                <c:pt idx="9588">
                  <c:v>41914</c:v>
                </c:pt>
                <c:pt idx="9589">
                  <c:v>41915</c:v>
                </c:pt>
                <c:pt idx="9590">
                  <c:v>41918</c:v>
                </c:pt>
                <c:pt idx="9591">
                  <c:v>41919</c:v>
                </c:pt>
                <c:pt idx="9592">
                  <c:v>41920</c:v>
                </c:pt>
                <c:pt idx="9593">
                  <c:v>41921</c:v>
                </c:pt>
                <c:pt idx="9594">
                  <c:v>41922</c:v>
                </c:pt>
                <c:pt idx="9595">
                  <c:v>41925</c:v>
                </c:pt>
                <c:pt idx="9596">
                  <c:v>41926</c:v>
                </c:pt>
                <c:pt idx="9597">
                  <c:v>41927</c:v>
                </c:pt>
                <c:pt idx="9598">
                  <c:v>41928</c:v>
                </c:pt>
                <c:pt idx="9599">
                  <c:v>41929</c:v>
                </c:pt>
                <c:pt idx="9600">
                  <c:v>41932</c:v>
                </c:pt>
                <c:pt idx="9601">
                  <c:v>41933</c:v>
                </c:pt>
                <c:pt idx="9602">
                  <c:v>41934</c:v>
                </c:pt>
                <c:pt idx="9603">
                  <c:v>41935</c:v>
                </c:pt>
                <c:pt idx="9604">
                  <c:v>41936</c:v>
                </c:pt>
                <c:pt idx="9605">
                  <c:v>41939</c:v>
                </c:pt>
                <c:pt idx="9606">
                  <c:v>41940</c:v>
                </c:pt>
                <c:pt idx="9607">
                  <c:v>41941</c:v>
                </c:pt>
                <c:pt idx="9608">
                  <c:v>41942</c:v>
                </c:pt>
                <c:pt idx="9609">
                  <c:v>41943</c:v>
                </c:pt>
                <c:pt idx="9610">
                  <c:v>41946</c:v>
                </c:pt>
                <c:pt idx="9611">
                  <c:v>41947</c:v>
                </c:pt>
                <c:pt idx="9612">
                  <c:v>41948</c:v>
                </c:pt>
                <c:pt idx="9613">
                  <c:v>41949</c:v>
                </c:pt>
                <c:pt idx="9614">
                  <c:v>41950</c:v>
                </c:pt>
                <c:pt idx="9615">
                  <c:v>41953</c:v>
                </c:pt>
                <c:pt idx="9616">
                  <c:v>41954</c:v>
                </c:pt>
                <c:pt idx="9617">
                  <c:v>41955</c:v>
                </c:pt>
                <c:pt idx="9618">
                  <c:v>41956</c:v>
                </c:pt>
                <c:pt idx="9619">
                  <c:v>41957</c:v>
                </c:pt>
                <c:pt idx="9620">
                  <c:v>41960</c:v>
                </c:pt>
                <c:pt idx="9621">
                  <c:v>41961</c:v>
                </c:pt>
                <c:pt idx="9622">
                  <c:v>41962</c:v>
                </c:pt>
                <c:pt idx="9623">
                  <c:v>41963</c:v>
                </c:pt>
                <c:pt idx="9624">
                  <c:v>41964</c:v>
                </c:pt>
                <c:pt idx="9625">
                  <c:v>41967</c:v>
                </c:pt>
                <c:pt idx="9626">
                  <c:v>41968</c:v>
                </c:pt>
                <c:pt idx="9627">
                  <c:v>41969</c:v>
                </c:pt>
                <c:pt idx="9628">
                  <c:v>41970</c:v>
                </c:pt>
                <c:pt idx="9629">
                  <c:v>41971</c:v>
                </c:pt>
                <c:pt idx="9630">
                  <c:v>41974</c:v>
                </c:pt>
                <c:pt idx="9631">
                  <c:v>41975</c:v>
                </c:pt>
                <c:pt idx="9632">
                  <c:v>41976</c:v>
                </c:pt>
                <c:pt idx="9633">
                  <c:v>41977</c:v>
                </c:pt>
                <c:pt idx="9634">
                  <c:v>41978</c:v>
                </c:pt>
                <c:pt idx="9635">
                  <c:v>41981</c:v>
                </c:pt>
                <c:pt idx="9636">
                  <c:v>41982</c:v>
                </c:pt>
                <c:pt idx="9637">
                  <c:v>41983</c:v>
                </c:pt>
                <c:pt idx="9638">
                  <c:v>41984</c:v>
                </c:pt>
                <c:pt idx="9639">
                  <c:v>41985</c:v>
                </c:pt>
                <c:pt idx="9640">
                  <c:v>41988</c:v>
                </c:pt>
                <c:pt idx="9641">
                  <c:v>41989</c:v>
                </c:pt>
                <c:pt idx="9642">
                  <c:v>41990</c:v>
                </c:pt>
                <c:pt idx="9643">
                  <c:v>41991</c:v>
                </c:pt>
                <c:pt idx="9644">
                  <c:v>41992</c:v>
                </c:pt>
                <c:pt idx="9645">
                  <c:v>41995</c:v>
                </c:pt>
                <c:pt idx="9646">
                  <c:v>41996</c:v>
                </c:pt>
                <c:pt idx="9647">
                  <c:v>41997</c:v>
                </c:pt>
                <c:pt idx="9648">
                  <c:v>41998</c:v>
                </c:pt>
                <c:pt idx="9649">
                  <c:v>41999</c:v>
                </c:pt>
                <c:pt idx="9650">
                  <c:v>42002</c:v>
                </c:pt>
                <c:pt idx="9651">
                  <c:v>42003</c:v>
                </c:pt>
                <c:pt idx="9652">
                  <c:v>42004</c:v>
                </c:pt>
                <c:pt idx="9653">
                  <c:v>42005</c:v>
                </c:pt>
                <c:pt idx="9654">
                  <c:v>42006</c:v>
                </c:pt>
                <c:pt idx="9655">
                  <c:v>42009</c:v>
                </c:pt>
                <c:pt idx="9656">
                  <c:v>42010</c:v>
                </c:pt>
                <c:pt idx="9657">
                  <c:v>42011</c:v>
                </c:pt>
                <c:pt idx="9658">
                  <c:v>42012</c:v>
                </c:pt>
                <c:pt idx="9659">
                  <c:v>42013</c:v>
                </c:pt>
                <c:pt idx="9660">
                  <c:v>42016</c:v>
                </c:pt>
                <c:pt idx="9661">
                  <c:v>42017</c:v>
                </c:pt>
                <c:pt idx="9662">
                  <c:v>42018</c:v>
                </c:pt>
                <c:pt idx="9663">
                  <c:v>42019</c:v>
                </c:pt>
                <c:pt idx="9664">
                  <c:v>42020</c:v>
                </c:pt>
                <c:pt idx="9665">
                  <c:v>42023</c:v>
                </c:pt>
                <c:pt idx="9666">
                  <c:v>42024</c:v>
                </c:pt>
                <c:pt idx="9667">
                  <c:v>42025</c:v>
                </c:pt>
                <c:pt idx="9668">
                  <c:v>42026</c:v>
                </c:pt>
                <c:pt idx="9669">
                  <c:v>42027</c:v>
                </c:pt>
                <c:pt idx="9670">
                  <c:v>42030</c:v>
                </c:pt>
                <c:pt idx="9671">
                  <c:v>42031</c:v>
                </c:pt>
                <c:pt idx="9672">
                  <c:v>42032</c:v>
                </c:pt>
                <c:pt idx="9673">
                  <c:v>42033</c:v>
                </c:pt>
                <c:pt idx="9674">
                  <c:v>42034</c:v>
                </c:pt>
                <c:pt idx="9675">
                  <c:v>42037</c:v>
                </c:pt>
                <c:pt idx="9676">
                  <c:v>42038</c:v>
                </c:pt>
                <c:pt idx="9677">
                  <c:v>42039</c:v>
                </c:pt>
                <c:pt idx="9678">
                  <c:v>42040</c:v>
                </c:pt>
                <c:pt idx="9679">
                  <c:v>42041</c:v>
                </c:pt>
                <c:pt idx="9680">
                  <c:v>42044</c:v>
                </c:pt>
                <c:pt idx="9681">
                  <c:v>42045</c:v>
                </c:pt>
                <c:pt idx="9682">
                  <c:v>42046</c:v>
                </c:pt>
                <c:pt idx="9683">
                  <c:v>42047</c:v>
                </c:pt>
                <c:pt idx="9684">
                  <c:v>42048</c:v>
                </c:pt>
                <c:pt idx="9685">
                  <c:v>42051</c:v>
                </c:pt>
                <c:pt idx="9686">
                  <c:v>42052</c:v>
                </c:pt>
                <c:pt idx="9687">
                  <c:v>42053</c:v>
                </c:pt>
                <c:pt idx="9688">
                  <c:v>42054</c:v>
                </c:pt>
                <c:pt idx="9689">
                  <c:v>42055</c:v>
                </c:pt>
                <c:pt idx="9690">
                  <c:v>42058</c:v>
                </c:pt>
                <c:pt idx="9691">
                  <c:v>42059</c:v>
                </c:pt>
                <c:pt idx="9692">
                  <c:v>42060</c:v>
                </c:pt>
                <c:pt idx="9693">
                  <c:v>42061</c:v>
                </c:pt>
                <c:pt idx="9694">
                  <c:v>42062</c:v>
                </c:pt>
                <c:pt idx="9695">
                  <c:v>42065</c:v>
                </c:pt>
                <c:pt idx="9696">
                  <c:v>42066</c:v>
                </c:pt>
                <c:pt idx="9697">
                  <c:v>42067</c:v>
                </c:pt>
                <c:pt idx="9698">
                  <c:v>42068</c:v>
                </c:pt>
                <c:pt idx="9699">
                  <c:v>42069</c:v>
                </c:pt>
                <c:pt idx="9700">
                  <c:v>42072</c:v>
                </c:pt>
                <c:pt idx="9701">
                  <c:v>42073</c:v>
                </c:pt>
                <c:pt idx="9702">
                  <c:v>42074</c:v>
                </c:pt>
                <c:pt idx="9703">
                  <c:v>42075</c:v>
                </c:pt>
                <c:pt idx="9704">
                  <c:v>42076</c:v>
                </c:pt>
                <c:pt idx="9705">
                  <c:v>42079</c:v>
                </c:pt>
                <c:pt idx="9706">
                  <c:v>42080</c:v>
                </c:pt>
                <c:pt idx="9707">
                  <c:v>42081</c:v>
                </c:pt>
                <c:pt idx="9708">
                  <c:v>42082</c:v>
                </c:pt>
                <c:pt idx="9709">
                  <c:v>42083</c:v>
                </c:pt>
                <c:pt idx="9710">
                  <c:v>42086</c:v>
                </c:pt>
                <c:pt idx="9711">
                  <c:v>42087</c:v>
                </c:pt>
                <c:pt idx="9712">
                  <c:v>42088</c:v>
                </c:pt>
                <c:pt idx="9713">
                  <c:v>42089</c:v>
                </c:pt>
                <c:pt idx="9714">
                  <c:v>42090</c:v>
                </c:pt>
                <c:pt idx="9715">
                  <c:v>42093</c:v>
                </c:pt>
                <c:pt idx="9716">
                  <c:v>42094</c:v>
                </c:pt>
                <c:pt idx="9717">
                  <c:v>42095</c:v>
                </c:pt>
                <c:pt idx="9718">
                  <c:v>42096</c:v>
                </c:pt>
                <c:pt idx="9719">
                  <c:v>42097</c:v>
                </c:pt>
                <c:pt idx="9720">
                  <c:v>42100</c:v>
                </c:pt>
                <c:pt idx="9721">
                  <c:v>42101</c:v>
                </c:pt>
                <c:pt idx="9722">
                  <c:v>42102</c:v>
                </c:pt>
                <c:pt idx="9723">
                  <c:v>42103</c:v>
                </c:pt>
                <c:pt idx="9724">
                  <c:v>42104</c:v>
                </c:pt>
                <c:pt idx="9725">
                  <c:v>42107</c:v>
                </c:pt>
                <c:pt idx="9726">
                  <c:v>42108</c:v>
                </c:pt>
                <c:pt idx="9727">
                  <c:v>42109</c:v>
                </c:pt>
                <c:pt idx="9728">
                  <c:v>42110</c:v>
                </c:pt>
                <c:pt idx="9729">
                  <c:v>42111</c:v>
                </c:pt>
                <c:pt idx="9730">
                  <c:v>42114</c:v>
                </c:pt>
                <c:pt idx="9731">
                  <c:v>42115</c:v>
                </c:pt>
                <c:pt idx="9732">
                  <c:v>42116</c:v>
                </c:pt>
                <c:pt idx="9733">
                  <c:v>42117</c:v>
                </c:pt>
                <c:pt idx="9734">
                  <c:v>42118</c:v>
                </c:pt>
                <c:pt idx="9735">
                  <c:v>42121</c:v>
                </c:pt>
                <c:pt idx="9736">
                  <c:v>42122</c:v>
                </c:pt>
                <c:pt idx="9737">
                  <c:v>42123</c:v>
                </c:pt>
                <c:pt idx="9738">
                  <c:v>42124</c:v>
                </c:pt>
                <c:pt idx="9739">
                  <c:v>42125</c:v>
                </c:pt>
                <c:pt idx="9740">
                  <c:v>42128</c:v>
                </c:pt>
                <c:pt idx="9741">
                  <c:v>42129</c:v>
                </c:pt>
                <c:pt idx="9742">
                  <c:v>42130</c:v>
                </c:pt>
                <c:pt idx="9743">
                  <c:v>42131</c:v>
                </c:pt>
                <c:pt idx="9744">
                  <c:v>42132</c:v>
                </c:pt>
                <c:pt idx="9745">
                  <c:v>42135</c:v>
                </c:pt>
                <c:pt idx="9746">
                  <c:v>42136</c:v>
                </c:pt>
                <c:pt idx="9747">
                  <c:v>42137</c:v>
                </c:pt>
                <c:pt idx="9748">
                  <c:v>42138</c:v>
                </c:pt>
                <c:pt idx="9749">
                  <c:v>42139</c:v>
                </c:pt>
                <c:pt idx="9750">
                  <c:v>42142</c:v>
                </c:pt>
                <c:pt idx="9751">
                  <c:v>42143</c:v>
                </c:pt>
                <c:pt idx="9752">
                  <c:v>42144</c:v>
                </c:pt>
                <c:pt idx="9753">
                  <c:v>42145</c:v>
                </c:pt>
                <c:pt idx="9754">
                  <c:v>42146</c:v>
                </c:pt>
                <c:pt idx="9755">
                  <c:v>42149</c:v>
                </c:pt>
                <c:pt idx="9756">
                  <c:v>42150</c:v>
                </c:pt>
                <c:pt idx="9757">
                  <c:v>42151</c:v>
                </c:pt>
                <c:pt idx="9758">
                  <c:v>42152</c:v>
                </c:pt>
                <c:pt idx="9759">
                  <c:v>42153</c:v>
                </c:pt>
                <c:pt idx="9760">
                  <c:v>42156</c:v>
                </c:pt>
                <c:pt idx="9761">
                  <c:v>42157</c:v>
                </c:pt>
                <c:pt idx="9762">
                  <c:v>42158</c:v>
                </c:pt>
                <c:pt idx="9763">
                  <c:v>42159</c:v>
                </c:pt>
                <c:pt idx="9764">
                  <c:v>42160</c:v>
                </c:pt>
                <c:pt idx="9765">
                  <c:v>42163</c:v>
                </c:pt>
                <c:pt idx="9766">
                  <c:v>42164</c:v>
                </c:pt>
                <c:pt idx="9767">
                  <c:v>42165</c:v>
                </c:pt>
                <c:pt idx="9768">
                  <c:v>42166</c:v>
                </c:pt>
                <c:pt idx="9769">
                  <c:v>42167</c:v>
                </c:pt>
                <c:pt idx="9770">
                  <c:v>42170</c:v>
                </c:pt>
                <c:pt idx="9771">
                  <c:v>42171</c:v>
                </c:pt>
                <c:pt idx="9772">
                  <c:v>42172</c:v>
                </c:pt>
                <c:pt idx="9773">
                  <c:v>42173</c:v>
                </c:pt>
                <c:pt idx="9774">
                  <c:v>42174</c:v>
                </c:pt>
                <c:pt idx="9775">
                  <c:v>42177</c:v>
                </c:pt>
                <c:pt idx="9776">
                  <c:v>42178</c:v>
                </c:pt>
                <c:pt idx="9777">
                  <c:v>42179</c:v>
                </c:pt>
                <c:pt idx="9778">
                  <c:v>42180</c:v>
                </c:pt>
                <c:pt idx="9779">
                  <c:v>42181</c:v>
                </c:pt>
                <c:pt idx="9780">
                  <c:v>42184</c:v>
                </c:pt>
                <c:pt idx="9781">
                  <c:v>42185</c:v>
                </c:pt>
                <c:pt idx="9782">
                  <c:v>42186</c:v>
                </c:pt>
                <c:pt idx="9783">
                  <c:v>42187</c:v>
                </c:pt>
                <c:pt idx="9784">
                  <c:v>42188</c:v>
                </c:pt>
                <c:pt idx="9785">
                  <c:v>42191</c:v>
                </c:pt>
                <c:pt idx="9786">
                  <c:v>42192</c:v>
                </c:pt>
                <c:pt idx="9787">
                  <c:v>42193</c:v>
                </c:pt>
                <c:pt idx="9788">
                  <c:v>42194</c:v>
                </c:pt>
                <c:pt idx="9789">
                  <c:v>42195</c:v>
                </c:pt>
                <c:pt idx="9790">
                  <c:v>42198</c:v>
                </c:pt>
                <c:pt idx="9791">
                  <c:v>42199</c:v>
                </c:pt>
                <c:pt idx="9792">
                  <c:v>42200</c:v>
                </c:pt>
                <c:pt idx="9793">
                  <c:v>42201</c:v>
                </c:pt>
                <c:pt idx="9794">
                  <c:v>42202</c:v>
                </c:pt>
                <c:pt idx="9795">
                  <c:v>42205</c:v>
                </c:pt>
                <c:pt idx="9796">
                  <c:v>42206</c:v>
                </c:pt>
                <c:pt idx="9797">
                  <c:v>42207</c:v>
                </c:pt>
                <c:pt idx="9798">
                  <c:v>42208</c:v>
                </c:pt>
                <c:pt idx="9799">
                  <c:v>42209</c:v>
                </c:pt>
                <c:pt idx="9800">
                  <c:v>42212</c:v>
                </c:pt>
                <c:pt idx="9801">
                  <c:v>42213</c:v>
                </c:pt>
                <c:pt idx="9802">
                  <c:v>42214</c:v>
                </c:pt>
                <c:pt idx="9803">
                  <c:v>42215</c:v>
                </c:pt>
                <c:pt idx="9804">
                  <c:v>42216</c:v>
                </c:pt>
                <c:pt idx="9805">
                  <c:v>42219</c:v>
                </c:pt>
                <c:pt idx="9806">
                  <c:v>42220</c:v>
                </c:pt>
                <c:pt idx="9807">
                  <c:v>42221</c:v>
                </c:pt>
                <c:pt idx="9808">
                  <c:v>42222</c:v>
                </c:pt>
                <c:pt idx="9809">
                  <c:v>42223</c:v>
                </c:pt>
                <c:pt idx="9810">
                  <c:v>42226</c:v>
                </c:pt>
                <c:pt idx="9811">
                  <c:v>42227</c:v>
                </c:pt>
                <c:pt idx="9812">
                  <c:v>42228</c:v>
                </c:pt>
                <c:pt idx="9813">
                  <c:v>42229</c:v>
                </c:pt>
                <c:pt idx="9814">
                  <c:v>42230</c:v>
                </c:pt>
                <c:pt idx="9815">
                  <c:v>42233</c:v>
                </c:pt>
                <c:pt idx="9816">
                  <c:v>42234</c:v>
                </c:pt>
                <c:pt idx="9817">
                  <c:v>42235</c:v>
                </c:pt>
                <c:pt idx="9818">
                  <c:v>42236</c:v>
                </c:pt>
                <c:pt idx="9819">
                  <c:v>42237</c:v>
                </c:pt>
                <c:pt idx="9820">
                  <c:v>42240</c:v>
                </c:pt>
                <c:pt idx="9821">
                  <c:v>42241</c:v>
                </c:pt>
                <c:pt idx="9822">
                  <c:v>42242</c:v>
                </c:pt>
                <c:pt idx="9823">
                  <c:v>42243</c:v>
                </c:pt>
                <c:pt idx="9824">
                  <c:v>42244</c:v>
                </c:pt>
                <c:pt idx="9825">
                  <c:v>42247</c:v>
                </c:pt>
                <c:pt idx="9826">
                  <c:v>42248</c:v>
                </c:pt>
                <c:pt idx="9827">
                  <c:v>42249</c:v>
                </c:pt>
                <c:pt idx="9828">
                  <c:v>42250</c:v>
                </c:pt>
                <c:pt idx="9829">
                  <c:v>42251</c:v>
                </c:pt>
                <c:pt idx="9830">
                  <c:v>42254</c:v>
                </c:pt>
                <c:pt idx="9831">
                  <c:v>42255</c:v>
                </c:pt>
                <c:pt idx="9832">
                  <c:v>42256</c:v>
                </c:pt>
                <c:pt idx="9833">
                  <c:v>42257</c:v>
                </c:pt>
                <c:pt idx="9834">
                  <c:v>42258</c:v>
                </c:pt>
                <c:pt idx="9835">
                  <c:v>42261</c:v>
                </c:pt>
                <c:pt idx="9836">
                  <c:v>42262</c:v>
                </c:pt>
                <c:pt idx="9837">
                  <c:v>42263</c:v>
                </c:pt>
                <c:pt idx="9838">
                  <c:v>42264</c:v>
                </c:pt>
                <c:pt idx="9839">
                  <c:v>42265</c:v>
                </c:pt>
                <c:pt idx="9840">
                  <c:v>42268</c:v>
                </c:pt>
                <c:pt idx="9841">
                  <c:v>42269</c:v>
                </c:pt>
                <c:pt idx="9842">
                  <c:v>42270</c:v>
                </c:pt>
                <c:pt idx="9843">
                  <c:v>42271</c:v>
                </c:pt>
                <c:pt idx="9844">
                  <c:v>42272</c:v>
                </c:pt>
                <c:pt idx="9845">
                  <c:v>42275</c:v>
                </c:pt>
                <c:pt idx="9846">
                  <c:v>42276</c:v>
                </c:pt>
                <c:pt idx="9847">
                  <c:v>42277</c:v>
                </c:pt>
                <c:pt idx="9848">
                  <c:v>42278</c:v>
                </c:pt>
                <c:pt idx="9849">
                  <c:v>42279</c:v>
                </c:pt>
                <c:pt idx="9850">
                  <c:v>42282</c:v>
                </c:pt>
                <c:pt idx="9851">
                  <c:v>42283</c:v>
                </c:pt>
                <c:pt idx="9852">
                  <c:v>42284</c:v>
                </c:pt>
                <c:pt idx="9853">
                  <c:v>42285</c:v>
                </c:pt>
                <c:pt idx="9854">
                  <c:v>42286</c:v>
                </c:pt>
                <c:pt idx="9855">
                  <c:v>42289</c:v>
                </c:pt>
                <c:pt idx="9856">
                  <c:v>42290</c:v>
                </c:pt>
                <c:pt idx="9857">
                  <c:v>42291</c:v>
                </c:pt>
                <c:pt idx="9858">
                  <c:v>42292</c:v>
                </c:pt>
                <c:pt idx="9859">
                  <c:v>42293</c:v>
                </c:pt>
                <c:pt idx="9860">
                  <c:v>42296</c:v>
                </c:pt>
                <c:pt idx="9861">
                  <c:v>42297</c:v>
                </c:pt>
                <c:pt idx="9862">
                  <c:v>42298</c:v>
                </c:pt>
                <c:pt idx="9863">
                  <c:v>42299</c:v>
                </c:pt>
                <c:pt idx="9864">
                  <c:v>42300</c:v>
                </c:pt>
                <c:pt idx="9865">
                  <c:v>42303</c:v>
                </c:pt>
                <c:pt idx="9866">
                  <c:v>42304</c:v>
                </c:pt>
                <c:pt idx="9867">
                  <c:v>42305</c:v>
                </c:pt>
                <c:pt idx="9868">
                  <c:v>42306</c:v>
                </c:pt>
                <c:pt idx="9869">
                  <c:v>42307</c:v>
                </c:pt>
                <c:pt idx="9870">
                  <c:v>42310</c:v>
                </c:pt>
                <c:pt idx="9871">
                  <c:v>42311</c:v>
                </c:pt>
                <c:pt idx="9872">
                  <c:v>42312</c:v>
                </c:pt>
                <c:pt idx="9873">
                  <c:v>42313</c:v>
                </c:pt>
                <c:pt idx="9874">
                  <c:v>42314</c:v>
                </c:pt>
                <c:pt idx="9875">
                  <c:v>42317</c:v>
                </c:pt>
                <c:pt idx="9876">
                  <c:v>42318</c:v>
                </c:pt>
                <c:pt idx="9877">
                  <c:v>42319</c:v>
                </c:pt>
                <c:pt idx="9878">
                  <c:v>42320</c:v>
                </c:pt>
                <c:pt idx="9879">
                  <c:v>42321</c:v>
                </c:pt>
                <c:pt idx="9880">
                  <c:v>42324</c:v>
                </c:pt>
                <c:pt idx="9881">
                  <c:v>42325</c:v>
                </c:pt>
                <c:pt idx="9882">
                  <c:v>42326</c:v>
                </c:pt>
                <c:pt idx="9883">
                  <c:v>42327</c:v>
                </c:pt>
                <c:pt idx="9884">
                  <c:v>42328</c:v>
                </c:pt>
                <c:pt idx="9885">
                  <c:v>42331</c:v>
                </c:pt>
                <c:pt idx="9886">
                  <c:v>42332</c:v>
                </c:pt>
                <c:pt idx="9887">
                  <c:v>42333</c:v>
                </c:pt>
                <c:pt idx="9888">
                  <c:v>42334</c:v>
                </c:pt>
                <c:pt idx="9889">
                  <c:v>42335</c:v>
                </c:pt>
                <c:pt idx="9890">
                  <c:v>42338</c:v>
                </c:pt>
                <c:pt idx="9891">
                  <c:v>42339</c:v>
                </c:pt>
                <c:pt idx="9892">
                  <c:v>42340</c:v>
                </c:pt>
                <c:pt idx="9893">
                  <c:v>42341</c:v>
                </c:pt>
                <c:pt idx="9894">
                  <c:v>42342</c:v>
                </c:pt>
                <c:pt idx="9895">
                  <c:v>42345</c:v>
                </c:pt>
                <c:pt idx="9896">
                  <c:v>42346</c:v>
                </c:pt>
                <c:pt idx="9897">
                  <c:v>42347</c:v>
                </c:pt>
                <c:pt idx="9898">
                  <c:v>42348</c:v>
                </c:pt>
                <c:pt idx="9899">
                  <c:v>42349</c:v>
                </c:pt>
                <c:pt idx="9900">
                  <c:v>42352</c:v>
                </c:pt>
                <c:pt idx="9901">
                  <c:v>42353</c:v>
                </c:pt>
                <c:pt idx="9902">
                  <c:v>42354</c:v>
                </c:pt>
                <c:pt idx="9903">
                  <c:v>42355</c:v>
                </c:pt>
                <c:pt idx="9904">
                  <c:v>42356</c:v>
                </c:pt>
                <c:pt idx="9905">
                  <c:v>42359</c:v>
                </c:pt>
                <c:pt idx="9906">
                  <c:v>42360</c:v>
                </c:pt>
                <c:pt idx="9907">
                  <c:v>42361</c:v>
                </c:pt>
                <c:pt idx="9908">
                  <c:v>42362</c:v>
                </c:pt>
                <c:pt idx="9909">
                  <c:v>42363</c:v>
                </c:pt>
                <c:pt idx="9910">
                  <c:v>42366</c:v>
                </c:pt>
                <c:pt idx="9911">
                  <c:v>42367</c:v>
                </c:pt>
                <c:pt idx="9912">
                  <c:v>42368</c:v>
                </c:pt>
                <c:pt idx="9913">
                  <c:v>42369</c:v>
                </c:pt>
                <c:pt idx="9914">
                  <c:v>42370</c:v>
                </c:pt>
                <c:pt idx="9915">
                  <c:v>42373</c:v>
                </c:pt>
                <c:pt idx="9916">
                  <c:v>42374</c:v>
                </c:pt>
                <c:pt idx="9917">
                  <c:v>42375</c:v>
                </c:pt>
                <c:pt idx="9918">
                  <c:v>42376</c:v>
                </c:pt>
                <c:pt idx="9919">
                  <c:v>42377</c:v>
                </c:pt>
                <c:pt idx="9920">
                  <c:v>42380</c:v>
                </c:pt>
                <c:pt idx="9921">
                  <c:v>42381</c:v>
                </c:pt>
                <c:pt idx="9922">
                  <c:v>42382</c:v>
                </c:pt>
                <c:pt idx="9923">
                  <c:v>42383</c:v>
                </c:pt>
                <c:pt idx="9924">
                  <c:v>42384</c:v>
                </c:pt>
                <c:pt idx="9925">
                  <c:v>42387</c:v>
                </c:pt>
                <c:pt idx="9926">
                  <c:v>42388</c:v>
                </c:pt>
                <c:pt idx="9927">
                  <c:v>42389</c:v>
                </c:pt>
                <c:pt idx="9928">
                  <c:v>42390</c:v>
                </c:pt>
                <c:pt idx="9929">
                  <c:v>42391</c:v>
                </c:pt>
                <c:pt idx="9930">
                  <c:v>42394</c:v>
                </c:pt>
                <c:pt idx="9931">
                  <c:v>42395</c:v>
                </c:pt>
                <c:pt idx="9932">
                  <c:v>42396</c:v>
                </c:pt>
                <c:pt idx="9933">
                  <c:v>42397</c:v>
                </c:pt>
                <c:pt idx="9934">
                  <c:v>42398</c:v>
                </c:pt>
                <c:pt idx="9935">
                  <c:v>42401</c:v>
                </c:pt>
                <c:pt idx="9936">
                  <c:v>42402</c:v>
                </c:pt>
                <c:pt idx="9937">
                  <c:v>42403</c:v>
                </c:pt>
                <c:pt idx="9938">
                  <c:v>42404</c:v>
                </c:pt>
                <c:pt idx="9939">
                  <c:v>42405</c:v>
                </c:pt>
                <c:pt idx="9940">
                  <c:v>42408</c:v>
                </c:pt>
                <c:pt idx="9941">
                  <c:v>42409</c:v>
                </c:pt>
                <c:pt idx="9942">
                  <c:v>42410</c:v>
                </c:pt>
                <c:pt idx="9943">
                  <c:v>42411</c:v>
                </c:pt>
                <c:pt idx="9944">
                  <c:v>42412</c:v>
                </c:pt>
                <c:pt idx="9945">
                  <c:v>42415</c:v>
                </c:pt>
                <c:pt idx="9946">
                  <c:v>42416</c:v>
                </c:pt>
                <c:pt idx="9947">
                  <c:v>42417</c:v>
                </c:pt>
                <c:pt idx="9948">
                  <c:v>42418</c:v>
                </c:pt>
                <c:pt idx="9949">
                  <c:v>42419</c:v>
                </c:pt>
                <c:pt idx="9950">
                  <c:v>42422</c:v>
                </c:pt>
                <c:pt idx="9951">
                  <c:v>42423</c:v>
                </c:pt>
                <c:pt idx="9952">
                  <c:v>42424</c:v>
                </c:pt>
                <c:pt idx="9953">
                  <c:v>42425</c:v>
                </c:pt>
                <c:pt idx="9954">
                  <c:v>42426</c:v>
                </c:pt>
                <c:pt idx="9955">
                  <c:v>42429</c:v>
                </c:pt>
                <c:pt idx="9956">
                  <c:v>42430</c:v>
                </c:pt>
                <c:pt idx="9957">
                  <c:v>42431</c:v>
                </c:pt>
                <c:pt idx="9958">
                  <c:v>42432</c:v>
                </c:pt>
                <c:pt idx="9959">
                  <c:v>42433</c:v>
                </c:pt>
                <c:pt idx="9960">
                  <c:v>42436</c:v>
                </c:pt>
                <c:pt idx="9961">
                  <c:v>42437</c:v>
                </c:pt>
                <c:pt idx="9962">
                  <c:v>42438</c:v>
                </c:pt>
                <c:pt idx="9963">
                  <c:v>42439</c:v>
                </c:pt>
                <c:pt idx="9964">
                  <c:v>42440</c:v>
                </c:pt>
                <c:pt idx="9965">
                  <c:v>42443</c:v>
                </c:pt>
                <c:pt idx="9966">
                  <c:v>42444</c:v>
                </c:pt>
                <c:pt idx="9967">
                  <c:v>42445</c:v>
                </c:pt>
                <c:pt idx="9968">
                  <c:v>42446</c:v>
                </c:pt>
                <c:pt idx="9969">
                  <c:v>42447</c:v>
                </c:pt>
                <c:pt idx="9970">
                  <c:v>42450</c:v>
                </c:pt>
                <c:pt idx="9971">
                  <c:v>42451</c:v>
                </c:pt>
                <c:pt idx="9972">
                  <c:v>42452</c:v>
                </c:pt>
                <c:pt idx="9973">
                  <c:v>42453</c:v>
                </c:pt>
                <c:pt idx="9974">
                  <c:v>42454</c:v>
                </c:pt>
                <c:pt idx="9975">
                  <c:v>42457</c:v>
                </c:pt>
                <c:pt idx="9976">
                  <c:v>42458</c:v>
                </c:pt>
                <c:pt idx="9977">
                  <c:v>42459</c:v>
                </c:pt>
                <c:pt idx="9978">
                  <c:v>42460</c:v>
                </c:pt>
                <c:pt idx="9979">
                  <c:v>42461</c:v>
                </c:pt>
                <c:pt idx="9980">
                  <c:v>42464</c:v>
                </c:pt>
                <c:pt idx="9981">
                  <c:v>42465</c:v>
                </c:pt>
                <c:pt idx="9982">
                  <c:v>42466</c:v>
                </c:pt>
                <c:pt idx="9983">
                  <c:v>42467</c:v>
                </c:pt>
                <c:pt idx="9984">
                  <c:v>42468</c:v>
                </c:pt>
                <c:pt idx="9985">
                  <c:v>42471</c:v>
                </c:pt>
                <c:pt idx="9986">
                  <c:v>42472</c:v>
                </c:pt>
                <c:pt idx="9987">
                  <c:v>42473</c:v>
                </c:pt>
                <c:pt idx="9988">
                  <c:v>42474</c:v>
                </c:pt>
                <c:pt idx="9989">
                  <c:v>42475</c:v>
                </c:pt>
                <c:pt idx="9990">
                  <c:v>42478</c:v>
                </c:pt>
                <c:pt idx="9991">
                  <c:v>42479</c:v>
                </c:pt>
                <c:pt idx="9992">
                  <c:v>42480</c:v>
                </c:pt>
                <c:pt idx="9993">
                  <c:v>42481</c:v>
                </c:pt>
                <c:pt idx="9994">
                  <c:v>42482</c:v>
                </c:pt>
                <c:pt idx="9995">
                  <c:v>42485</c:v>
                </c:pt>
                <c:pt idx="9996">
                  <c:v>42486</c:v>
                </c:pt>
                <c:pt idx="9997">
                  <c:v>42487</c:v>
                </c:pt>
                <c:pt idx="9998">
                  <c:v>42488</c:v>
                </c:pt>
                <c:pt idx="9999">
                  <c:v>42489</c:v>
                </c:pt>
                <c:pt idx="10000">
                  <c:v>42492</c:v>
                </c:pt>
                <c:pt idx="10001">
                  <c:v>42493</c:v>
                </c:pt>
                <c:pt idx="10002">
                  <c:v>42494</c:v>
                </c:pt>
                <c:pt idx="10003">
                  <c:v>42495</c:v>
                </c:pt>
                <c:pt idx="10004">
                  <c:v>42496</c:v>
                </c:pt>
                <c:pt idx="10005">
                  <c:v>42499</c:v>
                </c:pt>
                <c:pt idx="10006">
                  <c:v>42500</c:v>
                </c:pt>
                <c:pt idx="10007">
                  <c:v>42501</c:v>
                </c:pt>
                <c:pt idx="10008">
                  <c:v>42502</c:v>
                </c:pt>
                <c:pt idx="10009">
                  <c:v>42503</c:v>
                </c:pt>
                <c:pt idx="10010">
                  <c:v>42506</c:v>
                </c:pt>
                <c:pt idx="10011">
                  <c:v>42507</c:v>
                </c:pt>
                <c:pt idx="10012">
                  <c:v>42508</c:v>
                </c:pt>
                <c:pt idx="10013">
                  <c:v>42509</c:v>
                </c:pt>
                <c:pt idx="10014">
                  <c:v>42510</c:v>
                </c:pt>
                <c:pt idx="10015">
                  <c:v>42513</c:v>
                </c:pt>
                <c:pt idx="10016">
                  <c:v>42514</c:v>
                </c:pt>
                <c:pt idx="10017">
                  <c:v>42515</c:v>
                </c:pt>
                <c:pt idx="10018">
                  <c:v>42516</c:v>
                </c:pt>
                <c:pt idx="10019">
                  <c:v>42517</c:v>
                </c:pt>
                <c:pt idx="10020">
                  <c:v>42520</c:v>
                </c:pt>
                <c:pt idx="10021">
                  <c:v>42521</c:v>
                </c:pt>
                <c:pt idx="10022">
                  <c:v>42522</c:v>
                </c:pt>
                <c:pt idx="10023">
                  <c:v>42523</c:v>
                </c:pt>
                <c:pt idx="10024">
                  <c:v>42524</c:v>
                </c:pt>
                <c:pt idx="10025">
                  <c:v>42527</c:v>
                </c:pt>
                <c:pt idx="10026">
                  <c:v>42528</c:v>
                </c:pt>
                <c:pt idx="10027">
                  <c:v>42529</c:v>
                </c:pt>
                <c:pt idx="10028">
                  <c:v>42530</c:v>
                </c:pt>
                <c:pt idx="10029">
                  <c:v>42531</c:v>
                </c:pt>
                <c:pt idx="10030">
                  <c:v>42534</c:v>
                </c:pt>
                <c:pt idx="10031">
                  <c:v>42535</c:v>
                </c:pt>
                <c:pt idx="10032">
                  <c:v>42536</c:v>
                </c:pt>
                <c:pt idx="10033">
                  <c:v>42537</c:v>
                </c:pt>
                <c:pt idx="10034">
                  <c:v>42538</c:v>
                </c:pt>
                <c:pt idx="10035">
                  <c:v>42541</c:v>
                </c:pt>
                <c:pt idx="10036">
                  <c:v>42542</c:v>
                </c:pt>
                <c:pt idx="10037">
                  <c:v>42543</c:v>
                </c:pt>
                <c:pt idx="10038">
                  <c:v>42544</c:v>
                </c:pt>
                <c:pt idx="10039">
                  <c:v>42545</c:v>
                </c:pt>
                <c:pt idx="10040">
                  <c:v>42548</c:v>
                </c:pt>
                <c:pt idx="10041">
                  <c:v>42549</c:v>
                </c:pt>
                <c:pt idx="10042">
                  <c:v>42550</c:v>
                </c:pt>
                <c:pt idx="10043">
                  <c:v>42551</c:v>
                </c:pt>
                <c:pt idx="10044">
                  <c:v>42552</c:v>
                </c:pt>
                <c:pt idx="10045">
                  <c:v>42555</c:v>
                </c:pt>
                <c:pt idx="10046">
                  <c:v>42556</c:v>
                </c:pt>
                <c:pt idx="10047">
                  <c:v>42557</c:v>
                </c:pt>
                <c:pt idx="10048">
                  <c:v>42558</c:v>
                </c:pt>
                <c:pt idx="10049">
                  <c:v>42559</c:v>
                </c:pt>
                <c:pt idx="10050">
                  <c:v>42562</c:v>
                </c:pt>
                <c:pt idx="10051">
                  <c:v>42563</c:v>
                </c:pt>
                <c:pt idx="10052">
                  <c:v>42564</c:v>
                </c:pt>
                <c:pt idx="10053">
                  <c:v>42565</c:v>
                </c:pt>
                <c:pt idx="10054">
                  <c:v>42566</c:v>
                </c:pt>
                <c:pt idx="10055">
                  <c:v>42569</c:v>
                </c:pt>
                <c:pt idx="10056">
                  <c:v>42570</c:v>
                </c:pt>
                <c:pt idx="10057">
                  <c:v>42571</c:v>
                </c:pt>
                <c:pt idx="10058">
                  <c:v>42572</c:v>
                </c:pt>
                <c:pt idx="10059">
                  <c:v>42573</c:v>
                </c:pt>
                <c:pt idx="10060">
                  <c:v>42576</c:v>
                </c:pt>
                <c:pt idx="10061">
                  <c:v>42577</c:v>
                </c:pt>
                <c:pt idx="10062">
                  <c:v>42578</c:v>
                </c:pt>
                <c:pt idx="10063">
                  <c:v>42579</c:v>
                </c:pt>
                <c:pt idx="10064">
                  <c:v>42580</c:v>
                </c:pt>
                <c:pt idx="10065">
                  <c:v>42583</c:v>
                </c:pt>
                <c:pt idx="10066">
                  <c:v>42584</c:v>
                </c:pt>
                <c:pt idx="10067">
                  <c:v>42585</c:v>
                </c:pt>
                <c:pt idx="10068">
                  <c:v>42586</c:v>
                </c:pt>
                <c:pt idx="10069">
                  <c:v>42587</c:v>
                </c:pt>
                <c:pt idx="10070">
                  <c:v>42590</c:v>
                </c:pt>
                <c:pt idx="10071">
                  <c:v>42591</c:v>
                </c:pt>
                <c:pt idx="10072">
                  <c:v>42592</c:v>
                </c:pt>
                <c:pt idx="10073">
                  <c:v>42593</c:v>
                </c:pt>
                <c:pt idx="10074">
                  <c:v>42594</c:v>
                </c:pt>
                <c:pt idx="10075">
                  <c:v>42597</c:v>
                </c:pt>
                <c:pt idx="10076">
                  <c:v>42598</c:v>
                </c:pt>
                <c:pt idx="10077">
                  <c:v>42599</c:v>
                </c:pt>
                <c:pt idx="10078">
                  <c:v>42600</c:v>
                </c:pt>
                <c:pt idx="10079">
                  <c:v>42601</c:v>
                </c:pt>
                <c:pt idx="10080">
                  <c:v>42604</c:v>
                </c:pt>
                <c:pt idx="10081">
                  <c:v>42605</c:v>
                </c:pt>
                <c:pt idx="10082">
                  <c:v>42606</c:v>
                </c:pt>
                <c:pt idx="10083">
                  <c:v>42607</c:v>
                </c:pt>
                <c:pt idx="10084">
                  <c:v>42608</c:v>
                </c:pt>
                <c:pt idx="10085">
                  <c:v>42611</c:v>
                </c:pt>
                <c:pt idx="10086">
                  <c:v>42612</c:v>
                </c:pt>
                <c:pt idx="10087">
                  <c:v>42613</c:v>
                </c:pt>
                <c:pt idx="10088">
                  <c:v>42614</c:v>
                </c:pt>
                <c:pt idx="10089">
                  <c:v>42615</c:v>
                </c:pt>
                <c:pt idx="10090">
                  <c:v>42618</c:v>
                </c:pt>
                <c:pt idx="10091">
                  <c:v>42619</c:v>
                </c:pt>
                <c:pt idx="10092">
                  <c:v>42620</c:v>
                </c:pt>
                <c:pt idx="10093">
                  <c:v>42621</c:v>
                </c:pt>
                <c:pt idx="10094">
                  <c:v>42622</c:v>
                </c:pt>
                <c:pt idx="10095">
                  <c:v>42625</c:v>
                </c:pt>
                <c:pt idx="10096">
                  <c:v>42626</c:v>
                </c:pt>
                <c:pt idx="10097">
                  <c:v>42627</c:v>
                </c:pt>
                <c:pt idx="10098">
                  <c:v>42628</c:v>
                </c:pt>
                <c:pt idx="10099">
                  <c:v>42629</c:v>
                </c:pt>
                <c:pt idx="10100">
                  <c:v>42632</c:v>
                </c:pt>
                <c:pt idx="10101">
                  <c:v>42633</c:v>
                </c:pt>
                <c:pt idx="10102">
                  <c:v>42634</c:v>
                </c:pt>
                <c:pt idx="10103">
                  <c:v>42635</c:v>
                </c:pt>
                <c:pt idx="10104">
                  <c:v>42636</c:v>
                </c:pt>
                <c:pt idx="10105">
                  <c:v>42639</c:v>
                </c:pt>
                <c:pt idx="10106">
                  <c:v>42640</c:v>
                </c:pt>
                <c:pt idx="10107">
                  <c:v>42641</c:v>
                </c:pt>
                <c:pt idx="10108">
                  <c:v>42642</c:v>
                </c:pt>
                <c:pt idx="10109">
                  <c:v>42643</c:v>
                </c:pt>
                <c:pt idx="10110">
                  <c:v>42646</c:v>
                </c:pt>
                <c:pt idx="10111">
                  <c:v>42647</c:v>
                </c:pt>
                <c:pt idx="10112">
                  <c:v>42648</c:v>
                </c:pt>
                <c:pt idx="10113">
                  <c:v>42649</c:v>
                </c:pt>
                <c:pt idx="10114">
                  <c:v>42650</c:v>
                </c:pt>
                <c:pt idx="10115">
                  <c:v>42653</c:v>
                </c:pt>
                <c:pt idx="10116">
                  <c:v>42654</c:v>
                </c:pt>
                <c:pt idx="10117">
                  <c:v>42655</c:v>
                </c:pt>
                <c:pt idx="10118">
                  <c:v>42656</c:v>
                </c:pt>
                <c:pt idx="10119">
                  <c:v>42657</c:v>
                </c:pt>
                <c:pt idx="10120">
                  <c:v>42660</c:v>
                </c:pt>
                <c:pt idx="10121">
                  <c:v>42661</c:v>
                </c:pt>
                <c:pt idx="10122">
                  <c:v>42662</c:v>
                </c:pt>
                <c:pt idx="10123">
                  <c:v>42663</c:v>
                </c:pt>
                <c:pt idx="10124">
                  <c:v>42664</c:v>
                </c:pt>
                <c:pt idx="10125">
                  <c:v>42667</c:v>
                </c:pt>
                <c:pt idx="10126">
                  <c:v>42668</c:v>
                </c:pt>
                <c:pt idx="10127">
                  <c:v>42669</c:v>
                </c:pt>
                <c:pt idx="10128">
                  <c:v>42670</c:v>
                </c:pt>
                <c:pt idx="10129">
                  <c:v>42671</c:v>
                </c:pt>
                <c:pt idx="10130">
                  <c:v>42674</c:v>
                </c:pt>
                <c:pt idx="10131">
                  <c:v>42675</c:v>
                </c:pt>
                <c:pt idx="10132">
                  <c:v>42676</c:v>
                </c:pt>
                <c:pt idx="10133">
                  <c:v>42677</c:v>
                </c:pt>
                <c:pt idx="10134">
                  <c:v>42678</c:v>
                </c:pt>
                <c:pt idx="10135">
                  <c:v>42681</c:v>
                </c:pt>
                <c:pt idx="10136">
                  <c:v>42682</c:v>
                </c:pt>
                <c:pt idx="10137">
                  <c:v>42683</c:v>
                </c:pt>
                <c:pt idx="10138">
                  <c:v>42684</c:v>
                </c:pt>
                <c:pt idx="10139">
                  <c:v>42685</c:v>
                </c:pt>
                <c:pt idx="10140">
                  <c:v>42688</c:v>
                </c:pt>
                <c:pt idx="10141">
                  <c:v>42689</c:v>
                </c:pt>
                <c:pt idx="10142">
                  <c:v>42690</c:v>
                </c:pt>
                <c:pt idx="10143">
                  <c:v>42691</c:v>
                </c:pt>
                <c:pt idx="10144">
                  <c:v>42692</c:v>
                </c:pt>
                <c:pt idx="10145">
                  <c:v>42695</c:v>
                </c:pt>
                <c:pt idx="10146">
                  <c:v>42696</c:v>
                </c:pt>
                <c:pt idx="10147">
                  <c:v>42697</c:v>
                </c:pt>
                <c:pt idx="10148">
                  <c:v>42698</c:v>
                </c:pt>
                <c:pt idx="10149">
                  <c:v>42699</c:v>
                </c:pt>
                <c:pt idx="10150">
                  <c:v>42702</c:v>
                </c:pt>
                <c:pt idx="10151">
                  <c:v>42703</c:v>
                </c:pt>
                <c:pt idx="10152">
                  <c:v>42704</c:v>
                </c:pt>
                <c:pt idx="10153">
                  <c:v>42705</c:v>
                </c:pt>
                <c:pt idx="10154">
                  <c:v>42706</c:v>
                </c:pt>
                <c:pt idx="10155">
                  <c:v>42709</c:v>
                </c:pt>
                <c:pt idx="10156">
                  <c:v>42710</c:v>
                </c:pt>
                <c:pt idx="10157">
                  <c:v>42711</c:v>
                </c:pt>
                <c:pt idx="10158">
                  <c:v>42712</c:v>
                </c:pt>
                <c:pt idx="10159">
                  <c:v>42713</c:v>
                </c:pt>
                <c:pt idx="10160">
                  <c:v>42716</c:v>
                </c:pt>
                <c:pt idx="10161">
                  <c:v>42717</c:v>
                </c:pt>
                <c:pt idx="10162">
                  <c:v>42718</c:v>
                </c:pt>
                <c:pt idx="10163">
                  <c:v>42719</c:v>
                </c:pt>
                <c:pt idx="10164">
                  <c:v>42720</c:v>
                </c:pt>
                <c:pt idx="10165">
                  <c:v>42723</c:v>
                </c:pt>
                <c:pt idx="10166">
                  <c:v>42724</c:v>
                </c:pt>
                <c:pt idx="10167">
                  <c:v>42725</c:v>
                </c:pt>
                <c:pt idx="10168">
                  <c:v>42726</c:v>
                </c:pt>
                <c:pt idx="10169">
                  <c:v>42727</c:v>
                </c:pt>
                <c:pt idx="10170">
                  <c:v>42730</c:v>
                </c:pt>
                <c:pt idx="10171">
                  <c:v>42731</c:v>
                </c:pt>
                <c:pt idx="10172">
                  <c:v>42732</c:v>
                </c:pt>
                <c:pt idx="10173">
                  <c:v>42733</c:v>
                </c:pt>
                <c:pt idx="10174">
                  <c:v>42734</c:v>
                </c:pt>
                <c:pt idx="10175">
                  <c:v>42737</c:v>
                </c:pt>
                <c:pt idx="10176">
                  <c:v>42738</c:v>
                </c:pt>
                <c:pt idx="10177">
                  <c:v>42739</c:v>
                </c:pt>
                <c:pt idx="10178">
                  <c:v>42740</c:v>
                </c:pt>
                <c:pt idx="10179">
                  <c:v>42741</c:v>
                </c:pt>
                <c:pt idx="10180">
                  <c:v>42744</c:v>
                </c:pt>
                <c:pt idx="10181">
                  <c:v>42745</c:v>
                </c:pt>
                <c:pt idx="10182">
                  <c:v>42746</c:v>
                </c:pt>
                <c:pt idx="10183">
                  <c:v>42747</c:v>
                </c:pt>
                <c:pt idx="10184">
                  <c:v>42748</c:v>
                </c:pt>
                <c:pt idx="10185">
                  <c:v>42751</c:v>
                </c:pt>
                <c:pt idx="10186">
                  <c:v>42752</c:v>
                </c:pt>
                <c:pt idx="10187">
                  <c:v>42753</c:v>
                </c:pt>
                <c:pt idx="10188">
                  <c:v>42754</c:v>
                </c:pt>
                <c:pt idx="10189">
                  <c:v>42755</c:v>
                </c:pt>
                <c:pt idx="10190">
                  <c:v>42758</c:v>
                </c:pt>
                <c:pt idx="10191">
                  <c:v>42759</c:v>
                </c:pt>
                <c:pt idx="10192">
                  <c:v>42760</c:v>
                </c:pt>
                <c:pt idx="10193">
                  <c:v>42761</c:v>
                </c:pt>
                <c:pt idx="10194">
                  <c:v>42762</c:v>
                </c:pt>
                <c:pt idx="10195">
                  <c:v>42765</c:v>
                </c:pt>
                <c:pt idx="10196">
                  <c:v>42766</c:v>
                </c:pt>
                <c:pt idx="10197">
                  <c:v>42767</c:v>
                </c:pt>
                <c:pt idx="10198">
                  <c:v>42768</c:v>
                </c:pt>
                <c:pt idx="10199">
                  <c:v>42769</c:v>
                </c:pt>
                <c:pt idx="10200">
                  <c:v>42772</c:v>
                </c:pt>
                <c:pt idx="10201">
                  <c:v>42773</c:v>
                </c:pt>
                <c:pt idx="10202">
                  <c:v>42774</c:v>
                </c:pt>
                <c:pt idx="10203">
                  <c:v>42775</c:v>
                </c:pt>
                <c:pt idx="10204">
                  <c:v>42776</c:v>
                </c:pt>
                <c:pt idx="10205">
                  <c:v>42779</c:v>
                </c:pt>
                <c:pt idx="10206">
                  <c:v>42780</c:v>
                </c:pt>
                <c:pt idx="10207">
                  <c:v>42781</c:v>
                </c:pt>
                <c:pt idx="10208">
                  <c:v>42782</c:v>
                </c:pt>
                <c:pt idx="10209">
                  <c:v>42783</c:v>
                </c:pt>
                <c:pt idx="10210">
                  <c:v>42786</c:v>
                </c:pt>
                <c:pt idx="10211">
                  <c:v>42787</c:v>
                </c:pt>
                <c:pt idx="10212">
                  <c:v>42788</c:v>
                </c:pt>
                <c:pt idx="10213">
                  <c:v>42789</c:v>
                </c:pt>
                <c:pt idx="10214">
                  <c:v>42790</c:v>
                </c:pt>
                <c:pt idx="10215">
                  <c:v>42793</c:v>
                </c:pt>
                <c:pt idx="10216">
                  <c:v>42794</c:v>
                </c:pt>
                <c:pt idx="10217">
                  <c:v>42795</c:v>
                </c:pt>
                <c:pt idx="10218">
                  <c:v>42796</c:v>
                </c:pt>
                <c:pt idx="10219">
                  <c:v>42797</c:v>
                </c:pt>
                <c:pt idx="10220">
                  <c:v>42800</c:v>
                </c:pt>
                <c:pt idx="10221">
                  <c:v>42801</c:v>
                </c:pt>
                <c:pt idx="10222">
                  <c:v>42802</c:v>
                </c:pt>
                <c:pt idx="10223">
                  <c:v>42803</c:v>
                </c:pt>
                <c:pt idx="10224">
                  <c:v>42804</c:v>
                </c:pt>
                <c:pt idx="10225">
                  <c:v>42807</c:v>
                </c:pt>
                <c:pt idx="10226">
                  <c:v>42808</c:v>
                </c:pt>
                <c:pt idx="10227">
                  <c:v>42809</c:v>
                </c:pt>
                <c:pt idx="10228">
                  <c:v>42810</c:v>
                </c:pt>
                <c:pt idx="10229">
                  <c:v>42811</c:v>
                </c:pt>
                <c:pt idx="10230">
                  <c:v>42814</c:v>
                </c:pt>
                <c:pt idx="10231">
                  <c:v>42815</c:v>
                </c:pt>
                <c:pt idx="10232">
                  <c:v>42816</c:v>
                </c:pt>
                <c:pt idx="10233">
                  <c:v>42817</c:v>
                </c:pt>
                <c:pt idx="10234">
                  <c:v>42818</c:v>
                </c:pt>
                <c:pt idx="10235">
                  <c:v>42821</c:v>
                </c:pt>
                <c:pt idx="10236">
                  <c:v>42822</c:v>
                </c:pt>
                <c:pt idx="10237">
                  <c:v>42823</c:v>
                </c:pt>
                <c:pt idx="10238">
                  <c:v>42824</c:v>
                </c:pt>
                <c:pt idx="10239">
                  <c:v>42825</c:v>
                </c:pt>
                <c:pt idx="10240">
                  <c:v>42828</c:v>
                </c:pt>
                <c:pt idx="10241">
                  <c:v>42829</c:v>
                </c:pt>
                <c:pt idx="10242">
                  <c:v>42830</c:v>
                </c:pt>
                <c:pt idx="10243">
                  <c:v>42831</c:v>
                </c:pt>
                <c:pt idx="10244">
                  <c:v>42832</c:v>
                </c:pt>
                <c:pt idx="10245">
                  <c:v>42835</c:v>
                </c:pt>
                <c:pt idx="10246">
                  <c:v>42836</c:v>
                </c:pt>
                <c:pt idx="10247">
                  <c:v>42837</c:v>
                </c:pt>
                <c:pt idx="10248">
                  <c:v>42838</c:v>
                </c:pt>
                <c:pt idx="10249">
                  <c:v>42839</c:v>
                </c:pt>
                <c:pt idx="10250">
                  <c:v>42842</c:v>
                </c:pt>
                <c:pt idx="10251">
                  <c:v>42843</c:v>
                </c:pt>
                <c:pt idx="10252">
                  <c:v>42844</c:v>
                </c:pt>
                <c:pt idx="10253">
                  <c:v>42845</c:v>
                </c:pt>
                <c:pt idx="10254">
                  <c:v>42846</c:v>
                </c:pt>
                <c:pt idx="10255">
                  <c:v>42849</c:v>
                </c:pt>
                <c:pt idx="10256">
                  <c:v>42850</c:v>
                </c:pt>
                <c:pt idx="10257">
                  <c:v>42851</c:v>
                </c:pt>
                <c:pt idx="10258">
                  <c:v>42852</c:v>
                </c:pt>
                <c:pt idx="10259">
                  <c:v>42853</c:v>
                </c:pt>
                <c:pt idx="10260">
                  <c:v>42856</c:v>
                </c:pt>
                <c:pt idx="10261">
                  <c:v>42857</c:v>
                </c:pt>
                <c:pt idx="10262">
                  <c:v>42858</c:v>
                </c:pt>
                <c:pt idx="10263">
                  <c:v>42859</c:v>
                </c:pt>
                <c:pt idx="10264">
                  <c:v>42860</c:v>
                </c:pt>
                <c:pt idx="10265">
                  <c:v>42863</c:v>
                </c:pt>
                <c:pt idx="10266">
                  <c:v>42864</c:v>
                </c:pt>
                <c:pt idx="10267">
                  <c:v>42865</c:v>
                </c:pt>
                <c:pt idx="10268">
                  <c:v>42866</c:v>
                </c:pt>
                <c:pt idx="10269">
                  <c:v>42867</c:v>
                </c:pt>
                <c:pt idx="10270">
                  <c:v>42870</c:v>
                </c:pt>
                <c:pt idx="10271">
                  <c:v>42871</c:v>
                </c:pt>
                <c:pt idx="10272">
                  <c:v>42872</c:v>
                </c:pt>
                <c:pt idx="10273">
                  <c:v>42873</c:v>
                </c:pt>
                <c:pt idx="10274">
                  <c:v>42874</c:v>
                </c:pt>
                <c:pt idx="10275">
                  <c:v>42877</c:v>
                </c:pt>
                <c:pt idx="10276">
                  <c:v>42878</c:v>
                </c:pt>
                <c:pt idx="10277">
                  <c:v>42879</c:v>
                </c:pt>
                <c:pt idx="10278">
                  <c:v>42880</c:v>
                </c:pt>
                <c:pt idx="10279">
                  <c:v>42881</c:v>
                </c:pt>
                <c:pt idx="10280">
                  <c:v>42884</c:v>
                </c:pt>
                <c:pt idx="10281">
                  <c:v>42885</c:v>
                </c:pt>
                <c:pt idx="10282">
                  <c:v>42886</c:v>
                </c:pt>
                <c:pt idx="10283">
                  <c:v>42887</c:v>
                </c:pt>
                <c:pt idx="10284">
                  <c:v>42888</c:v>
                </c:pt>
                <c:pt idx="10285">
                  <c:v>42891</c:v>
                </c:pt>
                <c:pt idx="10286">
                  <c:v>42892</c:v>
                </c:pt>
                <c:pt idx="10287">
                  <c:v>42893</c:v>
                </c:pt>
                <c:pt idx="10288">
                  <c:v>42894</c:v>
                </c:pt>
                <c:pt idx="10289">
                  <c:v>42895</c:v>
                </c:pt>
                <c:pt idx="10290">
                  <c:v>42898</c:v>
                </c:pt>
                <c:pt idx="10291">
                  <c:v>42899</c:v>
                </c:pt>
                <c:pt idx="10292">
                  <c:v>42900</c:v>
                </c:pt>
                <c:pt idx="10293">
                  <c:v>42901</c:v>
                </c:pt>
                <c:pt idx="10294">
                  <c:v>42902</c:v>
                </c:pt>
                <c:pt idx="10295">
                  <c:v>42905</c:v>
                </c:pt>
                <c:pt idx="10296">
                  <c:v>42906</c:v>
                </c:pt>
                <c:pt idx="10297">
                  <c:v>42907</c:v>
                </c:pt>
                <c:pt idx="10298">
                  <c:v>42908</c:v>
                </c:pt>
                <c:pt idx="10299">
                  <c:v>42909</c:v>
                </c:pt>
                <c:pt idx="10300">
                  <c:v>42912</c:v>
                </c:pt>
                <c:pt idx="10301">
                  <c:v>42913</c:v>
                </c:pt>
                <c:pt idx="10302">
                  <c:v>42914</c:v>
                </c:pt>
                <c:pt idx="10303">
                  <c:v>42915</c:v>
                </c:pt>
                <c:pt idx="10304">
                  <c:v>42916</c:v>
                </c:pt>
                <c:pt idx="10305">
                  <c:v>42919</c:v>
                </c:pt>
                <c:pt idx="10306">
                  <c:v>42920</c:v>
                </c:pt>
                <c:pt idx="10307">
                  <c:v>42921</c:v>
                </c:pt>
                <c:pt idx="10308">
                  <c:v>42922</c:v>
                </c:pt>
                <c:pt idx="10309">
                  <c:v>42923</c:v>
                </c:pt>
                <c:pt idx="10310">
                  <c:v>42926</c:v>
                </c:pt>
                <c:pt idx="10311">
                  <c:v>42927</c:v>
                </c:pt>
                <c:pt idx="10312">
                  <c:v>42928</c:v>
                </c:pt>
                <c:pt idx="10313">
                  <c:v>42929</c:v>
                </c:pt>
                <c:pt idx="10314">
                  <c:v>42930</c:v>
                </c:pt>
                <c:pt idx="10315">
                  <c:v>42933</c:v>
                </c:pt>
                <c:pt idx="10316">
                  <c:v>42934</c:v>
                </c:pt>
                <c:pt idx="10317">
                  <c:v>42935</c:v>
                </c:pt>
                <c:pt idx="10318">
                  <c:v>42936</c:v>
                </c:pt>
                <c:pt idx="10319">
                  <c:v>42937</c:v>
                </c:pt>
                <c:pt idx="10320">
                  <c:v>42940</c:v>
                </c:pt>
                <c:pt idx="10321">
                  <c:v>42941</c:v>
                </c:pt>
                <c:pt idx="10322">
                  <c:v>42942</c:v>
                </c:pt>
                <c:pt idx="10323">
                  <c:v>42943</c:v>
                </c:pt>
                <c:pt idx="10324">
                  <c:v>42944</c:v>
                </c:pt>
                <c:pt idx="10325">
                  <c:v>42947</c:v>
                </c:pt>
                <c:pt idx="10326">
                  <c:v>42948</c:v>
                </c:pt>
                <c:pt idx="10327">
                  <c:v>42949</c:v>
                </c:pt>
                <c:pt idx="10328">
                  <c:v>42950</c:v>
                </c:pt>
                <c:pt idx="10329">
                  <c:v>42951</c:v>
                </c:pt>
                <c:pt idx="10330">
                  <c:v>42954</c:v>
                </c:pt>
                <c:pt idx="10331">
                  <c:v>42955</c:v>
                </c:pt>
                <c:pt idx="10332">
                  <c:v>42956</c:v>
                </c:pt>
                <c:pt idx="10333">
                  <c:v>42957</c:v>
                </c:pt>
                <c:pt idx="10334">
                  <c:v>42958</c:v>
                </c:pt>
                <c:pt idx="10335">
                  <c:v>42961</c:v>
                </c:pt>
                <c:pt idx="10336">
                  <c:v>42962</c:v>
                </c:pt>
                <c:pt idx="10337">
                  <c:v>42963</c:v>
                </c:pt>
                <c:pt idx="10338">
                  <c:v>42964</c:v>
                </c:pt>
                <c:pt idx="10339">
                  <c:v>42965</c:v>
                </c:pt>
                <c:pt idx="10340">
                  <c:v>42968</c:v>
                </c:pt>
                <c:pt idx="10341">
                  <c:v>42969</c:v>
                </c:pt>
                <c:pt idx="10342">
                  <c:v>42970</c:v>
                </c:pt>
                <c:pt idx="10343">
                  <c:v>42971</c:v>
                </c:pt>
                <c:pt idx="10344">
                  <c:v>42972</c:v>
                </c:pt>
                <c:pt idx="10345">
                  <c:v>42975</c:v>
                </c:pt>
                <c:pt idx="10346">
                  <c:v>42976</c:v>
                </c:pt>
                <c:pt idx="10347">
                  <c:v>42977</c:v>
                </c:pt>
                <c:pt idx="10348">
                  <c:v>42978</c:v>
                </c:pt>
                <c:pt idx="10349">
                  <c:v>42979</c:v>
                </c:pt>
                <c:pt idx="10350">
                  <c:v>42982</c:v>
                </c:pt>
                <c:pt idx="10351">
                  <c:v>42983</c:v>
                </c:pt>
                <c:pt idx="10352">
                  <c:v>42984</c:v>
                </c:pt>
                <c:pt idx="10353">
                  <c:v>42985</c:v>
                </c:pt>
                <c:pt idx="10354">
                  <c:v>42986</c:v>
                </c:pt>
                <c:pt idx="10355">
                  <c:v>42989</c:v>
                </c:pt>
                <c:pt idx="10356">
                  <c:v>42990</c:v>
                </c:pt>
                <c:pt idx="10357">
                  <c:v>42991</c:v>
                </c:pt>
                <c:pt idx="10358">
                  <c:v>42992</c:v>
                </c:pt>
                <c:pt idx="10359">
                  <c:v>42993</c:v>
                </c:pt>
                <c:pt idx="10360">
                  <c:v>42996</c:v>
                </c:pt>
                <c:pt idx="10361">
                  <c:v>42997</c:v>
                </c:pt>
                <c:pt idx="10362">
                  <c:v>42998</c:v>
                </c:pt>
                <c:pt idx="10363">
                  <c:v>42999</c:v>
                </c:pt>
                <c:pt idx="10364">
                  <c:v>43000</c:v>
                </c:pt>
                <c:pt idx="10365">
                  <c:v>43003</c:v>
                </c:pt>
                <c:pt idx="10366">
                  <c:v>43004</c:v>
                </c:pt>
                <c:pt idx="10367">
                  <c:v>43005</c:v>
                </c:pt>
                <c:pt idx="10368">
                  <c:v>43006</c:v>
                </c:pt>
                <c:pt idx="10369">
                  <c:v>43007</c:v>
                </c:pt>
                <c:pt idx="10370">
                  <c:v>43010</c:v>
                </c:pt>
                <c:pt idx="10371">
                  <c:v>43011</c:v>
                </c:pt>
                <c:pt idx="10372">
                  <c:v>43012</c:v>
                </c:pt>
                <c:pt idx="10373">
                  <c:v>43013</c:v>
                </c:pt>
                <c:pt idx="10374">
                  <c:v>43014</c:v>
                </c:pt>
                <c:pt idx="10375">
                  <c:v>43017</c:v>
                </c:pt>
                <c:pt idx="10376">
                  <c:v>43018</c:v>
                </c:pt>
                <c:pt idx="10377">
                  <c:v>43019</c:v>
                </c:pt>
                <c:pt idx="10378">
                  <c:v>43020</c:v>
                </c:pt>
                <c:pt idx="10379">
                  <c:v>43021</c:v>
                </c:pt>
                <c:pt idx="10380">
                  <c:v>43024</c:v>
                </c:pt>
                <c:pt idx="10381">
                  <c:v>43025</c:v>
                </c:pt>
                <c:pt idx="10382">
                  <c:v>43026</c:v>
                </c:pt>
                <c:pt idx="10383">
                  <c:v>43027</c:v>
                </c:pt>
                <c:pt idx="10384">
                  <c:v>43028</c:v>
                </c:pt>
                <c:pt idx="10385">
                  <c:v>43031</c:v>
                </c:pt>
                <c:pt idx="10386">
                  <c:v>43032</c:v>
                </c:pt>
                <c:pt idx="10387">
                  <c:v>43033</c:v>
                </c:pt>
                <c:pt idx="10388">
                  <c:v>43034</c:v>
                </c:pt>
                <c:pt idx="10389">
                  <c:v>43035</c:v>
                </c:pt>
                <c:pt idx="10390">
                  <c:v>43038</c:v>
                </c:pt>
                <c:pt idx="10391">
                  <c:v>43039</c:v>
                </c:pt>
                <c:pt idx="10392">
                  <c:v>43040</c:v>
                </c:pt>
                <c:pt idx="10393">
                  <c:v>43041</c:v>
                </c:pt>
                <c:pt idx="10394">
                  <c:v>43042</c:v>
                </c:pt>
                <c:pt idx="10395">
                  <c:v>43045</c:v>
                </c:pt>
                <c:pt idx="10396">
                  <c:v>43046</c:v>
                </c:pt>
                <c:pt idx="10397">
                  <c:v>43047</c:v>
                </c:pt>
                <c:pt idx="10398">
                  <c:v>43048</c:v>
                </c:pt>
                <c:pt idx="10399">
                  <c:v>43049</c:v>
                </c:pt>
                <c:pt idx="10400">
                  <c:v>43052</c:v>
                </c:pt>
                <c:pt idx="10401">
                  <c:v>43053</c:v>
                </c:pt>
                <c:pt idx="10402">
                  <c:v>43054</c:v>
                </c:pt>
                <c:pt idx="10403">
                  <c:v>43055</c:v>
                </c:pt>
                <c:pt idx="10404">
                  <c:v>43056</c:v>
                </c:pt>
                <c:pt idx="10405">
                  <c:v>43059</c:v>
                </c:pt>
                <c:pt idx="10406">
                  <c:v>43060</c:v>
                </c:pt>
                <c:pt idx="10407">
                  <c:v>43061</c:v>
                </c:pt>
                <c:pt idx="10408">
                  <c:v>43062</c:v>
                </c:pt>
                <c:pt idx="10409">
                  <c:v>43063</c:v>
                </c:pt>
                <c:pt idx="10410">
                  <c:v>43066</c:v>
                </c:pt>
                <c:pt idx="10411">
                  <c:v>43067</c:v>
                </c:pt>
                <c:pt idx="10412">
                  <c:v>43068</c:v>
                </c:pt>
                <c:pt idx="10413">
                  <c:v>43069</c:v>
                </c:pt>
                <c:pt idx="10414">
                  <c:v>43070</c:v>
                </c:pt>
                <c:pt idx="10415">
                  <c:v>43073</c:v>
                </c:pt>
                <c:pt idx="10416">
                  <c:v>43074</c:v>
                </c:pt>
                <c:pt idx="10417">
                  <c:v>43075</c:v>
                </c:pt>
                <c:pt idx="10418">
                  <c:v>43076</c:v>
                </c:pt>
                <c:pt idx="10419">
                  <c:v>43077</c:v>
                </c:pt>
                <c:pt idx="10420">
                  <c:v>43080</c:v>
                </c:pt>
                <c:pt idx="10421">
                  <c:v>43081</c:v>
                </c:pt>
                <c:pt idx="10422">
                  <c:v>43082</c:v>
                </c:pt>
                <c:pt idx="10423">
                  <c:v>43083</c:v>
                </c:pt>
                <c:pt idx="10424">
                  <c:v>43084</c:v>
                </c:pt>
                <c:pt idx="10425">
                  <c:v>43087</c:v>
                </c:pt>
                <c:pt idx="10426">
                  <c:v>43088</c:v>
                </c:pt>
                <c:pt idx="10427">
                  <c:v>43089</c:v>
                </c:pt>
                <c:pt idx="10428">
                  <c:v>43090</c:v>
                </c:pt>
                <c:pt idx="10429">
                  <c:v>43091</c:v>
                </c:pt>
                <c:pt idx="10430">
                  <c:v>43094</c:v>
                </c:pt>
                <c:pt idx="10431">
                  <c:v>43095</c:v>
                </c:pt>
                <c:pt idx="10432">
                  <c:v>43096</c:v>
                </c:pt>
                <c:pt idx="10433">
                  <c:v>43097</c:v>
                </c:pt>
                <c:pt idx="10434">
                  <c:v>43098</c:v>
                </c:pt>
                <c:pt idx="10435">
                  <c:v>43101</c:v>
                </c:pt>
                <c:pt idx="10436">
                  <c:v>43102</c:v>
                </c:pt>
                <c:pt idx="10437">
                  <c:v>43103</c:v>
                </c:pt>
                <c:pt idx="10438">
                  <c:v>43104</c:v>
                </c:pt>
                <c:pt idx="10439">
                  <c:v>43105</c:v>
                </c:pt>
                <c:pt idx="10440">
                  <c:v>43108</c:v>
                </c:pt>
                <c:pt idx="10441">
                  <c:v>43109</c:v>
                </c:pt>
                <c:pt idx="10442">
                  <c:v>43110</c:v>
                </c:pt>
                <c:pt idx="10443">
                  <c:v>43111</c:v>
                </c:pt>
                <c:pt idx="10444">
                  <c:v>43112</c:v>
                </c:pt>
                <c:pt idx="10445">
                  <c:v>43115</c:v>
                </c:pt>
                <c:pt idx="10446">
                  <c:v>43116</c:v>
                </c:pt>
                <c:pt idx="10447">
                  <c:v>43117</c:v>
                </c:pt>
                <c:pt idx="10448">
                  <c:v>43118</c:v>
                </c:pt>
                <c:pt idx="10449">
                  <c:v>43119</c:v>
                </c:pt>
                <c:pt idx="10450">
                  <c:v>43122</c:v>
                </c:pt>
                <c:pt idx="10451">
                  <c:v>43123</c:v>
                </c:pt>
                <c:pt idx="10452">
                  <c:v>43124</c:v>
                </c:pt>
                <c:pt idx="10453">
                  <c:v>43125</c:v>
                </c:pt>
                <c:pt idx="10454">
                  <c:v>43126</c:v>
                </c:pt>
                <c:pt idx="10455">
                  <c:v>43129</c:v>
                </c:pt>
                <c:pt idx="10456">
                  <c:v>43130</c:v>
                </c:pt>
                <c:pt idx="10457">
                  <c:v>43131</c:v>
                </c:pt>
                <c:pt idx="10458">
                  <c:v>43132</c:v>
                </c:pt>
                <c:pt idx="10459">
                  <c:v>43133</c:v>
                </c:pt>
                <c:pt idx="10460">
                  <c:v>43136</c:v>
                </c:pt>
                <c:pt idx="10461">
                  <c:v>43137</c:v>
                </c:pt>
                <c:pt idx="10462">
                  <c:v>43138</c:v>
                </c:pt>
                <c:pt idx="10463">
                  <c:v>43139</c:v>
                </c:pt>
                <c:pt idx="10464">
                  <c:v>43140</c:v>
                </c:pt>
                <c:pt idx="10465">
                  <c:v>43143</c:v>
                </c:pt>
                <c:pt idx="10466">
                  <c:v>43144</c:v>
                </c:pt>
                <c:pt idx="10467">
                  <c:v>43145</c:v>
                </c:pt>
                <c:pt idx="10468">
                  <c:v>43146</c:v>
                </c:pt>
                <c:pt idx="10469">
                  <c:v>43147</c:v>
                </c:pt>
                <c:pt idx="10470">
                  <c:v>43150</c:v>
                </c:pt>
                <c:pt idx="10471">
                  <c:v>43151</c:v>
                </c:pt>
                <c:pt idx="10472">
                  <c:v>43152</c:v>
                </c:pt>
                <c:pt idx="10473">
                  <c:v>43153</c:v>
                </c:pt>
                <c:pt idx="10474">
                  <c:v>43154</c:v>
                </c:pt>
                <c:pt idx="10475">
                  <c:v>43157</c:v>
                </c:pt>
                <c:pt idx="10476">
                  <c:v>43158</c:v>
                </c:pt>
                <c:pt idx="10477">
                  <c:v>43159</c:v>
                </c:pt>
                <c:pt idx="10478">
                  <c:v>43160</c:v>
                </c:pt>
                <c:pt idx="10479">
                  <c:v>43161</c:v>
                </c:pt>
                <c:pt idx="10480">
                  <c:v>43164</c:v>
                </c:pt>
                <c:pt idx="10481">
                  <c:v>43165</c:v>
                </c:pt>
                <c:pt idx="10482">
                  <c:v>43166</c:v>
                </c:pt>
                <c:pt idx="10483">
                  <c:v>43167</c:v>
                </c:pt>
                <c:pt idx="10484">
                  <c:v>43168</c:v>
                </c:pt>
                <c:pt idx="10485">
                  <c:v>43171</c:v>
                </c:pt>
                <c:pt idx="10486">
                  <c:v>43172</c:v>
                </c:pt>
                <c:pt idx="10487">
                  <c:v>43173</c:v>
                </c:pt>
                <c:pt idx="10488">
                  <c:v>43174</c:v>
                </c:pt>
                <c:pt idx="10489">
                  <c:v>43175</c:v>
                </c:pt>
                <c:pt idx="10490">
                  <c:v>43178</c:v>
                </c:pt>
                <c:pt idx="10491">
                  <c:v>43179</c:v>
                </c:pt>
                <c:pt idx="10492">
                  <c:v>43180</c:v>
                </c:pt>
                <c:pt idx="10493">
                  <c:v>43181</c:v>
                </c:pt>
                <c:pt idx="10494">
                  <c:v>43182</c:v>
                </c:pt>
                <c:pt idx="10495">
                  <c:v>43185</c:v>
                </c:pt>
                <c:pt idx="10496">
                  <c:v>43186</c:v>
                </c:pt>
                <c:pt idx="10497">
                  <c:v>43187</c:v>
                </c:pt>
                <c:pt idx="10498">
                  <c:v>43188</c:v>
                </c:pt>
                <c:pt idx="10499">
                  <c:v>43189</c:v>
                </c:pt>
                <c:pt idx="10500">
                  <c:v>43192</c:v>
                </c:pt>
                <c:pt idx="10501">
                  <c:v>43193</c:v>
                </c:pt>
                <c:pt idx="10502">
                  <c:v>43194</c:v>
                </c:pt>
                <c:pt idx="10503">
                  <c:v>43195</c:v>
                </c:pt>
                <c:pt idx="10504">
                  <c:v>43196</c:v>
                </c:pt>
                <c:pt idx="10505">
                  <c:v>43199</c:v>
                </c:pt>
                <c:pt idx="10506">
                  <c:v>43200</c:v>
                </c:pt>
                <c:pt idx="10507">
                  <c:v>43201</c:v>
                </c:pt>
                <c:pt idx="10508">
                  <c:v>43202</c:v>
                </c:pt>
                <c:pt idx="10509">
                  <c:v>43203</c:v>
                </c:pt>
                <c:pt idx="10510">
                  <c:v>43206</c:v>
                </c:pt>
                <c:pt idx="10511">
                  <c:v>43207</c:v>
                </c:pt>
                <c:pt idx="10512">
                  <c:v>43208</c:v>
                </c:pt>
                <c:pt idx="10513">
                  <c:v>43209</c:v>
                </c:pt>
                <c:pt idx="10514">
                  <c:v>43210</c:v>
                </c:pt>
                <c:pt idx="10515">
                  <c:v>43213</c:v>
                </c:pt>
                <c:pt idx="10516">
                  <c:v>43214</c:v>
                </c:pt>
                <c:pt idx="10517">
                  <c:v>43215</c:v>
                </c:pt>
                <c:pt idx="10518">
                  <c:v>43216</c:v>
                </c:pt>
                <c:pt idx="10519">
                  <c:v>43217</c:v>
                </c:pt>
                <c:pt idx="10520">
                  <c:v>43220</c:v>
                </c:pt>
                <c:pt idx="10521">
                  <c:v>43221</c:v>
                </c:pt>
                <c:pt idx="10522">
                  <c:v>43222</c:v>
                </c:pt>
                <c:pt idx="10523">
                  <c:v>43223</c:v>
                </c:pt>
                <c:pt idx="10524">
                  <c:v>43224</c:v>
                </c:pt>
                <c:pt idx="10525">
                  <c:v>43227</c:v>
                </c:pt>
                <c:pt idx="10526">
                  <c:v>43228</c:v>
                </c:pt>
                <c:pt idx="10527">
                  <c:v>43229</c:v>
                </c:pt>
                <c:pt idx="10528">
                  <c:v>43230</c:v>
                </c:pt>
                <c:pt idx="10529">
                  <c:v>43231</c:v>
                </c:pt>
                <c:pt idx="10530">
                  <c:v>43234</c:v>
                </c:pt>
                <c:pt idx="10531">
                  <c:v>43235</c:v>
                </c:pt>
                <c:pt idx="10532">
                  <c:v>43236</c:v>
                </c:pt>
                <c:pt idx="10533">
                  <c:v>43237</c:v>
                </c:pt>
                <c:pt idx="10534">
                  <c:v>43238</c:v>
                </c:pt>
                <c:pt idx="10535">
                  <c:v>43241</c:v>
                </c:pt>
                <c:pt idx="10536">
                  <c:v>43242</c:v>
                </c:pt>
                <c:pt idx="10537">
                  <c:v>43243</c:v>
                </c:pt>
                <c:pt idx="10538">
                  <c:v>43244</c:v>
                </c:pt>
                <c:pt idx="10539">
                  <c:v>43245</c:v>
                </c:pt>
                <c:pt idx="10540">
                  <c:v>43248</c:v>
                </c:pt>
                <c:pt idx="10541">
                  <c:v>43249</c:v>
                </c:pt>
                <c:pt idx="10542">
                  <c:v>43250</c:v>
                </c:pt>
                <c:pt idx="10543">
                  <c:v>43251</c:v>
                </c:pt>
                <c:pt idx="10544">
                  <c:v>43252</c:v>
                </c:pt>
                <c:pt idx="10545">
                  <c:v>43255</c:v>
                </c:pt>
                <c:pt idx="10546">
                  <c:v>43256</c:v>
                </c:pt>
                <c:pt idx="10547">
                  <c:v>43257</c:v>
                </c:pt>
                <c:pt idx="10548">
                  <c:v>43258</c:v>
                </c:pt>
                <c:pt idx="10549">
                  <c:v>43259</c:v>
                </c:pt>
                <c:pt idx="10550">
                  <c:v>43262</c:v>
                </c:pt>
                <c:pt idx="10551">
                  <c:v>43263</c:v>
                </c:pt>
                <c:pt idx="10552">
                  <c:v>43264</c:v>
                </c:pt>
                <c:pt idx="10553">
                  <c:v>43265</c:v>
                </c:pt>
                <c:pt idx="10554">
                  <c:v>43266</c:v>
                </c:pt>
                <c:pt idx="10555">
                  <c:v>43269</c:v>
                </c:pt>
                <c:pt idx="10556">
                  <c:v>43270</c:v>
                </c:pt>
                <c:pt idx="10557">
                  <c:v>43271</c:v>
                </c:pt>
                <c:pt idx="10558">
                  <c:v>43272</c:v>
                </c:pt>
                <c:pt idx="10559">
                  <c:v>43273</c:v>
                </c:pt>
                <c:pt idx="10560">
                  <c:v>43276</c:v>
                </c:pt>
                <c:pt idx="10561">
                  <c:v>43277</c:v>
                </c:pt>
                <c:pt idx="10562">
                  <c:v>43278</c:v>
                </c:pt>
                <c:pt idx="10563">
                  <c:v>43279</c:v>
                </c:pt>
                <c:pt idx="10564">
                  <c:v>43280</c:v>
                </c:pt>
                <c:pt idx="10565">
                  <c:v>43283</c:v>
                </c:pt>
                <c:pt idx="10566">
                  <c:v>43284</c:v>
                </c:pt>
                <c:pt idx="10567">
                  <c:v>43285</c:v>
                </c:pt>
                <c:pt idx="10568">
                  <c:v>43286</c:v>
                </c:pt>
                <c:pt idx="10569">
                  <c:v>43287</c:v>
                </c:pt>
                <c:pt idx="10570">
                  <c:v>43290</c:v>
                </c:pt>
                <c:pt idx="10571">
                  <c:v>43291</c:v>
                </c:pt>
                <c:pt idx="10572">
                  <c:v>43292</c:v>
                </c:pt>
                <c:pt idx="10573">
                  <c:v>43293</c:v>
                </c:pt>
                <c:pt idx="10574">
                  <c:v>43294</c:v>
                </c:pt>
                <c:pt idx="10575">
                  <c:v>43297</c:v>
                </c:pt>
                <c:pt idx="10576">
                  <c:v>43298</c:v>
                </c:pt>
                <c:pt idx="10577">
                  <c:v>43299</c:v>
                </c:pt>
                <c:pt idx="10578">
                  <c:v>43300</c:v>
                </c:pt>
                <c:pt idx="10579">
                  <c:v>43301</c:v>
                </c:pt>
                <c:pt idx="10580">
                  <c:v>43304</c:v>
                </c:pt>
                <c:pt idx="10581">
                  <c:v>43305</c:v>
                </c:pt>
                <c:pt idx="10582">
                  <c:v>43306</c:v>
                </c:pt>
                <c:pt idx="10583">
                  <c:v>43307</c:v>
                </c:pt>
                <c:pt idx="10584">
                  <c:v>43308</c:v>
                </c:pt>
                <c:pt idx="10585">
                  <c:v>43311</c:v>
                </c:pt>
                <c:pt idx="10586">
                  <c:v>43312</c:v>
                </c:pt>
                <c:pt idx="10587">
                  <c:v>43313</c:v>
                </c:pt>
                <c:pt idx="10588">
                  <c:v>43314</c:v>
                </c:pt>
                <c:pt idx="10589">
                  <c:v>43315</c:v>
                </c:pt>
                <c:pt idx="10590">
                  <c:v>43318</c:v>
                </c:pt>
                <c:pt idx="10591">
                  <c:v>43319</c:v>
                </c:pt>
                <c:pt idx="10592">
                  <c:v>43320</c:v>
                </c:pt>
                <c:pt idx="10593">
                  <c:v>43321</c:v>
                </c:pt>
                <c:pt idx="10594">
                  <c:v>43322</c:v>
                </c:pt>
                <c:pt idx="10595">
                  <c:v>43325</c:v>
                </c:pt>
                <c:pt idx="10596">
                  <c:v>43326</c:v>
                </c:pt>
                <c:pt idx="10597">
                  <c:v>43327</c:v>
                </c:pt>
                <c:pt idx="10598">
                  <c:v>43328</c:v>
                </c:pt>
                <c:pt idx="10599">
                  <c:v>43329</c:v>
                </c:pt>
                <c:pt idx="10600">
                  <c:v>43332</c:v>
                </c:pt>
                <c:pt idx="10601">
                  <c:v>43333</c:v>
                </c:pt>
                <c:pt idx="10602">
                  <c:v>43334</c:v>
                </c:pt>
                <c:pt idx="10603">
                  <c:v>43335</c:v>
                </c:pt>
                <c:pt idx="10604">
                  <c:v>43336</c:v>
                </c:pt>
                <c:pt idx="10605">
                  <c:v>43339</c:v>
                </c:pt>
                <c:pt idx="10606">
                  <c:v>43340</c:v>
                </c:pt>
                <c:pt idx="10607">
                  <c:v>43341</c:v>
                </c:pt>
                <c:pt idx="10608">
                  <c:v>43342</c:v>
                </c:pt>
                <c:pt idx="10609">
                  <c:v>43343</c:v>
                </c:pt>
                <c:pt idx="10610">
                  <c:v>43346</c:v>
                </c:pt>
                <c:pt idx="10611">
                  <c:v>43347</c:v>
                </c:pt>
                <c:pt idx="10612">
                  <c:v>43348</c:v>
                </c:pt>
                <c:pt idx="10613">
                  <c:v>43349</c:v>
                </c:pt>
                <c:pt idx="10614">
                  <c:v>43350</c:v>
                </c:pt>
                <c:pt idx="10615">
                  <c:v>43353</c:v>
                </c:pt>
                <c:pt idx="10616">
                  <c:v>43354</c:v>
                </c:pt>
                <c:pt idx="10617">
                  <c:v>43355</c:v>
                </c:pt>
                <c:pt idx="10618">
                  <c:v>43356</c:v>
                </c:pt>
                <c:pt idx="10619">
                  <c:v>43357</c:v>
                </c:pt>
                <c:pt idx="10620">
                  <c:v>43360</c:v>
                </c:pt>
                <c:pt idx="10621">
                  <c:v>43361</c:v>
                </c:pt>
                <c:pt idx="10622">
                  <c:v>43362</c:v>
                </c:pt>
                <c:pt idx="10623">
                  <c:v>43363</c:v>
                </c:pt>
                <c:pt idx="10624">
                  <c:v>43364</c:v>
                </c:pt>
                <c:pt idx="10625">
                  <c:v>43367</c:v>
                </c:pt>
                <c:pt idx="10626">
                  <c:v>43368</c:v>
                </c:pt>
                <c:pt idx="10627">
                  <c:v>43369</c:v>
                </c:pt>
                <c:pt idx="10628">
                  <c:v>43370</c:v>
                </c:pt>
                <c:pt idx="10629">
                  <c:v>43371</c:v>
                </c:pt>
                <c:pt idx="10630">
                  <c:v>43374</c:v>
                </c:pt>
                <c:pt idx="10631">
                  <c:v>43375</c:v>
                </c:pt>
                <c:pt idx="10632">
                  <c:v>43376</c:v>
                </c:pt>
                <c:pt idx="10633">
                  <c:v>43377</c:v>
                </c:pt>
                <c:pt idx="10634">
                  <c:v>43378</c:v>
                </c:pt>
                <c:pt idx="10635">
                  <c:v>43381</c:v>
                </c:pt>
                <c:pt idx="10636">
                  <c:v>43382</c:v>
                </c:pt>
                <c:pt idx="10637">
                  <c:v>43383</c:v>
                </c:pt>
                <c:pt idx="10638">
                  <c:v>43384</c:v>
                </c:pt>
                <c:pt idx="10639">
                  <c:v>43385</c:v>
                </c:pt>
                <c:pt idx="10640">
                  <c:v>43388</c:v>
                </c:pt>
                <c:pt idx="10641">
                  <c:v>43389</c:v>
                </c:pt>
                <c:pt idx="10642">
                  <c:v>43390</c:v>
                </c:pt>
                <c:pt idx="10643">
                  <c:v>43391</c:v>
                </c:pt>
                <c:pt idx="10644">
                  <c:v>43392</c:v>
                </c:pt>
                <c:pt idx="10645">
                  <c:v>43395</c:v>
                </c:pt>
                <c:pt idx="10646">
                  <c:v>43396</c:v>
                </c:pt>
                <c:pt idx="10647">
                  <c:v>43397</c:v>
                </c:pt>
                <c:pt idx="10648">
                  <c:v>43398</c:v>
                </c:pt>
                <c:pt idx="10649">
                  <c:v>43399</c:v>
                </c:pt>
                <c:pt idx="10650">
                  <c:v>43402</c:v>
                </c:pt>
                <c:pt idx="10651">
                  <c:v>43403</c:v>
                </c:pt>
                <c:pt idx="10652">
                  <c:v>43404</c:v>
                </c:pt>
                <c:pt idx="10653">
                  <c:v>43405</c:v>
                </c:pt>
                <c:pt idx="10654">
                  <c:v>43406</c:v>
                </c:pt>
                <c:pt idx="10655">
                  <c:v>43409</c:v>
                </c:pt>
                <c:pt idx="10656">
                  <c:v>43410</c:v>
                </c:pt>
                <c:pt idx="10657">
                  <c:v>43411</c:v>
                </c:pt>
                <c:pt idx="10658">
                  <c:v>43412</c:v>
                </c:pt>
                <c:pt idx="10659">
                  <c:v>43413</c:v>
                </c:pt>
                <c:pt idx="10660">
                  <c:v>43416</c:v>
                </c:pt>
                <c:pt idx="10661">
                  <c:v>43417</c:v>
                </c:pt>
                <c:pt idx="10662">
                  <c:v>43418</c:v>
                </c:pt>
                <c:pt idx="10663">
                  <c:v>43419</c:v>
                </c:pt>
                <c:pt idx="10664">
                  <c:v>43420</c:v>
                </c:pt>
                <c:pt idx="10665">
                  <c:v>43423</c:v>
                </c:pt>
                <c:pt idx="10666">
                  <c:v>43424</c:v>
                </c:pt>
                <c:pt idx="10667">
                  <c:v>43425</c:v>
                </c:pt>
                <c:pt idx="10668">
                  <c:v>43426</c:v>
                </c:pt>
                <c:pt idx="10669">
                  <c:v>43427</c:v>
                </c:pt>
                <c:pt idx="10670">
                  <c:v>43430</c:v>
                </c:pt>
                <c:pt idx="10671">
                  <c:v>43431</c:v>
                </c:pt>
                <c:pt idx="10672">
                  <c:v>43432</c:v>
                </c:pt>
                <c:pt idx="10673">
                  <c:v>43433</c:v>
                </c:pt>
                <c:pt idx="10674">
                  <c:v>43434</c:v>
                </c:pt>
                <c:pt idx="10675">
                  <c:v>43437</c:v>
                </c:pt>
                <c:pt idx="10676">
                  <c:v>43438</c:v>
                </c:pt>
                <c:pt idx="10677">
                  <c:v>43439</c:v>
                </c:pt>
                <c:pt idx="10678">
                  <c:v>43440</c:v>
                </c:pt>
                <c:pt idx="10679">
                  <c:v>43441</c:v>
                </c:pt>
                <c:pt idx="10680">
                  <c:v>43444</c:v>
                </c:pt>
                <c:pt idx="10681">
                  <c:v>43445</c:v>
                </c:pt>
              </c:numCache>
            </c:numRef>
          </c:cat>
          <c:val>
            <c:numRef>
              <c:f>工作表1!$G$790:$G$11471</c:f>
              <c:numCache>
                <c:formatCode>General</c:formatCode>
                <c:ptCount val="10682"/>
                <c:pt idx="0">
                  <c:v>95.1</c:v>
                </c:pt>
                <c:pt idx="1">
                  <c:v>93.82</c:v>
                </c:pt>
                <c:pt idx="2">
                  <c:v>93.52</c:v>
                </c:pt>
                <c:pt idx="3">
                  <c:v>92.74</c:v>
                </c:pt>
                <c:pt idx="4">
                  <c:v>91.62</c:v>
                </c:pt>
                <c:pt idx="5">
                  <c:v>90.64</c:v>
                </c:pt>
                <c:pt idx="6">
                  <c:v>90.17</c:v>
                </c:pt>
                <c:pt idx="7">
                  <c:v>89.74</c:v>
                </c:pt>
                <c:pt idx="8">
                  <c:v>89.82</c:v>
                </c:pt>
                <c:pt idx="9">
                  <c:v>89.69</c:v>
                </c:pt>
                <c:pt idx="10">
                  <c:v>89.43</c:v>
                </c:pt>
                <c:pt idx="11">
                  <c:v>89.88</c:v>
                </c:pt>
                <c:pt idx="12">
                  <c:v>90.56</c:v>
                </c:pt>
                <c:pt idx="13">
                  <c:v>90.09</c:v>
                </c:pt>
                <c:pt idx="14">
                  <c:v>89.89</c:v>
                </c:pt>
                <c:pt idx="15">
                  <c:v>89.24</c:v>
                </c:pt>
                <c:pt idx="16">
                  <c:v>89.25</c:v>
                </c:pt>
                <c:pt idx="17">
                  <c:v>89.39</c:v>
                </c:pt>
                <c:pt idx="18">
                  <c:v>88.58</c:v>
                </c:pt>
                <c:pt idx="19">
                  <c:v>88.58</c:v>
                </c:pt>
                <c:pt idx="20">
                  <c:v>89.34</c:v>
                </c:pt>
                <c:pt idx="21">
                  <c:v>89.25</c:v>
                </c:pt>
                <c:pt idx="22">
                  <c:v>89.93</c:v>
                </c:pt>
                <c:pt idx="23">
                  <c:v>90.13</c:v>
                </c:pt>
                <c:pt idx="24">
                  <c:v>89.62</c:v>
                </c:pt>
                <c:pt idx="25">
                  <c:v>89.5</c:v>
                </c:pt>
                <c:pt idx="26">
                  <c:v>90.33</c:v>
                </c:pt>
                <c:pt idx="27">
                  <c:v>90.83</c:v>
                </c:pt>
                <c:pt idx="28">
                  <c:v>90.3</c:v>
                </c:pt>
                <c:pt idx="29">
                  <c:v>90.08</c:v>
                </c:pt>
                <c:pt idx="30">
                  <c:v>89.86</c:v>
                </c:pt>
                <c:pt idx="31">
                  <c:v>89.04</c:v>
                </c:pt>
                <c:pt idx="32">
                  <c:v>88.83</c:v>
                </c:pt>
                <c:pt idx="33">
                  <c:v>88.08</c:v>
                </c:pt>
                <c:pt idx="34">
                  <c:v>87.96</c:v>
                </c:pt>
                <c:pt idx="35">
                  <c:v>87.96</c:v>
                </c:pt>
                <c:pt idx="36">
                  <c:v>87.59</c:v>
                </c:pt>
                <c:pt idx="37">
                  <c:v>87.56</c:v>
                </c:pt>
                <c:pt idx="38">
                  <c:v>87.64</c:v>
                </c:pt>
                <c:pt idx="39">
                  <c:v>88.49</c:v>
                </c:pt>
                <c:pt idx="40">
                  <c:v>87.72</c:v>
                </c:pt>
                <c:pt idx="41">
                  <c:v>87.04</c:v>
                </c:pt>
                <c:pt idx="42">
                  <c:v>87.19</c:v>
                </c:pt>
                <c:pt idx="43">
                  <c:v>87.32</c:v>
                </c:pt>
                <c:pt idx="44">
                  <c:v>87.45</c:v>
                </c:pt>
                <c:pt idx="45">
                  <c:v>86.9</c:v>
                </c:pt>
                <c:pt idx="46">
                  <c:v>87.36</c:v>
                </c:pt>
                <c:pt idx="47">
                  <c:v>87.34</c:v>
                </c:pt>
                <c:pt idx="48">
                  <c:v>87.89</c:v>
                </c:pt>
                <c:pt idx="49">
                  <c:v>88.88</c:v>
                </c:pt>
                <c:pt idx="50">
                  <c:v>88.95</c:v>
                </c:pt>
                <c:pt idx="51">
                  <c:v>89.35</c:v>
                </c:pt>
                <c:pt idx="52">
                  <c:v>89.12</c:v>
                </c:pt>
                <c:pt idx="53">
                  <c:v>89.51</c:v>
                </c:pt>
                <c:pt idx="54">
                  <c:v>90.2</c:v>
                </c:pt>
                <c:pt idx="55">
                  <c:v>90.82</c:v>
                </c:pt>
                <c:pt idx="56">
                  <c:v>89.79</c:v>
                </c:pt>
                <c:pt idx="57">
                  <c:v>89.47</c:v>
                </c:pt>
                <c:pt idx="58">
                  <c:v>89.36</c:v>
                </c:pt>
                <c:pt idx="59">
                  <c:v>89.36</c:v>
                </c:pt>
                <c:pt idx="60">
                  <c:v>88.87</c:v>
                </c:pt>
                <c:pt idx="61">
                  <c:v>89.5</c:v>
                </c:pt>
                <c:pt idx="62">
                  <c:v>89.64</c:v>
                </c:pt>
                <c:pt idx="63">
                  <c:v>89.41</c:v>
                </c:pt>
                <c:pt idx="64">
                  <c:v>89.21</c:v>
                </c:pt>
                <c:pt idx="65">
                  <c:v>88.46</c:v>
                </c:pt>
                <c:pt idx="66">
                  <c:v>88.86</c:v>
                </c:pt>
                <c:pt idx="67">
                  <c:v>89.64</c:v>
                </c:pt>
                <c:pt idx="68">
                  <c:v>89.79</c:v>
                </c:pt>
                <c:pt idx="69">
                  <c:v>90.17</c:v>
                </c:pt>
                <c:pt idx="70">
                  <c:v>90.49</c:v>
                </c:pt>
                <c:pt idx="71">
                  <c:v>90.25</c:v>
                </c:pt>
                <c:pt idx="72">
                  <c:v>90.11</c:v>
                </c:pt>
                <c:pt idx="73">
                  <c:v>90.98</c:v>
                </c:pt>
                <c:pt idx="74">
                  <c:v>92.92</c:v>
                </c:pt>
                <c:pt idx="75">
                  <c:v>94.45</c:v>
                </c:pt>
                <c:pt idx="76">
                  <c:v>93.43</c:v>
                </c:pt>
                <c:pt idx="77">
                  <c:v>93.86</c:v>
                </c:pt>
                <c:pt idx="78">
                  <c:v>94.54</c:v>
                </c:pt>
                <c:pt idx="79">
                  <c:v>94.34</c:v>
                </c:pt>
                <c:pt idx="80">
                  <c:v>95.77</c:v>
                </c:pt>
                <c:pt idx="81">
                  <c:v>96.64</c:v>
                </c:pt>
                <c:pt idx="82">
                  <c:v>96.82</c:v>
                </c:pt>
                <c:pt idx="83">
                  <c:v>95.86</c:v>
                </c:pt>
                <c:pt idx="84">
                  <c:v>96.83</c:v>
                </c:pt>
                <c:pt idx="85">
                  <c:v>97.67</c:v>
                </c:pt>
                <c:pt idx="86">
                  <c:v>97.25</c:v>
                </c:pt>
                <c:pt idx="87">
                  <c:v>96.26</c:v>
                </c:pt>
                <c:pt idx="88">
                  <c:v>95.93</c:v>
                </c:pt>
                <c:pt idx="89">
                  <c:v>96.53</c:v>
                </c:pt>
                <c:pt idx="90">
                  <c:v>96.19</c:v>
                </c:pt>
                <c:pt idx="91">
                  <c:v>95.9</c:v>
                </c:pt>
                <c:pt idx="92">
                  <c:v>95.92</c:v>
                </c:pt>
                <c:pt idx="93">
                  <c:v>97.2</c:v>
                </c:pt>
                <c:pt idx="94">
                  <c:v>98.07</c:v>
                </c:pt>
                <c:pt idx="95">
                  <c:v>98.76</c:v>
                </c:pt>
                <c:pt idx="96">
                  <c:v>99.35</c:v>
                </c:pt>
                <c:pt idx="97">
                  <c:v>99.6</c:v>
                </c:pt>
                <c:pt idx="98">
                  <c:v>98.62</c:v>
                </c:pt>
                <c:pt idx="99">
                  <c:v>98.12</c:v>
                </c:pt>
                <c:pt idx="100">
                  <c:v>99.09</c:v>
                </c:pt>
                <c:pt idx="101">
                  <c:v>98.05</c:v>
                </c:pt>
                <c:pt idx="102">
                  <c:v>97.08</c:v>
                </c:pt>
                <c:pt idx="103">
                  <c:v>96.8</c:v>
                </c:pt>
                <c:pt idx="104">
                  <c:v>96.58</c:v>
                </c:pt>
                <c:pt idx="105">
                  <c:v>96.58</c:v>
                </c:pt>
                <c:pt idx="106">
                  <c:v>96.86</c:v>
                </c:pt>
                <c:pt idx="107">
                  <c:v>97.29</c:v>
                </c:pt>
                <c:pt idx="108">
                  <c:v>97.35</c:v>
                </c:pt>
                <c:pt idx="109">
                  <c:v>98.14</c:v>
                </c:pt>
                <c:pt idx="110">
                  <c:v>99.95</c:v>
                </c:pt>
                <c:pt idx="111">
                  <c:v>100.32</c:v>
                </c:pt>
                <c:pt idx="112">
                  <c:v>100.12</c:v>
                </c:pt>
                <c:pt idx="113">
                  <c:v>100.21</c:v>
                </c:pt>
                <c:pt idx="114">
                  <c:v>99.93</c:v>
                </c:pt>
                <c:pt idx="115">
                  <c:v>99.55</c:v>
                </c:pt>
                <c:pt idx="116">
                  <c:v>99.57</c:v>
                </c:pt>
                <c:pt idx="117">
                  <c:v>99.48</c:v>
                </c:pt>
                <c:pt idx="118">
                  <c:v>98.34</c:v>
                </c:pt>
                <c:pt idx="119">
                  <c:v>97.42</c:v>
                </c:pt>
                <c:pt idx="120">
                  <c:v>97.49</c:v>
                </c:pt>
                <c:pt idx="121">
                  <c:v>96.51</c:v>
                </c:pt>
                <c:pt idx="122">
                  <c:v>96.01</c:v>
                </c:pt>
                <c:pt idx="123">
                  <c:v>96.24</c:v>
                </c:pt>
                <c:pt idx="124">
                  <c:v>95.85</c:v>
                </c:pt>
                <c:pt idx="125">
                  <c:v>94.6</c:v>
                </c:pt>
                <c:pt idx="126">
                  <c:v>94.98</c:v>
                </c:pt>
                <c:pt idx="127">
                  <c:v>95.4</c:v>
                </c:pt>
                <c:pt idx="128">
                  <c:v>95.57</c:v>
                </c:pt>
                <c:pt idx="129">
                  <c:v>95.53</c:v>
                </c:pt>
                <c:pt idx="130">
                  <c:v>95.09</c:v>
                </c:pt>
                <c:pt idx="131">
                  <c:v>95.09</c:v>
                </c:pt>
                <c:pt idx="132">
                  <c:v>94.27</c:v>
                </c:pt>
                <c:pt idx="133">
                  <c:v>94.32</c:v>
                </c:pt>
                <c:pt idx="134">
                  <c:v>94.89</c:v>
                </c:pt>
                <c:pt idx="135">
                  <c:v>95.27</c:v>
                </c:pt>
                <c:pt idx="136">
                  <c:v>95.93</c:v>
                </c:pt>
                <c:pt idx="137">
                  <c:v>96.24</c:v>
                </c:pt>
                <c:pt idx="138">
                  <c:v>96.25</c:v>
                </c:pt>
                <c:pt idx="139">
                  <c:v>97.58</c:v>
                </c:pt>
                <c:pt idx="140">
                  <c:v>97.78</c:v>
                </c:pt>
                <c:pt idx="141">
                  <c:v>96.87</c:v>
                </c:pt>
                <c:pt idx="142">
                  <c:v>98.12</c:v>
                </c:pt>
                <c:pt idx="143">
                  <c:v>98.03</c:v>
                </c:pt>
                <c:pt idx="144">
                  <c:v>97.75</c:v>
                </c:pt>
                <c:pt idx="145">
                  <c:v>97.72</c:v>
                </c:pt>
                <c:pt idx="146">
                  <c:v>98.44</c:v>
                </c:pt>
                <c:pt idx="147">
                  <c:v>99.08</c:v>
                </c:pt>
                <c:pt idx="148">
                  <c:v>99.54</c:v>
                </c:pt>
                <c:pt idx="149">
                  <c:v>100</c:v>
                </c:pt>
                <c:pt idx="150">
                  <c:v>100.68</c:v>
                </c:pt>
                <c:pt idx="151">
                  <c:v>100.66</c:v>
                </c:pt>
                <c:pt idx="152">
                  <c:v>102.92</c:v>
                </c:pt>
                <c:pt idx="153">
                  <c:v>103.51</c:v>
                </c:pt>
                <c:pt idx="154">
                  <c:v>103.92</c:v>
                </c:pt>
                <c:pt idx="155">
                  <c:v>103.55</c:v>
                </c:pt>
                <c:pt idx="156">
                  <c:v>104.01</c:v>
                </c:pt>
                <c:pt idx="157">
                  <c:v>104.5</c:v>
                </c:pt>
                <c:pt idx="158">
                  <c:v>103.66</c:v>
                </c:pt>
                <c:pt idx="159">
                  <c:v>103.96</c:v>
                </c:pt>
                <c:pt idx="160">
                  <c:v>103.97</c:v>
                </c:pt>
                <c:pt idx="161">
                  <c:v>103.85</c:v>
                </c:pt>
                <c:pt idx="162">
                  <c:v>104.65</c:v>
                </c:pt>
                <c:pt idx="163">
                  <c:v>105.08</c:v>
                </c:pt>
                <c:pt idx="164">
                  <c:v>104.73</c:v>
                </c:pt>
                <c:pt idx="165">
                  <c:v>103.89</c:v>
                </c:pt>
                <c:pt idx="166">
                  <c:v>104.31</c:v>
                </c:pt>
                <c:pt idx="167">
                  <c:v>104.91</c:v>
                </c:pt>
                <c:pt idx="168">
                  <c:v>105.08</c:v>
                </c:pt>
                <c:pt idx="169">
                  <c:v>104.9</c:v>
                </c:pt>
                <c:pt idx="170">
                  <c:v>103.96</c:v>
                </c:pt>
                <c:pt idx="171">
                  <c:v>103.39</c:v>
                </c:pt>
                <c:pt idx="172">
                  <c:v>103.5</c:v>
                </c:pt>
                <c:pt idx="173">
                  <c:v>103.29</c:v>
                </c:pt>
                <c:pt idx="174">
                  <c:v>103.68</c:v>
                </c:pt>
                <c:pt idx="175">
                  <c:v>103.68</c:v>
                </c:pt>
                <c:pt idx="176">
                  <c:v>104.49</c:v>
                </c:pt>
                <c:pt idx="177">
                  <c:v>105.38</c:v>
                </c:pt>
                <c:pt idx="178">
                  <c:v>105.42</c:v>
                </c:pt>
                <c:pt idx="179">
                  <c:v>106.79</c:v>
                </c:pt>
                <c:pt idx="180">
                  <c:v>106.98</c:v>
                </c:pt>
                <c:pt idx="181">
                  <c:v>106.99</c:v>
                </c:pt>
                <c:pt idx="182">
                  <c:v>106.34</c:v>
                </c:pt>
                <c:pt idx="183">
                  <c:v>105.1</c:v>
                </c:pt>
                <c:pt idx="184">
                  <c:v>104.12</c:v>
                </c:pt>
                <c:pt idx="185">
                  <c:v>103.21</c:v>
                </c:pt>
                <c:pt idx="186">
                  <c:v>102.53</c:v>
                </c:pt>
                <c:pt idx="187">
                  <c:v>101.73</c:v>
                </c:pt>
                <c:pt idx="188">
                  <c:v>101.9</c:v>
                </c:pt>
                <c:pt idx="189">
                  <c:v>101.84</c:v>
                </c:pt>
                <c:pt idx="190">
                  <c:v>101.86</c:v>
                </c:pt>
                <c:pt idx="191">
                  <c:v>102.62</c:v>
                </c:pt>
                <c:pt idx="192">
                  <c:v>101.66</c:v>
                </c:pt>
                <c:pt idx="193">
                  <c:v>101.96</c:v>
                </c:pt>
                <c:pt idx="194">
                  <c:v>102.54</c:v>
                </c:pt>
                <c:pt idx="195">
                  <c:v>102.96</c:v>
                </c:pt>
                <c:pt idx="196">
                  <c:v>102.6</c:v>
                </c:pt>
                <c:pt idx="197">
                  <c:v>103.06</c:v>
                </c:pt>
                <c:pt idx="198">
                  <c:v>103.27</c:v>
                </c:pt>
                <c:pt idx="199">
                  <c:v>103.52</c:v>
                </c:pt>
                <c:pt idx="200">
                  <c:v>104.59</c:v>
                </c:pt>
                <c:pt idx="201">
                  <c:v>104.46</c:v>
                </c:pt>
                <c:pt idx="202">
                  <c:v>105.39</c:v>
                </c:pt>
                <c:pt idx="203">
                  <c:v>104.88</c:v>
                </c:pt>
                <c:pt idx="204">
                  <c:v>104.66</c:v>
                </c:pt>
                <c:pt idx="205">
                  <c:v>102.61</c:v>
                </c:pt>
                <c:pt idx="206">
                  <c:v>101.26</c:v>
                </c:pt>
                <c:pt idx="207">
                  <c:v>100.49</c:v>
                </c:pt>
                <c:pt idx="208">
                  <c:v>99.33</c:v>
                </c:pt>
                <c:pt idx="209">
                  <c:v>97.95</c:v>
                </c:pt>
                <c:pt idx="210">
                  <c:v>98.18</c:v>
                </c:pt>
                <c:pt idx="211">
                  <c:v>97.49</c:v>
                </c:pt>
                <c:pt idx="212">
                  <c:v>97.31</c:v>
                </c:pt>
                <c:pt idx="213">
                  <c:v>96.03</c:v>
                </c:pt>
                <c:pt idx="214">
                  <c:v>94.59</c:v>
                </c:pt>
                <c:pt idx="215">
                  <c:v>95.06</c:v>
                </c:pt>
                <c:pt idx="216">
                  <c:v>93.15</c:v>
                </c:pt>
                <c:pt idx="217">
                  <c:v>96.85</c:v>
                </c:pt>
                <c:pt idx="218">
                  <c:v>95.61</c:v>
                </c:pt>
                <c:pt idx="219">
                  <c:v>96.18</c:v>
                </c:pt>
                <c:pt idx="220">
                  <c:v>95.19</c:v>
                </c:pt>
                <c:pt idx="221">
                  <c:v>93.85</c:v>
                </c:pt>
                <c:pt idx="222">
                  <c:v>94.45</c:v>
                </c:pt>
                <c:pt idx="223">
                  <c:v>94.42</c:v>
                </c:pt>
                <c:pt idx="224">
                  <c:v>94.77</c:v>
                </c:pt>
                <c:pt idx="225">
                  <c:v>93.13</c:v>
                </c:pt>
                <c:pt idx="226">
                  <c:v>92.49</c:v>
                </c:pt>
                <c:pt idx="227">
                  <c:v>92.71</c:v>
                </c:pt>
                <c:pt idx="228">
                  <c:v>93.71</c:v>
                </c:pt>
                <c:pt idx="229">
                  <c:v>94.42</c:v>
                </c:pt>
                <c:pt idx="230">
                  <c:v>95.25</c:v>
                </c:pt>
                <c:pt idx="231">
                  <c:v>95.01</c:v>
                </c:pt>
                <c:pt idx="232">
                  <c:v>95.48</c:v>
                </c:pt>
                <c:pt idx="233">
                  <c:v>95.48</c:v>
                </c:pt>
                <c:pt idx="234">
                  <c:v>95.79</c:v>
                </c:pt>
                <c:pt idx="235">
                  <c:v>95.99</c:v>
                </c:pt>
                <c:pt idx="236">
                  <c:v>95.15</c:v>
                </c:pt>
                <c:pt idx="237">
                  <c:v>93.75</c:v>
                </c:pt>
                <c:pt idx="238">
                  <c:v>94.7</c:v>
                </c:pt>
                <c:pt idx="239">
                  <c:v>96.28</c:v>
                </c:pt>
                <c:pt idx="240">
                  <c:v>96.15</c:v>
                </c:pt>
                <c:pt idx="241">
                  <c:v>97.44</c:v>
                </c:pt>
                <c:pt idx="242">
                  <c:v>97.49</c:v>
                </c:pt>
                <c:pt idx="243">
                  <c:v>97.08</c:v>
                </c:pt>
                <c:pt idx="244">
                  <c:v>96.63</c:v>
                </c:pt>
                <c:pt idx="245">
                  <c:v>97.11</c:v>
                </c:pt>
                <c:pt idx="246">
                  <c:v>96.59</c:v>
                </c:pt>
                <c:pt idx="247">
                  <c:v>96.06</c:v>
                </c:pt>
                <c:pt idx="248">
                  <c:v>96.04</c:v>
                </c:pt>
                <c:pt idx="249">
                  <c:v>95.33</c:v>
                </c:pt>
                <c:pt idx="250">
                  <c:v>93.44</c:v>
                </c:pt>
                <c:pt idx="251">
                  <c:v>94.24</c:v>
                </c:pt>
                <c:pt idx="252">
                  <c:v>94.68</c:v>
                </c:pt>
                <c:pt idx="253">
                  <c:v>94.71</c:v>
                </c:pt>
                <c:pt idx="254">
                  <c:v>96.31</c:v>
                </c:pt>
                <c:pt idx="255">
                  <c:v>96.31</c:v>
                </c:pt>
                <c:pt idx="256">
                  <c:v>97.52</c:v>
                </c:pt>
                <c:pt idx="257">
                  <c:v>96.66</c:v>
                </c:pt>
                <c:pt idx="258">
                  <c:v>96.28</c:v>
                </c:pt>
                <c:pt idx="259">
                  <c:v>96.11</c:v>
                </c:pt>
                <c:pt idx="260">
                  <c:v>96.11</c:v>
                </c:pt>
                <c:pt idx="261">
                  <c:v>96.73</c:v>
                </c:pt>
                <c:pt idx="262">
                  <c:v>97.8</c:v>
                </c:pt>
                <c:pt idx="263">
                  <c:v>98.58</c:v>
                </c:pt>
                <c:pt idx="264">
                  <c:v>99.13</c:v>
                </c:pt>
                <c:pt idx="265">
                  <c:v>98.8</c:v>
                </c:pt>
                <c:pt idx="266">
                  <c:v>99.33</c:v>
                </c:pt>
                <c:pt idx="267">
                  <c:v>98.77</c:v>
                </c:pt>
                <c:pt idx="268">
                  <c:v>99.1</c:v>
                </c:pt>
                <c:pt idx="269">
                  <c:v>99.93</c:v>
                </c:pt>
                <c:pt idx="270">
                  <c:v>100.69</c:v>
                </c:pt>
                <c:pt idx="271">
                  <c:v>99.46</c:v>
                </c:pt>
                <c:pt idx="272">
                  <c:v>99.48</c:v>
                </c:pt>
                <c:pt idx="273">
                  <c:v>99.72</c:v>
                </c:pt>
                <c:pt idx="274">
                  <c:v>99.75</c:v>
                </c:pt>
                <c:pt idx="275">
                  <c:v>99.9</c:v>
                </c:pt>
                <c:pt idx="276">
                  <c:v>100.6</c:v>
                </c:pt>
                <c:pt idx="277">
                  <c:v>100.16</c:v>
                </c:pt>
                <c:pt idx="278">
                  <c:v>101.19</c:v>
                </c:pt>
                <c:pt idx="279">
                  <c:v>101.86</c:v>
                </c:pt>
                <c:pt idx="280">
                  <c:v>101.55</c:v>
                </c:pt>
                <c:pt idx="281">
                  <c:v>101.05</c:v>
                </c:pt>
                <c:pt idx="282">
                  <c:v>99.93</c:v>
                </c:pt>
                <c:pt idx="283">
                  <c:v>99.96</c:v>
                </c:pt>
                <c:pt idx="284">
                  <c:v>99.5</c:v>
                </c:pt>
                <c:pt idx="285">
                  <c:v>98.09</c:v>
                </c:pt>
                <c:pt idx="286">
                  <c:v>98.05</c:v>
                </c:pt>
                <c:pt idx="287">
                  <c:v>97.16</c:v>
                </c:pt>
                <c:pt idx="288">
                  <c:v>97.65</c:v>
                </c:pt>
                <c:pt idx="289">
                  <c:v>97.87</c:v>
                </c:pt>
                <c:pt idx="290">
                  <c:v>98.2</c:v>
                </c:pt>
                <c:pt idx="291">
                  <c:v>98.93</c:v>
                </c:pt>
                <c:pt idx="292">
                  <c:v>98.87</c:v>
                </c:pt>
                <c:pt idx="293">
                  <c:v>98.73</c:v>
                </c:pt>
                <c:pt idx="294">
                  <c:v>98.67</c:v>
                </c:pt>
                <c:pt idx="295">
                  <c:v>98.67</c:v>
                </c:pt>
                <c:pt idx="296">
                  <c:v>99.42</c:v>
                </c:pt>
                <c:pt idx="297">
                  <c:v>99.07</c:v>
                </c:pt>
                <c:pt idx="298">
                  <c:v>98.33</c:v>
                </c:pt>
                <c:pt idx="299">
                  <c:v>97.78</c:v>
                </c:pt>
                <c:pt idx="300">
                  <c:v>97.67</c:v>
                </c:pt>
                <c:pt idx="301">
                  <c:v>96.13</c:v>
                </c:pt>
                <c:pt idx="302">
                  <c:v>96.28</c:v>
                </c:pt>
                <c:pt idx="303">
                  <c:v>96.9</c:v>
                </c:pt>
                <c:pt idx="304">
                  <c:v>96.97</c:v>
                </c:pt>
                <c:pt idx="305">
                  <c:v>98.06</c:v>
                </c:pt>
                <c:pt idx="306">
                  <c:v>97.87</c:v>
                </c:pt>
                <c:pt idx="307">
                  <c:v>98.44</c:v>
                </c:pt>
                <c:pt idx="308">
                  <c:v>99.58</c:v>
                </c:pt>
                <c:pt idx="309">
                  <c:v>99.54</c:v>
                </c:pt>
                <c:pt idx="310">
                  <c:v>99.67</c:v>
                </c:pt>
                <c:pt idx="311">
                  <c:v>99.84</c:v>
                </c:pt>
                <c:pt idx="312">
                  <c:v>99.71</c:v>
                </c:pt>
                <c:pt idx="313">
                  <c:v>99.86</c:v>
                </c:pt>
                <c:pt idx="314">
                  <c:v>100.69</c:v>
                </c:pt>
                <c:pt idx="315">
                  <c:v>101.06</c:v>
                </c:pt>
                <c:pt idx="316">
                  <c:v>100.5</c:v>
                </c:pt>
                <c:pt idx="317">
                  <c:v>101.25</c:v>
                </c:pt>
                <c:pt idx="318">
                  <c:v>101.67</c:v>
                </c:pt>
                <c:pt idx="319">
                  <c:v>101.6</c:v>
                </c:pt>
                <c:pt idx="320">
                  <c:v>101.04</c:v>
                </c:pt>
                <c:pt idx="321">
                  <c:v>102.48</c:v>
                </c:pt>
                <c:pt idx="322">
                  <c:v>102.12</c:v>
                </c:pt>
                <c:pt idx="323">
                  <c:v>102.03</c:v>
                </c:pt>
                <c:pt idx="324">
                  <c:v>101.59</c:v>
                </c:pt>
                <c:pt idx="325">
                  <c:v>100.9</c:v>
                </c:pt>
                <c:pt idx="326">
                  <c:v>102.4</c:v>
                </c:pt>
                <c:pt idx="327">
                  <c:v>102.65</c:v>
                </c:pt>
                <c:pt idx="328">
                  <c:v>103.26</c:v>
                </c:pt>
                <c:pt idx="329">
                  <c:v>103.18</c:v>
                </c:pt>
                <c:pt idx="330">
                  <c:v>102.87</c:v>
                </c:pt>
                <c:pt idx="331">
                  <c:v>103.34</c:v>
                </c:pt>
                <c:pt idx="332">
                  <c:v>102.31</c:v>
                </c:pt>
                <c:pt idx="333">
                  <c:v>102</c:v>
                </c:pt>
                <c:pt idx="334">
                  <c:v>102</c:v>
                </c:pt>
                <c:pt idx="335">
                  <c:v>101.12</c:v>
                </c:pt>
                <c:pt idx="336">
                  <c:v>101.24</c:v>
                </c:pt>
                <c:pt idx="337">
                  <c:v>101.7</c:v>
                </c:pt>
                <c:pt idx="338">
                  <c:v>101.28</c:v>
                </c:pt>
                <c:pt idx="339">
                  <c:v>101.23</c:v>
                </c:pt>
                <c:pt idx="340">
                  <c:v>101.57</c:v>
                </c:pt>
                <c:pt idx="341">
                  <c:v>102.2</c:v>
                </c:pt>
                <c:pt idx="342">
                  <c:v>102.5</c:v>
                </c:pt>
                <c:pt idx="343">
                  <c:v>102.01</c:v>
                </c:pt>
                <c:pt idx="344">
                  <c:v>101.8</c:v>
                </c:pt>
                <c:pt idx="345">
                  <c:v>101.76</c:v>
                </c:pt>
                <c:pt idx="346">
                  <c:v>101.68</c:v>
                </c:pt>
                <c:pt idx="347">
                  <c:v>101.72</c:v>
                </c:pt>
                <c:pt idx="348">
                  <c:v>101.81</c:v>
                </c:pt>
                <c:pt idx="349">
                  <c:v>100.69</c:v>
                </c:pt>
                <c:pt idx="350">
                  <c:v>99.02</c:v>
                </c:pt>
                <c:pt idx="351">
                  <c:v>99.17</c:v>
                </c:pt>
                <c:pt idx="352">
                  <c:v>99.46</c:v>
                </c:pt>
                <c:pt idx="353">
                  <c:v>98.52</c:v>
                </c:pt>
                <c:pt idx="354">
                  <c:v>98.52</c:v>
                </c:pt>
                <c:pt idx="355">
                  <c:v>98.06</c:v>
                </c:pt>
                <c:pt idx="356">
                  <c:v>98.14</c:v>
                </c:pt>
                <c:pt idx="357">
                  <c:v>98.42</c:v>
                </c:pt>
                <c:pt idx="358">
                  <c:v>99.94</c:v>
                </c:pt>
                <c:pt idx="359">
                  <c:v>99.93</c:v>
                </c:pt>
                <c:pt idx="360">
                  <c:v>100.14</c:v>
                </c:pt>
                <c:pt idx="361">
                  <c:v>100.51</c:v>
                </c:pt>
                <c:pt idx="362">
                  <c:v>99.88</c:v>
                </c:pt>
                <c:pt idx="363">
                  <c:v>99.93</c:v>
                </c:pt>
                <c:pt idx="364">
                  <c:v>100.22</c:v>
                </c:pt>
                <c:pt idx="365">
                  <c:v>100.22</c:v>
                </c:pt>
                <c:pt idx="366">
                  <c:v>100.05</c:v>
                </c:pt>
                <c:pt idx="367">
                  <c:v>99.11</c:v>
                </c:pt>
                <c:pt idx="368">
                  <c:v>99.08</c:v>
                </c:pt>
                <c:pt idx="369">
                  <c:v>99.17</c:v>
                </c:pt>
                <c:pt idx="370">
                  <c:v>99.32</c:v>
                </c:pt>
                <c:pt idx="371">
                  <c:v>100.62</c:v>
                </c:pt>
                <c:pt idx="372">
                  <c:v>101.3</c:v>
                </c:pt>
                <c:pt idx="373">
                  <c:v>101.79</c:v>
                </c:pt>
                <c:pt idx="374">
                  <c:v>101.49</c:v>
                </c:pt>
                <c:pt idx="375">
                  <c:v>101.91</c:v>
                </c:pt>
                <c:pt idx="376">
                  <c:v>102.85</c:v>
                </c:pt>
                <c:pt idx="377">
                  <c:v>102.31</c:v>
                </c:pt>
                <c:pt idx="378">
                  <c:v>102.2</c:v>
                </c:pt>
                <c:pt idx="379">
                  <c:v>102.09</c:v>
                </c:pt>
                <c:pt idx="380">
                  <c:v>101.56</c:v>
                </c:pt>
                <c:pt idx="381">
                  <c:v>101.58</c:v>
                </c:pt>
                <c:pt idx="382">
                  <c:v>101.63</c:v>
                </c:pt>
                <c:pt idx="383">
                  <c:v>102.09</c:v>
                </c:pt>
                <c:pt idx="384">
                  <c:v>102.64</c:v>
                </c:pt>
                <c:pt idx="385">
                  <c:v>102.09</c:v>
                </c:pt>
                <c:pt idx="386">
                  <c:v>101.66</c:v>
                </c:pt>
                <c:pt idx="387">
                  <c:v>102.27</c:v>
                </c:pt>
                <c:pt idx="388">
                  <c:v>102.8</c:v>
                </c:pt>
                <c:pt idx="389">
                  <c:v>102.91</c:v>
                </c:pt>
                <c:pt idx="390">
                  <c:v>101.99</c:v>
                </c:pt>
                <c:pt idx="391">
                  <c:v>102.09</c:v>
                </c:pt>
                <c:pt idx="392">
                  <c:v>102.09</c:v>
                </c:pt>
                <c:pt idx="393">
                  <c:v>102.43</c:v>
                </c:pt>
                <c:pt idx="394">
                  <c:v>103.62</c:v>
                </c:pt>
                <c:pt idx="395">
                  <c:v>104.47</c:v>
                </c:pt>
                <c:pt idx="396">
                  <c:v>104.2</c:v>
                </c:pt>
                <c:pt idx="397">
                  <c:v>103.64</c:v>
                </c:pt>
                <c:pt idx="398">
                  <c:v>102.69</c:v>
                </c:pt>
                <c:pt idx="399">
                  <c:v>102.32</c:v>
                </c:pt>
                <c:pt idx="400">
                  <c:v>102.74</c:v>
                </c:pt>
                <c:pt idx="401">
                  <c:v>101.83</c:v>
                </c:pt>
                <c:pt idx="402">
                  <c:v>101.69</c:v>
                </c:pt>
                <c:pt idx="403">
                  <c:v>101.61</c:v>
                </c:pt>
                <c:pt idx="404">
                  <c:v>101.82</c:v>
                </c:pt>
                <c:pt idx="405">
                  <c:v>101.59</c:v>
                </c:pt>
                <c:pt idx="406">
                  <c:v>101.97</c:v>
                </c:pt>
                <c:pt idx="407">
                  <c:v>103.08</c:v>
                </c:pt>
                <c:pt idx="408">
                  <c:v>103.1</c:v>
                </c:pt>
                <c:pt idx="409">
                  <c:v>103.1</c:v>
                </c:pt>
                <c:pt idx="410">
                  <c:v>103.15</c:v>
                </c:pt>
                <c:pt idx="411">
                  <c:v>103.81</c:v>
                </c:pt>
                <c:pt idx="412">
                  <c:v>104.17</c:v>
                </c:pt>
                <c:pt idx="413">
                  <c:v>104.1</c:v>
                </c:pt>
                <c:pt idx="414">
                  <c:v>104.04</c:v>
                </c:pt>
                <c:pt idx="415">
                  <c:v>104.3</c:v>
                </c:pt>
                <c:pt idx="416">
                  <c:v>105.65</c:v>
                </c:pt>
                <c:pt idx="417">
                  <c:v>105.98</c:v>
                </c:pt>
                <c:pt idx="418">
                  <c:v>105.49</c:v>
                </c:pt>
                <c:pt idx="419">
                  <c:v>106.4</c:v>
                </c:pt>
                <c:pt idx="420">
                  <c:v>107.42</c:v>
                </c:pt>
                <c:pt idx="421">
                  <c:v>107.52</c:v>
                </c:pt>
                <c:pt idx="422">
                  <c:v>108.25</c:v>
                </c:pt>
                <c:pt idx="423">
                  <c:v>108.09</c:v>
                </c:pt>
                <c:pt idx="424">
                  <c:v>108.3</c:v>
                </c:pt>
                <c:pt idx="425">
                  <c:v>108.83</c:v>
                </c:pt>
                <c:pt idx="426">
                  <c:v>108.91</c:v>
                </c:pt>
                <c:pt idx="427">
                  <c:v>108.99</c:v>
                </c:pt>
                <c:pt idx="428">
                  <c:v>108.63</c:v>
                </c:pt>
                <c:pt idx="429">
                  <c:v>108.6</c:v>
                </c:pt>
                <c:pt idx="430">
                  <c:v>109.14</c:v>
                </c:pt>
                <c:pt idx="431">
                  <c:v>109.02</c:v>
                </c:pt>
                <c:pt idx="432">
                  <c:v>109.02</c:v>
                </c:pt>
                <c:pt idx="433">
                  <c:v>109.02</c:v>
                </c:pt>
                <c:pt idx="434">
                  <c:v>109.32</c:v>
                </c:pt>
                <c:pt idx="435">
                  <c:v>109.32</c:v>
                </c:pt>
                <c:pt idx="436">
                  <c:v>107.44</c:v>
                </c:pt>
                <c:pt idx="437">
                  <c:v>106.4</c:v>
                </c:pt>
                <c:pt idx="438">
                  <c:v>106.85</c:v>
                </c:pt>
                <c:pt idx="439">
                  <c:v>107.66</c:v>
                </c:pt>
                <c:pt idx="440">
                  <c:v>108.17</c:v>
                </c:pt>
                <c:pt idx="441">
                  <c:v>107.51</c:v>
                </c:pt>
                <c:pt idx="442">
                  <c:v>107.82</c:v>
                </c:pt>
                <c:pt idx="443">
                  <c:v>107.85</c:v>
                </c:pt>
                <c:pt idx="444">
                  <c:v>108.76</c:v>
                </c:pt>
                <c:pt idx="445">
                  <c:v>108.84</c:v>
                </c:pt>
                <c:pt idx="446">
                  <c:v>108</c:v>
                </c:pt>
                <c:pt idx="447">
                  <c:v>108.28</c:v>
                </c:pt>
                <c:pt idx="448">
                  <c:v>110.51</c:v>
                </c:pt>
                <c:pt idx="449">
                  <c:v>110.47</c:v>
                </c:pt>
                <c:pt idx="450">
                  <c:v>109.61</c:v>
                </c:pt>
                <c:pt idx="451">
                  <c:v>109.68</c:v>
                </c:pt>
                <c:pt idx="452">
                  <c:v>109.96</c:v>
                </c:pt>
                <c:pt idx="453">
                  <c:v>110.21</c:v>
                </c:pt>
                <c:pt idx="454">
                  <c:v>109.32</c:v>
                </c:pt>
                <c:pt idx="455">
                  <c:v>108.56</c:v>
                </c:pt>
                <c:pt idx="456">
                  <c:v>109.59</c:v>
                </c:pt>
                <c:pt idx="457">
                  <c:v>109.59</c:v>
                </c:pt>
                <c:pt idx="458">
                  <c:v>110.17</c:v>
                </c:pt>
                <c:pt idx="459">
                  <c:v>111.27</c:v>
                </c:pt>
                <c:pt idx="460">
                  <c:v>109.88</c:v>
                </c:pt>
                <c:pt idx="461">
                  <c:v>106.63</c:v>
                </c:pt>
                <c:pt idx="462">
                  <c:v>105.3</c:v>
                </c:pt>
                <c:pt idx="463">
                  <c:v>105.05</c:v>
                </c:pt>
                <c:pt idx="464">
                  <c:v>104.49</c:v>
                </c:pt>
                <c:pt idx="465">
                  <c:v>103.36</c:v>
                </c:pt>
                <c:pt idx="466">
                  <c:v>103.19</c:v>
                </c:pt>
                <c:pt idx="467">
                  <c:v>103.39</c:v>
                </c:pt>
                <c:pt idx="468">
                  <c:v>103.61</c:v>
                </c:pt>
                <c:pt idx="469">
                  <c:v>101.6</c:v>
                </c:pt>
                <c:pt idx="470">
                  <c:v>100.71</c:v>
                </c:pt>
                <c:pt idx="471">
                  <c:v>100.28</c:v>
                </c:pt>
                <c:pt idx="472">
                  <c:v>100.44</c:v>
                </c:pt>
                <c:pt idx="473">
                  <c:v>100</c:v>
                </c:pt>
                <c:pt idx="474">
                  <c:v>100.57</c:v>
                </c:pt>
                <c:pt idx="475">
                  <c:v>100.71</c:v>
                </c:pt>
                <c:pt idx="476">
                  <c:v>102.67</c:v>
                </c:pt>
                <c:pt idx="477">
                  <c:v>101.82</c:v>
                </c:pt>
                <c:pt idx="478">
                  <c:v>102.57</c:v>
                </c:pt>
                <c:pt idx="479">
                  <c:v>102.51</c:v>
                </c:pt>
                <c:pt idx="480">
                  <c:v>101.82</c:v>
                </c:pt>
                <c:pt idx="481">
                  <c:v>101.2</c:v>
                </c:pt>
                <c:pt idx="482">
                  <c:v>99.87</c:v>
                </c:pt>
                <c:pt idx="483">
                  <c:v>100.3</c:v>
                </c:pt>
                <c:pt idx="484">
                  <c:v>101.51</c:v>
                </c:pt>
                <c:pt idx="485">
                  <c:v>103.51</c:v>
                </c:pt>
                <c:pt idx="486">
                  <c:v>102.94</c:v>
                </c:pt>
                <c:pt idx="487">
                  <c:v>103.39</c:v>
                </c:pt>
                <c:pt idx="488">
                  <c:v>104.13</c:v>
                </c:pt>
                <c:pt idx="489">
                  <c:v>103.79</c:v>
                </c:pt>
                <c:pt idx="490">
                  <c:v>104.23</c:v>
                </c:pt>
                <c:pt idx="491">
                  <c:v>103.69</c:v>
                </c:pt>
                <c:pt idx="492">
                  <c:v>103.89</c:v>
                </c:pt>
                <c:pt idx="493">
                  <c:v>103.89</c:v>
                </c:pt>
                <c:pt idx="494">
                  <c:v>104.67</c:v>
                </c:pt>
                <c:pt idx="495">
                  <c:v>106.8</c:v>
                </c:pt>
                <c:pt idx="496">
                  <c:v>106.38</c:v>
                </c:pt>
                <c:pt idx="497">
                  <c:v>106.77</c:v>
                </c:pt>
                <c:pt idx="498">
                  <c:v>106.81</c:v>
                </c:pt>
                <c:pt idx="499">
                  <c:v>106.16</c:v>
                </c:pt>
                <c:pt idx="500">
                  <c:v>105.83</c:v>
                </c:pt>
                <c:pt idx="501">
                  <c:v>106.79</c:v>
                </c:pt>
                <c:pt idx="502">
                  <c:v>107.25</c:v>
                </c:pt>
                <c:pt idx="503">
                  <c:v>108</c:v>
                </c:pt>
                <c:pt idx="504">
                  <c:v>107.52</c:v>
                </c:pt>
                <c:pt idx="505">
                  <c:v>107.67</c:v>
                </c:pt>
                <c:pt idx="506">
                  <c:v>107.49</c:v>
                </c:pt>
                <c:pt idx="507">
                  <c:v>107.52</c:v>
                </c:pt>
                <c:pt idx="508">
                  <c:v>107.67</c:v>
                </c:pt>
                <c:pt idx="509">
                  <c:v>108.92</c:v>
                </c:pt>
                <c:pt idx="510">
                  <c:v>109.33</c:v>
                </c:pt>
                <c:pt idx="511">
                  <c:v>108.3</c:v>
                </c:pt>
                <c:pt idx="512">
                  <c:v>108.2</c:v>
                </c:pt>
                <c:pt idx="513">
                  <c:v>108.26</c:v>
                </c:pt>
                <c:pt idx="514">
                  <c:v>107.59</c:v>
                </c:pt>
                <c:pt idx="515">
                  <c:v>107.66</c:v>
                </c:pt>
                <c:pt idx="516">
                  <c:v>107.66</c:v>
                </c:pt>
                <c:pt idx="517">
                  <c:v>107.78</c:v>
                </c:pt>
                <c:pt idx="518">
                  <c:v>107.96</c:v>
                </c:pt>
                <c:pt idx="519">
                  <c:v>107.84</c:v>
                </c:pt>
                <c:pt idx="520">
                  <c:v>107.94</c:v>
                </c:pt>
                <c:pt idx="521">
                  <c:v>107.94</c:v>
                </c:pt>
                <c:pt idx="522">
                  <c:v>105.76</c:v>
                </c:pt>
                <c:pt idx="523">
                  <c:v>105.22</c:v>
                </c:pt>
                <c:pt idx="524">
                  <c:v>106.52</c:v>
                </c:pt>
                <c:pt idx="525">
                  <c:v>106.81</c:v>
                </c:pt>
                <c:pt idx="526">
                  <c:v>108.95</c:v>
                </c:pt>
                <c:pt idx="527">
                  <c:v>109.05</c:v>
                </c:pt>
                <c:pt idx="528">
                  <c:v>109.89</c:v>
                </c:pt>
                <c:pt idx="529">
                  <c:v>109.92</c:v>
                </c:pt>
                <c:pt idx="530">
                  <c:v>110.38</c:v>
                </c:pt>
                <c:pt idx="531">
                  <c:v>111.14</c:v>
                </c:pt>
                <c:pt idx="532">
                  <c:v>111.05</c:v>
                </c:pt>
                <c:pt idx="533">
                  <c:v>110.7</c:v>
                </c:pt>
                <c:pt idx="534">
                  <c:v>111.07</c:v>
                </c:pt>
                <c:pt idx="535">
                  <c:v>112.1</c:v>
                </c:pt>
                <c:pt idx="536">
                  <c:v>111.51</c:v>
                </c:pt>
                <c:pt idx="537">
                  <c:v>113.44</c:v>
                </c:pt>
                <c:pt idx="538">
                  <c:v>113.7</c:v>
                </c:pt>
                <c:pt idx="539">
                  <c:v>113.61</c:v>
                </c:pt>
                <c:pt idx="540">
                  <c:v>114.85</c:v>
                </c:pt>
                <c:pt idx="541">
                  <c:v>114.07</c:v>
                </c:pt>
                <c:pt idx="542">
                  <c:v>115.2</c:v>
                </c:pt>
                <c:pt idx="543">
                  <c:v>114.16</c:v>
                </c:pt>
                <c:pt idx="544">
                  <c:v>115.12</c:v>
                </c:pt>
                <c:pt idx="545">
                  <c:v>114.37</c:v>
                </c:pt>
                <c:pt idx="546">
                  <c:v>114.66</c:v>
                </c:pt>
                <c:pt idx="547">
                  <c:v>115.72</c:v>
                </c:pt>
                <c:pt idx="548">
                  <c:v>116.28</c:v>
                </c:pt>
                <c:pt idx="549">
                  <c:v>117.95</c:v>
                </c:pt>
                <c:pt idx="550">
                  <c:v>117.12</c:v>
                </c:pt>
                <c:pt idx="551">
                  <c:v>117.9</c:v>
                </c:pt>
                <c:pt idx="552">
                  <c:v>118.44</c:v>
                </c:pt>
                <c:pt idx="553">
                  <c:v>116.72</c:v>
                </c:pt>
                <c:pt idx="554">
                  <c:v>115.41</c:v>
                </c:pt>
                <c:pt idx="555">
                  <c:v>115.41</c:v>
                </c:pt>
                <c:pt idx="556">
                  <c:v>114.6</c:v>
                </c:pt>
                <c:pt idx="557">
                  <c:v>116.47</c:v>
                </c:pt>
                <c:pt idx="558">
                  <c:v>115.28</c:v>
                </c:pt>
                <c:pt idx="559">
                  <c:v>115.04</c:v>
                </c:pt>
                <c:pt idx="560">
                  <c:v>113.33</c:v>
                </c:pt>
                <c:pt idx="561">
                  <c:v>113.98</c:v>
                </c:pt>
                <c:pt idx="562">
                  <c:v>112.38</c:v>
                </c:pt>
                <c:pt idx="563">
                  <c:v>112.35</c:v>
                </c:pt>
                <c:pt idx="564">
                  <c:v>113.66</c:v>
                </c:pt>
                <c:pt idx="565">
                  <c:v>112.5</c:v>
                </c:pt>
                <c:pt idx="566">
                  <c:v>112.78</c:v>
                </c:pt>
                <c:pt idx="567">
                  <c:v>111.13</c:v>
                </c:pt>
                <c:pt idx="568">
                  <c:v>108.65</c:v>
                </c:pt>
                <c:pt idx="569">
                  <c:v>106.9</c:v>
                </c:pt>
                <c:pt idx="570">
                  <c:v>106.51</c:v>
                </c:pt>
                <c:pt idx="571">
                  <c:v>107.78</c:v>
                </c:pt>
                <c:pt idx="572">
                  <c:v>106.87</c:v>
                </c:pt>
                <c:pt idx="573">
                  <c:v>105.62</c:v>
                </c:pt>
                <c:pt idx="574">
                  <c:v>105.43</c:v>
                </c:pt>
                <c:pt idx="575">
                  <c:v>102.26</c:v>
                </c:pt>
                <c:pt idx="576">
                  <c:v>104.1</c:v>
                </c:pt>
                <c:pt idx="577">
                  <c:v>104.31</c:v>
                </c:pt>
                <c:pt idx="578">
                  <c:v>103.12</c:v>
                </c:pt>
                <c:pt idx="579">
                  <c:v>102.31</c:v>
                </c:pt>
                <c:pt idx="580">
                  <c:v>99.28</c:v>
                </c:pt>
                <c:pt idx="581">
                  <c:v>99.19</c:v>
                </c:pt>
                <c:pt idx="582">
                  <c:v>98.68</c:v>
                </c:pt>
                <c:pt idx="583">
                  <c:v>98.22</c:v>
                </c:pt>
                <c:pt idx="584">
                  <c:v>100.68</c:v>
                </c:pt>
                <c:pt idx="585">
                  <c:v>102.09</c:v>
                </c:pt>
                <c:pt idx="586">
                  <c:v>102.18</c:v>
                </c:pt>
                <c:pt idx="587">
                  <c:v>102.68</c:v>
                </c:pt>
                <c:pt idx="588">
                  <c:v>102.15</c:v>
                </c:pt>
                <c:pt idx="589">
                  <c:v>102.15</c:v>
                </c:pt>
                <c:pt idx="590">
                  <c:v>100.19</c:v>
                </c:pt>
                <c:pt idx="591">
                  <c:v>101.2</c:v>
                </c:pt>
                <c:pt idx="592">
                  <c:v>103.11</c:v>
                </c:pt>
                <c:pt idx="593">
                  <c:v>104.08</c:v>
                </c:pt>
                <c:pt idx="594">
                  <c:v>103.79</c:v>
                </c:pt>
                <c:pt idx="595">
                  <c:v>102.84</c:v>
                </c:pt>
                <c:pt idx="596">
                  <c:v>102.63</c:v>
                </c:pt>
                <c:pt idx="597">
                  <c:v>101.54</c:v>
                </c:pt>
                <c:pt idx="598">
                  <c:v>101.05</c:v>
                </c:pt>
                <c:pt idx="599">
                  <c:v>100.55</c:v>
                </c:pt>
                <c:pt idx="600">
                  <c:v>99.8</c:v>
                </c:pt>
                <c:pt idx="601">
                  <c:v>103.43</c:v>
                </c:pt>
                <c:pt idx="602">
                  <c:v>103.73</c:v>
                </c:pt>
                <c:pt idx="603">
                  <c:v>104.4</c:v>
                </c:pt>
                <c:pt idx="604">
                  <c:v>105.16</c:v>
                </c:pt>
                <c:pt idx="605">
                  <c:v>105.64</c:v>
                </c:pt>
                <c:pt idx="606">
                  <c:v>105.86</c:v>
                </c:pt>
                <c:pt idx="607">
                  <c:v>106.29</c:v>
                </c:pt>
                <c:pt idx="608">
                  <c:v>105.46</c:v>
                </c:pt>
                <c:pt idx="609">
                  <c:v>105.58</c:v>
                </c:pt>
                <c:pt idx="610">
                  <c:v>106.38</c:v>
                </c:pt>
                <c:pt idx="611">
                  <c:v>106.25</c:v>
                </c:pt>
                <c:pt idx="612">
                  <c:v>107.18</c:v>
                </c:pt>
                <c:pt idx="613">
                  <c:v>106.13</c:v>
                </c:pt>
                <c:pt idx="614">
                  <c:v>104.72</c:v>
                </c:pt>
                <c:pt idx="615">
                  <c:v>104.78</c:v>
                </c:pt>
                <c:pt idx="616">
                  <c:v>106.3</c:v>
                </c:pt>
                <c:pt idx="617">
                  <c:v>106.85</c:v>
                </c:pt>
                <c:pt idx="618">
                  <c:v>106.99</c:v>
                </c:pt>
                <c:pt idx="619">
                  <c:v>107.35</c:v>
                </c:pt>
                <c:pt idx="620">
                  <c:v>107.67</c:v>
                </c:pt>
                <c:pt idx="621">
                  <c:v>107.62</c:v>
                </c:pt>
                <c:pt idx="622">
                  <c:v>107.72</c:v>
                </c:pt>
                <c:pt idx="623">
                  <c:v>109.01</c:v>
                </c:pt>
                <c:pt idx="624">
                  <c:v>110.62</c:v>
                </c:pt>
                <c:pt idx="625">
                  <c:v>110.62</c:v>
                </c:pt>
                <c:pt idx="626">
                  <c:v>111.4</c:v>
                </c:pt>
                <c:pt idx="627">
                  <c:v>112.06</c:v>
                </c:pt>
                <c:pt idx="628">
                  <c:v>110.27</c:v>
                </c:pt>
                <c:pt idx="629">
                  <c:v>111.24</c:v>
                </c:pt>
                <c:pt idx="630">
                  <c:v>110.76</c:v>
                </c:pt>
                <c:pt idx="631">
                  <c:v>110.51</c:v>
                </c:pt>
                <c:pt idx="632">
                  <c:v>112.61</c:v>
                </c:pt>
                <c:pt idx="633">
                  <c:v>112.78</c:v>
                </c:pt>
                <c:pt idx="634">
                  <c:v>113.2</c:v>
                </c:pt>
                <c:pt idx="635">
                  <c:v>113.71</c:v>
                </c:pt>
                <c:pt idx="636">
                  <c:v>114.66</c:v>
                </c:pt>
                <c:pt idx="637">
                  <c:v>116.02</c:v>
                </c:pt>
                <c:pt idx="638">
                  <c:v>115.52</c:v>
                </c:pt>
                <c:pt idx="639">
                  <c:v>115.81</c:v>
                </c:pt>
                <c:pt idx="640">
                  <c:v>116.09</c:v>
                </c:pt>
                <c:pt idx="641">
                  <c:v>116.03</c:v>
                </c:pt>
                <c:pt idx="642">
                  <c:v>116.26</c:v>
                </c:pt>
                <c:pt idx="643">
                  <c:v>114.66</c:v>
                </c:pt>
                <c:pt idx="644">
                  <c:v>114.06</c:v>
                </c:pt>
                <c:pt idx="645">
                  <c:v>114.51</c:v>
                </c:pt>
                <c:pt idx="646">
                  <c:v>115.14</c:v>
                </c:pt>
                <c:pt idx="647">
                  <c:v>116.72</c:v>
                </c:pt>
                <c:pt idx="648">
                  <c:v>116.19</c:v>
                </c:pt>
                <c:pt idx="649">
                  <c:v>116</c:v>
                </c:pt>
                <c:pt idx="650">
                  <c:v>114.24</c:v>
                </c:pt>
                <c:pt idx="651">
                  <c:v>114.93</c:v>
                </c:pt>
                <c:pt idx="652">
                  <c:v>115.68</c:v>
                </c:pt>
                <c:pt idx="653">
                  <c:v>117.46</c:v>
                </c:pt>
                <c:pt idx="654">
                  <c:v>117.46</c:v>
                </c:pt>
                <c:pt idx="655">
                  <c:v>118.29</c:v>
                </c:pt>
                <c:pt idx="656">
                  <c:v>117.84</c:v>
                </c:pt>
                <c:pt idx="657">
                  <c:v>117.98</c:v>
                </c:pt>
                <c:pt idx="658">
                  <c:v>116.95</c:v>
                </c:pt>
                <c:pt idx="659">
                  <c:v>117.84</c:v>
                </c:pt>
                <c:pt idx="660">
                  <c:v>120.01</c:v>
                </c:pt>
                <c:pt idx="661">
                  <c:v>119.3</c:v>
                </c:pt>
                <c:pt idx="662">
                  <c:v>119.63</c:v>
                </c:pt>
                <c:pt idx="663">
                  <c:v>121.44</c:v>
                </c:pt>
                <c:pt idx="664">
                  <c:v>122.04</c:v>
                </c:pt>
                <c:pt idx="665">
                  <c:v>122.51</c:v>
                </c:pt>
                <c:pt idx="666">
                  <c:v>122.19</c:v>
                </c:pt>
                <c:pt idx="667">
                  <c:v>121.93</c:v>
                </c:pt>
                <c:pt idx="668">
                  <c:v>121.79</c:v>
                </c:pt>
                <c:pt idx="669">
                  <c:v>120.78</c:v>
                </c:pt>
                <c:pt idx="670">
                  <c:v>121.43</c:v>
                </c:pt>
                <c:pt idx="671">
                  <c:v>122.4</c:v>
                </c:pt>
                <c:pt idx="672">
                  <c:v>122.23</c:v>
                </c:pt>
                <c:pt idx="673">
                  <c:v>121.67</c:v>
                </c:pt>
                <c:pt idx="674">
                  <c:v>121.21</c:v>
                </c:pt>
                <c:pt idx="675">
                  <c:v>120.98</c:v>
                </c:pt>
                <c:pt idx="676">
                  <c:v>120.74</c:v>
                </c:pt>
                <c:pt idx="677">
                  <c:v>121.55</c:v>
                </c:pt>
                <c:pt idx="678">
                  <c:v>123.3</c:v>
                </c:pt>
                <c:pt idx="679">
                  <c:v>123.61</c:v>
                </c:pt>
                <c:pt idx="680">
                  <c:v>124.78</c:v>
                </c:pt>
                <c:pt idx="681">
                  <c:v>123.79</c:v>
                </c:pt>
                <c:pt idx="682">
                  <c:v>123.28</c:v>
                </c:pt>
                <c:pt idx="683">
                  <c:v>125.25</c:v>
                </c:pt>
                <c:pt idx="684">
                  <c:v>125.72</c:v>
                </c:pt>
                <c:pt idx="685">
                  <c:v>123.39</c:v>
                </c:pt>
                <c:pt idx="686">
                  <c:v>122.6</c:v>
                </c:pt>
                <c:pt idx="687">
                  <c:v>123.77</c:v>
                </c:pt>
                <c:pt idx="688">
                  <c:v>125.46</c:v>
                </c:pt>
                <c:pt idx="689">
                  <c:v>126.02</c:v>
                </c:pt>
                <c:pt idx="690">
                  <c:v>125.16</c:v>
                </c:pt>
                <c:pt idx="691">
                  <c:v>124.84</c:v>
                </c:pt>
                <c:pt idx="692">
                  <c:v>123.52</c:v>
                </c:pt>
                <c:pt idx="693">
                  <c:v>122.08</c:v>
                </c:pt>
                <c:pt idx="694">
                  <c:v>122.38</c:v>
                </c:pt>
                <c:pt idx="695">
                  <c:v>122.38</c:v>
                </c:pt>
                <c:pt idx="696">
                  <c:v>123.73</c:v>
                </c:pt>
                <c:pt idx="697">
                  <c:v>126.12</c:v>
                </c:pt>
                <c:pt idx="698">
                  <c:v>125.42</c:v>
                </c:pt>
                <c:pt idx="699">
                  <c:v>124.88</c:v>
                </c:pt>
                <c:pt idx="700">
                  <c:v>123.31</c:v>
                </c:pt>
                <c:pt idx="701">
                  <c:v>124.07</c:v>
                </c:pt>
                <c:pt idx="702">
                  <c:v>124.81</c:v>
                </c:pt>
                <c:pt idx="703">
                  <c:v>125.66</c:v>
                </c:pt>
                <c:pt idx="704">
                  <c:v>125.54</c:v>
                </c:pt>
                <c:pt idx="705">
                  <c:v>125.67</c:v>
                </c:pt>
                <c:pt idx="706">
                  <c:v>126.74</c:v>
                </c:pt>
                <c:pt idx="707">
                  <c:v>128.87</c:v>
                </c:pt>
                <c:pt idx="708">
                  <c:v>128.4</c:v>
                </c:pt>
                <c:pt idx="709">
                  <c:v>129.25</c:v>
                </c:pt>
                <c:pt idx="710">
                  <c:v>130.4</c:v>
                </c:pt>
                <c:pt idx="711">
                  <c:v>129.43</c:v>
                </c:pt>
                <c:pt idx="712">
                  <c:v>130.37</c:v>
                </c:pt>
                <c:pt idx="713">
                  <c:v>128.72</c:v>
                </c:pt>
                <c:pt idx="714">
                  <c:v>126.35</c:v>
                </c:pt>
                <c:pt idx="715">
                  <c:v>123.54</c:v>
                </c:pt>
                <c:pt idx="716">
                  <c:v>125.46</c:v>
                </c:pt>
                <c:pt idx="717">
                  <c:v>127.13</c:v>
                </c:pt>
                <c:pt idx="718">
                  <c:v>128.09</c:v>
                </c:pt>
                <c:pt idx="719">
                  <c:v>129.33000000000001</c:v>
                </c:pt>
                <c:pt idx="720">
                  <c:v>131.72999999999999</c:v>
                </c:pt>
                <c:pt idx="721">
                  <c:v>131</c:v>
                </c:pt>
                <c:pt idx="722">
                  <c:v>131.65</c:v>
                </c:pt>
                <c:pt idx="723">
                  <c:v>131.04</c:v>
                </c:pt>
                <c:pt idx="724">
                  <c:v>130.29</c:v>
                </c:pt>
                <c:pt idx="725">
                  <c:v>132.03</c:v>
                </c:pt>
                <c:pt idx="726">
                  <c:v>132.02000000000001</c:v>
                </c:pt>
                <c:pt idx="727">
                  <c:v>133.69999999999999</c:v>
                </c:pt>
                <c:pt idx="728">
                  <c:v>132.22</c:v>
                </c:pt>
                <c:pt idx="729">
                  <c:v>131.52000000000001</c:v>
                </c:pt>
                <c:pt idx="730">
                  <c:v>132.61000000000001</c:v>
                </c:pt>
                <c:pt idx="731">
                  <c:v>131.84</c:v>
                </c:pt>
                <c:pt idx="732">
                  <c:v>131.91999999999999</c:v>
                </c:pt>
                <c:pt idx="733">
                  <c:v>129.53</c:v>
                </c:pt>
                <c:pt idx="734">
                  <c:v>129.85</c:v>
                </c:pt>
                <c:pt idx="735">
                  <c:v>127.88</c:v>
                </c:pt>
                <c:pt idx="736">
                  <c:v>128.05000000000001</c:v>
                </c:pt>
                <c:pt idx="737">
                  <c:v>127.91</c:v>
                </c:pt>
                <c:pt idx="738">
                  <c:v>126.29</c:v>
                </c:pt>
                <c:pt idx="739">
                  <c:v>127.47</c:v>
                </c:pt>
                <c:pt idx="740">
                  <c:v>129.04</c:v>
                </c:pt>
                <c:pt idx="741">
                  <c:v>129.04</c:v>
                </c:pt>
                <c:pt idx="742">
                  <c:v>131.33000000000001</c:v>
                </c:pt>
                <c:pt idx="743">
                  <c:v>128.91</c:v>
                </c:pt>
                <c:pt idx="744">
                  <c:v>129.18</c:v>
                </c:pt>
                <c:pt idx="745">
                  <c:v>129.47999999999999</c:v>
                </c:pt>
                <c:pt idx="746">
                  <c:v>131.26</c:v>
                </c:pt>
                <c:pt idx="747">
                  <c:v>134.59</c:v>
                </c:pt>
                <c:pt idx="748">
                  <c:v>136.49</c:v>
                </c:pt>
                <c:pt idx="749">
                  <c:v>137.15</c:v>
                </c:pt>
                <c:pt idx="750">
                  <c:v>137.75</c:v>
                </c:pt>
                <c:pt idx="751">
                  <c:v>139.69999999999999</c:v>
                </c:pt>
                <c:pt idx="752">
                  <c:v>139.06</c:v>
                </c:pt>
                <c:pt idx="753">
                  <c:v>140.4</c:v>
                </c:pt>
                <c:pt idx="754">
                  <c:v>139.11000000000001</c:v>
                </c:pt>
                <c:pt idx="755">
                  <c:v>138.31</c:v>
                </c:pt>
                <c:pt idx="756">
                  <c:v>139.33000000000001</c:v>
                </c:pt>
                <c:pt idx="757">
                  <c:v>140.16999999999999</c:v>
                </c:pt>
                <c:pt idx="758">
                  <c:v>140.16999999999999</c:v>
                </c:pt>
                <c:pt idx="759">
                  <c:v>140.52000000000001</c:v>
                </c:pt>
                <c:pt idx="760">
                  <c:v>137.21</c:v>
                </c:pt>
                <c:pt idx="761">
                  <c:v>136.97</c:v>
                </c:pt>
                <c:pt idx="762">
                  <c:v>136.71</c:v>
                </c:pt>
                <c:pt idx="763">
                  <c:v>136.47999999999999</c:v>
                </c:pt>
                <c:pt idx="764">
                  <c:v>134.03</c:v>
                </c:pt>
                <c:pt idx="765">
                  <c:v>130.61000000000001</c:v>
                </c:pt>
                <c:pt idx="766">
                  <c:v>130.47999999999999</c:v>
                </c:pt>
                <c:pt idx="767">
                  <c:v>128.26</c:v>
                </c:pt>
                <c:pt idx="768">
                  <c:v>127.36</c:v>
                </c:pt>
                <c:pt idx="769">
                  <c:v>129.22999999999999</c:v>
                </c:pt>
                <c:pt idx="770">
                  <c:v>129.44999999999999</c:v>
                </c:pt>
                <c:pt idx="771">
                  <c:v>130.6</c:v>
                </c:pt>
                <c:pt idx="772">
                  <c:v>132.88999999999999</c:v>
                </c:pt>
                <c:pt idx="773">
                  <c:v>133</c:v>
                </c:pt>
                <c:pt idx="774">
                  <c:v>133.69999999999999</c:v>
                </c:pt>
                <c:pt idx="775">
                  <c:v>135.78</c:v>
                </c:pt>
                <c:pt idx="776">
                  <c:v>135.30000000000001</c:v>
                </c:pt>
                <c:pt idx="777">
                  <c:v>135.88</c:v>
                </c:pt>
                <c:pt idx="778">
                  <c:v>135.88</c:v>
                </c:pt>
                <c:pt idx="779">
                  <c:v>136.57</c:v>
                </c:pt>
                <c:pt idx="780">
                  <c:v>135.03</c:v>
                </c:pt>
                <c:pt idx="781">
                  <c:v>135.33000000000001</c:v>
                </c:pt>
                <c:pt idx="782">
                  <c:v>135.76</c:v>
                </c:pt>
                <c:pt idx="783">
                  <c:v>135.76</c:v>
                </c:pt>
                <c:pt idx="784">
                  <c:v>136.34</c:v>
                </c:pt>
                <c:pt idx="785">
                  <c:v>137.97</c:v>
                </c:pt>
                <c:pt idx="786">
                  <c:v>138.12</c:v>
                </c:pt>
                <c:pt idx="787">
                  <c:v>135.08000000000001</c:v>
                </c:pt>
                <c:pt idx="788">
                  <c:v>133.06</c:v>
                </c:pt>
                <c:pt idx="789">
                  <c:v>133.47999999999999</c:v>
                </c:pt>
                <c:pt idx="790">
                  <c:v>133.52000000000001</c:v>
                </c:pt>
                <c:pt idx="791">
                  <c:v>133.29</c:v>
                </c:pt>
                <c:pt idx="792">
                  <c:v>133.47</c:v>
                </c:pt>
                <c:pt idx="793">
                  <c:v>134.22</c:v>
                </c:pt>
                <c:pt idx="794">
                  <c:v>134.77000000000001</c:v>
                </c:pt>
                <c:pt idx="795">
                  <c:v>134.37</c:v>
                </c:pt>
                <c:pt idx="796">
                  <c:v>131.65</c:v>
                </c:pt>
                <c:pt idx="797">
                  <c:v>131.36000000000001</c:v>
                </c:pt>
                <c:pt idx="798">
                  <c:v>130.26</c:v>
                </c:pt>
                <c:pt idx="799">
                  <c:v>130.22999999999999</c:v>
                </c:pt>
                <c:pt idx="800">
                  <c:v>129.84</c:v>
                </c:pt>
                <c:pt idx="801">
                  <c:v>131.12</c:v>
                </c:pt>
                <c:pt idx="802">
                  <c:v>130.34</c:v>
                </c:pt>
                <c:pt idx="803">
                  <c:v>130.24</c:v>
                </c:pt>
                <c:pt idx="804">
                  <c:v>129.55000000000001</c:v>
                </c:pt>
                <c:pt idx="805">
                  <c:v>126.91</c:v>
                </c:pt>
                <c:pt idx="806">
                  <c:v>128.46</c:v>
                </c:pt>
                <c:pt idx="807">
                  <c:v>128.59</c:v>
                </c:pt>
                <c:pt idx="808">
                  <c:v>129.63</c:v>
                </c:pt>
                <c:pt idx="809">
                  <c:v>130.6</c:v>
                </c:pt>
                <c:pt idx="810">
                  <c:v>129.27000000000001</c:v>
                </c:pt>
                <c:pt idx="811">
                  <c:v>129.24</c:v>
                </c:pt>
                <c:pt idx="812">
                  <c:v>128.24</c:v>
                </c:pt>
                <c:pt idx="813">
                  <c:v>127.48</c:v>
                </c:pt>
                <c:pt idx="814">
                  <c:v>126.98</c:v>
                </c:pt>
                <c:pt idx="815">
                  <c:v>126.98</c:v>
                </c:pt>
                <c:pt idx="816">
                  <c:v>127.81</c:v>
                </c:pt>
                <c:pt idx="817">
                  <c:v>128.47999999999999</c:v>
                </c:pt>
                <c:pt idx="818">
                  <c:v>126.61</c:v>
                </c:pt>
                <c:pt idx="819">
                  <c:v>126.58</c:v>
                </c:pt>
                <c:pt idx="820">
                  <c:v>127.35</c:v>
                </c:pt>
                <c:pt idx="821">
                  <c:v>127.39</c:v>
                </c:pt>
                <c:pt idx="822">
                  <c:v>128.52000000000001</c:v>
                </c:pt>
                <c:pt idx="823">
                  <c:v>130.1</c:v>
                </c:pt>
                <c:pt idx="824">
                  <c:v>131.27000000000001</c:v>
                </c:pt>
                <c:pt idx="825">
                  <c:v>132.01</c:v>
                </c:pt>
                <c:pt idx="826">
                  <c:v>130.56</c:v>
                </c:pt>
                <c:pt idx="827">
                  <c:v>130.86000000000001</c:v>
                </c:pt>
                <c:pt idx="828">
                  <c:v>129.93</c:v>
                </c:pt>
                <c:pt idx="829">
                  <c:v>129.85</c:v>
                </c:pt>
                <c:pt idx="830">
                  <c:v>131.12</c:v>
                </c:pt>
                <c:pt idx="831">
                  <c:v>130.46</c:v>
                </c:pt>
                <c:pt idx="832">
                  <c:v>129.94999999999999</c:v>
                </c:pt>
                <c:pt idx="833">
                  <c:v>133.19</c:v>
                </c:pt>
                <c:pt idx="834">
                  <c:v>133.11000000000001</c:v>
                </c:pt>
                <c:pt idx="835">
                  <c:v>134.68</c:v>
                </c:pt>
                <c:pt idx="836">
                  <c:v>133.91999999999999</c:v>
                </c:pt>
                <c:pt idx="837">
                  <c:v>134.22</c:v>
                </c:pt>
                <c:pt idx="838">
                  <c:v>133.46</c:v>
                </c:pt>
                <c:pt idx="839">
                  <c:v>134.08000000000001</c:v>
                </c:pt>
                <c:pt idx="840">
                  <c:v>135.69</c:v>
                </c:pt>
                <c:pt idx="841">
                  <c:v>134.66999999999999</c:v>
                </c:pt>
                <c:pt idx="842">
                  <c:v>137.11000000000001</c:v>
                </c:pt>
                <c:pt idx="843">
                  <c:v>136.27000000000001</c:v>
                </c:pt>
                <c:pt idx="844">
                  <c:v>134.65</c:v>
                </c:pt>
                <c:pt idx="845">
                  <c:v>134.28</c:v>
                </c:pt>
                <c:pt idx="846">
                  <c:v>136</c:v>
                </c:pt>
                <c:pt idx="847">
                  <c:v>136.57</c:v>
                </c:pt>
                <c:pt idx="848">
                  <c:v>136.32</c:v>
                </c:pt>
                <c:pt idx="849">
                  <c:v>135.49</c:v>
                </c:pt>
                <c:pt idx="850">
                  <c:v>133.93</c:v>
                </c:pt>
                <c:pt idx="851">
                  <c:v>133.91</c:v>
                </c:pt>
                <c:pt idx="852">
                  <c:v>134.91</c:v>
                </c:pt>
                <c:pt idx="853">
                  <c:v>134.66999999999999</c:v>
                </c:pt>
                <c:pt idx="854">
                  <c:v>134.51</c:v>
                </c:pt>
                <c:pt idx="855">
                  <c:v>133.15</c:v>
                </c:pt>
                <c:pt idx="856">
                  <c:v>132.68</c:v>
                </c:pt>
                <c:pt idx="857">
                  <c:v>134.16999999999999</c:v>
                </c:pt>
                <c:pt idx="858">
                  <c:v>134.69999999999999</c:v>
                </c:pt>
                <c:pt idx="859">
                  <c:v>134.69999999999999</c:v>
                </c:pt>
                <c:pt idx="860">
                  <c:v>135.44999999999999</c:v>
                </c:pt>
                <c:pt idx="861">
                  <c:v>134.22999999999999</c:v>
                </c:pt>
                <c:pt idx="862">
                  <c:v>134.13999999999999</c:v>
                </c:pt>
                <c:pt idx="863">
                  <c:v>133.94</c:v>
                </c:pt>
                <c:pt idx="864">
                  <c:v>135.13999999999999</c:v>
                </c:pt>
                <c:pt idx="865">
                  <c:v>135.47999999999999</c:v>
                </c:pt>
                <c:pt idx="866">
                  <c:v>134.33000000000001</c:v>
                </c:pt>
                <c:pt idx="867">
                  <c:v>133.05000000000001</c:v>
                </c:pt>
                <c:pt idx="868">
                  <c:v>132.81</c:v>
                </c:pt>
                <c:pt idx="869">
                  <c:v>132.72</c:v>
                </c:pt>
                <c:pt idx="870">
                  <c:v>130.66999999999999</c:v>
                </c:pt>
                <c:pt idx="871">
                  <c:v>130.32</c:v>
                </c:pt>
                <c:pt idx="872">
                  <c:v>130.78</c:v>
                </c:pt>
                <c:pt idx="873">
                  <c:v>131.66999999999999</c:v>
                </c:pt>
                <c:pt idx="874">
                  <c:v>131.66</c:v>
                </c:pt>
                <c:pt idx="875">
                  <c:v>129.71</c:v>
                </c:pt>
                <c:pt idx="876">
                  <c:v>130.72</c:v>
                </c:pt>
                <c:pt idx="877">
                  <c:v>130.55000000000001</c:v>
                </c:pt>
                <c:pt idx="878">
                  <c:v>131.28</c:v>
                </c:pt>
                <c:pt idx="879">
                  <c:v>132.16999999999999</c:v>
                </c:pt>
                <c:pt idx="880">
                  <c:v>132.54</c:v>
                </c:pt>
                <c:pt idx="881">
                  <c:v>132.09</c:v>
                </c:pt>
                <c:pt idx="882">
                  <c:v>132</c:v>
                </c:pt>
                <c:pt idx="883">
                  <c:v>131.75</c:v>
                </c:pt>
                <c:pt idx="884">
                  <c:v>131.33000000000001</c:v>
                </c:pt>
                <c:pt idx="885">
                  <c:v>131.33000000000001</c:v>
                </c:pt>
                <c:pt idx="886">
                  <c:v>132.77000000000001</c:v>
                </c:pt>
                <c:pt idx="887">
                  <c:v>133.77000000000001</c:v>
                </c:pt>
                <c:pt idx="888">
                  <c:v>133.44999999999999</c:v>
                </c:pt>
                <c:pt idx="889">
                  <c:v>132.59</c:v>
                </c:pt>
                <c:pt idx="890">
                  <c:v>132.41</c:v>
                </c:pt>
                <c:pt idx="891">
                  <c:v>130.62</c:v>
                </c:pt>
                <c:pt idx="892">
                  <c:v>130.71</c:v>
                </c:pt>
                <c:pt idx="893">
                  <c:v>130.96</c:v>
                </c:pt>
                <c:pt idx="894">
                  <c:v>132.22</c:v>
                </c:pt>
                <c:pt idx="895">
                  <c:v>132.24</c:v>
                </c:pt>
                <c:pt idx="896">
                  <c:v>131.97</c:v>
                </c:pt>
                <c:pt idx="897">
                  <c:v>132.32</c:v>
                </c:pt>
                <c:pt idx="898">
                  <c:v>133.75</c:v>
                </c:pt>
                <c:pt idx="899">
                  <c:v>133.49</c:v>
                </c:pt>
                <c:pt idx="900">
                  <c:v>133.61000000000001</c:v>
                </c:pt>
                <c:pt idx="901">
                  <c:v>132.15</c:v>
                </c:pt>
                <c:pt idx="902">
                  <c:v>133.32</c:v>
                </c:pt>
                <c:pt idx="903">
                  <c:v>131.63999999999999</c:v>
                </c:pt>
                <c:pt idx="904">
                  <c:v>132.27000000000001</c:v>
                </c:pt>
                <c:pt idx="905">
                  <c:v>131.94999999999999</c:v>
                </c:pt>
                <c:pt idx="906">
                  <c:v>133.35</c:v>
                </c:pt>
                <c:pt idx="907">
                  <c:v>132.66</c:v>
                </c:pt>
                <c:pt idx="908">
                  <c:v>132.81</c:v>
                </c:pt>
                <c:pt idx="909">
                  <c:v>132.56</c:v>
                </c:pt>
                <c:pt idx="910">
                  <c:v>131.88999999999999</c:v>
                </c:pt>
                <c:pt idx="911">
                  <c:v>131.21</c:v>
                </c:pt>
                <c:pt idx="912">
                  <c:v>129.77000000000001</c:v>
                </c:pt>
                <c:pt idx="913">
                  <c:v>128.63999999999999</c:v>
                </c:pt>
                <c:pt idx="914">
                  <c:v>128.63999999999999</c:v>
                </c:pt>
                <c:pt idx="915">
                  <c:v>127.37</c:v>
                </c:pt>
                <c:pt idx="916">
                  <c:v>128.24</c:v>
                </c:pt>
                <c:pt idx="917">
                  <c:v>128.32</c:v>
                </c:pt>
                <c:pt idx="918">
                  <c:v>129.30000000000001</c:v>
                </c:pt>
                <c:pt idx="919">
                  <c:v>129.37</c:v>
                </c:pt>
                <c:pt idx="920">
                  <c:v>129.63999999999999</c:v>
                </c:pt>
                <c:pt idx="921">
                  <c:v>129.65</c:v>
                </c:pt>
                <c:pt idx="922">
                  <c:v>130.25</c:v>
                </c:pt>
                <c:pt idx="923">
                  <c:v>130.34</c:v>
                </c:pt>
                <c:pt idx="924">
                  <c:v>130.76</c:v>
                </c:pt>
                <c:pt idx="925">
                  <c:v>128.72</c:v>
                </c:pt>
                <c:pt idx="926">
                  <c:v>128.34</c:v>
                </c:pt>
                <c:pt idx="927">
                  <c:v>127.13</c:v>
                </c:pt>
                <c:pt idx="928">
                  <c:v>127.4</c:v>
                </c:pt>
                <c:pt idx="929">
                  <c:v>128.46</c:v>
                </c:pt>
                <c:pt idx="930">
                  <c:v>129.9</c:v>
                </c:pt>
                <c:pt idx="931">
                  <c:v>129.13999999999999</c:v>
                </c:pt>
                <c:pt idx="932">
                  <c:v>129.16</c:v>
                </c:pt>
                <c:pt idx="933">
                  <c:v>130.01</c:v>
                </c:pt>
                <c:pt idx="934">
                  <c:v>130.91999999999999</c:v>
                </c:pt>
                <c:pt idx="935">
                  <c:v>130.47999999999999</c:v>
                </c:pt>
                <c:pt idx="936">
                  <c:v>131.97999999999999</c:v>
                </c:pt>
                <c:pt idx="937">
                  <c:v>132.66999999999999</c:v>
                </c:pt>
                <c:pt idx="938">
                  <c:v>132.63999999999999</c:v>
                </c:pt>
                <c:pt idx="939">
                  <c:v>131.75</c:v>
                </c:pt>
                <c:pt idx="940">
                  <c:v>132.54</c:v>
                </c:pt>
                <c:pt idx="941">
                  <c:v>133.85</c:v>
                </c:pt>
                <c:pt idx="942">
                  <c:v>133.4</c:v>
                </c:pt>
                <c:pt idx="943">
                  <c:v>133.51</c:v>
                </c:pt>
                <c:pt idx="944">
                  <c:v>132.49</c:v>
                </c:pt>
                <c:pt idx="945">
                  <c:v>131.22</c:v>
                </c:pt>
                <c:pt idx="946">
                  <c:v>130.11000000000001</c:v>
                </c:pt>
                <c:pt idx="947">
                  <c:v>130.49</c:v>
                </c:pt>
                <c:pt idx="948">
                  <c:v>130.69</c:v>
                </c:pt>
                <c:pt idx="949">
                  <c:v>129.22999999999999</c:v>
                </c:pt>
                <c:pt idx="950">
                  <c:v>125.5</c:v>
                </c:pt>
                <c:pt idx="951">
                  <c:v>126.13</c:v>
                </c:pt>
                <c:pt idx="952">
                  <c:v>124.96</c:v>
                </c:pt>
                <c:pt idx="953">
                  <c:v>123.51</c:v>
                </c:pt>
                <c:pt idx="954">
                  <c:v>124.08</c:v>
                </c:pt>
                <c:pt idx="955">
                  <c:v>122.79</c:v>
                </c:pt>
                <c:pt idx="956">
                  <c:v>123.02</c:v>
                </c:pt>
                <c:pt idx="957">
                  <c:v>123.49</c:v>
                </c:pt>
                <c:pt idx="958">
                  <c:v>121.24</c:v>
                </c:pt>
                <c:pt idx="959">
                  <c:v>120.07</c:v>
                </c:pt>
                <c:pt idx="960">
                  <c:v>120.07</c:v>
                </c:pt>
                <c:pt idx="961">
                  <c:v>117.98</c:v>
                </c:pt>
                <c:pt idx="962">
                  <c:v>118.4</c:v>
                </c:pt>
                <c:pt idx="963">
                  <c:v>120.14</c:v>
                </c:pt>
                <c:pt idx="964">
                  <c:v>121.61</c:v>
                </c:pt>
                <c:pt idx="965">
                  <c:v>120.66</c:v>
                </c:pt>
                <c:pt idx="966">
                  <c:v>119.77</c:v>
                </c:pt>
                <c:pt idx="967">
                  <c:v>118.87</c:v>
                </c:pt>
                <c:pt idx="968">
                  <c:v>117.15</c:v>
                </c:pt>
                <c:pt idx="969">
                  <c:v>116.26</c:v>
                </c:pt>
                <c:pt idx="970">
                  <c:v>117.24</c:v>
                </c:pt>
                <c:pt idx="971">
                  <c:v>116.68</c:v>
                </c:pt>
                <c:pt idx="972">
                  <c:v>115.65</c:v>
                </c:pt>
                <c:pt idx="973">
                  <c:v>115.01</c:v>
                </c:pt>
                <c:pt idx="974">
                  <c:v>112.77</c:v>
                </c:pt>
                <c:pt idx="975">
                  <c:v>115.53</c:v>
                </c:pt>
                <c:pt idx="976">
                  <c:v>115.94</c:v>
                </c:pt>
                <c:pt idx="977">
                  <c:v>116.18</c:v>
                </c:pt>
                <c:pt idx="978">
                  <c:v>117.08</c:v>
                </c:pt>
                <c:pt idx="979">
                  <c:v>119.36</c:v>
                </c:pt>
                <c:pt idx="980">
                  <c:v>119.51</c:v>
                </c:pt>
                <c:pt idx="981">
                  <c:v>119.39</c:v>
                </c:pt>
                <c:pt idx="982">
                  <c:v>121.31</c:v>
                </c:pt>
                <c:pt idx="983">
                  <c:v>122.31</c:v>
                </c:pt>
                <c:pt idx="984">
                  <c:v>121.45</c:v>
                </c:pt>
                <c:pt idx="985">
                  <c:v>121.21</c:v>
                </c:pt>
                <c:pt idx="986">
                  <c:v>120.98</c:v>
                </c:pt>
                <c:pt idx="987">
                  <c:v>118.8</c:v>
                </c:pt>
                <c:pt idx="988">
                  <c:v>119.71</c:v>
                </c:pt>
                <c:pt idx="989">
                  <c:v>119.19</c:v>
                </c:pt>
                <c:pt idx="990">
                  <c:v>118.98</c:v>
                </c:pt>
                <c:pt idx="991">
                  <c:v>120.28</c:v>
                </c:pt>
                <c:pt idx="992">
                  <c:v>120.1</c:v>
                </c:pt>
                <c:pt idx="993">
                  <c:v>119.64</c:v>
                </c:pt>
                <c:pt idx="994">
                  <c:v>118.6</c:v>
                </c:pt>
                <c:pt idx="995">
                  <c:v>118.16</c:v>
                </c:pt>
                <c:pt idx="996">
                  <c:v>119.29</c:v>
                </c:pt>
                <c:pt idx="997">
                  <c:v>119.45</c:v>
                </c:pt>
                <c:pt idx="998">
                  <c:v>119.06</c:v>
                </c:pt>
                <c:pt idx="999">
                  <c:v>121.89</c:v>
                </c:pt>
                <c:pt idx="1000">
                  <c:v>124.2</c:v>
                </c:pt>
                <c:pt idx="1001">
                  <c:v>124.8</c:v>
                </c:pt>
                <c:pt idx="1002">
                  <c:v>124.74</c:v>
                </c:pt>
                <c:pt idx="1003">
                  <c:v>123.54</c:v>
                </c:pt>
                <c:pt idx="1004">
                  <c:v>122.67</c:v>
                </c:pt>
                <c:pt idx="1005">
                  <c:v>123.29</c:v>
                </c:pt>
                <c:pt idx="1006">
                  <c:v>122.7</c:v>
                </c:pt>
                <c:pt idx="1007">
                  <c:v>122.92</c:v>
                </c:pt>
                <c:pt idx="1008">
                  <c:v>123.19</c:v>
                </c:pt>
                <c:pt idx="1009">
                  <c:v>121.67</c:v>
                </c:pt>
                <c:pt idx="1010">
                  <c:v>120.24</c:v>
                </c:pt>
                <c:pt idx="1011">
                  <c:v>121.15</c:v>
                </c:pt>
                <c:pt idx="1012">
                  <c:v>120.26</c:v>
                </c:pt>
                <c:pt idx="1013">
                  <c:v>120.71</c:v>
                </c:pt>
                <c:pt idx="1014">
                  <c:v>121.71</c:v>
                </c:pt>
                <c:pt idx="1015">
                  <c:v>121.6</c:v>
                </c:pt>
                <c:pt idx="1016">
                  <c:v>123.51</c:v>
                </c:pt>
                <c:pt idx="1017">
                  <c:v>124.05</c:v>
                </c:pt>
                <c:pt idx="1018">
                  <c:v>124.05</c:v>
                </c:pt>
                <c:pt idx="1019">
                  <c:v>125.09</c:v>
                </c:pt>
                <c:pt idx="1020">
                  <c:v>126.35</c:v>
                </c:pt>
                <c:pt idx="1021">
                  <c:v>126.1</c:v>
                </c:pt>
                <c:pt idx="1022">
                  <c:v>124.69</c:v>
                </c:pt>
                <c:pt idx="1023">
                  <c:v>125.12</c:v>
                </c:pt>
                <c:pt idx="1024">
                  <c:v>126.26</c:v>
                </c:pt>
                <c:pt idx="1025">
                  <c:v>125.19</c:v>
                </c:pt>
                <c:pt idx="1026">
                  <c:v>124.82</c:v>
                </c:pt>
                <c:pt idx="1027">
                  <c:v>125.48</c:v>
                </c:pt>
                <c:pt idx="1028">
                  <c:v>125.71</c:v>
                </c:pt>
                <c:pt idx="1029">
                  <c:v>124.93</c:v>
                </c:pt>
                <c:pt idx="1030">
                  <c:v>122.78</c:v>
                </c:pt>
                <c:pt idx="1031">
                  <c:v>122.99</c:v>
                </c:pt>
                <c:pt idx="1032">
                  <c:v>122.42</c:v>
                </c:pt>
                <c:pt idx="1033">
                  <c:v>123.12</c:v>
                </c:pt>
                <c:pt idx="1034">
                  <c:v>124</c:v>
                </c:pt>
                <c:pt idx="1035">
                  <c:v>123.34</c:v>
                </c:pt>
                <c:pt idx="1036">
                  <c:v>122.88</c:v>
                </c:pt>
                <c:pt idx="1037">
                  <c:v>122.31</c:v>
                </c:pt>
                <c:pt idx="1038">
                  <c:v>122.54</c:v>
                </c:pt>
                <c:pt idx="1039">
                  <c:v>122.54</c:v>
                </c:pt>
                <c:pt idx="1040">
                  <c:v>122.27</c:v>
                </c:pt>
                <c:pt idx="1041">
                  <c:v>121.67</c:v>
                </c:pt>
                <c:pt idx="1042">
                  <c:v>122.3</c:v>
                </c:pt>
                <c:pt idx="1043">
                  <c:v>122.55</c:v>
                </c:pt>
                <c:pt idx="1044">
                  <c:v>122.55</c:v>
                </c:pt>
                <c:pt idx="1045">
                  <c:v>122.74</c:v>
                </c:pt>
                <c:pt idx="1046">
                  <c:v>120.05</c:v>
                </c:pt>
                <c:pt idx="1047">
                  <c:v>119.18</c:v>
                </c:pt>
                <c:pt idx="1048">
                  <c:v>118.93</c:v>
                </c:pt>
                <c:pt idx="1049">
                  <c:v>119.55</c:v>
                </c:pt>
                <c:pt idx="1050">
                  <c:v>116.78</c:v>
                </c:pt>
                <c:pt idx="1051">
                  <c:v>116.3</c:v>
                </c:pt>
                <c:pt idx="1052">
                  <c:v>114.88</c:v>
                </c:pt>
                <c:pt idx="1053">
                  <c:v>115.54</c:v>
                </c:pt>
                <c:pt idx="1054">
                  <c:v>116.33</c:v>
                </c:pt>
                <c:pt idx="1055">
                  <c:v>117.22</c:v>
                </c:pt>
                <c:pt idx="1056">
                  <c:v>115.97</c:v>
                </c:pt>
                <c:pt idx="1057">
                  <c:v>115.27</c:v>
                </c:pt>
                <c:pt idx="1058">
                  <c:v>115.75</c:v>
                </c:pt>
                <c:pt idx="1059">
                  <c:v>115.38</c:v>
                </c:pt>
                <c:pt idx="1060">
                  <c:v>115.41</c:v>
                </c:pt>
                <c:pt idx="1061">
                  <c:v>115.19</c:v>
                </c:pt>
                <c:pt idx="1062">
                  <c:v>115.14</c:v>
                </c:pt>
                <c:pt idx="1063">
                  <c:v>118.92</c:v>
                </c:pt>
                <c:pt idx="1064">
                  <c:v>120.4</c:v>
                </c:pt>
                <c:pt idx="1065">
                  <c:v>117.78</c:v>
                </c:pt>
                <c:pt idx="1066">
                  <c:v>118.01</c:v>
                </c:pt>
                <c:pt idx="1067">
                  <c:v>116.48</c:v>
                </c:pt>
                <c:pt idx="1068">
                  <c:v>116.42</c:v>
                </c:pt>
                <c:pt idx="1069">
                  <c:v>117.26</c:v>
                </c:pt>
                <c:pt idx="1070">
                  <c:v>114.63</c:v>
                </c:pt>
                <c:pt idx="1071">
                  <c:v>113.68</c:v>
                </c:pt>
                <c:pt idx="1072">
                  <c:v>114.66</c:v>
                </c:pt>
                <c:pt idx="1073">
                  <c:v>114.43</c:v>
                </c:pt>
                <c:pt idx="1074">
                  <c:v>114.38</c:v>
                </c:pt>
                <c:pt idx="1075">
                  <c:v>114.38</c:v>
                </c:pt>
                <c:pt idx="1076">
                  <c:v>114.06</c:v>
                </c:pt>
                <c:pt idx="1077">
                  <c:v>113.69</c:v>
                </c:pt>
                <c:pt idx="1078">
                  <c:v>113.82</c:v>
                </c:pt>
                <c:pt idx="1079">
                  <c:v>113.22</c:v>
                </c:pt>
                <c:pt idx="1080">
                  <c:v>111.59</c:v>
                </c:pt>
                <c:pt idx="1081">
                  <c:v>111.51</c:v>
                </c:pt>
                <c:pt idx="1082">
                  <c:v>113.47</c:v>
                </c:pt>
                <c:pt idx="1083">
                  <c:v>113.21</c:v>
                </c:pt>
                <c:pt idx="1084">
                  <c:v>113.11</c:v>
                </c:pt>
                <c:pt idx="1085">
                  <c:v>113.31</c:v>
                </c:pt>
                <c:pt idx="1086">
                  <c:v>112.68</c:v>
                </c:pt>
                <c:pt idx="1087">
                  <c:v>110.92</c:v>
                </c:pt>
                <c:pt idx="1088">
                  <c:v>109.88</c:v>
                </c:pt>
                <c:pt idx="1089">
                  <c:v>109.34</c:v>
                </c:pt>
                <c:pt idx="1090">
                  <c:v>107.34</c:v>
                </c:pt>
                <c:pt idx="1091">
                  <c:v>108.83</c:v>
                </c:pt>
                <c:pt idx="1092">
                  <c:v>109.41</c:v>
                </c:pt>
                <c:pt idx="1093">
                  <c:v>109.36</c:v>
                </c:pt>
                <c:pt idx="1094">
                  <c:v>108.61</c:v>
                </c:pt>
                <c:pt idx="1095">
                  <c:v>109.45</c:v>
                </c:pt>
                <c:pt idx="1096">
                  <c:v>109.28</c:v>
                </c:pt>
                <c:pt idx="1097">
                  <c:v>109.08</c:v>
                </c:pt>
                <c:pt idx="1098">
                  <c:v>110.3</c:v>
                </c:pt>
                <c:pt idx="1099">
                  <c:v>110.61</c:v>
                </c:pt>
                <c:pt idx="1100">
                  <c:v>112.77</c:v>
                </c:pt>
                <c:pt idx="1101">
                  <c:v>113.55</c:v>
                </c:pt>
                <c:pt idx="1102">
                  <c:v>112.97</c:v>
                </c:pt>
                <c:pt idx="1103">
                  <c:v>113.21</c:v>
                </c:pt>
                <c:pt idx="1104">
                  <c:v>111.94</c:v>
                </c:pt>
                <c:pt idx="1105">
                  <c:v>112.3</c:v>
                </c:pt>
                <c:pt idx="1106">
                  <c:v>112.27</c:v>
                </c:pt>
                <c:pt idx="1107">
                  <c:v>111.96</c:v>
                </c:pt>
                <c:pt idx="1108">
                  <c:v>113.79</c:v>
                </c:pt>
                <c:pt idx="1109">
                  <c:v>115.12</c:v>
                </c:pt>
                <c:pt idx="1110">
                  <c:v>114.73</c:v>
                </c:pt>
                <c:pt idx="1111">
                  <c:v>115.36</c:v>
                </c:pt>
                <c:pt idx="1112">
                  <c:v>115.46</c:v>
                </c:pt>
                <c:pt idx="1113">
                  <c:v>116.22</c:v>
                </c:pt>
                <c:pt idx="1114">
                  <c:v>116.22</c:v>
                </c:pt>
                <c:pt idx="1115">
                  <c:v>116</c:v>
                </c:pt>
                <c:pt idx="1116">
                  <c:v>115.99</c:v>
                </c:pt>
                <c:pt idx="1117">
                  <c:v>115.83</c:v>
                </c:pt>
                <c:pt idx="1118">
                  <c:v>116.35</c:v>
                </c:pt>
                <c:pt idx="1119">
                  <c:v>116.81</c:v>
                </c:pt>
                <c:pt idx="1120">
                  <c:v>116.7</c:v>
                </c:pt>
                <c:pt idx="1121">
                  <c:v>115.44</c:v>
                </c:pt>
                <c:pt idx="1122">
                  <c:v>115.72</c:v>
                </c:pt>
                <c:pt idx="1123">
                  <c:v>117.19</c:v>
                </c:pt>
                <c:pt idx="1124">
                  <c:v>118.64</c:v>
                </c:pt>
                <c:pt idx="1125">
                  <c:v>119.26</c:v>
                </c:pt>
                <c:pt idx="1126">
                  <c:v>118</c:v>
                </c:pt>
                <c:pt idx="1127">
                  <c:v>117.26</c:v>
                </c:pt>
                <c:pt idx="1128">
                  <c:v>116.13</c:v>
                </c:pt>
                <c:pt idx="1129">
                  <c:v>116.44</c:v>
                </c:pt>
                <c:pt idx="1130">
                  <c:v>116.81</c:v>
                </c:pt>
                <c:pt idx="1131">
                  <c:v>117.46</c:v>
                </c:pt>
                <c:pt idx="1132">
                  <c:v>117.67</c:v>
                </c:pt>
                <c:pt idx="1133">
                  <c:v>118.68</c:v>
                </c:pt>
                <c:pt idx="1134">
                  <c:v>119.47</c:v>
                </c:pt>
                <c:pt idx="1135">
                  <c:v>118.38</c:v>
                </c:pt>
                <c:pt idx="1136">
                  <c:v>119.42</c:v>
                </c:pt>
                <c:pt idx="1137">
                  <c:v>119.17</c:v>
                </c:pt>
                <c:pt idx="1138">
                  <c:v>118.22</c:v>
                </c:pt>
                <c:pt idx="1139">
                  <c:v>118.01</c:v>
                </c:pt>
                <c:pt idx="1140">
                  <c:v>116.71</c:v>
                </c:pt>
                <c:pt idx="1141">
                  <c:v>115.84</c:v>
                </c:pt>
                <c:pt idx="1142">
                  <c:v>114.89</c:v>
                </c:pt>
                <c:pt idx="1143">
                  <c:v>114.59</c:v>
                </c:pt>
                <c:pt idx="1144">
                  <c:v>114.89</c:v>
                </c:pt>
                <c:pt idx="1145">
                  <c:v>114.79</c:v>
                </c:pt>
                <c:pt idx="1146">
                  <c:v>114.4</c:v>
                </c:pt>
                <c:pt idx="1147">
                  <c:v>113.11</c:v>
                </c:pt>
                <c:pt idx="1148">
                  <c:v>112.66</c:v>
                </c:pt>
                <c:pt idx="1149">
                  <c:v>111.88</c:v>
                </c:pt>
                <c:pt idx="1150">
                  <c:v>111.88</c:v>
                </c:pt>
                <c:pt idx="1151">
                  <c:v>111.68</c:v>
                </c:pt>
                <c:pt idx="1152">
                  <c:v>112.04</c:v>
                </c:pt>
                <c:pt idx="1153">
                  <c:v>111.86</c:v>
                </c:pt>
                <c:pt idx="1154">
                  <c:v>110.09</c:v>
                </c:pt>
                <c:pt idx="1155">
                  <c:v>110.12</c:v>
                </c:pt>
                <c:pt idx="1156">
                  <c:v>109.63</c:v>
                </c:pt>
                <c:pt idx="1157">
                  <c:v>108.99</c:v>
                </c:pt>
                <c:pt idx="1158">
                  <c:v>109.61</c:v>
                </c:pt>
                <c:pt idx="1159">
                  <c:v>111.24</c:v>
                </c:pt>
                <c:pt idx="1160">
                  <c:v>109.96</c:v>
                </c:pt>
                <c:pt idx="1161">
                  <c:v>109.96</c:v>
                </c:pt>
                <c:pt idx="1162">
                  <c:v>108.87</c:v>
                </c:pt>
                <c:pt idx="1163">
                  <c:v>107.6</c:v>
                </c:pt>
                <c:pt idx="1164">
                  <c:v>107.28</c:v>
                </c:pt>
                <c:pt idx="1165">
                  <c:v>107.2</c:v>
                </c:pt>
                <c:pt idx="1166">
                  <c:v>108.3</c:v>
                </c:pt>
                <c:pt idx="1167">
                  <c:v>110.14</c:v>
                </c:pt>
                <c:pt idx="1168">
                  <c:v>109.83</c:v>
                </c:pt>
                <c:pt idx="1169">
                  <c:v>109.14</c:v>
                </c:pt>
                <c:pt idx="1170">
                  <c:v>110.26</c:v>
                </c:pt>
                <c:pt idx="1171">
                  <c:v>110.21</c:v>
                </c:pt>
                <c:pt idx="1172">
                  <c:v>109.61</c:v>
                </c:pt>
                <c:pt idx="1173">
                  <c:v>108.71</c:v>
                </c:pt>
                <c:pt idx="1174">
                  <c:v>107.65</c:v>
                </c:pt>
                <c:pt idx="1175">
                  <c:v>107.65</c:v>
                </c:pt>
                <c:pt idx="1176">
                  <c:v>107.29</c:v>
                </c:pt>
                <c:pt idx="1177">
                  <c:v>107.22</c:v>
                </c:pt>
                <c:pt idx="1178">
                  <c:v>107.53</c:v>
                </c:pt>
                <c:pt idx="1179">
                  <c:v>108.83</c:v>
                </c:pt>
                <c:pt idx="1180">
                  <c:v>109.57</c:v>
                </c:pt>
                <c:pt idx="1181">
                  <c:v>109.45</c:v>
                </c:pt>
                <c:pt idx="1182">
                  <c:v>110.44</c:v>
                </c:pt>
                <c:pt idx="1183">
                  <c:v>110.47</c:v>
                </c:pt>
                <c:pt idx="1184">
                  <c:v>111.07</c:v>
                </c:pt>
                <c:pt idx="1185">
                  <c:v>110.73</c:v>
                </c:pt>
                <c:pt idx="1186">
                  <c:v>111.54</c:v>
                </c:pt>
                <c:pt idx="1187">
                  <c:v>111.42</c:v>
                </c:pt>
                <c:pt idx="1188">
                  <c:v>111.47</c:v>
                </c:pt>
                <c:pt idx="1189">
                  <c:v>111.17</c:v>
                </c:pt>
                <c:pt idx="1190">
                  <c:v>110.36</c:v>
                </c:pt>
                <c:pt idx="1191">
                  <c:v>109.43</c:v>
                </c:pt>
                <c:pt idx="1192">
                  <c:v>107.73</c:v>
                </c:pt>
                <c:pt idx="1193">
                  <c:v>107.72</c:v>
                </c:pt>
                <c:pt idx="1194">
                  <c:v>107.09</c:v>
                </c:pt>
                <c:pt idx="1195">
                  <c:v>108.98</c:v>
                </c:pt>
                <c:pt idx="1196">
                  <c:v>107.83</c:v>
                </c:pt>
                <c:pt idx="1197">
                  <c:v>106.14</c:v>
                </c:pt>
                <c:pt idx="1198">
                  <c:v>105.16</c:v>
                </c:pt>
                <c:pt idx="1199">
                  <c:v>103.71</c:v>
                </c:pt>
                <c:pt idx="1200">
                  <c:v>103.08</c:v>
                </c:pt>
                <c:pt idx="1201">
                  <c:v>102.84</c:v>
                </c:pt>
                <c:pt idx="1202">
                  <c:v>102.6</c:v>
                </c:pt>
                <c:pt idx="1203">
                  <c:v>102.42</c:v>
                </c:pt>
                <c:pt idx="1204">
                  <c:v>103.85</c:v>
                </c:pt>
                <c:pt idx="1205">
                  <c:v>104.09</c:v>
                </c:pt>
                <c:pt idx="1206">
                  <c:v>109.04</c:v>
                </c:pt>
                <c:pt idx="1207">
                  <c:v>108.53</c:v>
                </c:pt>
                <c:pt idx="1208">
                  <c:v>109.16</c:v>
                </c:pt>
                <c:pt idx="1209">
                  <c:v>113.02</c:v>
                </c:pt>
                <c:pt idx="1210">
                  <c:v>116.11</c:v>
                </c:pt>
                <c:pt idx="1211">
                  <c:v>115.34</c:v>
                </c:pt>
                <c:pt idx="1212">
                  <c:v>117.58</c:v>
                </c:pt>
                <c:pt idx="1213">
                  <c:v>118.55</c:v>
                </c:pt>
                <c:pt idx="1214">
                  <c:v>117.11</c:v>
                </c:pt>
                <c:pt idx="1215">
                  <c:v>117.66</c:v>
                </c:pt>
                <c:pt idx="1216">
                  <c:v>119.51</c:v>
                </c:pt>
                <c:pt idx="1217">
                  <c:v>118.25</c:v>
                </c:pt>
                <c:pt idx="1218">
                  <c:v>120.28</c:v>
                </c:pt>
                <c:pt idx="1219">
                  <c:v>122.68</c:v>
                </c:pt>
                <c:pt idx="1220">
                  <c:v>122.68</c:v>
                </c:pt>
                <c:pt idx="1221">
                  <c:v>121.37</c:v>
                </c:pt>
                <c:pt idx="1222">
                  <c:v>122.2</c:v>
                </c:pt>
                <c:pt idx="1223">
                  <c:v>121.97</c:v>
                </c:pt>
                <c:pt idx="1224">
                  <c:v>120.97</c:v>
                </c:pt>
                <c:pt idx="1225">
                  <c:v>122.24</c:v>
                </c:pt>
                <c:pt idx="1226">
                  <c:v>123.1</c:v>
                </c:pt>
                <c:pt idx="1227">
                  <c:v>124.29</c:v>
                </c:pt>
                <c:pt idx="1228">
                  <c:v>123.77</c:v>
                </c:pt>
                <c:pt idx="1229">
                  <c:v>122.55</c:v>
                </c:pt>
                <c:pt idx="1230">
                  <c:v>122.51</c:v>
                </c:pt>
                <c:pt idx="1231">
                  <c:v>124.88</c:v>
                </c:pt>
                <c:pt idx="1232">
                  <c:v>123.99</c:v>
                </c:pt>
                <c:pt idx="1233">
                  <c:v>123.81</c:v>
                </c:pt>
                <c:pt idx="1234">
                  <c:v>123.32</c:v>
                </c:pt>
                <c:pt idx="1235">
                  <c:v>123.62</c:v>
                </c:pt>
                <c:pt idx="1236">
                  <c:v>123.24</c:v>
                </c:pt>
                <c:pt idx="1237">
                  <c:v>121.63</c:v>
                </c:pt>
                <c:pt idx="1238">
                  <c:v>120.42</c:v>
                </c:pt>
                <c:pt idx="1239">
                  <c:v>121.97</c:v>
                </c:pt>
                <c:pt idx="1240">
                  <c:v>121.51</c:v>
                </c:pt>
                <c:pt idx="1241">
                  <c:v>121.98</c:v>
                </c:pt>
                <c:pt idx="1242">
                  <c:v>126.97</c:v>
                </c:pt>
                <c:pt idx="1243">
                  <c:v>128.80000000000001</c:v>
                </c:pt>
                <c:pt idx="1244">
                  <c:v>131.05000000000001</c:v>
                </c:pt>
                <c:pt idx="1245">
                  <c:v>134.47</c:v>
                </c:pt>
                <c:pt idx="1246">
                  <c:v>134.44</c:v>
                </c:pt>
                <c:pt idx="1247">
                  <c:v>136.71</c:v>
                </c:pt>
                <c:pt idx="1248">
                  <c:v>134.57</c:v>
                </c:pt>
                <c:pt idx="1249">
                  <c:v>133.57</c:v>
                </c:pt>
                <c:pt idx="1250">
                  <c:v>136.72999999999999</c:v>
                </c:pt>
                <c:pt idx="1251">
                  <c:v>136.58000000000001</c:v>
                </c:pt>
                <c:pt idx="1252">
                  <c:v>139.22999999999999</c:v>
                </c:pt>
                <c:pt idx="1253">
                  <c:v>139.06</c:v>
                </c:pt>
                <c:pt idx="1254">
                  <c:v>138.83000000000001</c:v>
                </c:pt>
                <c:pt idx="1255">
                  <c:v>133.32</c:v>
                </c:pt>
                <c:pt idx="1256">
                  <c:v>134.47999999999999</c:v>
                </c:pt>
                <c:pt idx="1257">
                  <c:v>135.28</c:v>
                </c:pt>
                <c:pt idx="1258">
                  <c:v>133.59</c:v>
                </c:pt>
                <c:pt idx="1259">
                  <c:v>133.71</c:v>
                </c:pt>
                <c:pt idx="1260">
                  <c:v>135.47</c:v>
                </c:pt>
                <c:pt idx="1261">
                  <c:v>137.49</c:v>
                </c:pt>
                <c:pt idx="1262">
                  <c:v>142.87</c:v>
                </c:pt>
                <c:pt idx="1263">
                  <c:v>141.86000000000001</c:v>
                </c:pt>
                <c:pt idx="1264">
                  <c:v>142.16</c:v>
                </c:pt>
                <c:pt idx="1265">
                  <c:v>140.44</c:v>
                </c:pt>
                <c:pt idx="1266">
                  <c:v>143.02000000000001</c:v>
                </c:pt>
                <c:pt idx="1267">
                  <c:v>141.16</c:v>
                </c:pt>
                <c:pt idx="1268">
                  <c:v>141.76</c:v>
                </c:pt>
                <c:pt idx="1269">
                  <c:v>139.53</c:v>
                </c:pt>
                <c:pt idx="1270">
                  <c:v>137.03</c:v>
                </c:pt>
                <c:pt idx="1271">
                  <c:v>135.41999999999999</c:v>
                </c:pt>
                <c:pt idx="1272">
                  <c:v>137.93</c:v>
                </c:pt>
                <c:pt idx="1273">
                  <c:v>138.34</c:v>
                </c:pt>
                <c:pt idx="1274">
                  <c:v>137.02000000000001</c:v>
                </c:pt>
                <c:pt idx="1275">
                  <c:v>134.22</c:v>
                </c:pt>
                <c:pt idx="1276">
                  <c:v>132.93</c:v>
                </c:pt>
                <c:pt idx="1277">
                  <c:v>133.88</c:v>
                </c:pt>
                <c:pt idx="1278">
                  <c:v>133.88</c:v>
                </c:pt>
                <c:pt idx="1279">
                  <c:v>134.88</c:v>
                </c:pt>
                <c:pt idx="1280">
                  <c:v>134.19999999999999</c:v>
                </c:pt>
                <c:pt idx="1281">
                  <c:v>138.54</c:v>
                </c:pt>
                <c:pt idx="1282">
                  <c:v>138.72</c:v>
                </c:pt>
                <c:pt idx="1283">
                  <c:v>138.82</c:v>
                </c:pt>
                <c:pt idx="1284">
                  <c:v>138.69</c:v>
                </c:pt>
                <c:pt idx="1285">
                  <c:v>141.77000000000001</c:v>
                </c:pt>
                <c:pt idx="1286">
                  <c:v>142.72</c:v>
                </c:pt>
                <c:pt idx="1287">
                  <c:v>141.81</c:v>
                </c:pt>
                <c:pt idx="1288">
                  <c:v>140</c:v>
                </c:pt>
                <c:pt idx="1289">
                  <c:v>139.57</c:v>
                </c:pt>
                <c:pt idx="1290">
                  <c:v>139.94999999999999</c:v>
                </c:pt>
                <c:pt idx="1291">
                  <c:v>137.38999999999999</c:v>
                </c:pt>
                <c:pt idx="1292">
                  <c:v>135.24</c:v>
                </c:pt>
                <c:pt idx="1293">
                  <c:v>135.30000000000001</c:v>
                </c:pt>
                <c:pt idx="1294">
                  <c:v>137.49</c:v>
                </c:pt>
                <c:pt idx="1295">
                  <c:v>136.26</c:v>
                </c:pt>
                <c:pt idx="1296">
                  <c:v>138.61000000000001</c:v>
                </c:pt>
                <c:pt idx="1297">
                  <c:v>138.83000000000001</c:v>
                </c:pt>
                <c:pt idx="1298">
                  <c:v>139.72</c:v>
                </c:pt>
                <c:pt idx="1299">
                  <c:v>139.72</c:v>
                </c:pt>
                <c:pt idx="1300">
                  <c:v>142.18</c:v>
                </c:pt>
                <c:pt idx="1301">
                  <c:v>140.77000000000001</c:v>
                </c:pt>
                <c:pt idx="1302">
                  <c:v>141.24</c:v>
                </c:pt>
                <c:pt idx="1303">
                  <c:v>140.33000000000001</c:v>
                </c:pt>
                <c:pt idx="1304">
                  <c:v>140.63999999999999</c:v>
                </c:pt>
                <c:pt idx="1305">
                  <c:v>138.34</c:v>
                </c:pt>
                <c:pt idx="1306">
                  <c:v>141.35</c:v>
                </c:pt>
                <c:pt idx="1307">
                  <c:v>141.96</c:v>
                </c:pt>
                <c:pt idx="1308">
                  <c:v>145.27000000000001</c:v>
                </c:pt>
                <c:pt idx="1309">
                  <c:v>145.18</c:v>
                </c:pt>
                <c:pt idx="1310">
                  <c:v>146.78</c:v>
                </c:pt>
                <c:pt idx="1311">
                  <c:v>145.78</c:v>
                </c:pt>
                <c:pt idx="1312">
                  <c:v>146.69</c:v>
                </c:pt>
                <c:pt idx="1313">
                  <c:v>145.72</c:v>
                </c:pt>
                <c:pt idx="1314">
                  <c:v>146.65</c:v>
                </c:pt>
                <c:pt idx="1315">
                  <c:v>146.71</c:v>
                </c:pt>
                <c:pt idx="1316">
                  <c:v>146.4</c:v>
                </c:pt>
                <c:pt idx="1317">
                  <c:v>145.27000000000001</c:v>
                </c:pt>
                <c:pt idx="1318">
                  <c:v>146.29</c:v>
                </c:pt>
                <c:pt idx="1319">
                  <c:v>143.85</c:v>
                </c:pt>
                <c:pt idx="1320">
                  <c:v>139.97</c:v>
                </c:pt>
                <c:pt idx="1321">
                  <c:v>141.75</c:v>
                </c:pt>
                <c:pt idx="1322">
                  <c:v>141.54</c:v>
                </c:pt>
                <c:pt idx="1323">
                  <c:v>144.27000000000001</c:v>
                </c:pt>
                <c:pt idx="1324">
                  <c:v>144.51</c:v>
                </c:pt>
                <c:pt idx="1325">
                  <c:v>145.30000000000001</c:v>
                </c:pt>
                <c:pt idx="1326">
                  <c:v>142.96</c:v>
                </c:pt>
                <c:pt idx="1327">
                  <c:v>143.22999999999999</c:v>
                </c:pt>
                <c:pt idx="1328">
                  <c:v>144.26</c:v>
                </c:pt>
                <c:pt idx="1329">
                  <c:v>146.13999999999999</c:v>
                </c:pt>
                <c:pt idx="1330">
                  <c:v>146.93</c:v>
                </c:pt>
                <c:pt idx="1331">
                  <c:v>145.69999999999999</c:v>
                </c:pt>
                <c:pt idx="1332">
                  <c:v>145</c:v>
                </c:pt>
                <c:pt idx="1333">
                  <c:v>147.5</c:v>
                </c:pt>
                <c:pt idx="1334">
                  <c:v>147.63</c:v>
                </c:pt>
                <c:pt idx="1335">
                  <c:v>148.91999999999999</c:v>
                </c:pt>
                <c:pt idx="1336">
                  <c:v>148.30000000000001</c:v>
                </c:pt>
                <c:pt idx="1337">
                  <c:v>147.43</c:v>
                </c:pt>
                <c:pt idx="1338">
                  <c:v>147.44</c:v>
                </c:pt>
                <c:pt idx="1339">
                  <c:v>148</c:v>
                </c:pt>
                <c:pt idx="1340">
                  <c:v>148</c:v>
                </c:pt>
                <c:pt idx="1341">
                  <c:v>145.47999999999999</c:v>
                </c:pt>
                <c:pt idx="1342">
                  <c:v>146.79</c:v>
                </c:pt>
                <c:pt idx="1343">
                  <c:v>149.6</c:v>
                </c:pt>
                <c:pt idx="1344">
                  <c:v>149.74</c:v>
                </c:pt>
                <c:pt idx="1345">
                  <c:v>148.06</c:v>
                </c:pt>
                <c:pt idx="1346">
                  <c:v>150.88</c:v>
                </c:pt>
                <c:pt idx="1347">
                  <c:v>152.30000000000001</c:v>
                </c:pt>
                <c:pt idx="1348">
                  <c:v>153.47999999999999</c:v>
                </c:pt>
                <c:pt idx="1349">
                  <c:v>153.66999999999999</c:v>
                </c:pt>
                <c:pt idx="1350">
                  <c:v>153.66999999999999</c:v>
                </c:pt>
                <c:pt idx="1351">
                  <c:v>151.26</c:v>
                </c:pt>
                <c:pt idx="1352">
                  <c:v>152.87</c:v>
                </c:pt>
                <c:pt idx="1353">
                  <c:v>151.80000000000001</c:v>
                </c:pt>
                <c:pt idx="1354">
                  <c:v>151.24</c:v>
                </c:pt>
                <c:pt idx="1355">
                  <c:v>150.83000000000001</c:v>
                </c:pt>
                <c:pt idx="1356">
                  <c:v>151.36000000000001</c:v>
                </c:pt>
                <c:pt idx="1357">
                  <c:v>149.80000000000001</c:v>
                </c:pt>
                <c:pt idx="1358">
                  <c:v>149.59</c:v>
                </c:pt>
                <c:pt idx="1359">
                  <c:v>149.9</c:v>
                </c:pt>
                <c:pt idx="1360">
                  <c:v>151.19</c:v>
                </c:pt>
                <c:pt idx="1361">
                  <c:v>150.66</c:v>
                </c:pt>
                <c:pt idx="1362">
                  <c:v>152.81</c:v>
                </c:pt>
                <c:pt idx="1363">
                  <c:v>153.37</c:v>
                </c:pt>
                <c:pt idx="1364">
                  <c:v>152.66999999999999</c:v>
                </c:pt>
                <c:pt idx="1365">
                  <c:v>151.85</c:v>
                </c:pt>
                <c:pt idx="1366">
                  <c:v>151.59</c:v>
                </c:pt>
                <c:pt idx="1367">
                  <c:v>153.38999999999999</c:v>
                </c:pt>
                <c:pt idx="1368">
                  <c:v>152.96</c:v>
                </c:pt>
                <c:pt idx="1369">
                  <c:v>152.96</c:v>
                </c:pt>
                <c:pt idx="1370">
                  <c:v>153.02000000000001</c:v>
                </c:pt>
                <c:pt idx="1371">
                  <c:v>151.88999999999999</c:v>
                </c:pt>
                <c:pt idx="1372">
                  <c:v>151.04</c:v>
                </c:pt>
                <c:pt idx="1373">
                  <c:v>151.76</c:v>
                </c:pt>
                <c:pt idx="1374">
                  <c:v>152.85</c:v>
                </c:pt>
                <c:pt idx="1375">
                  <c:v>155.13999999999999</c:v>
                </c:pt>
                <c:pt idx="1376">
                  <c:v>155.82</c:v>
                </c:pt>
                <c:pt idx="1377">
                  <c:v>156.77000000000001</c:v>
                </c:pt>
                <c:pt idx="1378">
                  <c:v>158.11000000000001</c:v>
                </c:pt>
                <c:pt idx="1379">
                  <c:v>158.75</c:v>
                </c:pt>
                <c:pt idx="1380">
                  <c:v>159.74</c:v>
                </c:pt>
                <c:pt idx="1381">
                  <c:v>158.71</c:v>
                </c:pt>
                <c:pt idx="1382">
                  <c:v>160.71</c:v>
                </c:pt>
                <c:pt idx="1383">
                  <c:v>160.05000000000001</c:v>
                </c:pt>
                <c:pt idx="1384">
                  <c:v>160.41999999999999</c:v>
                </c:pt>
                <c:pt idx="1385">
                  <c:v>158.81</c:v>
                </c:pt>
                <c:pt idx="1386">
                  <c:v>161.81</c:v>
                </c:pt>
                <c:pt idx="1387">
                  <c:v>161.44</c:v>
                </c:pt>
                <c:pt idx="1388">
                  <c:v>162.94999999999999</c:v>
                </c:pt>
                <c:pt idx="1389">
                  <c:v>164.42</c:v>
                </c:pt>
                <c:pt idx="1390">
                  <c:v>162.11000000000001</c:v>
                </c:pt>
                <c:pt idx="1391">
                  <c:v>162.34</c:v>
                </c:pt>
                <c:pt idx="1392">
                  <c:v>163.31</c:v>
                </c:pt>
                <c:pt idx="1393">
                  <c:v>164.28</c:v>
                </c:pt>
                <c:pt idx="1394">
                  <c:v>166.1</c:v>
                </c:pt>
                <c:pt idx="1395">
                  <c:v>165.81</c:v>
                </c:pt>
                <c:pt idx="1396">
                  <c:v>165.95</c:v>
                </c:pt>
                <c:pt idx="1397">
                  <c:v>164.96</c:v>
                </c:pt>
                <c:pt idx="1398">
                  <c:v>164.25</c:v>
                </c:pt>
                <c:pt idx="1399">
                  <c:v>164.9</c:v>
                </c:pt>
                <c:pt idx="1400">
                  <c:v>163.4</c:v>
                </c:pt>
                <c:pt idx="1401">
                  <c:v>163.71</c:v>
                </c:pt>
                <c:pt idx="1402">
                  <c:v>163.27000000000001</c:v>
                </c:pt>
                <c:pt idx="1403">
                  <c:v>161.99</c:v>
                </c:pt>
                <c:pt idx="1404">
                  <c:v>162.13999999999999</c:v>
                </c:pt>
                <c:pt idx="1405">
                  <c:v>163.43</c:v>
                </c:pt>
                <c:pt idx="1406">
                  <c:v>165.54</c:v>
                </c:pt>
                <c:pt idx="1407">
                  <c:v>166.21</c:v>
                </c:pt>
                <c:pt idx="1408">
                  <c:v>165.48</c:v>
                </c:pt>
                <c:pt idx="1409">
                  <c:v>164.46</c:v>
                </c:pt>
                <c:pt idx="1410">
                  <c:v>164.46</c:v>
                </c:pt>
                <c:pt idx="1411">
                  <c:v>162.38999999999999</c:v>
                </c:pt>
                <c:pt idx="1412">
                  <c:v>162.55000000000001</c:v>
                </c:pt>
                <c:pt idx="1413">
                  <c:v>163.98</c:v>
                </c:pt>
                <c:pt idx="1414">
                  <c:v>164.42</c:v>
                </c:pt>
                <c:pt idx="1415">
                  <c:v>164.83</c:v>
                </c:pt>
                <c:pt idx="1416">
                  <c:v>162.77000000000001</c:v>
                </c:pt>
                <c:pt idx="1417">
                  <c:v>161.36000000000001</c:v>
                </c:pt>
                <c:pt idx="1418">
                  <c:v>161.83000000000001</c:v>
                </c:pt>
                <c:pt idx="1419">
                  <c:v>162.68</c:v>
                </c:pt>
                <c:pt idx="1420">
                  <c:v>164.84</c:v>
                </c:pt>
                <c:pt idx="1421">
                  <c:v>165.53</c:v>
                </c:pt>
                <c:pt idx="1422">
                  <c:v>167.12</c:v>
                </c:pt>
                <c:pt idx="1423">
                  <c:v>169.14</c:v>
                </c:pt>
                <c:pt idx="1424">
                  <c:v>169.13</c:v>
                </c:pt>
                <c:pt idx="1425">
                  <c:v>169.02</c:v>
                </c:pt>
                <c:pt idx="1426">
                  <c:v>170.53</c:v>
                </c:pt>
                <c:pt idx="1427">
                  <c:v>170.99</c:v>
                </c:pt>
                <c:pt idx="1428">
                  <c:v>170.57</c:v>
                </c:pt>
                <c:pt idx="1429">
                  <c:v>170.4</c:v>
                </c:pt>
                <c:pt idx="1430">
                  <c:v>168.46</c:v>
                </c:pt>
                <c:pt idx="1431">
                  <c:v>165.68</c:v>
                </c:pt>
                <c:pt idx="1432">
                  <c:v>166.64</c:v>
                </c:pt>
                <c:pt idx="1433">
                  <c:v>168.11</c:v>
                </c:pt>
                <c:pt idx="1434">
                  <c:v>168.91</c:v>
                </c:pt>
                <c:pt idx="1435">
                  <c:v>168.91</c:v>
                </c:pt>
                <c:pt idx="1436">
                  <c:v>166.6</c:v>
                </c:pt>
                <c:pt idx="1437">
                  <c:v>168.48</c:v>
                </c:pt>
                <c:pt idx="1438">
                  <c:v>167.56</c:v>
                </c:pt>
                <c:pt idx="1439">
                  <c:v>167.08</c:v>
                </c:pt>
                <c:pt idx="1440">
                  <c:v>168.11</c:v>
                </c:pt>
                <c:pt idx="1441">
                  <c:v>165.53</c:v>
                </c:pt>
                <c:pt idx="1442">
                  <c:v>165.46</c:v>
                </c:pt>
                <c:pt idx="1443">
                  <c:v>166.01</c:v>
                </c:pt>
                <c:pt idx="1444">
                  <c:v>164.29</c:v>
                </c:pt>
                <c:pt idx="1445">
                  <c:v>163.95</c:v>
                </c:pt>
                <c:pt idx="1446">
                  <c:v>164.83</c:v>
                </c:pt>
                <c:pt idx="1447">
                  <c:v>169.29</c:v>
                </c:pt>
                <c:pt idx="1448">
                  <c:v>169.06</c:v>
                </c:pt>
                <c:pt idx="1449">
                  <c:v>168.89</c:v>
                </c:pt>
                <c:pt idx="1450">
                  <c:v>169.53</c:v>
                </c:pt>
                <c:pt idx="1451">
                  <c:v>170.35</c:v>
                </c:pt>
                <c:pt idx="1452">
                  <c:v>167.59</c:v>
                </c:pt>
                <c:pt idx="1453">
                  <c:v>165.04</c:v>
                </c:pt>
                <c:pt idx="1454">
                  <c:v>162.56</c:v>
                </c:pt>
                <c:pt idx="1455">
                  <c:v>162.04</c:v>
                </c:pt>
                <c:pt idx="1456">
                  <c:v>162.01</c:v>
                </c:pt>
                <c:pt idx="1457">
                  <c:v>163.44</c:v>
                </c:pt>
                <c:pt idx="1458">
                  <c:v>161.33000000000001</c:v>
                </c:pt>
                <c:pt idx="1459">
                  <c:v>161.74</c:v>
                </c:pt>
                <c:pt idx="1460">
                  <c:v>159.18</c:v>
                </c:pt>
                <c:pt idx="1461">
                  <c:v>160.13</c:v>
                </c:pt>
                <c:pt idx="1462">
                  <c:v>161.54</c:v>
                </c:pt>
                <c:pt idx="1463">
                  <c:v>161.55000000000001</c:v>
                </c:pt>
                <c:pt idx="1464">
                  <c:v>162.16</c:v>
                </c:pt>
                <c:pt idx="1465">
                  <c:v>163.71</c:v>
                </c:pt>
                <c:pt idx="1466">
                  <c:v>163.41</c:v>
                </c:pt>
                <c:pt idx="1467">
                  <c:v>165.29</c:v>
                </c:pt>
                <c:pt idx="1468">
                  <c:v>163.55000000000001</c:v>
                </c:pt>
                <c:pt idx="1469">
                  <c:v>163.98</c:v>
                </c:pt>
                <c:pt idx="1470">
                  <c:v>164.34</c:v>
                </c:pt>
                <c:pt idx="1471">
                  <c:v>162.77000000000001</c:v>
                </c:pt>
                <c:pt idx="1472">
                  <c:v>161.25</c:v>
                </c:pt>
                <c:pt idx="1473">
                  <c:v>160.84</c:v>
                </c:pt>
                <c:pt idx="1474">
                  <c:v>162.13999999999999</c:v>
                </c:pt>
                <c:pt idx="1475">
                  <c:v>162.25</c:v>
                </c:pt>
                <c:pt idx="1476">
                  <c:v>162.58000000000001</c:v>
                </c:pt>
                <c:pt idx="1477">
                  <c:v>164.4</c:v>
                </c:pt>
                <c:pt idx="1478">
                  <c:v>164.23</c:v>
                </c:pt>
                <c:pt idx="1479">
                  <c:v>165</c:v>
                </c:pt>
                <c:pt idx="1480">
                  <c:v>165</c:v>
                </c:pt>
                <c:pt idx="1481">
                  <c:v>167.89</c:v>
                </c:pt>
                <c:pt idx="1482">
                  <c:v>167.96</c:v>
                </c:pt>
                <c:pt idx="1483">
                  <c:v>167.77</c:v>
                </c:pt>
                <c:pt idx="1484">
                  <c:v>166.92</c:v>
                </c:pt>
                <c:pt idx="1485">
                  <c:v>165.48</c:v>
                </c:pt>
                <c:pt idx="1486">
                  <c:v>164.8</c:v>
                </c:pt>
                <c:pt idx="1487">
                  <c:v>165.36</c:v>
                </c:pt>
                <c:pt idx="1488">
                  <c:v>164.38</c:v>
                </c:pt>
                <c:pt idx="1489">
                  <c:v>166.24</c:v>
                </c:pt>
                <c:pt idx="1490">
                  <c:v>167.62</c:v>
                </c:pt>
                <c:pt idx="1491">
                  <c:v>169.25</c:v>
                </c:pt>
                <c:pt idx="1492">
                  <c:v>168.41</c:v>
                </c:pt>
                <c:pt idx="1493">
                  <c:v>169.76</c:v>
                </c:pt>
                <c:pt idx="1494">
                  <c:v>169.51</c:v>
                </c:pt>
                <c:pt idx="1495">
                  <c:v>170.07</c:v>
                </c:pt>
                <c:pt idx="1496">
                  <c:v>168.43</c:v>
                </c:pt>
                <c:pt idx="1497">
                  <c:v>168.01</c:v>
                </c:pt>
                <c:pt idx="1498">
                  <c:v>167.23</c:v>
                </c:pt>
                <c:pt idx="1499">
                  <c:v>166.07</c:v>
                </c:pt>
                <c:pt idx="1500">
                  <c:v>165.8</c:v>
                </c:pt>
                <c:pt idx="1501">
                  <c:v>166.27</c:v>
                </c:pt>
                <c:pt idx="1502">
                  <c:v>167.74</c:v>
                </c:pt>
                <c:pt idx="1503">
                  <c:v>170.28</c:v>
                </c:pt>
                <c:pt idx="1504">
                  <c:v>170.8</c:v>
                </c:pt>
                <c:pt idx="1505">
                  <c:v>172.65</c:v>
                </c:pt>
                <c:pt idx="1506">
                  <c:v>170.34</c:v>
                </c:pt>
                <c:pt idx="1507">
                  <c:v>169.63</c:v>
                </c:pt>
                <c:pt idx="1508">
                  <c:v>169.88</c:v>
                </c:pt>
                <c:pt idx="1509">
                  <c:v>169.86</c:v>
                </c:pt>
                <c:pt idx="1510">
                  <c:v>170.43</c:v>
                </c:pt>
                <c:pt idx="1511">
                  <c:v>167.81</c:v>
                </c:pt>
                <c:pt idx="1512">
                  <c:v>166.73</c:v>
                </c:pt>
                <c:pt idx="1513">
                  <c:v>166.98</c:v>
                </c:pt>
                <c:pt idx="1514">
                  <c:v>165.95</c:v>
                </c:pt>
                <c:pt idx="1515">
                  <c:v>165.99</c:v>
                </c:pt>
                <c:pt idx="1516">
                  <c:v>166.47</c:v>
                </c:pt>
                <c:pt idx="1517">
                  <c:v>165.38</c:v>
                </c:pt>
                <c:pt idx="1518">
                  <c:v>164.84</c:v>
                </c:pt>
                <c:pt idx="1519">
                  <c:v>163.37</c:v>
                </c:pt>
                <c:pt idx="1520">
                  <c:v>163.55000000000001</c:v>
                </c:pt>
                <c:pt idx="1521">
                  <c:v>163.63999999999999</c:v>
                </c:pt>
                <c:pt idx="1522">
                  <c:v>164.84</c:v>
                </c:pt>
                <c:pt idx="1523">
                  <c:v>163.44999999999999</c:v>
                </c:pt>
                <c:pt idx="1524">
                  <c:v>162.44</c:v>
                </c:pt>
                <c:pt idx="1525">
                  <c:v>161.91</c:v>
                </c:pt>
                <c:pt idx="1526">
                  <c:v>161.76</c:v>
                </c:pt>
                <c:pt idx="1527">
                  <c:v>163.97</c:v>
                </c:pt>
                <c:pt idx="1528">
                  <c:v>164.41</c:v>
                </c:pt>
                <c:pt idx="1529">
                  <c:v>166.29</c:v>
                </c:pt>
                <c:pt idx="1530">
                  <c:v>166.58</c:v>
                </c:pt>
                <c:pt idx="1531">
                  <c:v>165.36</c:v>
                </c:pt>
                <c:pt idx="1532">
                  <c:v>166.08</c:v>
                </c:pt>
                <c:pt idx="1533">
                  <c:v>166.13</c:v>
                </c:pt>
                <c:pt idx="1534">
                  <c:v>165.09</c:v>
                </c:pt>
                <c:pt idx="1535">
                  <c:v>166.05</c:v>
                </c:pt>
                <c:pt idx="1536">
                  <c:v>166.84</c:v>
                </c:pt>
                <c:pt idx="1537">
                  <c:v>166.96</c:v>
                </c:pt>
                <c:pt idx="1538">
                  <c:v>166.96</c:v>
                </c:pt>
                <c:pt idx="1539">
                  <c:v>167.18</c:v>
                </c:pt>
                <c:pt idx="1540">
                  <c:v>166.54</c:v>
                </c:pt>
                <c:pt idx="1541">
                  <c:v>167.91</c:v>
                </c:pt>
                <c:pt idx="1542">
                  <c:v>166.4</c:v>
                </c:pt>
                <c:pt idx="1543">
                  <c:v>166.49</c:v>
                </c:pt>
                <c:pt idx="1544">
                  <c:v>165.44</c:v>
                </c:pt>
                <c:pt idx="1545">
                  <c:v>165.77</c:v>
                </c:pt>
                <c:pt idx="1546">
                  <c:v>165.47</c:v>
                </c:pt>
                <c:pt idx="1547">
                  <c:v>165.91</c:v>
                </c:pt>
                <c:pt idx="1548">
                  <c:v>165.2</c:v>
                </c:pt>
                <c:pt idx="1549">
                  <c:v>165.09</c:v>
                </c:pt>
                <c:pt idx="1550">
                  <c:v>165.62</c:v>
                </c:pt>
                <c:pt idx="1551">
                  <c:v>164.93</c:v>
                </c:pt>
                <c:pt idx="1552">
                  <c:v>163.33000000000001</c:v>
                </c:pt>
                <c:pt idx="1553">
                  <c:v>161.66999999999999</c:v>
                </c:pt>
                <c:pt idx="1554">
                  <c:v>162.38999999999999</c:v>
                </c:pt>
                <c:pt idx="1555">
                  <c:v>162.32</c:v>
                </c:pt>
                <c:pt idx="1556">
                  <c:v>162</c:v>
                </c:pt>
                <c:pt idx="1557">
                  <c:v>163.56</c:v>
                </c:pt>
                <c:pt idx="1558">
                  <c:v>163.27000000000001</c:v>
                </c:pt>
                <c:pt idx="1559">
                  <c:v>163.22</c:v>
                </c:pt>
                <c:pt idx="1560">
                  <c:v>163.22</c:v>
                </c:pt>
                <c:pt idx="1561">
                  <c:v>164.76</c:v>
                </c:pt>
                <c:pt idx="1562">
                  <c:v>165.34</c:v>
                </c:pt>
                <c:pt idx="1563">
                  <c:v>164.86</c:v>
                </c:pt>
                <c:pt idx="1564">
                  <c:v>164.93</c:v>
                </c:pt>
                <c:pt idx="1565">
                  <c:v>164.93</c:v>
                </c:pt>
                <c:pt idx="1566">
                  <c:v>164.04</c:v>
                </c:pt>
                <c:pt idx="1567">
                  <c:v>166.78</c:v>
                </c:pt>
                <c:pt idx="1568">
                  <c:v>168.81</c:v>
                </c:pt>
                <c:pt idx="1569">
                  <c:v>169.28</c:v>
                </c:pt>
                <c:pt idx="1570">
                  <c:v>168.9</c:v>
                </c:pt>
                <c:pt idx="1571">
                  <c:v>167.95</c:v>
                </c:pt>
                <c:pt idx="1572">
                  <c:v>167.79</c:v>
                </c:pt>
                <c:pt idx="1573">
                  <c:v>167.75</c:v>
                </c:pt>
                <c:pt idx="1574">
                  <c:v>167.02</c:v>
                </c:pt>
                <c:pt idx="1575">
                  <c:v>167.18</c:v>
                </c:pt>
                <c:pt idx="1576">
                  <c:v>167.83</c:v>
                </c:pt>
                <c:pt idx="1577">
                  <c:v>167.55</c:v>
                </c:pt>
                <c:pt idx="1578">
                  <c:v>167.04</c:v>
                </c:pt>
                <c:pt idx="1579">
                  <c:v>166.21</c:v>
                </c:pt>
                <c:pt idx="1580">
                  <c:v>164.87</c:v>
                </c:pt>
                <c:pt idx="1581">
                  <c:v>165.94</c:v>
                </c:pt>
                <c:pt idx="1582">
                  <c:v>164.84</c:v>
                </c:pt>
                <c:pt idx="1583">
                  <c:v>164.24</c:v>
                </c:pt>
                <c:pt idx="1584">
                  <c:v>163.94</c:v>
                </c:pt>
                <c:pt idx="1585">
                  <c:v>162.87</c:v>
                </c:pt>
                <c:pt idx="1586">
                  <c:v>163.41</c:v>
                </c:pt>
                <c:pt idx="1587">
                  <c:v>162.74</c:v>
                </c:pt>
                <c:pt idx="1588">
                  <c:v>163.36000000000001</c:v>
                </c:pt>
                <c:pt idx="1589">
                  <c:v>160.91</c:v>
                </c:pt>
                <c:pt idx="1590">
                  <c:v>158.08000000000001</c:v>
                </c:pt>
                <c:pt idx="1591">
                  <c:v>158.74</c:v>
                </c:pt>
                <c:pt idx="1592">
                  <c:v>155.85</c:v>
                </c:pt>
                <c:pt idx="1593">
                  <c:v>155.41999999999999</c:v>
                </c:pt>
                <c:pt idx="1594">
                  <c:v>156.30000000000001</c:v>
                </c:pt>
                <c:pt idx="1595">
                  <c:v>154.94999999999999</c:v>
                </c:pt>
                <c:pt idx="1596">
                  <c:v>156.61000000000001</c:v>
                </c:pt>
                <c:pt idx="1597">
                  <c:v>156.25</c:v>
                </c:pt>
                <c:pt idx="1598">
                  <c:v>156.13</c:v>
                </c:pt>
                <c:pt idx="1599">
                  <c:v>155.74</c:v>
                </c:pt>
                <c:pt idx="1600">
                  <c:v>155.74</c:v>
                </c:pt>
                <c:pt idx="1601">
                  <c:v>154.63999999999999</c:v>
                </c:pt>
                <c:pt idx="1602">
                  <c:v>154.31</c:v>
                </c:pt>
                <c:pt idx="1603">
                  <c:v>154.29</c:v>
                </c:pt>
                <c:pt idx="1604">
                  <c:v>157.51</c:v>
                </c:pt>
                <c:pt idx="1605">
                  <c:v>159.30000000000001</c:v>
                </c:pt>
                <c:pt idx="1606">
                  <c:v>156.82</c:v>
                </c:pt>
                <c:pt idx="1607">
                  <c:v>157.06</c:v>
                </c:pt>
                <c:pt idx="1608">
                  <c:v>158.19</c:v>
                </c:pt>
                <c:pt idx="1609">
                  <c:v>159.24</c:v>
                </c:pt>
                <c:pt idx="1610">
                  <c:v>157.88999999999999</c:v>
                </c:pt>
                <c:pt idx="1611">
                  <c:v>156.25</c:v>
                </c:pt>
                <c:pt idx="1612">
                  <c:v>154.57</c:v>
                </c:pt>
                <c:pt idx="1613">
                  <c:v>155.19</c:v>
                </c:pt>
                <c:pt idx="1614">
                  <c:v>154.35</c:v>
                </c:pt>
                <c:pt idx="1615">
                  <c:v>156.34</c:v>
                </c:pt>
                <c:pt idx="1616">
                  <c:v>156.78</c:v>
                </c:pt>
                <c:pt idx="1617">
                  <c:v>156.77000000000001</c:v>
                </c:pt>
                <c:pt idx="1618">
                  <c:v>157.41</c:v>
                </c:pt>
                <c:pt idx="1619">
                  <c:v>159.27000000000001</c:v>
                </c:pt>
                <c:pt idx="1620">
                  <c:v>157.78</c:v>
                </c:pt>
                <c:pt idx="1621">
                  <c:v>158.86000000000001</c:v>
                </c:pt>
                <c:pt idx="1622">
                  <c:v>158.66</c:v>
                </c:pt>
                <c:pt idx="1623">
                  <c:v>156.69</c:v>
                </c:pt>
                <c:pt idx="1624">
                  <c:v>156.86000000000001</c:v>
                </c:pt>
                <c:pt idx="1625">
                  <c:v>156.66999999999999</c:v>
                </c:pt>
                <c:pt idx="1626">
                  <c:v>157.30000000000001</c:v>
                </c:pt>
                <c:pt idx="1627">
                  <c:v>159.88</c:v>
                </c:pt>
                <c:pt idx="1628">
                  <c:v>159.52000000000001</c:v>
                </c:pt>
                <c:pt idx="1629">
                  <c:v>159.18</c:v>
                </c:pt>
                <c:pt idx="1630">
                  <c:v>157.97999999999999</c:v>
                </c:pt>
                <c:pt idx="1631">
                  <c:v>157.66</c:v>
                </c:pt>
                <c:pt idx="1632">
                  <c:v>157.54</c:v>
                </c:pt>
                <c:pt idx="1633">
                  <c:v>155.04</c:v>
                </c:pt>
                <c:pt idx="1634">
                  <c:v>155.47999999999999</c:v>
                </c:pt>
                <c:pt idx="1635">
                  <c:v>155.44999999999999</c:v>
                </c:pt>
                <c:pt idx="1636">
                  <c:v>155.87</c:v>
                </c:pt>
                <c:pt idx="1637">
                  <c:v>155</c:v>
                </c:pt>
                <c:pt idx="1638">
                  <c:v>157.72999999999999</c:v>
                </c:pt>
                <c:pt idx="1639">
                  <c:v>157.31</c:v>
                </c:pt>
                <c:pt idx="1640">
                  <c:v>158.32</c:v>
                </c:pt>
                <c:pt idx="1641">
                  <c:v>158.97</c:v>
                </c:pt>
                <c:pt idx="1642">
                  <c:v>157.9</c:v>
                </c:pt>
                <c:pt idx="1643">
                  <c:v>158.02000000000001</c:v>
                </c:pt>
                <c:pt idx="1644">
                  <c:v>158.02000000000001</c:v>
                </c:pt>
                <c:pt idx="1645">
                  <c:v>156.80000000000001</c:v>
                </c:pt>
                <c:pt idx="1646">
                  <c:v>158.07</c:v>
                </c:pt>
                <c:pt idx="1647">
                  <c:v>158.65</c:v>
                </c:pt>
                <c:pt idx="1648">
                  <c:v>160.30000000000001</c:v>
                </c:pt>
                <c:pt idx="1649">
                  <c:v>159.88999999999999</c:v>
                </c:pt>
                <c:pt idx="1650">
                  <c:v>160.05000000000001</c:v>
                </c:pt>
                <c:pt idx="1651">
                  <c:v>161.68</c:v>
                </c:pt>
                <c:pt idx="1652">
                  <c:v>161.9</c:v>
                </c:pt>
                <c:pt idx="1653">
                  <c:v>161.19999999999999</c:v>
                </c:pt>
                <c:pt idx="1654">
                  <c:v>159.11000000000001</c:v>
                </c:pt>
                <c:pt idx="1655">
                  <c:v>159.47</c:v>
                </c:pt>
                <c:pt idx="1656">
                  <c:v>160.52000000000001</c:v>
                </c:pt>
                <c:pt idx="1657">
                  <c:v>160.11000000000001</c:v>
                </c:pt>
                <c:pt idx="1658">
                  <c:v>160</c:v>
                </c:pt>
                <c:pt idx="1659">
                  <c:v>158.49</c:v>
                </c:pt>
                <c:pt idx="1660">
                  <c:v>157.5</c:v>
                </c:pt>
                <c:pt idx="1661">
                  <c:v>158</c:v>
                </c:pt>
                <c:pt idx="1662">
                  <c:v>157.99</c:v>
                </c:pt>
                <c:pt idx="1663">
                  <c:v>156.57</c:v>
                </c:pt>
                <c:pt idx="1664">
                  <c:v>155.78</c:v>
                </c:pt>
                <c:pt idx="1665">
                  <c:v>154.72999999999999</c:v>
                </c:pt>
                <c:pt idx="1666">
                  <c:v>153.88</c:v>
                </c:pt>
                <c:pt idx="1667">
                  <c:v>153.15</c:v>
                </c:pt>
                <c:pt idx="1668">
                  <c:v>151.22999999999999</c:v>
                </c:pt>
                <c:pt idx="1669">
                  <c:v>151.62</c:v>
                </c:pt>
                <c:pt idx="1670">
                  <c:v>151.62</c:v>
                </c:pt>
                <c:pt idx="1671">
                  <c:v>150.29</c:v>
                </c:pt>
                <c:pt idx="1672">
                  <c:v>150.35</c:v>
                </c:pt>
                <c:pt idx="1673">
                  <c:v>150.55000000000001</c:v>
                </c:pt>
                <c:pt idx="1674">
                  <c:v>153.24</c:v>
                </c:pt>
                <c:pt idx="1675">
                  <c:v>154.34</c:v>
                </c:pt>
                <c:pt idx="1676">
                  <c:v>153.65</c:v>
                </c:pt>
                <c:pt idx="1677">
                  <c:v>155.01</c:v>
                </c:pt>
                <c:pt idx="1678">
                  <c:v>154.91999999999999</c:v>
                </c:pt>
                <c:pt idx="1679">
                  <c:v>155.16999999999999</c:v>
                </c:pt>
                <c:pt idx="1680">
                  <c:v>153.06</c:v>
                </c:pt>
                <c:pt idx="1681">
                  <c:v>152.19</c:v>
                </c:pt>
                <c:pt idx="1682">
                  <c:v>152.13</c:v>
                </c:pt>
                <c:pt idx="1683">
                  <c:v>150.38999999999999</c:v>
                </c:pt>
                <c:pt idx="1684">
                  <c:v>149.03</c:v>
                </c:pt>
                <c:pt idx="1685">
                  <c:v>151.72999999999999</c:v>
                </c:pt>
                <c:pt idx="1686">
                  <c:v>152.61000000000001</c:v>
                </c:pt>
                <c:pt idx="1687">
                  <c:v>154.84</c:v>
                </c:pt>
                <c:pt idx="1688">
                  <c:v>154.51</c:v>
                </c:pt>
                <c:pt idx="1689">
                  <c:v>154.46</c:v>
                </c:pt>
                <c:pt idx="1690">
                  <c:v>153.97</c:v>
                </c:pt>
                <c:pt idx="1691">
                  <c:v>152.71</c:v>
                </c:pt>
                <c:pt idx="1692">
                  <c:v>151.63999999999999</c:v>
                </c:pt>
                <c:pt idx="1693">
                  <c:v>152.84</c:v>
                </c:pt>
                <c:pt idx="1694">
                  <c:v>153.18</c:v>
                </c:pt>
                <c:pt idx="1695">
                  <c:v>153.19999999999999</c:v>
                </c:pt>
                <c:pt idx="1696">
                  <c:v>153.69999999999999</c:v>
                </c:pt>
                <c:pt idx="1697">
                  <c:v>153.69999999999999</c:v>
                </c:pt>
                <c:pt idx="1698">
                  <c:v>152.76</c:v>
                </c:pt>
                <c:pt idx="1699">
                  <c:v>152.24</c:v>
                </c:pt>
                <c:pt idx="1700">
                  <c:v>153.36000000000001</c:v>
                </c:pt>
                <c:pt idx="1701">
                  <c:v>152.88999999999999</c:v>
                </c:pt>
                <c:pt idx="1702">
                  <c:v>150.56</c:v>
                </c:pt>
                <c:pt idx="1703">
                  <c:v>150.03</c:v>
                </c:pt>
                <c:pt idx="1704">
                  <c:v>150.88</c:v>
                </c:pt>
                <c:pt idx="1705">
                  <c:v>151.6</c:v>
                </c:pt>
                <c:pt idx="1706">
                  <c:v>152.38</c:v>
                </c:pt>
                <c:pt idx="1707">
                  <c:v>151.4</c:v>
                </c:pt>
                <c:pt idx="1708">
                  <c:v>150.37</c:v>
                </c:pt>
                <c:pt idx="1709">
                  <c:v>149.55000000000001</c:v>
                </c:pt>
                <c:pt idx="1710">
                  <c:v>148.94999999999999</c:v>
                </c:pt>
                <c:pt idx="1711">
                  <c:v>147.82</c:v>
                </c:pt>
                <c:pt idx="1712">
                  <c:v>148.83000000000001</c:v>
                </c:pt>
                <c:pt idx="1713">
                  <c:v>150.08000000000001</c:v>
                </c:pt>
                <c:pt idx="1714">
                  <c:v>151.19</c:v>
                </c:pt>
                <c:pt idx="1715">
                  <c:v>150.19</c:v>
                </c:pt>
                <c:pt idx="1716">
                  <c:v>150.66</c:v>
                </c:pt>
                <c:pt idx="1717">
                  <c:v>154.08000000000001</c:v>
                </c:pt>
                <c:pt idx="1718">
                  <c:v>157.99</c:v>
                </c:pt>
                <c:pt idx="1719">
                  <c:v>162.35</c:v>
                </c:pt>
                <c:pt idx="1720">
                  <c:v>162.6</c:v>
                </c:pt>
                <c:pt idx="1721">
                  <c:v>162.71</c:v>
                </c:pt>
                <c:pt idx="1722">
                  <c:v>161.75</c:v>
                </c:pt>
                <c:pt idx="1723">
                  <c:v>165.54</c:v>
                </c:pt>
                <c:pt idx="1724">
                  <c:v>165.42</c:v>
                </c:pt>
                <c:pt idx="1725">
                  <c:v>165.43</c:v>
                </c:pt>
                <c:pt idx="1726">
                  <c:v>164.42</c:v>
                </c:pt>
                <c:pt idx="1727">
                  <c:v>162.80000000000001</c:v>
                </c:pt>
                <c:pt idx="1728">
                  <c:v>163.77000000000001</c:v>
                </c:pt>
                <c:pt idx="1729">
                  <c:v>164.14</c:v>
                </c:pt>
                <c:pt idx="1730">
                  <c:v>164.94</c:v>
                </c:pt>
                <c:pt idx="1731">
                  <c:v>167.83</c:v>
                </c:pt>
                <c:pt idx="1732">
                  <c:v>167.06</c:v>
                </c:pt>
                <c:pt idx="1733">
                  <c:v>167.12</c:v>
                </c:pt>
                <c:pt idx="1734">
                  <c:v>167.51</c:v>
                </c:pt>
                <c:pt idx="1735">
                  <c:v>166.44</c:v>
                </c:pt>
                <c:pt idx="1736">
                  <c:v>167.4</c:v>
                </c:pt>
                <c:pt idx="1737">
                  <c:v>167.1</c:v>
                </c:pt>
                <c:pt idx="1738">
                  <c:v>166.6</c:v>
                </c:pt>
                <c:pt idx="1739">
                  <c:v>166.68</c:v>
                </c:pt>
                <c:pt idx="1740">
                  <c:v>166.68</c:v>
                </c:pt>
                <c:pt idx="1741">
                  <c:v>164.88</c:v>
                </c:pt>
                <c:pt idx="1742">
                  <c:v>164.29</c:v>
                </c:pt>
                <c:pt idx="1743">
                  <c:v>165.65</c:v>
                </c:pt>
                <c:pt idx="1744">
                  <c:v>164.37</c:v>
                </c:pt>
                <c:pt idx="1745">
                  <c:v>164.26</c:v>
                </c:pt>
                <c:pt idx="1746">
                  <c:v>164.45</c:v>
                </c:pt>
                <c:pt idx="1747">
                  <c:v>164.68</c:v>
                </c:pt>
                <c:pt idx="1748">
                  <c:v>167.94</c:v>
                </c:pt>
                <c:pt idx="1749">
                  <c:v>168.78</c:v>
                </c:pt>
                <c:pt idx="1750">
                  <c:v>168.87</c:v>
                </c:pt>
                <c:pt idx="1751">
                  <c:v>167.65</c:v>
                </c:pt>
                <c:pt idx="1752">
                  <c:v>166.94</c:v>
                </c:pt>
                <c:pt idx="1753">
                  <c:v>167.47</c:v>
                </c:pt>
                <c:pt idx="1754">
                  <c:v>165.67</c:v>
                </c:pt>
                <c:pt idx="1755">
                  <c:v>165.28</c:v>
                </c:pt>
                <c:pt idx="1756">
                  <c:v>165.62</c:v>
                </c:pt>
                <c:pt idx="1757">
                  <c:v>166.28</c:v>
                </c:pt>
                <c:pt idx="1758">
                  <c:v>166.96</c:v>
                </c:pt>
                <c:pt idx="1759">
                  <c:v>166.1</c:v>
                </c:pt>
                <c:pt idx="1760">
                  <c:v>164.62</c:v>
                </c:pt>
                <c:pt idx="1761">
                  <c:v>163.59</c:v>
                </c:pt>
                <c:pt idx="1762">
                  <c:v>162.44</c:v>
                </c:pt>
                <c:pt idx="1763">
                  <c:v>162.91999999999999</c:v>
                </c:pt>
                <c:pt idx="1764">
                  <c:v>162.68</c:v>
                </c:pt>
                <c:pt idx="1765">
                  <c:v>162.13</c:v>
                </c:pt>
                <c:pt idx="1766">
                  <c:v>161.66999999999999</c:v>
                </c:pt>
                <c:pt idx="1767">
                  <c:v>162.11000000000001</c:v>
                </c:pt>
                <c:pt idx="1768">
                  <c:v>162.78</c:v>
                </c:pt>
                <c:pt idx="1769">
                  <c:v>164.18</c:v>
                </c:pt>
                <c:pt idx="1770">
                  <c:v>165.77</c:v>
                </c:pt>
                <c:pt idx="1771">
                  <c:v>164.78</c:v>
                </c:pt>
                <c:pt idx="1772">
                  <c:v>164.14</c:v>
                </c:pt>
                <c:pt idx="1773">
                  <c:v>168.1</c:v>
                </c:pt>
                <c:pt idx="1774">
                  <c:v>167.96</c:v>
                </c:pt>
                <c:pt idx="1775">
                  <c:v>167.36</c:v>
                </c:pt>
                <c:pt idx="1776">
                  <c:v>167.09</c:v>
                </c:pt>
                <c:pt idx="1777">
                  <c:v>167.2</c:v>
                </c:pt>
                <c:pt idx="1778">
                  <c:v>166.31</c:v>
                </c:pt>
                <c:pt idx="1779">
                  <c:v>165.29</c:v>
                </c:pt>
                <c:pt idx="1780">
                  <c:v>164.78</c:v>
                </c:pt>
                <c:pt idx="1781">
                  <c:v>166.84</c:v>
                </c:pt>
                <c:pt idx="1782">
                  <c:v>166.09</c:v>
                </c:pt>
                <c:pt idx="1783">
                  <c:v>167.49</c:v>
                </c:pt>
                <c:pt idx="1784">
                  <c:v>167.42</c:v>
                </c:pt>
                <c:pt idx="1785">
                  <c:v>168.58</c:v>
                </c:pt>
                <c:pt idx="1786">
                  <c:v>170.41</c:v>
                </c:pt>
                <c:pt idx="1787">
                  <c:v>169.17</c:v>
                </c:pt>
                <c:pt idx="1788">
                  <c:v>168.68</c:v>
                </c:pt>
                <c:pt idx="1789">
                  <c:v>167.6</c:v>
                </c:pt>
                <c:pt idx="1790">
                  <c:v>167.36</c:v>
                </c:pt>
                <c:pt idx="1791">
                  <c:v>165.97</c:v>
                </c:pt>
                <c:pt idx="1792">
                  <c:v>165.99</c:v>
                </c:pt>
                <c:pt idx="1793">
                  <c:v>165.89</c:v>
                </c:pt>
                <c:pt idx="1794">
                  <c:v>164.1</c:v>
                </c:pt>
                <c:pt idx="1795">
                  <c:v>163.1</c:v>
                </c:pt>
                <c:pt idx="1796">
                  <c:v>164.18</c:v>
                </c:pt>
                <c:pt idx="1797">
                  <c:v>164.52</c:v>
                </c:pt>
                <c:pt idx="1798">
                  <c:v>164.52</c:v>
                </c:pt>
                <c:pt idx="1799">
                  <c:v>166.92</c:v>
                </c:pt>
                <c:pt idx="1800">
                  <c:v>165.55</c:v>
                </c:pt>
                <c:pt idx="1801">
                  <c:v>166.29</c:v>
                </c:pt>
                <c:pt idx="1802">
                  <c:v>165.02</c:v>
                </c:pt>
                <c:pt idx="1803">
                  <c:v>163.91</c:v>
                </c:pt>
                <c:pt idx="1804">
                  <c:v>163.58000000000001</c:v>
                </c:pt>
                <c:pt idx="1805">
                  <c:v>162.82</c:v>
                </c:pt>
                <c:pt idx="1806">
                  <c:v>163.38</c:v>
                </c:pt>
                <c:pt idx="1807">
                  <c:v>162.1</c:v>
                </c:pt>
                <c:pt idx="1808">
                  <c:v>162.76</c:v>
                </c:pt>
                <c:pt idx="1809">
                  <c:v>162.26</c:v>
                </c:pt>
                <c:pt idx="1810">
                  <c:v>162.83000000000001</c:v>
                </c:pt>
                <c:pt idx="1811">
                  <c:v>163.07</c:v>
                </c:pt>
                <c:pt idx="1812">
                  <c:v>162.63</c:v>
                </c:pt>
                <c:pt idx="1813">
                  <c:v>161.81</c:v>
                </c:pt>
                <c:pt idx="1814">
                  <c:v>162.69</c:v>
                </c:pt>
                <c:pt idx="1815">
                  <c:v>163.61000000000001</c:v>
                </c:pt>
                <c:pt idx="1816">
                  <c:v>168.11</c:v>
                </c:pt>
                <c:pt idx="1817">
                  <c:v>167.16</c:v>
                </c:pt>
                <c:pt idx="1818">
                  <c:v>166.38</c:v>
                </c:pt>
                <c:pt idx="1819">
                  <c:v>165.51</c:v>
                </c:pt>
                <c:pt idx="1820">
                  <c:v>166.76</c:v>
                </c:pt>
                <c:pt idx="1821">
                  <c:v>166.76</c:v>
                </c:pt>
                <c:pt idx="1822">
                  <c:v>166.47</c:v>
                </c:pt>
                <c:pt idx="1823">
                  <c:v>165.75</c:v>
                </c:pt>
                <c:pt idx="1824">
                  <c:v>166.26</c:v>
                </c:pt>
                <c:pt idx="1825">
                  <c:v>167.24</c:v>
                </c:pt>
                <c:pt idx="1826">
                  <c:v>167.24</c:v>
                </c:pt>
                <c:pt idx="1827">
                  <c:v>165.37</c:v>
                </c:pt>
                <c:pt idx="1828">
                  <c:v>164.57</c:v>
                </c:pt>
                <c:pt idx="1829">
                  <c:v>163.68</c:v>
                </c:pt>
                <c:pt idx="1830">
                  <c:v>164.24</c:v>
                </c:pt>
                <c:pt idx="1831">
                  <c:v>163.99</c:v>
                </c:pt>
                <c:pt idx="1832">
                  <c:v>165.18</c:v>
                </c:pt>
                <c:pt idx="1833">
                  <c:v>168.31</c:v>
                </c:pt>
                <c:pt idx="1834">
                  <c:v>167.91</c:v>
                </c:pt>
                <c:pt idx="1835">
                  <c:v>170.51</c:v>
                </c:pt>
                <c:pt idx="1836">
                  <c:v>170.81</c:v>
                </c:pt>
                <c:pt idx="1837">
                  <c:v>171.19</c:v>
                </c:pt>
                <c:pt idx="1838">
                  <c:v>170.73</c:v>
                </c:pt>
                <c:pt idx="1839">
                  <c:v>171.32</c:v>
                </c:pt>
                <c:pt idx="1840">
                  <c:v>175.23</c:v>
                </c:pt>
                <c:pt idx="1841">
                  <c:v>175.48</c:v>
                </c:pt>
                <c:pt idx="1842">
                  <c:v>177.3</c:v>
                </c:pt>
                <c:pt idx="1843">
                  <c:v>176.71</c:v>
                </c:pt>
                <c:pt idx="1844">
                  <c:v>177.35</c:v>
                </c:pt>
                <c:pt idx="1845">
                  <c:v>177.4</c:v>
                </c:pt>
                <c:pt idx="1846">
                  <c:v>179.18</c:v>
                </c:pt>
                <c:pt idx="1847">
                  <c:v>179.39</c:v>
                </c:pt>
                <c:pt idx="1848">
                  <c:v>179.63</c:v>
                </c:pt>
                <c:pt idx="1849">
                  <c:v>178.63</c:v>
                </c:pt>
                <c:pt idx="1850">
                  <c:v>180.35</c:v>
                </c:pt>
                <c:pt idx="1851">
                  <c:v>180.61</c:v>
                </c:pt>
                <c:pt idx="1852">
                  <c:v>180.43</c:v>
                </c:pt>
                <c:pt idx="1853">
                  <c:v>181.82</c:v>
                </c:pt>
                <c:pt idx="1854">
                  <c:v>182.19</c:v>
                </c:pt>
                <c:pt idx="1855">
                  <c:v>180.51</c:v>
                </c:pt>
                <c:pt idx="1856">
                  <c:v>180.56</c:v>
                </c:pt>
                <c:pt idx="1857">
                  <c:v>183.35</c:v>
                </c:pt>
                <c:pt idx="1858">
                  <c:v>182.41</c:v>
                </c:pt>
                <c:pt idx="1859">
                  <c:v>181.6</c:v>
                </c:pt>
                <c:pt idx="1860">
                  <c:v>181.6</c:v>
                </c:pt>
                <c:pt idx="1861">
                  <c:v>181.33</c:v>
                </c:pt>
                <c:pt idx="1862">
                  <c:v>181.18</c:v>
                </c:pt>
                <c:pt idx="1863">
                  <c:v>180.19</c:v>
                </c:pt>
                <c:pt idx="1864">
                  <c:v>179.36</c:v>
                </c:pt>
                <c:pt idx="1865">
                  <c:v>179.23</c:v>
                </c:pt>
                <c:pt idx="1866">
                  <c:v>181.17</c:v>
                </c:pt>
                <c:pt idx="1867">
                  <c:v>180.71</c:v>
                </c:pt>
                <c:pt idx="1868">
                  <c:v>181.18</c:v>
                </c:pt>
                <c:pt idx="1869">
                  <c:v>183.23</c:v>
                </c:pt>
                <c:pt idx="1870">
                  <c:v>182.06</c:v>
                </c:pt>
                <c:pt idx="1871">
                  <c:v>182.23</c:v>
                </c:pt>
                <c:pt idx="1872">
                  <c:v>180.65</c:v>
                </c:pt>
                <c:pt idx="1873">
                  <c:v>179.51</c:v>
                </c:pt>
                <c:pt idx="1874">
                  <c:v>179.1</c:v>
                </c:pt>
                <c:pt idx="1875">
                  <c:v>178.79</c:v>
                </c:pt>
                <c:pt idx="1876">
                  <c:v>179.66</c:v>
                </c:pt>
                <c:pt idx="1877">
                  <c:v>178.19</c:v>
                </c:pt>
                <c:pt idx="1878">
                  <c:v>177.84</c:v>
                </c:pt>
                <c:pt idx="1879">
                  <c:v>176.53</c:v>
                </c:pt>
                <c:pt idx="1880">
                  <c:v>176.88</c:v>
                </c:pt>
                <c:pt idx="1881">
                  <c:v>179.54</c:v>
                </c:pt>
                <c:pt idx="1882">
                  <c:v>179.08</c:v>
                </c:pt>
                <c:pt idx="1883">
                  <c:v>179.35</c:v>
                </c:pt>
                <c:pt idx="1884">
                  <c:v>179.04</c:v>
                </c:pt>
                <c:pt idx="1885">
                  <c:v>177.97</c:v>
                </c:pt>
                <c:pt idx="1886">
                  <c:v>178.43</c:v>
                </c:pt>
                <c:pt idx="1887">
                  <c:v>179.54</c:v>
                </c:pt>
                <c:pt idx="1888">
                  <c:v>179.54</c:v>
                </c:pt>
                <c:pt idx="1889">
                  <c:v>180.66</c:v>
                </c:pt>
                <c:pt idx="1890">
                  <c:v>181.27</c:v>
                </c:pt>
                <c:pt idx="1891">
                  <c:v>180.53</c:v>
                </c:pt>
                <c:pt idx="1892">
                  <c:v>179.11</c:v>
                </c:pt>
                <c:pt idx="1893">
                  <c:v>179.03</c:v>
                </c:pt>
                <c:pt idx="1894">
                  <c:v>179.03</c:v>
                </c:pt>
                <c:pt idx="1895">
                  <c:v>178.03</c:v>
                </c:pt>
                <c:pt idx="1896">
                  <c:v>178.21</c:v>
                </c:pt>
                <c:pt idx="1897">
                  <c:v>179.42</c:v>
                </c:pt>
                <c:pt idx="1898">
                  <c:v>180.19</c:v>
                </c:pt>
                <c:pt idx="1899">
                  <c:v>180.54</c:v>
                </c:pt>
                <c:pt idx="1900">
                  <c:v>180.92</c:v>
                </c:pt>
                <c:pt idx="1901">
                  <c:v>181.2</c:v>
                </c:pt>
                <c:pt idx="1902">
                  <c:v>181.68</c:v>
                </c:pt>
                <c:pt idx="1903">
                  <c:v>180.84</c:v>
                </c:pt>
                <c:pt idx="1904">
                  <c:v>181.11</c:v>
                </c:pt>
                <c:pt idx="1905">
                  <c:v>180.7</c:v>
                </c:pt>
                <c:pt idx="1906">
                  <c:v>181.88</c:v>
                </c:pt>
                <c:pt idx="1907">
                  <c:v>182.26</c:v>
                </c:pt>
                <c:pt idx="1908">
                  <c:v>183.43</c:v>
                </c:pt>
                <c:pt idx="1909">
                  <c:v>182.18</c:v>
                </c:pt>
                <c:pt idx="1910">
                  <c:v>180.63</c:v>
                </c:pt>
                <c:pt idx="1911">
                  <c:v>179.83</c:v>
                </c:pt>
                <c:pt idx="1912">
                  <c:v>178.37</c:v>
                </c:pt>
                <c:pt idx="1913">
                  <c:v>179.01</c:v>
                </c:pt>
                <c:pt idx="1914">
                  <c:v>180.08</c:v>
                </c:pt>
                <c:pt idx="1915">
                  <c:v>179.99</c:v>
                </c:pt>
                <c:pt idx="1916">
                  <c:v>180.76</c:v>
                </c:pt>
                <c:pt idx="1917">
                  <c:v>180.62</c:v>
                </c:pt>
                <c:pt idx="1918">
                  <c:v>181.92</c:v>
                </c:pt>
                <c:pt idx="1919">
                  <c:v>184.28</c:v>
                </c:pt>
                <c:pt idx="1920">
                  <c:v>184.61</c:v>
                </c:pt>
                <c:pt idx="1921">
                  <c:v>183.87</c:v>
                </c:pt>
                <c:pt idx="1922">
                  <c:v>184.54</c:v>
                </c:pt>
                <c:pt idx="1923">
                  <c:v>185.66</c:v>
                </c:pt>
                <c:pt idx="1924">
                  <c:v>187.42</c:v>
                </c:pt>
                <c:pt idx="1925">
                  <c:v>189.72</c:v>
                </c:pt>
                <c:pt idx="1926">
                  <c:v>189.64</c:v>
                </c:pt>
                <c:pt idx="1927">
                  <c:v>188.56</c:v>
                </c:pt>
                <c:pt idx="1928">
                  <c:v>187.6</c:v>
                </c:pt>
                <c:pt idx="1929">
                  <c:v>188.29</c:v>
                </c:pt>
                <c:pt idx="1930">
                  <c:v>188.29</c:v>
                </c:pt>
                <c:pt idx="1931">
                  <c:v>187.86</c:v>
                </c:pt>
                <c:pt idx="1932">
                  <c:v>187.68</c:v>
                </c:pt>
                <c:pt idx="1933">
                  <c:v>187.75</c:v>
                </c:pt>
                <c:pt idx="1934">
                  <c:v>189.55</c:v>
                </c:pt>
                <c:pt idx="1935">
                  <c:v>189.32</c:v>
                </c:pt>
                <c:pt idx="1936">
                  <c:v>190.04</c:v>
                </c:pt>
                <c:pt idx="1937">
                  <c:v>190.16</c:v>
                </c:pt>
                <c:pt idx="1938">
                  <c:v>191.06</c:v>
                </c:pt>
                <c:pt idx="1939">
                  <c:v>189.68</c:v>
                </c:pt>
                <c:pt idx="1940">
                  <c:v>189.51</c:v>
                </c:pt>
                <c:pt idx="1941">
                  <c:v>189.04</c:v>
                </c:pt>
                <c:pt idx="1942">
                  <c:v>187.61</c:v>
                </c:pt>
                <c:pt idx="1943">
                  <c:v>185.33</c:v>
                </c:pt>
                <c:pt idx="1944">
                  <c:v>187.1</c:v>
                </c:pt>
                <c:pt idx="1945">
                  <c:v>186.53</c:v>
                </c:pt>
                <c:pt idx="1946">
                  <c:v>187.34</c:v>
                </c:pt>
                <c:pt idx="1947">
                  <c:v>186.63</c:v>
                </c:pt>
                <c:pt idx="1948">
                  <c:v>186.73</c:v>
                </c:pt>
                <c:pt idx="1949">
                  <c:v>189.61</c:v>
                </c:pt>
                <c:pt idx="1950">
                  <c:v>189.15</c:v>
                </c:pt>
                <c:pt idx="1951">
                  <c:v>189.74</c:v>
                </c:pt>
                <c:pt idx="1952">
                  <c:v>190.06</c:v>
                </c:pt>
                <c:pt idx="1953">
                  <c:v>191.23</c:v>
                </c:pt>
                <c:pt idx="1954">
                  <c:v>191.85</c:v>
                </c:pt>
                <c:pt idx="1955">
                  <c:v>192.43</c:v>
                </c:pt>
                <c:pt idx="1956">
                  <c:v>192.01</c:v>
                </c:pt>
                <c:pt idx="1957">
                  <c:v>191.45</c:v>
                </c:pt>
                <c:pt idx="1958">
                  <c:v>191.45</c:v>
                </c:pt>
                <c:pt idx="1959">
                  <c:v>192.52</c:v>
                </c:pt>
                <c:pt idx="1960">
                  <c:v>191.93</c:v>
                </c:pt>
                <c:pt idx="1961">
                  <c:v>191.05</c:v>
                </c:pt>
                <c:pt idx="1962">
                  <c:v>192.37</c:v>
                </c:pt>
                <c:pt idx="1963">
                  <c:v>192.94</c:v>
                </c:pt>
                <c:pt idx="1964">
                  <c:v>193.29</c:v>
                </c:pt>
                <c:pt idx="1965">
                  <c:v>192.72</c:v>
                </c:pt>
                <c:pt idx="1966">
                  <c:v>194.72</c:v>
                </c:pt>
                <c:pt idx="1967">
                  <c:v>195.65</c:v>
                </c:pt>
                <c:pt idx="1968">
                  <c:v>194.38</c:v>
                </c:pt>
                <c:pt idx="1969">
                  <c:v>195.13</c:v>
                </c:pt>
                <c:pt idx="1970">
                  <c:v>194.35</c:v>
                </c:pt>
                <c:pt idx="1971">
                  <c:v>192.55</c:v>
                </c:pt>
                <c:pt idx="1972">
                  <c:v>191.58</c:v>
                </c:pt>
                <c:pt idx="1973">
                  <c:v>192.06</c:v>
                </c:pt>
                <c:pt idx="1974">
                  <c:v>192.4</c:v>
                </c:pt>
                <c:pt idx="1975">
                  <c:v>189.6</c:v>
                </c:pt>
                <c:pt idx="1976">
                  <c:v>189.93</c:v>
                </c:pt>
                <c:pt idx="1977">
                  <c:v>190.92</c:v>
                </c:pt>
                <c:pt idx="1978">
                  <c:v>192.11</c:v>
                </c:pt>
                <c:pt idx="1979">
                  <c:v>191.48</c:v>
                </c:pt>
                <c:pt idx="1980">
                  <c:v>190.62</c:v>
                </c:pt>
                <c:pt idx="1981">
                  <c:v>187.93</c:v>
                </c:pt>
                <c:pt idx="1982">
                  <c:v>187.68</c:v>
                </c:pt>
                <c:pt idx="1983">
                  <c:v>188.95</c:v>
                </c:pt>
                <c:pt idx="1984">
                  <c:v>188.32</c:v>
                </c:pt>
                <c:pt idx="1985">
                  <c:v>187.63</c:v>
                </c:pt>
                <c:pt idx="1986">
                  <c:v>187.3</c:v>
                </c:pt>
                <c:pt idx="1987">
                  <c:v>187.41</c:v>
                </c:pt>
                <c:pt idx="1988">
                  <c:v>187.26</c:v>
                </c:pt>
                <c:pt idx="1989">
                  <c:v>186.1</c:v>
                </c:pt>
                <c:pt idx="1990">
                  <c:v>186.38</c:v>
                </c:pt>
                <c:pt idx="1991">
                  <c:v>188.08</c:v>
                </c:pt>
                <c:pt idx="1992">
                  <c:v>189.16</c:v>
                </c:pt>
                <c:pt idx="1993">
                  <c:v>187.36</c:v>
                </c:pt>
                <c:pt idx="1994">
                  <c:v>187.17</c:v>
                </c:pt>
                <c:pt idx="1995">
                  <c:v>187.31</c:v>
                </c:pt>
                <c:pt idx="1996">
                  <c:v>188.1</c:v>
                </c:pt>
                <c:pt idx="1997">
                  <c:v>188.83</c:v>
                </c:pt>
                <c:pt idx="1998">
                  <c:v>188.93</c:v>
                </c:pt>
                <c:pt idx="1999">
                  <c:v>188.63</c:v>
                </c:pt>
                <c:pt idx="2000">
                  <c:v>188.63</c:v>
                </c:pt>
                <c:pt idx="2001">
                  <c:v>187.91</c:v>
                </c:pt>
                <c:pt idx="2002">
                  <c:v>187.37</c:v>
                </c:pt>
                <c:pt idx="2003">
                  <c:v>187.27</c:v>
                </c:pt>
                <c:pt idx="2004">
                  <c:v>188.24</c:v>
                </c:pt>
                <c:pt idx="2005">
                  <c:v>188.25</c:v>
                </c:pt>
                <c:pt idx="2006">
                  <c:v>186.9</c:v>
                </c:pt>
                <c:pt idx="2007">
                  <c:v>185.03</c:v>
                </c:pt>
                <c:pt idx="2008">
                  <c:v>183.69</c:v>
                </c:pt>
                <c:pt idx="2009">
                  <c:v>182.91</c:v>
                </c:pt>
                <c:pt idx="2010">
                  <c:v>182.88</c:v>
                </c:pt>
                <c:pt idx="2011">
                  <c:v>181.36</c:v>
                </c:pt>
                <c:pt idx="2012">
                  <c:v>181.71</c:v>
                </c:pt>
                <c:pt idx="2013">
                  <c:v>183.39</c:v>
                </c:pt>
                <c:pt idx="2014">
                  <c:v>182.05</c:v>
                </c:pt>
                <c:pt idx="2015">
                  <c:v>184.3</c:v>
                </c:pt>
                <c:pt idx="2016">
                  <c:v>182.62</c:v>
                </c:pt>
                <c:pt idx="2017">
                  <c:v>180.66</c:v>
                </c:pt>
                <c:pt idx="2018">
                  <c:v>181.29</c:v>
                </c:pt>
                <c:pt idx="2019">
                  <c:v>181.3</c:v>
                </c:pt>
                <c:pt idx="2020">
                  <c:v>182.08</c:v>
                </c:pt>
                <c:pt idx="2021">
                  <c:v>185.07</c:v>
                </c:pt>
                <c:pt idx="2022">
                  <c:v>184.06</c:v>
                </c:pt>
                <c:pt idx="2023">
                  <c:v>184.36</c:v>
                </c:pt>
                <c:pt idx="2024">
                  <c:v>183.22</c:v>
                </c:pt>
                <c:pt idx="2025">
                  <c:v>181.87</c:v>
                </c:pt>
                <c:pt idx="2026">
                  <c:v>181.87</c:v>
                </c:pt>
                <c:pt idx="2027">
                  <c:v>182.52</c:v>
                </c:pt>
                <c:pt idx="2028">
                  <c:v>182.78</c:v>
                </c:pt>
                <c:pt idx="2029">
                  <c:v>184.28</c:v>
                </c:pt>
                <c:pt idx="2030">
                  <c:v>186.37</c:v>
                </c:pt>
                <c:pt idx="2031">
                  <c:v>186.08</c:v>
                </c:pt>
                <c:pt idx="2032">
                  <c:v>187.98</c:v>
                </c:pt>
                <c:pt idx="2033">
                  <c:v>187.66</c:v>
                </c:pt>
                <c:pt idx="2034">
                  <c:v>187.04</c:v>
                </c:pt>
                <c:pt idx="2035">
                  <c:v>186.96</c:v>
                </c:pt>
                <c:pt idx="2036">
                  <c:v>188.04</c:v>
                </c:pt>
                <c:pt idx="2037">
                  <c:v>189.09</c:v>
                </c:pt>
                <c:pt idx="2038">
                  <c:v>188.5</c:v>
                </c:pt>
                <c:pt idx="2039">
                  <c:v>187.52</c:v>
                </c:pt>
                <c:pt idx="2040">
                  <c:v>187.76</c:v>
                </c:pt>
                <c:pt idx="2041">
                  <c:v>189.23</c:v>
                </c:pt>
                <c:pt idx="2042">
                  <c:v>190.07</c:v>
                </c:pt>
                <c:pt idx="2043">
                  <c:v>189.82</c:v>
                </c:pt>
                <c:pt idx="2044">
                  <c:v>191.53</c:v>
                </c:pt>
                <c:pt idx="2045">
                  <c:v>191.25</c:v>
                </c:pt>
                <c:pt idx="2046">
                  <c:v>192.37</c:v>
                </c:pt>
                <c:pt idx="2047">
                  <c:v>192.76</c:v>
                </c:pt>
                <c:pt idx="2048">
                  <c:v>192.62</c:v>
                </c:pt>
                <c:pt idx="2049">
                  <c:v>193.72</c:v>
                </c:pt>
                <c:pt idx="2050">
                  <c:v>197.28</c:v>
                </c:pt>
                <c:pt idx="2051">
                  <c:v>198.08</c:v>
                </c:pt>
                <c:pt idx="2052">
                  <c:v>197.1</c:v>
                </c:pt>
                <c:pt idx="2053">
                  <c:v>199.06</c:v>
                </c:pt>
                <c:pt idx="2054">
                  <c:v>198.11</c:v>
                </c:pt>
                <c:pt idx="2055">
                  <c:v>198.71</c:v>
                </c:pt>
                <c:pt idx="2056">
                  <c:v>198.67</c:v>
                </c:pt>
                <c:pt idx="2057">
                  <c:v>198.99</c:v>
                </c:pt>
                <c:pt idx="2058">
                  <c:v>201.41</c:v>
                </c:pt>
                <c:pt idx="2059">
                  <c:v>201.52</c:v>
                </c:pt>
                <c:pt idx="2060">
                  <c:v>200.35</c:v>
                </c:pt>
                <c:pt idx="2061">
                  <c:v>200.67</c:v>
                </c:pt>
                <c:pt idx="2062">
                  <c:v>202.54</c:v>
                </c:pt>
                <c:pt idx="2063">
                  <c:v>202.54</c:v>
                </c:pt>
                <c:pt idx="2064">
                  <c:v>202.17</c:v>
                </c:pt>
                <c:pt idx="2065">
                  <c:v>200.46</c:v>
                </c:pt>
                <c:pt idx="2066">
                  <c:v>200.86</c:v>
                </c:pt>
                <c:pt idx="2067">
                  <c:v>204.23</c:v>
                </c:pt>
                <c:pt idx="2068">
                  <c:v>203.88</c:v>
                </c:pt>
                <c:pt idx="2069">
                  <c:v>202.99</c:v>
                </c:pt>
                <c:pt idx="2070">
                  <c:v>204.25</c:v>
                </c:pt>
                <c:pt idx="2071">
                  <c:v>204.39</c:v>
                </c:pt>
                <c:pt idx="2072">
                  <c:v>206.31</c:v>
                </c:pt>
                <c:pt idx="2073">
                  <c:v>206.73</c:v>
                </c:pt>
                <c:pt idx="2074">
                  <c:v>209.94</c:v>
                </c:pt>
                <c:pt idx="2075">
                  <c:v>212.02</c:v>
                </c:pt>
                <c:pt idx="2076">
                  <c:v>210.65</c:v>
                </c:pt>
                <c:pt idx="2077">
                  <c:v>209.81</c:v>
                </c:pt>
                <c:pt idx="2078">
                  <c:v>210.02</c:v>
                </c:pt>
                <c:pt idx="2079">
                  <c:v>210.94</c:v>
                </c:pt>
                <c:pt idx="2080">
                  <c:v>208.57</c:v>
                </c:pt>
                <c:pt idx="2081">
                  <c:v>207.14</c:v>
                </c:pt>
                <c:pt idx="2082">
                  <c:v>207.14</c:v>
                </c:pt>
                <c:pt idx="2083">
                  <c:v>207.15</c:v>
                </c:pt>
                <c:pt idx="2084">
                  <c:v>209.61</c:v>
                </c:pt>
                <c:pt idx="2085">
                  <c:v>210.68</c:v>
                </c:pt>
                <c:pt idx="2086">
                  <c:v>211.28</c:v>
                </c:pt>
                <c:pt idx="2087">
                  <c:v>211.28</c:v>
                </c:pt>
                <c:pt idx="2088">
                  <c:v>209.59</c:v>
                </c:pt>
                <c:pt idx="2089">
                  <c:v>210.88</c:v>
                </c:pt>
                <c:pt idx="2090">
                  <c:v>210.65</c:v>
                </c:pt>
                <c:pt idx="2091">
                  <c:v>213.8</c:v>
                </c:pt>
                <c:pt idx="2092">
                  <c:v>207.97</c:v>
                </c:pt>
                <c:pt idx="2093">
                  <c:v>206.11</c:v>
                </c:pt>
                <c:pt idx="2094">
                  <c:v>205.96</c:v>
                </c:pt>
                <c:pt idx="2095">
                  <c:v>206.72</c:v>
                </c:pt>
                <c:pt idx="2096">
                  <c:v>206.64</c:v>
                </c:pt>
                <c:pt idx="2097">
                  <c:v>208.26</c:v>
                </c:pt>
                <c:pt idx="2098">
                  <c:v>209.17</c:v>
                </c:pt>
                <c:pt idx="2099">
                  <c:v>208.43</c:v>
                </c:pt>
                <c:pt idx="2100">
                  <c:v>207.53</c:v>
                </c:pt>
                <c:pt idx="2101">
                  <c:v>205.79</c:v>
                </c:pt>
                <c:pt idx="2102">
                  <c:v>203.49</c:v>
                </c:pt>
                <c:pt idx="2103">
                  <c:v>204.25</c:v>
                </c:pt>
                <c:pt idx="2104">
                  <c:v>206.43</c:v>
                </c:pt>
                <c:pt idx="2105">
                  <c:v>207.39</c:v>
                </c:pt>
                <c:pt idx="2106">
                  <c:v>209.81</c:v>
                </c:pt>
                <c:pt idx="2107">
                  <c:v>210.29</c:v>
                </c:pt>
                <c:pt idx="2108">
                  <c:v>209.33</c:v>
                </c:pt>
                <c:pt idx="2109">
                  <c:v>211.78</c:v>
                </c:pt>
                <c:pt idx="2110">
                  <c:v>213.96</c:v>
                </c:pt>
                <c:pt idx="2111">
                  <c:v>212.79</c:v>
                </c:pt>
                <c:pt idx="2112">
                  <c:v>212.96</c:v>
                </c:pt>
                <c:pt idx="2113">
                  <c:v>213.47</c:v>
                </c:pt>
                <c:pt idx="2114">
                  <c:v>214.56</c:v>
                </c:pt>
                <c:pt idx="2115">
                  <c:v>216.24</c:v>
                </c:pt>
                <c:pt idx="2116">
                  <c:v>215.92</c:v>
                </c:pt>
                <c:pt idx="2117">
                  <c:v>215.97</c:v>
                </c:pt>
                <c:pt idx="2118">
                  <c:v>217.4</c:v>
                </c:pt>
                <c:pt idx="2119">
                  <c:v>219.76</c:v>
                </c:pt>
                <c:pt idx="2120">
                  <c:v>219.76</c:v>
                </c:pt>
                <c:pt idx="2121">
                  <c:v>222.45</c:v>
                </c:pt>
                <c:pt idx="2122">
                  <c:v>219.76</c:v>
                </c:pt>
                <c:pt idx="2123">
                  <c:v>222.22</c:v>
                </c:pt>
                <c:pt idx="2124">
                  <c:v>224.62</c:v>
                </c:pt>
                <c:pt idx="2125">
                  <c:v>224.34</c:v>
                </c:pt>
                <c:pt idx="2126">
                  <c:v>223.79</c:v>
                </c:pt>
                <c:pt idx="2127">
                  <c:v>224.04</c:v>
                </c:pt>
                <c:pt idx="2128">
                  <c:v>226.77</c:v>
                </c:pt>
                <c:pt idx="2129">
                  <c:v>226.92</c:v>
                </c:pt>
                <c:pt idx="2130">
                  <c:v>225.42</c:v>
                </c:pt>
                <c:pt idx="2131">
                  <c:v>224.38</c:v>
                </c:pt>
                <c:pt idx="2132">
                  <c:v>224.34</c:v>
                </c:pt>
                <c:pt idx="2133">
                  <c:v>225.13</c:v>
                </c:pt>
                <c:pt idx="2134">
                  <c:v>225.57</c:v>
                </c:pt>
                <c:pt idx="2135">
                  <c:v>226.58</c:v>
                </c:pt>
                <c:pt idx="2136">
                  <c:v>231.69</c:v>
                </c:pt>
                <c:pt idx="2137">
                  <c:v>232.54</c:v>
                </c:pt>
                <c:pt idx="2138">
                  <c:v>233.19</c:v>
                </c:pt>
                <c:pt idx="2139">
                  <c:v>236.55</c:v>
                </c:pt>
                <c:pt idx="2140">
                  <c:v>234.67</c:v>
                </c:pt>
                <c:pt idx="2141">
                  <c:v>235.78</c:v>
                </c:pt>
                <c:pt idx="2142">
                  <c:v>235.6</c:v>
                </c:pt>
                <c:pt idx="2143">
                  <c:v>236.54</c:v>
                </c:pt>
                <c:pt idx="2144">
                  <c:v>233.34</c:v>
                </c:pt>
                <c:pt idx="2145">
                  <c:v>235.33</c:v>
                </c:pt>
                <c:pt idx="2146">
                  <c:v>234.72</c:v>
                </c:pt>
                <c:pt idx="2147">
                  <c:v>237.3</c:v>
                </c:pt>
                <c:pt idx="2148">
                  <c:v>238.97</c:v>
                </c:pt>
                <c:pt idx="2149">
                  <c:v>238.97</c:v>
                </c:pt>
                <c:pt idx="2150">
                  <c:v>238.9</c:v>
                </c:pt>
                <c:pt idx="2151">
                  <c:v>235.14</c:v>
                </c:pt>
                <c:pt idx="2152">
                  <c:v>235.71</c:v>
                </c:pt>
                <c:pt idx="2153">
                  <c:v>232.47</c:v>
                </c:pt>
                <c:pt idx="2154">
                  <c:v>228.69</c:v>
                </c:pt>
                <c:pt idx="2155">
                  <c:v>228.63</c:v>
                </c:pt>
                <c:pt idx="2156">
                  <c:v>233.52</c:v>
                </c:pt>
                <c:pt idx="2157">
                  <c:v>233.75</c:v>
                </c:pt>
                <c:pt idx="2158">
                  <c:v>236.44</c:v>
                </c:pt>
                <c:pt idx="2159">
                  <c:v>235.97</c:v>
                </c:pt>
                <c:pt idx="2160">
                  <c:v>237.28</c:v>
                </c:pt>
                <c:pt idx="2161">
                  <c:v>237.73</c:v>
                </c:pt>
                <c:pt idx="2162">
                  <c:v>242.22</c:v>
                </c:pt>
                <c:pt idx="2163">
                  <c:v>243.03</c:v>
                </c:pt>
                <c:pt idx="2164">
                  <c:v>242.38</c:v>
                </c:pt>
                <c:pt idx="2165">
                  <c:v>244.74</c:v>
                </c:pt>
                <c:pt idx="2166">
                  <c:v>242.42</c:v>
                </c:pt>
                <c:pt idx="2167">
                  <c:v>241.75</c:v>
                </c:pt>
                <c:pt idx="2168">
                  <c:v>242.02</c:v>
                </c:pt>
                <c:pt idx="2169">
                  <c:v>242.29</c:v>
                </c:pt>
                <c:pt idx="2170">
                  <c:v>243.08</c:v>
                </c:pt>
                <c:pt idx="2171">
                  <c:v>240.51</c:v>
                </c:pt>
                <c:pt idx="2172">
                  <c:v>235.52</c:v>
                </c:pt>
                <c:pt idx="2173">
                  <c:v>235.16</c:v>
                </c:pt>
                <c:pt idx="2174">
                  <c:v>234.79</c:v>
                </c:pt>
                <c:pt idx="2175">
                  <c:v>237.73</c:v>
                </c:pt>
                <c:pt idx="2176">
                  <c:v>237.24</c:v>
                </c:pt>
                <c:pt idx="2177">
                  <c:v>236.08</c:v>
                </c:pt>
                <c:pt idx="2178">
                  <c:v>237.13</c:v>
                </c:pt>
                <c:pt idx="2179">
                  <c:v>237.85</c:v>
                </c:pt>
                <c:pt idx="2180">
                  <c:v>237.58</c:v>
                </c:pt>
                <c:pt idx="2181">
                  <c:v>236.41</c:v>
                </c:pt>
                <c:pt idx="2182">
                  <c:v>237.54</c:v>
                </c:pt>
                <c:pt idx="2183">
                  <c:v>234.43</c:v>
                </c:pt>
                <c:pt idx="2184">
                  <c:v>232.76</c:v>
                </c:pt>
                <c:pt idx="2185">
                  <c:v>233.2</c:v>
                </c:pt>
                <c:pt idx="2186">
                  <c:v>236.11</c:v>
                </c:pt>
                <c:pt idx="2187">
                  <c:v>235.45</c:v>
                </c:pt>
                <c:pt idx="2188">
                  <c:v>240.12</c:v>
                </c:pt>
                <c:pt idx="2189">
                  <c:v>241.35</c:v>
                </c:pt>
                <c:pt idx="2190">
                  <c:v>241.35</c:v>
                </c:pt>
                <c:pt idx="2191">
                  <c:v>244.75</c:v>
                </c:pt>
                <c:pt idx="2192">
                  <c:v>246.63</c:v>
                </c:pt>
                <c:pt idx="2193">
                  <c:v>247.98</c:v>
                </c:pt>
                <c:pt idx="2194">
                  <c:v>247.35</c:v>
                </c:pt>
                <c:pt idx="2195">
                  <c:v>245.04</c:v>
                </c:pt>
                <c:pt idx="2196">
                  <c:v>245.51</c:v>
                </c:pt>
                <c:pt idx="2197">
                  <c:v>243.94</c:v>
                </c:pt>
                <c:pt idx="2198">
                  <c:v>245.65</c:v>
                </c:pt>
                <c:pt idx="2199">
                  <c:v>245.67</c:v>
                </c:pt>
                <c:pt idx="2200">
                  <c:v>239.96</c:v>
                </c:pt>
                <c:pt idx="2201">
                  <c:v>239.58</c:v>
                </c:pt>
                <c:pt idx="2202">
                  <c:v>241.13</c:v>
                </c:pt>
                <c:pt idx="2203">
                  <c:v>241.49</c:v>
                </c:pt>
                <c:pt idx="2204">
                  <c:v>245.73</c:v>
                </c:pt>
                <c:pt idx="2205">
                  <c:v>246.13</c:v>
                </c:pt>
                <c:pt idx="2206">
                  <c:v>244.35</c:v>
                </c:pt>
                <c:pt idx="2207">
                  <c:v>244.99</c:v>
                </c:pt>
                <c:pt idx="2208">
                  <c:v>244.06</c:v>
                </c:pt>
                <c:pt idx="2209">
                  <c:v>247.58</c:v>
                </c:pt>
                <c:pt idx="2210">
                  <c:v>245.26</c:v>
                </c:pt>
                <c:pt idx="2211">
                  <c:v>247.03</c:v>
                </c:pt>
                <c:pt idx="2212">
                  <c:v>248.93</c:v>
                </c:pt>
                <c:pt idx="2213">
                  <c:v>248.74</c:v>
                </c:pt>
                <c:pt idx="2214">
                  <c:v>249.6</c:v>
                </c:pt>
                <c:pt idx="2215">
                  <c:v>250.84</c:v>
                </c:pt>
                <c:pt idx="2216">
                  <c:v>252.04</c:v>
                </c:pt>
                <c:pt idx="2217">
                  <c:v>252.7</c:v>
                </c:pt>
                <c:pt idx="2218">
                  <c:v>251.79</c:v>
                </c:pt>
                <c:pt idx="2219">
                  <c:v>251.79</c:v>
                </c:pt>
                <c:pt idx="2220">
                  <c:v>244.05</c:v>
                </c:pt>
                <c:pt idx="2221">
                  <c:v>241.59</c:v>
                </c:pt>
                <c:pt idx="2222">
                  <c:v>242.82</c:v>
                </c:pt>
                <c:pt idx="2223">
                  <c:v>243.01</c:v>
                </c:pt>
                <c:pt idx="2224">
                  <c:v>242.22</c:v>
                </c:pt>
                <c:pt idx="2225">
                  <c:v>238.11</c:v>
                </c:pt>
                <c:pt idx="2226">
                  <c:v>233.66</c:v>
                </c:pt>
                <c:pt idx="2227">
                  <c:v>235.01</c:v>
                </c:pt>
                <c:pt idx="2228">
                  <c:v>236.07</c:v>
                </c:pt>
                <c:pt idx="2229">
                  <c:v>236.36</c:v>
                </c:pt>
                <c:pt idx="2230">
                  <c:v>236.24</c:v>
                </c:pt>
                <c:pt idx="2231">
                  <c:v>238.18</c:v>
                </c:pt>
                <c:pt idx="2232">
                  <c:v>238.67</c:v>
                </c:pt>
                <c:pt idx="2233">
                  <c:v>237.95</c:v>
                </c:pt>
                <c:pt idx="2234">
                  <c:v>240.22</c:v>
                </c:pt>
                <c:pt idx="2235">
                  <c:v>236.01</c:v>
                </c:pt>
                <c:pt idx="2236">
                  <c:v>234.55</c:v>
                </c:pt>
                <c:pt idx="2237">
                  <c:v>236.59</c:v>
                </c:pt>
                <c:pt idx="2238">
                  <c:v>236.12</c:v>
                </c:pt>
                <c:pt idx="2239">
                  <c:v>234.91</c:v>
                </c:pt>
                <c:pt idx="2240">
                  <c:v>235.99</c:v>
                </c:pt>
                <c:pt idx="2241">
                  <c:v>237.03</c:v>
                </c:pt>
                <c:pt idx="2242">
                  <c:v>236.84</c:v>
                </c:pt>
                <c:pt idx="2243">
                  <c:v>237.04</c:v>
                </c:pt>
                <c:pt idx="2244">
                  <c:v>236.88</c:v>
                </c:pt>
                <c:pt idx="2245">
                  <c:v>240.68</c:v>
                </c:pt>
                <c:pt idx="2246">
                  <c:v>243.34</c:v>
                </c:pt>
                <c:pt idx="2247">
                  <c:v>245.67</c:v>
                </c:pt>
                <c:pt idx="2248">
                  <c:v>246.25</c:v>
                </c:pt>
                <c:pt idx="2249">
                  <c:v>247.15</c:v>
                </c:pt>
                <c:pt idx="2250">
                  <c:v>247.38</c:v>
                </c:pt>
                <c:pt idx="2251">
                  <c:v>246.51</c:v>
                </c:pt>
                <c:pt idx="2252">
                  <c:v>249.77</c:v>
                </c:pt>
                <c:pt idx="2253">
                  <c:v>249.67</c:v>
                </c:pt>
                <c:pt idx="2254">
                  <c:v>250.19</c:v>
                </c:pt>
                <c:pt idx="2255">
                  <c:v>247.81</c:v>
                </c:pt>
                <c:pt idx="2256">
                  <c:v>252.84</c:v>
                </c:pt>
                <c:pt idx="2257">
                  <c:v>253.3</c:v>
                </c:pt>
                <c:pt idx="2258">
                  <c:v>252.84</c:v>
                </c:pt>
                <c:pt idx="2259">
                  <c:v>252.93</c:v>
                </c:pt>
                <c:pt idx="2260">
                  <c:v>252.93</c:v>
                </c:pt>
                <c:pt idx="2261">
                  <c:v>248.52</c:v>
                </c:pt>
                <c:pt idx="2262">
                  <c:v>250.08</c:v>
                </c:pt>
                <c:pt idx="2263">
                  <c:v>253.83</c:v>
                </c:pt>
                <c:pt idx="2264">
                  <c:v>250.47</c:v>
                </c:pt>
                <c:pt idx="2265">
                  <c:v>248.14</c:v>
                </c:pt>
                <c:pt idx="2266">
                  <c:v>247.67</c:v>
                </c:pt>
                <c:pt idx="2267">
                  <c:v>247.06</c:v>
                </c:pt>
                <c:pt idx="2268">
                  <c:v>235.18</c:v>
                </c:pt>
                <c:pt idx="2269">
                  <c:v>230.67</c:v>
                </c:pt>
                <c:pt idx="2270">
                  <c:v>231.94</c:v>
                </c:pt>
                <c:pt idx="2271">
                  <c:v>231.72</c:v>
                </c:pt>
                <c:pt idx="2272">
                  <c:v>231.68</c:v>
                </c:pt>
                <c:pt idx="2273">
                  <c:v>232.31</c:v>
                </c:pt>
                <c:pt idx="2274">
                  <c:v>232.21</c:v>
                </c:pt>
                <c:pt idx="2275">
                  <c:v>234.93</c:v>
                </c:pt>
                <c:pt idx="2276">
                  <c:v>235.67</c:v>
                </c:pt>
                <c:pt idx="2277">
                  <c:v>236.28</c:v>
                </c:pt>
                <c:pt idx="2278">
                  <c:v>231.83</c:v>
                </c:pt>
                <c:pt idx="2279">
                  <c:v>232.23</c:v>
                </c:pt>
                <c:pt idx="2280">
                  <c:v>229.91</c:v>
                </c:pt>
                <c:pt idx="2281">
                  <c:v>231.32</c:v>
                </c:pt>
                <c:pt idx="2282">
                  <c:v>233.6</c:v>
                </c:pt>
                <c:pt idx="2283">
                  <c:v>233.92</c:v>
                </c:pt>
                <c:pt idx="2284">
                  <c:v>233.71</c:v>
                </c:pt>
                <c:pt idx="2285">
                  <c:v>234.78</c:v>
                </c:pt>
                <c:pt idx="2286">
                  <c:v>234.41</c:v>
                </c:pt>
                <c:pt idx="2287">
                  <c:v>236.68</c:v>
                </c:pt>
                <c:pt idx="2288">
                  <c:v>235.85</c:v>
                </c:pt>
                <c:pt idx="2289">
                  <c:v>235.48</c:v>
                </c:pt>
                <c:pt idx="2290">
                  <c:v>235.91</c:v>
                </c:pt>
                <c:pt idx="2291">
                  <c:v>235.37</c:v>
                </c:pt>
                <c:pt idx="2292">
                  <c:v>238.8</c:v>
                </c:pt>
                <c:pt idx="2293">
                  <c:v>239.53</c:v>
                </c:pt>
                <c:pt idx="2294">
                  <c:v>238.84</c:v>
                </c:pt>
                <c:pt idx="2295">
                  <c:v>235.97</c:v>
                </c:pt>
                <c:pt idx="2296">
                  <c:v>235.88</c:v>
                </c:pt>
                <c:pt idx="2297">
                  <c:v>236.26</c:v>
                </c:pt>
                <c:pt idx="2298">
                  <c:v>239.28</c:v>
                </c:pt>
                <c:pt idx="2299">
                  <c:v>238.26</c:v>
                </c:pt>
                <c:pt idx="2300">
                  <c:v>238.77</c:v>
                </c:pt>
                <c:pt idx="2301">
                  <c:v>239.26</c:v>
                </c:pt>
                <c:pt idx="2302">
                  <c:v>240.94</c:v>
                </c:pt>
                <c:pt idx="2303">
                  <c:v>243.71</c:v>
                </c:pt>
                <c:pt idx="2304">
                  <c:v>243.98</c:v>
                </c:pt>
                <c:pt idx="2305">
                  <c:v>245.8</c:v>
                </c:pt>
                <c:pt idx="2306">
                  <c:v>246.2</c:v>
                </c:pt>
                <c:pt idx="2307">
                  <c:v>246.58</c:v>
                </c:pt>
                <c:pt idx="2308">
                  <c:v>245.87</c:v>
                </c:pt>
                <c:pt idx="2309">
                  <c:v>245.77</c:v>
                </c:pt>
                <c:pt idx="2310">
                  <c:v>246.13</c:v>
                </c:pt>
                <c:pt idx="2311">
                  <c:v>247.08</c:v>
                </c:pt>
                <c:pt idx="2312">
                  <c:v>246.64</c:v>
                </c:pt>
                <c:pt idx="2313">
                  <c:v>243.02</c:v>
                </c:pt>
                <c:pt idx="2314">
                  <c:v>244.5</c:v>
                </c:pt>
                <c:pt idx="2315">
                  <c:v>243.21</c:v>
                </c:pt>
                <c:pt idx="2316">
                  <c:v>236.78</c:v>
                </c:pt>
                <c:pt idx="2317">
                  <c:v>237.66</c:v>
                </c:pt>
                <c:pt idx="2318">
                  <c:v>242.05</c:v>
                </c:pt>
                <c:pt idx="2319">
                  <c:v>245.86</c:v>
                </c:pt>
                <c:pt idx="2320">
                  <c:v>247.45</c:v>
                </c:pt>
                <c:pt idx="2321">
                  <c:v>248.17</c:v>
                </c:pt>
                <c:pt idx="2322">
                  <c:v>248.77</c:v>
                </c:pt>
                <c:pt idx="2323">
                  <c:v>248.77</c:v>
                </c:pt>
                <c:pt idx="2324">
                  <c:v>249.22</c:v>
                </c:pt>
                <c:pt idx="2325">
                  <c:v>249.05</c:v>
                </c:pt>
                <c:pt idx="2326">
                  <c:v>254</c:v>
                </c:pt>
                <c:pt idx="2327">
                  <c:v>253.85</c:v>
                </c:pt>
                <c:pt idx="2328">
                  <c:v>253.04</c:v>
                </c:pt>
                <c:pt idx="2329">
                  <c:v>251.17</c:v>
                </c:pt>
                <c:pt idx="2330">
                  <c:v>251.16</c:v>
                </c:pt>
                <c:pt idx="2331">
                  <c:v>249.28</c:v>
                </c:pt>
                <c:pt idx="2332">
                  <c:v>250.96</c:v>
                </c:pt>
                <c:pt idx="2333">
                  <c:v>248.17</c:v>
                </c:pt>
                <c:pt idx="2334">
                  <c:v>247.35</c:v>
                </c:pt>
                <c:pt idx="2335">
                  <c:v>248.21</c:v>
                </c:pt>
                <c:pt idx="2336">
                  <c:v>250.04</c:v>
                </c:pt>
                <c:pt idx="2337">
                  <c:v>247.56</c:v>
                </c:pt>
                <c:pt idx="2338">
                  <c:v>246.78</c:v>
                </c:pt>
                <c:pt idx="2339">
                  <c:v>249.73</c:v>
                </c:pt>
                <c:pt idx="2340">
                  <c:v>248.75</c:v>
                </c:pt>
                <c:pt idx="2341">
                  <c:v>246.34</c:v>
                </c:pt>
                <c:pt idx="2342">
                  <c:v>246.75</c:v>
                </c:pt>
                <c:pt idx="2343">
                  <c:v>246.75</c:v>
                </c:pt>
                <c:pt idx="2344">
                  <c:v>246.92</c:v>
                </c:pt>
                <c:pt idx="2345">
                  <c:v>244.67</c:v>
                </c:pt>
                <c:pt idx="2346">
                  <c:v>243.37</c:v>
                </c:pt>
                <c:pt idx="2347">
                  <c:v>242.17</c:v>
                </c:pt>
                <c:pt idx="2348">
                  <c:v>242.17</c:v>
                </c:pt>
                <c:pt idx="2349">
                  <c:v>246.45</c:v>
                </c:pt>
                <c:pt idx="2350">
                  <c:v>252.19</c:v>
                </c:pt>
                <c:pt idx="2351">
                  <c:v>252.78</c:v>
                </c:pt>
                <c:pt idx="2352">
                  <c:v>255.33</c:v>
                </c:pt>
                <c:pt idx="2353">
                  <c:v>257.29000000000002</c:v>
                </c:pt>
                <c:pt idx="2354">
                  <c:v>258.73</c:v>
                </c:pt>
                <c:pt idx="2355">
                  <c:v>260.3</c:v>
                </c:pt>
                <c:pt idx="2356">
                  <c:v>259.95</c:v>
                </c:pt>
                <c:pt idx="2357">
                  <c:v>262.64</c:v>
                </c:pt>
                <c:pt idx="2358">
                  <c:v>265.49</c:v>
                </c:pt>
                <c:pt idx="2359">
                  <c:v>266.27999999999997</c:v>
                </c:pt>
                <c:pt idx="2360">
                  <c:v>269.33999999999997</c:v>
                </c:pt>
                <c:pt idx="2361">
                  <c:v>269.04000000000002</c:v>
                </c:pt>
                <c:pt idx="2362">
                  <c:v>267.83999999999997</c:v>
                </c:pt>
                <c:pt idx="2363">
                  <c:v>273.91000000000003</c:v>
                </c:pt>
                <c:pt idx="2364">
                  <c:v>270.10000000000002</c:v>
                </c:pt>
                <c:pt idx="2365">
                  <c:v>269.61</c:v>
                </c:pt>
                <c:pt idx="2366">
                  <c:v>273.75</c:v>
                </c:pt>
                <c:pt idx="2367">
                  <c:v>275.39999999999998</c:v>
                </c:pt>
                <c:pt idx="2368">
                  <c:v>274.24</c:v>
                </c:pt>
                <c:pt idx="2369">
                  <c:v>274.08</c:v>
                </c:pt>
                <c:pt idx="2370">
                  <c:v>276.45</c:v>
                </c:pt>
                <c:pt idx="2371">
                  <c:v>275.99</c:v>
                </c:pt>
                <c:pt idx="2372">
                  <c:v>279.64</c:v>
                </c:pt>
                <c:pt idx="2373">
                  <c:v>281.16000000000003</c:v>
                </c:pt>
                <c:pt idx="2374">
                  <c:v>280.04000000000002</c:v>
                </c:pt>
                <c:pt idx="2375">
                  <c:v>278.16000000000003</c:v>
                </c:pt>
                <c:pt idx="2376">
                  <c:v>275.07</c:v>
                </c:pt>
                <c:pt idx="2377">
                  <c:v>277.54000000000002</c:v>
                </c:pt>
                <c:pt idx="2378">
                  <c:v>275.62</c:v>
                </c:pt>
                <c:pt idx="2379">
                  <c:v>279.7</c:v>
                </c:pt>
                <c:pt idx="2380">
                  <c:v>279.7</c:v>
                </c:pt>
                <c:pt idx="2381">
                  <c:v>285.49</c:v>
                </c:pt>
                <c:pt idx="2382">
                  <c:v>285.42</c:v>
                </c:pt>
                <c:pt idx="2383">
                  <c:v>285.57</c:v>
                </c:pt>
                <c:pt idx="2384">
                  <c:v>285.48</c:v>
                </c:pt>
                <c:pt idx="2385">
                  <c:v>282.38</c:v>
                </c:pt>
                <c:pt idx="2386">
                  <c:v>282.88</c:v>
                </c:pt>
                <c:pt idx="2387">
                  <c:v>284</c:v>
                </c:pt>
                <c:pt idx="2388">
                  <c:v>282.95999999999998</c:v>
                </c:pt>
                <c:pt idx="2389">
                  <c:v>284.2</c:v>
                </c:pt>
                <c:pt idx="2390">
                  <c:v>283</c:v>
                </c:pt>
                <c:pt idx="2391">
                  <c:v>284.12</c:v>
                </c:pt>
                <c:pt idx="2392">
                  <c:v>288.62</c:v>
                </c:pt>
                <c:pt idx="2393">
                  <c:v>290.52</c:v>
                </c:pt>
                <c:pt idx="2394">
                  <c:v>290.66000000000003</c:v>
                </c:pt>
                <c:pt idx="2395">
                  <c:v>288.3</c:v>
                </c:pt>
                <c:pt idx="2396">
                  <c:v>290.86</c:v>
                </c:pt>
                <c:pt idx="2397">
                  <c:v>290.31</c:v>
                </c:pt>
                <c:pt idx="2398">
                  <c:v>291.22000000000003</c:v>
                </c:pt>
                <c:pt idx="2399">
                  <c:v>289.89</c:v>
                </c:pt>
                <c:pt idx="2400">
                  <c:v>288.23</c:v>
                </c:pt>
                <c:pt idx="2401">
                  <c:v>292.47000000000003</c:v>
                </c:pt>
                <c:pt idx="2402">
                  <c:v>292.77999999999997</c:v>
                </c:pt>
                <c:pt idx="2403">
                  <c:v>294.08</c:v>
                </c:pt>
                <c:pt idx="2404">
                  <c:v>298.17</c:v>
                </c:pt>
                <c:pt idx="2405">
                  <c:v>301.16000000000003</c:v>
                </c:pt>
                <c:pt idx="2406">
                  <c:v>301.64</c:v>
                </c:pt>
                <c:pt idx="2407">
                  <c:v>300.38</c:v>
                </c:pt>
                <c:pt idx="2408">
                  <c:v>300.93</c:v>
                </c:pt>
                <c:pt idx="2409">
                  <c:v>296.13</c:v>
                </c:pt>
                <c:pt idx="2410">
                  <c:v>289.2</c:v>
                </c:pt>
                <c:pt idx="2411">
                  <c:v>291.7</c:v>
                </c:pt>
                <c:pt idx="2412">
                  <c:v>292.39</c:v>
                </c:pt>
                <c:pt idx="2413">
                  <c:v>293.63</c:v>
                </c:pt>
                <c:pt idx="2414">
                  <c:v>300.41000000000003</c:v>
                </c:pt>
                <c:pt idx="2415">
                  <c:v>301.95</c:v>
                </c:pt>
                <c:pt idx="2416">
                  <c:v>296.69</c:v>
                </c:pt>
                <c:pt idx="2417">
                  <c:v>297.26</c:v>
                </c:pt>
                <c:pt idx="2418">
                  <c:v>292.86</c:v>
                </c:pt>
                <c:pt idx="2419">
                  <c:v>292.49</c:v>
                </c:pt>
                <c:pt idx="2420">
                  <c:v>285.62</c:v>
                </c:pt>
                <c:pt idx="2421">
                  <c:v>279.16000000000003</c:v>
                </c:pt>
                <c:pt idx="2422">
                  <c:v>284.44</c:v>
                </c:pt>
                <c:pt idx="2423">
                  <c:v>286.91000000000003</c:v>
                </c:pt>
                <c:pt idx="2424">
                  <c:v>286.91000000000003</c:v>
                </c:pt>
                <c:pt idx="2425">
                  <c:v>286.08999999999997</c:v>
                </c:pt>
                <c:pt idx="2426">
                  <c:v>293.07</c:v>
                </c:pt>
                <c:pt idx="2427">
                  <c:v>287.19</c:v>
                </c:pt>
                <c:pt idx="2428">
                  <c:v>286.82</c:v>
                </c:pt>
                <c:pt idx="2429">
                  <c:v>281.52</c:v>
                </c:pt>
                <c:pt idx="2430">
                  <c:v>281.83</c:v>
                </c:pt>
                <c:pt idx="2431">
                  <c:v>282.51</c:v>
                </c:pt>
                <c:pt idx="2432">
                  <c:v>284.57</c:v>
                </c:pt>
                <c:pt idx="2433">
                  <c:v>288.36</c:v>
                </c:pt>
                <c:pt idx="2434">
                  <c:v>288.02999999999997</c:v>
                </c:pt>
                <c:pt idx="2435">
                  <c:v>289.36</c:v>
                </c:pt>
                <c:pt idx="2436">
                  <c:v>295.33999999999997</c:v>
                </c:pt>
                <c:pt idx="2437">
                  <c:v>295.47000000000003</c:v>
                </c:pt>
                <c:pt idx="2438">
                  <c:v>294.70999999999998</c:v>
                </c:pt>
                <c:pt idx="2439">
                  <c:v>293.37</c:v>
                </c:pt>
                <c:pt idx="2440">
                  <c:v>291.57</c:v>
                </c:pt>
                <c:pt idx="2441">
                  <c:v>293.3</c:v>
                </c:pt>
                <c:pt idx="2442">
                  <c:v>293.98</c:v>
                </c:pt>
                <c:pt idx="2443">
                  <c:v>294.24</c:v>
                </c:pt>
                <c:pt idx="2444">
                  <c:v>287.43</c:v>
                </c:pt>
                <c:pt idx="2445">
                  <c:v>286.64999999999998</c:v>
                </c:pt>
                <c:pt idx="2446">
                  <c:v>279.62</c:v>
                </c:pt>
                <c:pt idx="2447">
                  <c:v>278.20999999999998</c:v>
                </c:pt>
                <c:pt idx="2448">
                  <c:v>280.17</c:v>
                </c:pt>
                <c:pt idx="2449">
                  <c:v>282.16000000000003</c:v>
                </c:pt>
                <c:pt idx="2450">
                  <c:v>282.16000000000003</c:v>
                </c:pt>
                <c:pt idx="2451">
                  <c:v>289.11</c:v>
                </c:pt>
                <c:pt idx="2452">
                  <c:v>288.73</c:v>
                </c:pt>
                <c:pt idx="2453">
                  <c:v>290.76</c:v>
                </c:pt>
                <c:pt idx="2454">
                  <c:v>290.10000000000002</c:v>
                </c:pt>
                <c:pt idx="2455">
                  <c:v>289.83</c:v>
                </c:pt>
                <c:pt idx="2456">
                  <c:v>288.45999999999998</c:v>
                </c:pt>
                <c:pt idx="2457">
                  <c:v>293.47000000000003</c:v>
                </c:pt>
                <c:pt idx="2458">
                  <c:v>295.08999999999997</c:v>
                </c:pt>
                <c:pt idx="2459">
                  <c:v>293.45</c:v>
                </c:pt>
                <c:pt idx="2460">
                  <c:v>296.72000000000003</c:v>
                </c:pt>
                <c:pt idx="2461">
                  <c:v>297.27999999999997</c:v>
                </c:pt>
                <c:pt idx="2462">
                  <c:v>297.47000000000003</c:v>
                </c:pt>
                <c:pt idx="2463">
                  <c:v>298.73</c:v>
                </c:pt>
                <c:pt idx="2464">
                  <c:v>301.62</c:v>
                </c:pt>
                <c:pt idx="2465">
                  <c:v>303.14</c:v>
                </c:pt>
                <c:pt idx="2466">
                  <c:v>304.76</c:v>
                </c:pt>
                <c:pt idx="2467">
                  <c:v>304.81</c:v>
                </c:pt>
                <c:pt idx="2468">
                  <c:v>305.69</c:v>
                </c:pt>
                <c:pt idx="2469">
                  <c:v>306.97000000000003</c:v>
                </c:pt>
                <c:pt idx="2470">
                  <c:v>309.64999999999998</c:v>
                </c:pt>
                <c:pt idx="2471">
                  <c:v>308.43</c:v>
                </c:pt>
                <c:pt idx="2472">
                  <c:v>306.86</c:v>
                </c:pt>
                <c:pt idx="2473">
                  <c:v>308.95999999999998</c:v>
                </c:pt>
                <c:pt idx="2474">
                  <c:v>307.16000000000003</c:v>
                </c:pt>
                <c:pt idx="2475">
                  <c:v>307.89999999999998</c:v>
                </c:pt>
                <c:pt idx="2476">
                  <c:v>304</c:v>
                </c:pt>
                <c:pt idx="2477">
                  <c:v>302.94</c:v>
                </c:pt>
                <c:pt idx="2478">
                  <c:v>305.63</c:v>
                </c:pt>
                <c:pt idx="2479">
                  <c:v>305.63</c:v>
                </c:pt>
                <c:pt idx="2480">
                  <c:v>304.92</c:v>
                </c:pt>
                <c:pt idx="2481">
                  <c:v>307.39999999999998</c:v>
                </c:pt>
                <c:pt idx="2482">
                  <c:v>308.29000000000002</c:v>
                </c:pt>
                <c:pt idx="2483">
                  <c:v>307.52</c:v>
                </c:pt>
                <c:pt idx="2484">
                  <c:v>308.37</c:v>
                </c:pt>
                <c:pt idx="2485">
                  <c:v>307.63</c:v>
                </c:pt>
                <c:pt idx="2486">
                  <c:v>310.68</c:v>
                </c:pt>
                <c:pt idx="2487">
                  <c:v>310.42</c:v>
                </c:pt>
                <c:pt idx="2488">
                  <c:v>312.7</c:v>
                </c:pt>
                <c:pt idx="2489">
                  <c:v>314.58999999999997</c:v>
                </c:pt>
                <c:pt idx="2490">
                  <c:v>311.39</c:v>
                </c:pt>
                <c:pt idx="2491">
                  <c:v>308.55</c:v>
                </c:pt>
                <c:pt idx="2492">
                  <c:v>308.47000000000003</c:v>
                </c:pt>
                <c:pt idx="2493">
                  <c:v>307.81</c:v>
                </c:pt>
                <c:pt idx="2494">
                  <c:v>309.27</c:v>
                </c:pt>
                <c:pt idx="2495">
                  <c:v>310.64999999999998</c:v>
                </c:pt>
                <c:pt idx="2496">
                  <c:v>312.33</c:v>
                </c:pt>
                <c:pt idx="2497">
                  <c:v>315.64999999999998</c:v>
                </c:pt>
                <c:pt idx="2498">
                  <c:v>318.05</c:v>
                </c:pt>
                <c:pt idx="2499">
                  <c:v>318.66000000000003</c:v>
                </c:pt>
                <c:pt idx="2500">
                  <c:v>317.57</c:v>
                </c:pt>
                <c:pt idx="2501">
                  <c:v>316.23</c:v>
                </c:pt>
                <c:pt idx="2502">
                  <c:v>318.45</c:v>
                </c:pt>
                <c:pt idx="2503">
                  <c:v>322.08999999999997</c:v>
                </c:pt>
                <c:pt idx="2504">
                  <c:v>323</c:v>
                </c:pt>
                <c:pt idx="2505">
                  <c:v>328</c:v>
                </c:pt>
                <c:pt idx="2506">
                  <c:v>333.33</c:v>
                </c:pt>
                <c:pt idx="2507">
                  <c:v>332.39</c:v>
                </c:pt>
                <c:pt idx="2508">
                  <c:v>334.65</c:v>
                </c:pt>
                <c:pt idx="2509">
                  <c:v>333.99</c:v>
                </c:pt>
                <c:pt idx="2510">
                  <c:v>334.11</c:v>
                </c:pt>
                <c:pt idx="2511">
                  <c:v>329.25</c:v>
                </c:pt>
                <c:pt idx="2512">
                  <c:v>329.83</c:v>
                </c:pt>
                <c:pt idx="2513">
                  <c:v>334.84</c:v>
                </c:pt>
                <c:pt idx="2514">
                  <c:v>335.9</c:v>
                </c:pt>
                <c:pt idx="2515">
                  <c:v>333.33</c:v>
                </c:pt>
                <c:pt idx="2516">
                  <c:v>336.77</c:v>
                </c:pt>
                <c:pt idx="2517">
                  <c:v>334.57</c:v>
                </c:pt>
                <c:pt idx="2518">
                  <c:v>331.38</c:v>
                </c:pt>
                <c:pt idx="2519">
                  <c:v>327.04000000000002</c:v>
                </c:pt>
                <c:pt idx="2520">
                  <c:v>329.8</c:v>
                </c:pt>
                <c:pt idx="2521">
                  <c:v>323.39999999999998</c:v>
                </c:pt>
                <c:pt idx="2522">
                  <c:v>321.68</c:v>
                </c:pt>
                <c:pt idx="2523">
                  <c:v>320.20999999999998</c:v>
                </c:pt>
                <c:pt idx="2524">
                  <c:v>316.7</c:v>
                </c:pt>
                <c:pt idx="2525">
                  <c:v>316.7</c:v>
                </c:pt>
                <c:pt idx="2526">
                  <c:v>313.56</c:v>
                </c:pt>
                <c:pt idx="2527">
                  <c:v>313.92</c:v>
                </c:pt>
                <c:pt idx="2528">
                  <c:v>317.13</c:v>
                </c:pt>
                <c:pt idx="2529">
                  <c:v>321.98</c:v>
                </c:pt>
                <c:pt idx="2530">
                  <c:v>323.08</c:v>
                </c:pt>
                <c:pt idx="2531">
                  <c:v>317.74</c:v>
                </c:pt>
                <c:pt idx="2532">
                  <c:v>314.86</c:v>
                </c:pt>
                <c:pt idx="2533">
                  <c:v>314.93</c:v>
                </c:pt>
                <c:pt idx="2534">
                  <c:v>314.86</c:v>
                </c:pt>
                <c:pt idx="2535">
                  <c:v>310.54000000000002</c:v>
                </c:pt>
                <c:pt idx="2536">
                  <c:v>319.5</c:v>
                </c:pt>
                <c:pt idx="2537">
                  <c:v>321.19</c:v>
                </c:pt>
                <c:pt idx="2538">
                  <c:v>319.72000000000003</c:v>
                </c:pt>
                <c:pt idx="2539">
                  <c:v>320.16000000000003</c:v>
                </c:pt>
                <c:pt idx="2540">
                  <c:v>323.2</c:v>
                </c:pt>
                <c:pt idx="2541">
                  <c:v>321.69</c:v>
                </c:pt>
                <c:pt idx="2542">
                  <c:v>321.83</c:v>
                </c:pt>
                <c:pt idx="2543">
                  <c:v>327.33</c:v>
                </c:pt>
                <c:pt idx="2544">
                  <c:v>328.07</c:v>
                </c:pt>
                <c:pt idx="2545">
                  <c:v>328.08</c:v>
                </c:pt>
                <c:pt idx="2546">
                  <c:v>319.22000000000003</c:v>
                </c:pt>
                <c:pt idx="2547">
                  <c:v>318.54000000000002</c:v>
                </c:pt>
                <c:pt idx="2548">
                  <c:v>314.16000000000003</c:v>
                </c:pt>
                <c:pt idx="2549">
                  <c:v>311.07</c:v>
                </c:pt>
                <c:pt idx="2550">
                  <c:v>309.39</c:v>
                </c:pt>
                <c:pt idx="2551">
                  <c:v>314.52</c:v>
                </c:pt>
                <c:pt idx="2552">
                  <c:v>305.23</c:v>
                </c:pt>
                <c:pt idx="2553">
                  <c:v>298.08</c:v>
                </c:pt>
                <c:pt idx="2554">
                  <c:v>282.7</c:v>
                </c:pt>
                <c:pt idx="2555">
                  <c:v>224.84</c:v>
                </c:pt>
                <c:pt idx="2556">
                  <c:v>236.83</c:v>
                </c:pt>
                <c:pt idx="2557">
                  <c:v>258.38</c:v>
                </c:pt>
                <c:pt idx="2558">
                  <c:v>248.25</c:v>
                </c:pt>
                <c:pt idx="2559">
                  <c:v>248.22</c:v>
                </c:pt>
                <c:pt idx="2560">
                  <c:v>227.67</c:v>
                </c:pt>
                <c:pt idx="2561">
                  <c:v>233.19</c:v>
                </c:pt>
                <c:pt idx="2562">
                  <c:v>233.28</c:v>
                </c:pt>
                <c:pt idx="2563">
                  <c:v>244.77</c:v>
                </c:pt>
                <c:pt idx="2564">
                  <c:v>251.79</c:v>
                </c:pt>
                <c:pt idx="2565">
                  <c:v>255.75</c:v>
                </c:pt>
                <c:pt idx="2566">
                  <c:v>250.82</c:v>
                </c:pt>
                <c:pt idx="2567">
                  <c:v>248.96</c:v>
                </c:pt>
                <c:pt idx="2568">
                  <c:v>254.48</c:v>
                </c:pt>
                <c:pt idx="2569">
                  <c:v>250.41</c:v>
                </c:pt>
                <c:pt idx="2570">
                  <c:v>243.17</c:v>
                </c:pt>
                <c:pt idx="2571">
                  <c:v>239</c:v>
                </c:pt>
                <c:pt idx="2572">
                  <c:v>241.9</c:v>
                </c:pt>
                <c:pt idx="2573">
                  <c:v>248.52</c:v>
                </c:pt>
                <c:pt idx="2574">
                  <c:v>245.64</c:v>
                </c:pt>
                <c:pt idx="2575">
                  <c:v>246.76</c:v>
                </c:pt>
                <c:pt idx="2576">
                  <c:v>243.04</c:v>
                </c:pt>
                <c:pt idx="2577">
                  <c:v>245.55</c:v>
                </c:pt>
                <c:pt idx="2578">
                  <c:v>240.05</c:v>
                </c:pt>
                <c:pt idx="2579">
                  <c:v>242</c:v>
                </c:pt>
                <c:pt idx="2580">
                  <c:v>242.99</c:v>
                </c:pt>
                <c:pt idx="2581">
                  <c:v>246.39</c:v>
                </c:pt>
                <c:pt idx="2582">
                  <c:v>244.1</c:v>
                </c:pt>
                <c:pt idx="2583">
                  <c:v>244.1</c:v>
                </c:pt>
                <c:pt idx="2584">
                  <c:v>240.34</c:v>
                </c:pt>
                <c:pt idx="2585">
                  <c:v>230.3</c:v>
                </c:pt>
                <c:pt idx="2586">
                  <c:v>232</c:v>
                </c:pt>
                <c:pt idx="2587">
                  <c:v>233.45</c:v>
                </c:pt>
                <c:pt idx="2588">
                  <c:v>225.21</c:v>
                </c:pt>
                <c:pt idx="2589">
                  <c:v>223.92</c:v>
                </c:pt>
                <c:pt idx="2590">
                  <c:v>228.76</c:v>
                </c:pt>
                <c:pt idx="2591">
                  <c:v>234.91</c:v>
                </c:pt>
                <c:pt idx="2592">
                  <c:v>238.89</c:v>
                </c:pt>
                <c:pt idx="2593">
                  <c:v>233.57</c:v>
                </c:pt>
                <c:pt idx="2594">
                  <c:v>235.32</c:v>
                </c:pt>
                <c:pt idx="2595">
                  <c:v>242.19</c:v>
                </c:pt>
                <c:pt idx="2596">
                  <c:v>242.8</c:v>
                </c:pt>
                <c:pt idx="2597">
                  <c:v>248.08</c:v>
                </c:pt>
                <c:pt idx="2598">
                  <c:v>242.98</c:v>
                </c:pt>
                <c:pt idx="2599">
                  <c:v>249.16</c:v>
                </c:pt>
                <c:pt idx="2600">
                  <c:v>249.54</c:v>
                </c:pt>
                <c:pt idx="2601">
                  <c:v>249.95</c:v>
                </c:pt>
                <c:pt idx="2602">
                  <c:v>253.16</c:v>
                </c:pt>
                <c:pt idx="2603">
                  <c:v>252.02</c:v>
                </c:pt>
                <c:pt idx="2604">
                  <c:v>252.02</c:v>
                </c:pt>
                <c:pt idx="2605">
                  <c:v>245.57</c:v>
                </c:pt>
                <c:pt idx="2606">
                  <c:v>244.59</c:v>
                </c:pt>
                <c:pt idx="2607">
                  <c:v>247.86</c:v>
                </c:pt>
                <c:pt idx="2608">
                  <c:v>247.08</c:v>
                </c:pt>
                <c:pt idx="2609">
                  <c:v>247.08</c:v>
                </c:pt>
                <c:pt idx="2610">
                  <c:v>255.94</c:v>
                </c:pt>
                <c:pt idx="2611">
                  <c:v>258.63</c:v>
                </c:pt>
                <c:pt idx="2612">
                  <c:v>258.89</c:v>
                </c:pt>
                <c:pt idx="2613">
                  <c:v>261.07</c:v>
                </c:pt>
                <c:pt idx="2614">
                  <c:v>243.4</c:v>
                </c:pt>
                <c:pt idx="2615">
                  <c:v>247.49</c:v>
                </c:pt>
                <c:pt idx="2616">
                  <c:v>245.42</c:v>
                </c:pt>
                <c:pt idx="2617">
                  <c:v>245.81</c:v>
                </c:pt>
                <c:pt idx="2618">
                  <c:v>245.88</c:v>
                </c:pt>
                <c:pt idx="2619">
                  <c:v>252.05</c:v>
                </c:pt>
                <c:pt idx="2620">
                  <c:v>251.88</c:v>
                </c:pt>
                <c:pt idx="2621">
                  <c:v>249.32</c:v>
                </c:pt>
                <c:pt idx="2622">
                  <c:v>242.63</c:v>
                </c:pt>
                <c:pt idx="2623">
                  <c:v>243.14</c:v>
                </c:pt>
                <c:pt idx="2624">
                  <c:v>246.5</c:v>
                </c:pt>
                <c:pt idx="2625">
                  <c:v>252.17</c:v>
                </c:pt>
                <c:pt idx="2626">
                  <c:v>249.57</c:v>
                </c:pt>
                <c:pt idx="2627">
                  <c:v>249.38</c:v>
                </c:pt>
                <c:pt idx="2628">
                  <c:v>253.29</c:v>
                </c:pt>
                <c:pt idx="2629">
                  <c:v>257.07</c:v>
                </c:pt>
                <c:pt idx="2630">
                  <c:v>255.04</c:v>
                </c:pt>
                <c:pt idx="2631">
                  <c:v>255.57</c:v>
                </c:pt>
                <c:pt idx="2632">
                  <c:v>252.21</c:v>
                </c:pt>
                <c:pt idx="2633">
                  <c:v>252.21</c:v>
                </c:pt>
                <c:pt idx="2634">
                  <c:v>250.96</c:v>
                </c:pt>
                <c:pt idx="2635">
                  <c:v>249.1</c:v>
                </c:pt>
                <c:pt idx="2636">
                  <c:v>251.72</c:v>
                </c:pt>
                <c:pt idx="2637">
                  <c:v>256.66000000000003</c:v>
                </c:pt>
                <c:pt idx="2638">
                  <c:v>255.95</c:v>
                </c:pt>
                <c:pt idx="2639">
                  <c:v>257.63</c:v>
                </c:pt>
                <c:pt idx="2640">
                  <c:v>257.63</c:v>
                </c:pt>
                <c:pt idx="2641">
                  <c:v>259.83</c:v>
                </c:pt>
                <c:pt idx="2642">
                  <c:v>259.20999999999998</c:v>
                </c:pt>
                <c:pt idx="2643">
                  <c:v>257.91000000000003</c:v>
                </c:pt>
                <c:pt idx="2644">
                  <c:v>261.61</c:v>
                </c:pt>
                <c:pt idx="2645">
                  <c:v>265.64</c:v>
                </c:pt>
                <c:pt idx="2646">
                  <c:v>265.02</c:v>
                </c:pt>
                <c:pt idx="2647">
                  <c:v>264.43</c:v>
                </c:pt>
                <c:pt idx="2648">
                  <c:v>261.58</c:v>
                </c:pt>
                <c:pt idx="2649">
                  <c:v>262.45999999999998</c:v>
                </c:pt>
                <c:pt idx="2650">
                  <c:v>267.82</c:v>
                </c:pt>
                <c:pt idx="2651">
                  <c:v>267.22000000000003</c:v>
                </c:pt>
                <c:pt idx="2652">
                  <c:v>267.98</c:v>
                </c:pt>
                <c:pt idx="2653">
                  <c:v>267.88</c:v>
                </c:pt>
                <c:pt idx="2654">
                  <c:v>267.3</c:v>
                </c:pt>
                <c:pt idx="2655">
                  <c:v>267.38</c:v>
                </c:pt>
                <c:pt idx="2656">
                  <c:v>269.43</c:v>
                </c:pt>
                <c:pt idx="2657">
                  <c:v>269.06</c:v>
                </c:pt>
                <c:pt idx="2658">
                  <c:v>263.83999999999997</c:v>
                </c:pt>
                <c:pt idx="2659">
                  <c:v>264.94</c:v>
                </c:pt>
                <c:pt idx="2660">
                  <c:v>266.37</c:v>
                </c:pt>
                <c:pt idx="2661">
                  <c:v>266.13</c:v>
                </c:pt>
                <c:pt idx="2662">
                  <c:v>268.64999999999998</c:v>
                </c:pt>
                <c:pt idx="2663">
                  <c:v>271.22000000000003</c:v>
                </c:pt>
                <c:pt idx="2664">
                  <c:v>271.12</c:v>
                </c:pt>
                <c:pt idx="2665">
                  <c:v>268.74</c:v>
                </c:pt>
                <c:pt idx="2666">
                  <c:v>268.83999999999997</c:v>
                </c:pt>
                <c:pt idx="2667">
                  <c:v>268.91000000000003</c:v>
                </c:pt>
                <c:pt idx="2668">
                  <c:v>263.35000000000002</c:v>
                </c:pt>
                <c:pt idx="2669">
                  <c:v>258.51</c:v>
                </c:pt>
                <c:pt idx="2670">
                  <c:v>258.06</c:v>
                </c:pt>
                <c:pt idx="2671">
                  <c:v>260.07</c:v>
                </c:pt>
                <c:pt idx="2672">
                  <c:v>258.07</c:v>
                </c:pt>
                <c:pt idx="2673">
                  <c:v>258.89</c:v>
                </c:pt>
                <c:pt idx="2674">
                  <c:v>258.89</c:v>
                </c:pt>
                <c:pt idx="2675">
                  <c:v>256.08999999999997</c:v>
                </c:pt>
                <c:pt idx="2676">
                  <c:v>258.51</c:v>
                </c:pt>
                <c:pt idx="2677">
                  <c:v>265.49</c:v>
                </c:pt>
                <c:pt idx="2678">
                  <c:v>266.16000000000003</c:v>
                </c:pt>
                <c:pt idx="2679">
                  <c:v>269.43</c:v>
                </c:pt>
                <c:pt idx="2680">
                  <c:v>270.16000000000003</c:v>
                </c:pt>
                <c:pt idx="2681">
                  <c:v>271.37</c:v>
                </c:pt>
                <c:pt idx="2682">
                  <c:v>271.57</c:v>
                </c:pt>
                <c:pt idx="2683">
                  <c:v>259.75</c:v>
                </c:pt>
                <c:pt idx="2684">
                  <c:v>259.77</c:v>
                </c:pt>
                <c:pt idx="2685">
                  <c:v>259.20999999999998</c:v>
                </c:pt>
                <c:pt idx="2686">
                  <c:v>257.92</c:v>
                </c:pt>
                <c:pt idx="2687">
                  <c:v>256.13</c:v>
                </c:pt>
                <c:pt idx="2688">
                  <c:v>256.42</c:v>
                </c:pt>
                <c:pt idx="2689">
                  <c:v>260.14</c:v>
                </c:pt>
                <c:pt idx="2690">
                  <c:v>262.45999999999998</c:v>
                </c:pt>
                <c:pt idx="2691">
                  <c:v>263.93</c:v>
                </c:pt>
                <c:pt idx="2692">
                  <c:v>263.8</c:v>
                </c:pt>
                <c:pt idx="2693">
                  <c:v>262.61</c:v>
                </c:pt>
                <c:pt idx="2694">
                  <c:v>261.33</c:v>
                </c:pt>
                <c:pt idx="2695">
                  <c:v>261.56</c:v>
                </c:pt>
                <c:pt idx="2696">
                  <c:v>263</c:v>
                </c:pt>
                <c:pt idx="2697">
                  <c:v>260.32</c:v>
                </c:pt>
                <c:pt idx="2698">
                  <c:v>258.79000000000002</c:v>
                </c:pt>
                <c:pt idx="2699">
                  <c:v>257.48</c:v>
                </c:pt>
                <c:pt idx="2700">
                  <c:v>256.54000000000002</c:v>
                </c:pt>
                <c:pt idx="2701">
                  <c:v>257.62</c:v>
                </c:pt>
                <c:pt idx="2702">
                  <c:v>253.31</c:v>
                </c:pt>
                <c:pt idx="2703">
                  <c:v>253.85</c:v>
                </c:pt>
                <c:pt idx="2704">
                  <c:v>256.77999999999997</c:v>
                </c:pt>
                <c:pt idx="2705">
                  <c:v>258.70999999999998</c:v>
                </c:pt>
                <c:pt idx="2706">
                  <c:v>255.39</c:v>
                </c:pt>
                <c:pt idx="2707">
                  <c:v>251.35</c:v>
                </c:pt>
                <c:pt idx="2708">
                  <c:v>252.57</c:v>
                </c:pt>
                <c:pt idx="2709">
                  <c:v>253.02</c:v>
                </c:pt>
                <c:pt idx="2710">
                  <c:v>250.83</c:v>
                </c:pt>
                <c:pt idx="2711">
                  <c:v>253.51</c:v>
                </c:pt>
                <c:pt idx="2712">
                  <c:v>253.76</c:v>
                </c:pt>
                <c:pt idx="2713">
                  <c:v>254.63</c:v>
                </c:pt>
                <c:pt idx="2714">
                  <c:v>253.42</c:v>
                </c:pt>
                <c:pt idx="2715">
                  <c:v>253.42</c:v>
                </c:pt>
                <c:pt idx="2716">
                  <c:v>262.16000000000003</c:v>
                </c:pt>
                <c:pt idx="2717">
                  <c:v>266.69</c:v>
                </c:pt>
                <c:pt idx="2718">
                  <c:v>265.33</c:v>
                </c:pt>
                <c:pt idx="2719">
                  <c:v>266.45</c:v>
                </c:pt>
                <c:pt idx="2720">
                  <c:v>267.05</c:v>
                </c:pt>
                <c:pt idx="2721">
                  <c:v>265.17</c:v>
                </c:pt>
                <c:pt idx="2722">
                  <c:v>271.52</c:v>
                </c:pt>
                <c:pt idx="2723">
                  <c:v>270.2</c:v>
                </c:pt>
                <c:pt idx="2724">
                  <c:v>271.26</c:v>
                </c:pt>
                <c:pt idx="2725">
                  <c:v>271.43</c:v>
                </c:pt>
                <c:pt idx="2726">
                  <c:v>274.3</c:v>
                </c:pt>
                <c:pt idx="2727">
                  <c:v>274.45</c:v>
                </c:pt>
                <c:pt idx="2728">
                  <c:v>269.77</c:v>
                </c:pt>
                <c:pt idx="2729">
                  <c:v>270.68</c:v>
                </c:pt>
                <c:pt idx="2730">
                  <c:v>268.94</c:v>
                </c:pt>
                <c:pt idx="2731">
                  <c:v>271.67</c:v>
                </c:pt>
                <c:pt idx="2732">
                  <c:v>275.66000000000003</c:v>
                </c:pt>
                <c:pt idx="2733">
                  <c:v>274.82</c:v>
                </c:pt>
                <c:pt idx="2734">
                  <c:v>273.77999999999997</c:v>
                </c:pt>
                <c:pt idx="2735">
                  <c:v>269.06</c:v>
                </c:pt>
                <c:pt idx="2736">
                  <c:v>272.31</c:v>
                </c:pt>
                <c:pt idx="2737">
                  <c:v>270.98</c:v>
                </c:pt>
                <c:pt idx="2738">
                  <c:v>273.5</c:v>
                </c:pt>
                <c:pt idx="2739">
                  <c:v>271.77999999999997</c:v>
                </c:pt>
                <c:pt idx="2740">
                  <c:v>271.77999999999997</c:v>
                </c:pt>
                <c:pt idx="2741">
                  <c:v>275.81</c:v>
                </c:pt>
                <c:pt idx="2742">
                  <c:v>272.02</c:v>
                </c:pt>
                <c:pt idx="2743">
                  <c:v>271.77999999999997</c:v>
                </c:pt>
                <c:pt idx="2744">
                  <c:v>270.02</c:v>
                </c:pt>
                <c:pt idx="2745">
                  <c:v>270.55</c:v>
                </c:pt>
                <c:pt idx="2746">
                  <c:v>267.85000000000002</c:v>
                </c:pt>
                <c:pt idx="2747">
                  <c:v>269.32</c:v>
                </c:pt>
                <c:pt idx="2748">
                  <c:v>270.26</c:v>
                </c:pt>
                <c:pt idx="2749">
                  <c:v>272.05</c:v>
                </c:pt>
                <c:pt idx="2750">
                  <c:v>270.51</c:v>
                </c:pt>
                <c:pt idx="2751">
                  <c:v>268.47000000000003</c:v>
                </c:pt>
                <c:pt idx="2752">
                  <c:v>270</c:v>
                </c:pt>
                <c:pt idx="2753">
                  <c:v>266.66000000000003</c:v>
                </c:pt>
                <c:pt idx="2754">
                  <c:v>263.5</c:v>
                </c:pt>
                <c:pt idx="2755">
                  <c:v>264.68</c:v>
                </c:pt>
                <c:pt idx="2756">
                  <c:v>265.19</c:v>
                </c:pt>
                <c:pt idx="2757">
                  <c:v>262.5</c:v>
                </c:pt>
                <c:pt idx="2758">
                  <c:v>266.02</c:v>
                </c:pt>
                <c:pt idx="2759">
                  <c:v>272.02</c:v>
                </c:pt>
                <c:pt idx="2760">
                  <c:v>272.20999999999998</c:v>
                </c:pt>
                <c:pt idx="2761">
                  <c:v>272.06</c:v>
                </c:pt>
                <c:pt idx="2762">
                  <c:v>272.98</c:v>
                </c:pt>
                <c:pt idx="2763">
                  <c:v>271.93</c:v>
                </c:pt>
                <c:pt idx="2764">
                  <c:v>271.14999999999998</c:v>
                </c:pt>
                <c:pt idx="2765">
                  <c:v>269.98</c:v>
                </c:pt>
                <c:pt idx="2766">
                  <c:v>266.49</c:v>
                </c:pt>
                <c:pt idx="2767">
                  <c:v>261.89999999999998</c:v>
                </c:pt>
                <c:pt idx="2768">
                  <c:v>262.75</c:v>
                </c:pt>
                <c:pt idx="2769">
                  <c:v>262.55</c:v>
                </c:pt>
                <c:pt idx="2770">
                  <c:v>258.69</c:v>
                </c:pt>
                <c:pt idx="2771">
                  <c:v>260.56</c:v>
                </c:pt>
                <c:pt idx="2772">
                  <c:v>260.77</c:v>
                </c:pt>
                <c:pt idx="2773">
                  <c:v>261.02999999999997</c:v>
                </c:pt>
                <c:pt idx="2774">
                  <c:v>260.24</c:v>
                </c:pt>
                <c:pt idx="2775">
                  <c:v>256.98</c:v>
                </c:pt>
                <c:pt idx="2776">
                  <c:v>257.08999999999997</c:v>
                </c:pt>
                <c:pt idx="2777">
                  <c:v>261.13</c:v>
                </c:pt>
                <c:pt idx="2778">
                  <c:v>259.18</c:v>
                </c:pt>
                <c:pt idx="2779">
                  <c:v>259.68</c:v>
                </c:pt>
                <c:pt idx="2780">
                  <c:v>262.33</c:v>
                </c:pt>
                <c:pt idx="2781">
                  <c:v>262.51</c:v>
                </c:pt>
                <c:pt idx="2782">
                  <c:v>261.52</c:v>
                </c:pt>
                <c:pt idx="2783">
                  <c:v>258.35000000000002</c:v>
                </c:pt>
                <c:pt idx="2784">
                  <c:v>264.48</c:v>
                </c:pt>
                <c:pt idx="2785">
                  <c:v>264.48</c:v>
                </c:pt>
                <c:pt idx="2786">
                  <c:v>265.58999999999997</c:v>
                </c:pt>
                <c:pt idx="2787">
                  <c:v>265.87</c:v>
                </c:pt>
                <c:pt idx="2788">
                  <c:v>265.88</c:v>
                </c:pt>
                <c:pt idx="2789">
                  <c:v>266.83999999999997</c:v>
                </c:pt>
                <c:pt idx="2790">
                  <c:v>266.47000000000003</c:v>
                </c:pt>
                <c:pt idx="2791">
                  <c:v>267.43</c:v>
                </c:pt>
                <c:pt idx="2792">
                  <c:v>269.31</c:v>
                </c:pt>
                <c:pt idx="2793">
                  <c:v>268.13</c:v>
                </c:pt>
                <c:pt idx="2794">
                  <c:v>270.64999999999998</c:v>
                </c:pt>
                <c:pt idx="2795">
                  <c:v>268.82</c:v>
                </c:pt>
                <c:pt idx="2796">
                  <c:v>269.73</c:v>
                </c:pt>
                <c:pt idx="2797">
                  <c:v>270.16000000000003</c:v>
                </c:pt>
                <c:pt idx="2798">
                  <c:v>269.18</c:v>
                </c:pt>
                <c:pt idx="2799">
                  <c:v>269.76</c:v>
                </c:pt>
                <c:pt idx="2800">
                  <c:v>268.88</c:v>
                </c:pt>
                <c:pt idx="2801">
                  <c:v>268.26</c:v>
                </c:pt>
                <c:pt idx="2802">
                  <c:v>269.08</c:v>
                </c:pt>
                <c:pt idx="2803">
                  <c:v>272.58999999999997</c:v>
                </c:pt>
                <c:pt idx="2804">
                  <c:v>271.91000000000003</c:v>
                </c:pt>
                <c:pt idx="2805">
                  <c:v>271.38</c:v>
                </c:pt>
                <c:pt idx="2806">
                  <c:v>270.62</c:v>
                </c:pt>
                <c:pt idx="2807">
                  <c:v>271.86</c:v>
                </c:pt>
                <c:pt idx="2808">
                  <c:v>272.39</c:v>
                </c:pt>
                <c:pt idx="2809">
                  <c:v>278.07</c:v>
                </c:pt>
                <c:pt idx="2810">
                  <c:v>278.24</c:v>
                </c:pt>
                <c:pt idx="2811">
                  <c:v>277.93</c:v>
                </c:pt>
                <c:pt idx="2812">
                  <c:v>273.98</c:v>
                </c:pt>
                <c:pt idx="2813">
                  <c:v>275.22000000000003</c:v>
                </c:pt>
                <c:pt idx="2814">
                  <c:v>275.5</c:v>
                </c:pt>
                <c:pt idx="2815">
                  <c:v>276.41000000000003</c:v>
                </c:pt>
                <c:pt idx="2816">
                  <c:v>279.38</c:v>
                </c:pt>
                <c:pt idx="2817">
                  <c:v>276.97000000000003</c:v>
                </c:pt>
                <c:pt idx="2818">
                  <c:v>282.88</c:v>
                </c:pt>
                <c:pt idx="2819">
                  <c:v>283.66000000000003</c:v>
                </c:pt>
                <c:pt idx="2820">
                  <c:v>282.27999999999997</c:v>
                </c:pt>
                <c:pt idx="2821">
                  <c:v>282.38</c:v>
                </c:pt>
                <c:pt idx="2822">
                  <c:v>281.38</c:v>
                </c:pt>
                <c:pt idx="2823">
                  <c:v>277.27999999999997</c:v>
                </c:pt>
                <c:pt idx="2824">
                  <c:v>278.52999999999997</c:v>
                </c:pt>
                <c:pt idx="2825">
                  <c:v>278.97000000000003</c:v>
                </c:pt>
                <c:pt idx="2826">
                  <c:v>279.06</c:v>
                </c:pt>
                <c:pt idx="2827">
                  <c:v>279.06</c:v>
                </c:pt>
                <c:pt idx="2828">
                  <c:v>279.2</c:v>
                </c:pt>
                <c:pt idx="2829">
                  <c:v>276.31</c:v>
                </c:pt>
                <c:pt idx="2830">
                  <c:v>273.93</c:v>
                </c:pt>
                <c:pt idx="2831">
                  <c:v>275.14999999999998</c:v>
                </c:pt>
                <c:pt idx="2832">
                  <c:v>273.33</c:v>
                </c:pt>
                <c:pt idx="2833">
                  <c:v>273.69</c:v>
                </c:pt>
                <c:pt idx="2834">
                  <c:v>267.92</c:v>
                </c:pt>
                <c:pt idx="2835">
                  <c:v>267.72000000000003</c:v>
                </c:pt>
                <c:pt idx="2836">
                  <c:v>268.33999999999997</c:v>
                </c:pt>
                <c:pt idx="2837">
                  <c:v>263.82</c:v>
                </c:pt>
                <c:pt idx="2838">
                  <c:v>264.60000000000002</c:v>
                </c:pt>
                <c:pt idx="2839">
                  <c:v>266.47000000000003</c:v>
                </c:pt>
                <c:pt idx="2840">
                  <c:v>266.22000000000003</c:v>
                </c:pt>
                <c:pt idx="2841">
                  <c:v>267.20999999999998</c:v>
                </c:pt>
                <c:pt idx="2842">
                  <c:v>269</c:v>
                </c:pt>
                <c:pt idx="2843">
                  <c:v>269</c:v>
                </c:pt>
                <c:pt idx="2844">
                  <c:v>267.23</c:v>
                </c:pt>
                <c:pt idx="2845">
                  <c:v>268.64</c:v>
                </c:pt>
                <c:pt idx="2846">
                  <c:v>270.91000000000003</c:v>
                </c:pt>
                <c:pt idx="2847">
                  <c:v>273.7</c:v>
                </c:pt>
                <c:pt idx="2848">
                  <c:v>272.49</c:v>
                </c:pt>
                <c:pt idx="2849">
                  <c:v>271.81</c:v>
                </c:pt>
                <c:pt idx="2850">
                  <c:v>274.93</c:v>
                </c:pt>
                <c:pt idx="2851">
                  <c:v>277.58999999999997</c:v>
                </c:pt>
                <c:pt idx="2852">
                  <c:v>278.13</c:v>
                </c:pt>
                <c:pt idx="2853">
                  <c:v>276.57</c:v>
                </c:pt>
                <c:pt idx="2854">
                  <c:v>277.02999999999997</c:v>
                </c:pt>
                <c:pt idx="2855">
                  <c:v>276.52</c:v>
                </c:pt>
                <c:pt idx="2856">
                  <c:v>276.31</c:v>
                </c:pt>
                <c:pt idx="2857">
                  <c:v>275.31</c:v>
                </c:pt>
                <c:pt idx="2858">
                  <c:v>274.27999999999997</c:v>
                </c:pt>
                <c:pt idx="2859">
                  <c:v>276.29000000000002</c:v>
                </c:pt>
                <c:pt idx="2860">
                  <c:v>278.91000000000003</c:v>
                </c:pt>
                <c:pt idx="2861">
                  <c:v>277.47000000000003</c:v>
                </c:pt>
                <c:pt idx="2862">
                  <c:v>277.38</c:v>
                </c:pt>
                <c:pt idx="2863">
                  <c:v>276.87</c:v>
                </c:pt>
                <c:pt idx="2864">
                  <c:v>277.87</c:v>
                </c:pt>
                <c:pt idx="2865">
                  <c:v>277.87</c:v>
                </c:pt>
                <c:pt idx="2866">
                  <c:v>276.83</c:v>
                </c:pt>
                <c:pt idx="2867">
                  <c:v>277.08</c:v>
                </c:pt>
                <c:pt idx="2868">
                  <c:v>279.39999999999998</c:v>
                </c:pt>
                <c:pt idx="2869">
                  <c:v>277.72000000000003</c:v>
                </c:pt>
                <c:pt idx="2870">
                  <c:v>277.72000000000003</c:v>
                </c:pt>
                <c:pt idx="2871">
                  <c:v>275.31</c:v>
                </c:pt>
                <c:pt idx="2872">
                  <c:v>279.43</c:v>
                </c:pt>
                <c:pt idx="2873">
                  <c:v>280.01</c:v>
                </c:pt>
                <c:pt idx="2874">
                  <c:v>280.67</c:v>
                </c:pt>
                <c:pt idx="2875">
                  <c:v>280.98</c:v>
                </c:pt>
                <c:pt idx="2876">
                  <c:v>280.38</c:v>
                </c:pt>
                <c:pt idx="2877">
                  <c:v>282.01</c:v>
                </c:pt>
                <c:pt idx="2878">
                  <c:v>283.17</c:v>
                </c:pt>
                <c:pt idx="2879">
                  <c:v>283.87</c:v>
                </c:pt>
                <c:pt idx="2880">
                  <c:v>284.14</c:v>
                </c:pt>
                <c:pt idx="2881">
                  <c:v>283.55</c:v>
                </c:pt>
                <c:pt idx="2882">
                  <c:v>286.52999999999997</c:v>
                </c:pt>
                <c:pt idx="2883">
                  <c:v>286.89999999999998</c:v>
                </c:pt>
                <c:pt idx="2884">
                  <c:v>286.63</c:v>
                </c:pt>
                <c:pt idx="2885">
                  <c:v>284.5</c:v>
                </c:pt>
                <c:pt idx="2886">
                  <c:v>288.49</c:v>
                </c:pt>
                <c:pt idx="2887">
                  <c:v>289.14</c:v>
                </c:pt>
                <c:pt idx="2888">
                  <c:v>291.69</c:v>
                </c:pt>
                <c:pt idx="2889">
                  <c:v>293.82</c:v>
                </c:pt>
                <c:pt idx="2890">
                  <c:v>294.99</c:v>
                </c:pt>
                <c:pt idx="2891">
                  <c:v>297.47000000000003</c:v>
                </c:pt>
                <c:pt idx="2892">
                  <c:v>297.08999999999997</c:v>
                </c:pt>
                <c:pt idx="2893">
                  <c:v>296.83999999999997</c:v>
                </c:pt>
                <c:pt idx="2894">
                  <c:v>296.97000000000003</c:v>
                </c:pt>
                <c:pt idx="2895">
                  <c:v>296.04000000000002</c:v>
                </c:pt>
                <c:pt idx="2896">
                  <c:v>299.63</c:v>
                </c:pt>
                <c:pt idx="2897">
                  <c:v>298.64999999999998</c:v>
                </c:pt>
                <c:pt idx="2898">
                  <c:v>296.06</c:v>
                </c:pt>
                <c:pt idx="2899">
                  <c:v>292.02</c:v>
                </c:pt>
                <c:pt idx="2900">
                  <c:v>292.54000000000002</c:v>
                </c:pt>
                <c:pt idx="2901">
                  <c:v>291.81</c:v>
                </c:pt>
                <c:pt idx="2902">
                  <c:v>294.24</c:v>
                </c:pt>
                <c:pt idx="2903">
                  <c:v>294.81</c:v>
                </c:pt>
                <c:pt idx="2904">
                  <c:v>296.76</c:v>
                </c:pt>
                <c:pt idx="2905">
                  <c:v>296.76</c:v>
                </c:pt>
                <c:pt idx="2906">
                  <c:v>295.98</c:v>
                </c:pt>
                <c:pt idx="2907">
                  <c:v>290.91000000000003</c:v>
                </c:pt>
                <c:pt idx="2908">
                  <c:v>292.05</c:v>
                </c:pt>
                <c:pt idx="2909">
                  <c:v>287.13</c:v>
                </c:pt>
                <c:pt idx="2910">
                  <c:v>287.82</c:v>
                </c:pt>
                <c:pt idx="2911">
                  <c:v>288.86</c:v>
                </c:pt>
                <c:pt idx="2912">
                  <c:v>287.11</c:v>
                </c:pt>
                <c:pt idx="2913">
                  <c:v>289.95</c:v>
                </c:pt>
                <c:pt idx="2914">
                  <c:v>291.18</c:v>
                </c:pt>
                <c:pt idx="2915">
                  <c:v>294.81</c:v>
                </c:pt>
                <c:pt idx="2916">
                  <c:v>293.87</c:v>
                </c:pt>
                <c:pt idx="2917">
                  <c:v>294.08</c:v>
                </c:pt>
                <c:pt idx="2918">
                  <c:v>293.93</c:v>
                </c:pt>
                <c:pt idx="2919">
                  <c:v>292.88</c:v>
                </c:pt>
                <c:pt idx="2920">
                  <c:v>295.32</c:v>
                </c:pt>
                <c:pt idx="2921">
                  <c:v>295.14</c:v>
                </c:pt>
                <c:pt idx="2922">
                  <c:v>296.67</c:v>
                </c:pt>
                <c:pt idx="2923">
                  <c:v>299.44</c:v>
                </c:pt>
                <c:pt idx="2924">
                  <c:v>292.69</c:v>
                </c:pt>
                <c:pt idx="2925">
                  <c:v>289.92</c:v>
                </c:pt>
                <c:pt idx="2926">
                  <c:v>291.33</c:v>
                </c:pt>
                <c:pt idx="2927">
                  <c:v>290.49</c:v>
                </c:pt>
                <c:pt idx="2928">
                  <c:v>288.98</c:v>
                </c:pt>
                <c:pt idx="2929">
                  <c:v>288.98</c:v>
                </c:pt>
                <c:pt idx="2930">
                  <c:v>290.57</c:v>
                </c:pt>
                <c:pt idx="2931">
                  <c:v>291.58999999999997</c:v>
                </c:pt>
                <c:pt idx="2932">
                  <c:v>292.35000000000002</c:v>
                </c:pt>
                <c:pt idx="2933">
                  <c:v>292.52</c:v>
                </c:pt>
                <c:pt idx="2934">
                  <c:v>294.87</c:v>
                </c:pt>
                <c:pt idx="2935">
                  <c:v>296.39</c:v>
                </c:pt>
                <c:pt idx="2936">
                  <c:v>295.31</c:v>
                </c:pt>
                <c:pt idx="2937">
                  <c:v>296.24</c:v>
                </c:pt>
                <c:pt idx="2938">
                  <c:v>295.29000000000002</c:v>
                </c:pt>
                <c:pt idx="2939">
                  <c:v>297.16000000000003</c:v>
                </c:pt>
                <c:pt idx="2940">
                  <c:v>297.11</c:v>
                </c:pt>
                <c:pt idx="2941">
                  <c:v>298.49</c:v>
                </c:pt>
                <c:pt idx="2942">
                  <c:v>298.99</c:v>
                </c:pt>
                <c:pt idx="2943">
                  <c:v>296.39999999999998</c:v>
                </c:pt>
                <c:pt idx="2944">
                  <c:v>301.36</c:v>
                </c:pt>
                <c:pt idx="2945">
                  <c:v>301.72000000000003</c:v>
                </c:pt>
                <c:pt idx="2946">
                  <c:v>306.02</c:v>
                </c:pt>
                <c:pt idx="2947">
                  <c:v>307.14999999999998</c:v>
                </c:pt>
                <c:pt idx="2948">
                  <c:v>306.19</c:v>
                </c:pt>
                <c:pt idx="2949">
                  <c:v>309.61</c:v>
                </c:pt>
                <c:pt idx="2950">
                  <c:v>308.69</c:v>
                </c:pt>
                <c:pt idx="2951">
                  <c:v>306.75</c:v>
                </c:pt>
                <c:pt idx="2952">
                  <c:v>306.93</c:v>
                </c:pt>
                <c:pt idx="2953">
                  <c:v>309.58</c:v>
                </c:pt>
                <c:pt idx="2954">
                  <c:v>309.64</c:v>
                </c:pt>
                <c:pt idx="2955">
                  <c:v>309.12</c:v>
                </c:pt>
                <c:pt idx="2956">
                  <c:v>308.12</c:v>
                </c:pt>
                <c:pt idx="2957">
                  <c:v>308.16000000000003</c:v>
                </c:pt>
                <c:pt idx="2958">
                  <c:v>307.77</c:v>
                </c:pt>
                <c:pt idx="2959">
                  <c:v>307.61</c:v>
                </c:pt>
                <c:pt idx="2960">
                  <c:v>306</c:v>
                </c:pt>
                <c:pt idx="2961">
                  <c:v>305.19</c:v>
                </c:pt>
                <c:pt idx="2962">
                  <c:v>305.8</c:v>
                </c:pt>
                <c:pt idx="2963">
                  <c:v>306.95</c:v>
                </c:pt>
                <c:pt idx="2964">
                  <c:v>313.83999999999997</c:v>
                </c:pt>
                <c:pt idx="2965">
                  <c:v>316.16000000000003</c:v>
                </c:pt>
                <c:pt idx="2966">
                  <c:v>315.27999999999997</c:v>
                </c:pt>
                <c:pt idx="2967">
                  <c:v>317.48</c:v>
                </c:pt>
                <c:pt idx="2968">
                  <c:v>317.97000000000003</c:v>
                </c:pt>
                <c:pt idx="2969">
                  <c:v>321.24</c:v>
                </c:pt>
                <c:pt idx="2970">
                  <c:v>321.98</c:v>
                </c:pt>
                <c:pt idx="2971">
                  <c:v>318.32</c:v>
                </c:pt>
                <c:pt idx="2972">
                  <c:v>319.14</c:v>
                </c:pt>
                <c:pt idx="2973">
                  <c:v>319.17</c:v>
                </c:pt>
                <c:pt idx="2974">
                  <c:v>321.58999999999997</c:v>
                </c:pt>
                <c:pt idx="2975">
                  <c:v>321.58999999999997</c:v>
                </c:pt>
                <c:pt idx="2976">
                  <c:v>319.05</c:v>
                </c:pt>
                <c:pt idx="2977">
                  <c:v>320.52</c:v>
                </c:pt>
                <c:pt idx="2978">
                  <c:v>321.97000000000003</c:v>
                </c:pt>
                <c:pt idx="2979">
                  <c:v>325.52</c:v>
                </c:pt>
                <c:pt idx="2980">
                  <c:v>322.02999999999997</c:v>
                </c:pt>
                <c:pt idx="2981">
                  <c:v>324.24</c:v>
                </c:pt>
                <c:pt idx="2982">
                  <c:v>326.95</c:v>
                </c:pt>
                <c:pt idx="2983">
                  <c:v>326.75</c:v>
                </c:pt>
                <c:pt idx="2984">
                  <c:v>326.69</c:v>
                </c:pt>
                <c:pt idx="2985">
                  <c:v>326.24</c:v>
                </c:pt>
                <c:pt idx="2986">
                  <c:v>323.91000000000003</c:v>
                </c:pt>
                <c:pt idx="2987">
                  <c:v>323.83</c:v>
                </c:pt>
                <c:pt idx="2988">
                  <c:v>320.08</c:v>
                </c:pt>
                <c:pt idx="2989">
                  <c:v>321.35000000000002</c:v>
                </c:pt>
                <c:pt idx="2990">
                  <c:v>321.89</c:v>
                </c:pt>
                <c:pt idx="2991">
                  <c:v>321.25</c:v>
                </c:pt>
                <c:pt idx="2992">
                  <c:v>320.48</c:v>
                </c:pt>
                <c:pt idx="2993">
                  <c:v>322.32</c:v>
                </c:pt>
                <c:pt idx="2994">
                  <c:v>328</c:v>
                </c:pt>
                <c:pt idx="2995">
                  <c:v>326.60000000000002</c:v>
                </c:pt>
                <c:pt idx="2996">
                  <c:v>328.44</c:v>
                </c:pt>
                <c:pt idx="2997">
                  <c:v>325.81</c:v>
                </c:pt>
                <c:pt idx="2998">
                  <c:v>319.68</c:v>
                </c:pt>
                <c:pt idx="2999">
                  <c:v>317.98</c:v>
                </c:pt>
                <c:pt idx="3000">
                  <c:v>319.23</c:v>
                </c:pt>
                <c:pt idx="3001">
                  <c:v>319.23</c:v>
                </c:pt>
                <c:pt idx="3002">
                  <c:v>320.64</c:v>
                </c:pt>
                <c:pt idx="3003">
                  <c:v>321.55</c:v>
                </c:pt>
                <c:pt idx="3004">
                  <c:v>324.91000000000003</c:v>
                </c:pt>
                <c:pt idx="3005">
                  <c:v>327.07</c:v>
                </c:pt>
                <c:pt idx="3006">
                  <c:v>328.78</c:v>
                </c:pt>
                <c:pt idx="3007">
                  <c:v>329.81</c:v>
                </c:pt>
                <c:pt idx="3008">
                  <c:v>329.95</c:v>
                </c:pt>
                <c:pt idx="3009">
                  <c:v>331.84</c:v>
                </c:pt>
                <c:pt idx="3010">
                  <c:v>332.44</c:v>
                </c:pt>
                <c:pt idx="3011">
                  <c:v>331.35</c:v>
                </c:pt>
                <c:pt idx="3012">
                  <c:v>335.73</c:v>
                </c:pt>
                <c:pt idx="3013">
                  <c:v>333.51</c:v>
                </c:pt>
                <c:pt idx="3014">
                  <c:v>335.9</c:v>
                </c:pt>
                <c:pt idx="3015">
                  <c:v>333.67</c:v>
                </c:pt>
                <c:pt idx="3016">
                  <c:v>333.88</c:v>
                </c:pt>
                <c:pt idx="3017">
                  <c:v>338.05</c:v>
                </c:pt>
                <c:pt idx="3018">
                  <c:v>341.99</c:v>
                </c:pt>
                <c:pt idx="3019">
                  <c:v>342.15</c:v>
                </c:pt>
                <c:pt idx="3020">
                  <c:v>346.08</c:v>
                </c:pt>
                <c:pt idx="3021">
                  <c:v>343.75</c:v>
                </c:pt>
                <c:pt idx="3022">
                  <c:v>344.34</c:v>
                </c:pt>
                <c:pt idx="3023">
                  <c:v>344.74</c:v>
                </c:pt>
                <c:pt idx="3024">
                  <c:v>343.92</c:v>
                </c:pt>
                <c:pt idx="3025">
                  <c:v>349.41</c:v>
                </c:pt>
                <c:pt idx="3026">
                  <c:v>349.35</c:v>
                </c:pt>
                <c:pt idx="3027">
                  <c:v>346.94</c:v>
                </c:pt>
                <c:pt idx="3028">
                  <c:v>348.25</c:v>
                </c:pt>
                <c:pt idx="3029">
                  <c:v>344.74</c:v>
                </c:pt>
                <c:pt idx="3030">
                  <c:v>343.06</c:v>
                </c:pt>
                <c:pt idx="3031">
                  <c:v>344.71</c:v>
                </c:pt>
                <c:pt idx="3032">
                  <c:v>345.66</c:v>
                </c:pt>
                <c:pt idx="3033">
                  <c:v>344.45</c:v>
                </c:pt>
                <c:pt idx="3034">
                  <c:v>346.03</c:v>
                </c:pt>
                <c:pt idx="3035">
                  <c:v>340.67</c:v>
                </c:pt>
                <c:pt idx="3036">
                  <c:v>341.19</c:v>
                </c:pt>
                <c:pt idx="3037">
                  <c:v>344.7</c:v>
                </c:pt>
                <c:pt idx="3038">
                  <c:v>351.52</c:v>
                </c:pt>
                <c:pt idx="3039">
                  <c:v>350.52</c:v>
                </c:pt>
                <c:pt idx="3040">
                  <c:v>352.09</c:v>
                </c:pt>
                <c:pt idx="3041">
                  <c:v>349.84</c:v>
                </c:pt>
                <c:pt idx="3042">
                  <c:v>350.65</c:v>
                </c:pt>
                <c:pt idx="3043">
                  <c:v>351.45</c:v>
                </c:pt>
                <c:pt idx="3044">
                  <c:v>353.73</c:v>
                </c:pt>
                <c:pt idx="3045">
                  <c:v>353.73</c:v>
                </c:pt>
                <c:pt idx="3046">
                  <c:v>352.56</c:v>
                </c:pt>
                <c:pt idx="3047">
                  <c:v>349.24</c:v>
                </c:pt>
                <c:pt idx="3048">
                  <c:v>348.35</c:v>
                </c:pt>
                <c:pt idx="3049">
                  <c:v>348.76</c:v>
                </c:pt>
                <c:pt idx="3050">
                  <c:v>347.66</c:v>
                </c:pt>
                <c:pt idx="3051">
                  <c:v>348.7</c:v>
                </c:pt>
                <c:pt idx="3052">
                  <c:v>345.46</c:v>
                </c:pt>
                <c:pt idx="3053">
                  <c:v>343.16</c:v>
                </c:pt>
                <c:pt idx="3054">
                  <c:v>345.06</c:v>
                </c:pt>
                <c:pt idx="3055">
                  <c:v>346.73</c:v>
                </c:pt>
                <c:pt idx="3056">
                  <c:v>346.55</c:v>
                </c:pt>
                <c:pt idx="3057">
                  <c:v>346.47</c:v>
                </c:pt>
                <c:pt idx="3058">
                  <c:v>345.7</c:v>
                </c:pt>
                <c:pt idx="3059">
                  <c:v>347.05</c:v>
                </c:pt>
                <c:pt idx="3060">
                  <c:v>344.23</c:v>
                </c:pt>
                <c:pt idx="3061">
                  <c:v>344.33</c:v>
                </c:pt>
                <c:pt idx="3062">
                  <c:v>345.1</c:v>
                </c:pt>
                <c:pt idx="3063">
                  <c:v>348.6</c:v>
                </c:pt>
                <c:pt idx="3064">
                  <c:v>349.15</c:v>
                </c:pt>
                <c:pt idx="3065">
                  <c:v>350.87</c:v>
                </c:pt>
                <c:pt idx="3066">
                  <c:v>354.71</c:v>
                </c:pt>
                <c:pt idx="3067">
                  <c:v>356.94</c:v>
                </c:pt>
                <c:pt idx="3068">
                  <c:v>356.97</c:v>
                </c:pt>
                <c:pt idx="3069">
                  <c:v>358.78</c:v>
                </c:pt>
                <c:pt idx="3070">
                  <c:v>359.8</c:v>
                </c:pt>
                <c:pt idx="3071">
                  <c:v>359.13</c:v>
                </c:pt>
                <c:pt idx="3072">
                  <c:v>356.99</c:v>
                </c:pt>
                <c:pt idx="3073">
                  <c:v>355.39</c:v>
                </c:pt>
                <c:pt idx="3074">
                  <c:v>333.62</c:v>
                </c:pt>
                <c:pt idx="3075">
                  <c:v>342.85</c:v>
                </c:pt>
                <c:pt idx="3076">
                  <c:v>341.16</c:v>
                </c:pt>
                <c:pt idx="3077">
                  <c:v>341.76</c:v>
                </c:pt>
                <c:pt idx="3078">
                  <c:v>347.13</c:v>
                </c:pt>
                <c:pt idx="3079">
                  <c:v>347.16</c:v>
                </c:pt>
                <c:pt idx="3080">
                  <c:v>344.83</c:v>
                </c:pt>
                <c:pt idx="3081">
                  <c:v>343.7</c:v>
                </c:pt>
                <c:pt idx="3082">
                  <c:v>342.5</c:v>
                </c:pt>
                <c:pt idx="3083">
                  <c:v>337.93</c:v>
                </c:pt>
                <c:pt idx="3084">
                  <c:v>335.06</c:v>
                </c:pt>
                <c:pt idx="3085">
                  <c:v>335.07</c:v>
                </c:pt>
                <c:pt idx="3086">
                  <c:v>340.36</c:v>
                </c:pt>
                <c:pt idx="3087">
                  <c:v>341.2</c:v>
                </c:pt>
                <c:pt idx="3088">
                  <c:v>338.48</c:v>
                </c:pt>
                <c:pt idx="3089">
                  <c:v>337.62</c:v>
                </c:pt>
                <c:pt idx="3090">
                  <c:v>332.61</c:v>
                </c:pt>
                <c:pt idx="3091">
                  <c:v>334.81</c:v>
                </c:pt>
                <c:pt idx="3092">
                  <c:v>338.15</c:v>
                </c:pt>
                <c:pt idx="3093">
                  <c:v>336.57</c:v>
                </c:pt>
                <c:pt idx="3094">
                  <c:v>339.1</c:v>
                </c:pt>
                <c:pt idx="3095">
                  <c:v>339.55</c:v>
                </c:pt>
                <c:pt idx="3096">
                  <c:v>337.99</c:v>
                </c:pt>
                <c:pt idx="3097">
                  <c:v>340.54</c:v>
                </c:pt>
                <c:pt idx="3098">
                  <c:v>340.58</c:v>
                </c:pt>
                <c:pt idx="3099">
                  <c:v>341.61</c:v>
                </c:pt>
                <c:pt idx="3100">
                  <c:v>339.35</c:v>
                </c:pt>
                <c:pt idx="3101">
                  <c:v>339.59</c:v>
                </c:pt>
                <c:pt idx="3102">
                  <c:v>341.91</c:v>
                </c:pt>
                <c:pt idx="3103">
                  <c:v>341.91</c:v>
                </c:pt>
                <c:pt idx="3104">
                  <c:v>343.97</c:v>
                </c:pt>
                <c:pt idx="3105">
                  <c:v>345.61</c:v>
                </c:pt>
                <c:pt idx="3106">
                  <c:v>345.77</c:v>
                </c:pt>
                <c:pt idx="3107">
                  <c:v>343.6</c:v>
                </c:pt>
                <c:pt idx="3108">
                  <c:v>345.99</c:v>
                </c:pt>
                <c:pt idx="3109">
                  <c:v>350.63</c:v>
                </c:pt>
                <c:pt idx="3110">
                  <c:v>351.41</c:v>
                </c:pt>
                <c:pt idx="3111">
                  <c:v>349.58</c:v>
                </c:pt>
                <c:pt idx="3112">
                  <c:v>348.55</c:v>
                </c:pt>
                <c:pt idx="3113">
                  <c:v>347.59</c:v>
                </c:pt>
                <c:pt idx="3114">
                  <c:v>348.69</c:v>
                </c:pt>
                <c:pt idx="3115">
                  <c:v>348.56</c:v>
                </c:pt>
                <c:pt idx="3116">
                  <c:v>351.73</c:v>
                </c:pt>
                <c:pt idx="3117">
                  <c:v>352.75</c:v>
                </c:pt>
                <c:pt idx="3118">
                  <c:v>350.93</c:v>
                </c:pt>
                <c:pt idx="3119">
                  <c:v>350.06</c:v>
                </c:pt>
                <c:pt idx="3120">
                  <c:v>343.69</c:v>
                </c:pt>
                <c:pt idx="3121">
                  <c:v>342.46</c:v>
                </c:pt>
                <c:pt idx="3122">
                  <c:v>342.84</c:v>
                </c:pt>
                <c:pt idx="3123">
                  <c:v>344.78</c:v>
                </c:pt>
                <c:pt idx="3124">
                  <c:v>347.42</c:v>
                </c:pt>
                <c:pt idx="3125">
                  <c:v>347.42</c:v>
                </c:pt>
                <c:pt idx="3126">
                  <c:v>346.81</c:v>
                </c:pt>
                <c:pt idx="3127">
                  <c:v>348.81</c:v>
                </c:pt>
                <c:pt idx="3128">
                  <c:v>350.67</c:v>
                </c:pt>
                <c:pt idx="3129">
                  <c:v>353.4</c:v>
                </c:pt>
                <c:pt idx="3130">
                  <c:v>353.4</c:v>
                </c:pt>
                <c:pt idx="3131">
                  <c:v>359.69</c:v>
                </c:pt>
                <c:pt idx="3132">
                  <c:v>358.76</c:v>
                </c:pt>
                <c:pt idx="3133">
                  <c:v>355.67</c:v>
                </c:pt>
                <c:pt idx="3134">
                  <c:v>352.2</c:v>
                </c:pt>
                <c:pt idx="3135">
                  <c:v>353.79</c:v>
                </c:pt>
                <c:pt idx="3136">
                  <c:v>349.62</c:v>
                </c:pt>
                <c:pt idx="3137">
                  <c:v>347.31</c:v>
                </c:pt>
                <c:pt idx="3138">
                  <c:v>348.53</c:v>
                </c:pt>
                <c:pt idx="3139">
                  <c:v>339.93</c:v>
                </c:pt>
                <c:pt idx="3140">
                  <c:v>337</c:v>
                </c:pt>
                <c:pt idx="3141">
                  <c:v>340.75</c:v>
                </c:pt>
                <c:pt idx="3142">
                  <c:v>337.4</c:v>
                </c:pt>
                <c:pt idx="3143">
                  <c:v>338.19</c:v>
                </c:pt>
                <c:pt idx="3144">
                  <c:v>339.15</c:v>
                </c:pt>
                <c:pt idx="3145">
                  <c:v>330.38</c:v>
                </c:pt>
                <c:pt idx="3146">
                  <c:v>331.61</c:v>
                </c:pt>
                <c:pt idx="3147">
                  <c:v>330.26</c:v>
                </c:pt>
                <c:pt idx="3148">
                  <c:v>326.08</c:v>
                </c:pt>
                <c:pt idx="3149">
                  <c:v>325.8</c:v>
                </c:pt>
                <c:pt idx="3150">
                  <c:v>325.2</c:v>
                </c:pt>
                <c:pt idx="3151">
                  <c:v>322.98</c:v>
                </c:pt>
                <c:pt idx="3152">
                  <c:v>329.08</c:v>
                </c:pt>
                <c:pt idx="3153">
                  <c:v>328.79</c:v>
                </c:pt>
                <c:pt idx="3154">
                  <c:v>330.92</c:v>
                </c:pt>
                <c:pt idx="3155">
                  <c:v>331.85</c:v>
                </c:pt>
                <c:pt idx="3156">
                  <c:v>329.66</c:v>
                </c:pt>
                <c:pt idx="3157">
                  <c:v>333.75</c:v>
                </c:pt>
                <c:pt idx="3158">
                  <c:v>332.96</c:v>
                </c:pt>
                <c:pt idx="3159">
                  <c:v>333.62</c:v>
                </c:pt>
                <c:pt idx="3160">
                  <c:v>330.08</c:v>
                </c:pt>
                <c:pt idx="3161">
                  <c:v>331.02</c:v>
                </c:pt>
                <c:pt idx="3162">
                  <c:v>332.01</c:v>
                </c:pt>
                <c:pt idx="3163">
                  <c:v>334.89</c:v>
                </c:pt>
                <c:pt idx="3164">
                  <c:v>332.72</c:v>
                </c:pt>
                <c:pt idx="3165">
                  <c:v>332.72</c:v>
                </c:pt>
                <c:pt idx="3166">
                  <c:v>327.99</c:v>
                </c:pt>
                <c:pt idx="3167">
                  <c:v>327.67</c:v>
                </c:pt>
                <c:pt idx="3168">
                  <c:v>325.7</c:v>
                </c:pt>
                <c:pt idx="3169">
                  <c:v>324.14999999999998</c:v>
                </c:pt>
                <c:pt idx="3170">
                  <c:v>328.67</c:v>
                </c:pt>
                <c:pt idx="3171">
                  <c:v>330.26</c:v>
                </c:pt>
                <c:pt idx="3172">
                  <c:v>331.89</c:v>
                </c:pt>
                <c:pt idx="3173">
                  <c:v>332.74</c:v>
                </c:pt>
                <c:pt idx="3174">
                  <c:v>335.54</c:v>
                </c:pt>
                <c:pt idx="3175">
                  <c:v>333.74</c:v>
                </c:pt>
                <c:pt idx="3176">
                  <c:v>337.93</c:v>
                </c:pt>
                <c:pt idx="3177">
                  <c:v>336.95</c:v>
                </c:pt>
                <c:pt idx="3178">
                  <c:v>340.27</c:v>
                </c:pt>
                <c:pt idx="3179">
                  <c:v>337.93</c:v>
                </c:pt>
                <c:pt idx="3180">
                  <c:v>338.67</c:v>
                </c:pt>
                <c:pt idx="3181">
                  <c:v>336</c:v>
                </c:pt>
                <c:pt idx="3182">
                  <c:v>336.87</c:v>
                </c:pt>
                <c:pt idx="3183">
                  <c:v>338.07</c:v>
                </c:pt>
                <c:pt idx="3184">
                  <c:v>341.91</c:v>
                </c:pt>
                <c:pt idx="3185">
                  <c:v>343.53</c:v>
                </c:pt>
                <c:pt idx="3186">
                  <c:v>341.57</c:v>
                </c:pt>
                <c:pt idx="3187">
                  <c:v>339.74</c:v>
                </c:pt>
                <c:pt idx="3188">
                  <c:v>335.69</c:v>
                </c:pt>
                <c:pt idx="3189">
                  <c:v>337.22</c:v>
                </c:pt>
                <c:pt idx="3190">
                  <c:v>337.63</c:v>
                </c:pt>
                <c:pt idx="3191">
                  <c:v>341.5</c:v>
                </c:pt>
                <c:pt idx="3192">
                  <c:v>342</c:v>
                </c:pt>
                <c:pt idx="3193">
                  <c:v>340.79</c:v>
                </c:pt>
                <c:pt idx="3194">
                  <c:v>339.94</c:v>
                </c:pt>
                <c:pt idx="3195">
                  <c:v>338.7</c:v>
                </c:pt>
                <c:pt idx="3196">
                  <c:v>343.64</c:v>
                </c:pt>
                <c:pt idx="3197">
                  <c:v>341.09</c:v>
                </c:pt>
                <c:pt idx="3198">
                  <c:v>340.73</c:v>
                </c:pt>
                <c:pt idx="3199">
                  <c:v>340.08</c:v>
                </c:pt>
                <c:pt idx="3200">
                  <c:v>341.37</c:v>
                </c:pt>
                <c:pt idx="3201">
                  <c:v>342.07</c:v>
                </c:pt>
                <c:pt idx="3202">
                  <c:v>341.92</c:v>
                </c:pt>
                <c:pt idx="3203">
                  <c:v>344.34</c:v>
                </c:pt>
                <c:pt idx="3204">
                  <c:v>344.34</c:v>
                </c:pt>
                <c:pt idx="3205">
                  <c:v>344.74</c:v>
                </c:pt>
                <c:pt idx="3206">
                  <c:v>344.68</c:v>
                </c:pt>
                <c:pt idx="3207">
                  <c:v>340.72</c:v>
                </c:pt>
                <c:pt idx="3208">
                  <c:v>338.09</c:v>
                </c:pt>
                <c:pt idx="3209">
                  <c:v>335.12</c:v>
                </c:pt>
                <c:pt idx="3210">
                  <c:v>331.05</c:v>
                </c:pt>
                <c:pt idx="3211">
                  <c:v>330.36</c:v>
                </c:pt>
                <c:pt idx="3212">
                  <c:v>332.03</c:v>
                </c:pt>
                <c:pt idx="3213">
                  <c:v>332.92</c:v>
                </c:pt>
                <c:pt idx="3214">
                  <c:v>329.11</c:v>
                </c:pt>
                <c:pt idx="3215">
                  <c:v>330.8</c:v>
                </c:pt>
                <c:pt idx="3216">
                  <c:v>332.25</c:v>
                </c:pt>
                <c:pt idx="3217">
                  <c:v>334.48</c:v>
                </c:pt>
                <c:pt idx="3218">
                  <c:v>335.57</c:v>
                </c:pt>
                <c:pt idx="3219">
                  <c:v>338.39</c:v>
                </c:pt>
                <c:pt idx="3220">
                  <c:v>340.53</c:v>
                </c:pt>
                <c:pt idx="3221">
                  <c:v>342.01</c:v>
                </c:pt>
                <c:pt idx="3222">
                  <c:v>342.86</c:v>
                </c:pt>
                <c:pt idx="3223">
                  <c:v>343.82</c:v>
                </c:pt>
                <c:pt idx="3224">
                  <c:v>352</c:v>
                </c:pt>
                <c:pt idx="3225">
                  <c:v>354.75</c:v>
                </c:pt>
                <c:pt idx="3226">
                  <c:v>354.28</c:v>
                </c:pt>
                <c:pt idx="3227">
                  <c:v>354</c:v>
                </c:pt>
                <c:pt idx="3228">
                  <c:v>354.47</c:v>
                </c:pt>
                <c:pt idx="3229">
                  <c:v>354.64</c:v>
                </c:pt>
                <c:pt idx="3230">
                  <c:v>358</c:v>
                </c:pt>
                <c:pt idx="3231">
                  <c:v>358.43</c:v>
                </c:pt>
                <c:pt idx="3232">
                  <c:v>359.29</c:v>
                </c:pt>
                <c:pt idx="3233">
                  <c:v>358.41</c:v>
                </c:pt>
                <c:pt idx="3234">
                  <c:v>354.58</c:v>
                </c:pt>
                <c:pt idx="3235">
                  <c:v>354.58</c:v>
                </c:pt>
                <c:pt idx="3236">
                  <c:v>360.65</c:v>
                </c:pt>
                <c:pt idx="3237">
                  <c:v>360.86</c:v>
                </c:pt>
                <c:pt idx="3238">
                  <c:v>361.23</c:v>
                </c:pt>
                <c:pt idx="3239">
                  <c:v>363.16</c:v>
                </c:pt>
                <c:pt idx="3240">
                  <c:v>367.4</c:v>
                </c:pt>
                <c:pt idx="3241">
                  <c:v>366.64</c:v>
                </c:pt>
                <c:pt idx="3242">
                  <c:v>364.96</c:v>
                </c:pt>
                <c:pt idx="3243">
                  <c:v>363.15</c:v>
                </c:pt>
                <c:pt idx="3244">
                  <c:v>358.71</c:v>
                </c:pt>
                <c:pt idx="3245">
                  <c:v>361.63</c:v>
                </c:pt>
                <c:pt idx="3246">
                  <c:v>366.25</c:v>
                </c:pt>
                <c:pt idx="3247">
                  <c:v>364.9</c:v>
                </c:pt>
                <c:pt idx="3248">
                  <c:v>362.9</c:v>
                </c:pt>
                <c:pt idx="3249">
                  <c:v>362.91</c:v>
                </c:pt>
                <c:pt idx="3250">
                  <c:v>356.88</c:v>
                </c:pt>
                <c:pt idx="3251">
                  <c:v>358.47</c:v>
                </c:pt>
                <c:pt idx="3252">
                  <c:v>359.1</c:v>
                </c:pt>
                <c:pt idx="3253">
                  <c:v>360.47</c:v>
                </c:pt>
                <c:pt idx="3254">
                  <c:v>355.43</c:v>
                </c:pt>
                <c:pt idx="3255">
                  <c:v>352.31</c:v>
                </c:pt>
                <c:pt idx="3256">
                  <c:v>352.06</c:v>
                </c:pt>
                <c:pt idx="3257">
                  <c:v>355.14</c:v>
                </c:pt>
                <c:pt idx="3258">
                  <c:v>357.63</c:v>
                </c:pt>
                <c:pt idx="3259">
                  <c:v>358.02</c:v>
                </c:pt>
                <c:pt idx="3260">
                  <c:v>359.54</c:v>
                </c:pt>
                <c:pt idx="3261">
                  <c:v>360.16</c:v>
                </c:pt>
                <c:pt idx="3262">
                  <c:v>360.16</c:v>
                </c:pt>
                <c:pt idx="3263">
                  <c:v>355.68</c:v>
                </c:pt>
                <c:pt idx="3264">
                  <c:v>358.42</c:v>
                </c:pt>
                <c:pt idx="3265">
                  <c:v>359.52</c:v>
                </c:pt>
                <c:pt idx="3266">
                  <c:v>356.49</c:v>
                </c:pt>
                <c:pt idx="3267">
                  <c:v>361.23</c:v>
                </c:pt>
                <c:pt idx="3268">
                  <c:v>365.44</c:v>
                </c:pt>
                <c:pt idx="3269">
                  <c:v>367.31</c:v>
                </c:pt>
                <c:pt idx="3270">
                  <c:v>368.95</c:v>
                </c:pt>
                <c:pt idx="3271">
                  <c:v>367.52</c:v>
                </c:pt>
                <c:pt idx="3272">
                  <c:v>364.22</c:v>
                </c:pt>
                <c:pt idx="3273">
                  <c:v>365.32</c:v>
                </c:pt>
                <c:pt idx="3274">
                  <c:v>361.61</c:v>
                </c:pt>
                <c:pt idx="3275">
                  <c:v>355.31</c:v>
                </c:pt>
                <c:pt idx="3276">
                  <c:v>355.79</c:v>
                </c:pt>
                <c:pt idx="3277">
                  <c:v>357.09</c:v>
                </c:pt>
                <c:pt idx="3278">
                  <c:v>355.91</c:v>
                </c:pt>
                <c:pt idx="3279">
                  <c:v>353.44</c:v>
                </c:pt>
                <c:pt idx="3280">
                  <c:v>355.55</c:v>
                </c:pt>
                <c:pt idx="3281">
                  <c:v>356.15</c:v>
                </c:pt>
                <c:pt idx="3282">
                  <c:v>355.52</c:v>
                </c:pt>
                <c:pt idx="3283">
                  <c:v>351.48</c:v>
                </c:pt>
                <c:pt idx="3284">
                  <c:v>344.86</c:v>
                </c:pt>
                <c:pt idx="3285">
                  <c:v>334.43</c:v>
                </c:pt>
                <c:pt idx="3286">
                  <c:v>334.83</c:v>
                </c:pt>
                <c:pt idx="3287">
                  <c:v>338.35</c:v>
                </c:pt>
                <c:pt idx="3288">
                  <c:v>339.94</c:v>
                </c:pt>
                <c:pt idx="3289">
                  <c:v>335.52</c:v>
                </c:pt>
                <c:pt idx="3290">
                  <c:v>338.84</c:v>
                </c:pt>
                <c:pt idx="3291">
                  <c:v>339.39</c:v>
                </c:pt>
                <c:pt idx="3292">
                  <c:v>340.06</c:v>
                </c:pt>
                <c:pt idx="3293">
                  <c:v>332.39</c:v>
                </c:pt>
                <c:pt idx="3294">
                  <c:v>327.83</c:v>
                </c:pt>
                <c:pt idx="3295">
                  <c:v>328.51</c:v>
                </c:pt>
                <c:pt idx="3296">
                  <c:v>321.86</c:v>
                </c:pt>
                <c:pt idx="3297">
                  <c:v>316.55</c:v>
                </c:pt>
                <c:pt idx="3298">
                  <c:v>307.06</c:v>
                </c:pt>
                <c:pt idx="3299">
                  <c:v>311.51</c:v>
                </c:pt>
                <c:pt idx="3300">
                  <c:v>321.44</c:v>
                </c:pt>
                <c:pt idx="3301">
                  <c:v>321.33999999999997</c:v>
                </c:pt>
                <c:pt idx="3302">
                  <c:v>324.19</c:v>
                </c:pt>
                <c:pt idx="3303">
                  <c:v>318.70999999999998</c:v>
                </c:pt>
                <c:pt idx="3304">
                  <c:v>322.56</c:v>
                </c:pt>
                <c:pt idx="3305">
                  <c:v>322.56</c:v>
                </c:pt>
                <c:pt idx="3306">
                  <c:v>323.08999999999997</c:v>
                </c:pt>
                <c:pt idx="3307">
                  <c:v>324.39</c:v>
                </c:pt>
                <c:pt idx="3308">
                  <c:v>320.45999999999998</c:v>
                </c:pt>
                <c:pt idx="3309">
                  <c:v>323.39999999999998</c:v>
                </c:pt>
                <c:pt idx="3310">
                  <c:v>321.63</c:v>
                </c:pt>
                <c:pt idx="3311">
                  <c:v>321.04000000000002</c:v>
                </c:pt>
                <c:pt idx="3312">
                  <c:v>322.54000000000002</c:v>
                </c:pt>
                <c:pt idx="3313">
                  <c:v>318.64999999999998</c:v>
                </c:pt>
                <c:pt idx="3314">
                  <c:v>316.83</c:v>
                </c:pt>
                <c:pt idx="3315">
                  <c:v>317.77</c:v>
                </c:pt>
                <c:pt idx="3316">
                  <c:v>318.60000000000002</c:v>
                </c:pt>
                <c:pt idx="3317">
                  <c:v>316.60000000000002</c:v>
                </c:pt>
                <c:pt idx="3318">
                  <c:v>311.48</c:v>
                </c:pt>
                <c:pt idx="3319">
                  <c:v>311.32</c:v>
                </c:pt>
                <c:pt idx="3320">
                  <c:v>304.58999999999997</c:v>
                </c:pt>
                <c:pt idx="3321">
                  <c:v>308.26</c:v>
                </c:pt>
                <c:pt idx="3322">
                  <c:v>305.06</c:v>
                </c:pt>
                <c:pt idx="3323">
                  <c:v>300.97000000000003</c:v>
                </c:pt>
                <c:pt idx="3324">
                  <c:v>306.05</c:v>
                </c:pt>
                <c:pt idx="3325">
                  <c:v>314.94</c:v>
                </c:pt>
                <c:pt idx="3326">
                  <c:v>315.20999999999998</c:v>
                </c:pt>
                <c:pt idx="3327">
                  <c:v>311.39999999999998</c:v>
                </c:pt>
                <c:pt idx="3328">
                  <c:v>312.69</c:v>
                </c:pt>
                <c:pt idx="3329">
                  <c:v>311.5</c:v>
                </c:pt>
                <c:pt idx="3330">
                  <c:v>313.48</c:v>
                </c:pt>
                <c:pt idx="3331">
                  <c:v>305.10000000000002</c:v>
                </c:pt>
                <c:pt idx="3332">
                  <c:v>300.39</c:v>
                </c:pt>
                <c:pt idx="3333">
                  <c:v>295.45999999999998</c:v>
                </c:pt>
                <c:pt idx="3334">
                  <c:v>300.02999999999997</c:v>
                </c:pt>
                <c:pt idx="3335">
                  <c:v>303.23</c:v>
                </c:pt>
                <c:pt idx="3336">
                  <c:v>298.92</c:v>
                </c:pt>
                <c:pt idx="3337">
                  <c:v>298.76</c:v>
                </c:pt>
                <c:pt idx="3338">
                  <c:v>305.74</c:v>
                </c:pt>
                <c:pt idx="3339">
                  <c:v>312.48</c:v>
                </c:pt>
                <c:pt idx="3340">
                  <c:v>314.76</c:v>
                </c:pt>
                <c:pt idx="3341">
                  <c:v>312.36</c:v>
                </c:pt>
                <c:pt idx="3342">
                  <c:v>312.60000000000002</c:v>
                </c:pt>
                <c:pt idx="3343">
                  <c:v>310.17</c:v>
                </c:pt>
                <c:pt idx="3344">
                  <c:v>304.70999999999998</c:v>
                </c:pt>
                <c:pt idx="3345">
                  <c:v>301.88</c:v>
                </c:pt>
                <c:pt idx="3346">
                  <c:v>304.06</c:v>
                </c:pt>
                <c:pt idx="3347">
                  <c:v>304</c:v>
                </c:pt>
                <c:pt idx="3348">
                  <c:v>307.02</c:v>
                </c:pt>
                <c:pt idx="3349">
                  <c:v>311.85000000000002</c:v>
                </c:pt>
                <c:pt idx="3350">
                  <c:v>314.58999999999997</c:v>
                </c:pt>
                <c:pt idx="3351">
                  <c:v>311.62</c:v>
                </c:pt>
                <c:pt idx="3352">
                  <c:v>306.01</c:v>
                </c:pt>
                <c:pt idx="3353">
                  <c:v>307.61</c:v>
                </c:pt>
                <c:pt idx="3354">
                  <c:v>313.74</c:v>
                </c:pt>
                <c:pt idx="3355">
                  <c:v>319.48</c:v>
                </c:pt>
                <c:pt idx="3356">
                  <c:v>317.67</c:v>
                </c:pt>
                <c:pt idx="3357">
                  <c:v>320.39999999999998</c:v>
                </c:pt>
                <c:pt idx="3358">
                  <c:v>317.02</c:v>
                </c:pt>
                <c:pt idx="3359">
                  <c:v>317.12</c:v>
                </c:pt>
                <c:pt idx="3360">
                  <c:v>319.33999999999997</c:v>
                </c:pt>
                <c:pt idx="3361">
                  <c:v>315.31</c:v>
                </c:pt>
                <c:pt idx="3362">
                  <c:v>316.02999999999997</c:v>
                </c:pt>
                <c:pt idx="3363">
                  <c:v>316.02999999999997</c:v>
                </c:pt>
                <c:pt idx="3364">
                  <c:v>315.10000000000002</c:v>
                </c:pt>
                <c:pt idx="3365">
                  <c:v>316.51</c:v>
                </c:pt>
                <c:pt idx="3366">
                  <c:v>318.10000000000002</c:v>
                </c:pt>
                <c:pt idx="3367">
                  <c:v>317.95</c:v>
                </c:pt>
                <c:pt idx="3368">
                  <c:v>316.42</c:v>
                </c:pt>
                <c:pt idx="3369">
                  <c:v>322.22000000000003</c:v>
                </c:pt>
                <c:pt idx="3370">
                  <c:v>324.10000000000002</c:v>
                </c:pt>
                <c:pt idx="3371">
                  <c:v>326.35000000000002</c:v>
                </c:pt>
                <c:pt idx="3372">
                  <c:v>329.92</c:v>
                </c:pt>
                <c:pt idx="3373">
                  <c:v>329.07</c:v>
                </c:pt>
                <c:pt idx="3374">
                  <c:v>327.75</c:v>
                </c:pt>
                <c:pt idx="3375">
                  <c:v>328.89</c:v>
                </c:pt>
                <c:pt idx="3376">
                  <c:v>326.44</c:v>
                </c:pt>
                <c:pt idx="3377">
                  <c:v>330.19</c:v>
                </c:pt>
                <c:pt idx="3378">
                  <c:v>329.34</c:v>
                </c:pt>
                <c:pt idx="3379">
                  <c:v>326.82</c:v>
                </c:pt>
                <c:pt idx="3380">
                  <c:v>326.02</c:v>
                </c:pt>
                <c:pt idx="3381">
                  <c:v>330.05</c:v>
                </c:pt>
                <c:pt idx="3382">
                  <c:v>330.2</c:v>
                </c:pt>
                <c:pt idx="3383">
                  <c:v>330.12</c:v>
                </c:pt>
                <c:pt idx="3384">
                  <c:v>331.75</c:v>
                </c:pt>
                <c:pt idx="3385">
                  <c:v>329.9</c:v>
                </c:pt>
                <c:pt idx="3386">
                  <c:v>329.9</c:v>
                </c:pt>
                <c:pt idx="3387">
                  <c:v>330.85</c:v>
                </c:pt>
                <c:pt idx="3388">
                  <c:v>328.29</c:v>
                </c:pt>
                <c:pt idx="3389">
                  <c:v>328.72</c:v>
                </c:pt>
                <c:pt idx="3390">
                  <c:v>330.22</c:v>
                </c:pt>
                <c:pt idx="3391">
                  <c:v>330.22</c:v>
                </c:pt>
                <c:pt idx="3392">
                  <c:v>326.45</c:v>
                </c:pt>
                <c:pt idx="3393">
                  <c:v>321.91000000000003</c:v>
                </c:pt>
                <c:pt idx="3394">
                  <c:v>321</c:v>
                </c:pt>
                <c:pt idx="3395">
                  <c:v>315.44</c:v>
                </c:pt>
                <c:pt idx="3396">
                  <c:v>314.89999999999998</c:v>
                </c:pt>
                <c:pt idx="3397">
                  <c:v>311.49</c:v>
                </c:pt>
                <c:pt idx="3398">
                  <c:v>314.52999999999997</c:v>
                </c:pt>
                <c:pt idx="3399">
                  <c:v>315.23</c:v>
                </c:pt>
                <c:pt idx="3400">
                  <c:v>312.49</c:v>
                </c:pt>
                <c:pt idx="3401">
                  <c:v>313.73</c:v>
                </c:pt>
                <c:pt idx="3402">
                  <c:v>316.17</c:v>
                </c:pt>
                <c:pt idx="3403">
                  <c:v>327.97</c:v>
                </c:pt>
                <c:pt idx="3404">
                  <c:v>332.23</c:v>
                </c:pt>
                <c:pt idx="3405">
                  <c:v>331.06</c:v>
                </c:pt>
                <c:pt idx="3406">
                  <c:v>328.31</c:v>
                </c:pt>
                <c:pt idx="3407">
                  <c:v>330.21</c:v>
                </c:pt>
                <c:pt idx="3408">
                  <c:v>334.78</c:v>
                </c:pt>
                <c:pt idx="3409">
                  <c:v>336.07</c:v>
                </c:pt>
                <c:pt idx="3410">
                  <c:v>336.03</c:v>
                </c:pt>
                <c:pt idx="3411">
                  <c:v>335.84</c:v>
                </c:pt>
                <c:pt idx="3412">
                  <c:v>340.91</c:v>
                </c:pt>
                <c:pt idx="3413">
                  <c:v>343.93</c:v>
                </c:pt>
                <c:pt idx="3414">
                  <c:v>343.05</c:v>
                </c:pt>
                <c:pt idx="3415">
                  <c:v>348.34</c:v>
                </c:pt>
                <c:pt idx="3416">
                  <c:v>351.26</c:v>
                </c:pt>
                <c:pt idx="3417">
                  <c:v>358.07</c:v>
                </c:pt>
                <c:pt idx="3418">
                  <c:v>356.52</c:v>
                </c:pt>
                <c:pt idx="3419">
                  <c:v>359.35</c:v>
                </c:pt>
                <c:pt idx="3420">
                  <c:v>368.58</c:v>
                </c:pt>
                <c:pt idx="3421">
                  <c:v>365.5</c:v>
                </c:pt>
                <c:pt idx="3422">
                  <c:v>369.02</c:v>
                </c:pt>
                <c:pt idx="3423">
                  <c:v>364.22</c:v>
                </c:pt>
                <c:pt idx="3424">
                  <c:v>369.06</c:v>
                </c:pt>
                <c:pt idx="3425">
                  <c:v>369.06</c:v>
                </c:pt>
                <c:pt idx="3426">
                  <c:v>369.39</c:v>
                </c:pt>
                <c:pt idx="3427">
                  <c:v>365.14</c:v>
                </c:pt>
                <c:pt idx="3428">
                  <c:v>364.97</c:v>
                </c:pt>
                <c:pt idx="3429">
                  <c:v>365.65</c:v>
                </c:pt>
                <c:pt idx="3430">
                  <c:v>367.26</c:v>
                </c:pt>
                <c:pt idx="3431">
                  <c:v>362.81</c:v>
                </c:pt>
                <c:pt idx="3432">
                  <c:v>367.74</c:v>
                </c:pt>
                <c:pt idx="3433">
                  <c:v>367.07</c:v>
                </c:pt>
                <c:pt idx="3434">
                  <c:v>370.47</c:v>
                </c:pt>
                <c:pt idx="3435">
                  <c:v>369.33</c:v>
                </c:pt>
                <c:pt idx="3436">
                  <c:v>376.72</c:v>
                </c:pt>
                <c:pt idx="3437">
                  <c:v>376.17</c:v>
                </c:pt>
                <c:pt idx="3438">
                  <c:v>375.91</c:v>
                </c:pt>
                <c:pt idx="3439">
                  <c:v>374.95</c:v>
                </c:pt>
                <c:pt idx="3440">
                  <c:v>372.96</c:v>
                </c:pt>
                <c:pt idx="3441">
                  <c:v>370.03</c:v>
                </c:pt>
                <c:pt idx="3442">
                  <c:v>374.57</c:v>
                </c:pt>
                <c:pt idx="3443">
                  <c:v>373.5</c:v>
                </c:pt>
                <c:pt idx="3444">
                  <c:v>373.59</c:v>
                </c:pt>
                <c:pt idx="3445">
                  <c:v>372.11</c:v>
                </c:pt>
                <c:pt idx="3446">
                  <c:v>366.59</c:v>
                </c:pt>
                <c:pt idx="3447">
                  <c:v>367.92</c:v>
                </c:pt>
                <c:pt idx="3448">
                  <c:v>366.58</c:v>
                </c:pt>
                <c:pt idx="3449">
                  <c:v>367.48</c:v>
                </c:pt>
                <c:pt idx="3450">
                  <c:v>369.83</c:v>
                </c:pt>
                <c:pt idx="3451">
                  <c:v>376.3</c:v>
                </c:pt>
                <c:pt idx="3452">
                  <c:v>375.35</c:v>
                </c:pt>
                <c:pt idx="3453">
                  <c:v>375.22</c:v>
                </c:pt>
                <c:pt idx="3454">
                  <c:v>375.22</c:v>
                </c:pt>
                <c:pt idx="3455">
                  <c:v>371.3</c:v>
                </c:pt>
                <c:pt idx="3456">
                  <c:v>379.5</c:v>
                </c:pt>
                <c:pt idx="3457">
                  <c:v>378.94</c:v>
                </c:pt>
                <c:pt idx="3458">
                  <c:v>379.77</c:v>
                </c:pt>
                <c:pt idx="3459">
                  <c:v>375.36</c:v>
                </c:pt>
                <c:pt idx="3460">
                  <c:v>378.66</c:v>
                </c:pt>
                <c:pt idx="3461">
                  <c:v>373.56</c:v>
                </c:pt>
                <c:pt idx="3462">
                  <c:v>373.15</c:v>
                </c:pt>
                <c:pt idx="3463">
                  <c:v>377.63</c:v>
                </c:pt>
                <c:pt idx="3464">
                  <c:v>380.4</c:v>
                </c:pt>
                <c:pt idx="3465">
                  <c:v>381.19</c:v>
                </c:pt>
                <c:pt idx="3466">
                  <c:v>387.62</c:v>
                </c:pt>
                <c:pt idx="3467">
                  <c:v>390.45</c:v>
                </c:pt>
                <c:pt idx="3468">
                  <c:v>388.46</c:v>
                </c:pt>
                <c:pt idx="3469">
                  <c:v>384.2</c:v>
                </c:pt>
                <c:pt idx="3470">
                  <c:v>380.95</c:v>
                </c:pt>
                <c:pt idx="3471">
                  <c:v>381.76</c:v>
                </c:pt>
                <c:pt idx="3472">
                  <c:v>382.76</c:v>
                </c:pt>
                <c:pt idx="3473">
                  <c:v>379.25</c:v>
                </c:pt>
                <c:pt idx="3474">
                  <c:v>379.02</c:v>
                </c:pt>
                <c:pt idx="3475">
                  <c:v>373.66</c:v>
                </c:pt>
                <c:pt idx="3476">
                  <c:v>375.35</c:v>
                </c:pt>
                <c:pt idx="3477">
                  <c:v>380.29</c:v>
                </c:pt>
                <c:pt idx="3478">
                  <c:v>380.52</c:v>
                </c:pt>
                <c:pt idx="3479">
                  <c:v>380.8</c:v>
                </c:pt>
                <c:pt idx="3480">
                  <c:v>380.08</c:v>
                </c:pt>
                <c:pt idx="3481">
                  <c:v>377.32</c:v>
                </c:pt>
                <c:pt idx="3482">
                  <c:v>378.51</c:v>
                </c:pt>
                <c:pt idx="3483">
                  <c:v>383.25</c:v>
                </c:pt>
                <c:pt idx="3484">
                  <c:v>375.74</c:v>
                </c:pt>
                <c:pt idx="3485">
                  <c:v>376.76</c:v>
                </c:pt>
                <c:pt idx="3486">
                  <c:v>371.62</c:v>
                </c:pt>
                <c:pt idx="3487">
                  <c:v>368.57</c:v>
                </c:pt>
                <c:pt idx="3488">
                  <c:v>372.19</c:v>
                </c:pt>
                <c:pt idx="3489">
                  <c:v>372.39</c:v>
                </c:pt>
                <c:pt idx="3490">
                  <c:v>372.28</c:v>
                </c:pt>
                <c:pt idx="3491">
                  <c:v>375.35</c:v>
                </c:pt>
                <c:pt idx="3492">
                  <c:v>376.19</c:v>
                </c:pt>
                <c:pt idx="3493">
                  <c:v>374.97</c:v>
                </c:pt>
                <c:pt idx="3494">
                  <c:v>377.49</c:v>
                </c:pt>
                <c:pt idx="3495">
                  <c:v>377.49</c:v>
                </c:pt>
                <c:pt idx="3496">
                  <c:v>381.94</c:v>
                </c:pt>
                <c:pt idx="3497">
                  <c:v>382.79</c:v>
                </c:pt>
                <c:pt idx="3498">
                  <c:v>386.96</c:v>
                </c:pt>
                <c:pt idx="3499">
                  <c:v>389.83</c:v>
                </c:pt>
                <c:pt idx="3500">
                  <c:v>388.06</c:v>
                </c:pt>
                <c:pt idx="3501">
                  <c:v>387.74</c:v>
                </c:pt>
                <c:pt idx="3502">
                  <c:v>385.09</c:v>
                </c:pt>
                <c:pt idx="3503">
                  <c:v>383.63</c:v>
                </c:pt>
                <c:pt idx="3504">
                  <c:v>379.43</c:v>
                </c:pt>
                <c:pt idx="3505">
                  <c:v>378.57</c:v>
                </c:pt>
                <c:pt idx="3506">
                  <c:v>381.05</c:v>
                </c:pt>
                <c:pt idx="3507">
                  <c:v>376.65</c:v>
                </c:pt>
                <c:pt idx="3508">
                  <c:v>377.63</c:v>
                </c:pt>
                <c:pt idx="3509">
                  <c:v>382.29</c:v>
                </c:pt>
                <c:pt idx="3510">
                  <c:v>380.13</c:v>
                </c:pt>
                <c:pt idx="3511">
                  <c:v>378.59</c:v>
                </c:pt>
                <c:pt idx="3512">
                  <c:v>375.09</c:v>
                </c:pt>
                <c:pt idx="3513">
                  <c:v>375.42</c:v>
                </c:pt>
                <c:pt idx="3514">
                  <c:v>377.75</c:v>
                </c:pt>
                <c:pt idx="3515">
                  <c:v>370.94</c:v>
                </c:pt>
                <c:pt idx="3516">
                  <c:v>370.65</c:v>
                </c:pt>
                <c:pt idx="3517">
                  <c:v>371.59</c:v>
                </c:pt>
                <c:pt idx="3518">
                  <c:v>374.4</c:v>
                </c:pt>
                <c:pt idx="3519">
                  <c:v>371.16</c:v>
                </c:pt>
                <c:pt idx="3520">
                  <c:v>377.92</c:v>
                </c:pt>
                <c:pt idx="3521">
                  <c:v>377.47</c:v>
                </c:pt>
                <c:pt idx="3522">
                  <c:v>373.33</c:v>
                </c:pt>
                <c:pt idx="3523">
                  <c:v>373.33</c:v>
                </c:pt>
                <c:pt idx="3524">
                  <c:v>374.08</c:v>
                </c:pt>
                <c:pt idx="3525">
                  <c:v>377.94</c:v>
                </c:pt>
                <c:pt idx="3526">
                  <c:v>376.11</c:v>
                </c:pt>
                <c:pt idx="3527">
                  <c:v>375.74</c:v>
                </c:pt>
                <c:pt idx="3528">
                  <c:v>376.97</c:v>
                </c:pt>
                <c:pt idx="3529">
                  <c:v>380.25</c:v>
                </c:pt>
                <c:pt idx="3530">
                  <c:v>382.39</c:v>
                </c:pt>
                <c:pt idx="3531">
                  <c:v>381.54</c:v>
                </c:pt>
                <c:pt idx="3532">
                  <c:v>381.18</c:v>
                </c:pt>
                <c:pt idx="3533">
                  <c:v>385.37</c:v>
                </c:pt>
                <c:pt idx="3534">
                  <c:v>384.22</c:v>
                </c:pt>
                <c:pt idx="3535">
                  <c:v>382.88</c:v>
                </c:pt>
                <c:pt idx="3536">
                  <c:v>379.42</c:v>
                </c:pt>
                <c:pt idx="3537">
                  <c:v>378.64</c:v>
                </c:pt>
                <c:pt idx="3538">
                  <c:v>380.96</c:v>
                </c:pt>
                <c:pt idx="3539">
                  <c:v>380.93</c:v>
                </c:pt>
                <c:pt idx="3540">
                  <c:v>383.15</c:v>
                </c:pt>
                <c:pt idx="3541">
                  <c:v>386.69</c:v>
                </c:pt>
                <c:pt idx="3542">
                  <c:v>387.81</c:v>
                </c:pt>
                <c:pt idx="3543">
                  <c:v>387.12</c:v>
                </c:pt>
                <c:pt idx="3544">
                  <c:v>387.18</c:v>
                </c:pt>
                <c:pt idx="3545">
                  <c:v>385.06</c:v>
                </c:pt>
                <c:pt idx="3546">
                  <c:v>390.62</c:v>
                </c:pt>
                <c:pt idx="3547">
                  <c:v>390.56</c:v>
                </c:pt>
                <c:pt idx="3548">
                  <c:v>389.32</c:v>
                </c:pt>
                <c:pt idx="3549">
                  <c:v>387.12</c:v>
                </c:pt>
                <c:pt idx="3550">
                  <c:v>388.02</c:v>
                </c:pt>
                <c:pt idx="3551">
                  <c:v>389.62</c:v>
                </c:pt>
                <c:pt idx="3552">
                  <c:v>389.9</c:v>
                </c:pt>
                <c:pt idx="3553">
                  <c:v>389.33</c:v>
                </c:pt>
                <c:pt idx="3554">
                  <c:v>385.58</c:v>
                </c:pt>
                <c:pt idx="3555">
                  <c:v>376.47</c:v>
                </c:pt>
                <c:pt idx="3556">
                  <c:v>379.43</c:v>
                </c:pt>
                <c:pt idx="3557">
                  <c:v>390.59</c:v>
                </c:pt>
                <c:pt idx="3558">
                  <c:v>391.33</c:v>
                </c:pt>
                <c:pt idx="3559">
                  <c:v>394.17</c:v>
                </c:pt>
                <c:pt idx="3560">
                  <c:v>393.85</c:v>
                </c:pt>
                <c:pt idx="3561">
                  <c:v>393.06</c:v>
                </c:pt>
                <c:pt idx="3562">
                  <c:v>396.64</c:v>
                </c:pt>
                <c:pt idx="3563">
                  <c:v>396.47</c:v>
                </c:pt>
                <c:pt idx="3564">
                  <c:v>395.43</c:v>
                </c:pt>
                <c:pt idx="3565">
                  <c:v>395.43</c:v>
                </c:pt>
                <c:pt idx="3566">
                  <c:v>392.15</c:v>
                </c:pt>
                <c:pt idx="3567">
                  <c:v>389.97</c:v>
                </c:pt>
                <c:pt idx="3568">
                  <c:v>389.14</c:v>
                </c:pt>
                <c:pt idx="3569">
                  <c:v>389.1</c:v>
                </c:pt>
                <c:pt idx="3570">
                  <c:v>388.57</c:v>
                </c:pt>
                <c:pt idx="3571">
                  <c:v>384.56</c:v>
                </c:pt>
                <c:pt idx="3572">
                  <c:v>385.09</c:v>
                </c:pt>
                <c:pt idx="3573">
                  <c:v>387.34</c:v>
                </c:pt>
                <c:pt idx="3574">
                  <c:v>383.59</c:v>
                </c:pt>
                <c:pt idx="3575">
                  <c:v>385.78</c:v>
                </c:pt>
                <c:pt idx="3576">
                  <c:v>385.5</c:v>
                </c:pt>
                <c:pt idx="3577">
                  <c:v>386.94</c:v>
                </c:pt>
                <c:pt idx="3578">
                  <c:v>387.56</c:v>
                </c:pt>
                <c:pt idx="3579">
                  <c:v>387.92</c:v>
                </c:pt>
                <c:pt idx="3580">
                  <c:v>385.92</c:v>
                </c:pt>
                <c:pt idx="3581">
                  <c:v>387.71</c:v>
                </c:pt>
                <c:pt idx="3582">
                  <c:v>386.88</c:v>
                </c:pt>
                <c:pt idx="3583">
                  <c:v>386.49</c:v>
                </c:pt>
                <c:pt idx="3584">
                  <c:v>385.9</c:v>
                </c:pt>
                <c:pt idx="3585">
                  <c:v>387.86</c:v>
                </c:pt>
                <c:pt idx="3586">
                  <c:v>389.2</c:v>
                </c:pt>
                <c:pt idx="3587">
                  <c:v>388.26</c:v>
                </c:pt>
                <c:pt idx="3588">
                  <c:v>384.47</c:v>
                </c:pt>
                <c:pt idx="3589">
                  <c:v>381.24</c:v>
                </c:pt>
                <c:pt idx="3590">
                  <c:v>379.5</c:v>
                </c:pt>
                <c:pt idx="3591">
                  <c:v>380.67</c:v>
                </c:pt>
                <c:pt idx="3592">
                  <c:v>376.8</c:v>
                </c:pt>
                <c:pt idx="3593">
                  <c:v>380.55</c:v>
                </c:pt>
                <c:pt idx="3594">
                  <c:v>381.45</c:v>
                </c:pt>
                <c:pt idx="3595">
                  <c:v>386.47</c:v>
                </c:pt>
                <c:pt idx="3596">
                  <c:v>391.01</c:v>
                </c:pt>
                <c:pt idx="3597">
                  <c:v>392.8</c:v>
                </c:pt>
                <c:pt idx="3598">
                  <c:v>391.92</c:v>
                </c:pt>
                <c:pt idx="3599">
                  <c:v>392.5</c:v>
                </c:pt>
                <c:pt idx="3600">
                  <c:v>390.02</c:v>
                </c:pt>
                <c:pt idx="3601">
                  <c:v>387.83</c:v>
                </c:pt>
                <c:pt idx="3602">
                  <c:v>387.94</c:v>
                </c:pt>
                <c:pt idx="3603">
                  <c:v>385.07</c:v>
                </c:pt>
                <c:pt idx="3604">
                  <c:v>384.2</c:v>
                </c:pt>
                <c:pt idx="3605">
                  <c:v>389.52</c:v>
                </c:pt>
                <c:pt idx="3606">
                  <c:v>391.48</c:v>
                </c:pt>
                <c:pt idx="3607">
                  <c:v>392.96</c:v>
                </c:pt>
                <c:pt idx="3608">
                  <c:v>392.46</c:v>
                </c:pt>
                <c:pt idx="3609">
                  <c:v>391.32</c:v>
                </c:pt>
                <c:pt idx="3610">
                  <c:v>390.28</c:v>
                </c:pt>
                <c:pt idx="3611">
                  <c:v>388.71</c:v>
                </c:pt>
                <c:pt idx="3612">
                  <c:v>389.97</c:v>
                </c:pt>
                <c:pt idx="3613">
                  <c:v>393.72</c:v>
                </c:pt>
                <c:pt idx="3614">
                  <c:v>392.89</c:v>
                </c:pt>
                <c:pt idx="3615">
                  <c:v>393.12</c:v>
                </c:pt>
                <c:pt idx="3616">
                  <c:v>396.74</c:v>
                </c:pt>
                <c:pt idx="3617">
                  <c:v>397.41</c:v>
                </c:pt>
                <c:pt idx="3618">
                  <c:v>397.15</c:v>
                </c:pt>
                <c:pt idx="3619">
                  <c:v>382.62</c:v>
                </c:pt>
                <c:pt idx="3620">
                  <c:v>385.24</c:v>
                </c:pt>
                <c:pt idx="3621">
                  <c:v>379.42</c:v>
                </c:pt>
                <c:pt idx="3622">
                  <c:v>378.53</c:v>
                </c:pt>
                <c:pt idx="3623">
                  <c:v>380.06</c:v>
                </c:pt>
                <c:pt idx="3624">
                  <c:v>376.14</c:v>
                </c:pt>
                <c:pt idx="3625">
                  <c:v>375.34</c:v>
                </c:pt>
                <c:pt idx="3626">
                  <c:v>377.96</c:v>
                </c:pt>
                <c:pt idx="3627">
                  <c:v>376.55</c:v>
                </c:pt>
                <c:pt idx="3628">
                  <c:v>376.55</c:v>
                </c:pt>
                <c:pt idx="3629">
                  <c:v>375.22</c:v>
                </c:pt>
                <c:pt idx="3630">
                  <c:v>381.4</c:v>
                </c:pt>
                <c:pt idx="3631">
                  <c:v>380.96</c:v>
                </c:pt>
                <c:pt idx="3632">
                  <c:v>380.07</c:v>
                </c:pt>
                <c:pt idx="3633">
                  <c:v>377.4</c:v>
                </c:pt>
                <c:pt idx="3634">
                  <c:v>379.09</c:v>
                </c:pt>
                <c:pt idx="3635">
                  <c:v>378.26</c:v>
                </c:pt>
                <c:pt idx="3636">
                  <c:v>377.9</c:v>
                </c:pt>
                <c:pt idx="3637">
                  <c:v>377.7</c:v>
                </c:pt>
                <c:pt idx="3638">
                  <c:v>381.55</c:v>
                </c:pt>
                <c:pt idx="3639">
                  <c:v>384.47</c:v>
                </c:pt>
                <c:pt idx="3640">
                  <c:v>384.46</c:v>
                </c:pt>
                <c:pt idx="3641">
                  <c:v>382.74</c:v>
                </c:pt>
                <c:pt idx="3642">
                  <c:v>383.48</c:v>
                </c:pt>
                <c:pt idx="3643">
                  <c:v>382.52</c:v>
                </c:pt>
                <c:pt idx="3644">
                  <c:v>387.04</c:v>
                </c:pt>
                <c:pt idx="3645">
                  <c:v>396.82</c:v>
                </c:pt>
                <c:pt idx="3646">
                  <c:v>399.33</c:v>
                </c:pt>
                <c:pt idx="3647">
                  <c:v>399.33</c:v>
                </c:pt>
                <c:pt idx="3648">
                  <c:v>404.84</c:v>
                </c:pt>
                <c:pt idx="3649">
                  <c:v>406.46</c:v>
                </c:pt>
                <c:pt idx="3650">
                  <c:v>415.14</c:v>
                </c:pt>
                <c:pt idx="3651">
                  <c:v>417.09</c:v>
                </c:pt>
                <c:pt idx="3652">
                  <c:v>417.09</c:v>
                </c:pt>
                <c:pt idx="3653">
                  <c:v>417.26</c:v>
                </c:pt>
                <c:pt idx="3654">
                  <c:v>419.34</c:v>
                </c:pt>
                <c:pt idx="3655">
                  <c:v>417.96</c:v>
                </c:pt>
                <c:pt idx="3656">
                  <c:v>417.4</c:v>
                </c:pt>
                <c:pt idx="3657">
                  <c:v>418.1</c:v>
                </c:pt>
                <c:pt idx="3658">
                  <c:v>417.61</c:v>
                </c:pt>
                <c:pt idx="3659">
                  <c:v>415.1</c:v>
                </c:pt>
                <c:pt idx="3660">
                  <c:v>414.34</c:v>
                </c:pt>
                <c:pt idx="3661">
                  <c:v>420.44</c:v>
                </c:pt>
                <c:pt idx="3662">
                  <c:v>420.77</c:v>
                </c:pt>
                <c:pt idx="3663">
                  <c:v>418.21</c:v>
                </c:pt>
                <c:pt idx="3664">
                  <c:v>418.86</c:v>
                </c:pt>
                <c:pt idx="3665">
                  <c:v>416.36</c:v>
                </c:pt>
                <c:pt idx="3666">
                  <c:v>412.64</c:v>
                </c:pt>
                <c:pt idx="3667">
                  <c:v>418.13</c:v>
                </c:pt>
                <c:pt idx="3668">
                  <c:v>414.96</c:v>
                </c:pt>
                <c:pt idx="3669">
                  <c:v>415.48</c:v>
                </c:pt>
                <c:pt idx="3670">
                  <c:v>414.99</c:v>
                </c:pt>
                <c:pt idx="3671">
                  <c:v>414.96</c:v>
                </c:pt>
                <c:pt idx="3672">
                  <c:v>410.34</c:v>
                </c:pt>
                <c:pt idx="3673">
                  <c:v>411.63</c:v>
                </c:pt>
                <c:pt idx="3674">
                  <c:v>408.79</c:v>
                </c:pt>
                <c:pt idx="3675">
                  <c:v>409.53</c:v>
                </c:pt>
                <c:pt idx="3676">
                  <c:v>413.85</c:v>
                </c:pt>
                <c:pt idx="3677">
                  <c:v>413.84</c:v>
                </c:pt>
                <c:pt idx="3678">
                  <c:v>413.82</c:v>
                </c:pt>
                <c:pt idx="3679">
                  <c:v>411.09</c:v>
                </c:pt>
                <c:pt idx="3680">
                  <c:v>413.77</c:v>
                </c:pt>
                <c:pt idx="3681">
                  <c:v>413.76</c:v>
                </c:pt>
                <c:pt idx="3682">
                  <c:v>417.13</c:v>
                </c:pt>
                <c:pt idx="3683">
                  <c:v>413.69</c:v>
                </c:pt>
                <c:pt idx="3684">
                  <c:v>412.48</c:v>
                </c:pt>
                <c:pt idx="3685">
                  <c:v>412.48</c:v>
                </c:pt>
                <c:pt idx="3686">
                  <c:v>407.38</c:v>
                </c:pt>
                <c:pt idx="3687">
                  <c:v>408.26</c:v>
                </c:pt>
                <c:pt idx="3688">
                  <c:v>413.9</c:v>
                </c:pt>
                <c:pt idx="3689">
                  <c:v>411.46</c:v>
                </c:pt>
                <c:pt idx="3690">
                  <c:v>412.27</c:v>
                </c:pt>
                <c:pt idx="3691">
                  <c:v>410.45</c:v>
                </c:pt>
                <c:pt idx="3692">
                  <c:v>415.35</c:v>
                </c:pt>
                <c:pt idx="3693">
                  <c:v>413.86</c:v>
                </c:pt>
                <c:pt idx="3694">
                  <c:v>412.7</c:v>
                </c:pt>
                <c:pt idx="3695">
                  <c:v>412.45</c:v>
                </c:pt>
                <c:pt idx="3696">
                  <c:v>412.85</c:v>
                </c:pt>
                <c:pt idx="3697">
                  <c:v>409.33</c:v>
                </c:pt>
                <c:pt idx="3698">
                  <c:v>406.51</c:v>
                </c:pt>
                <c:pt idx="3699">
                  <c:v>404.44</c:v>
                </c:pt>
                <c:pt idx="3700">
                  <c:v>405.21</c:v>
                </c:pt>
                <c:pt idx="3701">
                  <c:v>406.89</c:v>
                </c:pt>
                <c:pt idx="3702">
                  <c:v>404.03</c:v>
                </c:pt>
                <c:pt idx="3703">
                  <c:v>403.89</c:v>
                </c:pt>
                <c:pt idx="3704">
                  <c:v>405.84</c:v>
                </c:pt>
                <c:pt idx="3705">
                  <c:v>406.39</c:v>
                </c:pt>
                <c:pt idx="3706">
                  <c:v>409.58</c:v>
                </c:pt>
                <c:pt idx="3707">
                  <c:v>409.15</c:v>
                </c:pt>
                <c:pt idx="3708">
                  <c:v>409.8</c:v>
                </c:pt>
                <c:pt idx="3709">
                  <c:v>411.3</c:v>
                </c:pt>
                <c:pt idx="3710">
                  <c:v>409.91</c:v>
                </c:pt>
                <c:pt idx="3711">
                  <c:v>408.88</c:v>
                </c:pt>
                <c:pt idx="3712">
                  <c:v>407.52</c:v>
                </c:pt>
                <c:pt idx="3713">
                  <c:v>407.86</c:v>
                </c:pt>
                <c:pt idx="3714">
                  <c:v>403.5</c:v>
                </c:pt>
                <c:pt idx="3715">
                  <c:v>403</c:v>
                </c:pt>
                <c:pt idx="3716">
                  <c:v>403.69</c:v>
                </c:pt>
                <c:pt idx="3717">
                  <c:v>404.23</c:v>
                </c:pt>
                <c:pt idx="3718">
                  <c:v>400.5</c:v>
                </c:pt>
                <c:pt idx="3719">
                  <c:v>401.55</c:v>
                </c:pt>
                <c:pt idx="3720">
                  <c:v>405.59</c:v>
                </c:pt>
                <c:pt idx="3721">
                  <c:v>398.06</c:v>
                </c:pt>
                <c:pt idx="3722">
                  <c:v>394.5</c:v>
                </c:pt>
                <c:pt idx="3723">
                  <c:v>400.64</c:v>
                </c:pt>
                <c:pt idx="3724">
                  <c:v>404.29</c:v>
                </c:pt>
                <c:pt idx="3725">
                  <c:v>406.08</c:v>
                </c:pt>
                <c:pt idx="3726">
                  <c:v>412.39</c:v>
                </c:pt>
                <c:pt idx="3727">
                  <c:v>416.28</c:v>
                </c:pt>
                <c:pt idx="3728">
                  <c:v>416.05</c:v>
                </c:pt>
                <c:pt idx="3729">
                  <c:v>416.05</c:v>
                </c:pt>
                <c:pt idx="3730">
                  <c:v>410.16</c:v>
                </c:pt>
                <c:pt idx="3731">
                  <c:v>410.26</c:v>
                </c:pt>
                <c:pt idx="3732">
                  <c:v>409.81</c:v>
                </c:pt>
                <c:pt idx="3733">
                  <c:v>411.6</c:v>
                </c:pt>
                <c:pt idx="3734">
                  <c:v>409.02</c:v>
                </c:pt>
                <c:pt idx="3735">
                  <c:v>408.45</c:v>
                </c:pt>
                <c:pt idx="3736">
                  <c:v>409.11</c:v>
                </c:pt>
                <c:pt idx="3737">
                  <c:v>412.02</c:v>
                </c:pt>
                <c:pt idx="3738">
                  <c:v>414.95</c:v>
                </c:pt>
                <c:pt idx="3739">
                  <c:v>412.53</c:v>
                </c:pt>
                <c:pt idx="3740">
                  <c:v>416.91</c:v>
                </c:pt>
                <c:pt idx="3741">
                  <c:v>416.84</c:v>
                </c:pt>
                <c:pt idx="3742">
                  <c:v>416.79</c:v>
                </c:pt>
                <c:pt idx="3743">
                  <c:v>415.85</c:v>
                </c:pt>
                <c:pt idx="3744">
                  <c:v>416.05</c:v>
                </c:pt>
                <c:pt idx="3745">
                  <c:v>418.49</c:v>
                </c:pt>
                <c:pt idx="3746">
                  <c:v>416.29</c:v>
                </c:pt>
                <c:pt idx="3747">
                  <c:v>416.45</c:v>
                </c:pt>
                <c:pt idx="3748">
                  <c:v>413.14</c:v>
                </c:pt>
                <c:pt idx="3749">
                  <c:v>410.09</c:v>
                </c:pt>
                <c:pt idx="3750">
                  <c:v>412.81</c:v>
                </c:pt>
                <c:pt idx="3751">
                  <c:v>416.37</c:v>
                </c:pt>
                <c:pt idx="3752">
                  <c:v>415.39</c:v>
                </c:pt>
                <c:pt idx="3753">
                  <c:v>412.6</c:v>
                </c:pt>
                <c:pt idx="3754">
                  <c:v>414.02</c:v>
                </c:pt>
                <c:pt idx="3755">
                  <c:v>414.02</c:v>
                </c:pt>
                <c:pt idx="3756">
                  <c:v>411.41</c:v>
                </c:pt>
                <c:pt idx="3757">
                  <c:v>412.17</c:v>
                </c:pt>
                <c:pt idx="3758">
                  <c:v>416.74</c:v>
                </c:pt>
                <c:pt idx="3759">
                  <c:v>415.35</c:v>
                </c:pt>
                <c:pt idx="3760">
                  <c:v>417.3</c:v>
                </c:pt>
                <c:pt idx="3761">
                  <c:v>413.5</c:v>
                </c:pt>
                <c:pt idx="3762">
                  <c:v>414.59</c:v>
                </c:pt>
                <c:pt idx="3763">
                  <c:v>413.26</c:v>
                </c:pt>
                <c:pt idx="3764">
                  <c:v>413.48</c:v>
                </c:pt>
                <c:pt idx="3765">
                  <c:v>413.36</c:v>
                </c:pt>
                <c:pt idx="3766">
                  <c:v>410.06</c:v>
                </c:pt>
                <c:pt idx="3767">
                  <c:v>407.25</c:v>
                </c:pt>
                <c:pt idx="3768">
                  <c:v>409.05</c:v>
                </c:pt>
                <c:pt idx="3769">
                  <c:v>409.76</c:v>
                </c:pt>
                <c:pt idx="3770">
                  <c:v>410.29</c:v>
                </c:pt>
                <c:pt idx="3771">
                  <c:v>408.32</c:v>
                </c:pt>
                <c:pt idx="3772">
                  <c:v>402.26</c:v>
                </c:pt>
                <c:pt idx="3773">
                  <c:v>400.96</c:v>
                </c:pt>
                <c:pt idx="3774">
                  <c:v>403.67</c:v>
                </c:pt>
                <c:pt idx="3775">
                  <c:v>403.4</c:v>
                </c:pt>
                <c:pt idx="3776">
                  <c:v>404.04</c:v>
                </c:pt>
                <c:pt idx="3777">
                  <c:v>403.83</c:v>
                </c:pt>
                <c:pt idx="3778">
                  <c:v>403.12</c:v>
                </c:pt>
                <c:pt idx="3779">
                  <c:v>403.45</c:v>
                </c:pt>
                <c:pt idx="3780">
                  <c:v>408.94</c:v>
                </c:pt>
                <c:pt idx="3781">
                  <c:v>408.14</c:v>
                </c:pt>
                <c:pt idx="3782">
                  <c:v>412.88</c:v>
                </c:pt>
                <c:pt idx="3783">
                  <c:v>411.77</c:v>
                </c:pt>
                <c:pt idx="3784">
                  <c:v>411.77</c:v>
                </c:pt>
                <c:pt idx="3785">
                  <c:v>413.84</c:v>
                </c:pt>
                <c:pt idx="3786">
                  <c:v>409.16</c:v>
                </c:pt>
                <c:pt idx="3787">
                  <c:v>410.28</c:v>
                </c:pt>
                <c:pt idx="3788">
                  <c:v>414.23</c:v>
                </c:pt>
                <c:pt idx="3789">
                  <c:v>414.62</c:v>
                </c:pt>
                <c:pt idx="3790">
                  <c:v>414.87</c:v>
                </c:pt>
                <c:pt idx="3791">
                  <c:v>417.68</c:v>
                </c:pt>
                <c:pt idx="3792">
                  <c:v>417.1</c:v>
                </c:pt>
                <c:pt idx="3793">
                  <c:v>417.54</c:v>
                </c:pt>
                <c:pt idx="3794">
                  <c:v>415.62</c:v>
                </c:pt>
                <c:pt idx="3795">
                  <c:v>413.75</c:v>
                </c:pt>
                <c:pt idx="3796">
                  <c:v>413.76</c:v>
                </c:pt>
                <c:pt idx="3797">
                  <c:v>410.93</c:v>
                </c:pt>
                <c:pt idx="3798">
                  <c:v>412.08</c:v>
                </c:pt>
                <c:pt idx="3799">
                  <c:v>411.6</c:v>
                </c:pt>
                <c:pt idx="3800">
                  <c:v>411.54</c:v>
                </c:pt>
                <c:pt idx="3801">
                  <c:v>417.52</c:v>
                </c:pt>
                <c:pt idx="3802">
                  <c:v>422.23</c:v>
                </c:pt>
                <c:pt idx="3803">
                  <c:v>423.92</c:v>
                </c:pt>
                <c:pt idx="3804">
                  <c:v>424.21</c:v>
                </c:pt>
                <c:pt idx="3805">
                  <c:v>425.09</c:v>
                </c:pt>
                <c:pt idx="3806">
                  <c:v>424.36</c:v>
                </c:pt>
                <c:pt idx="3807">
                  <c:v>422.19</c:v>
                </c:pt>
                <c:pt idx="3808">
                  <c:v>420.59</c:v>
                </c:pt>
                <c:pt idx="3809">
                  <c:v>418.88</c:v>
                </c:pt>
                <c:pt idx="3810">
                  <c:v>419.42</c:v>
                </c:pt>
                <c:pt idx="3811">
                  <c:v>418.9</c:v>
                </c:pt>
                <c:pt idx="3812">
                  <c:v>417.78</c:v>
                </c:pt>
                <c:pt idx="3813">
                  <c:v>417.73</c:v>
                </c:pt>
                <c:pt idx="3814">
                  <c:v>419.91</c:v>
                </c:pt>
                <c:pt idx="3815">
                  <c:v>420.74</c:v>
                </c:pt>
                <c:pt idx="3816">
                  <c:v>421.34</c:v>
                </c:pt>
                <c:pt idx="3817">
                  <c:v>418.18</c:v>
                </c:pt>
                <c:pt idx="3818">
                  <c:v>418.26</c:v>
                </c:pt>
                <c:pt idx="3819">
                  <c:v>414.85</c:v>
                </c:pt>
                <c:pt idx="3820">
                  <c:v>410.72</c:v>
                </c:pt>
                <c:pt idx="3821">
                  <c:v>411.61</c:v>
                </c:pt>
                <c:pt idx="3822">
                  <c:v>413.51</c:v>
                </c:pt>
                <c:pt idx="3823">
                  <c:v>413.53</c:v>
                </c:pt>
                <c:pt idx="3824">
                  <c:v>414.84</c:v>
                </c:pt>
                <c:pt idx="3825">
                  <c:v>414.03</c:v>
                </c:pt>
                <c:pt idx="3826">
                  <c:v>416.07</c:v>
                </c:pt>
                <c:pt idx="3827">
                  <c:v>417.98</c:v>
                </c:pt>
                <c:pt idx="3828">
                  <c:v>417.98</c:v>
                </c:pt>
                <c:pt idx="3829">
                  <c:v>417.08</c:v>
                </c:pt>
                <c:pt idx="3830">
                  <c:v>417.08</c:v>
                </c:pt>
                <c:pt idx="3831">
                  <c:v>414.44</c:v>
                </c:pt>
                <c:pt idx="3832">
                  <c:v>416.36</c:v>
                </c:pt>
                <c:pt idx="3833">
                  <c:v>419.95</c:v>
                </c:pt>
                <c:pt idx="3834">
                  <c:v>419.58</c:v>
                </c:pt>
                <c:pt idx="3835">
                  <c:v>425.27</c:v>
                </c:pt>
                <c:pt idx="3836">
                  <c:v>419.77</c:v>
                </c:pt>
                <c:pt idx="3837">
                  <c:v>419.92</c:v>
                </c:pt>
                <c:pt idx="3838">
                  <c:v>419.93</c:v>
                </c:pt>
                <c:pt idx="3839">
                  <c:v>422.93</c:v>
                </c:pt>
                <c:pt idx="3840">
                  <c:v>422.14</c:v>
                </c:pt>
                <c:pt idx="3841">
                  <c:v>417.14</c:v>
                </c:pt>
                <c:pt idx="3842">
                  <c:v>417.44</c:v>
                </c:pt>
                <c:pt idx="3843">
                  <c:v>418.47</c:v>
                </c:pt>
                <c:pt idx="3844">
                  <c:v>414.35</c:v>
                </c:pt>
                <c:pt idx="3845">
                  <c:v>416.62</c:v>
                </c:pt>
                <c:pt idx="3846">
                  <c:v>416.8</c:v>
                </c:pt>
                <c:pt idx="3847">
                  <c:v>417.8</c:v>
                </c:pt>
                <c:pt idx="3848">
                  <c:v>416.29</c:v>
                </c:pt>
                <c:pt idx="3849">
                  <c:v>410.47</c:v>
                </c:pt>
                <c:pt idx="3850">
                  <c:v>407.57</c:v>
                </c:pt>
                <c:pt idx="3851">
                  <c:v>407.18</c:v>
                </c:pt>
                <c:pt idx="3852">
                  <c:v>404.25</c:v>
                </c:pt>
                <c:pt idx="3853">
                  <c:v>407.75</c:v>
                </c:pt>
                <c:pt idx="3854">
                  <c:v>402.66</c:v>
                </c:pt>
                <c:pt idx="3855">
                  <c:v>407.44</c:v>
                </c:pt>
                <c:pt idx="3856">
                  <c:v>409.3</c:v>
                </c:pt>
                <c:pt idx="3857">
                  <c:v>409.37</c:v>
                </c:pt>
                <c:pt idx="3858">
                  <c:v>409.6</c:v>
                </c:pt>
                <c:pt idx="3859">
                  <c:v>411.73</c:v>
                </c:pt>
                <c:pt idx="3860">
                  <c:v>414.98</c:v>
                </c:pt>
                <c:pt idx="3861">
                  <c:v>415.48</c:v>
                </c:pt>
                <c:pt idx="3862">
                  <c:v>415.67</c:v>
                </c:pt>
                <c:pt idx="3863">
                  <c:v>414.9</c:v>
                </c:pt>
                <c:pt idx="3864">
                  <c:v>414.1</c:v>
                </c:pt>
                <c:pt idx="3865">
                  <c:v>418.16</c:v>
                </c:pt>
                <c:pt idx="3866">
                  <c:v>418.49</c:v>
                </c:pt>
                <c:pt idx="3867">
                  <c:v>420.13</c:v>
                </c:pt>
                <c:pt idx="3868">
                  <c:v>420.86</c:v>
                </c:pt>
                <c:pt idx="3869">
                  <c:v>418.68</c:v>
                </c:pt>
                <c:pt idx="3870">
                  <c:v>422.75</c:v>
                </c:pt>
                <c:pt idx="3871">
                  <c:v>419.92</c:v>
                </c:pt>
                <c:pt idx="3872">
                  <c:v>417.11</c:v>
                </c:pt>
                <c:pt idx="3873">
                  <c:v>418.34</c:v>
                </c:pt>
                <c:pt idx="3874">
                  <c:v>417.58</c:v>
                </c:pt>
                <c:pt idx="3875">
                  <c:v>418.59</c:v>
                </c:pt>
                <c:pt idx="3876">
                  <c:v>418.62</c:v>
                </c:pt>
                <c:pt idx="3877">
                  <c:v>422.2</c:v>
                </c:pt>
                <c:pt idx="3878">
                  <c:v>422.87</c:v>
                </c:pt>
                <c:pt idx="3879">
                  <c:v>422.43</c:v>
                </c:pt>
                <c:pt idx="3880">
                  <c:v>420.68</c:v>
                </c:pt>
                <c:pt idx="3881">
                  <c:v>419.27</c:v>
                </c:pt>
                <c:pt idx="3882">
                  <c:v>422.85</c:v>
                </c:pt>
                <c:pt idx="3883">
                  <c:v>423.61</c:v>
                </c:pt>
                <c:pt idx="3884">
                  <c:v>426.65</c:v>
                </c:pt>
                <c:pt idx="3885">
                  <c:v>425.12</c:v>
                </c:pt>
                <c:pt idx="3886">
                  <c:v>427.59</c:v>
                </c:pt>
                <c:pt idx="3887">
                  <c:v>429.19</c:v>
                </c:pt>
                <c:pt idx="3888">
                  <c:v>429.19</c:v>
                </c:pt>
                <c:pt idx="3889">
                  <c:v>430.16</c:v>
                </c:pt>
                <c:pt idx="3890">
                  <c:v>431.35</c:v>
                </c:pt>
                <c:pt idx="3891">
                  <c:v>430.78</c:v>
                </c:pt>
                <c:pt idx="3892">
                  <c:v>429.89</c:v>
                </c:pt>
                <c:pt idx="3893">
                  <c:v>429.91</c:v>
                </c:pt>
                <c:pt idx="3894">
                  <c:v>432.06</c:v>
                </c:pt>
                <c:pt idx="3895">
                  <c:v>435.31</c:v>
                </c:pt>
                <c:pt idx="3896">
                  <c:v>436.99</c:v>
                </c:pt>
                <c:pt idx="3897">
                  <c:v>435.65</c:v>
                </c:pt>
                <c:pt idx="3898">
                  <c:v>434.64</c:v>
                </c:pt>
                <c:pt idx="3899">
                  <c:v>433.73</c:v>
                </c:pt>
                <c:pt idx="3900">
                  <c:v>432.84</c:v>
                </c:pt>
                <c:pt idx="3901">
                  <c:v>432.57</c:v>
                </c:pt>
                <c:pt idx="3902">
                  <c:v>431.52</c:v>
                </c:pt>
                <c:pt idx="3903">
                  <c:v>435.43</c:v>
                </c:pt>
                <c:pt idx="3904">
                  <c:v>441.28</c:v>
                </c:pt>
                <c:pt idx="3905">
                  <c:v>440.7</c:v>
                </c:pt>
                <c:pt idx="3906">
                  <c:v>440.31</c:v>
                </c:pt>
                <c:pt idx="3907">
                  <c:v>439.03</c:v>
                </c:pt>
                <c:pt idx="3908">
                  <c:v>439.77</c:v>
                </c:pt>
                <c:pt idx="3909">
                  <c:v>439.77</c:v>
                </c:pt>
                <c:pt idx="3910">
                  <c:v>439.15</c:v>
                </c:pt>
                <c:pt idx="3911">
                  <c:v>437.98</c:v>
                </c:pt>
                <c:pt idx="3912">
                  <c:v>438.82</c:v>
                </c:pt>
                <c:pt idx="3913">
                  <c:v>435.71</c:v>
                </c:pt>
                <c:pt idx="3914">
                  <c:v>435.71</c:v>
                </c:pt>
                <c:pt idx="3915">
                  <c:v>435.38</c:v>
                </c:pt>
                <c:pt idx="3916">
                  <c:v>434.34</c:v>
                </c:pt>
                <c:pt idx="3917">
                  <c:v>434.52</c:v>
                </c:pt>
                <c:pt idx="3918">
                  <c:v>430.73</c:v>
                </c:pt>
                <c:pt idx="3919">
                  <c:v>429.05</c:v>
                </c:pt>
                <c:pt idx="3920">
                  <c:v>430.95</c:v>
                </c:pt>
                <c:pt idx="3921">
                  <c:v>431.04</c:v>
                </c:pt>
                <c:pt idx="3922">
                  <c:v>433.03</c:v>
                </c:pt>
                <c:pt idx="3923">
                  <c:v>435.94</c:v>
                </c:pt>
                <c:pt idx="3924">
                  <c:v>437.15</c:v>
                </c:pt>
                <c:pt idx="3925">
                  <c:v>436.84</c:v>
                </c:pt>
                <c:pt idx="3926">
                  <c:v>435.13</c:v>
                </c:pt>
                <c:pt idx="3927">
                  <c:v>433.37</c:v>
                </c:pt>
                <c:pt idx="3928">
                  <c:v>435.49</c:v>
                </c:pt>
                <c:pt idx="3929">
                  <c:v>436.11</c:v>
                </c:pt>
                <c:pt idx="3930">
                  <c:v>440.01</c:v>
                </c:pt>
                <c:pt idx="3931">
                  <c:v>439.95</c:v>
                </c:pt>
                <c:pt idx="3932">
                  <c:v>438.11</c:v>
                </c:pt>
                <c:pt idx="3933">
                  <c:v>438.66</c:v>
                </c:pt>
                <c:pt idx="3934">
                  <c:v>438.78</c:v>
                </c:pt>
                <c:pt idx="3935">
                  <c:v>442.52</c:v>
                </c:pt>
                <c:pt idx="3936">
                  <c:v>442.56</c:v>
                </c:pt>
                <c:pt idx="3937">
                  <c:v>447.2</c:v>
                </c:pt>
                <c:pt idx="3938">
                  <c:v>449.56</c:v>
                </c:pt>
                <c:pt idx="3939">
                  <c:v>448.93</c:v>
                </c:pt>
                <c:pt idx="3940">
                  <c:v>447.85</c:v>
                </c:pt>
                <c:pt idx="3941">
                  <c:v>445.33</c:v>
                </c:pt>
                <c:pt idx="3942">
                  <c:v>446.23</c:v>
                </c:pt>
                <c:pt idx="3943">
                  <c:v>447.66</c:v>
                </c:pt>
                <c:pt idx="3944">
                  <c:v>444.58</c:v>
                </c:pt>
                <c:pt idx="3945">
                  <c:v>444.58</c:v>
                </c:pt>
                <c:pt idx="3946">
                  <c:v>433.91</c:v>
                </c:pt>
                <c:pt idx="3947">
                  <c:v>433.3</c:v>
                </c:pt>
                <c:pt idx="3948">
                  <c:v>431.9</c:v>
                </c:pt>
                <c:pt idx="3949">
                  <c:v>434.22</c:v>
                </c:pt>
                <c:pt idx="3950">
                  <c:v>435.24</c:v>
                </c:pt>
                <c:pt idx="3951">
                  <c:v>434.8</c:v>
                </c:pt>
                <c:pt idx="3952">
                  <c:v>440.87</c:v>
                </c:pt>
                <c:pt idx="3953">
                  <c:v>442.34</c:v>
                </c:pt>
                <c:pt idx="3954">
                  <c:v>443.38</c:v>
                </c:pt>
                <c:pt idx="3955">
                  <c:v>442.01</c:v>
                </c:pt>
                <c:pt idx="3956">
                  <c:v>447.9</c:v>
                </c:pt>
                <c:pt idx="3957">
                  <c:v>449.26</c:v>
                </c:pt>
                <c:pt idx="3958">
                  <c:v>447.34</c:v>
                </c:pt>
                <c:pt idx="3959">
                  <c:v>446.11</c:v>
                </c:pt>
                <c:pt idx="3960">
                  <c:v>454.71</c:v>
                </c:pt>
                <c:pt idx="3961">
                  <c:v>454.4</c:v>
                </c:pt>
                <c:pt idx="3962">
                  <c:v>456.33</c:v>
                </c:pt>
                <c:pt idx="3963">
                  <c:v>453.72</c:v>
                </c:pt>
                <c:pt idx="3964">
                  <c:v>449.83</c:v>
                </c:pt>
                <c:pt idx="3965">
                  <c:v>451.43</c:v>
                </c:pt>
                <c:pt idx="3966">
                  <c:v>451.37</c:v>
                </c:pt>
                <c:pt idx="3967">
                  <c:v>448.31</c:v>
                </c:pt>
                <c:pt idx="3968">
                  <c:v>451.89</c:v>
                </c:pt>
                <c:pt idx="3969">
                  <c:v>450.18</c:v>
                </c:pt>
                <c:pt idx="3970">
                  <c:v>448.88</c:v>
                </c:pt>
                <c:pt idx="3971">
                  <c:v>448.76</c:v>
                </c:pt>
                <c:pt idx="3972">
                  <c:v>448.07</c:v>
                </c:pt>
                <c:pt idx="3973">
                  <c:v>450.88</c:v>
                </c:pt>
                <c:pt idx="3974">
                  <c:v>447.78</c:v>
                </c:pt>
                <c:pt idx="3975">
                  <c:v>450.77</c:v>
                </c:pt>
                <c:pt idx="3976">
                  <c:v>451.97</c:v>
                </c:pt>
                <c:pt idx="3977">
                  <c:v>451.67</c:v>
                </c:pt>
                <c:pt idx="3978">
                  <c:v>450.3</c:v>
                </c:pt>
                <c:pt idx="3979">
                  <c:v>441.39</c:v>
                </c:pt>
                <c:pt idx="3980">
                  <c:v>442.29</c:v>
                </c:pt>
                <c:pt idx="3981">
                  <c:v>441.16</c:v>
                </c:pt>
                <c:pt idx="3982">
                  <c:v>442.73</c:v>
                </c:pt>
                <c:pt idx="3983">
                  <c:v>441.84</c:v>
                </c:pt>
                <c:pt idx="3984">
                  <c:v>441.84</c:v>
                </c:pt>
                <c:pt idx="3985">
                  <c:v>448.37</c:v>
                </c:pt>
                <c:pt idx="3986">
                  <c:v>449.22</c:v>
                </c:pt>
                <c:pt idx="3987">
                  <c:v>448.66</c:v>
                </c:pt>
                <c:pt idx="3988">
                  <c:v>448.4</c:v>
                </c:pt>
                <c:pt idx="3989">
                  <c:v>448.94</c:v>
                </c:pt>
                <c:pt idx="3990">
                  <c:v>447.46</c:v>
                </c:pt>
                <c:pt idx="3991">
                  <c:v>445.1</c:v>
                </c:pt>
                <c:pt idx="3992">
                  <c:v>443.63</c:v>
                </c:pt>
                <c:pt idx="3993">
                  <c:v>439.46</c:v>
                </c:pt>
                <c:pt idx="3994">
                  <c:v>437.03</c:v>
                </c:pt>
                <c:pt idx="3995">
                  <c:v>433.54</c:v>
                </c:pt>
                <c:pt idx="3996">
                  <c:v>438.01</c:v>
                </c:pt>
                <c:pt idx="3997">
                  <c:v>438.02</c:v>
                </c:pt>
                <c:pt idx="3998">
                  <c:v>438.89</c:v>
                </c:pt>
                <c:pt idx="3999">
                  <c:v>440.19</c:v>
                </c:pt>
                <c:pt idx="4000">
                  <c:v>442.46</c:v>
                </c:pt>
                <c:pt idx="4001">
                  <c:v>444.05</c:v>
                </c:pt>
                <c:pt idx="4002">
                  <c:v>444.52</c:v>
                </c:pt>
                <c:pt idx="4003">
                  <c:v>443.26</c:v>
                </c:pt>
                <c:pt idx="4004">
                  <c:v>442.31</c:v>
                </c:pt>
                <c:pt idx="4005">
                  <c:v>442.8</c:v>
                </c:pt>
                <c:pt idx="4006">
                  <c:v>444.36</c:v>
                </c:pt>
                <c:pt idx="4007">
                  <c:v>444.8</c:v>
                </c:pt>
                <c:pt idx="4008">
                  <c:v>439.23</c:v>
                </c:pt>
                <c:pt idx="4009">
                  <c:v>439.56</c:v>
                </c:pt>
                <c:pt idx="4010">
                  <c:v>440.37</c:v>
                </c:pt>
                <c:pt idx="4011">
                  <c:v>440.32</c:v>
                </c:pt>
                <c:pt idx="4012">
                  <c:v>447.57</c:v>
                </c:pt>
                <c:pt idx="4013">
                  <c:v>450.59</c:v>
                </c:pt>
                <c:pt idx="4014">
                  <c:v>445.84</c:v>
                </c:pt>
                <c:pt idx="4015">
                  <c:v>448</c:v>
                </c:pt>
                <c:pt idx="4016">
                  <c:v>448.85</c:v>
                </c:pt>
                <c:pt idx="4017">
                  <c:v>453.44</c:v>
                </c:pt>
                <c:pt idx="4018">
                  <c:v>452.41</c:v>
                </c:pt>
                <c:pt idx="4019">
                  <c:v>450.19</c:v>
                </c:pt>
                <c:pt idx="4020">
                  <c:v>450.19</c:v>
                </c:pt>
                <c:pt idx="4021">
                  <c:v>453.83</c:v>
                </c:pt>
                <c:pt idx="4022">
                  <c:v>453.85</c:v>
                </c:pt>
                <c:pt idx="4023">
                  <c:v>452.49</c:v>
                </c:pt>
                <c:pt idx="4024">
                  <c:v>450.06</c:v>
                </c:pt>
                <c:pt idx="4025">
                  <c:v>447.69</c:v>
                </c:pt>
                <c:pt idx="4026">
                  <c:v>444.71</c:v>
                </c:pt>
                <c:pt idx="4027">
                  <c:v>445.78</c:v>
                </c:pt>
                <c:pt idx="4028">
                  <c:v>445.38</c:v>
                </c:pt>
                <c:pt idx="4029">
                  <c:v>447.26</c:v>
                </c:pt>
                <c:pt idx="4030">
                  <c:v>447.71</c:v>
                </c:pt>
                <c:pt idx="4031">
                  <c:v>446.27</c:v>
                </c:pt>
                <c:pt idx="4032">
                  <c:v>447.43</c:v>
                </c:pt>
                <c:pt idx="4033">
                  <c:v>448.54</c:v>
                </c:pt>
                <c:pt idx="4034">
                  <c:v>443.68</c:v>
                </c:pt>
                <c:pt idx="4035">
                  <c:v>446.22</c:v>
                </c:pt>
                <c:pt idx="4036">
                  <c:v>445.93</c:v>
                </c:pt>
                <c:pt idx="4037">
                  <c:v>443.19</c:v>
                </c:pt>
                <c:pt idx="4038">
                  <c:v>446.62</c:v>
                </c:pt>
                <c:pt idx="4039">
                  <c:v>447.6</c:v>
                </c:pt>
                <c:pt idx="4040">
                  <c:v>451.85</c:v>
                </c:pt>
                <c:pt idx="4041">
                  <c:v>450.69</c:v>
                </c:pt>
                <c:pt idx="4042">
                  <c:v>450.53</c:v>
                </c:pt>
                <c:pt idx="4043">
                  <c:v>449.02</c:v>
                </c:pt>
                <c:pt idx="4044">
                  <c:v>445.84</c:v>
                </c:pt>
                <c:pt idx="4045">
                  <c:v>445.84</c:v>
                </c:pt>
                <c:pt idx="4046">
                  <c:v>441.43</c:v>
                </c:pt>
                <c:pt idx="4047">
                  <c:v>442.83</c:v>
                </c:pt>
                <c:pt idx="4048">
                  <c:v>448.64</c:v>
                </c:pt>
                <c:pt idx="4049">
                  <c:v>448.13</c:v>
                </c:pt>
                <c:pt idx="4050">
                  <c:v>448.98</c:v>
                </c:pt>
                <c:pt idx="4051">
                  <c:v>448.09</c:v>
                </c:pt>
                <c:pt idx="4052">
                  <c:v>450.08</c:v>
                </c:pt>
                <c:pt idx="4053">
                  <c:v>449.22</c:v>
                </c:pt>
                <c:pt idx="4054">
                  <c:v>445.75</c:v>
                </c:pt>
                <c:pt idx="4055">
                  <c:v>446.03</c:v>
                </c:pt>
                <c:pt idx="4056">
                  <c:v>447.31</c:v>
                </c:pt>
                <c:pt idx="4057">
                  <c:v>447.18</c:v>
                </c:pt>
                <c:pt idx="4058">
                  <c:v>444.51</c:v>
                </c:pt>
                <c:pt idx="4059">
                  <c:v>447.1</c:v>
                </c:pt>
                <c:pt idx="4060">
                  <c:v>449.09</c:v>
                </c:pt>
                <c:pt idx="4061">
                  <c:v>448.24</c:v>
                </c:pt>
                <c:pt idx="4062">
                  <c:v>447.19</c:v>
                </c:pt>
                <c:pt idx="4063">
                  <c:v>450.24</c:v>
                </c:pt>
                <c:pt idx="4064">
                  <c:v>448.13</c:v>
                </c:pt>
                <c:pt idx="4065">
                  <c:v>450.15</c:v>
                </c:pt>
                <c:pt idx="4066">
                  <c:v>449.27</c:v>
                </c:pt>
                <c:pt idx="4067">
                  <c:v>448.54</c:v>
                </c:pt>
                <c:pt idx="4068">
                  <c:v>448.13</c:v>
                </c:pt>
                <c:pt idx="4069">
                  <c:v>448.68</c:v>
                </c:pt>
                <c:pt idx="4070">
                  <c:v>450.72</c:v>
                </c:pt>
                <c:pt idx="4071">
                  <c:v>449.45</c:v>
                </c:pt>
                <c:pt idx="4072">
                  <c:v>450.46</c:v>
                </c:pt>
                <c:pt idx="4073">
                  <c:v>448.96</c:v>
                </c:pt>
                <c:pt idx="4074">
                  <c:v>450.14</c:v>
                </c:pt>
                <c:pt idx="4075">
                  <c:v>452.38</c:v>
                </c:pt>
                <c:pt idx="4076">
                  <c:v>453.13</c:v>
                </c:pt>
                <c:pt idx="4077">
                  <c:v>456.04</c:v>
                </c:pt>
                <c:pt idx="4078">
                  <c:v>456.43</c:v>
                </c:pt>
                <c:pt idx="4079">
                  <c:v>456.16</c:v>
                </c:pt>
                <c:pt idx="4080">
                  <c:v>455.23</c:v>
                </c:pt>
                <c:pt idx="4081">
                  <c:v>459.77</c:v>
                </c:pt>
                <c:pt idx="4082">
                  <c:v>460.13</c:v>
                </c:pt>
                <c:pt idx="4083">
                  <c:v>461.04</c:v>
                </c:pt>
                <c:pt idx="4084">
                  <c:v>460.54</c:v>
                </c:pt>
                <c:pt idx="4085">
                  <c:v>461.9</c:v>
                </c:pt>
                <c:pt idx="4086">
                  <c:v>463.56</c:v>
                </c:pt>
                <c:pt idx="4087">
                  <c:v>463.15</c:v>
                </c:pt>
                <c:pt idx="4088">
                  <c:v>461.3</c:v>
                </c:pt>
                <c:pt idx="4089">
                  <c:v>461.34</c:v>
                </c:pt>
                <c:pt idx="4090">
                  <c:v>461.34</c:v>
                </c:pt>
                <c:pt idx="4091">
                  <c:v>458.52</c:v>
                </c:pt>
                <c:pt idx="4092">
                  <c:v>456.65</c:v>
                </c:pt>
                <c:pt idx="4093">
                  <c:v>457.5</c:v>
                </c:pt>
                <c:pt idx="4094">
                  <c:v>461.72</c:v>
                </c:pt>
                <c:pt idx="4095">
                  <c:v>462.06</c:v>
                </c:pt>
                <c:pt idx="4096">
                  <c:v>459.9</c:v>
                </c:pt>
                <c:pt idx="4097">
                  <c:v>461.6</c:v>
                </c:pt>
                <c:pt idx="4098">
                  <c:v>459.43</c:v>
                </c:pt>
                <c:pt idx="4099">
                  <c:v>458.83</c:v>
                </c:pt>
                <c:pt idx="4100">
                  <c:v>455.05</c:v>
                </c:pt>
                <c:pt idx="4101">
                  <c:v>452.95</c:v>
                </c:pt>
                <c:pt idx="4102">
                  <c:v>456.2</c:v>
                </c:pt>
                <c:pt idx="4103">
                  <c:v>457.74</c:v>
                </c:pt>
                <c:pt idx="4104">
                  <c:v>457.63</c:v>
                </c:pt>
                <c:pt idx="4105">
                  <c:v>461.8</c:v>
                </c:pt>
                <c:pt idx="4106">
                  <c:v>461.53</c:v>
                </c:pt>
                <c:pt idx="4107">
                  <c:v>460.11</c:v>
                </c:pt>
                <c:pt idx="4108">
                  <c:v>458.93</c:v>
                </c:pt>
                <c:pt idx="4109">
                  <c:v>461.29</c:v>
                </c:pt>
                <c:pt idx="4110">
                  <c:v>461.34</c:v>
                </c:pt>
                <c:pt idx="4111">
                  <c:v>461.2</c:v>
                </c:pt>
                <c:pt idx="4112">
                  <c:v>460.74</c:v>
                </c:pt>
                <c:pt idx="4113">
                  <c:v>459.18</c:v>
                </c:pt>
                <c:pt idx="4114">
                  <c:v>460.31</c:v>
                </c:pt>
                <c:pt idx="4115">
                  <c:v>460.88</c:v>
                </c:pt>
                <c:pt idx="4116">
                  <c:v>461.12</c:v>
                </c:pt>
                <c:pt idx="4117">
                  <c:v>461.49</c:v>
                </c:pt>
                <c:pt idx="4118">
                  <c:v>466.83</c:v>
                </c:pt>
                <c:pt idx="4119">
                  <c:v>469.5</c:v>
                </c:pt>
                <c:pt idx="4120">
                  <c:v>468.45</c:v>
                </c:pt>
                <c:pt idx="4121">
                  <c:v>466.21</c:v>
                </c:pt>
                <c:pt idx="4122">
                  <c:v>466.07</c:v>
                </c:pt>
                <c:pt idx="4123">
                  <c:v>465.36</c:v>
                </c:pt>
                <c:pt idx="4124">
                  <c:v>463.27</c:v>
                </c:pt>
                <c:pt idx="4125">
                  <c:v>464.2</c:v>
                </c:pt>
                <c:pt idx="4126">
                  <c:v>464.3</c:v>
                </c:pt>
                <c:pt idx="4127">
                  <c:v>464.61</c:v>
                </c:pt>
                <c:pt idx="4128">
                  <c:v>467.73</c:v>
                </c:pt>
                <c:pt idx="4129">
                  <c:v>467.83</c:v>
                </c:pt>
                <c:pt idx="4130">
                  <c:v>469.1</c:v>
                </c:pt>
                <c:pt idx="4131">
                  <c:v>468.44</c:v>
                </c:pt>
                <c:pt idx="4132">
                  <c:v>463.02</c:v>
                </c:pt>
                <c:pt idx="4133">
                  <c:v>457.49</c:v>
                </c:pt>
                <c:pt idx="4134">
                  <c:v>459.57</c:v>
                </c:pt>
                <c:pt idx="4135">
                  <c:v>460.21</c:v>
                </c:pt>
                <c:pt idx="4136">
                  <c:v>460.33</c:v>
                </c:pt>
                <c:pt idx="4137">
                  <c:v>463.72</c:v>
                </c:pt>
                <c:pt idx="4138">
                  <c:v>462.64</c:v>
                </c:pt>
                <c:pt idx="4139">
                  <c:v>465.39</c:v>
                </c:pt>
                <c:pt idx="4140">
                  <c:v>463.75</c:v>
                </c:pt>
                <c:pt idx="4141">
                  <c:v>466.74</c:v>
                </c:pt>
                <c:pt idx="4142">
                  <c:v>464.81</c:v>
                </c:pt>
                <c:pt idx="4143">
                  <c:v>463.62</c:v>
                </c:pt>
                <c:pt idx="4144">
                  <c:v>462.6</c:v>
                </c:pt>
                <c:pt idx="4145">
                  <c:v>459.13</c:v>
                </c:pt>
                <c:pt idx="4146">
                  <c:v>461.03</c:v>
                </c:pt>
                <c:pt idx="4147">
                  <c:v>462.36</c:v>
                </c:pt>
                <c:pt idx="4148">
                  <c:v>462.36</c:v>
                </c:pt>
                <c:pt idx="4149">
                  <c:v>463.06</c:v>
                </c:pt>
                <c:pt idx="4150">
                  <c:v>461.9</c:v>
                </c:pt>
                <c:pt idx="4151">
                  <c:v>461.79</c:v>
                </c:pt>
                <c:pt idx="4152">
                  <c:v>461.89</c:v>
                </c:pt>
                <c:pt idx="4153">
                  <c:v>463.11</c:v>
                </c:pt>
                <c:pt idx="4154">
                  <c:v>464.89</c:v>
                </c:pt>
                <c:pt idx="4155">
                  <c:v>466.43</c:v>
                </c:pt>
                <c:pt idx="4156">
                  <c:v>466.76</c:v>
                </c:pt>
                <c:pt idx="4157">
                  <c:v>466.29</c:v>
                </c:pt>
                <c:pt idx="4158">
                  <c:v>464.18</c:v>
                </c:pt>
                <c:pt idx="4159">
                  <c:v>463.93</c:v>
                </c:pt>
                <c:pt idx="4160">
                  <c:v>465.7</c:v>
                </c:pt>
                <c:pt idx="4161">
                  <c:v>463.06</c:v>
                </c:pt>
                <c:pt idx="4162">
                  <c:v>461.84</c:v>
                </c:pt>
                <c:pt idx="4163">
                  <c:v>463.34</c:v>
                </c:pt>
                <c:pt idx="4164">
                  <c:v>466.38</c:v>
                </c:pt>
                <c:pt idx="4165">
                  <c:v>465.85</c:v>
                </c:pt>
                <c:pt idx="4166">
                  <c:v>465.3</c:v>
                </c:pt>
                <c:pt idx="4167">
                  <c:v>467.32</c:v>
                </c:pt>
                <c:pt idx="4168">
                  <c:v>467.38</c:v>
                </c:pt>
                <c:pt idx="4169">
                  <c:v>467.38</c:v>
                </c:pt>
                <c:pt idx="4170">
                  <c:v>470.54</c:v>
                </c:pt>
                <c:pt idx="4171">
                  <c:v>470.94</c:v>
                </c:pt>
                <c:pt idx="4172">
                  <c:v>470.58</c:v>
                </c:pt>
                <c:pt idx="4173">
                  <c:v>468.64</c:v>
                </c:pt>
                <c:pt idx="4174">
                  <c:v>466.45</c:v>
                </c:pt>
                <c:pt idx="4175">
                  <c:v>465.44</c:v>
                </c:pt>
                <c:pt idx="4176">
                  <c:v>466.89</c:v>
                </c:pt>
                <c:pt idx="4177">
                  <c:v>467.55</c:v>
                </c:pt>
                <c:pt idx="4178">
                  <c:v>467.12</c:v>
                </c:pt>
                <c:pt idx="4179">
                  <c:v>469.9</c:v>
                </c:pt>
                <c:pt idx="4180">
                  <c:v>475.27</c:v>
                </c:pt>
                <c:pt idx="4181">
                  <c:v>474.13</c:v>
                </c:pt>
                <c:pt idx="4182">
                  <c:v>474.17</c:v>
                </c:pt>
                <c:pt idx="4183">
                  <c:v>472.47</c:v>
                </c:pt>
                <c:pt idx="4184">
                  <c:v>474.91</c:v>
                </c:pt>
                <c:pt idx="4185">
                  <c:v>473.3</c:v>
                </c:pt>
                <c:pt idx="4186">
                  <c:v>474.25</c:v>
                </c:pt>
                <c:pt idx="4187">
                  <c:v>474.3</c:v>
                </c:pt>
                <c:pt idx="4188">
                  <c:v>474.98</c:v>
                </c:pt>
                <c:pt idx="4189">
                  <c:v>474.72</c:v>
                </c:pt>
                <c:pt idx="4190">
                  <c:v>471.97</c:v>
                </c:pt>
                <c:pt idx="4191">
                  <c:v>470.92</c:v>
                </c:pt>
                <c:pt idx="4192">
                  <c:v>473.2</c:v>
                </c:pt>
                <c:pt idx="4193">
                  <c:v>477.05</c:v>
                </c:pt>
                <c:pt idx="4194">
                  <c:v>478.7</c:v>
                </c:pt>
                <c:pt idx="4195">
                  <c:v>481.61</c:v>
                </c:pt>
                <c:pt idx="4196">
                  <c:v>479.62</c:v>
                </c:pt>
                <c:pt idx="4197">
                  <c:v>482</c:v>
                </c:pt>
                <c:pt idx="4198">
                  <c:v>480.71</c:v>
                </c:pt>
                <c:pt idx="4199">
                  <c:v>469.81</c:v>
                </c:pt>
                <c:pt idx="4200">
                  <c:v>471.76</c:v>
                </c:pt>
                <c:pt idx="4201">
                  <c:v>471.05</c:v>
                </c:pt>
                <c:pt idx="4202">
                  <c:v>472.77</c:v>
                </c:pt>
                <c:pt idx="4203">
                  <c:v>468.93</c:v>
                </c:pt>
                <c:pt idx="4204">
                  <c:v>470.18</c:v>
                </c:pt>
                <c:pt idx="4205">
                  <c:v>470.23</c:v>
                </c:pt>
                <c:pt idx="4206">
                  <c:v>472.52</c:v>
                </c:pt>
                <c:pt idx="4207">
                  <c:v>472.79</c:v>
                </c:pt>
                <c:pt idx="4208">
                  <c:v>470.34</c:v>
                </c:pt>
                <c:pt idx="4209">
                  <c:v>467.69</c:v>
                </c:pt>
                <c:pt idx="4210">
                  <c:v>467.69</c:v>
                </c:pt>
                <c:pt idx="4211">
                  <c:v>471.46</c:v>
                </c:pt>
                <c:pt idx="4212">
                  <c:v>470.69</c:v>
                </c:pt>
                <c:pt idx="4213">
                  <c:v>464.26</c:v>
                </c:pt>
                <c:pt idx="4214">
                  <c:v>466.07</c:v>
                </c:pt>
                <c:pt idx="4215">
                  <c:v>467.14</c:v>
                </c:pt>
                <c:pt idx="4216">
                  <c:v>464.44</c:v>
                </c:pt>
                <c:pt idx="4217">
                  <c:v>464.81</c:v>
                </c:pt>
                <c:pt idx="4218">
                  <c:v>463.01</c:v>
                </c:pt>
                <c:pt idx="4219">
                  <c:v>464.74</c:v>
                </c:pt>
                <c:pt idx="4220">
                  <c:v>466.91</c:v>
                </c:pt>
                <c:pt idx="4221">
                  <c:v>465.88</c:v>
                </c:pt>
                <c:pt idx="4222">
                  <c:v>467.06</c:v>
                </c:pt>
                <c:pt idx="4223">
                  <c:v>463.9</c:v>
                </c:pt>
                <c:pt idx="4224">
                  <c:v>466.44</c:v>
                </c:pt>
                <c:pt idx="4225">
                  <c:v>467.39</c:v>
                </c:pt>
                <c:pt idx="4226">
                  <c:v>467.01</c:v>
                </c:pt>
                <c:pt idx="4227">
                  <c:v>469.42</c:v>
                </c:pt>
                <c:pt idx="4228">
                  <c:v>470.9</c:v>
                </c:pt>
                <c:pt idx="4229">
                  <c:v>471.06</c:v>
                </c:pt>
                <c:pt idx="4230">
                  <c:v>468.54</c:v>
                </c:pt>
                <c:pt idx="4231">
                  <c:v>468.8</c:v>
                </c:pt>
                <c:pt idx="4232">
                  <c:v>468.54</c:v>
                </c:pt>
                <c:pt idx="4233">
                  <c:v>464.35</c:v>
                </c:pt>
                <c:pt idx="4234">
                  <c:v>460.58</c:v>
                </c:pt>
                <c:pt idx="4235">
                  <c:v>460</c:v>
                </c:pt>
                <c:pt idx="4236">
                  <c:v>452.48</c:v>
                </c:pt>
                <c:pt idx="4237">
                  <c:v>445.55</c:v>
                </c:pt>
                <c:pt idx="4238">
                  <c:v>445.77</c:v>
                </c:pt>
                <c:pt idx="4239">
                  <c:v>445.77</c:v>
                </c:pt>
                <c:pt idx="4240">
                  <c:v>438.92</c:v>
                </c:pt>
                <c:pt idx="4241">
                  <c:v>448.29</c:v>
                </c:pt>
                <c:pt idx="4242">
                  <c:v>448.05</c:v>
                </c:pt>
                <c:pt idx="4243">
                  <c:v>450.88</c:v>
                </c:pt>
                <c:pt idx="4244">
                  <c:v>447.1</c:v>
                </c:pt>
                <c:pt idx="4245">
                  <c:v>449.87</c:v>
                </c:pt>
                <c:pt idx="4246">
                  <c:v>447.57</c:v>
                </c:pt>
                <c:pt idx="4247">
                  <c:v>446.26</c:v>
                </c:pt>
                <c:pt idx="4248">
                  <c:v>446.38</c:v>
                </c:pt>
                <c:pt idx="4249">
                  <c:v>446.18</c:v>
                </c:pt>
                <c:pt idx="4250">
                  <c:v>442.46</c:v>
                </c:pt>
                <c:pt idx="4251">
                  <c:v>442.54</c:v>
                </c:pt>
                <c:pt idx="4252">
                  <c:v>441.96</c:v>
                </c:pt>
                <c:pt idx="4253">
                  <c:v>448.73</c:v>
                </c:pt>
                <c:pt idx="4254">
                  <c:v>447.63</c:v>
                </c:pt>
                <c:pt idx="4255">
                  <c:v>452.71</c:v>
                </c:pt>
                <c:pt idx="4256">
                  <c:v>451.87</c:v>
                </c:pt>
                <c:pt idx="4257">
                  <c:v>451.87</c:v>
                </c:pt>
                <c:pt idx="4258">
                  <c:v>449.1</c:v>
                </c:pt>
                <c:pt idx="4259">
                  <c:v>450.91</c:v>
                </c:pt>
                <c:pt idx="4260">
                  <c:v>453.02</c:v>
                </c:pt>
                <c:pt idx="4261">
                  <c:v>453.03</c:v>
                </c:pt>
                <c:pt idx="4262">
                  <c:v>451.72</c:v>
                </c:pt>
                <c:pt idx="4263">
                  <c:v>451.38</c:v>
                </c:pt>
                <c:pt idx="4264">
                  <c:v>447.82</c:v>
                </c:pt>
                <c:pt idx="4265">
                  <c:v>442.32</c:v>
                </c:pt>
                <c:pt idx="4266">
                  <c:v>446.01</c:v>
                </c:pt>
                <c:pt idx="4267">
                  <c:v>441.49</c:v>
                </c:pt>
                <c:pt idx="4268">
                  <c:v>443.75</c:v>
                </c:pt>
                <c:pt idx="4269">
                  <c:v>444.14</c:v>
                </c:pt>
                <c:pt idx="4270">
                  <c:v>444.49</c:v>
                </c:pt>
                <c:pt idx="4271">
                  <c:v>449.37</c:v>
                </c:pt>
                <c:pt idx="4272">
                  <c:v>453.69</c:v>
                </c:pt>
                <c:pt idx="4273">
                  <c:v>456.48</c:v>
                </c:pt>
                <c:pt idx="4274">
                  <c:v>454.92</c:v>
                </c:pt>
                <c:pt idx="4275">
                  <c:v>453.2</c:v>
                </c:pt>
                <c:pt idx="4276">
                  <c:v>454.81</c:v>
                </c:pt>
                <c:pt idx="4277">
                  <c:v>456.34</c:v>
                </c:pt>
                <c:pt idx="4278">
                  <c:v>457.06</c:v>
                </c:pt>
                <c:pt idx="4279">
                  <c:v>457.33</c:v>
                </c:pt>
                <c:pt idx="4280">
                  <c:v>457.33</c:v>
                </c:pt>
                <c:pt idx="4281">
                  <c:v>456.5</c:v>
                </c:pt>
                <c:pt idx="4282">
                  <c:v>457.63</c:v>
                </c:pt>
                <c:pt idx="4283">
                  <c:v>457.65</c:v>
                </c:pt>
                <c:pt idx="4284">
                  <c:v>460.13</c:v>
                </c:pt>
                <c:pt idx="4285">
                  <c:v>458.88</c:v>
                </c:pt>
                <c:pt idx="4286">
                  <c:v>458.21</c:v>
                </c:pt>
                <c:pt idx="4287">
                  <c:v>457.06</c:v>
                </c:pt>
                <c:pt idx="4288">
                  <c:v>457.86</c:v>
                </c:pt>
                <c:pt idx="4289">
                  <c:v>458.67</c:v>
                </c:pt>
                <c:pt idx="4290">
                  <c:v>459.1</c:v>
                </c:pt>
                <c:pt idx="4291">
                  <c:v>462.37</c:v>
                </c:pt>
                <c:pt idx="4292">
                  <c:v>460.61</c:v>
                </c:pt>
                <c:pt idx="4293">
                  <c:v>461.93</c:v>
                </c:pt>
                <c:pt idx="4294">
                  <c:v>458.45</c:v>
                </c:pt>
                <c:pt idx="4295">
                  <c:v>455.48</c:v>
                </c:pt>
                <c:pt idx="4296">
                  <c:v>451.34</c:v>
                </c:pt>
                <c:pt idx="4297">
                  <c:v>453.09</c:v>
                </c:pt>
                <c:pt idx="4298">
                  <c:v>449.63</c:v>
                </c:pt>
                <c:pt idx="4299">
                  <c:v>442.8</c:v>
                </c:pt>
                <c:pt idx="4300">
                  <c:v>447.31</c:v>
                </c:pt>
                <c:pt idx="4301">
                  <c:v>446.07</c:v>
                </c:pt>
                <c:pt idx="4302">
                  <c:v>447.63</c:v>
                </c:pt>
                <c:pt idx="4303">
                  <c:v>444.27</c:v>
                </c:pt>
                <c:pt idx="4304">
                  <c:v>446.2</c:v>
                </c:pt>
                <c:pt idx="4305">
                  <c:v>446.2</c:v>
                </c:pt>
                <c:pt idx="4306">
                  <c:v>446.37</c:v>
                </c:pt>
                <c:pt idx="4307">
                  <c:v>446.13</c:v>
                </c:pt>
                <c:pt idx="4308">
                  <c:v>448.38</c:v>
                </c:pt>
                <c:pt idx="4309">
                  <c:v>449.55</c:v>
                </c:pt>
                <c:pt idx="4310">
                  <c:v>448.06</c:v>
                </c:pt>
                <c:pt idx="4311">
                  <c:v>447.95</c:v>
                </c:pt>
                <c:pt idx="4312">
                  <c:v>448.73</c:v>
                </c:pt>
                <c:pt idx="4313">
                  <c:v>453.41</c:v>
                </c:pt>
                <c:pt idx="4314">
                  <c:v>454.16</c:v>
                </c:pt>
                <c:pt idx="4315">
                  <c:v>455.22</c:v>
                </c:pt>
                <c:pt idx="4316">
                  <c:v>453.86</c:v>
                </c:pt>
                <c:pt idx="4317">
                  <c:v>451.6</c:v>
                </c:pt>
                <c:pt idx="4318">
                  <c:v>452.61</c:v>
                </c:pt>
                <c:pt idx="4319">
                  <c:v>453.11</c:v>
                </c:pt>
                <c:pt idx="4320">
                  <c:v>454.25</c:v>
                </c:pt>
                <c:pt idx="4321">
                  <c:v>453.36</c:v>
                </c:pt>
                <c:pt idx="4322">
                  <c:v>452.57</c:v>
                </c:pt>
                <c:pt idx="4323">
                  <c:v>454.23</c:v>
                </c:pt>
                <c:pt idx="4324">
                  <c:v>458.26</c:v>
                </c:pt>
                <c:pt idx="4325">
                  <c:v>461.01</c:v>
                </c:pt>
                <c:pt idx="4326">
                  <c:v>460.56</c:v>
                </c:pt>
                <c:pt idx="4327">
                  <c:v>461.45</c:v>
                </c:pt>
                <c:pt idx="4328">
                  <c:v>458.4</c:v>
                </c:pt>
                <c:pt idx="4329">
                  <c:v>457.09</c:v>
                </c:pt>
                <c:pt idx="4330">
                  <c:v>457.89</c:v>
                </c:pt>
                <c:pt idx="4331">
                  <c:v>457.93</c:v>
                </c:pt>
                <c:pt idx="4332">
                  <c:v>460.3</c:v>
                </c:pt>
                <c:pt idx="4333">
                  <c:v>458.88</c:v>
                </c:pt>
                <c:pt idx="4334">
                  <c:v>461.94</c:v>
                </c:pt>
                <c:pt idx="4335">
                  <c:v>461.23</c:v>
                </c:pt>
                <c:pt idx="4336">
                  <c:v>465.01</c:v>
                </c:pt>
                <c:pt idx="4337">
                  <c:v>465.17</c:v>
                </c:pt>
                <c:pt idx="4338">
                  <c:v>463.17</c:v>
                </c:pt>
                <c:pt idx="4339">
                  <c:v>463.68</c:v>
                </c:pt>
                <c:pt idx="4340">
                  <c:v>462.32</c:v>
                </c:pt>
                <c:pt idx="4341">
                  <c:v>464.51</c:v>
                </c:pt>
                <c:pt idx="4342">
                  <c:v>469.03</c:v>
                </c:pt>
                <c:pt idx="4343">
                  <c:v>468.08</c:v>
                </c:pt>
                <c:pt idx="4344">
                  <c:v>473.8</c:v>
                </c:pt>
                <c:pt idx="4345">
                  <c:v>474.59</c:v>
                </c:pt>
                <c:pt idx="4346">
                  <c:v>476.07</c:v>
                </c:pt>
                <c:pt idx="4347">
                  <c:v>475.49</c:v>
                </c:pt>
                <c:pt idx="4348">
                  <c:v>473.17</c:v>
                </c:pt>
                <c:pt idx="4349">
                  <c:v>470.99</c:v>
                </c:pt>
                <c:pt idx="4350">
                  <c:v>470.99</c:v>
                </c:pt>
                <c:pt idx="4351">
                  <c:v>471.86</c:v>
                </c:pt>
                <c:pt idx="4352">
                  <c:v>470.96</c:v>
                </c:pt>
                <c:pt idx="4353">
                  <c:v>473.14</c:v>
                </c:pt>
                <c:pt idx="4354">
                  <c:v>468.18</c:v>
                </c:pt>
                <c:pt idx="4355">
                  <c:v>466.21</c:v>
                </c:pt>
                <c:pt idx="4356">
                  <c:v>467.51</c:v>
                </c:pt>
                <c:pt idx="4357">
                  <c:v>468.8</c:v>
                </c:pt>
                <c:pt idx="4358">
                  <c:v>474.81</c:v>
                </c:pt>
                <c:pt idx="4359">
                  <c:v>471.19</c:v>
                </c:pt>
                <c:pt idx="4360">
                  <c:v>470.85</c:v>
                </c:pt>
                <c:pt idx="4361">
                  <c:v>463.36</c:v>
                </c:pt>
                <c:pt idx="4362">
                  <c:v>461.46</c:v>
                </c:pt>
                <c:pt idx="4363">
                  <c:v>461.27</c:v>
                </c:pt>
                <c:pt idx="4364">
                  <c:v>459.67</c:v>
                </c:pt>
                <c:pt idx="4365">
                  <c:v>460.82</c:v>
                </c:pt>
                <c:pt idx="4366">
                  <c:v>462.05</c:v>
                </c:pt>
                <c:pt idx="4367">
                  <c:v>464.84</c:v>
                </c:pt>
                <c:pt idx="4368">
                  <c:v>462.24</c:v>
                </c:pt>
                <c:pt idx="4369">
                  <c:v>462.69</c:v>
                </c:pt>
                <c:pt idx="4370">
                  <c:v>461.74</c:v>
                </c:pt>
                <c:pt idx="4371">
                  <c:v>454.59</c:v>
                </c:pt>
                <c:pt idx="4372">
                  <c:v>453.52</c:v>
                </c:pt>
                <c:pt idx="4373">
                  <c:v>452.36</c:v>
                </c:pt>
                <c:pt idx="4374">
                  <c:v>455.1</c:v>
                </c:pt>
                <c:pt idx="4375">
                  <c:v>459.04</c:v>
                </c:pt>
                <c:pt idx="4376">
                  <c:v>465.79</c:v>
                </c:pt>
                <c:pt idx="4377">
                  <c:v>465.47</c:v>
                </c:pt>
                <c:pt idx="4378">
                  <c:v>467.77</c:v>
                </c:pt>
                <c:pt idx="4379">
                  <c:v>469.1</c:v>
                </c:pt>
                <c:pt idx="4380">
                  <c:v>468.96</c:v>
                </c:pt>
                <c:pt idx="4381">
                  <c:v>467.66</c:v>
                </c:pt>
                <c:pt idx="4382">
                  <c:v>470.28</c:v>
                </c:pt>
                <c:pt idx="4383">
                  <c:v>466.85</c:v>
                </c:pt>
                <c:pt idx="4384">
                  <c:v>464.89</c:v>
                </c:pt>
                <c:pt idx="4385">
                  <c:v>460.83</c:v>
                </c:pt>
                <c:pt idx="4386">
                  <c:v>461.53</c:v>
                </c:pt>
                <c:pt idx="4387">
                  <c:v>462.62</c:v>
                </c:pt>
                <c:pt idx="4388">
                  <c:v>465.85</c:v>
                </c:pt>
                <c:pt idx="4389">
                  <c:v>473.77</c:v>
                </c:pt>
                <c:pt idx="4390">
                  <c:v>472.35</c:v>
                </c:pt>
                <c:pt idx="4391">
                  <c:v>468.42</c:v>
                </c:pt>
                <c:pt idx="4392">
                  <c:v>466.5</c:v>
                </c:pt>
                <c:pt idx="4393">
                  <c:v>467.91</c:v>
                </c:pt>
                <c:pt idx="4394">
                  <c:v>462.28</c:v>
                </c:pt>
                <c:pt idx="4395">
                  <c:v>463.07</c:v>
                </c:pt>
                <c:pt idx="4396">
                  <c:v>465.65</c:v>
                </c:pt>
                <c:pt idx="4397">
                  <c:v>465.4</c:v>
                </c:pt>
                <c:pt idx="4398">
                  <c:v>464.37</c:v>
                </c:pt>
                <c:pt idx="4399">
                  <c:v>462.35</c:v>
                </c:pt>
                <c:pt idx="4400">
                  <c:v>466.04</c:v>
                </c:pt>
                <c:pt idx="4401">
                  <c:v>465.03</c:v>
                </c:pt>
                <c:pt idx="4402">
                  <c:v>465.6</c:v>
                </c:pt>
                <c:pt idx="4403">
                  <c:v>463.56</c:v>
                </c:pt>
                <c:pt idx="4404">
                  <c:v>461.47</c:v>
                </c:pt>
                <c:pt idx="4405">
                  <c:v>458.3</c:v>
                </c:pt>
                <c:pt idx="4406">
                  <c:v>450.09</c:v>
                </c:pt>
                <c:pt idx="4407">
                  <c:v>449.93</c:v>
                </c:pt>
                <c:pt idx="4408">
                  <c:v>449.93</c:v>
                </c:pt>
                <c:pt idx="4409">
                  <c:v>452.29</c:v>
                </c:pt>
                <c:pt idx="4410">
                  <c:v>454.16</c:v>
                </c:pt>
                <c:pt idx="4411">
                  <c:v>455.17</c:v>
                </c:pt>
                <c:pt idx="4412">
                  <c:v>453.69</c:v>
                </c:pt>
                <c:pt idx="4413">
                  <c:v>448.92</c:v>
                </c:pt>
                <c:pt idx="4414">
                  <c:v>453.3</c:v>
                </c:pt>
                <c:pt idx="4415">
                  <c:v>453.32</c:v>
                </c:pt>
                <c:pt idx="4416">
                  <c:v>453.11</c:v>
                </c:pt>
                <c:pt idx="4417">
                  <c:v>451.23</c:v>
                </c:pt>
                <c:pt idx="4418">
                  <c:v>445.45</c:v>
                </c:pt>
                <c:pt idx="4419">
                  <c:v>446.96</c:v>
                </c:pt>
                <c:pt idx="4420">
                  <c:v>449.47</c:v>
                </c:pt>
                <c:pt idx="4421">
                  <c:v>450.15</c:v>
                </c:pt>
                <c:pt idx="4422">
                  <c:v>454.97</c:v>
                </c:pt>
                <c:pt idx="4423">
                  <c:v>455.34</c:v>
                </c:pt>
                <c:pt idx="4424">
                  <c:v>458.8</c:v>
                </c:pt>
                <c:pt idx="4425">
                  <c:v>457.91</c:v>
                </c:pt>
                <c:pt idx="4426">
                  <c:v>457.1</c:v>
                </c:pt>
                <c:pt idx="4427">
                  <c:v>459.61</c:v>
                </c:pt>
                <c:pt idx="4428">
                  <c:v>459.67</c:v>
                </c:pt>
                <c:pt idx="4429">
                  <c:v>459.83</c:v>
                </c:pt>
                <c:pt idx="4430">
                  <c:v>459.83</c:v>
                </c:pt>
                <c:pt idx="4431">
                  <c:v>462.47</c:v>
                </c:pt>
                <c:pt idx="4432">
                  <c:v>460.86</c:v>
                </c:pt>
                <c:pt idx="4433">
                  <c:v>461.16</c:v>
                </c:pt>
                <c:pt idx="4434">
                  <c:v>459.27</c:v>
                </c:pt>
                <c:pt idx="4435">
                  <c:v>459.27</c:v>
                </c:pt>
                <c:pt idx="4436">
                  <c:v>459.11</c:v>
                </c:pt>
                <c:pt idx="4437">
                  <c:v>460.71</c:v>
                </c:pt>
                <c:pt idx="4438">
                  <c:v>460.34</c:v>
                </c:pt>
                <c:pt idx="4439">
                  <c:v>460.68</c:v>
                </c:pt>
                <c:pt idx="4440">
                  <c:v>460.83</c:v>
                </c:pt>
                <c:pt idx="4441">
                  <c:v>461.68</c:v>
                </c:pt>
                <c:pt idx="4442">
                  <c:v>461.66</c:v>
                </c:pt>
                <c:pt idx="4443">
                  <c:v>461.64</c:v>
                </c:pt>
                <c:pt idx="4444">
                  <c:v>465.97</c:v>
                </c:pt>
                <c:pt idx="4445">
                  <c:v>469.38</c:v>
                </c:pt>
                <c:pt idx="4446">
                  <c:v>470.05</c:v>
                </c:pt>
                <c:pt idx="4447">
                  <c:v>469.72</c:v>
                </c:pt>
                <c:pt idx="4448">
                  <c:v>466.95</c:v>
                </c:pt>
                <c:pt idx="4449">
                  <c:v>464.78</c:v>
                </c:pt>
                <c:pt idx="4450">
                  <c:v>465.81</c:v>
                </c:pt>
                <c:pt idx="4451">
                  <c:v>465.86</c:v>
                </c:pt>
                <c:pt idx="4452">
                  <c:v>467.44</c:v>
                </c:pt>
                <c:pt idx="4453">
                  <c:v>468.32</c:v>
                </c:pt>
                <c:pt idx="4454">
                  <c:v>470.39</c:v>
                </c:pt>
                <c:pt idx="4455">
                  <c:v>468.51</c:v>
                </c:pt>
                <c:pt idx="4456">
                  <c:v>470.42</c:v>
                </c:pt>
                <c:pt idx="4457">
                  <c:v>470.4</c:v>
                </c:pt>
                <c:pt idx="4458">
                  <c:v>472.78</c:v>
                </c:pt>
                <c:pt idx="4459">
                  <c:v>478.64</c:v>
                </c:pt>
                <c:pt idx="4460">
                  <c:v>481.14</c:v>
                </c:pt>
                <c:pt idx="4461">
                  <c:v>480.81</c:v>
                </c:pt>
                <c:pt idx="4462">
                  <c:v>481.19</c:v>
                </c:pt>
                <c:pt idx="4463">
                  <c:v>480.19</c:v>
                </c:pt>
                <c:pt idx="4464">
                  <c:v>481.46</c:v>
                </c:pt>
                <c:pt idx="4465">
                  <c:v>481.65</c:v>
                </c:pt>
                <c:pt idx="4466">
                  <c:v>482.55</c:v>
                </c:pt>
                <c:pt idx="4467">
                  <c:v>484.54</c:v>
                </c:pt>
                <c:pt idx="4468">
                  <c:v>485.22</c:v>
                </c:pt>
                <c:pt idx="4469">
                  <c:v>481.97</c:v>
                </c:pt>
                <c:pt idx="4470">
                  <c:v>481.97</c:v>
                </c:pt>
                <c:pt idx="4471">
                  <c:v>482.74</c:v>
                </c:pt>
                <c:pt idx="4472">
                  <c:v>485.07</c:v>
                </c:pt>
                <c:pt idx="4473">
                  <c:v>486.91</c:v>
                </c:pt>
                <c:pt idx="4474">
                  <c:v>488.11</c:v>
                </c:pt>
                <c:pt idx="4475">
                  <c:v>483.81</c:v>
                </c:pt>
                <c:pt idx="4476">
                  <c:v>487.39</c:v>
                </c:pt>
                <c:pt idx="4477">
                  <c:v>485.65</c:v>
                </c:pt>
                <c:pt idx="4478">
                  <c:v>485.13</c:v>
                </c:pt>
                <c:pt idx="4479">
                  <c:v>485.42</c:v>
                </c:pt>
                <c:pt idx="4480">
                  <c:v>485.63</c:v>
                </c:pt>
                <c:pt idx="4481">
                  <c:v>482.12</c:v>
                </c:pt>
                <c:pt idx="4482">
                  <c:v>483.14</c:v>
                </c:pt>
                <c:pt idx="4483">
                  <c:v>483.16</c:v>
                </c:pt>
                <c:pt idx="4484">
                  <c:v>489.57</c:v>
                </c:pt>
                <c:pt idx="4485">
                  <c:v>490.05</c:v>
                </c:pt>
                <c:pt idx="4486">
                  <c:v>492.89</c:v>
                </c:pt>
                <c:pt idx="4487">
                  <c:v>491.88</c:v>
                </c:pt>
                <c:pt idx="4488">
                  <c:v>495.41</c:v>
                </c:pt>
                <c:pt idx="4489">
                  <c:v>495.52</c:v>
                </c:pt>
                <c:pt idx="4490">
                  <c:v>496.15</c:v>
                </c:pt>
                <c:pt idx="4491">
                  <c:v>495.07</c:v>
                </c:pt>
                <c:pt idx="4492">
                  <c:v>495.67</c:v>
                </c:pt>
                <c:pt idx="4493">
                  <c:v>495.95</c:v>
                </c:pt>
                <c:pt idx="4494">
                  <c:v>500.97</c:v>
                </c:pt>
                <c:pt idx="4495">
                  <c:v>503.2</c:v>
                </c:pt>
                <c:pt idx="4496">
                  <c:v>503.9</c:v>
                </c:pt>
                <c:pt idx="4497">
                  <c:v>503.12</c:v>
                </c:pt>
                <c:pt idx="4498">
                  <c:v>502.22</c:v>
                </c:pt>
                <c:pt idx="4499">
                  <c:v>500.71</c:v>
                </c:pt>
                <c:pt idx="4500">
                  <c:v>501.85</c:v>
                </c:pt>
                <c:pt idx="4501">
                  <c:v>505.24</c:v>
                </c:pt>
                <c:pt idx="4502">
                  <c:v>505.57</c:v>
                </c:pt>
                <c:pt idx="4503">
                  <c:v>506.08</c:v>
                </c:pt>
                <c:pt idx="4504">
                  <c:v>506.42</c:v>
                </c:pt>
                <c:pt idx="4505">
                  <c:v>507.01</c:v>
                </c:pt>
                <c:pt idx="4506">
                  <c:v>505.53</c:v>
                </c:pt>
                <c:pt idx="4507">
                  <c:v>507.17</c:v>
                </c:pt>
                <c:pt idx="4508">
                  <c:v>509.23</c:v>
                </c:pt>
                <c:pt idx="4509">
                  <c:v>509.23</c:v>
                </c:pt>
                <c:pt idx="4510">
                  <c:v>506.13</c:v>
                </c:pt>
                <c:pt idx="4511">
                  <c:v>505.37</c:v>
                </c:pt>
                <c:pt idx="4512">
                  <c:v>504.92</c:v>
                </c:pt>
                <c:pt idx="4513">
                  <c:v>505.29</c:v>
                </c:pt>
                <c:pt idx="4514">
                  <c:v>508.49</c:v>
                </c:pt>
                <c:pt idx="4515">
                  <c:v>512.89</c:v>
                </c:pt>
                <c:pt idx="4516">
                  <c:v>512.1</c:v>
                </c:pt>
                <c:pt idx="4517">
                  <c:v>512.66</c:v>
                </c:pt>
                <c:pt idx="4518">
                  <c:v>513.54999999999995</c:v>
                </c:pt>
                <c:pt idx="4519">
                  <c:v>514.71</c:v>
                </c:pt>
                <c:pt idx="4520">
                  <c:v>514.26</c:v>
                </c:pt>
                <c:pt idx="4521">
                  <c:v>514.86</c:v>
                </c:pt>
                <c:pt idx="4522">
                  <c:v>520.48</c:v>
                </c:pt>
                <c:pt idx="4523">
                  <c:v>520.54</c:v>
                </c:pt>
                <c:pt idx="4524">
                  <c:v>520.12</c:v>
                </c:pt>
                <c:pt idx="4525">
                  <c:v>523.96</c:v>
                </c:pt>
                <c:pt idx="4526">
                  <c:v>523.55999999999995</c:v>
                </c:pt>
                <c:pt idx="4527">
                  <c:v>524.36</c:v>
                </c:pt>
                <c:pt idx="4528">
                  <c:v>524.37</c:v>
                </c:pt>
                <c:pt idx="4529">
                  <c:v>525.54999999999995</c:v>
                </c:pt>
                <c:pt idx="4530">
                  <c:v>527.74</c:v>
                </c:pt>
                <c:pt idx="4531">
                  <c:v>528.19000000000005</c:v>
                </c:pt>
                <c:pt idx="4532">
                  <c:v>527.07000000000005</c:v>
                </c:pt>
                <c:pt idx="4533">
                  <c:v>519.58000000000004</c:v>
                </c:pt>
                <c:pt idx="4534">
                  <c:v>519.19000000000005</c:v>
                </c:pt>
                <c:pt idx="4535">
                  <c:v>523.65</c:v>
                </c:pt>
                <c:pt idx="4536">
                  <c:v>528.59</c:v>
                </c:pt>
                <c:pt idx="4537">
                  <c:v>528.61</c:v>
                </c:pt>
                <c:pt idx="4538">
                  <c:v>528.59</c:v>
                </c:pt>
                <c:pt idx="4539">
                  <c:v>523.65</c:v>
                </c:pt>
                <c:pt idx="4540">
                  <c:v>523.65</c:v>
                </c:pt>
                <c:pt idx="4541">
                  <c:v>523.58000000000004</c:v>
                </c:pt>
                <c:pt idx="4542">
                  <c:v>533.4</c:v>
                </c:pt>
                <c:pt idx="4543">
                  <c:v>533.49</c:v>
                </c:pt>
                <c:pt idx="4544">
                  <c:v>532.51</c:v>
                </c:pt>
                <c:pt idx="4545">
                  <c:v>535.6</c:v>
                </c:pt>
                <c:pt idx="4546">
                  <c:v>535.54999999999995</c:v>
                </c:pt>
                <c:pt idx="4547">
                  <c:v>533.13</c:v>
                </c:pt>
                <c:pt idx="4548">
                  <c:v>532.35</c:v>
                </c:pt>
                <c:pt idx="4549">
                  <c:v>527.94000000000005</c:v>
                </c:pt>
                <c:pt idx="4550">
                  <c:v>530.88</c:v>
                </c:pt>
                <c:pt idx="4551">
                  <c:v>536.04999999999995</c:v>
                </c:pt>
                <c:pt idx="4552">
                  <c:v>536.47</c:v>
                </c:pt>
                <c:pt idx="4553">
                  <c:v>537.12</c:v>
                </c:pt>
                <c:pt idx="4554">
                  <c:v>539.83000000000004</c:v>
                </c:pt>
                <c:pt idx="4555">
                  <c:v>545.22</c:v>
                </c:pt>
                <c:pt idx="4556">
                  <c:v>544.98</c:v>
                </c:pt>
                <c:pt idx="4557">
                  <c:v>543.98</c:v>
                </c:pt>
                <c:pt idx="4558">
                  <c:v>551.07000000000005</c:v>
                </c:pt>
                <c:pt idx="4559">
                  <c:v>549.71</c:v>
                </c:pt>
                <c:pt idx="4560">
                  <c:v>544.13</c:v>
                </c:pt>
                <c:pt idx="4561">
                  <c:v>542.42999999999995</c:v>
                </c:pt>
                <c:pt idx="4562">
                  <c:v>544.73</c:v>
                </c:pt>
                <c:pt idx="4563">
                  <c:v>543.87</c:v>
                </c:pt>
                <c:pt idx="4564">
                  <c:v>544.75</c:v>
                </c:pt>
                <c:pt idx="4565">
                  <c:v>547.09</c:v>
                </c:pt>
                <c:pt idx="4566">
                  <c:v>547.09</c:v>
                </c:pt>
                <c:pt idx="4567">
                  <c:v>547.26</c:v>
                </c:pt>
                <c:pt idx="4568">
                  <c:v>553.99</c:v>
                </c:pt>
                <c:pt idx="4569">
                  <c:v>556.37</c:v>
                </c:pt>
                <c:pt idx="4570">
                  <c:v>557.19000000000005</c:v>
                </c:pt>
                <c:pt idx="4571">
                  <c:v>554.78</c:v>
                </c:pt>
                <c:pt idx="4572">
                  <c:v>560.89</c:v>
                </c:pt>
                <c:pt idx="4573">
                  <c:v>561</c:v>
                </c:pt>
                <c:pt idx="4574">
                  <c:v>559.89</c:v>
                </c:pt>
                <c:pt idx="4575">
                  <c:v>562.72</c:v>
                </c:pt>
                <c:pt idx="4576">
                  <c:v>558.46</c:v>
                </c:pt>
                <c:pt idx="4577">
                  <c:v>550.98</c:v>
                </c:pt>
                <c:pt idx="4578">
                  <c:v>553.54</c:v>
                </c:pt>
                <c:pt idx="4579">
                  <c:v>553.62</c:v>
                </c:pt>
                <c:pt idx="4580">
                  <c:v>556.63</c:v>
                </c:pt>
                <c:pt idx="4581">
                  <c:v>561.1</c:v>
                </c:pt>
                <c:pt idx="4582">
                  <c:v>561.61</c:v>
                </c:pt>
                <c:pt idx="4583">
                  <c:v>565.22</c:v>
                </c:pt>
                <c:pt idx="4584">
                  <c:v>562.92999999999995</c:v>
                </c:pt>
                <c:pt idx="4585">
                  <c:v>562.05999999999995</c:v>
                </c:pt>
                <c:pt idx="4586">
                  <c:v>559.64</c:v>
                </c:pt>
                <c:pt idx="4587">
                  <c:v>558.79999999999995</c:v>
                </c:pt>
                <c:pt idx="4588">
                  <c:v>558.75</c:v>
                </c:pt>
                <c:pt idx="4589">
                  <c:v>558.94000000000005</c:v>
                </c:pt>
                <c:pt idx="4590">
                  <c:v>560.03</c:v>
                </c:pt>
                <c:pt idx="4591">
                  <c:v>560.39</c:v>
                </c:pt>
                <c:pt idx="4592">
                  <c:v>559.71</c:v>
                </c:pt>
                <c:pt idx="4593">
                  <c:v>557.45000000000005</c:v>
                </c:pt>
                <c:pt idx="4594">
                  <c:v>555.11</c:v>
                </c:pt>
                <c:pt idx="4595">
                  <c:v>559.74</c:v>
                </c:pt>
                <c:pt idx="4596">
                  <c:v>558.57000000000005</c:v>
                </c:pt>
                <c:pt idx="4597">
                  <c:v>559.97</c:v>
                </c:pt>
                <c:pt idx="4598">
                  <c:v>559.04</c:v>
                </c:pt>
                <c:pt idx="4599">
                  <c:v>559.21</c:v>
                </c:pt>
                <c:pt idx="4600">
                  <c:v>558.11</c:v>
                </c:pt>
                <c:pt idx="4601">
                  <c:v>559.52</c:v>
                </c:pt>
                <c:pt idx="4602">
                  <c:v>557.14</c:v>
                </c:pt>
                <c:pt idx="4603">
                  <c:v>557.46</c:v>
                </c:pt>
                <c:pt idx="4604">
                  <c:v>560.1</c:v>
                </c:pt>
                <c:pt idx="4605">
                  <c:v>559.04999999999995</c:v>
                </c:pt>
                <c:pt idx="4606">
                  <c:v>560</c:v>
                </c:pt>
                <c:pt idx="4607">
                  <c:v>560.91999999999996</c:v>
                </c:pt>
                <c:pt idx="4608">
                  <c:v>561.88</c:v>
                </c:pt>
                <c:pt idx="4609">
                  <c:v>563.84</c:v>
                </c:pt>
                <c:pt idx="4610">
                  <c:v>563.84</c:v>
                </c:pt>
                <c:pt idx="4611">
                  <c:v>569.16999999999996</c:v>
                </c:pt>
                <c:pt idx="4612">
                  <c:v>570.16999999999996</c:v>
                </c:pt>
                <c:pt idx="4613">
                  <c:v>570.29</c:v>
                </c:pt>
                <c:pt idx="4614">
                  <c:v>572.67999999999995</c:v>
                </c:pt>
                <c:pt idx="4615">
                  <c:v>573.91</c:v>
                </c:pt>
                <c:pt idx="4616">
                  <c:v>576.51</c:v>
                </c:pt>
                <c:pt idx="4617">
                  <c:v>578.77</c:v>
                </c:pt>
                <c:pt idx="4618">
                  <c:v>583.61</c:v>
                </c:pt>
                <c:pt idx="4619">
                  <c:v>583.35</c:v>
                </c:pt>
                <c:pt idx="4620">
                  <c:v>582.77</c:v>
                </c:pt>
                <c:pt idx="4621">
                  <c:v>584.20000000000005</c:v>
                </c:pt>
                <c:pt idx="4622">
                  <c:v>586.77</c:v>
                </c:pt>
                <c:pt idx="4623">
                  <c:v>583</c:v>
                </c:pt>
                <c:pt idx="4624">
                  <c:v>581.73</c:v>
                </c:pt>
                <c:pt idx="4625">
                  <c:v>581.80999999999995</c:v>
                </c:pt>
                <c:pt idx="4626">
                  <c:v>581.41</c:v>
                </c:pt>
                <c:pt idx="4627">
                  <c:v>581.04</c:v>
                </c:pt>
                <c:pt idx="4628">
                  <c:v>585.87</c:v>
                </c:pt>
                <c:pt idx="4629">
                  <c:v>584.41</c:v>
                </c:pt>
                <c:pt idx="4630">
                  <c:v>581.72</c:v>
                </c:pt>
                <c:pt idx="4631">
                  <c:v>582.34</c:v>
                </c:pt>
                <c:pt idx="4632">
                  <c:v>581.47</c:v>
                </c:pt>
                <c:pt idx="4633">
                  <c:v>582.63</c:v>
                </c:pt>
                <c:pt idx="4634">
                  <c:v>582.49</c:v>
                </c:pt>
                <c:pt idx="4635">
                  <c:v>578.37</c:v>
                </c:pt>
                <c:pt idx="4636">
                  <c:v>577.52</c:v>
                </c:pt>
                <c:pt idx="4637">
                  <c:v>579.46</c:v>
                </c:pt>
                <c:pt idx="4638">
                  <c:v>583.1</c:v>
                </c:pt>
                <c:pt idx="4639">
                  <c:v>584.5</c:v>
                </c:pt>
                <c:pt idx="4640">
                  <c:v>583.03</c:v>
                </c:pt>
                <c:pt idx="4641">
                  <c:v>586.78</c:v>
                </c:pt>
                <c:pt idx="4642">
                  <c:v>587.44000000000005</c:v>
                </c:pt>
                <c:pt idx="4643">
                  <c:v>590.65</c:v>
                </c:pt>
                <c:pt idx="4644">
                  <c:v>587.46</c:v>
                </c:pt>
                <c:pt idx="4645">
                  <c:v>585.05999999999995</c:v>
                </c:pt>
                <c:pt idx="4646">
                  <c:v>586.54</c:v>
                </c:pt>
                <c:pt idx="4647">
                  <c:v>582.47</c:v>
                </c:pt>
                <c:pt idx="4648">
                  <c:v>576.72</c:v>
                </c:pt>
                <c:pt idx="4649">
                  <c:v>579.70000000000005</c:v>
                </c:pt>
                <c:pt idx="4650">
                  <c:v>583.25</c:v>
                </c:pt>
                <c:pt idx="4651">
                  <c:v>581.5</c:v>
                </c:pt>
                <c:pt idx="4652">
                  <c:v>584.22</c:v>
                </c:pt>
                <c:pt idx="4653">
                  <c:v>589.72</c:v>
                </c:pt>
                <c:pt idx="4654">
                  <c:v>590.57000000000005</c:v>
                </c:pt>
                <c:pt idx="4655">
                  <c:v>588.46</c:v>
                </c:pt>
                <c:pt idx="4656">
                  <c:v>586.32000000000005</c:v>
                </c:pt>
                <c:pt idx="4657">
                  <c:v>591.71</c:v>
                </c:pt>
                <c:pt idx="4658">
                  <c:v>593.26</c:v>
                </c:pt>
                <c:pt idx="4659">
                  <c:v>592.72</c:v>
                </c:pt>
                <c:pt idx="4660">
                  <c:v>592.29999999999995</c:v>
                </c:pt>
                <c:pt idx="4661">
                  <c:v>589.29</c:v>
                </c:pt>
                <c:pt idx="4662">
                  <c:v>593.96</c:v>
                </c:pt>
                <c:pt idx="4663">
                  <c:v>597.34</c:v>
                </c:pt>
                <c:pt idx="4664">
                  <c:v>600.07000000000005</c:v>
                </c:pt>
                <c:pt idx="4665">
                  <c:v>596.85</c:v>
                </c:pt>
                <c:pt idx="4666">
                  <c:v>600.24</c:v>
                </c:pt>
                <c:pt idx="4667">
                  <c:v>598.4</c:v>
                </c:pt>
                <c:pt idx="4668">
                  <c:v>598.4</c:v>
                </c:pt>
                <c:pt idx="4669">
                  <c:v>599.97</c:v>
                </c:pt>
                <c:pt idx="4670">
                  <c:v>601.32000000000005</c:v>
                </c:pt>
                <c:pt idx="4671">
                  <c:v>606.45000000000005</c:v>
                </c:pt>
                <c:pt idx="4672">
                  <c:v>607.64</c:v>
                </c:pt>
                <c:pt idx="4673">
                  <c:v>605.37</c:v>
                </c:pt>
                <c:pt idx="4674">
                  <c:v>606.98</c:v>
                </c:pt>
                <c:pt idx="4675">
                  <c:v>613.67999999999995</c:v>
                </c:pt>
                <c:pt idx="4676">
                  <c:v>617.67999999999995</c:v>
                </c:pt>
                <c:pt idx="4677">
                  <c:v>620.17999999999995</c:v>
                </c:pt>
                <c:pt idx="4678">
                  <c:v>616.16999999999996</c:v>
                </c:pt>
                <c:pt idx="4679">
                  <c:v>617.48</c:v>
                </c:pt>
                <c:pt idx="4680">
                  <c:v>619.52</c:v>
                </c:pt>
                <c:pt idx="4681">
                  <c:v>618.78</c:v>
                </c:pt>
                <c:pt idx="4682">
                  <c:v>621.69000000000005</c:v>
                </c:pt>
                <c:pt idx="4683">
                  <c:v>616.91999999999996</c:v>
                </c:pt>
                <c:pt idx="4684">
                  <c:v>616.34</c:v>
                </c:pt>
                <c:pt idx="4685">
                  <c:v>606.80999999999995</c:v>
                </c:pt>
                <c:pt idx="4686">
                  <c:v>611.92999999999995</c:v>
                </c:pt>
                <c:pt idx="4687">
                  <c:v>605.94000000000005</c:v>
                </c:pt>
                <c:pt idx="4688">
                  <c:v>610.49</c:v>
                </c:pt>
                <c:pt idx="4689">
                  <c:v>611.96</c:v>
                </c:pt>
                <c:pt idx="4690">
                  <c:v>611.96</c:v>
                </c:pt>
                <c:pt idx="4691">
                  <c:v>614.29999999999995</c:v>
                </c:pt>
                <c:pt idx="4692">
                  <c:v>614.53</c:v>
                </c:pt>
                <c:pt idx="4693">
                  <c:v>614.12</c:v>
                </c:pt>
                <c:pt idx="4694">
                  <c:v>615.92999999999995</c:v>
                </c:pt>
                <c:pt idx="4695">
                  <c:v>615.92999999999995</c:v>
                </c:pt>
                <c:pt idx="4696">
                  <c:v>620.73</c:v>
                </c:pt>
                <c:pt idx="4697">
                  <c:v>621.32000000000005</c:v>
                </c:pt>
                <c:pt idx="4698">
                  <c:v>617.70000000000005</c:v>
                </c:pt>
                <c:pt idx="4699">
                  <c:v>616.71</c:v>
                </c:pt>
                <c:pt idx="4700">
                  <c:v>618.46</c:v>
                </c:pt>
                <c:pt idx="4701">
                  <c:v>609.45000000000005</c:v>
                </c:pt>
                <c:pt idx="4702">
                  <c:v>598.48</c:v>
                </c:pt>
                <c:pt idx="4703">
                  <c:v>602.69000000000005</c:v>
                </c:pt>
                <c:pt idx="4704">
                  <c:v>601.80999999999995</c:v>
                </c:pt>
                <c:pt idx="4705">
                  <c:v>599.82000000000005</c:v>
                </c:pt>
                <c:pt idx="4706">
                  <c:v>608.44000000000005</c:v>
                </c:pt>
                <c:pt idx="4707">
                  <c:v>606.37</c:v>
                </c:pt>
                <c:pt idx="4708">
                  <c:v>608.24</c:v>
                </c:pt>
                <c:pt idx="4709">
                  <c:v>611.83000000000004</c:v>
                </c:pt>
                <c:pt idx="4710">
                  <c:v>613.4</c:v>
                </c:pt>
                <c:pt idx="4711">
                  <c:v>612.79</c:v>
                </c:pt>
                <c:pt idx="4712">
                  <c:v>619.96</c:v>
                </c:pt>
                <c:pt idx="4713">
                  <c:v>617.03</c:v>
                </c:pt>
                <c:pt idx="4714">
                  <c:v>621.62</c:v>
                </c:pt>
                <c:pt idx="4715">
                  <c:v>624.22</c:v>
                </c:pt>
                <c:pt idx="4716">
                  <c:v>630.15</c:v>
                </c:pt>
                <c:pt idx="4717">
                  <c:v>636.02</c:v>
                </c:pt>
                <c:pt idx="4718">
                  <c:v>638.46</c:v>
                </c:pt>
                <c:pt idx="4719">
                  <c:v>635.84</c:v>
                </c:pt>
                <c:pt idx="4720">
                  <c:v>641.42999999999995</c:v>
                </c:pt>
                <c:pt idx="4721">
                  <c:v>646.33000000000004</c:v>
                </c:pt>
                <c:pt idx="4722">
                  <c:v>649.92999999999995</c:v>
                </c:pt>
                <c:pt idx="4723">
                  <c:v>656.07</c:v>
                </c:pt>
                <c:pt idx="4724">
                  <c:v>656.37</c:v>
                </c:pt>
                <c:pt idx="4725">
                  <c:v>661.45</c:v>
                </c:pt>
                <c:pt idx="4726">
                  <c:v>660.51</c:v>
                </c:pt>
                <c:pt idx="4727">
                  <c:v>655.58</c:v>
                </c:pt>
                <c:pt idx="4728">
                  <c:v>651.32000000000005</c:v>
                </c:pt>
                <c:pt idx="4729">
                  <c:v>647.98</c:v>
                </c:pt>
                <c:pt idx="4730">
                  <c:v>647.98</c:v>
                </c:pt>
                <c:pt idx="4731">
                  <c:v>640.65</c:v>
                </c:pt>
                <c:pt idx="4732">
                  <c:v>648.1</c:v>
                </c:pt>
                <c:pt idx="4733">
                  <c:v>658.86</c:v>
                </c:pt>
                <c:pt idx="4734">
                  <c:v>659.08</c:v>
                </c:pt>
                <c:pt idx="4735">
                  <c:v>650.46</c:v>
                </c:pt>
                <c:pt idx="4736">
                  <c:v>647.24</c:v>
                </c:pt>
                <c:pt idx="4737">
                  <c:v>644.75</c:v>
                </c:pt>
                <c:pt idx="4738">
                  <c:v>640.42999999999995</c:v>
                </c:pt>
                <c:pt idx="4739">
                  <c:v>644.37</c:v>
                </c:pt>
                <c:pt idx="4740">
                  <c:v>650.80999999999995</c:v>
                </c:pt>
                <c:pt idx="4741">
                  <c:v>655.79</c:v>
                </c:pt>
                <c:pt idx="4742">
                  <c:v>652</c:v>
                </c:pt>
                <c:pt idx="4743">
                  <c:v>653.65</c:v>
                </c:pt>
                <c:pt idx="4744">
                  <c:v>633.5</c:v>
                </c:pt>
                <c:pt idx="4745">
                  <c:v>640.02</c:v>
                </c:pt>
                <c:pt idx="4746">
                  <c:v>637.09</c:v>
                </c:pt>
                <c:pt idx="4747">
                  <c:v>638.54999999999995</c:v>
                </c:pt>
                <c:pt idx="4748">
                  <c:v>640.87</c:v>
                </c:pt>
                <c:pt idx="4749">
                  <c:v>641.42999999999995</c:v>
                </c:pt>
                <c:pt idx="4750">
                  <c:v>652.65</c:v>
                </c:pt>
                <c:pt idx="4751">
                  <c:v>651.69000000000005</c:v>
                </c:pt>
                <c:pt idx="4752">
                  <c:v>649.98</c:v>
                </c:pt>
                <c:pt idx="4753">
                  <c:v>649.19000000000005</c:v>
                </c:pt>
                <c:pt idx="4754">
                  <c:v>650.62</c:v>
                </c:pt>
                <c:pt idx="4755">
                  <c:v>650.04</c:v>
                </c:pt>
                <c:pt idx="4756">
                  <c:v>652.97</c:v>
                </c:pt>
                <c:pt idx="4757">
                  <c:v>648.91</c:v>
                </c:pt>
                <c:pt idx="4758">
                  <c:v>648.94000000000005</c:v>
                </c:pt>
                <c:pt idx="4759">
                  <c:v>645.5</c:v>
                </c:pt>
                <c:pt idx="4760">
                  <c:v>653.73</c:v>
                </c:pt>
                <c:pt idx="4761">
                  <c:v>655.26</c:v>
                </c:pt>
                <c:pt idx="4762">
                  <c:v>655.88</c:v>
                </c:pt>
                <c:pt idx="4763">
                  <c:v>655.86</c:v>
                </c:pt>
                <c:pt idx="4764">
                  <c:v>655.86</c:v>
                </c:pt>
                <c:pt idx="4765">
                  <c:v>644.24</c:v>
                </c:pt>
                <c:pt idx="4766">
                  <c:v>642.19000000000005</c:v>
                </c:pt>
                <c:pt idx="4767">
                  <c:v>633.5</c:v>
                </c:pt>
                <c:pt idx="4768">
                  <c:v>631.17999999999995</c:v>
                </c:pt>
                <c:pt idx="4769">
                  <c:v>636.71</c:v>
                </c:pt>
                <c:pt idx="4770">
                  <c:v>642.49</c:v>
                </c:pt>
                <c:pt idx="4771">
                  <c:v>645</c:v>
                </c:pt>
                <c:pt idx="4772">
                  <c:v>641.61</c:v>
                </c:pt>
                <c:pt idx="4773">
                  <c:v>643.61</c:v>
                </c:pt>
                <c:pt idx="4774">
                  <c:v>645.07000000000005</c:v>
                </c:pt>
                <c:pt idx="4775">
                  <c:v>647.89</c:v>
                </c:pt>
                <c:pt idx="4776">
                  <c:v>651.58000000000004</c:v>
                </c:pt>
                <c:pt idx="4777">
                  <c:v>650.16999999999996</c:v>
                </c:pt>
                <c:pt idx="4778">
                  <c:v>652.87</c:v>
                </c:pt>
                <c:pt idx="4779">
                  <c:v>653.46</c:v>
                </c:pt>
                <c:pt idx="4780">
                  <c:v>654.16</c:v>
                </c:pt>
                <c:pt idx="4781">
                  <c:v>654.16999999999996</c:v>
                </c:pt>
                <c:pt idx="4782">
                  <c:v>654.58000000000004</c:v>
                </c:pt>
                <c:pt idx="4783">
                  <c:v>643.38</c:v>
                </c:pt>
                <c:pt idx="4784">
                  <c:v>641.63</c:v>
                </c:pt>
                <c:pt idx="4785">
                  <c:v>640.80999999999995</c:v>
                </c:pt>
                <c:pt idx="4786">
                  <c:v>638.26</c:v>
                </c:pt>
                <c:pt idx="4787">
                  <c:v>644.77</c:v>
                </c:pt>
                <c:pt idx="4788">
                  <c:v>645.44000000000005</c:v>
                </c:pt>
                <c:pt idx="4789">
                  <c:v>652.09</c:v>
                </c:pt>
                <c:pt idx="4790">
                  <c:v>661.51</c:v>
                </c:pt>
                <c:pt idx="4791">
                  <c:v>665.6</c:v>
                </c:pt>
                <c:pt idx="4792">
                  <c:v>665.42</c:v>
                </c:pt>
                <c:pt idx="4793">
                  <c:v>664.85</c:v>
                </c:pt>
                <c:pt idx="4794">
                  <c:v>668.91</c:v>
                </c:pt>
                <c:pt idx="4795">
                  <c:v>673.15</c:v>
                </c:pt>
                <c:pt idx="4796">
                  <c:v>672.76</c:v>
                </c:pt>
                <c:pt idx="4797">
                  <c:v>678.42</c:v>
                </c:pt>
                <c:pt idx="4798">
                  <c:v>676</c:v>
                </c:pt>
                <c:pt idx="4799">
                  <c:v>678.51</c:v>
                </c:pt>
                <c:pt idx="4800">
                  <c:v>678.51</c:v>
                </c:pt>
                <c:pt idx="4801">
                  <c:v>672.23</c:v>
                </c:pt>
                <c:pt idx="4802">
                  <c:v>667.93</c:v>
                </c:pt>
                <c:pt idx="4803">
                  <c:v>671.7</c:v>
                </c:pt>
                <c:pt idx="4804">
                  <c:v>669.12</c:v>
                </c:pt>
                <c:pt idx="4805">
                  <c:v>667.68</c:v>
                </c:pt>
                <c:pt idx="4806">
                  <c:v>672.56</c:v>
                </c:pt>
                <c:pt idx="4807">
                  <c:v>678.44</c:v>
                </c:pt>
                <c:pt idx="4808">
                  <c:v>673.03</c:v>
                </c:pt>
                <c:pt idx="4809">
                  <c:v>673.31</c:v>
                </c:pt>
                <c:pt idx="4810">
                  <c:v>672.16</c:v>
                </c:pt>
                <c:pt idx="4811">
                  <c:v>670.97</c:v>
                </c:pt>
                <c:pt idx="4812">
                  <c:v>669.04</c:v>
                </c:pt>
                <c:pt idx="4813">
                  <c:v>667.92</c:v>
                </c:pt>
                <c:pt idx="4814">
                  <c:v>665.85</c:v>
                </c:pt>
                <c:pt idx="4815">
                  <c:v>665.16</c:v>
                </c:pt>
                <c:pt idx="4816">
                  <c:v>662.06</c:v>
                </c:pt>
                <c:pt idx="4817">
                  <c:v>661.96</c:v>
                </c:pt>
                <c:pt idx="4818">
                  <c:v>662.1</c:v>
                </c:pt>
                <c:pt idx="4819">
                  <c:v>666.84</c:v>
                </c:pt>
                <c:pt idx="4820">
                  <c:v>668.85</c:v>
                </c:pt>
                <c:pt idx="4821">
                  <c:v>668.48</c:v>
                </c:pt>
                <c:pt idx="4822">
                  <c:v>664.39</c:v>
                </c:pt>
                <c:pt idx="4823">
                  <c:v>668.55</c:v>
                </c:pt>
                <c:pt idx="4824">
                  <c:v>670.63</c:v>
                </c:pt>
                <c:pt idx="4825">
                  <c:v>675.88</c:v>
                </c:pt>
                <c:pt idx="4826">
                  <c:v>673.61</c:v>
                </c:pt>
                <c:pt idx="4827">
                  <c:v>672.4</c:v>
                </c:pt>
                <c:pt idx="4828">
                  <c:v>672.4</c:v>
                </c:pt>
                <c:pt idx="4829">
                  <c:v>657.44</c:v>
                </c:pt>
                <c:pt idx="4830">
                  <c:v>652.54</c:v>
                </c:pt>
                <c:pt idx="4831">
                  <c:v>654.75</c:v>
                </c:pt>
                <c:pt idx="4832">
                  <c:v>656.06</c:v>
                </c:pt>
                <c:pt idx="4833">
                  <c:v>645.66999999999996</c:v>
                </c:pt>
                <c:pt idx="4834">
                  <c:v>646.19000000000005</c:v>
                </c:pt>
                <c:pt idx="4835">
                  <c:v>629.79999999999995</c:v>
                </c:pt>
                <c:pt idx="4836">
                  <c:v>628.37</c:v>
                </c:pt>
                <c:pt idx="4837">
                  <c:v>634.07000000000005</c:v>
                </c:pt>
                <c:pt idx="4838">
                  <c:v>643.55999999999995</c:v>
                </c:pt>
                <c:pt idx="4839">
                  <c:v>638.73</c:v>
                </c:pt>
                <c:pt idx="4840">
                  <c:v>633.77</c:v>
                </c:pt>
                <c:pt idx="4841">
                  <c:v>626.87</c:v>
                </c:pt>
                <c:pt idx="4842">
                  <c:v>626.65</c:v>
                </c:pt>
                <c:pt idx="4843">
                  <c:v>631.16999999999996</c:v>
                </c:pt>
                <c:pt idx="4844">
                  <c:v>635.9</c:v>
                </c:pt>
                <c:pt idx="4845">
                  <c:v>630.91</c:v>
                </c:pt>
                <c:pt idx="4846">
                  <c:v>635.26</c:v>
                </c:pt>
                <c:pt idx="4847">
                  <c:v>639.95000000000005</c:v>
                </c:pt>
                <c:pt idx="4848">
                  <c:v>650.02</c:v>
                </c:pt>
                <c:pt idx="4849">
                  <c:v>662.49</c:v>
                </c:pt>
                <c:pt idx="4850">
                  <c:v>660.23</c:v>
                </c:pt>
                <c:pt idx="4851">
                  <c:v>662.38</c:v>
                </c:pt>
                <c:pt idx="4852">
                  <c:v>664.16</c:v>
                </c:pt>
                <c:pt idx="4853">
                  <c:v>662.59</c:v>
                </c:pt>
                <c:pt idx="4854">
                  <c:v>662.1</c:v>
                </c:pt>
                <c:pt idx="4855">
                  <c:v>665.77</c:v>
                </c:pt>
                <c:pt idx="4856">
                  <c:v>660.2</c:v>
                </c:pt>
                <c:pt idx="4857">
                  <c:v>662.05</c:v>
                </c:pt>
                <c:pt idx="4858">
                  <c:v>662.28</c:v>
                </c:pt>
                <c:pt idx="4859">
                  <c:v>665.21</c:v>
                </c:pt>
                <c:pt idx="4860">
                  <c:v>666.58</c:v>
                </c:pt>
                <c:pt idx="4861">
                  <c:v>665.69</c:v>
                </c:pt>
                <c:pt idx="4862">
                  <c:v>665.07</c:v>
                </c:pt>
                <c:pt idx="4863">
                  <c:v>670.68</c:v>
                </c:pt>
                <c:pt idx="4864">
                  <c:v>667.03</c:v>
                </c:pt>
                <c:pt idx="4865">
                  <c:v>663.88</c:v>
                </c:pt>
                <c:pt idx="4866">
                  <c:v>666.4</c:v>
                </c:pt>
                <c:pt idx="4867">
                  <c:v>664.81</c:v>
                </c:pt>
                <c:pt idx="4868">
                  <c:v>657.4</c:v>
                </c:pt>
                <c:pt idx="4869">
                  <c:v>651.99</c:v>
                </c:pt>
                <c:pt idx="4870">
                  <c:v>651.99</c:v>
                </c:pt>
                <c:pt idx="4871">
                  <c:v>654.72</c:v>
                </c:pt>
                <c:pt idx="4872">
                  <c:v>655.61</c:v>
                </c:pt>
                <c:pt idx="4873">
                  <c:v>649.44000000000005</c:v>
                </c:pt>
                <c:pt idx="4874">
                  <c:v>655.68</c:v>
                </c:pt>
                <c:pt idx="4875">
                  <c:v>663.76</c:v>
                </c:pt>
                <c:pt idx="4876">
                  <c:v>663.81</c:v>
                </c:pt>
                <c:pt idx="4877">
                  <c:v>667.28</c:v>
                </c:pt>
                <c:pt idx="4878">
                  <c:v>671.15</c:v>
                </c:pt>
                <c:pt idx="4879">
                  <c:v>680.54</c:v>
                </c:pt>
                <c:pt idx="4880">
                  <c:v>683.98</c:v>
                </c:pt>
                <c:pt idx="4881">
                  <c:v>682.94</c:v>
                </c:pt>
                <c:pt idx="4882">
                  <c:v>681.47</c:v>
                </c:pt>
                <c:pt idx="4883">
                  <c:v>683</c:v>
                </c:pt>
                <c:pt idx="4884">
                  <c:v>687.03</c:v>
                </c:pt>
                <c:pt idx="4885">
                  <c:v>686.48</c:v>
                </c:pt>
                <c:pt idx="4886">
                  <c:v>685.61</c:v>
                </c:pt>
                <c:pt idx="4887">
                  <c:v>685.83</c:v>
                </c:pt>
                <c:pt idx="4888">
                  <c:v>685.86</c:v>
                </c:pt>
                <c:pt idx="4889">
                  <c:v>686.19</c:v>
                </c:pt>
                <c:pt idx="4890">
                  <c:v>687.31</c:v>
                </c:pt>
                <c:pt idx="4891">
                  <c:v>689.08</c:v>
                </c:pt>
                <c:pt idx="4892">
                  <c:v>694.01</c:v>
                </c:pt>
                <c:pt idx="4893">
                  <c:v>692.78</c:v>
                </c:pt>
                <c:pt idx="4894">
                  <c:v>701.46</c:v>
                </c:pt>
                <c:pt idx="4895">
                  <c:v>703.34</c:v>
                </c:pt>
                <c:pt idx="4896">
                  <c:v>700.64</c:v>
                </c:pt>
                <c:pt idx="4897">
                  <c:v>696.74</c:v>
                </c:pt>
                <c:pt idx="4898">
                  <c:v>694.61</c:v>
                </c:pt>
                <c:pt idx="4899">
                  <c:v>700.66</c:v>
                </c:pt>
                <c:pt idx="4900">
                  <c:v>703.54</c:v>
                </c:pt>
                <c:pt idx="4901">
                  <c:v>702.57</c:v>
                </c:pt>
                <c:pt idx="4902">
                  <c:v>704.41</c:v>
                </c:pt>
                <c:pt idx="4903">
                  <c:v>706.99</c:v>
                </c:pt>
                <c:pt idx="4904">
                  <c:v>710.82</c:v>
                </c:pt>
                <c:pt idx="4905">
                  <c:v>709.85</c:v>
                </c:pt>
                <c:pt idx="4906">
                  <c:v>706.57</c:v>
                </c:pt>
                <c:pt idx="4907">
                  <c:v>707.27</c:v>
                </c:pt>
                <c:pt idx="4908">
                  <c:v>702.29</c:v>
                </c:pt>
                <c:pt idx="4909">
                  <c:v>700.92</c:v>
                </c:pt>
                <c:pt idx="4910">
                  <c:v>697.26</c:v>
                </c:pt>
                <c:pt idx="4911">
                  <c:v>701.5</c:v>
                </c:pt>
                <c:pt idx="4912">
                  <c:v>700.9</c:v>
                </c:pt>
                <c:pt idx="4913">
                  <c:v>705.27</c:v>
                </c:pt>
                <c:pt idx="4914">
                  <c:v>703.77</c:v>
                </c:pt>
                <c:pt idx="4915">
                  <c:v>706.73</c:v>
                </c:pt>
                <c:pt idx="4916">
                  <c:v>714.14</c:v>
                </c:pt>
                <c:pt idx="4917">
                  <c:v>724.59</c:v>
                </c:pt>
                <c:pt idx="4918">
                  <c:v>727.65</c:v>
                </c:pt>
                <c:pt idx="4919">
                  <c:v>730.82</c:v>
                </c:pt>
                <c:pt idx="4920">
                  <c:v>731.87</c:v>
                </c:pt>
                <c:pt idx="4921">
                  <c:v>729.56</c:v>
                </c:pt>
                <c:pt idx="4922">
                  <c:v>731.13</c:v>
                </c:pt>
                <c:pt idx="4923">
                  <c:v>735.88</c:v>
                </c:pt>
                <c:pt idx="4924">
                  <c:v>737.62</c:v>
                </c:pt>
                <c:pt idx="4925">
                  <c:v>737.02</c:v>
                </c:pt>
                <c:pt idx="4926">
                  <c:v>742.16</c:v>
                </c:pt>
                <c:pt idx="4927">
                  <c:v>743.95</c:v>
                </c:pt>
                <c:pt idx="4928">
                  <c:v>742.75</c:v>
                </c:pt>
                <c:pt idx="4929">
                  <c:v>748.73</c:v>
                </c:pt>
                <c:pt idx="4930">
                  <c:v>757.03</c:v>
                </c:pt>
                <c:pt idx="4931">
                  <c:v>755.96</c:v>
                </c:pt>
                <c:pt idx="4932">
                  <c:v>755</c:v>
                </c:pt>
                <c:pt idx="4933">
                  <c:v>755</c:v>
                </c:pt>
                <c:pt idx="4934">
                  <c:v>757.02</c:v>
                </c:pt>
                <c:pt idx="4935">
                  <c:v>756.56</c:v>
                </c:pt>
                <c:pt idx="4936">
                  <c:v>748.28</c:v>
                </c:pt>
                <c:pt idx="4937">
                  <c:v>745.1</c:v>
                </c:pt>
                <c:pt idx="4938">
                  <c:v>744.38</c:v>
                </c:pt>
                <c:pt idx="4939">
                  <c:v>739.6</c:v>
                </c:pt>
                <c:pt idx="4940">
                  <c:v>749.81</c:v>
                </c:pt>
                <c:pt idx="4941">
                  <c:v>747.54</c:v>
                </c:pt>
                <c:pt idx="4942">
                  <c:v>740.73</c:v>
                </c:pt>
                <c:pt idx="4943">
                  <c:v>729.33</c:v>
                </c:pt>
                <c:pt idx="4944">
                  <c:v>728.64</c:v>
                </c:pt>
                <c:pt idx="4945">
                  <c:v>720.98</c:v>
                </c:pt>
                <c:pt idx="4946">
                  <c:v>726.04</c:v>
                </c:pt>
                <c:pt idx="4947">
                  <c:v>731.54</c:v>
                </c:pt>
                <c:pt idx="4948">
                  <c:v>745.76</c:v>
                </c:pt>
                <c:pt idx="4949">
                  <c:v>748.87</c:v>
                </c:pt>
                <c:pt idx="4950">
                  <c:v>746.92</c:v>
                </c:pt>
                <c:pt idx="4951">
                  <c:v>751.03</c:v>
                </c:pt>
                <c:pt idx="4952">
                  <c:v>751.03</c:v>
                </c:pt>
                <c:pt idx="4953">
                  <c:v>755.82</c:v>
                </c:pt>
                <c:pt idx="4954">
                  <c:v>756.79</c:v>
                </c:pt>
                <c:pt idx="4955">
                  <c:v>753.85</c:v>
                </c:pt>
                <c:pt idx="4956">
                  <c:v>740.74</c:v>
                </c:pt>
                <c:pt idx="4957">
                  <c:v>740.74</c:v>
                </c:pt>
                <c:pt idx="4958">
                  <c:v>737.01</c:v>
                </c:pt>
                <c:pt idx="4959">
                  <c:v>748.03</c:v>
                </c:pt>
                <c:pt idx="4960">
                  <c:v>747.65</c:v>
                </c:pt>
                <c:pt idx="4961">
                  <c:v>753.23</c:v>
                </c:pt>
                <c:pt idx="4962">
                  <c:v>748.41</c:v>
                </c:pt>
                <c:pt idx="4963">
                  <c:v>754.85</c:v>
                </c:pt>
                <c:pt idx="4964">
                  <c:v>759.5</c:v>
                </c:pt>
                <c:pt idx="4965">
                  <c:v>759.51</c:v>
                </c:pt>
                <c:pt idx="4966">
                  <c:v>768.86</c:v>
                </c:pt>
                <c:pt idx="4967">
                  <c:v>767.2</c:v>
                </c:pt>
                <c:pt idx="4968">
                  <c:v>769.75</c:v>
                </c:pt>
                <c:pt idx="4969">
                  <c:v>776.17</c:v>
                </c:pt>
                <c:pt idx="4970">
                  <c:v>776.7</c:v>
                </c:pt>
                <c:pt idx="4971">
                  <c:v>782.72</c:v>
                </c:pt>
                <c:pt idx="4972">
                  <c:v>786.23</c:v>
                </c:pt>
                <c:pt idx="4973">
                  <c:v>777.56</c:v>
                </c:pt>
                <c:pt idx="4974">
                  <c:v>770.52</c:v>
                </c:pt>
                <c:pt idx="4975">
                  <c:v>765.02</c:v>
                </c:pt>
                <c:pt idx="4976">
                  <c:v>765.02</c:v>
                </c:pt>
                <c:pt idx="4977">
                  <c:v>772.5</c:v>
                </c:pt>
                <c:pt idx="4978">
                  <c:v>784.17</c:v>
                </c:pt>
                <c:pt idx="4979">
                  <c:v>786.16</c:v>
                </c:pt>
                <c:pt idx="4980">
                  <c:v>786.73</c:v>
                </c:pt>
                <c:pt idx="4981">
                  <c:v>789.26</c:v>
                </c:pt>
                <c:pt idx="4982">
                  <c:v>778.28</c:v>
                </c:pt>
                <c:pt idx="4983">
                  <c:v>780.15</c:v>
                </c:pt>
                <c:pt idx="4984">
                  <c:v>789.56</c:v>
                </c:pt>
                <c:pt idx="4985">
                  <c:v>785.43</c:v>
                </c:pt>
                <c:pt idx="4986">
                  <c:v>789.59</c:v>
                </c:pt>
                <c:pt idx="4987">
                  <c:v>802.77</c:v>
                </c:pt>
                <c:pt idx="4988">
                  <c:v>811.82</c:v>
                </c:pt>
                <c:pt idx="4989">
                  <c:v>808.48</c:v>
                </c:pt>
                <c:pt idx="4990">
                  <c:v>808.48</c:v>
                </c:pt>
                <c:pt idx="4991">
                  <c:v>816.29</c:v>
                </c:pt>
                <c:pt idx="4992">
                  <c:v>812.49</c:v>
                </c:pt>
                <c:pt idx="4993">
                  <c:v>802.8</c:v>
                </c:pt>
                <c:pt idx="4994">
                  <c:v>801.77</c:v>
                </c:pt>
                <c:pt idx="4995">
                  <c:v>810.28</c:v>
                </c:pt>
                <c:pt idx="4996">
                  <c:v>812.1</c:v>
                </c:pt>
                <c:pt idx="4997">
                  <c:v>805.68</c:v>
                </c:pt>
                <c:pt idx="4998">
                  <c:v>795.07</c:v>
                </c:pt>
                <c:pt idx="4999">
                  <c:v>790.82</c:v>
                </c:pt>
                <c:pt idx="5000">
                  <c:v>795.31</c:v>
                </c:pt>
                <c:pt idx="5001">
                  <c:v>790.95</c:v>
                </c:pt>
                <c:pt idx="5002">
                  <c:v>801.99</c:v>
                </c:pt>
                <c:pt idx="5003">
                  <c:v>798.56</c:v>
                </c:pt>
                <c:pt idx="5004">
                  <c:v>804.97</c:v>
                </c:pt>
                <c:pt idx="5005">
                  <c:v>813.65</c:v>
                </c:pt>
                <c:pt idx="5006">
                  <c:v>811.34</c:v>
                </c:pt>
                <c:pt idx="5007">
                  <c:v>804.26</c:v>
                </c:pt>
                <c:pt idx="5008">
                  <c:v>789.56</c:v>
                </c:pt>
                <c:pt idx="5009">
                  <c:v>793.17</c:v>
                </c:pt>
                <c:pt idx="5010">
                  <c:v>795.71</c:v>
                </c:pt>
                <c:pt idx="5011">
                  <c:v>789.66</c:v>
                </c:pt>
                <c:pt idx="5012">
                  <c:v>785.77</c:v>
                </c:pt>
                <c:pt idx="5013">
                  <c:v>782.65</c:v>
                </c:pt>
                <c:pt idx="5014">
                  <c:v>784.1</c:v>
                </c:pt>
                <c:pt idx="5015">
                  <c:v>790.89</c:v>
                </c:pt>
                <c:pt idx="5016">
                  <c:v>789.07</c:v>
                </c:pt>
                <c:pt idx="5017">
                  <c:v>790.5</c:v>
                </c:pt>
                <c:pt idx="5018">
                  <c:v>773.88</c:v>
                </c:pt>
                <c:pt idx="5019">
                  <c:v>773.88</c:v>
                </c:pt>
                <c:pt idx="5020">
                  <c:v>757.12</c:v>
                </c:pt>
                <c:pt idx="5021">
                  <c:v>759.64</c:v>
                </c:pt>
                <c:pt idx="5022">
                  <c:v>750.11</c:v>
                </c:pt>
                <c:pt idx="5023">
                  <c:v>750.32</c:v>
                </c:pt>
                <c:pt idx="5024">
                  <c:v>757.9</c:v>
                </c:pt>
                <c:pt idx="5025">
                  <c:v>762.13</c:v>
                </c:pt>
                <c:pt idx="5026">
                  <c:v>766.12</c:v>
                </c:pt>
                <c:pt idx="5027">
                  <c:v>760.6</c:v>
                </c:pt>
                <c:pt idx="5028">
                  <c:v>758.34</c:v>
                </c:pt>
                <c:pt idx="5029">
                  <c:v>737.65</c:v>
                </c:pt>
                <c:pt idx="5030">
                  <c:v>743.73</c:v>
                </c:pt>
                <c:pt idx="5031">
                  <c:v>754.72</c:v>
                </c:pt>
                <c:pt idx="5032">
                  <c:v>763.53</c:v>
                </c:pt>
                <c:pt idx="5033">
                  <c:v>761.77</c:v>
                </c:pt>
                <c:pt idx="5034">
                  <c:v>766.34</c:v>
                </c:pt>
                <c:pt idx="5035">
                  <c:v>760.37</c:v>
                </c:pt>
                <c:pt idx="5036">
                  <c:v>774.61</c:v>
                </c:pt>
                <c:pt idx="5037">
                  <c:v>773.64</c:v>
                </c:pt>
                <c:pt idx="5038">
                  <c:v>771.18</c:v>
                </c:pt>
                <c:pt idx="5039">
                  <c:v>765.37</c:v>
                </c:pt>
                <c:pt idx="5040">
                  <c:v>772.96</c:v>
                </c:pt>
                <c:pt idx="5041">
                  <c:v>794.05</c:v>
                </c:pt>
                <c:pt idx="5042">
                  <c:v>801.34</c:v>
                </c:pt>
                <c:pt idx="5043">
                  <c:v>798.53</c:v>
                </c:pt>
                <c:pt idx="5044">
                  <c:v>812.97</c:v>
                </c:pt>
                <c:pt idx="5045">
                  <c:v>830.24</c:v>
                </c:pt>
                <c:pt idx="5046">
                  <c:v>827.76</c:v>
                </c:pt>
                <c:pt idx="5047">
                  <c:v>815.62</c:v>
                </c:pt>
                <c:pt idx="5048">
                  <c:v>820.26</c:v>
                </c:pt>
                <c:pt idx="5049">
                  <c:v>824.78</c:v>
                </c:pt>
                <c:pt idx="5050">
                  <c:v>837.66</c:v>
                </c:pt>
                <c:pt idx="5051">
                  <c:v>833.13</c:v>
                </c:pt>
                <c:pt idx="5052">
                  <c:v>836.04</c:v>
                </c:pt>
                <c:pt idx="5053">
                  <c:v>841.88</c:v>
                </c:pt>
                <c:pt idx="5054">
                  <c:v>829.75</c:v>
                </c:pt>
                <c:pt idx="5055">
                  <c:v>833.27</c:v>
                </c:pt>
                <c:pt idx="5056">
                  <c:v>841.66</c:v>
                </c:pt>
                <c:pt idx="5057">
                  <c:v>839.35</c:v>
                </c:pt>
                <c:pt idx="5058">
                  <c:v>835.66</c:v>
                </c:pt>
                <c:pt idx="5059">
                  <c:v>847.03</c:v>
                </c:pt>
                <c:pt idx="5060">
                  <c:v>847.03</c:v>
                </c:pt>
                <c:pt idx="5061">
                  <c:v>849.71</c:v>
                </c:pt>
                <c:pt idx="5062">
                  <c:v>847.21</c:v>
                </c:pt>
                <c:pt idx="5063">
                  <c:v>844.08</c:v>
                </c:pt>
                <c:pt idx="5064">
                  <c:v>848.28</c:v>
                </c:pt>
                <c:pt idx="5065">
                  <c:v>846.36</c:v>
                </c:pt>
                <c:pt idx="5066">
                  <c:v>845.48</c:v>
                </c:pt>
                <c:pt idx="5067">
                  <c:v>840.11</c:v>
                </c:pt>
                <c:pt idx="5068">
                  <c:v>843.43</c:v>
                </c:pt>
                <c:pt idx="5069">
                  <c:v>858.01</c:v>
                </c:pt>
                <c:pt idx="5070">
                  <c:v>862.91</c:v>
                </c:pt>
                <c:pt idx="5071">
                  <c:v>865.27</c:v>
                </c:pt>
                <c:pt idx="5072">
                  <c:v>869.57</c:v>
                </c:pt>
                <c:pt idx="5073">
                  <c:v>883.48</c:v>
                </c:pt>
                <c:pt idx="5074">
                  <c:v>893.27</c:v>
                </c:pt>
                <c:pt idx="5075">
                  <c:v>893.9</c:v>
                </c:pt>
                <c:pt idx="5076">
                  <c:v>894.42</c:v>
                </c:pt>
                <c:pt idx="5077">
                  <c:v>889.06</c:v>
                </c:pt>
                <c:pt idx="5078">
                  <c:v>897.99</c:v>
                </c:pt>
                <c:pt idx="5079">
                  <c:v>898.7</c:v>
                </c:pt>
                <c:pt idx="5080">
                  <c:v>878.62</c:v>
                </c:pt>
                <c:pt idx="5081">
                  <c:v>896.34</c:v>
                </c:pt>
                <c:pt idx="5082">
                  <c:v>888.99</c:v>
                </c:pt>
                <c:pt idx="5083">
                  <c:v>883.68</c:v>
                </c:pt>
                <c:pt idx="5084">
                  <c:v>887.3</c:v>
                </c:pt>
                <c:pt idx="5085">
                  <c:v>885.14</c:v>
                </c:pt>
                <c:pt idx="5086">
                  <c:v>891.03</c:v>
                </c:pt>
                <c:pt idx="5087">
                  <c:v>904.03</c:v>
                </c:pt>
                <c:pt idx="5088">
                  <c:v>916.92</c:v>
                </c:pt>
                <c:pt idx="5089">
                  <c:v>916.92</c:v>
                </c:pt>
                <c:pt idx="5090">
                  <c:v>912.2</c:v>
                </c:pt>
                <c:pt idx="5091">
                  <c:v>918.75</c:v>
                </c:pt>
                <c:pt idx="5092">
                  <c:v>907.54</c:v>
                </c:pt>
                <c:pt idx="5093">
                  <c:v>913.78</c:v>
                </c:pt>
                <c:pt idx="5094">
                  <c:v>916.68</c:v>
                </c:pt>
                <c:pt idx="5095">
                  <c:v>918.38</c:v>
                </c:pt>
                <c:pt idx="5096">
                  <c:v>925.76</c:v>
                </c:pt>
                <c:pt idx="5097">
                  <c:v>936.59</c:v>
                </c:pt>
                <c:pt idx="5098">
                  <c:v>931.61</c:v>
                </c:pt>
                <c:pt idx="5099">
                  <c:v>915.3</c:v>
                </c:pt>
                <c:pt idx="5100">
                  <c:v>912.94</c:v>
                </c:pt>
                <c:pt idx="5101">
                  <c:v>933.98</c:v>
                </c:pt>
                <c:pt idx="5102">
                  <c:v>936.56</c:v>
                </c:pt>
                <c:pt idx="5103">
                  <c:v>940.3</c:v>
                </c:pt>
                <c:pt idx="5104">
                  <c:v>938.79</c:v>
                </c:pt>
                <c:pt idx="5105">
                  <c:v>936.45</c:v>
                </c:pt>
                <c:pt idx="5106">
                  <c:v>942.29</c:v>
                </c:pt>
                <c:pt idx="5107">
                  <c:v>952.29</c:v>
                </c:pt>
                <c:pt idx="5108">
                  <c:v>954.29</c:v>
                </c:pt>
                <c:pt idx="5109">
                  <c:v>947.14</c:v>
                </c:pt>
                <c:pt idx="5110">
                  <c:v>950.3</c:v>
                </c:pt>
                <c:pt idx="5111">
                  <c:v>952.37</c:v>
                </c:pt>
                <c:pt idx="5112">
                  <c:v>960.32</c:v>
                </c:pt>
                <c:pt idx="5113">
                  <c:v>951.19</c:v>
                </c:pt>
                <c:pt idx="5114">
                  <c:v>933.54</c:v>
                </c:pt>
                <c:pt idx="5115">
                  <c:v>937</c:v>
                </c:pt>
                <c:pt idx="5116">
                  <c:v>926.53</c:v>
                </c:pt>
                <c:pt idx="5117">
                  <c:v>922.02</c:v>
                </c:pt>
                <c:pt idx="5118">
                  <c:v>924.77</c:v>
                </c:pt>
                <c:pt idx="5119">
                  <c:v>900.81</c:v>
                </c:pt>
                <c:pt idx="5120">
                  <c:v>912.49</c:v>
                </c:pt>
                <c:pt idx="5121">
                  <c:v>926.01</c:v>
                </c:pt>
                <c:pt idx="5122">
                  <c:v>939.35</c:v>
                </c:pt>
                <c:pt idx="5123">
                  <c:v>925.05</c:v>
                </c:pt>
                <c:pt idx="5124">
                  <c:v>923.55</c:v>
                </c:pt>
                <c:pt idx="5125">
                  <c:v>920.16</c:v>
                </c:pt>
                <c:pt idx="5126">
                  <c:v>913.02</c:v>
                </c:pt>
                <c:pt idx="5127">
                  <c:v>913.7</c:v>
                </c:pt>
                <c:pt idx="5128">
                  <c:v>903.67</c:v>
                </c:pt>
                <c:pt idx="5129">
                  <c:v>899.47</c:v>
                </c:pt>
                <c:pt idx="5130">
                  <c:v>899.47</c:v>
                </c:pt>
                <c:pt idx="5131">
                  <c:v>927.58</c:v>
                </c:pt>
                <c:pt idx="5132">
                  <c:v>927.86</c:v>
                </c:pt>
                <c:pt idx="5133">
                  <c:v>930.87</c:v>
                </c:pt>
                <c:pt idx="5134">
                  <c:v>929.05</c:v>
                </c:pt>
                <c:pt idx="5135">
                  <c:v>931.2</c:v>
                </c:pt>
                <c:pt idx="5136">
                  <c:v>933.62</c:v>
                </c:pt>
                <c:pt idx="5137">
                  <c:v>919.03</c:v>
                </c:pt>
                <c:pt idx="5138">
                  <c:v>912.59</c:v>
                </c:pt>
                <c:pt idx="5139">
                  <c:v>923.91</c:v>
                </c:pt>
                <c:pt idx="5140">
                  <c:v>919.77</c:v>
                </c:pt>
                <c:pt idx="5141">
                  <c:v>945.64</c:v>
                </c:pt>
                <c:pt idx="5142">
                  <c:v>943</c:v>
                </c:pt>
                <c:pt idx="5143">
                  <c:v>947.29</c:v>
                </c:pt>
                <c:pt idx="5144">
                  <c:v>950.51</c:v>
                </c:pt>
                <c:pt idx="5145">
                  <c:v>955.43</c:v>
                </c:pt>
                <c:pt idx="5146">
                  <c:v>951.93</c:v>
                </c:pt>
                <c:pt idx="5147">
                  <c:v>944.48</c:v>
                </c:pt>
                <c:pt idx="5148">
                  <c:v>937.91</c:v>
                </c:pt>
                <c:pt idx="5149">
                  <c:v>945.22</c:v>
                </c:pt>
                <c:pt idx="5150">
                  <c:v>953.34</c:v>
                </c:pt>
                <c:pt idx="5151">
                  <c:v>947.28</c:v>
                </c:pt>
                <c:pt idx="5152">
                  <c:v>955.41</c:v>
                </c:pt>
                <c:pt idx="5153">
                  <c:v>960.46</c:v>
                </c:pt>
                <c:pt idx="5154">
                  <c:v>965.03</c:v>
                </c:pt>
                <c:pt idx="5155">
                  <c:v>972.69</c:v>
                </c:pt>
                <c:pt idx="5156">
                  <c:v>983.12</c:v>
                </c:pt>
                <c:pt idx="5157">
                  <c:v>973.84</c:v>
                </c:pt>
                <c:pt idx="5158">
                  <c:v>970.62</c:v>
                </c:pt>
                <c:pt idx="5159">
                  <c:v>966.98</c:v>
                </c:pt>
                <c:pt idx="5160">
                  <c:v>968.1</c:v>
                </c:pt>
                <c:pt idx="5161">
                  <c:v>970.28</c:v>
                </c:pt>
                <c:pt idx="5162">
                  <c:v>965.72</c:v>
                </c:pt>
                <c:pt idx="5163">
                  <c:v>955.23</c:v>
                </c:pt>
                <c:pt idx="5164">
                  <c:v>944.16</c:v>
                </c:pt>
                <c:pt idx="5165">
                  <c:v>955.61</c:v>
                </c:pt>
                <c:pt idx="5166">
                  <c:v>972.28</c:v>
                </c:pt>
                <c:pt idx="5167">
                  <c:v>968.49</c:v>
                </c:pt>
                <c:pt idx="5168">
                  <c:v>950.69</c:v>
                </c:pt>
                <c:pt idx="5169">
                  <c:v>941.64</c:v>
                </c:pt>
                <c:pt idx="5170">
                  <c:v>876.99</c:v>
                </c:pt>
                <c:pt idx="5171">
                  <c:v>921.85</c:v>
                </c:pt>
                <c:pt idx="5172">
                  <c:v>919.16</c:v>
                </c:pt>
                <c:pt idx="5173">
                  <c:v>903.68</c:v>
                </c:pt>
                <c:pt idx="5174">
                  <c:v>914.62</c:v>
                </c:pt>
                <c:pt idx="5175">
                  <c:v>938.99</c:v>
                </c:pt>
                <c:pt idx="5176">
                  <c:v>940.76</c:v>
                </c:pt>
                <c:pt idx="5177">
                  <c:v>942.76</c:v>
                </c:pt>
                <c:pt idx="5178">
                  <c:v>938.03</c:v>
                </c:pt>
                <c:pt idx="5179">
                  <c:v>927.51</c:v>
                </c:pt>
                <c:pt idx="5180">
                  <c:v>921.13</c:v>
                </c:pt>
                <c:pt idx="5181">
                  <c:v>923.78</c:v>
                </c:pt>
                <c:pt idx="5182">
                  <c:v>905.96</c:v>
                </c:pt>
                <c:pt idx="5183">
                  <c:v>916.66</c:v>
                </c:pt>
                <c:pt idx="5184">
                  <c:v>928.35</c:v>
                </c:pt>
                <c:pt idx="5185">
                  <c:v>946.2</c:v>
                </c:pt>
                <c:pt idx="5186">
                  <c:v>938.23</c:v>
                </c:pt>
                <c:pt idx="5187">
                  <c:v>944.59</c:v>
                </c:pt>
                <c:pt idx="5188">
                  <c:v>958.98</c:v>
                </c:pt>
                <c:pt idx="5189">
                  <c:v>963.09</c:v>
                </c:pt>
                <c:pt idx="5190">
                  <c:v>946.67</c:v>
                </c:pt>
                <c:pt idx="5191">
                  <c:v>950.82</c:v>
                </c:pt>
                <c:pt idx="5192">
                  <c:v>951.64</c:v>
                </c:pt>
                <c:pt idx="5193">
                  <c:v>951.64</c:v>
                </c:pt>
                <c:pt idx="5194">
                  <c:v>955.4</c:v>
                </c:pt>
                <c:pt idx="5195">
                  <c:v>974.78</c:v>
                </c:pt>
                <c:pt idx="5196">
                  <c:v>971.68</c:v>
                </c:pt>
                <c:pt idx="5197">
                  <c:v>976.77</c:v>
                </c:pt>
                <c:pt idx="5198">
                  <c:v>973.1</c:v>
                </c:pt>
                <c:pt idx="5199">
                  <c:v>983.79</c:v>
                </c:pt>
                <c:pt idx="5200">
                  <c:v>982.37</c:v>
                </c:pt>
                <c:pt idx="5201">
                  <c:v>975.78</c:v>
                </c:pt>
                <c:pt idx="5202">
                  <c:v>969.79</c:v>
                </c:pt>
                <c:pt idx="5203">
                  <c:v>954.94</c:v>
                </c:pt>
                <c:pt idx="5204">
                  <c:v>953.39</c:v>
                </c:pt>
                <c:pt idx="5205">
                  <c:v>963.39</c:v>
                </c:pt>
                <c:pt idx="5206">
                  <c:v>968.04</c:v>
                </c:pt>
                <c:pt idx="5207">
                  <c:v>965.54</c:v>
                </c:pt>
                <c:pt idx="5208">
                  <c:v>955.3</c:v>
                </c:pt>
                <c:pt idx="5209">
                  <c:v>946.78</c:v>
                </c:pt>
                <c:pt idx="5210">
                  <c:v>953.7</c:v>
                </c:pt>
                <c:pt idx="5211">
                  <c:v>939.13</c:v>
                </c:pt>
                <c:pt idx="5212">
                  <c:v>932.7</c:v>
                </c:pt>
                <c:pt idx="5213">
                  <c:v>932.7</c:v>
                </c:pt>
                <c:pt idx="5214">
                  <c:v>936.46</c:v>
                </c:pt>
                <c:pt idx="5215">
                  <c:v>953.35</c:v>
                </c:pt>
                <c:pt idx="5216">
                  <c:v>970.84</c:v>
                </c:pt>
                <c:pt idx="5217">
                  <c:v>970.43</c:v>
                </c:pt>
                <c:pt idx="5218">
                  <c:v>970.43</c:v>
                </c:pt>
                <c:pt idx="5219">
                  <c:v>975.04</c:v>
                </c:pt>
                <c:pt idx="5220">
                  <c:v>977.07</c:v>
                </c:pt>
                <c:pt idx="5221">
                  <c:v>966.58</c:v>
                </c:pt>
                <c:pt idx="5222">
                  <c:v>964</c:v>
                </c:pt>
                <c:pt idx="5223">
                  <c:v>956.05</c:v>
                </c:pt>
                <c:pt idx="5224">
                  <c:v>927.69</c:v>
                </c:pt>
                <c:pt idx="5225">
                  <c:v>939.21</c:v>
                </c:pt>
                <c:pt idx="5226">
                  <c:v>952.12</c:v>
                </c:pt>
                <c:pt idx="5227">
                  <c:v>957.94</c:v>
                </c:pt>
                <c:pt idx="5228">
                  <c:v>950.73</c:v>
                </c:pt>
                <c:pt idx="5229">
                  <c:v>961.51</c:v>
                </c:pt>
                <c:pt idx="5230">
                  <c:v>961.51</c:v>
                </c:pt>
                <c:pt idx="5231">
                  <c:v>978.6</c:v>
                </c:pt>
                <c:pt idx="5232">
                  <c:v>970.81</c:v>
                </c:pt>
                <c:pt idx="5233">
                  <c:v>963.04</c:v>
                </c:pt>
                <c:pt idx="5234">
                  <c:v>957.59</c:v>
                </c:pt>
                <c:pt idx="5235">
                  <c:v>956.95</c:v>
                </c:pt>
                <c:pt idx="5236">
                  <c:v>969.02</c:v>
                </c:pt>
                <c:pt idx="5237">
                  <c:v>977.46</c:v>
                </c:pt>
                <c:pt idx="5238">
                  <c:v>985.49</c:v>
                </c:pt>
                <c:pt idx="5239">
                  <c:v>980.28</c:v>
                </c:pt>
                <c:pt idx="5240">
                  <c:v>1001.27</c:v>
                </c:pt>
                <c:pt idx="5241">
                  <c:v>1006</c:v>
                </c:pt>
                <c:pt idx="5242">
                  <c:v>1006.9</c:v>
                </c:pt>
                <c:pt idx="5243">
                  <c:v>1003.54</c:v>
                </c:pt>
                <c:pt idx="5244">
                  <c:v>1012.46</c:v>
                </c:pt>
                <c:pt idx="5245">
                  <c:v>1010.74</c:v>
                </c:pt>
                <c:pt idx="5246">
                  <c:v>1019.01</c:v>
                </c:pt>
                <c:pt idx="5247">
                  <c:v>1020.01</c:v>
                </c:pt>
                <c:pt idx="5248">
                  <c:v>1024.1400000000001</c:v>
                </c:pt>
                <c:pt idx="5249">
                  <c:v>1020.09</c:v>
                </c:pt>
                <c:pt idx="5250">
                  <c:v>1020.09</c:v>
                </c:pt>
                <c:pt idx="5251">
                  <c:v>1022.76</c:v>
                </c:pt>
                <c:pt idx="5252">
                  <c:v>1032.08</c:v>
                </c:pt>
                <c:pt idx="5253">
                  <c:v>1028.28</c:v>
                </c:pt>
                <c:pt idx="5254">
                  <c:v>1034.21</c:v>
                </c:pt>
                <c:pt idx="5255">
                  <c:v>1038.1400000000001</c:v>
                </c:pt>
                <c:pt idx="5256">
                  <c:v>1030.56</c:v>
                </c:pt>
                <c:pt idx="5257">
                  <c:v>1042.9000000000001</c:v>
                </c:pt>
                <c:pt idx="5258">
                  <c:v>1048.67</c:v>
                </c:pt>
                <c:pt idx="5259">
                  <c:v>1049.3399999999999</c:v>
                </c:pt>
                <c:pt idx="5260">
                  <c:v>1047.7</c:v>
                </c:pt>
                <c:pt idx="5261">
                  <c:v>1052.02</c:v>
                </c:pt>
                <c:pt idx="5262">
                  <c:v>1047.33</c:v>
                </c:pt>
                <c:pt idx="5263">
                  <c:v>1035.05</c:v>
                </c:pt>
                <c:pt idx="5264">
                  <c:v>1055.69</c:v>
                </c:pt>
                <c:pt idx="5265">
                  <c:v>1052.31</c:v>
                </c:pt>
                <c:pt idx="5266">
                  <c:v>1064.25</c:v>
                </c:pt>
                <c:pt idx="5267">
                  <c:v>1068.47</c:v>
                </c:pt>
                <c:pt idx="5268">
                  <c:v>1069.92</c:v>
                </c:pt>
                <c:pt idx="5269">
                  <c:v>1068.6099999999999</c:v>
                </c:pt>
                <c:pt idx="5270">
                  <c:v>1079.27</c:v>
                </c:pt>
                <c:pt idx="5271">
                  <c:v>1080.45</c:v>
                </c:pt>
                <c:pt idx="5272">
                  <c:v>1085.52</c:v>
                </c:pt>
                <c:pt idx="5273">
                  <c:v>1089.74</c:v>
                </c:pt>
                <c:pt idx="5274">
                  <c:v>1099.1600000000001</c:v>
                </c:pt>
                <c:pt idx="5275">
                  <c:v>1095.55</c:v>
                </c:pt>
                <c:pt idx="5276">
                  <c:v>1105.6500000000001</c:v>
                </c:pt>
                <c:pt idx="5277">
                  <c:v>1101.93</c:v>
                </c:pt>
                <c:pt idx="5278">
                  <c:v>1100.8</c:v>
                </c:pt>
                <c:pt idx="5279">
                  <c:v>1095.44</c:v>
                </c:pt>
                <c:pt idx="5280">
                  <c:v>1093.55</c:v>
                </c:pt>
                <c:pt idx="5281">
                  <c:v>1101.75</c:v>
                </c:pt>
                <c:pt idx="5282">
                  <c:v>1108.1500000000001</c:v>
                </c:pt>
                <c:pt idx="5283">
                  <c:v>1120.01</c:v>
                </c:pt>
                <c:pt idx="5284">
                  <c:v>1122.7</c:v>
                </c:pt>
                <c:pt idx="5285">
                  <c:v>1121.3800000000001</c:v>
                </c:pt>
                <c:pt idx="5286">
                  <c:v>1109.54</c:v>
                </c:pt>
                <c:pt idx="5287">
                  <c:v>1101.6500000000001</c:v>
                </c:pt>
                <c:pt idx="5288">
                  <c:v>1110.67</c:v>
                </c:pt>
                <c:pt idx="5289">
                  <c:v>1110.67</c:v>
                </c:pt>
                <c:pt idx="5290">
                  <c:v>1109.69</c:v>
                </c:pt>
                <c:pt idx="5291">
                  <c:v>1115.75</c:v>
                </c:pt>
                <c:pt idx="5292">
                  <c:v>1119.32</c:v>
                </c:pt>
                <c:pt idx="5293">
                  <c:v>1108.17</c:v>
                </c:pt>
                <c:pt idx="5294">
                  <c:v>1122.72</c:v>
                </c:pt>
                <c:pt idx="5295">
                  <c:v>1123.6500000000001</c:v>
                </c:pt>
                <c:pt idx="5296">
                  <c:v>1126.67</c:v>
                </c:pt>
                <c:pt idx="5297">
                  <c:v>1130.54</c:v>
                </c:pt>
                <c:pt idx="5298">
                  <c:v>1119.58</c:v>
                </c:pt>
                <c:pt idx="5299">
                  <c:v>1107.9000000000001</c:v>
                </c:pt>
                <c:pt idx="5300">
                  <c:v>1086.54</c:v>
                </c:pt>
                <c:pt idx="5301">
                  <c:v>1085.1099999999999</c:v>
                </c:pt>
                <c:pt idx="5302">
                  <c:v>1094.6300000000001</c:v>
                </c:pt>
                <c:pt idx="5303">
                  <c:v>1111.75</c:v>
                </c:pt>
                <c:pt idx="5304">
                  <c:v>1121</c:v>
                </c:pt>
                <c:pt idx="5305">
                  <c:v>1122.07</c:v>
                </c:pt>
                <c:pt idx="5306">
                  <c:v>1115.5</c:v>
                </c:pt>
                <c:pt idx="5307">
                  <c:v>1104.92</c:v>
                </c:pt>
                <c:pt idx="5308">
                  <c:v>1095.1400000000001</c:v>
                </c:pt>
                <c:pt idx="5309">
                  <c:v>1108.1400000000001</c:v>
                </c:pt>
                <c:pt idx="5310">
                  <c:v>1106.6400000000001</c:v>
                </c:pt>
                <c:pt idx="5311">
                  <c:v>1115.79</c:v>
                </c:pt>
                <c:pt idx="5312">
                  <c:v>1118.8599999999999</c:v>
                </c:pt>
                <c:pt idx="5313">
                  <c:v>1117.3699999999999</c:v>
                </c:pt>
                <c:pt idx="5314">
                  <c:v>1108.73</c:v>
                </c:pt>
                <c:pt idx="5315">
                  <c:v>1105.82</c:v>
                </c:pt>
                <c:pt idx="5316">
                  <c:v>1109.52</c:v>
                </c:pt>
                <c:pt idx="5317">
                  <c:v>1119.06</c:v>
                </c:pt>
                <c:pt idx="5318">
                  <c:v>1114.6400000000001</c:v>
                </c:pt>
                <c:pt idx="5319">
                  <c:v>1110.47</c:v>
                </c:pt>
                <c:pt idx="5320">
                  <c:v>1110.47</c:v>
                </c:pt>
                <c:pt idx="5321">
                  <c:v>1094.02</c:v>
                </c:pt>
                <c:pt idx="5322">
                  <c:v>1092.23</c:v>
                </c:pt>
                <c:pt idx="5323">
                  <c:v>1097.5999999999999</c:v>
                </c:pt>
                <c:pt idx="5324">
                  <c:v>1090.82</c:v>
                </c:pt>
                <c:pt idx="5325">
                  <c:v>1090.98</c:v>
                </c:pt>
                <c:pt idx="5326">
                  <c:v>1093.22</c:v>
                </c:pt>
                <c:pt idx="5327">
                  <c:v>1082.73</c:v>
                </c:pt>
                <c:pt idx="5328">
                  <c:v>1094.83</c:v>
                </c:pt>
                <c:pt idx="5329">
                  <c:v>1113.8599999999999</c:v>
                </c:pt>
                <c:pt idx="5330">
                  <c:v>1115.72</c:v>
                </c:pt>
                <c:pt idx="5331">
                  <c:v>1118.4100000000001</c:v>
                </c:pt>
                <c:pt idx="5332">
                  <c:v>1112.28</c:v>
                </c:pt>
                <c:pt idx="5333">
                  <c:v>1094.58</c:v>
                </c:pt>
                <c:pt idx="5334">
                  <c:v>1098.8399999999999</c:v>
                </c:pt>
                <c:pt idx="5335">
                  <c:v>1077.01</c:v>
                </c:pt>
                <c:pt idx="5336">
                  <c:v>1087.5899999999999</c:v>
                </c:pt>
                <c:pt idx="5337">
                  <c:v>1107.1099999999999</c:v>
                </c:pt>
                <c:pt idx="5338">
                  <c:v>1106.3699999999999</c:v>
                </c:pt>
                <c:pt idx="5339">
                  <c:v>1100.6500000000001</c:v>
                </c:pt>
                <c:pt idx="5340">
                  <c:v>1103.21</c:v>
                </c:pt>
                <c:pt idx="5341">
                  <c:v>1119.49</c:v>
                </c:pt>
                <c:pt idx="5342">
                  <c:v>1132.8800000000001</c:v>
                </c:pt>
                <c:pt idx="5343">
                  <c:v>1129.28</c:v>
                </c:pt>
                <c:pt idx="5344">
                  <c:v>1133.2</c:v>
                </c:pt>
                <c:pt idx="5345">
                  <c:v>1138.49</c:v>
                </c:pt>
                <c:pt idx="5346">
                  <c:v>1133.8399999999999</c:v>
                </c:pt>
                <c:pt idx="5347">
                  <c:v>1148.56</c:v>
                </c:pt>
                <c:pt idx="5348">
                  <c:v>1146.42</c:v>
                </c:pt>
                <c:pt idx="5349">
                  <c:v>1146.42</c:v>
                </c:pt>
                <c:pt idx="5350">
                  <c:v>1157.33</c:v>
                </c:pt>
                <c:pt idx="5351">
                  <c:v>1154.6600000000001</c:v>
                </c:pt>
                <c:pt idx="5352">
                  <c:v>1166.3800000000001</c:v>
                </c:pt>
                <c:pt idx="5353">
                  <c:v>1158.56</c:v>
                </c:pt>
                <c:pt idx="5354">
                  <c:v>1164.33</c:v>
                </c:pt>
                <c:pt idx="5355">
                  <c:v>1165.19</c:v>
                </c:pt>
                <c:pt idx="5356">
                  <c:v>1177.58</c:v>
                </c:pt>
                <c:pt idx="5357">
                  <c:v>1174.81</c:v>
                </c:pt>
                <c:pt idx="5358">
                  <c:v>1183.99</c:v>
                </c:pt>
                <c:pt idx="5359">
                  <c:v>1186.75</c:v>
                </c:pt>
                <c:pt idx="5360">
                  <c:v>1184.0999999999999</c:v>
                </c:pt>
                <c:pt idx="5361">
                  <c:v>1165.07</c:v>
                </c:pt>
                <c:pt idx="5362">
                  <c:v>1164.08</c:v>
                </c:pt>
                <c:pt idx="5363">
                  <c:v>1139.75</c:v>
                </c:pt>
                <c:pt idx="5364">
                  <c:v>1140.8</c:v>
                </c:pt>
                <c:pt idx="5365">
                  <c:v>1147.27</c:v>
                </c:pt>
                <c:pt idx="5366">
                  <c:v>1130.24</c:v>
                </c:pt>
                <c:pt idx="5367">
                  <c:v>1125.21</c:v>
                </c:pt>
                <c:pt idx="5368">
                  <c:v>1142.95</c:v>
                </c:pt>
                <c:pt idx="5369">
                  <c:v>1120.67</c:v>
                </c:pt>
                <c:pt idx="5370">
                  <c:v>1112.44</c:v>
                </c:pt>
                <c:pt idx="5371">
                  <c:v>1072.1199999999999</c:v>
                </c:pt>
                <c:pt idx="5372">
                  <c:v>1081.43</c:v>
                </c:pt>
                <c:pt idx="5373">
                  <c:v>1089.6300000000001</c:v>
                </c:pt>
                <c:pt idx="5374">
                  <c:v>1089.45</c:v>
                </c:pt>
                <c:pt idx="5375">
                  <c:v>1083.1400000000001</c:v>
                </c:pt>
                <c:pt idx="5376">
                  <c:v>1068.98</c:v>
                </c:pt>
                <c:pt idx="5377">
                  <c:v>1084.22</c:v>
                </c:pt>
                <c:pt idx="5378">
                  <c:v>1074.9100000000001</c:v>
                </c:pt>
                <c:pt idx="5379">
                  <c:v>1062.75</c:v>
                </c:pt>
                <c:pt idx="5380">
                  <c:v>1083.67</c:v>
                </c:pt>
                <c:pt idx="5381">
                  <c:v>1101.2</c:v>
                </c:pt>
                <c:pt idx="5382">
                  <c:v>1098.06</c:v>
                </c:pt>
                <c:pt idx="5383">
                  <c:v>1091.5999999999999</c:v>
                </c:pt>
                <c:pt idx="5384">
                  <c:v>1081.24</c:v>
                </c:pt>
                <c:pt idx="5385">
                  <c:v>1088.1400000000001</c:v>
                </c:pt>
                <c:pt idx="5386">
                  <c:v>1092.8499999999999</c:v>
                </c:pt>
                <c:pt idx="5387">
                  <c:v>1084.19</c:v>
                </c:pt>
                <c:pt idx="5388">
                  <c:v>1042.5899999999999</c:v>
                </c:pt>
                <c:pt idx="5389">
                  <c:v>1027.1400000000001</c:v>
                </c:pt>
                <c:pt idx="5390">
                  <c:v>957.28</c:v>
                </c:pt>
                <c:pt idx="5391">
                  <c:v>994.26</c:v>
                </c:pt>
                <c:pt idx="5392">
                  <c:v>990.47</c:v>
                </c:pt>
                <c:pt idx="5393">
                  <c:v>982.26</c:v>
                </c:pt>
                <c:pt idx="5394">
                  <c:v>973.89</c:v>
                </c:pt>
                <c:pt idx="5395">
                  <c:v>973.89</c:v>
                </c:pt>
                <c:pt idx="5396">
                  <c:v>1023.46</c:v>
                </c:pt>
                <c:pt idx="5397">
                  <c:v>1006.2</c:v>
                </c:pt>
                <c:pt idx="5398">
                  <c:v>980.19</c:v>
                </c:pt>
                <c:pt idx="5399">
                  <c:v>1009.06</c:v>
                </c:pt>
                <c:pt idx="5400">
                  <c:v>1029.72</c:v>
                </c:pt>
                <c:pt idx="5401">
                  <c:v>1037.68</c:v>
                </c:pt>
                <c:pt idx="5402">
                  <c:v>1045.48</c:v>
                </c:pt>
                <c:pt idx="5403">
                  <c:v>1018.87</c:v>
                </c:pt>
                <c:pt idx="5404">
                  <c:v>1020.09</c:v>
                </c:pt>
                <c:pt idx="5405">
                  <c:v>1023.89</c:v>
                </c:pt>
                <c:pt idx="5406">
                  <c:v>1029.6300000000001</c:v>
                </c:pt>
                <c:pt idx="5407">
                  <c:v>1066.0899999999999</c:v>
                </c:pt>
                <c:pt idx="5408">
                  <c:v>1042.72</c:v>
                </c:pt>
                <c:pt idx="5409">
                  <c:v>1044.75</c:v>
                </c:pt>
                <c:pt idx="5410">
                  <c:v>1048.69</c:v>
                </c:pt>
                <c:pt idx="5411">
                  <c:v>1049.02</c:v>
                </c:pt>
                <c:pt idx="5412">
                  <c:v>1017.01</c:v>
                </c:pt>
                <c:pt idx="5413">
                  <c:v>986.39</c:v>
                </c:pt>
                <c:pt idx="5414">
                  <c:v>1002.6</c:v>
                </c:pt>
                <c:pt idx="5415">
                  <c:v>988.56</c:v>
                </c:pt>
                <c:pt idx="5416">
                  <c:v>984.59</c:v>
                </c:pt>
                <c:pt idx="5417">
                  <c:v>970.68</c:v>
                </c:pt>
                <c:pt idx="5418">
                  <c:v>959.44</c:v>
                </c:pt>
                <c:pt idx="5419">
                  <c:v>984.39</c:v>
                </c:pt>
                <c:pt idx="5420">
                  <c:v>997.71</c:v>
                </c:pt>
                <c:pt idx="5421">
                  <c:v>994.8</c:v>
                </c:pt>
                <c:pt idx="5422">
                  <c:v>1005.53</c:v>
                </c:pt>
                <c:pt idx="5423">
                  <c:v>1047.49</c:v>
                </c:pt>
                <c:pt idx="5424">
                  <c:v>1056.42</c:v>
                </c:pt>
                <c:pt idx="5425">
                  <c:v>1062.3900000000001</c:v>
                </c:pt>
                <c:pt idx="5426">
                  <c:v>1063.93</c:v>
                </c:pt>
                <c:pt idx="5427">
                  <c:v>1069.92</c:v>
                </c:pt>
                <c:pt idx="5428">
                  <c:v>1078.48</c:v>
                </c:pt>
                <c:pt idx="5429">
                  <c:v>1070.67</c:v>
                </c:pt>
                <c:pt idx="5430">
                  <c:v>1072.32</c:v>
                </c:pt>
                <c:pt idx="5431">
                  <c:v>1065.3399999999999</c:v>
                </c:pt>
                <c:pt idx="5432">
                  <c:v>1068.0899999999999</c:v>
                </c:pt>
                <c:pt idx="5433">
                  <c:v>1085.93</c:v>
                </c:pt>
                <c:pt idx="5434">
                  <c:v>1098.67</c:v>
                </c:pt>
                <c:pt idx="5435">
                  <c:v>1111.5999999999999</c:v>
                </c:pt>
                <c:pt idx="5436">
                  <c:v>1110.8399999999999</c:v>
                </c:pt>
                <c:pt idx="5437">
                  <c:v>1118.67</c:v>
                </c:pt>
                <c:pt idx="5438">
                  <c:v>1133.8499999999999</c:v>
                </c:pt>
                <c:pt idx="5439">
                  <c:v>1141.01</c:v>
                </c:pt>
                <c:pt idx="5440">
                  <c:v>1130.2</c:v>
                </c:pt>
                <c:pt idx="5441">
                  <c:v>1128.26</c:v>
                </c:pt>
                <c:pt idx="5442">
                  <c:v>1120.97</c:v>
                </c:pt>
                <c:pt idx="5443">
                  <c:v>1117.69</c:v>
                </c:pt>
                <c:pt idx="5444">
                  <c:v>1125.72</c:v>
                </c:pt>
                <c:pt idx="5445">
                  <c:v>1135.8699999999999</c:v>
                </c:pt>
                <c:pt idx="5446">
                  <c:v>1139.32</c:v>
                </c:pt>
                <c:pt idx="5447">
                  <c:v>1144.48</c:v>
                </c:pt>
                <c:pt idx="5448">
                  <c:v>1152.6099999999999</c:v>
                </c:pt>
                <c:pt idx="5449">
                  <c:v>1163.55</c:v>
                </c:pt>
                <c:pt idx="5450">
                  <c:v>1188.21</c:v>
                </c:pt>
                <c:pt idx="5451">
                  <c:v>1182.99</c:v>
                </c:pt>
                <c:pt idx="5452">
                  <c:v>1186.8699999999999</c:v>
                </c:pt>
                <c:pt idx="5453">
                  <c:v>1186.8699999999999</c:v>
                </c:pt>
                <c:pt idx="5454">
                  <c:v>1192.33</c:v>
                </c:pt>
                <c:pt idx="5455">
                  <c:v>1163.6300000000001</c:v>
                </c:pt>
                <c:pt idx="5456">
                  <c:v>1175.28</c:v>
                </c:pt>
                <c:pt idx="5457">
                  <c:v>1171.25</c:v>
                </c:pt>
                <c:pt idx="5458">
                  <c:v>1150.1400000000001</c:v>
                </c:pt>
                <c:pt idx="5459">
                  <c:v>1176.74</c:v>
                </c:pt>
                <c:pt idx="5460">
                  <c:v>1187.7</c:v>
                </c:pt>
                <c:pt idx="5461">
                  <c:v>1181.3800000000001</c:v>
                </c:pt>
                <c:pt idx="5462">
                  <c:v>1183.49</c:v>
                </c:pt>
                <c:pt idx="5463">
                  <c:v>1165.02</c:v>
                </c:pt>
                <c:pt idx="5464">
                  <c:v>1166.46</c:v>
                </c:pt>
                <c:pt idx="5465">
                  <c:v>1141.2</c:v>
                </c:pt>
                <c:pt idx="5466">
                  <c:v>1162.83</c:v>
                </c:pt>
                <c:pt idx="5467">
                  <c:v>1161.94</c:v>
                </c:pt>
                <c:pt idx="5468">
                  <c:v>1179.98</c:v>
                </c:pt>
                <c:pt idx="5469">
                  <c:v>1188.03</c:v>
                </c:pt>
                <c:pt idx="5470">
                  <c:v>1202.8399999999999</c:v>
                </c:pt>
                <c:pt idx="5471">
                  <c:v>1203.57</c:v>
                </c:pt>
                <c:pt idx="5472">
                  <c:v>1228.54</c:v>
                </c:pt>
                <c:pt idx="5473">
                  <c:v>1226.27</c:v>
                </c:pt>
                <c:pt idx="5474">
                  <c:v>1226.27</c:v>
                </c:pt>
                <c:pt idx="5475">
                  <c:v>1225.49</c:v>
                </c:pt>
                <c:pt idx="5476">
                  <c:v>1241.81</c:v>
                </c:pt>
                <c:pt idx="5477">
                  <c:v>1231.93</c:v>
                </c:pt>
                <c:pt idx="5478">
                  <c:v>1229.23</c:v>
                </c:pt>
                <c:pt idx="5479">
                  <c:v>1229.23</c:v>
                </c:pt>
                <c:pt idx="5480">
                  <c:v>1228.0999999999999</c:v>
                </c:pt>
                <c:pt idx="5481">
                  <c:v>1244.78</c:v>
                </c:pt>
                <c:pt idx="5482">
                  <c:v>1272.3399999999999</c:v>
                </c:pt>
                <c:pt idx="5483">
                  <c:v>1269.73</c:v>
                </c:pt>
                <c:pt idx="5484">
                  <c:v>1275.0899999999999</c:v>
                </c:pt>
                <c:pt idx="5485">
                  <c:v>1263.8800000000001</c:v>
                </c:pt>
                <c:pt idx="5486">
                  <c:v>1239.51</c:v>
                </c:pt>
                <c:pt idx="5487">
                  <c:v>1234.4000000000001</c:v>
                </c:pt>
                <c:pt idx="5488">
                  <c:v>1212.19</c:v>
                </c:pt>
                <c:pt idx="5489">
                  <c:v>1243.26</c:v>
                </c:pt>
                <c:pt idx="5490">
                  <c:v>1243.26</c:v>
                </c:pt>
                <c:pt idx="5491">
                  <c:v>1252</c:v>
                </c:pt>
                <c:pt idx="5492">
                  <c:v>1256.6199999999999</c:v>
                </c:pt>
                <c:pt idx="5493">
                  <c:v>1235.1600000000001</c:v>
                </c:pt>
                <c:pt idx="5494">
                  <c:v>1225.19</c:v>
                </c:pt>
                <c:pt idx="5495">
                  <c:v>1233.98</c:v>
                </c:pt>
                <c:pt idx="5496">
                  <c:v>1252.31</c:v>
                </c:pt>
                <c:pt idx="5497">
                  <c:v>1243.17</c:v>
                </c:pt>
                <c:pt idx="5498">
                  <c:v>1265.3699999999999</c:v>
                </c:pt>
                <c:pt idx="5499">
                  <c:v>1279.6400000000001</c:v>
                </c:pt>
                <c:pt idx="5500">
                  <c:v>1273</c:v>
                </c:pt>
                <c:pt idx="5501">
                  <c:v>1261.99</c:v>
                </c:pt>
                <c:pt idx="5502">
                  <c:v>1272.07</c:v>
                </c:pt>
                <c:pt idx="5503">
                  <c:v>1248.49</c:v>
                </c:pt>
                <c:pt idx="5504">
                  <c:v>1239.4000000000001</c:v>
                </c:pt>
                <c:pt idx="5505">
                  <c:v>1243.77</c:v>
                </c:pt>
                <c:pt idx="5506">
                  <c:v>1216.1400000000001</c:v>
                </c:pt>
                <c:pt idx="5507">
                  <c:v>1223.55</c:v>
                </c:pt>
                <c:pt idx="5508">
                  <c:v>1254.04</c:v>
                </c:pt>
                <c:pt idx="5509">
                  <c:v>1230.1300000000001</c:v>
                </c:pt>
                <c:pt idx="5510">
                  <c:v>1230.1300000000001</c:v>
                </c:pt>
                <c:pt idx="5511">
                  <c:v>1241.8699999999999</c:v>
                </c:pt>
                <c:pt idx="5512">
                  <c:v>1224.03</c:v>
                </c:pt>
                <c:pt idx="5513">
                  <c:v>1237.28</c:v>
                </c:pt>
                <c:pt idx="5514">
                  <c:v>1239.22</c:v>
                </c:pt>
                <c:pt idx="5515">
                  <c:v>1272.1400000000001</c:v>
                </c:pt>
                <c:pt idx="5516">
                  <c:v>1271.18</c:v>
                </c:pt>
                <c:pt idx="5517">
                  <c:v>1253.4100000000001</c:v>
                </c:pt>
                <c:pt idx="5518">
                  <c:v>1245.02</c:v>
                </c:pt>
                <c:pt idx="5519">
                  <c:v>1238.33</c:v>
                </c:pt>
                <c:pt idx="5520">
                  <c:v>1236.1600000000001</c:v>
                </c:pt>
                <c:pt idx="5521">
                  <c:v>1225.5</c:v>
                </c:pt>
                <c:pt idx="5522">
                  <c:v>1227.7</c:v>
                </c:pt>
                <c:pt idx="5523">
                  <c:v>1246.6400000000001</c:v>
                </c:pt>
                <c:pt idx="5524">
                  <c:v>1275.47</c:v>
                </c:pt>
                <c:pt idx="5525">
                  <c:v>1282.73</c:v>
                </c:pt>
                <c:pt idx="5526">
                  <c:v>1279.8399999999999</c:v>
                </c:pt>
                <c:pt idx="5527">
                  <c:v>1286.8399999999999</c:v>
                </c:pt>
                <c:pt idx="5528">
                  <c:v>1297.68</c:v>
                </c:pt>
                <c:pt idx="5529">
                  <c:v>1294.5899999999999</c:v>
                </c:pt>
                <c:pt idx="5530">
                  <c:v>1307.26</c:v>
                </c:pt>
                <c:pt idx="5531">
                  <c:v>1306.3800000000001</c:v>
                </c:pt>
                <c:pt idx="5532">
                  <c:v>1297.82</c:v>
                </c:pt>
                <c:pt idx="5533">
                  <c:v>1316.55</c:v>
                </c:pt>
                <c:pt idx="5534">
                  <c:v>1299.29</c:v>
                </c:pt>
                <c:pt idx="5535">
                  <c:v>1297.01</c:v>
                </c:pt>
                <c:pt idx="5536">
                  <c:v>1262.1400000000001</c:v>
                </c:pt>
                <c:pt idx="5537">
                  <c:v>1268.5899999999999</c:v>
                </c:pt>
                <c:pt idx="5538">
                  <c:v>1289.99</c:v>
                </c:pt>
                <c:pt idx="5539">
                  <c:v>1282.8</c:v>
                </c:pt>
                <c:pt idx="5540">
                  <c:v>1310.17</c:v>
                </c:pt>
                <c:pt idx="5541">
                  <c:v>1300.75</c:v>
                </c:pt>
                <c:pt idx="5542">
                  <c:v>1286.3699999999999</c:v>
                </c:pt>
                <c:pt idx="5543">
                  <c:v>1293.72</c:v>
                </c:pt>
                <c:pt idx="5544">
                  <c:v>1293.72</c:v>
                </c:pt>
                <c:pt idx="5545">
                  <c:v>1321.12</c:v>
                </c:pt>
                <c:pt idx="5546">
                  <c:v>1317.89</c:v>
                </c:pt>
                <c:pt idx="5547">
                  <c:v>1326.89</c:v>
                </c:pt>
                <c:pt idx="5548">
                  <c:v>1343.98</c:v>
                </c:pt>
                <c:pt idx="5549">
                  <c:v>1348.35</c:v>
                </c:pt>
                <c:pt idx="5550">
                  <c:v>1358.64</c:v>
                </c:pt>
                <c:pt idx="5551">
                  <c:v>1349.82</c:v>
                </c:pt>
                <c:pt idx="5552">
                  <c:v>1328.44</c:v>
                </c:pt>
                <c:pt idx="5553">
                  <c:v>1322.86</c:v>
                </c:pt>
                <c:pt idx="5554">
                  <c:v>1319</c:v>
                </c:pt>
                <c:pt idx="5555">
                  <c:v>1289.48</c:v>
                </c:pt>
                <c:pt idx="5556">
                  <c:v>1306.17</c:v>
                </c:pt>
                <c:pt idx="5557">
                  <c:v>1336.12</c:v>
                </c:pt>
                <c:pt idx="5558">
                  <c:v>1358.82</c:v>
                </c:pt>
                <c:pt idx="5559">
                  <c:v>1356.85</c:v>
                </c:pt>
                <c:pt idx="5560">
                  <c:v>1360.04</c:v>
                </c:pt>
                <c:pt idx="5561">
                  <c:v>1362.8</c:v>
                </c:pt>
                <c:pt idx="5562">
                  <c:v>1350.91</c:v>
                </c:pt>
                <c:pt idx="5563">
                  <c:v>1342.83</c:v>
                </c:pt>
                <c:pt idx="5564">
                  <c:v>1335.18</c:v>
                </c:pt>
                <c:pt idx="5565">
                  <c:v>1354.63</c:v>
                </c:pt>
                <c:pt idx="5566">
                  <c:v>1332</c:v>
                </c:pt>
                <c:pt idx="5567">
                  <c:v>1347.31</c:v>
                </c:pt>
                <c:pt idx="5568">
                  <c:v>1332.05</c:v>
                </c:pt>
                <c:pt idx="5569">
                  <c:v>1345</c:v>
                </c:pt>
                <c:pt idx="5570">
                  <c:v>1340.3</c:v>
                </c:pt>
                <c:pt idx="5571">
                  <c:v>1355.61</c:v>
                </c:pt>
                <c:pt idx="5572">
                  <c:v>1364</c:v>
                </c:pt>
                <c:pt idx="5573">
                  <c:v>1367.56</c:v>
                </c:pt>
                <c:pt idx="5574">
                  <c:v>1337.8</c:v>
                </c:pt>
                <c:pt idx="5575">
                  <c:v>1339.49</c:v>
                </c:pt>
                <c:pt idx="5576">
                  <c:v>1333.32</c:v>
                </c:pt>
                <c:pt idx="5577">
                  <c:v>1344.23</c:v>
                </c:pt>
                <c:pt idx="5578">
                  <c:v>1338.83</c:v>
                </c:pt>
                <c:pt idx="5579">
                  <c:v>1330.29</c:v>
                </c:pt>
                <c:pt idx="5580">
                  <c:v>1306.6500000000001</c:v>
                </c:pt>
                <c:pt idx="5581">
                  <c:v>1284.4000000000001</c:v>
                </c:pt>
                <c:pt idx="5582">
                  <c:v>1304.76</c:v>
                </c:pt>
                <c:pt idx="5583">
                  <c:v>1281.4100000000001</c:v>
                </c:pt>
                <c:pt idx="5584">
                  <c:v>1301.8399999999999</c:v>
                </c:pt>
                <c:pt idx="5585">
                  <c:v>1301.8399999999999</c:v>
                </c:pt>
                <c:pt idx="5586">
                  <c:v>1294.26</c:v>
                </c:pt>
                <c:pt idx="5587">
                  <c:v>1294.81</c:v>
                </c:pt>
                <c:pt idx="5588">
                  <c:v>1299.54</c:v>
                </c:pt>
                <c:pt idx="5589">
                  <c:v>1327.75</c:v>
                </c:pt>
                <c:pt idx="5590">
                  <c:v>1334.52</c:v>
                </c:pt>
                <c:pt idx="5591">
                  <c:v>1317.33</c:v>
                </c:pt>
                <c:pt idx="5592">
                  <c:v>1318.64</c:v>
                </c:pt>
                <c:pt idx="5593">
                  <c:v>1302.82</c:v>
                </c:pt>
                <c:pt idx="5594">
                  <c:v>1293.6400000000001</c:v>
                </c:pt>
                <c:pt idx="5595">
                  <c:v>1294</c:v>
                </c:pt>
                <c:pt idx="5596">
                  <c:v>1301.1600000000001</c:v>
                </c:pt>
                <c:pt idx="5597">
                  <c:v>1330.41</c:v>
                </c:pt>
                <c:pt idx="5598">
                  <c:v>1339.9</c:v>
                </c:pt>
                <c:pt idx="5599">
                  <c:v>1342.84</c:v>
                </c:pt>
                <c:pt idx="5600">
                  <c:v>1349</c:v>
                </c:pt>
                <c:pt idx="5601">
                  <c:v>1335.88</c:v>
                </c:pt>
                <c:pt idx="5602">
                  <c:v>1333.06</c:v>
                </c:pt>
                <c:pt idx="5603">
                  <c:v>1315.78</c:v>
                </c:pt>
                <c:pt idx="5604">
                  <c:v>1315.31</c:v>
                </c:pt>
                <c:pt idx="5605">
                  <c:v>1331.35</c:v>
                </c:pt>
                <c:pt idx="5606">
                  <c:v>1351.45</c:v>
                </c:pt>
                <c:pt idx="5607">
                  <c:v>1372.71</c:v>
                </c:pt>
                <c:pt idx="5608">
                  <c:v>1380.96</c:v>
                </c:pt>
                <c:pt idx="5609">
                  <c:v>1391.22</c:v>
                </c:pt>
                <c:pt idx="5610">
                  <c:v>1391.22</c:v>
                </c:pt>
                <c:pt idx="5611">
                  <c:v>1388.12</c:v>
                </c:pt>
                <c:pt idx="5612">
                  <c:v>1395.86</c:v>
                </c:pt>
                <c:pt idx="5613">
                  <c:v>1394.42</c:v>
                </c:pt>
                <c:pt idx="5614">
                  <c:v>1403.28</c:v>
                </c:pt>
                <c:pt idx="5615">
                  <c:v>1399.1</c:v>
                </c:pt>
                <c:pt idx="5616">
                  <c:v>1393.56</c:v>
                </c:pt>
                <c:pt idx="5617">
                  <c:v>1398.17</c:v>
                </c:pt>
                <c:pt idx="5618">
                  <c:v>1409.62</c:v>
                </c:pt>
                <c:pt idx="5619">
                  <c:v>1418.78</c:v>
                </c:pt>
                <c:pt idx="5620">
                  <c:v>1407.65</c:v>
                </c:pt>
                <c:pt idx="5621">
                  <c:v>1377.1</c:v>
                </c:pt>
                <c:pt idx="5622">
                  <c:v>1379.29</c:v>
                </c:pt>
                <c:pt idx="5623">
                  <c:v>1360.97</c:v>
                </c:pt>
                <c:pt idx="5624">
                  <c:v>1356.94</c:v>
                </c:pt>
                <c:pt idx="5625">
                  <c:v>1347.76</c:v>
                </c:pt>
                <c:pt idx="5626">
                  <c:v>1362.84</c:v>
                </c:pt>
                <c:pt idx="5627">
                  <c:v>1365.4</c:v>
                </c:pt>
                <c:pt idx="5628">
                  <c:v>1341.03</c:v>
                </c:pt>
                <c:pt idx="5629">
                  <c:v>1328.72</c:v>
                </c:pt>
                <c:pt idx="5630">
                  <c:v>1328.05</c:v>
                </c:pt>
                <c:pt idx="5631">
                  <c:v>1322.18</c:v>
                </c:pt>
                <c:pt idx="5632">
                  <c:v>1305.33</c:v>
                </c:pt>
                <c:pt idx="5633">
                  <c:v>1313.71</c:v>
                </c:pt>
                <c:pt idx="5634">
                  <c:v>1300.29</c:v>
                </c:pt>
                <c:pt idx="5635">
                  <c:v>1297.8</c:v>
                </c:pt>
                <c:pt idx="5636">
                  <c:v>1281.43</c:v>
                </c:pt>
                <c:pt idx="5637">
                  <c:v>1301.93</c:v>
                </c:pt>
                <c:pt idx="5638">
                  <c:v>1298.1600000000001</c:v>
                </c:pt>
                <c:pt idx="5639">
                  <c:v>1327.68</c:v>
                </c:pt>
                <c:pt idx="5640">
                  <c:v>1330.77</c:v>
                </c:pt>
                <c:pt idx="5641">
                  <c:v>1344.16</c:v>
                </c:pt>
                <c:pt idx="5642">
                  <c:v>1332.84</c:v>
                </c:pt>
                <c:pt idx="5643">
                  <c:v>1323.59</c:v>
                </c:pt>
                <c:pt idx="5644">
                  <c:v>1336.61</c:v>
                </c:pt>
                <c:pt idx="5645">
                  <c:v>1360.22</c:v>
                </c:pt>
                <c:pt idx="5646">
                  <c:v>1363.5</c:v>
                </c:pt>
                <c:pt idx="5647">
                  <c:v>1381.79</c:v>
                </c:pt>
                <c:pt idx="5648">
                  <c:v>1362.01</c:v>
                </c:pt>
                <c:pt idx="5649">
                  <c:v>1348.27</c:v>
                </c:pt>
                <c:pt idx="5650">
                  <c:v>1324.02</c:v>
                </c:pt>
                <c:pt idx="5651">
                  <c:v>1320.41</c:v>
                </c:pt>
                <c:pt idx="5652">
                  <c:v>1331.07</c:v>
                </c:pt>
                <c:pt idx="5653">
                  <c:v>1319.11</c:v>
                </c:pt>
                <c:pt idx="5654">
                  <c:v>1357.24</c:v>
                </c:pt>
                <c:pt idx="5655">
                  <c:v>1357.24</c:v>
                </c:pt>
                <c:pt idx="5656">
                  <c:v>1350.45</c:v>
                </c:pt>
                <c:pt idx="5657">
                  <c:v>1344.15</c:v>
                </c:pt>
                <c:pt idx="5658">
                  <c:v>1347.66</c:v>
                </c:pt>
                <c:pt idx="5659">
                  <c:v>1351.66</c:v>
                </c:pt>
                <c:pt idx="5660">
                  <c:v>1344.13</c:v>
                </c:pt>
                <c:pt idx="5661">
                  <c:v>1336.29</c:v>
                </c:pt>
                <c:pt idx="5662">
                  <c:v>1317.97</c:v>
                </c:pt>
                <c:pt idx="5663">
                  <c:v>1318.48</c:v>
                </c:pt>
                <c:pt idx="5664">
                  <c:v>1335.42</c:v>
                </c:pt>
                <c:pt idx="5665">
                  <c:v>1335.53</c:v>
                </c:pt>
                <c:pt idx="5666">
                  <c:v>1307.58</c:v>
                </c:pt>
                <c:pt idx="5667">
                  <c:v>1310.51</c:v>
                </c:pt>
                <c:pt idx="5668">
                  <c:v>1280.4100000000001</c:v>
                </c:pt>
                <c:pt idx="5669">
                  <c:v>1277.3599999999999</c:v>
                </c:pt>
                <c:pt idx="5670">
                  <c:v>1283.31</c:v>
                </c:pt>
                <c:pt idx="5671">
                  <c:v>1282.2</c:v>
                </c:pt>
                <c:pt idx="5672">
                  <c:v>1268.3699999999999</c:v>
                </c:pt>
                <c:pt idx="5673">
                  <c:v>1282.71</c:v>
                </c:pt>
                <c:pt idx="5674">
                  <c:v>1282.81</c:v>
                </c:pt>
                <c:pt idx="5675">
                  <c:v>1304.5999999999999</c:v>
                </c:pt>
                <c:pt idx="5676">
                  <c:v>1301.3499999999999</c:v>
                </c:pt>
                <c:pt idx="5677">
                  <c:v>1325.4</c:v>
                </c:pt>
                <c:pt idx="5678">
                  <c:v>1317.64</c:v>
                </c:pt>
                <c:pt idx="5679">
                  <c:v>1336.02</c:v>
                </c:pt>
                <c:pt idx="5680">
                  <c:v>1335.21</c:v>
                </c:pt>
                <c:pt idx="5681">
                  <c:v>1313.04</c:v>
                </c:pt>
                <c:pt idx="5682">
                  <c:v>1285.55</c:v>
                </c:pt>
                <c:pt idx="5683">
                  <c:v>1283.42</c:v>
                </c:pt>
                <c:pt idx="5684">
                  <c:v>1247.4100000000001</c:v>
                </c:pt>
                <c:pt idx="5685">
                  <c:v>1254.1300000000001</c:v>
                </c:pt>
                <c:pt idx="5686">
                  <c:v>1261.32</c:v>
                </c:pt>
                <c:pt idx="5687">
                  <c:v>1289.43</c:v>
                </c:pt>
                <c:pt idx="5688">
                  <c:v>1283.6099999999999</c:v>
                </c:pt>
                <c:pt idx="5689">
                  <c:v>1301.6500000000001</c:v>
                </c:pt>
                <c:pt idx="5690">
                  <c:v>1293.6300000000001</c:v>
                </c:pt>
                <c:pt idx="5691">
                  <c:v>1281.9100000000001</c:v>
                </c:pt>
                <c:pt idx="5692">
                  <c:v>1296.71</c:v>
                </c:pt>
                <c:pt idx="5693">
                  <c:v>1342.44</c:v>
                </c:pt>
                <c:pt idx="5694">
                  <c:v>1362.93</c:v>
                </c:pt>
                <c:pt idx="5695">
                  <c:v>1354.12</c:v>
                </c:pt>
                <c:pt idx="5696">
                  <c:v>1347.74</c:v>
                </c:pt>
                <c:pt idx="5697">
                  <c:v>1354.93</c:v>
                </c:pt>
                <c:pt idx="5698">
                  <c:v>1362.64</c:v>
                </c:pt>
                <c:pt idx="5699">
                  <c:v>1370.23</c:v>
                </c:pt>
                <c:pt idx="5700">
                  <c:v>1377.01</c:v>
                </c:pt>
                <c:pt idx="5701">
                  <c:v>1365.28</c:v>
                </c:pt>
                <c:pt idx="5702">
                  <c:v>1373.46</c:v>
                </c:pt>
                <c:pt idx="5703">
                  <c:v>1381.46</c:v>
                </c:pt>
                <c:pt idx="5704">
                  <c:v>1396.06</c:v>
                </c:pt>
                <c:pt idx="5705">
                  <c:v>1394.39</c:v>
                </c:pt>
                <c:pt idx="5706">
                  <c:v>1420.07</c:v>
                </c:pt>
                <c:pt idx="5707">
                  <c:v>1410.71</c:v>
                </c:pt>
                <c:pt idx="5708">
                  <c:v>1424.94</c:v>
                </c:pt>
                <c:pt idx="5709">
                  <c:v>1422</c:v>
                </c:pt>
                <c:pt idx="5710">
                  <c:v>1420.94</c:v>
                </c:pt>
                <c:pt idx="5711">
                  <c:v>1404.64</c:v>
                </c:pt>
                <c:pt idx="5712">
                  <c:v>1417.08</c:v>
                </c:pt>
                <c:pt idx="5713">
                  <c:v>1417.08</c:v>
                </c:pt>
                <c:pt idx="5714">
                  <c:v>1416.62</c:v>
                </c:pt>
                <c:pt idx="5715">
                  <c:v>1407.83</c:v>
                </c:pt>
                <c:pt idx="5716">
                  <c:v>1388.91</c:v>
                </c:pt>
                <c:pt idx="5717">
                  <c:v>1397.72</c:v>
                </c:pt>
                <c:pt idx="5718">
                  <c:v>1409.04</c:v>
                </c:pt>
                <c:pt idx="5719">
                  <c:v>1433.3</c:v>
                </c:pt>
                <c:pt idx="5720">
                  <c:v>1423.33</c:v>
                </c:pt>
                <c:pt idx="5721">
                  <c:v>1409.17</c:v>
                </c:pt>
                <c:pt idx="5722">
                  <c:v>1403.88</c:v>
                </c:pt>
                <c:pt idx="5723">
                  <c:v>1408.11</c:v>
                </c:pt>
                <c:pt idx="5724">
                  <c:v>1417.04</c:v>
                </c:pt>
                <c:pt idx="5725">
                  <c:v>1415.22</c:v>
                </c:pt>
                <c:pt idx="5726">
                  <c:v>1403.17</c:v>
                </c:pt>
                <c:pt idx="5727">
                  <c:v>1413.32</c:v>
                </c:pt>
                <c:pt idx="5728">
                  <c:v>1418.78</c:v>
                </c:pt>
                <c:pt idx="5729">
                  <c:v>1421.03</c:v>
                </c:pt>
                <c:pt idx="5730">
                  <c:v>1418.09</c:v>
                </c:pt>
                <c:pt idx="5731">
                  <c:v>1433.43</c:v>
                </c:pt>
                <c:pt idx="5732">
                  <c:v>1436.13</c:v>
                </c:pt>
                <c:pt idx="5733">
                  <c:v>1458.34</c:v>
                </c:pt>
                <c:pt idx="5734">
                  <c:v>1458.34</c:v>
                </c:pt>
                <c:pt idx="5735">
                  <c:v>1457.1</c:v>
                </c:pt>
                <c:pt idx="5736">
                  <c:v>1457.66</c:v>
                </c:pt>
                <c:pt idx="5737">
                  <c:v>1463.46</c:v>
                </c:pt>
                <c:pt idx="5738">
                  <c:v>1464.47</c:v>
                </c:pt>
                <c:pt idx="5739">
                  <c:v>1469.25</c:v>
                </c:pt>
                <c:pt idx="5740">
                  <c:v>1455.22</c:v>
                </c:pt>
                <c:pt idx="5741">
                  <c:v>1399.42</c:v>
                </c:pt>
                <c:pt idx="5742">
                  <c:v>1402.11</c:v>
                </c:pt>
                <c:pt idx="5743">
                  <c:v>1403.45</c:v>
                </c:pt>
                <c:pt idx="5744">
                  <c:v>1441.47</c:v>
                </c:pt>
                <c:pt idx="5745">
                  <c:v>1457.6</c:v>
                </c:pt>
                <c:pt idx="5746">
                  <c:v>1438.56</c:v>
                </c:pt>
                <c:pt idx="5747">
                  <c:v>1432.25</c:v>
                </c:pt>
                <c:pt idx="5748">
                  <c:v>1449.68</c:v>
                </c:pt>
                <c:pt idx="5749">
                  <c:v>1465.15</c:v>
                </c:pt>
                <c:pt idx="5750">
                  <c:v>1465.15</c:v>
                </c:pt>
                <c:pt idx="5751">
                  <c:v>1455.14</c:v>
                </c:pt>
                <c:pt idx="5752">
                  <c:v>1455.9</c:v>
                </c:pt>
                <c:pt idx="5753">
                  <c:v>1445.57</c:v>
                </c:pt>
                <c:pt idx="5754">
                  <c:v>1441.36</c:v>
                </c:pt>
                <c:pt idx="5755">
                  <c:v>1401.53</c:v>
                </c:pt>
                <c:pt idx="5756">
                  <c:v>1410.03</c:v>
                </c:pt>
                <c:pt idx="5757">
                  <c:v>1404.09</c:v>
                </c:pt>
                <c:pt idx="5758">
                  <c:v>1398.56</c:v>
                </c:pt>
                <c:pt idx="5759">
                  <c:v>1360.16</c:v>
                </c:pt>
                <c:pt idx="5760">
                  <c:v>1394.46</c:v>
                </c:pt>
                <c:pt idx="5761">
                  <c:v>1409.28</c:v>
                </c:pt>
                <c:pt idx="5762">
                  <c:v>1409.12</c:v>
                </c:pt>
                <c:pt idx="5763">
                  <c:v>1424.97</c:v>
                </c:pt>
                <c:pt idx="5764">
                  <c:v>1424.37</c:v>
                </c:pt>
                <c:pt idx="5765">
                  <c:v>1424.24</c:v>
                </c:pt>
                <c:pt idx="5766">
                  <c:v>1441.72</c:v>
                </c:pt>
                <c:pt idx="5767">
                  <c:v>1411.7</c:v>
                </c:pt>
                <c:pt idx="5768">
                  <c:v>1416.83</c:v>
                </c:pt>
                <c:pt idx="5769">
                  <c:v>1387.12</c:v>
                </c:pt>
                <c:pt idx="5770">
                  <c:v>1389.94</c:v>
                </c:pt>
                <c:pt idx="5771">
                  <c:v>1402.05</c:v>
                </c:pt>
                <c:pt idx="5772">
                  <c:v>1387.67</c:v>
                </c:pt>
                <c:pt idx="5773">
                  <c:v>1388.26</c:v>
                </c:pt>
                <c:pt idx="5774">
                  <c:v>1346.09</c:v>
                </c:pt>
                <c:pt idx="5775">
                  <c:v>1346.09</c:v>
                </c:pt>
                <c:pt idx="5776">
                  <c:v>1352.17</c:v>
                </c:pt>
                <c:pt idx="5777">
                  <c:v>1360.69</c:v>
                </c:pt>
                <c:pt idx="5778">
                  <c:v>1353.43</c:v>
                </c:pt>
                <c:pt idx="5779">
                  <c:v>1333.36</c:v>
                </c:pt>
                <c:pt idx="5780">
                  <c:v>1348.05</c:v>
                </c:pt>
                <c:pt idx="5781">
                  <c:v>1366.42</c:v>
                </c:pt>
                <c:pt idx="5782">
                  <c:v>1379.19</c:v>
                </c:pt>
                <c:pt idx="5783">
                  <c:v>1381.76</c:v>
                </c:pt>
                <c:pt idx="5784">
                  <c:v>1409.17</c:v>
                </c:pt>
                <c:pt idx="5785">
                  <c:v>1391.28</c:v>
                </c:pt>
                <c:pt idx="5786">
                  <c:v>1355.62</c:v>
                </c:pt>
                <c:pt idx="5787">
                  <c:v>1366.7</c:v>
                </c:pt>
                <c:pt idx="5788">
                  <c:v>1401.69</c:v>
                </c:pt>
                <c:pt idx="5789">
                  <c:v>1395.07</c:v>
                </c:pt>
                <c:pt idx="5790">
                  <c:v>1383.62</c:v>
                </c:pt>
                <c:pt idx="5791">
                  <c:v>1359.15</c:v>
                </c:pt>
                <c:pt idx="5792">
                  <c:v>1392.15</c:v>
                </c:pt>
                <c:pt idx="5793">
                  <c:v>1458.47</c:v>
                </c:pt>
                <c:pt idx="5794">
                  <c:v>1464.47</c:v>
                </c:pt>
                <c:pt idx="5795">
                  <c:v>1456.63</c:v>
                </c:pt>
                <c:pt idx="5796">
                  <c:v>1493.87</c:v>
                </c:pt>
                <c:pt idx="5797">
                  <c:v>1500.64</c:v>
                </c:pt>
                <c:pt idx="5798">
                  <c:v>1527.35</c:v>
                </c:pt>
                <c:pt idx="5799">
                  <c:v>1527.46</c:v>
                </c:pt>
                <c:pt idx="5800">
                  <c:v>1523.86</c:v>
                </c:pt>
                <c:pt idx="5801">
                  <c:v>1507.73</c:v>
                </c:pt>
                <c:pt idx="5802">
                  <c:v>1508.52</c:v>
                </c:pt>
                <c:pt idx="5803">
                  <c:v>1487.92</c:v>
                </c:pt>
                <c:pt idx="5804">
                  <c:v>1498.58</c:v>
                </c:pt>
                <c:pt idx="5805">
                  <c:v>1505.97</c:v>
                </c:pt>
                <c:pt idx="5806">
                  <c:v>1494.73</c:v>
                </c:pt>
                <c:pt idx="5807">
                  <c:v>1487.37</c:v>
                </c:pt>
                <c:pt idx="5808">
                  <c:v>1501.34</c:v>
                </c:pt>
                <c:pt idx="5809">
                  <c:v>1516.35</c:v>
                </c:pt>
                <c:pt idx="5810">
                  <c:v>1504.46</c:v>
                </c:pt>
                <c:pt idx="5811">
                  <c:v>1500.59</c:v>
                </c:pt>
                <c:pt idx="5812">
                  <c:v>1467.17</c:v>
                </c:pt>
                <c:pt idx="5813">
                  <c:v>1440.51</c:v>
                </c:pt>
                <c:pt idx="5814">
                  <c:v>1356.56</c:v>
                </c:pt>
                <c:pt idx="5815">
                  <c:v>1401.44</c:v>
                </c:pt>
                <c:pt idx="5816">
                  <c:v>1441.61</c:v>
                </c:pt>
                <c:pt idx="5817">
                  <c:v>1427.47</c:v>
                </c:pt>
                <c:pt idx="5818">
                  <c:v>1434.54</c:v>
                </c:pt>
                <c:pt idx="5819">
                  <c:v>1434.54</c:v>
                </c:pt>
                <c:pt idx="5820">
                  <c:v>1429.86</c:v>
                </c:pt>
                <c:pt idx="5821">
                  <c:v>1477.44</c:v>
                </c:pt>
                <c:pt idx="5822">
                  <c:v>1460.99</c:v>
                </c:pt>
                <c:pt idx="5823">
                  <c:v>1464.92</c:v>
                </c:pt>
                <c:pt idx="5824">
                  <c:v>1452.43</c:v>
                </c:pt>
                <c:pt idx="5825">
                  <c:v>1468.25</c:v>
                </c:pt>
                <c:pt idx="5826">
                  <c:v>1446.29</c:v>
                </c:pt>
                <c:pt idx="5827">
                  <c:v>1415.1</c:v>
                </c:pt>
                <c:pt idx="5828">
                  <c:v>1409.57</c:v>
                </c:pt>
                <c:pt idx="5829">
                  <c:v>1432.63</c:v>
                </c:pt>
                <c:pt idx="5830">
                  <c:v>1424.17</c:v>
                </c:pt>
                <c:pt idx="5831">
                  <c:v>1412.14</c:v>
                </c:pt>
                <c:pt idx="5832">
                  <c:v>1383.05</c:v>
                </c:pt>
                <c:pt idx="5833">
                  <c:v>1407.81</c:v>
                </c:pt>
                <c:pt idx="5834">
                  <c:v>1420.96</c:v>
                </c:pt>
                <c:pt idx="5835">
                  <c:v>1452.36</c:v>
                </c:pt>
                <c:pt idx="5836">
                  <c:v>1466.04</c:v>
                </c:pt>
                <c:pt idx="5837">
                  <c:v>1447.8</c:v>
                </c:pt>
                <c:pt idx="5838">
                  <c:v>1437.21</c:v>
                </c:pt>
                <c:pt idx="5839">
                  <c:v>1406.95</c:v>
                </c:pt>
                <c:pt idx="5840">
                  <c:v>1400.72</c:v>
                </c:pt>
                <c:pt idx="5841">
                  <c:v>1373.86</c:v>
                </c:pt>
                <c:pt idx="5842">
                  <c:v>1399.05</c:v>
                </c:pt>
                <c:pt idx="5843">
                  <c:v>1381.52</c:v>
                </c:pt>
                <c:pt idx="5844">
                  <c:v>1378.02</c:v>
                </c:pt>
                <c:pt idx="5845">
                  <c:v>1378.02</c:v>
                </c:pt>
                <c:pt idx="5846">
                  <c:v>1422.45</c:v>
                </c:pt>
                <c:pt idx="5847">
                  <c:v>1420.6</c:v>
                </c:pt>
                <c:pt idx="5848">
                  <c:v>1448.81</c:v>
                </c:pt>
                <c:pt idx="5849">
                  <c:v>1477.26</c:v>
                </c:pt>
                <c:pt idx="5850">
                  <c:v>1467.63</c:v>
                </c:pt>
                <c:pt idx="5851">
                  <c:v>1457.84</c:v>
                </c:pt>
                <c:pt idx="5852">
                  <c:v>1471.36</c:v>
                </c:pt>
                <c:pt idx="5853">
                  <c:v>1461.67</c:v>
                </c:pt>
                <c:pt idx="5854">
                  <c:v>1456.95</c:v>
                </c:pt>
                <c:pt idx="5855">
                  <c:v>1446</c:v>
                </c:pt>
                <c:pt idx="5856">
                  <c:v>1469.44</c:v>
                </c:pt>
                <c:pt idx="5857">
                  <c:v>1470.54</c:v>
                </c:pt>
                <c:pt idx="5858">
                  <c:v>1478.73</c:v>
                </c:pt>
                <c:pt idx="5859">
                  <c:v>1464.46</c:v>
                </c:pt>
                <c:pt idx="5860">
                  <c:v>1486</c:v>
                </c:pt>
                <c:pt idx="5861">
                  <c:v>1475.95</c:v>
                </c:pt>
                <c:pt idx="5862">
                  <c:v>1479.13</c:v>
                </c:pt>
                <c:pt idx="5863">
                  <c:v>1452.18</c:v>
                </c:pt>
                <c:pt idx="5864">
                  <c:v>1441.48</c:v>
                </c:pt>
                <c:pt idx="5865">
                  <c:v>1455.31</c:v>
                </c:pt>
                <c:pt idx="5866">
                  <c:v>1450.55</c:v>
                </c:pt>
                <c:pt idx="5867">
                  <c:v>1454.82</c:v>
                </c:pt>
                <c:pt idx="5868">
                  <c:v>1442.39</c:v>
                </c:pt>
                <c:pt idx="5869">
                  <c:v>1454.6</c:v>
                </c:pt>
                <c:pt idx="5870">
                  <c:v>1469.54</c:v>
                </c:pt>
                <c:pt idx="5871">
                  <c:v>1469.54</c:v>
                </c:pt>
                <c:pt idx="5872">
                  <c:v>1446.23</c:v>
                </c:pt>
                <c:pt idx="5873">
                  <c:v>1456.67</c:v>
                </c:pt>
                <c:pt idx="5874">
                  <c:v>1478.9</c:v>
                </c:pt>
                <c:pt idx="5875">
                  <c:v>1475.62</c:v>
                </c:pt>
                <c:pt idx="5876">
                  <c:v>1480.88</c:v>
                </c:pt>
                <c:pt idx="5877">
                  <c:v>1492.92</c:v>
                </c:pt>
                <c:pt idx="5878">
                  <c:v>1495.84</c:v>
                </c:pt>
                <c:pt idx="5879">
                  <c:v>1509.98</c:v>
                </c:pt>
                <c:pt idx="5880">
                  <c:v>1510.49</c:v>
                </c:pt>
                <c:pt idx="5881">
                  <c:v>1493.74</c:v>
                </c:pt>
                <c:pt idx="5882">
                  <c:v>1481.96</c:v>
                </c:pt>
                <c:pt idx="5883">
                  <c:v>1495.57</c:v>
                </c:pt>
                <c:pt idx="5884">
                  <c:v>1480.19</c:v>
                </c:pt>
                <c:pt idx="5885">
                  <c:v>1464.29</c:v>
                </c:pt>
                <c:pt idx="5886">
                  <c:v>1474.47</c:v>
                </c:pt>
                <c:pt idx="5887">
                  <c:v>1452.42</c:v>
                </c:pt>
                <c:pt idx="5888">
                  <c:v>1449.62</c:v>
                </c:pt>
                <c:pt idx="5889">
                  <c:v>1419.89</c:v>
                </c:pt>
                <c:pt idx="5890">
                  <c:v>1430.83</c:v>
                </c:pt>
                <c:pt idx="5891">
                  <c:v>1438.1</c:v>
                </c:pt>
                <c:pt idx="5892">
                  <c:v>1438.7</c:v>
                </c:pt>
                <c:pt idx="5893">
                  <c:v>1452.56</c:v>
                </c:pt>
                <c:pt idx="5894">
                  <c:v>1462.93</c:v>
                </c:pt>
                <c:pt idx="5895">
                  <c:v>1479.32</c:v>
                </c:pt>
                <c:pt idx="5896">
                  <c:v>1482.8</c:v>
                </c:pt>
                <c:pt idx="5897">
                  <c:v>1472.87</c:v>
                </c:pt>
                <c:pt idx="5898">
                  <c:v>1460.25</c:v>
                </c:pt>
                <c:pt idx="5899">
                  <c:v>1471.84</c:v>
                </c:pt>
                <c:pt idx="5900">
                  <c:v>1491.56</c:v>
                </c:pt>
                <c:pt idx="5901">
                  <c:v>1484.43</c:v>
                </c:pt>
                <c:pt idx="5902">
                  <c:v>1479.85</c:v>
                </c:pt>
                <c:pt idx="5903">
                  <c:v>1496.07</c:v>
                </c:pt>
                <c:pt idx="5904">
                  <c:v>1491.72</c:v>
                </c:pt>
                <c:pt idx="5905">
                  <c:v>1499.48</c:v>
                </c:pt>
                <c:pt idx="5906">
                  <c:v>1498.13</c:v>
                </c:pt>
                <c:pt idx="5907">
                  <c:v>1505.97</c:v>
                </c:pt>
                <c:pt idx="5908">
                  <c:v>1508.31</c:v>
                </c:pt>
                <c:pt idx="5909">
                  <c:v>1506.45</c:v>
                </c:pt>
                <c:pt idx="5910">
                  <c:v>1514.09</c:v>
                </c:pt>
                <c:pt idx="5911">
                  <c:v>1509.84</c:v>
                </c:pt>
                <c:pt idx="5912">
                  <c:v>1502.59</c:v>
                </c:pt>
                <c:pt idx="5913">
                  <c:v>1517.68</c:v>
                </c:pt>
                <c:pt idx="5914">
                  <c:v>1520.77</c:v>
                </c:pt>
                <c:pt idx="5915">
                  <c:v>1520.77</c:v>
                </c:pt>
                <c:pt idx="5916">
                  <c:v>1507.08</c:v>
                </c:pt>
                <c:pt idx="5917">
                  <c:v>1492.25</c:v>
                </c:pt>
                <c:pt idx="5918">
                  <c:v>1502.51</c:v>
                </c:pt>
                <c:pt idx="5919">
                  <c:v>1494.5</c:v>
                </c:pt>
                <c:pt idx="5920">
                  <c:v>1489.26</c:v>
                </c:pt>
                <c:pt idx="5921">
                  <c:v>1481.99</c:v>
                </c:pt>
                <c:pt idx="5922">
                  <c:v>1484.91</c:v>
                </c:pt>
                <c:pt idx="5923">
                  <c:v>1480.87</c:v>
                </c:pt>
                <c:pt idx="5924">
                  <c:v>1465.81</c:v>
                </c:pt>
                <c:pt idx="5925">
                  <c:v>1444.51</c:v>
                </c:pt>
                <c:pt idx="5926">
                  <c:v>1459.9</c:v>
                </c:pt>
                <c:pt idx="5927">
                  <c:v>1451.34</c:v>
                </c:pt>
                <c:pt idx="5928">
                  <c:v>1449.05</c:v>
                </c:pt>
                <c:pt idx="5929">
                  <c:v>1448.72</c:v>
                </c:pt>
                <c:pt idx="5930">
                  <c:v>1439.03</c:v>
                </c:pt>
                <c:pt idx="5931">
                  <c:v>1427.21</c:v>
                </c:pt>
                <c:pt idx="5932">
                  <c:v>1426.57</c:v>
                </c:pt>
                <c:pt idx="5933">
                  <c:v>1458.29</c:v>
                </c:pt>
                <c:pt idx="5934">
                  <c:v>1436.51</c:v>
                </c:pt>
                <c:pt idx="5935">
                  <c:v>1436.23</c:v>
                </c:pt>
                <c:pt idx="5936">
                  <c:v>1426.46</c:v>
                </c:pt>
                <c:pt idx="5937">
                  <c:v>1434.32</c:v>
                </c:pt>
                <c:pt idx="5938">
                  <c:v>1436.28</c:v>
                </c:pt>
                <c:pt idx="5939">
                  <c:v>1408.99</c:v>
                </c:pt>
                <c:pt idx="5940">
                  <c:v>1402.03</c:v>
                </c:pt>
                <c:pt idx="5941">
                  <c:v>1387.02</c:v>
                </c:pt>
                <c:pt idx="5942">
                  <c:v>1364.59</c:v>
                </c:pt>
                <c:pt idx="5943">
                  <c:v>1329.78</c:v>
                </c:pt>
                <c:pt idx="5944">
                  <c:v>1374.17</c:v>
                </c:pt>
                <c:pt idx="5945">
                  <c:v>1374.62</c:v>
                </c:pt>
                <c:pt idx="5946">
                  <c:v>1349.97</c:v>
                </c:pt>
                <c:pt idx="5947">
                  <c:v>1342.13</c:v>
                </c:pt>
                <c:pt idx="5948">
                  <c:v>1388.76</c:v>
                </c:pt>
                <c:pt idx="5949">
                  <c:v>1396.93</c:v>
                </c:pt>
                <c:pt idx="5950">
                  <c:v>1395.78</c:v>
                </c:pt>
                <c:pt idx="5951">
                  <c:v>1398.13</c:v>
                </c:pt>
                <c:pt idx="5952">
                  <c:v>1364.9</c:v>
                </c:pt>
                <c:pt idx="5953">
                  <c:v>1364.44</c:v>
                </c:pt>
                <c:pt idx="5954">
                  <c:v>1379.58</c:v>
                </c:pt>
                <c:pt idx="5955">
                  <c:v>1398.66</c:v>
                </c:pt>
                <c:pt idx="5956">
                  <c:v>1429.4</c:v>
                </c:pt>
                <c:pt idx="5957">
                  <c:v>1421.22</c:v>
                </c:pt>
                <c:pt idx="5958">
                  <c:v>1428.32</c:v>
                </c:pt>
                <c:pt idx="5959">
                  <c:v>1426.69</c:v>
                </c:pt>
                <c:pt idx="5960">
                  <c:v>1432.19</c:v>
                </c:pt>
                <c:pt idx="5961">
                  <c:v>1431.87</c:v>
                </c:pt>
                <c:pt idx="5962">
                  <c:v>1409.28</c:v>
                </c:pt>
                <c:pt idx="5963">
                  <c:v>1400.14</c:v>
                </c:pt>
                <c:pt idx="5964">
                  <c:v>1365.98</c:v>
                </c:pt>
                <c:pt idx="5965">
                  <c:v>1351.26</c:v>
                </c:pt>
                <c:pt idx="5966">
                  <c:v>1382.95</c:v>
                </c:pt>
                <c:pt idx="5967">
                  <c:v>1389.81</c:v>
                </c:pt>
                <c:pt idx="5968">
                  <c:v>1372.32</c:v>
                </c:pt>
                <c:pt idx="5969">
                  <c:v>1367.72</c:v>
                </c:pt>
                <c:pt idx="5970">
                  <c:v>1342.62</c:v>
                </c:pt>
                <c:pt idx="5971">
                  <c:v>1347.35</c:v>
                </c:pt>
                <c:pt idx="5972">
                  <c:v>1322.36</c:v>
                </c:pt>
                <c:pt idx="5973">
                  <c:v>1322.36</c:v>
                </c:pt>
                <c:pt idx="5974">
                  <c:v>1341.77</c:v>
                </c:pt>
                <c:pt idx="5975">
                  <c:v>1348.97</c:v>
                </c:pt>
                <c:pt idx="5976">
                  <c:v>1336.09</c:v>
                </c:pt>
                <c:pt idx="5977">
                  <c:v>1341.91</c:v>
                </c:pt>
                <c:pt idx="5978">
                  <c:v>1314.95</c:v>
                </c:pt>
                <c:pt idx="5979">
                  <c:v>1315.23</c:v>
                </c:pt>
                <c:pt idx="5980">
                  <c:v>1324.97</c:v>
                </c:pt>
                <c:pt idx="5981">
                  <c:v>1376.54</c:v>
                </c:pt>
                <c:pt idx="5982">
                  <c:v>1351.46</c:v>
                </c:pt>
                <c:pt idx="5983">
                  <c:v>1343.55</c:v>
                </c:pt>
                <c:pt idx="5984">
                  <c:v>1369.89</c:v>
                </c:pt>
                <c:pt idx="5985">
                  <c:v>1380.2</c:v>
                </c:pt>
                <c:pt idx="5986">
                  <c:v>1371.18</c:v>
                </c:pt>
                <c:pt idx="5987">
                  <c:v>1359.99</c:v>
                </c:pt>
                <c:pt idx="5988">
                  <c:v>1340.93</c:v>
                </c:pt>
                <c:pt idx="5989">
                  <c:v>1312.15</c:v>
                </c:pt>
                <c:pt idx="5990">
                  <c:v>1322.74</c:v>
                </c:pt>
                <c:pt idx="5991">
                  <c:v>1305.5999999999999</c:v>
                </c:pt>
                <c:pt idx="5992">
                  <c:v>1264.74</c:v>
                </c:pt>
                <c:pt idx="5993">
                  <c:v>1274.8599999999999</c:v>
                </c:pt>
                <c:pt idx="5994">
                  <c:v>1305.97</c:v>
                </c:pt>
                <c:pt idx="5995">
                  <c:v>1305.97</c:v>
                </c:pt>
                <c:pt idx="5996">
                  <c:v>1315.19</c:v>
                </c:pt>
                <c:pt idx="5997">
                  <c:v>1328.92</c:v>
                </c:pt>
                <c:pt idx="5998">
                  <c:v>1334.22</c:v>
                </c:pt>
                <c:pt idx="5999">
                  <c:v>1320.28</c:v>
                </c:pt>
                <c:pt idx="6000">
                  <c:v>1320.28</c:v>
                </c:pt>
                <c:pt idx="6001">
                  <c:v>1283.27</c:v>
                </c:pt>
                <c:pt idx="6002">
                  <c:v>1347.56</c:v>
                </c:pt>
                <c:pt idx="6003">
                  <c:v>1333.34</c:v>
                </c:pt>
                <c:pt idx="6004">
                  <c:v>1298.3499999999999</c:v>
                </c:pt>
                <c:pt idx="6005">
                  <c:v>1295.8599999999999</c:v>
                </c:pt>
                <c:pt idx="6006">
                  <c:v>1300.8</c:v>
                </c:pt>
                <c:pt idx="6007">
                  <c:v>1313.27</c:v>
                </c:pt>
                <c:pt idx="6008">
                  <c:v>1326.82</c:v>
                </c:pt>
                <c:pt idx="6009">
                  <c:v>1318.32</c:v>
                </c:pt>
                <c:pt idx="6010">
                  <c:v>1318.32</c:v>
                </c:pt>
                <c:pt idx="6011">
                  <c:v>1326.65</c:v>
                </c:pt>
                <c:pt idx="6012">
                  <c:v>1329.47</c:v>
                </c:pt>
                <c:pt idx="6013">
                  <c:v>1347.97</c:v>
                </c:pt>
                <c:pt idx="6014">
                  <c:v>1342.54</c:v>
                </c:pt>
                <c:pt idx="6015">
                  <c:v>1342.9</c:v>
                </c:pt>
                <c:pt idx="6016">
                  <c:v>1360.4</c:v>
                </c:pt>
                <c:pt idx="6017">
                  <c:v>1364.3</c:v>
                </c:pt>
                <c:pt idx="6018">
                  <c:v>1357.51</c:v>
                </c:pt>
                <c:pt idx="6019">
                  <c:v>1354.95</c:v>
                </c:pt>
                <c:pt idx="6020">
                  <c:v>1364.17</c:v>
                </c:pt>
                <c:pt idx="6021">
                  <c:v>1373.73</c:v>
                </c:pt>
                <c:pt idx="6022">
                  <c:v>1366.01</c:v>
                </c:pt>
                <c:pt idx="6023">
                  <c:v>1373.47</c:v>
                </c:pt>
                <c:pt idx="6024">
                  <c:v>1349.47</c:v>
                </c:pt>
                <c:pt idx="6025">
                  <c:v>1354.31</c:v>
                </c:pt>
                <c:pt idx="6026">
                  <c:v>1352.26</c:v>
                </c:pt>
                <c:pt idx="6027">
                  <c:v>1340.89</c:v>
                </c:pt>
                <c:pt idx="6028">
                  <c:v>1332.53</c:v>
                </c:pt>
                <c:pt idx="6029">
                  <c:v>1314.76</c:v>
                </c:pt>
                <c:pt idx="6030">
                  <c:v>1330.31</c:v>
                </c:pt>
                <c:pt idx="6031">
                  <c:v>1318.8</c:v>
                </c:pt>
                <c:pt idx="6032">
                  <c:v>1315.92</c:v>
                </c:pt>
                <c:pt idx="6033">
                  <c:v>1326.61</c:v>
                </c:pt>
                <c:pt idx="6034">
                  <c:v>1301.53</c:v>
                </c:pt>
                <c:pt idx="6035">
                  <c:v>1301.53</c:v>
                </c:pt>
                <c:pt idx="6036">
                  <c:v>1278.94</c:v>
                </c:pt>
                <c:pt idx="6037">
                  <c:v>1255.27</c:v>
                </c:pt>
                <c:pt idx="6038">
                  <c:v>1252.82</c:v>
                </c:pt>
                <c:pt idx="6039">
                  <c:v>1245.8599999999999</c:v>
                </c:pt>
                <c:pt idx="6040">
                  <c:v>1267.6500000000001</c:v>
                </c:pt>
                <c:pt idx="6041">
                  <c:v>1257.94</c:v>
                </c:pt>
                <c:pt idx="6042">
                  <c:v>1239.94</c:v>
                </c:pt>
                <c:pt idx="6043">
                  <c:v>1241.23</c:v>
                </c:pt>
                <c:pt idx="6044">
                  <c:v>1234.18</c:v>
                </c:pt>
                <c:pt idx="6045">
                  <c:v>1241.4100000000001</c:v>
                </c:pt>
                <c:pt idx="6046">
                  <c:v>1253.8</c:v>
                </c:pt>
                <c:pt idx="6047">
                  <c:v>1261.8900000000001</c:v>
                </c:pt>
                <c:pt idx="6048">
                  <c:v>1264.74</c:v>
                </c:pt>
                <c:pt idx="6049">
                  <c:v>1233.42</c:v>
                </c:pt>
                <c:pt idx="6050">
                  <c:v>1180.1600000000001</c:v>
                </c:pt>
                <c:pt idx="6051">
                  <c:v>1197.6600000000001</c:v>
                </c:pt>
                <c:pt idx="6052">
                  <c:v>1166.71</c:v>
                </c:pt>
                <c:pt idx="6053">
                  <c:v>1173.56</c:v>
                </c:pt>
                <c:pt idx="6054">
                  <c:v>1150.53</c:v>
                </c:pt>
                <c:pt idx="6055">
                  <c:v>1170.81</c:v>
                </c:pt>
                <c:pt idx="6056">
                  <c:v>1142.6199999999999</c:v>
                </c:pt>
                <c:pt idx="6057">
                  <c:v>1122.1400000000001</c:v>
                </c:pt>
                <c:pt idx="6058">
                  <c:v>1117.58</c:v>
                </c:pt>
                <c:pt idx="6059">
                  <c:v>1139.83</c:v>
                </c:pt>
                <c:pt idx="6060">
                  <c:v>1152.69</c:v>
                </c:pt>
                <c:pt idx="6061">
                  <c:v>1182.17</c:v>
                </c:pt>
                <c:pt idx="6062">
                  <c:v>1153.29</c:v>
                </c:pt>
                <c:pt idx="6063">
                  <c:v>1147.95</c:v>
                </c:pt>
                <c:pt idx="6064">
                  <c:v>1160.33</c:v>
                </c:pt>
                <c:pt idx="6065">
                  <c:v>1145.8699999999999</c:v>
                </c:pt>
                <c:pt idx="6066">
                  <c:v>1106.46</c:v>
                </c:pt>
                <c:pt idx="6067">
                  <c:v>1103.25</c:v>
                </c:pt>
                <c:pt idx="6068">
                  <c:v>1151.44</c:v>
                </c:pt>
                <c:pt idx="6069">
                  <c:v>1128.43</c:v>
                </c:pt>
                <c:pt idx="6070">
                  <c:v>1137.5899999999999</c:v>
                </c:pt>
                <c:pt idx="6071">
                  <c:v>1168.3800000000001</c:v>
                </c:pt>
                <c:pt idx="6072">
                  <c:v>1165.8900000000001</c:v>
                </c:pt>
                <c:pt idx="6073">
                  <c:v>1183.5</c:v>
                </c:pt>
                <c:pt idx="6074">
                  <c:v>1183.5</c:v>
                </c:pt>
                <c:pt idx="6075">
                  <c:v>1179.68</c:v>
                </c:pt>
                <c:pt idx="6076">
                  <c:v>1191.81</c:v>
                </c:pt>
                <c:pt idx="6077">
                  <c:v>1238.1600000000001</c:v>
                </c:pt>
                <c:pt idx="6078">
                  <c:v>1253.7</c:v>
                </c:pt>
                <c:pt idx="6079">
                  <c:v>1242.98</c:v>
                </c:pt>
                <c:pt idx="6080">
                  <c:v>1224.3599999999999</c:v>
                </c:pt>
                <c:pt idx="6081">
                  <c:v>1209.47</c:v>
                </c:pt>
                <c:pt idx="6082">
                  <c:v>1228.75</c:v>
                </c:pt>
                <c:pt idx="6083">
                  <c:v>1234.52</c:v>
                </c:pt>
                <c:pt idx="6084">
                  <c:v>1253.05</c:v>
                </c:pt>
                <c:pt idx="6085">
                  <c:v>1249.46</c:v>
                </c:pt>
                <c:pt idx="6086">
                  <c:v>1266.44</c:v>
                </c:pt>
                <c:pt idx="6087">
                  <c:v>1267.43</c:v>
                </c:pt>
                <c:pt idx="6088">
                  <c:v>1248.58</c:v>
                </c:pt>
                <c:pt idx="6089">
                  <c:v>1266.6099999999999</c:v>
                </c:pt>
                <c:pt idx="6090">
                  <c:v>1263.51</c:v>
                </c:pt>
                <c:pt idx="6091">
                  <c:v>1261.2</c:v>
                </c:pt>
                <c:pt idx="6092">
                  <c:v>1255.54</c:v>
                </c:pt>
                <c:pt idx="6093">
                  <c:v>1255.18</c:v>
                </c:pt>
                <c:pt idx="6094">
                  <c:v>1245.67</c:v>
                </c:pt>
                <c:pt idx="6095">
                  <c:v>1248.92</c:v>
                </c:pt>
                <c:pt idx="6096">
                  <c:v>1249.44</c:v>
                </c:pt>
                <c:pt idx="6097">
                  <c:v>1284.99</c:v>
                </c:pt>
                <c:pt idx="6098">
                  <c:v>1288.49</c:v>
                </c:pt>
                <c:pt idx="6099">
                  <c:v>1291.96</c:v>
                </c:pt>
                <c:pt idx="6100">
                  <c:v>1312.83</c:v>
                </c:pt>
                <c:pt idx="6101">
                  <c:v>1309.3800000000001</c:v>
                </c:pt>
                <c:pt idx="6102">
                  <c:v>1289.05</c:v>
                </c:pt>
                <c:pt idx="6103">
                  <c:v>1293.17</c:v>
                </c:pt>
                <c:pt idx="6104">
                  <c:v>1277.8900000000001</c:v>
                </c:pt>
                <c:pt idx="6105">
                  <c:v>1277.8900000000001</c:v>
                </c:pt>
                <c:pt idx="6106">
                  <c:v>1267.93</c:v>
                </c:pt>
                <c:pt idx="6107">
                  <c:v>1248.08</c:v>
                </c:pt>
                <c:pt idx="6108">
                  <c:v>1255.82</c:v>
                </c:pt>
                <c:pt idx="6109">
                  <c:v>1260.67</c:v>
                </c:pt>
                <c:pt idx="6110">
                  <c:v>1267.1099999999999</c:v>
                </c:pt>
                <c:pt idx="6111">
                  <c:v>1283.57</c:v>
                </c:pt>
                <c:pt idx="6112">
                  <c:v>1270.03</c:v>
                </c:pt>
                <c:pt idx="6113">
                  <c:v>1276.96</c:v>
                </c:pt>
                <c:pt idx="6114">
                  <c:v>1264.96</c:v>
                </c:pt>
                <c:pt idx="6115">
                  <c:v>1254.3900000000001</c:v>
                </c:pt>
                <c:pt idx="6116">
                  <c:v>1255.8499999999999</c:v>
                </c:pt>
                <c:pt idx="6117">
                  <c:v>1241.5999999999999</c:v>
                </c:pt>
                <c:pt idx="6118">
                  <c:v>1219.8699999999999</c:v>
                </c:pt>
                <c:pt idx="6119">
                  <c:v>1214.3599999999999</c:v>
                </c:pt>
                <c:pt idx="6120">
                  <c:v>1208.43</c:v>
                </c:pt>
                <c:pt idx="6121">
                  <c:v>1212.58</c:v>
                </c:pt>
                <c:pt idx="6122">
                  <c:v>1223.1400000000001</c:v>
                </c:pt>
                <c:pt idx="6123">
                  <c:v>1237.04</c:v>
                </c:pt>
                <c:pt idx="6124">
                  <c:v>1225.3499999999999</c:v>
                </c:pt>
                <c:pt idx="6125">
                  <c:v>1218.5999999999999</c:v>
                </c:pt>
                <c:pt idx="6126">
                  <c:v>1216.76</c:v>
                </c:pt>
                <c:pt idx="6127">
                  <c:v>1211.07</c:v>
                </c:pt>
                <c:pt idx="6128">
                  <c:v>1226.2</c:v>
                </c:pt>
                <c:pt idx="6129">
                  <c:v>1224.42</c:v>
                </c:pt>
                <c:pt idx="6130">
                  <c:v>1236.71</c:v>
                </c:pt>
                <c:pt idx="6131">
                  <c:v>1234.45</c:v>
                </c:pt>
                <c:pt idx="6132">
                  <c:v>1234.45</c:v>
                </c:pt>
                <c:pt idx="6133">
                  <c:v>1219.24</c:v>
                </c:pt>
                <c:pt idx="6134">
                  <c:v>1190.5899999999999</c:v>
                </c:pt>
                <c:pt idx="6135">
                  <c:v>1198.78</c:v>
                </c:pt>
                <c:pt idx="6136">
                  <c:v>1181.52</c:v>
                </c:pt>
                <c:pt idx="6137">
                  <c:v>1180.18</c:v>
                </c:pt>
                <c:pt idx="6138">
                  <c:v>1208.1400000000001</c:v>
                </c:pt>
                <c:pt idx="6139">
                  <c:v>1215.68</c:v>
                </c:pt>
                <c:pt idx="6140">
                  <c:v>1202.45</c:v>
                </c:pt>
                <c:pt idx="6141">
                  <c:v>1214.44</c:v>
                </c:pt>
                <c:pt idx="6142">
                  <c:v>1207.71</c:v>
                </c:pt>
                <c:pt idx="6143">
                  <c:v>1215.02</c:v>
                </c:pt>
                <c:pt idx="6144">
                  <c:v>1210.8499999999999</c:v>
                </c:pt>
                <c:pt idx="6145">
                  <c:v>1191.03</c:v>
                </c:pt>
                <c:pt idx="6146">
                  <c:v>1171.6500000000001</c:v>
                </c:pt>
                <c:pt idx="6147">
                  <c:v>1190.49</c:v>
                </c:pt>
                <c:pt idx="6148">
                  <c:v>1202.93</c:v>
                </c:pt>
                <c:pt idx="6149">
                  <c:v>1205.82</c:v>
                </c:pt>
                <c:pt idx="6150">
                  <c:v>1204.52</c:v>
                </c:pt>
                <c:pt idx="6151">
                  <c:v>1211.23</c:v>
                </c:pt>
                <c:pt idx="6152">
                  <c:v>1215.93</c:v>
                </c:pt>
                <c:pt idx="6153">
                  <c:v>1220.75</c:v>
                </c:pt>
                <c:pt idx="6154">
                  <c:v>1214.3499999999999</c:v>
                </c:pt>
                <c:pt idx="6155">
                  <c:v>1200.48</c:v>
                </c:pt>
                <c:pt idx="6156">
                  <c:v>1204.4000000000001</c:v>
                </c:pt>
                <c:pt idx="6157">
                  <c:v>1183.53</c:v>
                </c:pt>
                <c:pt idx="6158">
                  <c:v>1183.43</c:v>
                </c:pt>
                <c:pt idx="6159">
                  <c:v>1190.1600000000001</c:v>
                </c:pt>
                <c:pt idx="6160">
                  <c:v>1191.29</c:v>
                </c:pt>
                <c:pt idx="6161">
                  <c:v>1186.73</c:v>
                </c:pt>
                <c:pt idx="6162">
                  <c:v>1178.02</c:v>
                </c:pt>
                <c:pt idx="6163">
                  <c:v>1181.6600000000001</c:v>
                </c:pt>
                <c:pt idx="6164">
                  <c:v>1161.97</c:v>
                </c:pt>
                <c:pt idx="6165">
                  <c:v>1171.4100000000001</c:v>
                </c:pt>
                <c:pt idx="6166">
                  <c:v>1157.26</c:v>
                </c:pt>
                <c:pt idx="6167">
                  <c:v>1165.31</c:v>
                </c:pt>
                <c:pt idx="6168">
                  <c:v>1162.0899999999999</c:v>
                </c:pt>
                <c:pt idx="6169">
                  <c:v>1184.93</c:v>
                </c:pt>
                <c:pt idx="6170">
                  <c:v>1179.21</c:v>
                </c:pt>
                <c:pt idx="6171">
                  <c:v>1161.51</c:v>
                </c:pt>
                <c:pt idx="6172">
                  <c:v>1148.5999999999999</c:v>
                </c:pt>
                <c:pt idx="6173">
                  <c:v>1129.03</c:v>
                </c:pt>
                <c:pt idx="6174">
                  <c:v>1133.58</c:v>
                </c:pt>
                <c:pt idx="6175">
                  <c:v>1133.58</c:v>
                </c:pt>
                <c:pt idx="6176">
                  <c:v>1132.94</c:v>
                </c:pt>
                <c:pt idx="6177">
                  <c:v>1131.74</c:v>
                </c:pt>
                <c:pt idx="6178">
                  <c:v>1106.4000000000001</c:v>
                </c:pt>
                <c:pt idx="6179">
                  <c:v>1085.78</c:v>
                </c:pt>
                <c:pt idx="6180">
                  <c:v>1092.54</c:v>
                </c:pt>
                <c:pt idx="6181">
                  <c:v>1092.54</c:v>
                </c:pt>
                <c:pt idx="6182">
                  <c:v>1092.54</c:v>
                </c:pt>
                <c:pt idx="6183">
                  <c:v>1092.54</c:v>
                </c:pt>
                <c:pt idx="6184">
                  <c:v>1092.54</c:v>
                </c:pt>
                <c:pt idx="6185">
                  <c:v>1038.77</c:v>
                </c:pt>
                <c:pt idx="6186">
                  <c:v>1032.74</c:v>
                </c:pt>
                <c:pt idx="6187">
                  <c:v>1016.1</c:v>
                </c:pt>
                <c:pt idx="6188">
                  <c:v>984.54</c:v>
                </c:pt>
                <c:pt idx="6189">
                  <c:v>965.8</c:v>
                </c:pt>
                <c:pt idx="6190">
                  <c:v>1003.45</c:v>
                </c:pt>
                <c:pt idx="6191">
                  <c:v>1012.27</c:v>
                </c:pt>
                <c:pt idx="6192">
                  <c:v>1007.04</c:v>
                </c:pt>
                <c:pt idx="6193">
                  <c:v>1018.61</c:v>
                </c:pt>
                <c:pt idx="6194">
                  <c:v>1040.94</c:v>
                </c:pt>
                <c:pt idx="6195">
                  <c:v>1038.55</c:v>
                </c:pt>
                <c:pt idx="6196">
                  <c:v>1051.33</c:v>
                </c:pt>
                <c:pt idx="6197">
                  <c:v>1072.28</c:v>
                </c:pt>
                <c:pt idx="6198">
                  <c:v>1069.6300000000001</c:v>
                </c:pt>
                <c:pt idx="6199">
                  <c:v>1071.3800000000001</c:v>
                </c:pt>
                <c:pt idx="6200">
                  <c:v>1062.44</c:v>
                </c:pt>
                <c:pt idx="6201">
                  <c:v>1056.75</c:v>
                </c:pt>
                <c:pt idx="6202">
                  <c:v>1080.99</c:v>
                </c:pt>
                <c:pt idx="6203">
                  <c:v>1097.43</c:v>
                </c:pt>
                <c:pt idx="6204">
                  <c:v>1091.6500000000001</c:v>
                </c:pt>
                <c:pt idx="6205">
                  <c:v>1089.98</c:v>
                </c:pt>
                <c:pt idx="6206">
                  <c:v>1097.54</c:v>
                </c:pt>
                <c:pt idx="6207">
                  <c:v>1077.0899999999999</c:v>
                </c:pt>
                <c:pt idx="6208">
                  <c:v>1068.6099999999999</c:v>
                </c:pt>
                <c:pt idx="6209">
                  <c:v>1073.48</c:v>
                </c:pt>
                <c:pt idx="6210">
                  <c:v>1089.9000000000001</c:v>
                </c:pt>
                <c:pt idx="6211">
                  <c:v>1084.78</c:v>
                </c:pt>
                <c:pt idx="6212">
                  <c:v>1085.2</c:v>
                </c:pt>
                <c:pt idx="6213">
                  <c:v>1100.0899999999999</c:v>
                </c:pt>
                <c:pt idx="6214">
                  <c:v>1104.6099999999999</c:v>
                </c:pt>
                <c:pt idx="6215">
                  <c:v>1078.3</c:v>
                </c:pt>
                <c:pt idx="6216">
                  <c:v>1059.79</c:v>
                </c:pt>
                <c:pt idx="6217">
                  <c:v>1059.78</c:v>
                </c:pt>
                <c:pt idx="6218">
                  <c:v>1084.0999999999999</c:v>
                </c:pt>
                <c:pt idx="6219">
                  <c:v>1087.2</c:v>
                </c:pt>
                <c:pt idx="6220">
                  <c:v>1102.8399999999999</c:v>
                </c:pt>
                <c:pt idx="6221">
                  <c:v>1118.8599999999999</c:v>
                </c:pt>
                <c:pt idx="6222">
                  <c:v>1115.8</c:v>
                </c:pt>
                <c:pt idx="6223">
                  <c:v>1118.54</c:v>
                </c:pt>
                <c:pt idx="6224">
                  <c:v>1120.31</c:v>
                </c:pt>
                <c:pt idx="6225">
                  <c:v>1118.33</c:v>
                </c:pt>
                <c:pt idx="6226">
                  <c:v>1139.0899999999999</c:v>
                </c:pt>
                <c:pt idx="6227">
                  <c:v>1141.21</c:v>
                </c:pt>
                <c:pt idx="6228">
                  <c:v>1142.24</c:v>
                </c:pt>
                <c:pt idx="6229">
                  <c:v>1138.6500000000001</c:v>
                </c:pt>
                <c:pt idx="6230">
                  <c:v>1151.06</c:v>
                </c:pt>
                <c:pt idx="6231">
                  <c:v>1142.6600000000001</c:v>
                </c:pt>
                <c:pt idx="6232">
                  <c:v>1137.03</c:v>
                </c:pt>
                <c:pt idx="6233">
                  <c:v>1137.03</c:v>
                </c:pt>
                <c:pt idx="6234">
                  <c:v>1150.3399999999999</c:v>
                </c:pt>
                <c:pt idx="6235">
                  <c:v>1157.42</c:v>
                </c:pt>
                <c:pt idx="6236">
                  <c:v>1149.5</c:v>
                </c:pt>
                <c:pt idx="6237">
                  <c:v>1128.52</c:v>
                </c:pt>
                <c:pt idx="6238">
                  <c:v>1140.2</c:v>
                </c:pt>
                <c:pt idx="6239">
                  <c:v>1139.45</c:v>
                </c:pt>
                <c:pt idx="6240">
                  <c:v>1129.9000000000001</c:v>
                </c:pt>
                <c:pt idx="6241">
                  <c:v>1144.8</c:v>
                </c:pt>
                <c:pt idx="6242">
                  <c:v>1170.3499999999999</c:v>
                </c:pt>
                <c:pt idx="6243">
                  <c:v>1167.0999999999999</c:v>
                </c:pt>
                <c:pt idx="6244">
                  <c:v>1158.31</c:v>
                </c:pt>
                <c:pt idx="6245">
                  <c:v>1139.93</c:v>
                </c:pt>
                <c:pt idx="6246">
                  <c:v>1136.76</c:v>
                </c:pt>
                <c:pt idx="6247">
                  <c:v>1137.07</c:v>
                </c:pt>
                <c:pt idx="6248">
                  <c:v>1119.3800000000001</c:v>
                </c:pt>
                <c:pt idx="6249">
                  <c:v>1123.0899999999999</c:v>
                </c:pt>
                <c:pt idx="6250">
                  <c:v>1134.3599999999999</c:v>
                </c:pt>
                <c:pt idx="6251">
                  <c:v>1142.92</c:v>
                </c:pt>
                <c:pt idx="6252">
                  <c:v>1149.56</c:v>
                </c:pt>
                <c:pt idx="6253">
                  <c:v>1139.93</c:v>
                </c:pt>
                <c:pt idx="6254">
                  <c:v>1144.8900000000001</c:v>
                </c:pt>
                <c:pt idx="6255">
                  <c:v>1144.6500000000001</c:v>
                </c:pt>
                <c:pt idx="6256">
                  <c:v>1144.6500000000001</c:v>
                </c:pt>
                <c:pt idx="6257">
                  <c:v>1149.3699999999999</c:v>
                </c:pt>
                <c:pt idx="6258">
                  <c:v>1157.1300000000001</c:v>
                </c:pt>
                <c:pt idx="6259">
                  <c:v>1161.02</c:v>
                </c:pt>
                <c:pt idx="6260">
                  <c:v>1148.08</c:v>
                </c:pt>
                <c:pt idx="6261">
                  <c:v>1148.08</c:v>
                </c:pt>
                <c:pt idx="6262">
                  <c:v>1154.67</c:v>
                </c:pt>
                <c:pt idx="6263">
                  <c:v>1165.27</c:v>
                </c:pt>
                <c:pt idx="6264">
                  <c:v>1172.51</c:v>
                </c:pt>
                <c:pt idx="6265">
                  <c:v>1164.8900000000001</c:v>
                </c:pt>
                <c:pt idx="6266">
                  <c:v>1160.71</c:v>
                </c:pt>
                <c:pt idx="6267">
                  <c:v>1155.1400000000001</c:v>
                </c:pt>
                <c:pt idx="6268">
                  <c:v>1156.55</c:v>
                </c:pt>
                <c:pt idx="6269">
                  <c:v>1145.5999999999999</c:v>
                </c:pt>
                <c:pt idx="6270">
                  <c:v>1138.4000000000001</c:v>
                </c:pt>
                <c:pt idx="6271">
                  <c:v>1146.19</c:v>
                </c:pt>
                <c:pt idx="6272">
                  <c:v>1127.57</c:v>
                </c:pt>
                <c:pt idx="6273">
                  <c:v>1138.8800000000001</c:v>
                </c:pt>
                <c:pt idx="6274">
                  <c:v>1127.58</c:v>
                </c:pt>
                <c:pt idx="6275">
                  <c:v>1127.58</c:v>
                </c:pt>
                <c:pt idx="6276">
                  <c:v>1119.31</c:v>
                </c:pt>
                <c:pt idx="6277">
                  <c:v>1128.18</c:v>
                </c:pt>
                <c:pt idx="6278">
                  <c:v>1132.1500000000001</c:v>
                </c:pt>
                <c:pt idx="6279">
                  <c:v>1133.28</c:v>
                </c:pt>
                <c:pt idx="6280">
                  <c:v>1133.06</c:v>
                </c:pt>
                <c:pt idx="6281">
                  <c:v>1100.6400000000001</c:v>
                </c:pt>
                <c:pt idx="6282">
                  <c:v>1113.57</c:v>
                </c:pt>
                <c:pt idx="6283">
                  <c:v>1130.2</c:v>
                </c:pt>
                <c:pt idx="6284">
                  <c:v>1122.19</c:v>
                </c:pt>
                <c:pt idx="6285">
                  <c:v>1094.44</c:v>
                </c:pt>
                <c:pt idx="6286">
                  <c:v>1090.02</c:v>
                </c:pt>
                <c:pt idx="6287">
                  <c:v>1083.51</c:v>
                </c:pt>
                <c:pt idx="6288">
                  <c:v>1080.17</c:v>
                </c:pt>
                <c:pt idx="6289">
                  <c:v>1096.22</c:v>
                </c:pt>
                <c:pt idx="6290">
                  <c:v>1111.93</c:v>
                </c:pt>
                <c:pt idx="6291">
                  <c:v>1107.5</c:v>
                </c:pt>
                <c:pt idx="6292">
                  <c:v>1118.51</c:v>
                </c:pt>
                <c:pt idx="6293">
                  <c:v>1116.48</c:v>
                </c:pt>
                <c:pt idx="6294">
                  <c:v>1104.18</c:v>
                </c:pt>
                <c:pt idx="6295">
                  <c:v>1104.18</c:v>
                </c:pt>
                <c:pt idx="6296">
                  <c:v>1083.3399999999999</c:v>
                </c:pt>
                <c:pt idx="6297">
                  <c:v>1097.98</c:v>
                </c:pt>
                <c:pt idx="6298">
                  <c:v>1080.95</c:v>
                </c:pt>
                <c:pt idx="6299">
                  <c:v>1089.8399999999999</c:v>
                </c:pt>
                <c:pt idx="6300">
                  <c:v>1109.43</c:v>
                </c:pt>
                <c:pt idx="6301">
                  <c:v>1109.3800000000001</c:v>
                </c:pt>
                <c:pt idx="6302">
                  <c:v>1109.8900000000001</c:v>
                </c:pt>
                <c:pt idx="6303">
                  <c:v>1106.73</c:v>
                </c:pt>
                <c:pt idx="6304">
                  <c:v>1131.78</c:v>
                </c:pt>
                <c:pt idx="6305">
                  <c:v>1153.8399999999999</c:v>
                </c:pt>
                <c:pt idx="6306">
                  <c:v>1146.1300000000001</c:v>
                </c:pt>
                <c:pt idx="6307">
                  <c:v>1162.77</c:v>
                </c:pt>
                <c:pt idx="6308">
                  <c:v>1157.54</c:v>
                </c:pt>
                <c:pt idx="6309">
                  <c:v>1164.31</c:v>
                </c:pt>
                <c:pt idx="6310">
                  <c:v>1168.26</c:v>
                </c:pt>
                <c:pt idx="6311">
                  <c:v>1165.58</c:v>
                </c:pt>
                <c:pt idx="6312">
                  <c:v>1154.0899999999999</c:v>
                </c:pt>
                <c:pt idx="6313">
                  <c:v>1153.04</c:v>
                </c:pt>
                <c:pt idx="6314">
                  <c:v>1166.1500000000001</c:v>
                </c:pt>
                <c:pt idx="6315">
                  <c:v>1165.55</c:v>
                </c:pt>
                <c:pt idx="6316">
                  <c:v>1170.29</c:v>
                </c:pt>
                <c:pt idx="6317">
                  <c:v>1151.8499999999999</c:v>
                </c:pt>
                <c:pt idx="6318">
                  <c:v>1153.5899999999999</c:v>
                </c:pt>
                <c:pt idx="6319">
                  <c:v>1148.69</c:v>
                </c:pt>
                <c:pt idx="6320">
                  <c:v>1131.8699999999999</c:v>
                </c:pt>
                <c:pt idx="6321">
                  <c:v>1138.49</c:v>
                </c:pt>
                <c:pt idx="6322">
                  <c:v>1144.58</c:v>
                </c:pt>
                <c:pt idx="6323">
                  <c:v>1147.3900000000001</c:v>
                </c:pt>
                <c:pt idx="6324">
                  <c:v>1147.3900000000001</c:v>
                </c:pt>
                <c:pt idx="6325">
                  <c:v>1146.55</c:v>
                </c:pt>
                <c:pt idx="6326">
                  <c:v>1136.77</c:v>
                </c:pt>
                <c:pt idx="6327">
                  <c:v>1125.4000000000001</c:v>
                </c:pt>
                <c:pt idx="6328">
                  <c:v>1126.3399999999999</c:v>
                </c:pt>
                <c:pt idx="6329">
                  <c:v>1122.73</c:v>
                </c:pt>
                <c:pt idx="6330">
                  <c:v>1125.29</c:v>
                </c:pt>
                <c:pt idx="6331">
                  <c:v>1117.8</c:v>
                </c:pt>
                <c:pt idx="6332">
                  <c:v>1130.46</c:v>
                </c:pt>
                <c:pt idx="6333">
                  <c:v>1103.69</c:v>
                </c:pt>
                <c:pt idx="6334">
                  <c:v>1111.01</c:v>
                </c:pt>
                <c:pt idx="6335">
                  <c:v>1102.55</c:v>
                </c:pt>
                <c:pt idx="6336">
                  <c:v>1128.3699999999999</c:v>
                </c:pt>
                <c:pt idx="6337">
                  <c:v>1126.07</c:v>
                </c:pt>
                <c:pt idx="6338">
                  <c:v>1124.47</c:v>
                </c:pt>
                <c:pt idx="6339">
                  <c:v>1125.17</c:v>
                </c:pt>
                <c:pt idx="6340">
                  <c:v>1107.83</c:v>
                </c:pt>
                <c:pt idx="6341">
                  <c:v>1100.96</c:v>
                </c:pt>
                <c:pt idx="6342">
                  <c:v>1093.1400000000001</c:v>
                </c:pt>
                <c:pt idx="6343">
                  <c:v>1091.48</c:v>
                </c:pt>
                <c:pt idx="6344">
                  <c:v>1076.32</c:v>
                </c:pt>
                <c:pt idx="6345">
                  <c:v>1065.45</c:v>
                </c:pt>
                <c:pt idx="6346">
                  <c:v>1076.92</c:v>
                </c:pt>
                <c:pt idx="6347">
                  <c:v>1086.46</c:v>
                </c:pt>
                <c:pt idx="6348">
                  <c:v>1084.56</c:v>
                </c:pt>
                <c:pt idx="6349">
                  <c:v>1073.43</c:v>
                </c:pt>
                <c:pt idx="6350">
                  <c:v>1052.67</c:v>
                </c:pt>
                <c:pt idx="6351">
                  <c:v>1049.49</c:v>
                </c:pt>
                <c:pt idx="6352">
                  <c:v>1088.8499999999999</c:v>
                </c:pt>
                <c:pt idx="6353">
                  <c:v>1073.01</c:v>
                </c:pt>
                <c:pt idx="6354">
                  <c:v>1054.99</c:v>
                </c:pt>
                <c:pt idx="6355">
                  <c:v>1074.56</c:v>
                </c:pt>
                <c:pt idx="6356">
                  <c:v>1097.28</c:v>
                </c:pt>
                <c:pt idx="6357">
                  <c:v>1091.07</c:v>
                </c:pt>
                <c:pt idx="6358">
                  <c:v>1098.23</c:v>
                </c:pt>
                <c:pt idx="6359">
                  <c:v>1106.5899999999999</c:v>
                </c:pt>
                <c:pt idx="6360">
                  <c:v>1091.8800000000001</c:v>
                </c:pt>
                <c:pt idx="6361">
                  <c:v>1079.8800000000001</c:v>
                </c:pt>
                <c:pt idx="6362">
                  <c:v>1086.02</c:v>
                </c:pt>
                <c:pt idx="6363">
                  <c:v>1097.08</c:v>
                </c:pt>
                <c:pt idx="6364">
                  <c:v>1083.82</c:v>
                </c:pt>
                <c:pt idx="6365">
                  <c:v>1083.82</c:v>
                </c:pt>
                <c:pt idx="6366">
                  <c:v>1074.55</c:v>
                </c:pt>
                <c:pt idx="6367">
                  <c:v>1067.6600000000001</c:v>
                </c:pt>
                <c:pt idx="6368">
                  <c:v>1064.6600000000001</c:v>
                </c:pt>
                <c:pt idx="6369">
                  <c:v>1067.1400000000001</c:v>
                </c:pt>
                <c:pt idx="6370">
                  <c:v>1040.68</c:v>
                </c:pt>
                <c:pt idx="6371">
                  <c:v>1040.69</c:v>
                </c:pt>
                <c:pt idx="6372">
                  <c:v>1049.9000000000001</c:v>
                </c:pt>
                <c:pt idx="6373">
                  <c:v>1029.1500000000001</c:v>
                </c:pt>
                <c:pt idx="6374">
                  <c:v>1027.53</c:v>
                </c:pt>
                <c:pt idx="6375">
                  <c:v>1030.74</c:v>
                </c:pt>
                <c:pt idx="6376">
                  <c:v>1013.6</c:v>
                </c:pt>
                <c:pt idx="6377">
                  <c:v>1020.26</c:v>
                </c:pt>
                <c:pt idx="6378">
                  <c:v>1009.56</c:v>
                </c:pt>
                <c:pt idx="6379">
                  <c:v>1007.27</c:v>
                </c:pt>
                <c:pt idx="6380">
                  <c:v>1036.17</c:v>
                </c:pt>
                <c:pt idx="6381">
                  <c:v>1037.1400000000001</c:v>
                </c:pt>
                <c:pt idx="6382">
                  <c:v>1019.99</c:v>
                </c:pt>
                <c:pt idx="6383">
                  <c:v>1006.29</c:v>
                </c:pt>
                <c:pt idx="6384">
                  <c:v>989.14</c:v>
                </c:pt>
                <c:pt idx="6385">
                  <c:v>992.72</c:v>
                </c:pt>
                <c:pt idx="6386">
                  <c:v>976.14</c:v>
                </c:pt>
                <c:pt idx="6387">
                  <c:v>973.53</c:v>
                </c:pt>
                <c:pt idx="6388">
                  <c:v>990.64</c:v>
                </c:pt>
                <c:pt idx="6389">
                  <c:v>989.81</c:v>
                </c:pt>
                <c:pt idx="6390">
                  <c:v>968.65</c:v>
                </c:pt>
                <c:pt idx="6391">
                  <c:v>948.09</c:v>
                </c:pt>
                <c:pt idx="6392">
                  <c:v>953.99</c:v>
                </c:pt>
                <c:pt idx="6393">
                  <c:v>953.99</c:v>
                </c:pt>
                <c:pt idx="6394">
                  <c:v>989.03</c:v>
                </c:pt>
                <c:pt idx="6395">
                  <c:v>976.98</c:v>
                </c:pt>
                <c:pt idx="6396">
                  <c:v>952.83</c:v>
                </c:pt>
                <c:pt idx="6397">
                  <c:v>920.47</c:v>
                </c:pt>
                <c:pt idx="6398">
                  <c:v>927.37</c:v>
                </c:pt>
                <c:pt idx="6399">
                  <c:v>921.39</c:v>
                </c:pt>
                <c:pt idx="6400">
                  <c:v>917.93</c:v>
                </c:pt>
                <c:pt idx="6401">
                  <c:v>901.05</c:v>
                </c:pt>
                <c:pt idx="6402">
                  <c:v>906.04</c:v>
                </c:pt>
                <c:pt idx="6403">
                  <c:v>881.56</c:v>
                </c:pt>
                <c:pt idx="6404">
                  <c:v>847.76</c:v>
                </c:pt>
                <c:pt idx="6405">
                  <c:v>819.85</c:v>
                </c:pt>
                <c:pt idx="6406">
                  <c:v>797.7</c:v>
                </c:pt>
                <c:pt idx="6407">
                  <c:v>843.42</c:v>
                </c:pt>
                <c:pt idx="6408">
                  <c:v>838.68</c:v>
                </c:pt>
                <c:pt idx="6409">
                  <c:v>852.84</c:v>
                </c:pt>
                <c:pt idx="6410">
                  <c:v>898.96</c:v>
                </c:pt>
                <c:pt idx="6411">
                  <c:v>902.78</c:v>
                </c:pt>
                <c:pt idx="6412">
                  <c:v>911.62</c:v>
                </c:pt>
                <c:pt idx="6413">
                  <c:v>884.66</c:v>
                </c:pt>
                <c:pt idx="6414">
                  <c:v>864.24</c:v>
                </c:pt>
                <c:pt idx="6415">
                  <c:v>834.6</c:v>
                </c:pt>
                <c:pt idx="6416">
                  <c:v>859.57</c:v>
                </c:pt>
                <c:pt idx="6417">
                  <c:v>876.77</c:v>
                </c:pt>
                <c:pt idx="6418">
                  <c:v>905.46</c:v>
                </c:pt>
                <c:pt idx="6419">
                  <c:v>908.64</c:v>
                </c:pt>
                <c:pt idx="6420">
                  <c:v>903.8</c:v>
                </c:pt>
                <c:pt idx="6421">
                  <c:v>884.21</c:v>
                </c:pt>
                <c:pt idx="6422">
                  <c:v>919.62</c:v>
                </c:pt>
                <c:pt idx="6423">
                  <c:v>930.25</c:v>
                </c:pt>
                <c:pt idx="6424">
                  <c:v>928.77</c:v>
                </c:pt>
                <c:pt idx="6425">
                  <c:v>950.72</c:v>
                </c:pt>
                <c:pt idx="6426">
                  <c:v>937.43</c:v>
                </c:pt>
                <c:pt idx="6427">
                  <c:v>949.36</c:v>
                </c:pt>
                <c:pt idx="6428">
                  <c:v>962.7</c:v>
                </c:pt>
                <c:pt idx="6429">
                  <c:v>940.86</c:v>
                </c:pt>
                <c:pt idx="6430">
                  <c:v>947.95</c:v>
                </c:pt>
                <c:pt idx="6431">
                  <c:v>934.82</c:v>
                </c:pt>
                <c:pt idx="6432">
                  <c:v>917.87</c:v>
                </c:pt>
                <c:pt idx="6433">
                  <c:v>917.8</c:v>
                </c:pt>
                <c:pt idx="6434">
                  <c:v>916.07</c:v>
                </c:pt>
                <c:pt idx="6435">
                  <c:v>916.07</c:v>
                </c:pt>
                <c:pt idx="6436">
                  <c:v>878.02</c:v>
                </c:pt>
                <c:pt idx="6437">
                  <c:v>893.4</c:v>
                </c:pt>
                <c:pt idx="6438">
                  <c:v>879.15</c:v>
                </c:pt>
                <c:pt idx="6439">
                  <c:v>893.92</c:v>
                </c:pt>
                <c:pt idx="6440">
                  <c:v>902.96</c:v>
                </c:pt>
                <c:pt idx="6441">
                  <c:v>909.58</c:v>
                </c:pt>
                <c:pt idx="6442">
                  <c:v>909.45</c:v>
                </c:pt>
                <c:pt idx="6443">
                  <c:v>886.91</c:v>
                </c:pt>
                <c:pt idx="6444">
                  <c:v>889.81</c:v>
                </c:pt>
                <c:pt idx="6445">
                  <c:v>891.1</c:v>
                </c:pt>
                <c:pt idx="6446">
                  <c:v>873.52</c:v>
                </c:pt>
                <c:pt idx="6447">
                  <c:v>869.46</c:v>
                </c:pt>
                <c:pt idx="6448">
                  <c:v>843.32</c:v>
                </c:pt>
                <c:pt idx="6449">
                  <c:v>845.39</c:v>
                </c:pt>
                <c:pt idx="6450">
                  <c:v>833.7</c:v>
                </c:pt>
                <c:pt idx="6451">
                  <c:v>819.29</c:v>
                </c:pt>
                <c:pt idx="6452">
                  <c:v>839.66</c:v>
                </c:pt>
                <c:pt idx="6453">
                  <c:v>854.95</c:v>
                </c:pt>
                <c:pt idx="6454">
                  <c:v>827.37</c:v>
                </c:pt>
                <c:pt idx="6455">
                  <c:v>815.28</c:v>
                </c:pt>
                <c:pt idx="6456">
                  <c:v>847.91</c:v>
                </c:pt>
                <c:pt idx="6457">
                  <c:v>827.91</c:v>
                </c:pt>
                <c:pt idx="6458">
                  <c:v>818.95</c:v>
                </c:pt>
                <c:pt idx="6459">
                  <c:v>800.58</c:v>
                </c:pt>
                <c:pt idx="6460">
                  <c:v>785.28</c:v>
                </c:pt>
                <c:pt idx="6461">
                  <c:v>798.55</c:v>
                </c:pt>
                <c:pt idx="6462">
                  <c:v>776.76</c:v>
                </c:pt>
                <c:pt idx="6463">
                  <c:v>803.92</c:v>
                </c:pt>
                <c:pt idx="6464">
                  <c:v>835.32</c:v>
                </c:pt>
                <c:pt idx="6465">
                  <c:v>841.44</c:v>
                </c:pt>
                <c:pt idx="6466">
                  <c:v>881.27</c:v>
                </c:pt>
                <c:pt idx="6467">
                  <c:v>860.02</c:v>
                </c:pt>
                <c:pt idx="6468">
                  <c:v>879.2</c:v>
                </c:pt>
                <c:pt idx="6469">
                  <c:v>884.39</c:v>
                </c:pt>
                <c:pt idx="6470">
                  <c:v>899.72</c:v>
                </c:pt>
                <c:pt idx="6471">
                  <c:v>890.16</c:v>
                </c:pt>
                <c:pt idx="6472">
                  <c:v>896.14</c:v>
                </c:pt>
                <c:pt idx="6473">
                  <c:v>882.5</c:v>
                </c:pt>
                <c:pt idx="6474">
                  <c:v>897.65</c:v>
                </c:pt>
                <c:pt idx="6475">
                  <c:v>890.23</c:v>
                </c:pt>
                <c:pt idx="6476">
                  <c:v>882.15</c:v>
                </c:pt>
                <c:pt idx="6477">
                  <c:v>890.71</c:v>
                </c:pt>
                <c:pt idx="6478">
                  <c:v>885.76</c:v>
                </c:pt>
                <c:pt idx="6479">
                  <c:v>900.96</c:v>
                </c:pt>
                <c:pt idx="6480">
                  <c:v>908.35</c:v>
                </c:pt>
                <c:pt idx="6481">
                  <c:v>915.39</c:v>
                </c:pt>
                <c:pt idx="6482">
                  <c:v>923.76</c:v>
                </c:pt>
                <c:pt idx="6483">
                  <c:v>902.65</c:v>
                </c:pt>
                <c:pt idx="6484">
                  <c:v>894.74</c:v>
                </c:pt>
                <c:pt idx="6485">
                  <c:v>876.19</c:v>
                </c:pt>
                <c:pt idx="6486">
                  <c:v>882.95</c:v>
                </c:pt>
                <c:pt idx="6487">
                  <c:v>882.53</c:v>
                </c:pt>
                <c:pt idx="6488">
                  <c:v>904.27</c:v>
                </c:pt>
                <c:pt idx="6489">
                  <c:v>909.83</c:v>
                </c:pt>
                <c:pt idx="6490">
                  <c:v>900.36</c:v>
                </c:pt>
                <c:pt idx="6491">
                  <c:v>896.74</c:v>
                </c:pt>
                <c:pt idx="6492">
                  <c:v>914.15</c:v>
                </c:pt>
                <c:pt idx="6493">
                  <c:v>933.76</c:v>
                </c:pt>
                <c:pt idx="6494">
                  <c:v>930.55</c:v>
                </c:pt>
                <c:pt idx="6495">
                  <c:v>932.88</c:v>
                </c:pt>
                <c:pt idx="6496">
                  <c:v>913.31</c:v>
                </c:pt>
                <c:pt idx="6497">
                  <c:v>938.87</c:v>
                </c:pt>
                <c:pt idx="6498">
                  <c:v>938.87</c:v>
                </c:pt>
                <c:pt idx="6499">
                  <c:v>936.31</c:v>
                </c:pt>
                <c:pt idx="6500">
                  <c:v>934.53</c:v>
                </c:pt>
                <c:pt idx="6501">
                  <c:v>920.75</c:v>
                </c:pt>
                <c:pt idx="6502">
                  <c:v>917.57</c:v>
                </c:pt>
                <c:pt idx="6503">
                  <c:v>906.55</c:v>
                </c:pt>
                <c:pt idx="6504">
                  <c:v>912.23</c:v>
                </c:pt>
                <c:pt idx="6505">
                  <c:v>892</c:v>
                </c:pt>
                <c:pt idx="6506">
                  <c:v>904.45</c:v>
                </c:pt>
                <c:pt idx="6507">
                  <c:v>904.96</c:v>
                </c:pt>
                <c:pt idx="6508">
                  <c:v>901.59</c:v>
                </c:pt>
                <c:pt idx="6509">
                  <c:v>889.48</c:v>
                </c:pt>
                <c:pt idx="6510">
                  <c:v>910.4</c:v>
                </c:pt>
                <c:pt idx="6511">
                  <c:v>902.99</c:v>
                </c:pt>
                <c:pt idx="6512">
                  <c:v>891.12</c:v>
                </c:pt>
                <c:pt idx="6513">
                  <c:v>884.25</c:v>
                </c:pt>
                <c:pt idx="6514">
                  <c:v>895.75</c:v>
                </c:pt>
                <c:pt idx="6515">
                  <c:v>897.38</c:v>
                </c:pt>
                <c:pt idx="6516">
                  <c:v>892.47</c:v>
                </c:pt>
                <c:pt idx="6517">
                  <c:v>892.47</c:v>
                </c:pt>
                <c:pt idx="6518">
                  <c:v>889.66</c:v>
                </c:pt>
                <c:pt idx="6519">
                  <c:v>875.4</c:v>
                </c:pt>
                <c:pt idx="6520">
                  <c:v>879.39</c:v>
                </c:pt>
                <c:pt idx="6521">
                  <c:v>879.82</c:v>
                </c:pt>
                <c:pt idx="6522">
                  <c:v>879.82</c:v>
                </c:pt>
                <c:pt idx="6523">
                  <c:v>909.03</c:v>
                </c:pt>
                <c:pt idx="6524">
                  <c:v>908.59</c:v>
                </c:pt>
                <c:pt idx="6525">
                  <c:v>929.01</c:v>
                </c:pt>
                <c:pt idx="6526">
                  <c:v>922.93</c:v>
                </c:pt>
                <c:pt idx="6527">
                  <c:v>909.93</c:v>
                </c:pt>
                <c:pt idx="6528">
                  <c:v>927.58</c:v>
                </c:pt>
                <c:pt idx="6529">
                  <c:v>927.57</c:v>
                </c:pt>
                <c:pt idx="6530">
                  <c:v>926.26</c:v>
                </c:pt>
                <c:pt idx="6531">
                  <c:v>931.66</c:v>
                </c:pt>
                <c:pt idx="6532">
                  <c:v>918.22</c:v>
                </c:pt>
                <c:pt idx="6533">
                  <c:v>914.6</c:v>
                </c:pt>
                <c:pt idx="6534">
                  <c:v>901.78</c:v>
                </c:pt>
                <c:pt idx="6535">
                  <c:v>901.78</c:v>
                </c:pt>
                <c:pt idx="6536">
                  <c:v>887.62</c:v>
                </c:pt>
                <c:pt idx="6537">
                  <c:v>878.36</c:v>
                </c:pt>
                <c:pt idx="6538">
                  <c:v>887.34</c:v>
                </c:pt>
                <c:pt idx="6539">
                  <c:v>861.4</c:v>
                </c:pt>
                <c:pt idx="6540">
                  <c:v>847.48</c:v>
                </c:pt>
                <c:pt idx="6541">
                  <c:v>858.54</c:v>
                </c:pt>
                <c:pt idx="6542">
                  <c:v>864.36</c:v>
                </c:pt>
                <c:pt idx="6543">
                  <c:v>844.61</c:v>
                </c:pt>
                <c:pt idx="6544">
                  <c:v>855.7</c:v>
                </c:pt>
                <c:pt idx="6545">
                  <c:v>860.32</c:v>
                </c:pt>
                <c:pt idx="6546">
                  <c:v>848.2</c:v>
                </c:pt>
                <c:pt idx="6547">
                  <c:v>843.59</c:v>
                </c:pt>
                <c:pt idx="6548">
                  <c:v>838.15</c:v>
                </c:pt>
                <c:pt idx="6549">
                  <c:v>829.69</c:v>
                </c:pt>
                <c:pt idx="6550">
                  <c:v>835.97</c:v>
                </c:pt>
                <c:pt idx="6551">
                  <c:v>829.2</c:v>
                </c:pt>
                <c:pt idx="6552">
                  <c:v>818.68</c:v>
                </c:pt>
                <c:pt idx="6553">
                  <c:v>817.37</c:v>
                </c:pt>
                <c:pt idx="6554">
                  <c:v>834.89</c:v>
                </c:pt>
                <c:pt idx="6555">
                  <c:v>834.89</c:v>
                </c:pt>
                <c:pt idx="6556">
                  <c:v>851.17</c:v>
                </c:pt>
                <c:pt idx="6557">
                  <c:v>845.13</c:v>
                </c:pt>
                <c:pt idx="6558">
                  <c:v>837.1</c:v>
                </c:pt>
                <c:pt idx="6559">
                  <c:v>848.17</c:v>
                </c:pt>
                <c:pt idx="6560">
                  <c:v>832.58</c:v>
                </c:pt>
                <c:pt idx="6561">
                  <c:v>838.57</c:v>
                </c:pt>
                <c:pt idx="6562">
                  <c:v>827.55</c:v>
                </c:pt>
                <c:pt idx="6563">
                  <c:v>837.28</c:v>
                </c:pt>
                <c:pt idx="6564">
                  <c:v>841.15</c:v>
                </c:pt>
                <c:pt idx="6565">
                  <c:v>834.81</c:v>
                </c:pt>
                <c:pt idx="6566">
                  <c:v>821.99</c:v>
                </c:pt>
                <c:pt idx="6567">
                  <c:v>829.85</c:v>
                </c:pt>
                <c:pt idx="6568">
                  <c:v>822.1</c:v>
                </c:pt>
                <c:pt idx="6569">
                  <c:v>828.89</c:v>
                </c:pt>
                <c:pt idx="6570">
                  <c:v>807.48</c:v>
                </c:pt>
                <c:pt idx="6571">
                  <c:v>800.73</c:v>
                </c:pt>
                <c:pt idx="6572">
                  <c:v>804.19</c:v>
                </c:pt>
                <c:pt idx="6573">
                  <c:v>831.9</c:v>
                </c:pt>
                <c:pt idx="6574">
                  <c:v>833.27</c:v>
                </c:pt>
                <c:pt idx="6575">
                  <c:v>862.79</c:v>
                </c:pt>
                <c:pt idx="6576">
                  <c:v>866.45</c:v>
                </c:pt>
                <c:pt idx="6577">
                  <c:v>874.02</c:v>
                </c:pt>
                <c:pt idx="6578">
                  <c:v>875.67</c:v>
                </c:pt>
                <c:pt idx="6579">
                  <c:v>895.79</c:v>
                </c:pt>
                <c:pt idx="6580">
                  <c:v>864.23</c:v>
                </c:pt>
                <c:pt idx="6581">
                  <c:v>874.74</c:v>
                </c:pt>
                <c:pt idx="6582">
                  <c:v>869.95</c:v>
                </c:pt>
                <c:pt idx="6583">
                  <c:v>868.52</c:v>
                </c:pt>
                <c:pt idx="6584">
                  <c:v>863.5</c:v>
                </c:pt>
                <c:pt idx="6585">
                  <c:v>848.18</c:v>
                </c:pt>
                <c:pt idx="6586">
                  <c:v>858.48</c:v>
                </c:pt>
                <c:pt idx="6587">
                  <c:v>880.9</c:v>
                </c:pt>
                <c:pt idx="6588">
                  <c:v>876.45</c:v>
                </c:pt>
                <c:pt idx="6589">
                  <c:v>878.85</c:v>
                </c:pt>
                <c:pt idx="6590">
                  <c:v>879.93</c:v>
                </c:pt>
                <c:pt idx="6591">
                  <c:v>878.29</c:v>
                </c:pt>
                <c:pt idx="6592">
                  <c:v>865.99</c:v>
                </c:pt>
                <c:pt idx="6593">
                  <c:v>871.58</c:v>
                </c:pt>
                <c:pt idx="6594">
                  <c:v>868.3</c:v>
                </c:pt>
                <c:pt idx="6595">
                  <c:v>885.23</c:v>
                </c:pt>
                <c:pt idx="6596">
                  <c:v>890.81</c:v>
                </c:pt>
                <c:pt idx="6597">
                  <c:v>879.91</c:v>
                </c:pt>
                <c:pt idx="6598">
                  <c:v>893.58</c:v>
                </c:pt>
                <c:pt idx="6599">
                  <c:v>893.58</c:v>
                </c:pt>
                <c:pt idx="6600">
                  <c:v>892.01</c:v>
                </c:pt>
                <c:pt idx="6601">
                  <c:v>911.37</c:v>
                </c:pt>
                <c:pt idx="6602">
                  <c:v>919.02</c:v>
                </c:pt>
                <c:pt idx="6603">
                  <c:v>911.43</c:v>
                </c:pt>
                <c:pt idx="6604">
                  <c:v>898.81</c:v>
                </c:pt>
                <c:pt idx="6605">
                  <c:v>914.84</c:v>
                </c:pt>
                <c:pt idx="6606">
                  <c:v>917.84</c:v>
                </c:pt>
                <c:pt idx="6607">
                  <c:v>916.92</c:v>
                </c:pt>
                <c:pt idx="6608">
                  <c:v>916.3</c:v>
                </c:pt>
                <c:pt idx="6609">
                  <c:v>930.08</c:v>
                </c:pt>
                <c:pt idx="6610">
                  <c:v>926.55</c:v>
                </c:pt>
                <c:pt idx="6611">
                  <c:v>934.39</c:v>
                </c:pt>
                <c:pt idx="6612">
                  <c:v>929.62</c:v>
                </c:pt>
                <c:pt idx="6613">
                  <c:v>920.27</c:v>
                </c:pt>
                <c:pt idx="6614">
                  <c:v>933.41</c:v>
                </c:pt>
                <c:pt idx="6615">
                  <c:v>945.11</c:v>
                </c:pt>
                <c:pt idx="6616">
                  <c:v>942.3</c:v>
                </c:pt>
                <c:pt idx="6617">
                  <c:v>939.28</c:v>
                </c:pt>
                <c:pt idx="6618">
                  <c:v>946.66</c:v>
                </c:pt>
                <c:pt idx="6619">
                  <c:v>944.3</c:v>
                </c:pt>
                <c:pt idx="6620">
                  <c:v>920.77</c:v>
                </c:pt>
                <c:pt idx="6621">
                  <c:v>919.73</c:v>
                </c:pt>
                <c:pt idx="6622">
                  <c:v>923.42</c:v>
                </c:pt>
                <c:pt idx="6623">
                  <c:v>931.87</c:v>
                </c:pt>
                <c:pt idx="6624">
                  <c:v>933.22</c:v>
                </c:pt>
                <c:pt idx="6625">
                  <c:v>933.22</c:v>
                </c:pt>
                <c:pt idx="6626">
                  <c:v>951.48</c:v>
                </c:pt>
                <c:pt idx="6627">
                  <c:v>953.22</c:v>
                </c:pt>
                <c:pt idx="6628">
                  <c:v>949.64</c:v>
                </c:pt>
                <c:pt idx="6629">
                  <c:v>963.59</c:v>
                </c:pt>
                <c:pt idx="6630">
                  <c:v>967</c:v>
                </c:pt>
                <c:pt idx="6631">
                  <c:v>971.56</c:v>
                </c:pt>
                <c:pt idx="6632">
                  <c:v>986.24</c:v>
                </c:pt>
                <c:pt idx="6633">
                  <c:v>990.14</c:v>
                </c:pt>
                <c:pt idx="6634">
                  <c:v>987.76</c:v>
                </c:pt>
                <c:pt idx="6635">
                  <c:v>975.93</c:v>
                </c:pt>
                <c:pt idx="6636">
                  <c:v>984.84</c:v>
                </c:pt>
                <c:pt idx="6637">
                  <c:v>997.48</c:v>
                </c:pt>
                <c:pt idx="6638">
                  <c:v>998.51</c:v>
                </c:pt>
                <c:pt idx="6639">
                  <c:v>988.61</c:v>
                </c:pt>
                <c:pt idx="6640">
                  <c:v>1010.74</c:v>
                </c:pt>
                <c:pt idx="6641">
                  <c:v>1011.66</c:v>
                </c:pt>
                <c:pt idx="6642">
                  <c:v>1010.09</c:v>
                </c:pt>
                <c:pt idx="6643">
                  <c:v>994.7</c:v>
                </c:pt>
                <c:pt idx="6644">
                  <c:v>995.69</c:v>
                </c:pt>
                <c:pt idx="6645">
                  <c:v>981.64</c:v>
                </c:pt>
                <c:pt idx="6646">
                  <c:v>983.45</c:v>
                </c:pt>
                <c:pt idx="6647">
                  <c:v>975.32</c:v>
                </c:pt>
                <c:pt idx="6648">
                  <c:v>985.82</c:v>
                </c:pt>
                <c:pt idx="6649">
                  <c:v>976.22</c:v>
                </c:pt>
                <c:pt idx="6650">
                  <c:v>974.5</c:v>
                </c:pt>
                <c:pt idx="6651">
                  <c:v>982.32</c:v>
                </c:pt>
                <c:pt idx="6652">
                  <c:v>993.75</c:v>
                </c:pt>
                <c:pt idx="6653">
                  <c:v>985.7</c:v>
                </c:pt>
                <c:pt idx="6654">
                  <c:v>985.7</c:v>
                </c:pt>
                <c:pt idx="6655">
                  <c:v>1004.42</c:v>
                </c:pt>
                <c:pt idx="6656">
                  <c:v>1007.84</c:v>
                </c:pt>
                <c:pt idx="6657">
                  <c:v>1002.21</c:v>
                </c:pt>
                <c:pt idx="6658">
                  <c:v>988.7</c:v>
                </c:pt>
                <c:pt idx="6659">
                  <c:v>998.14</c:v>
                </c:pt>
                <c:pt idx="6660">
                  <c:v>1003.86</c:v>
                </c:pt>
                <c:pt idx="6661">
                  <c:v>1000.42</c:v>
                </c:pt>
                <c:pt idx="6662">
                  <c:v>994</c:v>
                </c:pt>
                <c:pt idx="6663">
                  <c:v>981.73</c:v>
                </c:pt>
                <c:pt idx="6664">
                  <c:v>993.32</c:v>
                </c:pt>
                <c:pt idx="6665">
                  <c:v>978.8</c:v>
                </c:pt>
                <c:pt idx="6666">
                  <c:v>988.11</c:v>
                </c:pt>
                <c:pt idx="6667">
                  <c:v>988.61</c:v>
                </c:pt>
                <c:pt idx="6668">
                  <c:v>981.6</c:v>
                </c:pt>
                <c:pt idx="6669">
                  <c:v>998.68</c:v>
                </c:pt>
                <c:pt idx="6670">
                  <c:v>996.52</c:v>
                </c:pt>
                <c:pt idx="6671">
                  <c:v>989.28</c:v>
                </c:pt>
                <c:pt idx="6672">
                  <c:v>987.49</c:v>
                </c:pt>
                <c:pt idx="6673">
                  <c:v>990.31</c:v>
                </c:pt>
                <c:pt idx="6674">
                  <c:v>980.15</c:v>
                </c:pt>
                <c:pt idx="6675">
                  <c:v>982.82</c:v>
                </c:pt>
                <c:pt idx="6676">
                  <c:v>965.46</c:v>
                </c:pt>
                <c:pt idx="6677">
                  <c:v>967.08</c:v>
                </c:pt>
                <c:pt idx="6678">
                  <c:v>974.12</c:v>
                </c:pt>
                <c:pt idx="6679">
                  <c:v>977.59</c:v>
                </c:pt>
                <c:pt idx="6680">
                  <c:v>980.59</c:v>
                </c:pt>
                <c:pt idx="6681">
                  <c:v>990.35</c:v>
                </c:pt>
                <c:pt idx="6682">
                  <c:v>984.03</c:v>
                </c:pt>
                <c:pt idx="6683">
                  <c:v>990.51</c:v>
                </c:pt>
                <c:pt idx="6684">
                  <c:v>990.67</c:v>
                </c:pt>
                <c:pt idx="6685">
                  <c:v>999.74</c:v>
                </c:pt>
                <c:pt idx="6686">
                  <c:v>1002.35</c:v>
                </c:pt>
                <c:pt idx="6687">
                  <c:v>1000.3</c:v>
                </c:pt>
                <c:pt idx="6688">
                  <c:v>1003.27</c:v>
                </c:pt>
                <c:pt idx="6689">
                  <c:v>993.06</c:v>
                </c:pt>
                <c:pt idx="6690">
                  <c:v>993.71</c:v>
                </c:pt>
                <c:pt idx="6691">
                  <c:v>996.73</c:v>
                </c:pt>
                <c:pt idx="6692">
                  <c:v>996.79</c:v>
                </c:pt>
                <c:pt idx="6693">
                  <c:v>1002.84</c:v>
                </c:pt>
                <c:pt idx="6694">
                  <c:v>1008.01</c:v>
                </c:pt>
                <c:pt idx="6695">
                  <c:v>1008.01</c:v>
                </c:pt>
                <c:pt idx="6696">
                  <c:v>1021.99</c:v>
                </c:pt>
                <c:pt idx="6697">
                  <c:v>1026.27</c:v>
                </c:pt>
                <c:pt idx="6698">
                  <c:v>1027.97</c:v>
                </c:pt>
                <c:pt idx="6699">
                  <c:v>1021.39</c:v>
                </c:pt>
                <c:pt idx="6700">
                  <c:v>1031.6400000000001</c:v>
                </c:pt>
                <c:pt idx="6701">
                  <c:v>1023.16</c:v>
                </c:pt>
                <c:pt idx="6702">
                  <c:v>1010.92</c:v>
                </c:pt>
                <c:pt idx="6703">
                  <c:v>1016.42</c:v>
                </c:pt>
                <c:pt idx="6704">
                  <c:v>1018.63</c:v>
                </c:pt>
                <c:pt idx="6705">
                  <c:v>1014.81</c:v>
                </c:pt>
                <c:pt idx="6706">
                  <c:v>1029.32</c:v>
                </c:pt>
                <c:pt idx="6707">
                  <c:v>1025.97</c:v>
                </c:pt>
                <c:pt idx="6708">
                  <c:v>1039.58</c:v>
                </c:pt>
                <c:pt idx="6709">
                  <c:v>1036.3</c:v>
                </c:pt>
                <c:pt idx="6710">
                  <c:v>1022.82</c:v>
                </c:pt>
                <c:pt idx="6711">
                  <c:v>1029.03</c:v>
                </c:pt>
                <c:pt idx="6712">
                  <c:v>1009.38</c:v>
                </c:pt>
                <c:pt idx="6713">
                  <c:v>1003.27</c:v>
                </c:pt>
                <c:pt idx="6714">
                  <c:v>996.85</c:v>
                </c:pt>
                <c:pt idx="6715">
                  <c:v>1006.58</c:v>
                </c:pt>
                <c:pt idx="6716">
                  <c:v>995.97</c:v>
                </c:pt>
                <c:pt idx="6717">
                  <c:v>1018.22</c:v>
                </c:pt>
                <c:pt idx="6718">
                  <c:v>1020.24</c:v>
                </c:pt>
                <c:pt idx="6719">
                  <c:v>1029.8499999999999</c:v>
                </c:pt>
                <c:pt idx="6720">
                  <c:v>1034.3499999999999</c:v>
                </c:pt>
                <c:pt idx="6721">
                  <c:v>1039.25</c:v>
                </c:pt>
                <c:pt idx="6722">
                  <c:v>1033.78</c:v>
                </c:pt>
                <c:pt idx="6723">
                  <c:v>1038.73</c:v>
                </c:pt>
                <c:pt idx="6724">
                  <c:v>1038.06</c:v>
                </c:pt>
                <c:pt idx="6725">
                  <c:v>1045.3499999999999</c:v>
                </c:pt>
                <c:pt idx="6726">
                  <c:v>1049.48</c:v>
                </c:pt>
                <c:pt idx="6727">
                  <c:v>1046.76</c:v>
                </c:pt>
                <c:pt idx="6728">
                  <c:v>1050.07</c:v>
                </c:pt>
                <c:pt idx="6729">
                  <c:v>1039.32</c:v>
                </c:pt>
                <c:pt idx="6730">
                  <c:v>1044.68</c:v>
                </c:pt>
                <c:pt idx="6731">
                  <c:v>1046.03</c:v>
                </c:pt>
                <c:pt idx="6732">
                  <c:v>1030.3599999999999</c:v>
                </c:pt>
                <c:pt idx="6733">
                  <c:v>1033.77</c:v>
                </c:pt>
                <c:pt idx="6734">
                  <c:v>1028.9000000000001</c:v>
                </c:pt>
                <c:pt idx="6735">
                  <c:v>1031.1300000000001</c:v>
                </c:pt>
                <c:pt idx="6736">
                  <c:v>1046.79</c:v>
                </c:pt>
                <c:pt idx="6737">
                  <c:v>1048.1099999999999</c:v>
                </c:pt>
                <c:pt idx="6738">
                  <c:v>1046.94</c:v>
                </c:pt>
                <c:pt idx="6739">
                  <c:v>1050.71</c:v>
                </c:pt>
                <c:pt idx="6740">
                  <c:v>1059.02</c:v>
                </c:pt>
                <c:pt idx="6741">
                  <c:v>1053.25</c:v>
                </c:pt>
                <c:pt idx="6742">
                  <c:v>1051.81</c:v>
                </c:pt>
                <c:pt idx="6743">
                  <c:v>1058.05</c:v>
                </c:pt>
                <c:pt idx="6744">
                  <c:v>1053.21</c:v>
                </c:pt>
                <c:pt idx="6745">
                  <c:v>1047.1099999999999</c:v>
                </c:pt>
                <c:pt idx="6746">
                  <c:v>1046.57</c:v>
                </c:pt>
                <c:pt idx="6747">
                  <c:v>1058.56</c:v>
                </c:pt>
                <c:pt idx="6748">
                  <c:v>1058.4100000000001</c:v>
                </c:pt>
                <c:pt idx="6749">
                  <c:v>1050.3499999999999</c:v>
                </c:pt>
                <c:pt idx="6750">
                  <c:v>1043.6300000000001</c:v>
                </c:pt>
                <c:pt idx="6751">
                  <c:v>1034.1500000000001</c:v>
                </c:pt>
                <c:pt idx="6752">
                  <c:v>1042.44</c:v>
                </c:pt>
                <c:pt idx="6753">
                  <c:v>1033.6500000000001</c:v>
                </c:pt>
                <c:pt idx="6754">
                  <c:v>1035.28</c:v>
                </c:pt>
                <c:pt idx="6755">
                  <c:v>1052.08</c:v>
                </c:pt>
                <c:pt idx="6756">
                  <c:v>1053.8900000000001</c:v>
                </c:pt>
                <c:pt idx="6757">
                  <c:v>1058.45</c:v>
                </c:pt>
                <c:pt idx="6758">
                  <c:v>1058.45</c:v>
                </c:pt>
                <c:pt idx="6759">
                  <c:v>1058.2</c:v>
                </c:pt>
                <c:pt idx="6760">
                  <c:v>1070.1300000000001</c:v>
                </c:pt>
                <c:pt idx="6761">
                  <c:v>1066.6199999999999</c:v>
                </c:pt>
                <c:pt idx="6762">
                  <c:v>1064.73</c:v>
                </c:pt>
                <c:pt idx="6763">
                  <c:v>1069.72</c:v>
                </c:pt>
                <c:pt idx="6764">
                  <c:v>1061.5</c:v>
                </c:pt>
                <c:pt idx="6765">
                  <c:v>1069.3</c:v>
                </c:pt>
                <c:pt idx="6766">
                  <c:v>1060.18</c:v>
                </c:pt>
                <c:pt idx="6767">
                  <c:v>1059.05</c:v>
                </c:pt>
                <c:pt idx="6768">
                  <c:v>1071.21</c:v>
                </c:pt>
                <c:pt idx="6769">
                  <c:v>1074.1400000000001</c:v>
                </c:pt>
                <c:pt idx="6770">
                  <c:v>1068.04</c:v>
                </c:pt>
                <c:pt idx="6771">
                  <c:v>1075.1300000000001</c:v>
                </c:pt>
                <c:pt idx="6772">
                  <c:v>1076.48</c:v>
                </c:pt>
                <c:pt idx="6773">
                  <c:v>1089.17</c:v>
                </c:pt>
                <c:pt idx="6774">
                  <c:v>1088.6600000000001</c:v>
                </c:pt>
                <c:pt idx="6775">
                  <c:v>1092.94</c:v>
                </c:pt>
                <c:pt idx="6776">
                  <c:v>1096.02</c:v>
                </c:pt>
                <c:pt idx="6777">
                  <c:v>1094.04</c:v>
                </c:pt>
                <c:pt idx="6778">
                  <c:v>1094.04</c:v>
                </c:pt>
                <c:pt idx="6779">
                  <c:v>1095.8900000000001</c:v>
                </c:pt>
                <c:pt idx="6780">
                  <c:v>1109.48</c:v>
                </c:pt>
                <c:pt idx="6781">
                  <c:v>1109.6400000000001</c:v>
                </c:pt>
                <c:pt idx="6782">
                  <c:v>1111.92</c:v>
                </c:pt>
                <c:pt idx="6783">
                  <c:v>1111.92</c:v>
                </c:pt>
                <c:pt idx="6784">
                  <c:v>1108.48</c:v>
                </c:pt>
                <c:pt idx="6785">
                  <c:v>1122.22</c:v>
                </c:pt>
                <c:pt idx="6786">
                  <c:v>1123.67</c:v>
                </c:pt>
                <c:pt idx="6787">
                  <c:v>1126.33</c:v>
                </c:pt>
                <c:pt idx="6788">
                  <c:v>1131.92</c:v>
                </c:pt>
                <c:pt idx="6789">
                  <c:v>1121.8599999999999</c:v>
                </c:pt>
                <c:pt idx="6790">
                  <c:v>1127.23</c:v>
                </c:pt>
                <c:pt idx="6791">
                  <c:v>1121.22</c:v>
                </c:pt>
                <c:pt idx="6792">
                  <c:v>1130.52</c:v>
                </c:pt>
                <c:pt idx="6793">
                  <c:v>1132.05</c:v>
                </c:pt>
                <c:pt idx="6794">
                  <c:v>1139.83</c:v>
                </c:pt>
                <c:pt idx="6795">
                  <c:v>1139.83</c:v>
                </c:pt>
                <c:pt idx="6796">
                  <c:v>1138.77</c:v>
                </c:pt>
                <c:pt idx="6797">
                  <c:v>1147.6199999999999</c:v>
                </c:pt>
                <c:pt idx="6798">
                  <c:v>1143.94</c:v>
                </c:pt>
                <c:pt idx="6799">
                  <c:v>1141.55</c:v>
                </c:pt>
                <c:pt idx="6800">
                  <c:v>1155.3699999999999</c:v>
                </c:pt>
                <c:pt idx="6801">
                  <c:v>1144.05</c:v>
                </c:pt>
                <c:pt idx="6802">
                  <c:v>1128.48</c:v>
                </c:pt>
                <c:pt idx="6803">
                  <c:v>1134.1199999999999</c:v>
                </c:pt>
                <c:pt idx="6804">
                  <c:v>1131.1300000000001</c:v>
                </c:pt>
                <c:pt idx="6805">
                  <c:v>1135.26</c:v>
                </c:pt>
                <c:pt idx="6806">
                  <c:v>1136.03</c:v>
                </c:pt>
                <c:pt idx="6807">
                  <c:v>1126.53</c:v>
                </c:pt>
                <c:pt idx="6808">
                  <c:v>1128.5899999999999</c:v>
                </c:pt>
                <c:pt idx="6809">
                  <c:v>1142.76</c:v>
                </c:pt>
                <c:pt idx="6810">
                  <c:v>1139.81</c:v>
                </c:pt>
                <c:pt idx="6811">
                  <c:v>1145.54</c:v>
                </c:pt>
                <c:pt idx="6812">
                  <c:v>1157.76</c:v>
                </c:pt>
                <c:pt idx="6813">
                  <c:v>1152.1099999999999</c:v>
                </c:pt>
                <c:pt idx="6814">
                  <c:v>1145.81</c:v>
                </c:pt>
                <c:pt idx="6815">
                  <c:v>1145.81</c:v>
                </c:pt>
                <c:pt idx="6816">
                  <c:v>1156.99</c:v>
                </c:pt>
                <c:pt idx="6817">
                  <c:v>1151.82</c:v>
                </c:pt>
                <c:pt idx="6818">
                  <c:v>1147.06</c:v>
                </c:pt>
                <c:pt idx="6819">
                  <c:v>1144.1099999999999</c:v>
                </c:pt>
                <c:pt idx="6820">
                  <c:v>1141</c:v>
                </c:pt>
                <c:pt idx="6821">
                  <c:v>1139.0899999999999</c:v>
                </c:pt>
                <c:pt idx="6822">
                  <c:v>1143.67</c:v>
                </c:pt>
                <c:pt idx="6823">
                  <c:v>1144.9100000000001</c:v>
                </c:pt>
                <c:pt idx="6824">
                  <c:v>1144.94</c:v>
                </c:pt>
                <c:pt idx="6825">
                  <c:v>1155.96</c:v>
                </c:pt>
                <c:pt idx="6826">
                  <c:v>1149.0999999999999</c:v>
                </c:pt>
                <c:pt idx="6827">
                  <c:v>1151.04</c:v>
                </c:pt>
                <c:pt idx="6828">
                  <c:v>1154.8800000000001</c:v>
                </c:pt>
                <c:pt idx="6829">
                  <c:v>1156.8699999999999</c:v>
                </c:pt>
                <c:pt idx="6830">
                  <c:v>1147.21</c:v>
                </c:pt>
                <c:pt idx="6831">
                  <c:v>1140.58</c:v>
                </c:pt>
                <c:pt idx="6832">
                  <c:v>1123.8900000000001</c:v>
                </c:pt>
                <c:pt idx="6833">
                  <c:v>1106.78</c:v>
                </c:pt>
                <c:pt idx="6834">
                  <c:v>1120.57</c:v>
                </c:pt>
                <c:pt idx="6835">
                  <c:v>1104.49</c:v>
                </c:pt>
                <c:pt idx="6836">
                  <c:v>1110.7</c:v>
                </c:pt>
                <c:pt idx="6837">
                  <c:v>1123.75</c:v>
                </c:pt>
                <c:pt idx="6838">
                  <c:v>1122.32</c:v>
                </c:pt>
                <c:pt idx="6839">
                  <c:v>1109.78</c:v>
                </c:pt>
                <c:pt idx="6840">
                  <c:v>1095.4000000000001</c:v>
                </c:pt>
                <c:pt idx="6841">
                  <c:v>1093.95</c:v>
                </c:pt>
                <c:pt idx="6842">
                  <c:v>1091.33</c:v>
                </c:pt>
                <c:pt idx="6843">
                  <c:v>1109.19</c:v>
                </c:pt>
                <c:pt idx="6844">
                  <c:v>1108.06</c:v>
                </c:pt>
                <c:pt idx="6845">
                  <c:v>1122.47</c:v>
                </c:pt>
                <c:pt idx="6846">
                  <c:v>1127</c:v>
                </c:pt>
                <c:pt idx="6847">
                  <c:v>1126.21</c:v>
                </c:pt>
                <c:pt idx="6848">
                  <c:v>1132.17</c:v>
                </c:pt>
                <c:pt idx="6849">
                  <c:v>1141.81</c:v>
                </c:pt>
                <c:pt idx="6850">
                  <c:v>1150.57</c:v>
                </c:pt>
                <c:pt idx="6851">
                  <c:v>1148.1600000000001</c:v>
                </c:pt>
                <c:pt idx="6852">
                  <c:v>1140.53</c:v>
                </c:pt>
                <c:pt idx="6853">
                  <c:v>1139.32</c:v>
                </c:pt>
                <c:pt idx="6854">
                  <c:v>1139.32</c:v>
                </c:pt>
                <c:pt idx="6855">
                  <c:v>1145.2</c:v>
                </c:pt>
                <c:pt idx="6856">
                  <c:v>1129.44</c:v>
                </c:pt>
                <c:pt idx="6857">
                  <c:v>1128.17</c:v>
                </c:pt>
                <c:pt idx="6858">
                  <c:v>1128.8399999999999</c:v>
                </c:pt>
                <c:pt idx="6859">
                  <c:v>1134.6099999999999</c:v>
                </c:pt>
                <c:pt idx="6860">
                  <c:v>1135.82</c:v>
                </c:pt>
                <c:pt idx="6861">
                  <c:v>1118.1500000000001</c:v>
                </c:pt>
                <c:pt idx="6862">
                  <c:v>1124.0899999999999</c:v>
                </c:pt>
                <c:pt idx="6863">
                  <c:v>1139.93</c:v>
                </c:pt>
                <c:pt idx="6864">
                  <c:v>1140.5999999999999</c:v>
                </c:pt>
                <c:pt idx="6865">
                  <c:v>1135.53</c:v>
                </c:pt>
                <c:pt idx="6866">
                  <c:v>1138.1099999999999</c:v>
                </c:pt>
                <c:pt idx="6867">
                  <c:v>1122.4100000000001</c:v>
                </c:pt>
                <c:pt idx="6868">
                  <c:v>1113.8900000000001</c:v>
                </c:pt>
                <c:pt idx="6869">
                  <c:v>1107.31</c:v>
                </c:pt>
                <c:pt idx="6870">
                  <c:v>1117.49</c:v>
                </c:pt>
                <c:pt idx="6871">
                  <c:v>1119.55</c:v>
                </c:pt>
                <c:pt idx="6872">
                  <c:v>1121.53</c:v>
                </c:pt>
                <c:pt idx="6873">
                  <c:v>1113.99</c:v>
                </c:pt>
                <c:pt idx="6874">
                  <c:v>1098.7</c:v>
                </c:pt>
                <c:pt idx="6875">
                  <c:v>1087.1199999999999</c:v>
                </c:pt>
                <c:pt idx="6876">
                  <c:v>1095.45</c:v>
                </c:pt>
                <c:pt idx="6877">
                  <c:v>1097.28</c:v>
                </c:pt>
                <c:pt idx="6878">
                  <c:v>1096.44</c:v>
                </c:pt>
                <c:pt idx="6879">
                  <c:v>1095.7</c:v>
                </c:pt>
                <c:pt idx="6880">
                  <c:v>1084.0999999999999</c:v>
                </c:pt>
                <c:pt idx="6881">
                  <c:v>1091.49</c:v>
                </c:pt>
                <c:pt idx="6882">
                  <c:v>1088.68</c:v>
                </c:pt>
                <c:pt idx="6883">
                  <c:v>1089.19</c:v>
                </c:pt>
                <c:pt idx="6884">
                  <c:v>1093.56</c:v>
                </c:pt>
                <c:pt idx="6885">
                  <c:v>1095.4100000000001</c:v>
                </c:pt>
                <c:pt idx="6886">
                  <c:v>1113.05</c:v>
                </c:pt>
                <c:pt idx="6887">
                  <c:v>1114.94</c:v>
                </c:pt>
                <c:pt idx="6888">
                  <c:v>1121.28</c:v>
                </c:pt>
                <c:pt idx="6889">
                  <c:v>1120.68</c:v>
                </c:pt>
                <c:pt idx="6890">
                  <c:v>1120.68</c:v>
                </c:pt>
                <c:pt idx="6891">
                  <c:v>1121.2</c:v>
                </c:pt>
                <c:pt idx="6892">
                  <c:v>1124.99</c:v>
                </c:pt>
                <c:pt idx="6893">
                  <c:v>1116.6400000000001</c:v>
                </c:pt>
                <c:pt idx="6894">
                  <c:v>1122.5</c:v>
                </c:pt>
                <c:pt idx="6895">
                  <c:v>1140.42</c:v>
                </c:pt>
                <c:pt idx="6896">
                  <c:v>1142.18</c:v>
                </c:pt>
                <c:pt idx="6897">
                  <c:v>1131.33</c:v>
                </c:pt>
                <c:pt idx="6898">
                  <c:v>1136.47</c:v>
                </c:pt>
                <c:pt idx="6899">
                  <c:v>1136.47</c:v>
                </c:pt>
                <c:pt idx="6900">
                  <c:v>1125.29</c:v>
                </c:pt>
                <c:pt idx="6901">
                  <c:v>1132.01</c:v>
                </c:pt>
                <c:pt idx="6902">
                  <c:v>1133.56</c:v>
                </c:pt>
                <c:pt idx="6903">
                  <c:v>1132.05</c:v>
                </c:pt>
                <c:pt idx="6904">
                  <c:v>1135.02</c:v>
                </c:pt>
                <c:pt idx="6905">
                  <c:v>1130.3</c:v>
                </c:pt>
                <c:pt idx="6906">
                  <c:v>1134.4100000000001</c:v>
                </c:pt>
                <c:pt idx="6907">
                  <c:v>1144.06</c:v>
                </c:pt>
                <c:pt idx="6908">
                  <c:v>1140.6500000000001</c:v>
                </c:pt>
                <c:pt idx="6909">
                  <c:v>1134.43</c:v>
                </c:pt>
                <c:pt idx="6910">
                  <c:v>1133.3499999999999</c:v>
                </c:pt>
                <c:pt idx="6911">
                  <c:v>1136.2</c:v>
                </c:pt>
                <c:pt idx="6912">
                  <c:v>1140.8399999999999</c:v>
                </c:pt>
                <c:pt idx="6913">
                  <c:v>1128.94</c:v>
                </c:pt>
                <c:pt idx="6914">
                  <c:v>1125.3800000000001</c:v>
                </c:pt>
                <c:pt idx="6915">
                  <c:v>1125.3800000000001</c:v>
                </c:pt>
                <c:pt idx="6916">
                  <c:v>1116.21</c:v>
                </c:pt>
                <c:pt idx="6917">
                  <c:v>1118.33</c:v>
                </c:pt>
                <c:pt idx="6918">
                  <c:v>1109.1099999999999</c:v>
                </c:pt>
                <c:pt idx="6919">
                  <c:v>1112.81</c:v>
                </c:pt>
                <c:pt idx="6920">
                  <c:v>1114.3499999999999</c:v>
                </c:pt>
                <c:pt idx="6921">
                  <c:v>1115.1400000000001</c:v>
                </c:pt>
                <c:pt idx="6922">
                  <c:v>1111.47</c:v>
                </c:pt>
                <c:pt idx="6923">
                  <c:v>1106.69</c:v>
                </c:pt>
                <c:pt idx="6924">
                  <c:v>1101.3900000000001</c:v>
                </c:pt>
                <c:pt idx="6925">
                  <c:v>1100.9000000000001</c:v>
                </c:pt>
                <c:pt idx="6926">
                  <c:v>1108.67</c:v>
                </c:pt>
                <c:pt idx="6927">
                  <c:v>1093.8800000000001</c:v>
                </c:pt>
                <c:pt idx="6928">
                  <c:v>1096.8499999999999</c:v>
                </c:pt>
                <c:pt idx="6929">
                  <c:v>1086.2</c:v>
                </c:pt>
                <c:pt idx="6930">
                  <c:v>1084.07</c:v>
                </c:pt>
                <c:pt idx="6931">
                  <c:v>1094.83</c:v>
                </c:pt>
                <c:pt idx="6932">
                  <c:v>1095.42</c:v>
                </c:pt>
                <c:pt idx="6933">
                  <c:v>1100.43</c:v>
                </c:pt>
                <c:pt idx="6934">
                  <c:v>1101.72</c:v>
                </c:pt>
                <c:pt idx="6935">
                  <c:v>1106.6199999999999</c:v>
                </c:pt>
                <c:pt idx="6936">
                  <c:v>1099.69</c:v>
                </c:pt>
                <c:pt idx="6937">
                  <c:v>1098.6300000000001</c:v>
                </c:pt>
                <c:pt idx="6938">
                  <c:v>1080.7</c:v>
                </c:pt>
                <c:pt idx="6939">
                  <c:v>1063.97</c:v>
                </c:pt>
                <c:pt idx="6940">
                  <c:v>1065.22</c:v>
                </c:pt>
                <c:pt idx="6941">
                  <c:v>1079.04</c:v>
                </c:pt>
                <c:pt idx="6942">
                  <c:v>1075.8</c:v>
                </c:pt>
                <c:pt idx="6943">
                  <c:v>1063.23</c:v>
                </c:pt>
                <c:pt idx="6944">
                  <c:v>1064.8</c:v>
                </c:pt>
                <c:pt idx="6945">
                  <c:v>1079.3399999999999</c:v>
                </c:pt>
                <c:pt idx="6946">
                  <c:v>1081.71</c:v>
                </c:pt>
                <c:pt idx="6947">
                  <c:v>1095.17</c:v>
                </c:pt>
                <c:pt idx="6948">
                  <c:v>1091.23</c:v>
                </c:pt>
                <c:pt idx="6949">
                  <c:v>1098.3499999999999</c:v>
                </c:pt>
                <c:pt idx="6950">
                  <c:v>1095.68</c:v>
                </c:pt>
                <c:pt idx="6951">
                  <c:v>1096.19</c:v>
                </c:pt>
                <c:pt idx="6952">
                  <c:v>1104.96</c:v>
                </c:pt>
                <c:pt idx="6953">
                  <c:v>1105.0899999999999</c:v>
                </c:pt>
                <c:pt idx="6954">
                  <c:v>1107.77</c:v>
                </c:pt>
                <c:pt idx="6955">
                  <c:v>1099.1500000000001</c:v>
                </c:pt>
                <c:pt idx="6956">
                  <c:v>1104.24</c:v>
                </c:pt>
                <c:pt idx="6957">
                  <c:v>1105.9100000000001</c:v>
                </c:pt>
                <c:pt idx="6958">
                  <c:v>1118.31</c:v>
                </c:pt>
                <c:pt idx="6959">
                  <c:v>1113.6300000000001</c:v>
                </c:pt>
                <c:pt idx="6960">
                  <c:v>1113.6300000000001</c:v>
                </c:pt>
                <c:pt idx="6961">
                  <c:v>1121.3</c:v>
                </c:pt>
                <c:pt idx="6962">
                  <c:v>1116.27</c:v>
                </c:pt>
                <c:pt idx="6963">
                  <c:v>1118.3800000000001</c:v>
                </c:pt>
                <c:pt idx="6964">
                  <c:v>1123.92</c:v>
                </c:pt>
                <c:pt idx="6965">
                  <c:v>1125.82</c:v>
                </c:pt>
                <c:pt idx="6966">
                  <c:v>1128.33</c:v>
                </c:pt>
                <c:pt idx="6967">
                  <c:v>1120.3699999999999</c:v>
                </c:pt>
                <c:pt idx="6968">
                  <c:v>1123.5</c:v>
                </c:pt>
                <c:pt idx="6969">
                  <c:v>1128.55</c:v>
                </c:pt>
                <c:pt idx="6970">
                  <c:v>1122.2</c:v>
                </c:pt>
                <c:pt idx="6971">
                  <c:v>1129.3</c:v>
                </c:pt>
                <c:pt idx="6972">
                  <c:v>1113.56</c:v>
                </c:pt>
                <c:pt idx="6973">
                  <c:v>1108.3599999999999</c:v>
                </c:pt>
                <c:pt idx="6974">
                  <c:v>1110.1099999999999</c:v>
                </c:pt>
                <c:pt idx="6975">
                  <c:v>1103.52</c:v>
                </c:pt>
                <c:pt idx="6976">
                  <c:v>1110.06</c:v>
                </c:pt>
                <c:pt idx="6977">
                  <c:v>1114.8</c:v>
                </c:pt>
                <c:pt idx="6978">
                  <c:v>1114.58</c:v>
                </c:pt>
                <c:pt idx="6979">
                  <c:v>1131.5</c:v>
                </c:pt>
                <c:pt idx="6980">
                  <c:v>1135.17</c:v>
                </c:pt>
                <c:pt idx="6981">
                  <c:v>1134.48</c:v>
                </c:pt>
                <c:pt idx="6982">
                  <c:v>1142.05</c:v>
                </c:pt>
                <c:pt idx="6983">
                  <c:v>1130.6500000000001</c:v>
                </c:pt>
                <c:pt idx="6984">
                  <c:v>1122.1400000000001</c:v>
                </c:pt>
                <c:pt idx="6985">
                  <c:v>1124.3900000000001</c:v>
                </c:pt>
                <c:pt idx="6986">
                  <c:v>1121.8399999999999</c:v>
                </c:pt>
                <c:pt idx="6987">
                  <c:v>1113.6500000000001</c:v>
                </c:pt>
                <c:pt idx="6988">
                  <c:v>1103.29</c:v>
                </c:pt>
                <c:pt idx="6989">
                  <c:v>1108.2</c:v>
                </c:pt>
                <c:pt idx="6990">
                  <c:v>1114.02</c:v>
                </c:pt>
                <c:pt idx="6991">
                  <c:v>1103.23</c:v>
                </c:pt>
                <c:pt idx="6992">
                  <c:v>1103.6600000000001</c:v>
                </c:pt>
                <c:pt idx="6993">
                  <c:v>1106.49</c:v>
                </c:pt>
                <c:pt idx="6994">
                  <c:v>1095.73</c:v>
                </c:pt>
                <c:pt idx="6995">
                  <c:v>1094.81</c:v>
                </c:pt>
                <c:pt idx="6996">
                  <c:v>1111.0899999999999</c:v>
                </c:pt>
                <c:pt idx="6997">
                  <c:v>1125.4000000000001</c:v>
                </c:pt>
                <c:pt idx="6998">
                  <c:v>1127.44</c:v>
                </c:pt>
                <c:pt idx="6999">
                  <c:v>1130.2</c:v>
                </c:pt>
                <c:pt idx="7000">
                  <c:v>1130.51</c:v>
                </c:pt>
                <c:pt idx="7001">
                  <c:v>1130.55</c:v>
                </c:pt>
                <c:pt idx="7002">
                  <c:v>1143.19</c:v>
                </c:pt>
                <c:pt idx="7003">
                  <c:v>1161.67</c:v>
                </c:pt>
                <c:pt idx="7004">
                  <c:v>1166.17</c:v>
                </c:pt>
                <c:pt idx="7005">
                  <c:v>1164.8900000000001</c:v>
                </c:pt>
                <c:pt idx="7006">
                  <c:v>1164.08</c:v>
                </c:pt>
                <c:pt idx="7007">
                  <c:v>1162.9100000000001</c:v>
                </c:pt>
                <c:pt idx="7008">
                  <c:v>1173.48</c:v>
                </c:pt>
                <c:pt idx="7009">
                  <c:v>1184.17</c:v>
                </c:pt>
                <c:pt idx="7010">
                  <c:v>1183.82</c:v>
                </c:pt>
                <c:pt idx="7011">
                  <c:v>1175.43</c:v>
                </c:pt>
                <c:pt idx="7012">
                  <c:v>1181.94</c:v>
                </c:pt>
                <c:pt idx="7013">
                  <c:v>1183.55</c:v>
                </c:pt>
                <c:pt idx="7014">
                  <c:v>1170.3399999999999</c:v>
                </c:pt>
                <c:pt idx="7015">
                  <c:v>1177.24</c:v>
                </c:pt>
                <c:pt idx="7016">
                  <c:v>1176.94</c:v>
                </c:pt>
                <c:pt idx="7017">
                  <c:v>1181.76</c:v>
                </c:pt>
                <c:pt idx="7018">
                  <c:v>1181.76</c:v>
                </c:pt>
                <c:pt idx="7019">
                  <c:v>1182.6500000000001</c:v>
                </c:pt>
                <c:pt idx="7020">
                  <c:v>1178.57</c:v>
                </c:pt>
                <c:pt idx="7021">
                  <c:v>1173.82</c:v>
                </c:pt>
                <c:pt idx="7022">
                  <c:v>1191.3699999999999</c:v>
                </c:pt>
                <c:pt idx="7023">
                  <c:v>1190.33</c:v>
                </c:pt>
                <c:pt idx="7024">
                  <c:v>1191.17</c:v>
                </c:pt>
                <c:pt idx="7025">
                  <c:v>1190.25</c:v>
                </c:pt>
                <c:pt idx="7026">
                  <c:v>1177.08</c:v>
                </c:pt>
                <c:pt idx="7027">
                  <c:v>1182.81</c:v>
                </c:pt>
                <c:pt idx="7028">
                  <c:v>1189.24</c:v>
                </c:pt>
                <c:pt idx="7029">
                  <c:v>1188</c:v>
                </c:pt>
                <c:pt idx="7030">
                  <c:v>1198.68</c:v>
                </c:pt>
                <c:pt idx="7031">
                  <c:v>1203.3800000000001</c:v>
                </c:pt>
                <c:pt idx="7032">
                  <c:v>1205.72</c:v>
                </c:pt>
                <c:pt idx="7033">
                  <c:v>1203.21</c:v>
                </c:pt>
                <c:pt idx="7034">
                  <c:v>1194.22</c:v>
                </c:pt>
                <c:pt idx="7035">
                  <c:v>1194.6500000000001</c:v>
                </c:pt>
                <c:pt idx="7036">
                  <c:v>1205.45</c:v>
                </c:pt>
                <c:pt idx="7037">
                  <c:v>1209.57</c:v>
                </c:pt>
                <c:pt idx="7038">
                  <c:v>1210.1300000000001</c:v>
                </c:pt>
                <c:pt idx="7039">
                  <c:v>1210.1300000000001</c:v>
                </c:pt>
                <c:pt idx="7040">
                  <c:v>1204.92</c:v>
                </c:pt>
                <c:pt idx="7041">
                  <c:v>1213.54</c:v>
                </c:pt>
                <c:pt idx="7042">
                  <c:v>1213.45</c:v>
                </c:pt>
                <c:pt idx="7043">
                  <c:v>1213.55</c:v>
                </c:pt>
                <c:pt idx="7044">
                  <c:v>1211.92</c:v>
                </c:pt>
                <c:pt idx="7045">
                  <c:v>1202.08</c:v>
                </c:pt>
                <c:pt idx="7046">
                  <c:v>1188.05</c:v>
                </c:pt>
                <c:pt idx="7047">
                  <c:v>1183.74</c:v>
                </c:pt>
                <c:pt idx="7048">
                  <c:v>1187.8800000000001</c:v>
                </c:pt>
                <c:pt idx="7049">
                  <c:v>1186.19</c:v>
                </c:pt>
                <c:pt idx="7050">
                  <c:v>1190.24</c:v>
                </c:pt>
                <c:pt idx="7051">
                  <c:v>1182.99</c:v>
                </c:pt>
                <c:pt idx="7052">
                  <c:v>1187.7</c:v>
                </c:pt>
                <c:pt idx="7053">
                  <c:v>1177.45</c:v>
                </c:pt>
                <c:pt idx="7054">
                  <c:v>1184.52</c:v>
                </c:pt>
                <c:pt idx="7055">
                  <c:v>1184.52</c:v>
                </c:pt>
                <c:pt idx="7056">
                  <c:v>1195.98</c:v>
                </c:pt>
                <c:pt idx="7057">
                  <c:v>1184.6300000000001</c:v>
                </c:pt>
                <c:pt idx="7058">
                  <c:v>1175.4100000000001</c:v>
                </c:pt>
                <c:pt idx="7059">
                  <c:v>1167.8699999999999</c:v>
                </c:pt>
                <c:pt idx="7060">
                  <c:v>1163.75</c:v>
                </c:pt>
                <c:pt idx="7061">
                  <c:v>1168.4100000000001</c:v>
                </c:pt>
                <c:pt idx="7062">
                  <c:v>1174.07</c:v>
                </c:pt>
                <c:pt idx="7063">
                  <c:v>1174.55</c:v>
                </c:pt>
                <c:pt idx="7064">
                  <c:v>1171.3599999999999</c:v>
                </c:pt>
                <c:pt idx="7065">
                  <c:v>1181.27</c:v>
                </c:pt>
                <c:pt idx="7066">
                  <c:v>1189.4100000000001</c:v>
                </c:pt>
                <c:pt idx="7067">
                  <c:v>1193.18</c:v>
                </c:pt>
                <c:pt idx="7068">
                  <c:v>1189.8900000000001</c:v>
                </c:pt>
                <c:pt idx="7069">
                  <c:v>1203.03</c:v>
                </c:pt>
                <c:pt idx="7070">
                  <c:v>1201.72</c:v>
                </c:pt>
                <c:pt idx="7071">
                  <c:v>1202.3</c:v>
                </c:pt>
                <c:pt idx="7072">
                  <c:v>1191.99</c:v>
                </c:pt>
                <c:pt idx="7073">
                  <c:v>1197.01</c:v>
                </c:pt>
                <c:pt idx="7074">
                  <c:v>1205.3</c:v>
                </c:pt>
                <c:pt idx="7075">
                  <c:v>1206.1400000000001</c:v>
                </c:pt>
                <c:pt idx="7076">
                  <c:v>1210.1300000000001</c:v>
                </c:pt>
                <c:pt idx="7077">
                  <c:v>1210.3399999999999</c:v>
                </c:pt>
                <c:pt idx="7078">
                  <c:v>1200.75</c:v>
                </c:pt>
                <c:pt idx="7079">
                  <c:v>1201.5899999999999</c:v>
                </c:pt>
                <c:pt idx="7080">
                  <c:v>1201.5899999999999</c:v>
                </c:pt>
                <c:pt idx="7081">
                  <c:v>1184.1600000000001</c:v>
                </c:pt>
                <c:pt idx="7082">
                  <c:v>1190.8</c:v>
                </c:pt>
                <c:pt idx="7083">
                  <c:v>1200.2</c:v>
                </c:pt>
                <c:pt idx="7084">
                  <c:v>1211.3699999999999</c:v>
                </c:pt>
                <c:pt idx="7085">
                  <c:v>1203.5999999999999</c:v>
                </c:pt>
                <c:pt idx="7086">
                  <c:v>1210.4100000000001</c:v>
                </c:pt>
                <c:pt idx="7087">
                  <c:v>1210.08</c:v>
                </c:pt>
                <c:pt idx="7088">
                  <c:v>1210.47</c:v>
                </c:pt>
                <c:pt idx="7089">
                  <c:v>1222.1300000000001</c:v>
                </c:pt>
                <c:pt idx="7090">
                  <c:v>1225.31</c:v>
                </c:pt>
                <c:pt idx="7091">
                  <c:v>1219.43</c:v>
                </c:pt>
                <c:pt idx="7092">
                  <c:v>1207.01</c:v>
                </c:pt>
                <c:pt idx="7093">
                  <c:v>1209.25</c:v>
                </c:pt>
                <c:pt idx="7094">
                  <c:v>1200.08</c:v>
                </c:pt>
                <c:pt idx="7095">
                  <c:v>1206.83</c:v>
                </c:pt>
                <c:pt idx="7096">
                  <c:v>1197.75</c:v>
                </c:pt>
                <c:pt idx="7097">
                  <c:v>1188.07</c:v>
                </c:pt>
                <c:pt idx="7098">
                  <c:v>1190.21</c:v>
                </c:pt>
                <c:pt idx="7099">
                  <c:v>1189.6400000000001</c:v>
                </c:pt>
                <c:pt idx="7100">
                  <c:v>1183.79</c:v>
                </c:pt>
                <c:pt idx="7101">
                  <c:v>1171.71</c:v>
                </c:pt>
                <c:pt idx="7102">
                  <c:v>1172.53</c:v>
                </c:pt>
                <c:pt idx="7103">
                  <c:v>1171.42</c:v>
                </c:pt>
                <c:pt idx="7104">
                  <c:v>1171.42</c:v>
                </c:pt>
                <c:pt idx="7105">
                  <c:v>1174.28</c:v>
                </c:pt>
                <c:pt idx="7106">
                  <c:v>1165.3599999999999</c:v>
                </c:pt>
                <c:pt idx="7107">
                  <c:v>1181.4100000000001</c:v>
                </c:pt>
                <c:pt idx="7108">
                  <c:v>1180.5899999999999</c:v>
                </c:pt>
                <c:pt idx="7109">
                  <c:v>1172.92</c:v>
                </c:pt>
                <c:pt idx="7110">
                  <c:v>1176.1199999999999</c:v>
                </c:pt>
                <c:pt idx="7111">
                  <c:v>1181.3900000000001</c:v>
                </c:pt>
                <c:pt idx="7112">
                  <c:v>1184.07</c:v>
                </c:pt>
                <c:pt idx="7113">
                  <c:v>1191.1400000000001</c:v>
                </c:pt>
                <c:pt idx="7114">
                  <c:v>1181.2</c:v>
                </c:pt>
                <c:pt idx="7115">
                  <c:v>1181.21</c:v>
                </c:pt>
                <c:pt idx="7116">
                  <c:v>1187.76</c:v>
                </c:pt>
                <c:pt idx="7117">
                  <c:v>1173.79</c:v>
                </c:pt>
                <c:pt idx="7118">
                  <c:v>1162.05</c:v>
                </c:pt>
                <c:pt idx="7119">
                  <c:v>1142.6199999999999</c:v>
                </c:pt>
                <c:pt idx="7120">
                  <c:v>1145.98</c:v>
                </c:pt>
                <c:pt idx="7121">
                  <c:v>1152.78</c:v>
                </c:pt>
                <c:pt idx="7122">
                  <c:v>1137.5</c:v>
                </c:pt>
                <c:pt idx="7123">
                  <c:v>1159.95</c:v>
                </c:pt>
                <c:pt idx="7124">
                  <c:v>1152.1199999999999</c:v>
                </c:pt>
                <c:pt idx="7125">
                  <c:v>1162.0999999999999</c:v>
                </c:pt>
                <c:pt idx="7126">
                  <c:v>1151.74</c:v>
                </c:pt>
                <c:pt idx="7127">
                  <c:v>1156.3800000000001</c:v>
                </c:pt>
                <c:pt idx="7128">
                  <c:v>1143.22</c:v>
                </c:pt>
                <c:pt idx="7129">
                  <c:v>1156.8499999999999</c:v>
                </c:pt>
                <c:pt idx="7130">
                  <c:v>1162.1600000000001</c:v>
                </c:pt>
                <c:pt idx="7131">
                  <c:v>1161.17</c:v>
                </c:pt>
                <c:pt idx="7132">
                  <c:v>1175.6500000000001</c:v>
                </c:pt>
                <c:pt idx="7133">
                  <c:v>1172.6300000000001</c:v>
                </c:pt>
                <c:pt idx="7134">
                  <c:v>1171.3499999999999</c:v>
                </c:pt>
                <c:pt idx="7135">
                  <c:v>1178.8399999999999</c:v>
                </c:pt>
                <c:pt idx="7136">
                  <c:v>1166.22</c:v>
                </c:pt>
                <c:pt idx="7137">
                  <c:v>1171.1099999999999</c:v>
                </c:pt>
                <c:pt idx="7138">
                  <c:v>1159.3599999999999</c:v>
                </c:pt>
                <c:pt idx="7139">
                  <c:v>1154.05</c:v>
                </c:pt>
                <c:pt idx="7140">
                  <c:v>1165.69</c:v>
                </c:pt>
                <c:pt idx="7141">
                  <c:v>1173.8</c:v>
                </c:pt>
                <c:pt idx="7142">
                  <c:v>1185.56</c:v>
                </c:pt>
                <c:pt idx="7143">
                  <c:v>1191.08</c:v>
                </c:pt>
                <c:pt idx="7144">
                  <c:v>1189.28</c:v>
                </c:pt>
                <c:pt idx="7145">
                  <c:v>1193.8599999999999</c:v>
                </c:pt>
                <c:pt idx="7146">
                  <c:v>1194.07</c:v>
                </c:pt>
                <c:pt idx="7147">
                  <c:v>1190.01</c:v>
                </c:pt>
                <c:pt idx="7148">
                  <c:v>1197.6300000000001</c:v>
                </c:pt>
                <c:pt idx="7149">
                  <c:v>1198.78</c:v>
                </c:pt>
                <c:pt idx="7150">
                  <c:v>1198.78</c:v>
                </c:pt>
                <c:pt idx="7151">
                  <c:v>1191.5</c:v>
                </c:pt>
                <c:pt idx="7152">
                  <c:v>1202.27</c:v>
                </c:pt>
                <c:pt idx="7153">
                  <c:v>1204.29</c:v>
                </c:pt>
                <c:pt idx="7154">
                  <c:v>1196.02</c:v>
                </c:pt>
                <c:pt idx="7155">
                  <c:v>1197.51</c:v>
                </c:pt>
                <c:pt idx="7156">
                  <c:v>1197.26</c:v>
                </c:pt>
                <c:pt idx="7157">
                  <c:v>1194.67</c:v>
                </c:pt>
                <c:pt idx="7158">
                  <c:v>1200.93</c:v>
                </c:pt>
                <c:pt idx="7159">
                  <c:v>1198.1099999999999</c:v>
                </c:pt>
                <c:pt idx="7160">
                  <c:v>1200.82</c:v>
                </c:pt>
                <c:pt idx="7161">
                  <c:v>1203.9100000000001</c:v>
                </c:pt>
                <c:pt idx="7162">
                  <c:v>1206.58</c:v>
                </c:pt>
                <c:pt idx="7163">
                  <c:v>1210.96</c:v>
                </c:pt>
                <c:pt idx="7164">
                  <c:v>1216.96</c:v>
                </c:pt>
                <c:pt idx="7165">
                  <c:v>1216.0999999999999</c:v>
                </c:pt>
                <c:pt idx="7166">
                  <c:v>1213.6099999999999</c:v>
                </c:pt>
                <c:pt idx="7167">
                  <c:v>1213.8800000000001</c:v>
                </c:pt>
                <c:pt idx="7168">
                  <c:v>1200.73</c:v>
                </c:pt>
                <c:pt idx="7169">
                  <c:v>1191.57</c:v>
                </c:pt>
                <c:pt idx="7170">
                  <c:v>1190.69</c:v>
                </c:pt>
                <c:pt idx="7171">
                  <c:v>1201.57</c:v>
                </c:pt>
                <c:pt idx="7172">
                  <c:v>1199.8499999999999</c:v>
                </c:pt>
                <c:pt idx="7173">
                  <c:v>1191.33</c:v>
                </c:pt>
                <c:pt idx="7174">
                  <c:v>1194.44</c:v>
                </c:pt>
                <c:pt idx="7175">
                  <c:v>1194.44</c:v>
                </c:pt>
                <c:pt idx="7176">
                  <c:v>1204.99</c:v>
                </c:pt>
                <c:pt idx="7177">
                  <c:v>1194.94</c:v>
                </c:pt>
                <c:pt idx="7178">
                  <c:v>1197.8699999999999</c:v>
                </c:pt>
                <c:pt idx="7179">
                  <c:v>1211.8599999999999</c:v>
                </c:pt>
                <c:pt idx="7180">
                  <c:v>1219.44</c:v>
                </c:pt>
                <c:pt idx="7181">
                  <c:v>1222.21</c:v>
                </c:pt>
                <c:pt idx="7182">
                  <c:v>1223.29</c:v>
                </c:pt>
                <c:pt idx="7183">
                  <c:v>1226.5</c:v>
                </c:pt>
                <c:pt idx="7184">
                  <c:v>1227.92</c:v>
                </c:pt>
                <c:pt idx="7185">
                  <c:v>1221.1300000000001</c:v>
                </c:pt>
                <c:pt idx="7186">
                  <c:v>1229.3499999999999</c:v>
                </c:pt>
                <c:pt idx="7187">
                  <c:v>1235.2</c:v>
                </c:pt>
                <c:pt idx="7188">
                  <c:v>1227.04</c:v>
                </c:pt>
                <c:pt idx="7189">
                  <c:v>1233.67</c:v>
                </c:pt>
                <c:pt idx="7190">
                  <c:v>1229.03</c:v>
                </c:pt>
                <c:pt idx="7191">
                  <c:v>1231.1600000000001</c:v>
                </c:pt>
                <c:pt idx="7192">
                  <c:v>1236.79</c:v>
                </c:pt>
                <c:pt idx="7193">
                  <c:v>1243.72</c:v>
                </c:pt>
                <c:pt idx="7194">
                  <c:v>1234.18</c:v>
                </c:pt>
                <c:pt idx="7195">
                  <c:v>1235.3499999999999</c:v>
                </c:pt>
                <c:pt idx="7196">
                  <c:v>1244.1199999999999</c:v>
                </c:pt>
                <c:pt idx="7197">
                  <c:v>1245.05</c:v>
                </c:pt>
                <c:pt idx="7198">
                  <c:v>1235.8599999999999</c:v>
                </c:pt>
                <c:pt idx="7199">
                  <c:v>1226.42</c:v>
                </c:pt>
                <c:pt idx="7200">
                  <c:v>1223.1300000000001</c:v>
                </c:pt>
                <c:pt idx="7201">
                  <c:v>1231.3800000000001</c:v>
                </c:pt>
                <c:pt idx="7202">
                  <c:v>1229.1300000000001</c:v>
                </c:pt>
                <c:pt idx="7203">
                  <c:v>1237.81</c:v>
                </c:pt>
                <c:pt idx="7204">
                  <c:v>1230.3900000000001</c:v>
                </c:pt>
                <c:pt idx="7205">
                  <c:v>1233.8699999999999</c:v>
                </c:pt>
                <c:pt idx="7206">
                  <c:v>1219.3399999999999</c:v>
                </c:pt>
                <c:pt idx="7207">
                  <c:v>1220.24</c:v>
                </c:pt>
                <c:pt idx="7208">
                  <c:v>1219.02</c:v>
                </c:pt>
                <c:pt idx="7209">
                  <c:v>1219.71</c:v>
                </c:pt>
                <c:pt idx="7210">
                  <c:v>1221.73</c:v>
                </c:pt>
                <c:pt idx="7211">
                  <c:v>1217.57</c:v>
                </c:pt>
                <c:pt idx="7212">
                  <c:v>1209.5899999999999</c:v>
                </c:pt>
                <c:pt idx="7213">
                  <c:v>1212.3900000000001</c:v>
                </c:pt>
                <c:pt idx="7214">
                  <c:v>1205.0999999999999</c:v>
                </c:pt>
                <c:pt idx="7215">
                  <c:v>1212.28</c:v>
                </c:pt>
                <c:pt idx="7216">
                  <c:v>1208.4100000000001</c:v>
                </c:pt>
                <c:pt idx="7217">
                  <c:v>1220.33</c:v>
                </c:pt>
                <c:pt idx="7218">
                  <c:v>1221.5899999999999</c:v>
                </c:pt>
                <c:pt idx="7219">
                  <c:v>1218.02</c:v>
                </c:pt>
                <c:pt idx="7220">
                  <c:v>1218.02</c:v>
                </c:pt>
                <c:pt idx="7221">
                  <c:v>1233.3900000000001</c:v>
                </c:pt>
                <c:pt idx="7222">
                  <c:v>1236.3599999999999</c:v>
                </c:pt>
                <c:pt idx="7223">
                  <c:v>1231.67</c:v>
                </c:pt>
                <c:pt idx="7224">
                  <c:v>1241.48</c:v>
                </c:pt>
                <c:pt idx="7225">
                  <c:v>1240.56</c:v>
                </c:pt>
                <c:pt idx="7226">
                  <c:v>1231.2</c:v>
                </c:pt>
                <c:pt idx="7227">
                  <c:v>1227.1600000000001</c:v>
                </c:pt>
                <c:pt idx="7228">
                  <c:v>1227.73</c:v>
                </c:pt>
                <c:pt idx="7229">
                  <c:v>1237.9100000000001</c:v>
                </c:pt>
                <c:pt idx="7230">
                  <c:v>1231.02</c:v>
                </c:pt>
                <c:pt idx="7231">
                  <c:v>1221.3499999999999</c:v>
                </c:pt>
                <c:pt idx="7232">
                  <c:v>1210.2</c:v>
                </c:pt>
                <c:pt idx="7233">
                  <c:v>1214.6199999999999</c:v>
                </c:pt>
                <c:pt idx="7234">
                  <c:v>1215.29</c:v>
                </c:pt>
                <c:pt idx="7235">
                  <c:v>1215.6300000000001</c:v>
                </c:pt>
                <c:pt idx="7236">
                  <c:v>1215.6600000000001</c:v>
                </c:pt>
                <c:pt idx="7237">
                  <c:v>1216.8900000000001</c:v>
                </c:pt>
                <c:pt idx="7238">
                  <c:v>1227.68</c:v>
                </c:pt>
                <c:pt idx="7239">
                  <c:v>1228.81</c:v>
                </c:pt>
                <c:pt idx="7240">
                  <c:v>1226.7</c:v>
                </c:pt>
                <c:pt idx="7241">
                  <c:v>1214.47</c:v>
                </c:pt>
                <c:pt idx="7242">
                  <c:v>1196.3900000000001</c:v>
                </c:pt>
                <c:pt idx="7243">
                  <c:v>1191.49</c:v>
                </c:pt>
                <c:pt idx="7244">
                  <c:v>1195.9000000000001</c:v>
                </c:pt>
                <c:pt idx="7245">
                  <c:v>1187.33</c:v>
                </c:pt>
                <c:pt idx="7246">
                  <c:v>1184.8699999999999</c:v>
                </c:pt>
                <c:pt idx="7247">
                  <c:v>1177.68</c:v>
                </c:pt>
                <c:pt idx="7248">
                  <c:v>1176.8399999999999</c:v>
                </c:pt>
                <c:pt idx="7249">
                  <c:v>1186.57</c:v>
                </c:pt>
                <c:pt idx="7250">
                  <c:v>1190.0999999999999</c:v>
                </c:pt>
                <c:pt idx="7251">
                  <c:v>1178.1400000000001</c:v>
                </c:pt>
                <c:pt idx="7252">
                  <c:v>1195.76</c:v>
                </c:pt>
                <c:pt idx="7253">
                  <c:v>1177.8</c:v>
                </c:pt>
                <c:pt idx="7254">
                  <c:v>1179.5899999999999</c:v>
                </c:pt>
                <c:pt idx="7255">
                  <c:v>1199.3800000000001</c:v>
                </c:pt>
                <c:pt idx="7256">
                  <c:v>1196.54</c:v>
                </c:pt>
                <c:pt idx="7257">
                  <c:v>1191.3800000000001</c:v>
                </c:pt>
                <c:pt idx="7258">
                  <c:v>1178.9000000000001</c:v>
                </c:pt>
                <c:pt idx="7259">
                  <c:v>1198.4100000000001</c:v>
                </c:pt>
                <c:pt idx="7260">
                  <c:v>1207.01</c:v>
                </c:pt>
                <c:pt idx="7261">
                  <c:v>1202.76</c:v>
                </c:pt>
                <c:pt idx="7262">
                  <c:v>1214.76</c:v>
                </c:pt>
                <c:pt idx="7263">
                  <c:v>1219.94</c:v>
                </c:pt>
                <c:pt idx="7264">
                  <c:v>1220.1400000000001</c:v>
                </c:pt>
                <c:pt idx="7265">
                  <c:v>1222.81</c:v>
                </c:pt>
                <c:pt idx="7266">
                  <c:v>1218.5899999999999</c:v>
                </c:pt>
                <c:pt idx="7267">
                  <c:v>1220.6500000000001</c:v>
                </c:pt>
                <c:pt idx="7268">
                  <c:v>1230.96</c:v>
                </c:pt>
                <c:pt idx="7269">
                  <c:v>1234.71</c:v>
                </c:pt>
                <c:pt idx="7270">
                  <c:v>1233.76</c:v>
                </c:pt>
                <c:pt idx="7271">
                  <c:v>1229.01</c:v>
                </c:pt>
                <c:pt idx="7272">
                  <c:v>1231.21</c:v>
                </c:pt>
                <c:pt idx="7273">
                  <c:v>1242.8</c:v>
                </c:pt>
                <c:pt idx="7274">
                  <c:v>1248.27</c:v>
                </c:pt>
                <c:pt idx="7275">
                  <c:v>1254.8499999999999</c:v>
                </c:pt>
                <c:pt idx="7276">
                  <c:v>1261.23</c:v>
                </c:pt>
                <c:pt idx="7277">
                  <c:v>1265.6099999999999</c:v>
                </c:pt>
                <c:pt idx="7278">
                  <c:v>1265.6099999999999</c:v>
                </c:pt>
                <c:pt idx="7279">
                  <c:v>1268.25</c:v>
                </c:pt>
                <c:pt idx="7280">
                  <c:v>1257.46</c:v>
                </c:pt>
                <c:pt idx="7281">
                  <c:v>1257.48</c:v>
                </c:pt>
                <c:pt idx="7282">
                  <c:v>1249.48</c:v>
                </c:pt>
                <c:pt idx="7283">
                  <c:v>1264.67</c:v>
                </c:pt>
                <c:pt idx="7284">
                  <c:v>1265.08</c:v>
                </c:pt>
                <c:pt idx="7285">
                  <c:v>1262.0899999999999</c:v>
                </c:pt>
                <c:pt idx="7286">
                  <c:v>1263.7</c:v>
                </c:pt>
                <c:pt idx="7287">
                  <c:v>1257.3699999999999</c:v>
                </c:pt>
                <c:pt idx="7288">
                  <c:v>1255.8399999999999</c:v>
                </c:pt>
                <c:pt idx="7289">
                  <c:v>1259.3699999999999</c:v>
                </c:pt>
                <c:pt idx="7290">
                  <c:v>1260.43</c:v>
                </c:pt>
                <c:pt idx="7291">
                  <c:v>1267.42</c:v>
                </c:pt>
                <c:pt idx="7292">
                  <c:v>1272.74</c:v>
                </c:pt>
                <c:pt idx="7293">
                  <c:v>1270.94</c:v>
                </c:pt>
                <c:pt idx="7294">
                  <c:v>1267.32</c:v>
                </c:pt>
                <c:pt idx="7295">
                  <c:v>1259.92</c:v>
                </c:pt>
                <c:pt idx="7296">
                  <c:v>1259.6199999999999</c:v>
                </c:pt>
                <c:pt idx="7297">
                  <c:v>1262.8</c:v>
                </c:pt>
                <c:pt idx="7298">
                  <c:v>1268.1199999999999</c:v>
                </c:pt>
                <c:pt idx="7299">
                  <c:v>1268.6600000000001</c:v>
                </c:pt>
                <c:pt idx="7300">
                  <c:v>1268.6600000000001</c:v>
                </c:pt>
                <c:pt idx="7301">
                  <c:v>1256.54</c:v>
                </c:pt>
                <c:pt idx="7302">
                  <c:v>1258.17</c:v>
                </c:pt>
                <c:pt idx="7303">
                  <c:v>1254.42</c:v>
                </c:pt>
                <c:pt idx="7304">
                  <c:v>1248.29</c:v>
                </c:pt>
                <c:pt idx="7305">
                  <c:v>1248.29</c:v>
                </c:pt>
                <c:pt idx="7306">
                  <c:v>1268.8</c:v>
                </c:pt>
                <c:pt idx="7307">
                  <c:v>1273.46</c:v>
                </c:pt>
                <c:pt idx="7308">
                  <c:v>1273.48</c:v>
                </c:pt>
                <c:pt idx="7309">
                  <c:v>1285.45</c:v>
                </c:pt>
                <c:pt idx="7310">
                  <c:v>1290.1500000000001</c:v>
                </c:pt>
                <c:pt idx="7311">
                  <c:v>1289.69</c:v>
                </c:pt>
                <c:pt idx="7312">
                  <c:v>1294.18</c:v>
                </c:pt>
                <c:pt idx="7313">
                  <c:v>1286.06</c:v>
                </c:pt>
                <c:pt idx="7314">
                  <c:v>1287.6099999999999</c:v>
                </c:pt>
                <c:pt idx="7315">
                  <c:v>1287.6099999999999</c:v>
                </c:pt>
                <c:pt idx="7316">
                  <c:v>1282.93</c:v>
                </c:pt>
                <c:pt idx="7317">
                  <c:v>1277.93</c:v>
                </c:pt>
                <c:pt idx="7318">
                  <c:v>1285.04</c:v>
                </c:pt>
                <c:pt idx="7319">
                  <c:v>1261.48</c:v>
                </c:pt>
                <c:pt idx="7320">
                  <c:v>1263.83</c:v>
                </c:pt>
                <c:pt idx="7321">
                  <c:v>1266.8599999999999</c:v>
                </c:pt>
                <c:pt idx="7322">
                  <c:v>1264.68</c:v>
                </c:pt>
                <c:pt idx="7323">
                  <c:v>1273.83</c:v>
                </c:pt>
                <c:pt idx="7324">
                  <c:v>1283.72</c:v>
                </c:pt>
                <c:pt idx="7325">
                  <c:v>1285.19</c:v>
                </c:pt>
                <c:pt idx="7326">
                  <c:v>1280.0899999999999</c:v>
                </c:pt>
                <c:pt idx="7327">
                  <c:v>1282.46</c:v>
                </c:pt>
                <c:pt idx="7328">
                  <c:v>1270.8399999999999</c:v>
                </c:pt>
                <c:pt idx="7329">
                  <c:v>1264.03</c:v>
                </c:pt>
                <c:pt idx="7330">
                  <c:v>1265.02</c:v>
                </c:pt>
                <c:pt idx="7331">
                  <c:v>1254.78</c:v>
                </c:pt>
                <c:pt idx="7332">
                  <c:v>1265.6500000000001</c:v>
                </c:pt>
                <c:pt idx="7333">
                  <c:v>1263.78</c:v>
                </c:pt>
                <c:pt idx="7334">
                  <c:v>1266.99</c:v>
                </c:pt>
                <c:pt idx="7335">
                  <c:v>1262.8599999999999</c:v>
                </c:pt>
                <c:pt idx="7336">
                  <c:v>1275.53</c:v>
                </c:pt>
                <c:pt idx="7337">
                  <c:v>1280</c:v>
                </c:pt>
                <c:pt idx="7338">
                  <c:v>1289.3800000000001</c:v>
                </c:pt>
                <c:pt idx="7339">
                  <c:v>1287.24</c:v>
                </c:pt>
                <c:pt idx="7340">
                  <c:v>1287.24</c:v>
                </c:pt>
                <c:pt idx="7341">
                  <c:v>1283.03</c:v>
                </c:pt>
                <c:pt idx="7342">
                  <c:v>1292.67</c:v>
                </c:pt>
                <c:pt idx="7343">
                  <c:v>1287.79</c:v>
                </c:pt>
                <c:pt idx="7344">
                  <c:v>1289.43</c:v>
                </c:pt>
                <c:pt idx="7345">
                  <c:v>1294.1199999999999</c:v>
                </c:pt>
                <c:pt idx="7346">
                  <c:v>1280.6600000000001</c:v>
                </c:pt>
                <c:pt idx="7347">
                  <c:v>1291.24</c:v>
                </c:pt>
                <c:pt idx="7348">
                  <c:v>1289.1400000000001</c:v>
                </c:pt>
                <c:pt idx="7349">
                  <c:v>1287.23</c:v>
                </c:pt>
                <c:pt idx="7350">
                  <c:v>1278.26</c:v>
                </c:pt>
                <c:pt idx="7351">
                  <c:v>1275.8800000000001</c:v>
                </c:pt>
                <c:pt idx="7352">
                  <c:v>1278.47</c:v>
                </c:pt>
                <c:pt idx="7353">
                  <c:v>1272.23</c:v>
                </c:pt>
                <c:pt idx="7354">
                  <c:v>1281.58</c:v>
                </c:pt>
                <c:pt idx="7355">
                  <c:v>1284.1300000000001</c:v>
                </c:pt>
                <c:pt idx="7356">
                  <c:v>1297.48</c:v>
                </c:pt>
                <c:pt idx="7357">
                  <c:v>1303.02</c:v>
                </c:pt>
                <c:pt idx="7358">
                  <c:v>1305.33</c:v>
                </c:pt>
                <c:pt idx="7359">
                  <c:v>1307.25</c:v>
                </c:pt>
                <c:pt idx="7360">
                  <c:v>1305.08</c:v>
                </c:pt>
                <c:pt idx="7361">
                  <c:v>1297.23</c:v>
                </c:pt>
                <c:pt idx="7362">
                  <c:v>1305.04</c:v>
                </c:pt>
                <c:pt idx="7363">
                  <c:v>1301.67</c:v>
                </c:pt>
                <c:pt idx="7364">
                  <c:v>1302.95</c:v>
                </c:pt>
                <c:pt idx="7365">
                  <c:v>1301.6099999999999</c:v>
                </c:pt>
                <c:pt idx="7366">
                  <c:v>1293.22</c:v>
                </c:pt>
                <c:pt idx="7367">
                  <c:v>1302.8900000000001</c:v>
                </c:pt>
                <c:pt idx="7368">
                  <c:v>1300.25</c:v>
                </c:pt>
                <c:pt idx="7369">
                  <c:v>1294.83</c:v>
                </c:pt>
                <c:pt idx="7370">
                  <c:v>1297.81</c:v>
                </c:pt>
                <c:pt idx="7371">
                  <c:v>1305.93</c:v>
                </c:pt>
                <c:pt idx="7372">
                  <c:v>1311.56</c:v>
                </c:pt>
                <c:pt idx="7373">
                  <c:v>1309.04</c:v>
                </c:pt>
                <c:pt idx="7374">
                  <c:v>1295.5</c:v>
                </c:pt>
                <c:pt idx="7375">
                  <c:v>1296.6099999999999</c:v>
                </c:pt>
                <c:pt idx="7376">
                  <c:v>1286.58</c:v>
                </c:pt>
                <c:pt idx="7377">
                  <c:v>1288.1300000000001</c:v>
                </c:pt>
                <c:pt idx="7378">
                  <c:v>1289.1199999999999</c:v>
                </c:pt>
                <c:pt idx="7379">
                  <c:v>1289.1199999999999</c:v>
                </c:pt>
                <c:pt idx="7380">
                  <c:v>1285.33</c:v>
                </c:pt>
                <c:pt idx="7381">
                  <c:v>1307.6400000000001</c:v>
                </c:pt>
                <c:pt idx="7382">
                  <c:v>1309.93</c:v>
                </c:pt>
                <c:pt idx="7383">
                  <c:v>1311.46</c:v>
                </c:pt>
                <c:pt idx="7384">
                  <c:v>1311.28</c:v>
                </c:pt>
                <c:pt idx="7385">
                  <c:v>1308.1099999999999</c:v>
                </c:pt>
                <c:pt idx="7386">
                  <c:v>1301.74</c:v>
                </c:pt>
                <c:pt idx="7387">
                  <c:v>1305.4100000000001</c:v>
                </c:pt>
                <c:pt idx="7388">
                  <c:v>1309.72</c:v>
                </c:pt>
                <c:pt idx="7389">
                  <c:v>1310.6099999999999</c:v>
                </c:pt>
                <c:pt idx="7390">
                  <c:v>1305.19</c:v>
                </c:pt>
                <c:pt idx="7391">
                  <c:v>1313.21</c:v>
                </c:pt>
                <c:pt idx="7392">
                  <c:v>1307.8499999999999</c:v>
                </c:pt>
                <c:pt idx="7393">
                  <c:v>1312.25</c:v>
                </c:pt>
                <c:pt idx="7394">
                  <c:v>1325.76</c:v>
                </c:pt>
                <c:pt idx="7395">
                  <c:v>1324.66</c:v>
                </c:pt>
                <c:pt idx="7396">
                  <c:v>1325.14</c:v>
                </c:pt>
                <c:pt idx="7397">
                  <c:v>1322.85</c:v>
                </c:pt>
                <c:pt idx="7398">
                  <c:v>1305.92</c:v>
                </c:pt>
                <c:pt idx="7399">
                  <c:v>1291.24</c:v>
                </c:pt>
                <c:pt idx="7400">
                  <c:v>1294.5</c:v>
                </c:pt>
                <c:pt idx="7401">
                  <c:v>1292.08</c:v>
                </c:pt>
                <c:pt idx="7402">
                  <c:v>1270.32</c:v>
                </c:pt>
                <c:pt idx="7403">
                  <c:v>1261.81</c:v>
                </c:pt>
                <c:pt idx="7404">
                  <c:v>1267.03</c:v>
                </c:pt>
                <c:pt idx="7405">
                  <c:v>1262.07</c:v>
                </c:pt>
                <c:pt idx="7406">
                  <c:v>1256.58</c:v>
                </c:pt>
                <c:pt idx="7407">
                  <c:v>1258.57</c:v>
                </c:pt>
                <c:pt idx="7408">
                  <c:v>1272.8800000000001</c:v>
                </c:pt>
                <c:pt idx="7409">
                  <c:v>1280.1600000000001</c:v>
                </c:pt>
                <c:pt idx="7410">
                  <c:v>1280.1600000000001</c:v>
                </c:pt>
                <c:pt idx="7411">
                  <c:v>1259.8399999999999</c:v>
                </c:pt>
                <c:pt idx="7412">
                  <c:v>1270.0899999999999</c:v>
                </c:pt>
                <c:pt idx="7413">
                  <c:v>1285.71</c:v>
                </c:pt>
                <c:pt idx="7414">
                  <c:v>1288.22</c:v>
                </c:pt>
                <c:pt idx="7415">
                  <c:v>1265.29</c:v>
                </c:pt>
                <c:pt idx="7416">
                  <c:v>1263.8499999999999</c:v>
                </c:pt>
                <c:pt idx="7417">
                  <c:v>1256.1500000000001</c:v>
                </c:pt>
                <c:pt idx="7418">
                  <c:v>1257.93</c:v>
                </c:pt>
                <c:pt idx="7419">
                  <c:v>1252.3</c:v>
                </c:pt>
                <c:pt idx="7420">
                  <c:v>1236.4000000000001</c:v>
                </c:pt>
                <c:pt idx="7421">
                  <c:v>1223.69</c:v>
                </c:pt>
                <c:pt idx="7422">
                  <c:v>1230.04</c:v>
                </c:pt>
                <c:pt idx="7423">
                  <c:v>1256.1600000000001</c:v>
                </c:pt>
                <c:pt idx="7424">
                  <c:v>1251.54</c:v>
                </c:pt>
                <c:pt idx="7425">
                  <c:v>1240.1400000000001</c:v>
                </c:pt>
                <c:pt idx="7426">
                  <c:v>1240.1199999999999</c:v>
                </c:pt>
                <c:pt idx="7427">
                  <c:v>1252.2</c:v>
                </c:pt>
                <c:pt idx="7428">
                  <c:v>1245.5999999999999</c:v>
                </c:pt>
                <c:pt idx="7429">
                  <c:v>1244.5</c:v>
                </c:pt>
                <c:pt idx="7430">
                  <c:v>1250.56</c:v>
                </c:pt>
                <c:pt idx="7431">
                  <c:v>1239.2</c:v>
                </c:pt>
                <c:pt idx="7432">
                  <c:v>1246</c:v>
                </c:pt>
                <c:pt idx="7433">
                  <c:v>1272.8699999999999</c:v>
                </c:pt>
                <c:pt idx="7434">
                  <c:v>1270.2</c:v>
                </c:pt>
                <c:pt idx="7435">
                  <c:v>1280.19</c:v>
                </c:pt>
                <c:pt idx="7436">
                  <c:v>1280.19</c:v>
                </c:pt>
                <c:pt idx="7437">
                  <c:v>1270.9000000000001</c:v>
                </c:pt>
                <c:pt idx="7438">
                  <c:v>1274.08</c:v>
                </c:pt>
                <c:pt idx="7439">
                  <c:v>1265.48</c:v>
                </c:pt>
                <c:pt idx="7440">
                  <c:v>1267.3399999999999</c:v>
                </c:pt>
                <c:pt idx="7441">
                  <c:v>1272.52</c:v>
                </c:pt>
                <c:pt idx="7442">
                  <c:v>1258.5999999999999</c:v>
                </c:pt>
                <c:pt idx="7443">
                  <c:v>1242.29</c:v>
                </c:pt>
                <c:pt idx="7444">
                  <c:v>1236.2</c:v>
                </c:pt>
                <c:pt idx="7445">
                  <c:v>1234.49</c:v>
                </c:pt>
                <c:pt idx="7446">
                  <c:v>1236.8599999999999</c:v>
                </c:pt>
                <c:pt idx="7447">
                  <c:v>1259.81</c:v>
                </c:pt>
                <c:pt idx="7448">
                  <c:v>1249.1300000000001</c:v>
                </c:pt>
                <c:pt idx="7449">
                  <c:v>1240.29</c:v>
                </c:pt>
                <c:pt idx="7450">
                  <c:v>1260.9100000000001</c:v>
                </c:pt>
                <c:pt idx="7451">
                  <c:v>1268.8800000000001</c:v>
                </c:pt>
                <c:pt idx="7452">
                  <c:v>1268.4000000000001</c:v>
                </c:pt>
                <c:pt idx="7453">
                  <c:v>1263.2</c:v>
                </c:pt>
                <c:pt idx="7454">
                  <c:v>1278.55</c:v>
                </c:pt>
                <c:pt idx="7455">
                  <c:v>1276.6600000000001</c:v>
                </c:pt>
                <c:pt idx="7456">
                  <c:v>1270.92</c:v>
                </c:pt>
                <c:pt idx="7457">
                  <c:v>1278.55</c:v>
                </c:pt>
                <c:pt idx="7458">
                  <c:v>1280.27</c:v>
                </c:pt>
                <c:pt idx="7459">
                  <c:v>1279.3599999999999</c:v>
                </c:pt>
                <c:pt idx="7460">
                  <c:v>1275.77</c:v>
                </c:pt>
                <c:pt idx="7461">
                  <c:v>1271.48</c:v>
                </c:pt>
                <c:pt idx="7462">
                  <c:v>1265.95</c:v>
                </c:pt>
                <c:pt idx="7463">
                  <c:v>1271.81</c:v>
                </c:pt>
                <c:pt idx="7464">
                  <c:v>1266.74</c:v>
                </c:pt>
                <c:pt idx="7465">
                  <c:v>1268.21</c:v>
                </c:pt>
                <c:pt idx="7466">
                  <c:v>1285.58</c:v>
                </c:pt>
                <c:pt idx="7467">
                  <c:v>1295.43</c:v>
                </c:pt>
                <c:pt idx="7468">
                  <c:v>1297.48</c:v>
                </c:pt>
                <c:pt idx="7469">
                  <c:v>1302.3</c:v>
                </c:pt>
                <c:pt idx="7470">
                  <c:v>1297.52</c:v>
                </c:pt>
                <c:pt idx="7471">
                  <c:v>1298.82</c:v>
                </c:pt>
                <c:pt idx="7472">
                  <c:v>1292.99</c:v>
                </c:pt>
                <c:pt idx="7473">
                  <c:v>1296.06</c:v>
                </c:pt>
                <c:pt idx="7474">
                  <c:v>1295.0899999999999</c:v>
                </c:pt>
                <c:pt idx="7475">
                  <c:v>1301.79</c:v>
                </c:pt>
                <c:pt idx="7476">
                  <c:v>1304.28</c:v>
                </c:pt>
                <c:pt idx="7477">
                  <c:v>1304.27</c:v>
                </c:pt>
                <c:pt idx="7478">
                  <c:v>1303.82</c:v>
                </c:pt>
                <c:pt idx="7479">
                  <c:v>1311.01</c:v>
                </c:pt>
                <c:pt idx="7480">
                  <c:v>1311.01</c:v>
                </c:pt>
                <c:pt idx="7481">
                  <c:v>1313.25</c:v>
                </c:pt>
                <c:pt idx="7482">
                  <c:v>1300.26</c:v>
                </c:pt>
                <c:pt idx="7483">
                  <c:v>1294.02</c:v>
                </c:pt>
                <c:pt idx="7484">
                  <c:v>1298.92</c:v>
                </c:pt>
                <c:pt idx="7485">
                  <c:v>1299.54</c:v>
                </c:pt>
                <c:pt idx="7486">
                  <c:v>1313.11</c:v>
                </c:pt>
                <c:pt idx="7487">
                  <c:v>1318.07</c:v>
                </c:pt>
                <c:pt idx="7488">
                  <c:v>1316.28</c:v>
                </c:pt>
                <c:pt idx="7489">
                  <c:v>1319.87</c:v>
                </c:pt>
                <c:pt idx="7490">
                  <c:v>1321.18</c:v>
                </c:pt>
                <c:pt idx="7491">
                  <c:v>1318.31</c:v>
                </c:pt>
                <c:pt idx="7492">
                  <c:v>1325.17</c:v>
                </c:pt>
                <c:pt idx="7493">
                  <c:v>1318.03</c:v>
                </c:pt>
                <c:pt idx="7494">
                  <c:v>1314.78</c:v>
                </c:pt>
                <c:pt idx="7495">
                  <c:v>1326.37</c:v>
                </c:pt>
                <c:pt idx="7496">
                  <c:v>1336.34</c:v>
                </c:pt>
                <c:pt idx="7497">
                  <c:v>1336.59</c:v>
                </c:pt>
                <c:pt idx="7498">
                  <c:v>1339.15</c:v>
                </c:pt>
                <c:pt idx="7499">
                  <c:v>1335.85</c:v>
                </c:pt>
                <c:pt idx="7500">
                  <c:v>1331.32</c:v>
                </c:pt>
                <c:pt idx="7501">
                  <c:v>1334.11</c:v>
                </c:pt>
                <c:pt idx="7502">
                  <c:v>1350.22</c:v>
                </c:pt>
                <c:pt idx="7503">
                  <c:v>1353.22</c:v>
                </c:pt>
                <c:pt idx="7504">
                  <c:v>1349.58</c:v>
                </c:pt>
                <c:pt idx="7505">
                  <c:v>1350.66</c:v>
                </c:pt>
                <c:pt idx="7506">
                  <c:v>1353.42</c:v>
                </c:pt>
                <c:pt idx="7507">
                  <c:v>1349.95</c:v>
                </c:pt>
                <c:pt idx="7508">
                  <c:v>1362.83</c:v>
                </c:pt>
                <c:pt idx="7509">
                  <c:v>1365.62</c:v>
                </c:pt>
                <c:pt idx="7510">
                  <c:v>1369.06</c:v>
                </c:pt>
                <c:pt idx="7511">
                  <c:v>1364.05</c:v>
                </c:pt>
                <c:pt idx="7512">
                  <c:v>1365.96</c:v>
                </c:pt>
                <c:pt idx="7513">
                  <c:v>1366.96</c:v>
                </c:pt>
                <c:pt idx="7514">
                  <c:v>1368.6</c:v>
                </c:pt>
                <c:pt idx="7515">
                  <c:v>1377.02</c:v>
                </c:pt>
                <c:pt idx="7516">
                  <c:v>1377.38</c:v>
                </c:pt>
                <c:pt idx="7517">
                  <c:v>1382.22</c:v>
                </c:pt>
                <c:pt idx="7518">
                  <c:v>1389.09</c:v>
                </c:pt>
                <c:pt idx="7519">
                  <c:v>1377.34</c:v>
                </c:pt>
                <c:pt idx="7520">
                  <c:v>1377.93</c:v>
                </c:pt>
                <c:pt idx="7521">
                  <c:v>1377.94</c:v>
                </c:pt>
                <c:pt idx="7522">
                  <c:v>1367.81</c:v>
                </c:pt>
                <c:pt idx="7523">
                  <c:v>1367.34</c:v>
                </c:pt>
                <c:pt idx="7524">
                  <c:v>1364.3</c:v>
                </c:pt>
                <c:pt idx="7525">
                  <c:v>1379.78</c:v>
                </c:pt>
                <c:pt idx="7526">
                  <c:v>1382.84</c:v>
                </c:pt>
                <c:pt idx="7527">
                  <c:v>1385.72</c:v>
                </c:pt>
                <c:pt idx="7528">
                  <c:v>1378.33</c:v>
                </c:pt>
                <c:pt idx="7529">
                  <c:v>1380.9</c:v>
                </c:pt>
                <c:pt idx="7530">
                  <c:v>1384.42</c:v>
                </c:pt>
                <c:pt idx="7531">
                  <c:v>1393.22</c:v>
                </c:pt>
                <c:pt idx="7532">
                  <c:v>1396.57</c:v>
                </c:pt>
                <c:pt idx="7533">
                  <c:v>1399.76</c:v>
                </c:pt>
                <c:pt idx="7534">
                  <c:v>1401.2</c:v>
                </c:pt>
                <c:pt idx="7535">
                  <c:v>1400.5</c:v>
                </c:pt>
                <c:pt idx="7536">
                  <c:v>1402.81</c:v>
                </c:pt>
                <c:pt idx="7537">
                  <c:v>1406.09</c:v>
                </c:pt>
                <c:pt idx="7538">
                  <c:v>1406.09</c:v>
                </c:pt>
                <c:pt idx="7539">
                  <c:v>1400.95</c:v>
                </c:pt>
                <c:pt idx="7540">
                  <c:v>1381.9</c:v>
                </c:pt>
                <c:pt idx="7541">
                  <c:v>1386.72</c:v>
                </c:pt>
                <c:pt idx="7542">
                  <c:v>1399.48</c:v>
                </c:pt>
                <c:pt idx="7543">
                  <c:v>1400.63</c:v>
                </c:pt>
                <c:pt idx="7544">
                  <c:v>1396.71</c:v>
                </c:pt>
                <c:pt idx="7545">
                  <c:v>1409.12</c:v>
                </c:pt>
                <c:pt idx="7546">
                  <c:v>1414.76</c:v>
                </c:pt>
                <c:pt idx="7547">
                  <c:v>1412.9</c:v>
                </c:pt>
                <c:pt idx="7548">
                  <c:v>1407.29</c:v>
                </c:pt>
                <c:pt idx="7549">
                  <c:v>1409.84</c:v>
                </c:pt>
                <c:pt idx="7550">
                  <c:v>1413.04</c:v>
                </c:pt>
                <c:pt idx="7551">
                  <c:v>1411.56</c:v>
                </c:pt>
                <c:pt idx="7552">
                  <c:v>1413.21</c:v>
                </c:pt>
                <c:pt idx="7553">
                  <c:v>1425.49</c:v>
                </c:pt>
                <c:pt idx="7554">
                  <c:v>1427.09</c:v>
                </c:pt>
                <c:pt idx="7555">
                  <c:v>1422.48</c:v>
                </c:pt>
                <c:pt idx="7556">
                  <c:v>1425.55</c:v>
                </c:pt>
                <c:pt idx="7557">
                  <c:v>1423.53</c:v>
                </c:pt>
                <c:pt idx="7558">
                  <c:v>1418.3</c:v>
                </c:pt>
                <c:pt idx="7559">
                  <c:v>1410.77</c:v>
                </c:pt>
                <c:pt idx="7560">
                  <c:v>1410.77</c:v>
                </c:pt>
                <c:pt idx="7561">
                  <c:v>1416.9</c:v>
                </c:pt>
                <c:pt idx="7562">
                  <c:v>1426.84</c:v>
                </c:pt>
                <c:pt idx="7563">
                  <c:v>1424.73</c:v>
                </c:pt>
                <c:pt idx="7564">
                  <c:v>1418.3</c:v>
                </c:pt>
                <c:pt idx="7565">
                  <c:v>1418.3</c:v>
                </c:pt>
                <c:pt idx="7566">
                  <c:v>1418.3</c:v>
                </c:pt>
                <c:pt idx="7567">
                  <c:v>1416.6</c:v>
                </c:pt>
                <c:pt idx="7568">
                  <c:v>1418.34</c:v>
                </c:pt>
                <c:pt idx="7569">
                  <c:v>1409.71</c:v>
                </c:pt>
                <c:pt idx="7570">
                  <c:v>1412.84</c:v>
                </c:pt>
                <c:pt idx="7571">
                  <c:v>1412.11</c:v>
                </c:pt>
                <c:pt idx="7572">
                  <c:v>1414.85</c:v>
                </c:pt>
                <c:pt idx="7573">
                  <c:v>1423.83</c:v>
                </c:pt>
                <c:pt idx="7574">
                  <c:v>1430.73</c:v>
                </c:pt>
                <c:pt idx="7575">
                  <c:v>1430.73</c:v>
                </c:pt>
                <c:pt idx="7576">
                  <c:v>1431.9</c:v>
                </c:pt>
                <c:pt idx="7577">
                  <c:v>1430.62</c:v>
                </c:pt>
                <c:pt idx="7578">
                  <c:v>1426.37</c:v>
                </c:pt>
                <c:pt idx="7579">
                  <c:v>1430.5</c:v>
                </c:pt>
                <c:pt idx="7580">
                  <c:v>1422.95</c:v>
                </c:pt>
                <c:pt idx="7581">
                  <c:v>1427.99</c:v>
                </c:pt>
                <c:pt idx="7582">
                  <c:v>1440.13</c:v>
                </c:pt>
                <c:pt idx="7583">
                  <c:v>1423.9</c:v>
                </c:pt>
                <c:pt idx="7584">
                  <c:v>1422.18</c:v>
                </c:pt>
                <c:pt idx="7585">
                  <c:v>1420.62</c:v>
                </c:pt>
                <c:pt idx="7586">
                  <c:v>1428.82</c:v>
                </c:pt>
                <c:pt idx="7587">
                  <c:v>1438.24</c:v>
                </c:pt>
                <c:pt idx="7588">
                  <c:v>1445.94</c:v>
                </c:pt>
                <c:pt idx="7589">
                  <c:v>1448.39</c:v>
                </c:pt>
                <c:pt idx="7590">
                  <c:v>1446.99</c:v>
                </c:pt>
                <c:pt idx="7591">
                  <c:v>1448</c:v>
                </c:pt>
                <c:pt idx="7592">
                  <c:v>1450.02</c:v>
                </c:pt>
                <c:pt idx="7593">
                  <c:v>1448.31</c:v>
                </c:pt>
                <c:pt idx="7594">
                  <c:v>1438.06</c:v>
                </c:pt>
                <c:pt idx="7595">
                  <c:v>1433.37</c:v>
                </c:pt>
                <c:pt idx="7596">
                  <c:v>1444.26</c:v>
                </c:pt>
                <c:pt idx="7597">
                  <c:v>1455.3</c:v>
                </c:pt>
                <c:pt idx="7598">
                  <c:v>1456.81</c:v>
                </c:pt>
                <c:pt idx="7599">
                  <c:v>1455.54</c:v>
                </c:pt>
                <c:pt idx="7600">
                  <c:v>1455.54</c:v>
                </c:pt>
                <c:pt idx="7601">
                  <c:v>1459.68</c:v>
                </c:pt>
                <c:pt idx="7602">
                  <c:v>1457.63</c:v>
                </c:pt>
                <c:pt idx="7603">
                  <c:v>1456.38</c:v>
                </c:pt>
                <c:pt idx="7604">
                  <c:v>1451.19</c:v>
                </c:pt>
                <c:pt idx="7605">
                  <c:v>1449.38</c:v>
                </c:pt>
                <c:pt idx="7606">
                  <c:v>1399.04</c:v>
                </c:pt>
                <c:pt idx="7607">
                  <c:v>1406.82</c:v>
                </c:pt>
                <c:pt idx="7608">
                  <c:v>1403.17</c:v>
                </c:pt>
                <c:pt idx="7609">
                  <c:v>1387.17</c:v>
                </c:pt>
                <c:pt idx="7610">
                  <c:v>1374.12</c:v>
                </c:pt>
                <c:pt idx="7611">
                  <c:v>1395.41</c:v>
                </c:pt>
                <c:pt idx="7612">
                  <c:v>1391.97</c:v>
                </c:pt>
                <c:pt idx="7613">
                  <c:v>1401.89</c:v>
                </c:pt>
                <c:pt idx="7614">
                  <c:v>1402.85</c:v>
                </c:pt>
                <c:pt idx="7615">
                  <c:v>1406.6</c:v>
                </c:pt>
                <c:pt idx="7616">
                  <c:v>1377.95</c:v>
                </c:pt>
                <c:pt idx="7617">
                  <c:v>1387.17</c:v>
                </c:pt>
                <c:pt idx="7618">
                  <c:v>1392.28</c:v>
                </c:pt>
                <c:pt idx="7619">
                  <c:v>1386.94</c:v>
                </c:pt>
                <c:pt idx="7620">
                  <c:v>1402.06</c:v>
                </c:pt>
                <c:pt idx="7621">
                  <c:v>1410.94</c:v>
                </c:pt>
                <c:pt idx="7622">
                  <c:v>1435.04</c:v>
                </c:pt>
                <c:pt idx="7623">
                  <c:v>1434.54</c:v>
                </c:pt>
                <c:pt idx="7624">
                  <c:v>1436.11</c:v>
                </c:pt>
                <c:pt idx="7625">
                  <c:v>1437.5</c:v>
                </c:pt>
                <c:pt idx="7626">
                  <c:v>1428.61</c:v>
                </c:pt>
                <c:pt idx="7627">
                  <c:v>1417.23</c:v>
                </c:pt>
                <c:pt idx="7628">
                  <c:v>1422.53</c:v>
                </c:pt>
                <c:pt idx="7629">
                  <c:v>1420.86</c:v>
                </c:pt>
                <c:pt idx="7630">
                  <c:v>1424.55</c:v>
                </c:pt>
                <c:pt idx="7631">
                  <c:v>1437.77</c:v>
                </c:pt>
                <c:pt idx="7632">
                  <c:v>1439.37</c:v>
                </c:pt>
                <c:pt idx="7633">
                  <c:v>1443.76</c:v>
                </c:pt>
                <c:pt idx="7634">
                  <c:v>1443.76</c:v>
                </c:pt>
                <c:pt idx="7635">
                  <c:v>1444.61</c:v>
                </c:pt>
                <c:pt idx="7636">
                  <c:v>1448.39</c:v>
                </c:pt>
                <c:pt idx="7637">
                  <c:v>1438.87</c:v>
                </c:pt>
                <c:pt idx="7638">
                  <c:v>1447.8</c:v>
                </c:pt>
                <c:pt idx="7639">
                  <c:v>1452.85</c:v>
                </c:pt>
                <c:pt idx="7640">
                  <c:v>1468.47</c:v>
                </c:pt>
                <c:pt idx="7641">
                  <c:v>1471.48</c:v>
                </c:pt>
                <c:pt idx="7642">
                  <c:v>1472.5</c:v>
                </c:pt>
                <c:pt idx="7643">
                  <c:v>1470.73</c:v>
                </c:pt>
                <c:pt idx="7644">
                  <c:v>1484.35</c:v>
                </c:pt>
                <c:pt idx="7645">
                  <c:v>1480.93</c:v>
                </c:pt>
                <c:pt idx="7646">
                  <c:v>1480.41</c:v>
                </c:pt>
                <c:pt idx="7647">
                  <c:v>1495.42</c:v>
                </c:pt>
                <c:pt idx="7648">
                  <c:v>1494.25</c:v>
                </c:pt>
                <c:pt idx="7649">
                  <c:v>1494.07</c:v>
                </c:pt>
                <c:pt idx="7650">
                  <c:v>1482.37</c:v>
                </c:pt>
                <c:pt idx="7651">
                  <c:v>1486.3</c:v>
                </c:pt>
                <c:pt idx="7652">
                  <c:v>1495.92</c:v>
                </c:pt>
                <c:pt idx="7653">
                  <c:v>1502.39</c:v>
                </c:pt>
                <c:pt idx="7654">
                  <c:v>1505.62</c:v>
                </c:pt>
                <c:pt idx="7655">
                  <c:v>1509.48</c:v>
                </c:pt>
                <c:pt idx="7656">
                  <c:v>1507.72</c:v>
                </c:pt>
                <c:pt idx="7657">
                  <c:v>1512.58</c:v>
                </c:pt>
                <c:pt idx="7658">
                  <c:v>1491.47</c:v>
                </c:pt>
                <c:pt idx="7659">
                  <c:v>1505.85</c:v>
                </c:pt>
                <c:pt idx="7660">
                  <c:v>1503.15</c:v>
                </c:pt>
                <c:pt idx="7661">
                  <c:v>1501.19</c:v>
                </c:pt>
                <c:pt idx="7662">
                  <c:v>1514.14</c:v>
                </c:pt>
                <c:pt idx="7663">
                  <c:v>1512.75</c:v>
                </c:pt>
                <c:pt idx="7664">
                  <c:v>1522.75</c:v>
                </c:pt>
                <c:pt idx="7665">
                  <c:v>1525.1</c:v>
                </c:pt>
                <c:pt idx="7666">
                  <c:v>1524.12</c:v>
                </c:pt>
                <c:pt idx="7667">
                  <c:v>1522.28</c:v>
                </c:pt>
                <c:pt idx="7668">
                  <c:v>1507.51</c:v>
                </c:pt>
                <c:pt idx="7669">
                  <c:v>1515.73</c:v>
                </c:pt>
                <c:pt idx="7670">
                  <c:v>1515.73</c:v>
                </c:pt>
                <c:pt idx="7671">
                  <c:v>1518.11</c:v>
                </c:pt>
                <c:pt idx="7672">
                  <c:v>1530.23</c:v>
                </c:pt>
                <c:pt idx="7673">
                  <c:v>1530.62</c:v>
                </c:pt>
                <c:pt idx="7674">
                  <c:v>1536.34</c:v>
                </c:pt>
                <c:pt idx="7675">
                  <c:v>1539.18</c:v>
                </c:pt>
                <c:pt idx="7676">
                  <c:v>1530.95</c:v>
                </c:pt>
                <c:pt idx="7677">
                  <c:v>1517.38</c:v>
                </c:pt>
                <c:pt idx="7678">
                  <c:v>1490.72</c:v>
                </c:pt>
                <c:pt idx="7679">
                  <c:v>1507.67</c:v>
                </c:pt>
                <c:pt idx="7680">
                  <c:v>1509.12</c:v>
                </c:pt>
                <c:pt idx="7681">
                  <c:v>1493</c:v>
                </c:pt>
                <c:pt idx="7682">
                  <c:v>1515.67</c:v>
                </c:pt>
                <c:pt idx="7683">
                  <c:v>1522.97</c:v>
                </c:pt>
                <c:pt idx="7684">
                  <c:v>1532.91</c:v>
                </c:pt>
                <c:pt idx="7685">
                  <c:v>1531.05</c:v>
                </c:pt>
                <c:pt idx="7686">
                  <c:v>1533.7</c:v>
                </c:pt>
                <c:pt idx="7687">
                  <c:v>1512.84</c:v>
                </c:pt>
                <c:pt idx="7688">
                  <c:v>1522.19</c:v>
                </c:pt>
                <c:pt idx="7689">
                  <c:v>1502.56</c:v>
                </c:pt>
                <c:pt idx="7690">
                  <c:v>1497.74</c:v>
                </c:pt>
                <c:pt idx="7691">
                  <c:v>1492.89</c:v>
                </c:pt>
                <c:pt idx="7692">
                  <c:v>1506.35</c:v>
                </c:pt>
                <c:pt idx="7693">
                  <c:v>1505.71</c:v>
                </c:pt>
                <c:pt idx="7694">
                  <c:v>1503.35</c:v>
                </c:pt>
                <c:pt idx="7695">
                  <c:v>1519.43</c:v>
                </c:pt>
                <c:pt idx="7696">
                  <c:v>1524.87</c:v>
                </c:pt>
                <c:pt idx="7697">
                  <c:v>1524.87</c:v>
                </c:pt>
                <c:pt idx="7698">
                  <c:v>1525.4</c:v>
                </c:pt>
                <c:pt idx="7699">
                  <c:v>1530.44</c:v>
                </c:pt>
                <c:pt idx="7700">
                  <c:v>1531.85</c:v>
                </c:pt>
                <c:pt idx="7701">
                  <c:v>1510.12</c:v>
                </c:pt>
                <c:pt idx="7702">
                  <c:v>1518.76</c:v>
                </c:pt>
                <c:pt idx="7703">
                  <c:v>1547.7</c:v>
                </c:pt>
                <c:pt idx="7704">
                  <c:v>1552.5</c:v>
                </c:pt>
                <c:pt idx="7705">
                  <c:v>1549.52</c:v>
                </c:pt>
                <c:pt idx="7706">
                  <c:v>1549.37</c:v>
                </c:pt>
                <c:pt idx="7707">
                  <c:v>1546.17</c:v>
                </c:pt>
                <c:pt idx="7708">
                  <c:v>1553.08</c:v>
                </c:pt>
                <c:pt idx="7709">
                  <c:v>1534.1</c:v>
                </c:pt>
                <c:pt idx="7710">
                  <c:v>1541.57</c:v>
                </c:pt>
                <c:pt idx="7711">
                  <c:v>1511.04</c:v>
                </c:pt>
                <c:pt idx="7712">
                  <c:v>1518.09</c:v>
                </c:pt>
                <c:pt idx="7713">
                  <c:v>1482.66</c:v>
                </c:pt>
                <c:pt idx="7714">
                  <c:v>1458.95</c:v>
                </c:pt>
                <c:pt idx="7715">
                  <c:v>1473.91</c:v>
                </c:pt>
                <c:pt idx="7716">
                  <c:v>1455.28</c:v>
                </c:pt>
                <c:pt idx="7717">
                  <c:v>1465.81</c:v>
                </c:pt>
                <c:pt idx="7718">
                  <c:v>1472.2</c:v>
                </c:pt>
                <c:pt idx="7719">
                  <c:v>1433.06</c:v>
                </c:pt>
                <c:pt idx="7720">
                  <c:v>1467.67</c:v>
                </c:pt>
                <c:pt idx="7721">
                  <c:v>1476.71</c:v>
                </c:pt>
                <c:pt idx="7722">
                  <c:v>1497.48</c:v>
                </c:pt>
                <c:pt idx="7723">
                  <c:v>1453.09</c:v>
                </c:pt>
                <c:pt idx="7724">
                  <c:v>1453.64</c:v>
                </c:pt>
                <c:pt idx="7725">
                  <c:v>1452.92</c:v>
                </c:pt>
                <c:pt idx="7726">
                  <c:v>1426.54</c:v>
                </c:pt>
                <c:pt idx="7727">
                  <c:v>1406.7</c:v>
                </c:pt>
                <c:pt idx="7728">
                  <c:v>1411.27</c:v>
                </c:pt>
                <c:pt idx="7729">
                  <c:v>1445.94</c:v>
                </c:pt>
                <c:pt idx="7730">
                  <c:v>1445.55</c:v>
                </c:pt>
                <c:pt idx="7731">
                  <c:v>1447.12</c:v>
                </c:pt>
                <c:pt idx="7732">
                  <c:v>1464.07</c:v>
                </c:pt>
                <c:pt idx="7733">
                  <c:v>1462.5</c:v>
                </c:pt>
                <c:pt idx="7734">
                  <c:v>1479.37</c:v>
                </c:pt>
                <c:pt idx="7735">
                  <c:v>1466.79</c:v>
                </c:pt>
                <c:pt idx="7736">
                  <c:v>1432.36</c:v>
                </c:pt>
                <c:pt idx="7737">
                  <c:v>1463.76</c:v>
                </c:pt>
                <c:pt idx="7738">
                  <c:v>1457.64</c:v>
                </c:pt>
                <c:pt idx="7739">
                  <c:v>1473.99</c:v>
                </c:pt>
                <c:pt idx="7740">
                  <c:v>1473.99</c:v>
                </c:pt>
                <c:pt idx="7741">
                  <c:v>1489.42</c:v>
                </c:pt>
                <c:pt idx="7742">
                  <c:v>1472.29</c:v>
                </c:pt>
                <c:pt idx="7743">
                  <c:v>1478.55</c:v>
                </c:pt>
                <c:pt idx="7744">
                  <c:v>1453.55</c:v>
                </c:pt>
                <c:pt idx="7745">
                  <c:v>1451.7</c:v>
                </c:pt>
                <c:pt idx="7746">
                  <c:v>1471.49</c:v>
                </c:pt>
                <c:pt idx="7747">
                  <c:v>1471.56</c:v>
                </c:pt>
                <c:pt idx="7748">
                  <c:v>1483.95</c:v>
                </c:pt>
                <c:pt idx="7749">
                  <c:v>1484.25</c:v>
                </c:pt>
                <c:pt idx="7750">
                  <c:v>1476.65</c:v>
                </c:pt>
                <c:pt idx="7751">
                  <c:v>1519.78</c:v>
                </c:pt>
                <c:pt idx="7752">
                  <c:v>1529.03</c:v>
                </c:pt>
                <c:pt idx="7753">
                  <c:v>1518.75</c:v>
                </c:pt>
                <c:pt idx="7754">
                  <c:v>1525.75</c:v>
                </c:pt>
                <c:pt idx="7755">
                  <c:v>1517.73</c:v>
                </c:pt>
                <c:pt idx="7756">
                  <c:v>1517.21</c:v>
                </c:pt>
                <c:pt idx="7757">
                  <c:v>1525.42</c:v>
                </c:pt>
                <c:pt idx="7758">
                  <c:v>1531.38</c:v>
                </c:pt>
                <c:pt idx="7759">
                  <c:v>1526.75</c:v>
                </c:pt>
                <c:pt idx="7760">
                  <c:v>1547.04</c:v>
                </c:pt>
                <c:pt idx="7761">
                  <c:v>1546.63</c:v>
                </c:pt>
                <c:pt idx="7762">
                  <c:v>1539.6</c:v>
                </c:pt>
                <c:pt idx="7763">
                  <c:v>1542.84</c:v>
                </c:pt>
                <c:pt idx="7764">
                  <c:v>1557.59</c:v>
                </c:pt>
                <c:pt idx="7765">
                  <c:v>1552.58</c:v>
                </c:pt>
                <c:pt idx="7766">
                  <c:v>1565.15</c:v>
                </c:pt>
                <c:pt idx="7767">
                  <c:v>1562.47</c:v>
                </c:pt>
                <c:pt idx="7768">
                  <c:v>1554.41</c:v>
                </c:pt>
                <c:pt idx="7769">
                  <c:v>1561.8</c:v>
                </c:pt>
                <c:pt idx="7770">
                  <c:v>1548.71</c:v>
                </c:pt>
                <c:pt idx="7771">
                  <c:v>1538.53</c:v>
                </c:pt>
                <c:pt idx="7772">
                  <c:v>1541.24</c:v>
                </c:pt>
                <c:pt idx="7773">
                  <c:v>1540.08</c:v>
                </c:pt>
                <c:pt idx="7774">
                  <c:v>1500.63</c:v>
                </c:pt>
                <c:pt idx="7775">
                  <c:v>1506.33</c:v>
                </c:pt>
                <c:pt idx="7776">
                  <c:v>1519.59</c:v>
                </c:pt>
                <c:pt idx="7777">
                  <c:v>1515.88</c:v>
                </c:pt>
                <c:pt idx="7778">
                  <c:v>1514.4</c:v>
                </c:pt>
                <c:pt idx="7779">
                  <c:v>1535.28</c:v>
                </c:pt>
                <c:pt idx="7780">
                  <c:v>1540.98</c:v>
                </c:pt>
                <c:pt idx="7781">
                  <c:v>1531.02</c:v>
                </c:pt>
                <c:pt idx="7782">
                  <c:v>1549.38</c:v>
                </c:pt>
                <c:pt idx="7783">
                  <c:v>1508.44</c:v>
                </c:pt>
                <c:pt idx="7784">
                  <c:v>1509.65</c:v>
                </c:pt>
                <c:pt idx="7785">
                  <c:v>1502.17</c:v>
                </c:pt>
                <c:pt idx="7786">
                  <c:v>1520.27</c:v>
                </c:pt>
                <c:pt idx="7787">
                  <c:v>1475.62</c:v>
                </c:pt>
                <c:pt idx="7788">
                  <c:v>1474.77</c:v>
                </c:pt>
                <c:pt idx="7789">
                  <c:v>1453.7</c:v>
                </c:pt>
                <c:pt idx="7790">
                  <c:v>1439.18</c:v>
                </c:pt>
                <c:pt idx="7791">
                  <c:v>1481.05</c:v>
                </c:pt>
                <c:pt idx="7792">
                  <c:v>1470.58</c:v>
                </c:pt>
                <c:pt idx="7793">
                  <c:v>1451.15</c:v>
                </c:pt>
                <c:pt idx="7794">
                  <c:v>1458.74</c:v>
                </c:pt>
                <c:pt idx="7795">
                  <c:v>1433.27</c:v>
                </c:pt>
                <c:pt idx="7796">
                  <c:v>1439.7</c:v>
                </c:pt>
                <c:pt idx="7797">
                  <c:v>1416.77</c:v>
                </c:pt>
                <c:pt idx="7798">
                  <c:v>1416.77</c:v>
                </c:pt>
                <c:pt idx="7799">
                  <c:v>1440.7</c:v>
                </c:pt>
                <c:pt idx="7800">
                  <c:v>1407.21</c:v>
                </c:pt>
                <c:pt idx="7801">
                  <c:v>1428.23</c:v>
                </c:pt>
                <c:pt idx="7802">
                  <c:v>1469.02</c:v>
                </c:pt>
                <c:pt idx="7803">
                  <c:v>1469.72</c:v>
                </c:pt>
                <c:pt idx="7804">
                  <c:v>1481.14</c:v>
                </c:pt>
                <c:pt idx="7805">
                  <c:v>1472.42</c:v>
                </c:pt>
                <c:pt idx="7806">
                  <c:v>1462.79</c:v>
                </c:pt>
                <c:pt idx="7807">
                  <c:v>1485.01</c:v>
                </c:pt>
                <c:pt idx="7808">
                  <c:v>1507.35</c:v>
                </c:pt>
                <c:pt idx="7809">
                  <c:v>1504.66</c:v>
                </c:pt>
                <c:pt idx="7810">
                  <c:v>1515.96</c:v>
                </c:pt>
                <c:pt idx="7811">
                  <c:v>1477.65</c:v>
                </c:pt>
                <c:pt idx="7812">
                  <c:v>1486.59</c:v>
                </c:pt>
                <c:pt idx="7813">
                  <c:v>1488.41</c:v>
                </c:pt>
                <c:pt idx="7814">
                  <c:v>1467.95</c:v>
                </c:pt>
                <c:pt idx="7815">
                  <c:v>1445.9</c:v>
                </c:pt>
                <c:pt idx="7816">
                  <c:v>1454.98</c:v>
                </c:pt>
                <c:pt idx="7817">
                  <c:v>1453</c:v>
                </c:pt>
                <c:pt idx="7818">
                  <c:v>1460.12</c:v>
                </c:pt>
                <c:pt idx="7819">
                  <c:v>1484.46</c:v>
                </c:pt>
                <c:pt idx="7820">
                  <c:v>1496.45</c:v>
                </c:pt>
                <c:pt idx="7821">
                  <c:v>1496.45</c:v>
                </c:pt>
                <c:pt idx="7822">
                  <c:v>1497.66</c:v>
                </c:pt>
                <c:pt idx="7823">
                  <c:v>1476.37</c:v>
                </c:pt>
                <c:pt idx="7824">
                  <c:v>1478.49</c:v>
                </c:pt>
                <c:pt idx="7825">
                  <c:v>1468.36</c:v>
                </c:pt>
                <c:pt idx="7826">
                  <c:v>1468.36</c:v>
                </c:pt>
                <c:pt idx="7827">
                  <c:v>1447.16</c:v>
                </c:pt>
                <c:pt idx="7828">
                  <c:v>1447.16</c:v>
                </c:pt>
                <c:pt idx="7829">
                  <c:v>1411.63</c:v>
                </c:pt>
                <c:pt idx="7830">
                  <c:v>1416.18</c:v>
                </c:pt>
                <c:pt idx="7831">
                  <c:v>1390.19</c:v>
                </c:pt>
                <c:pt idx="7832">
                  <c:v>1409.13</c:v>
                </c:pt>
                <c:pt idx="7833">
                  <c:v>1420.33</c:v>
                </c:pt>
                <c:pt idx="7834">
                  <c:v>1401.02</c:v>
                </c:pt>
                <c:pt idx="7835">
                  <c:v>1416.25</c:v>
                </c:pt>
                <c:pt idx="7836">
                  <c:v>1380.95</c:v>
                </c:pt>
                <c:pt idx="7837">
                  <c:v>1373.2</c:v>
                </c:pt>
                <c:pt idx="7838">
                  <c:v>1333.25</c:v>
                </c:pt>
                <c:pt idx="7839">
                  <c:v>1325.19</c:v>
                </c:pt>
                <c:pt idx="7840">
                  <c:v>1325.19</c:v>
                </c:pt>
                <c:pt idx="7841">
                  <c:v>1310.5</c:v>
                </c:pt>
                <c:pt idx="7842">
                  <c:v>1338.6</c:v>
                </c:pt>
                <c:pt idx="7843">
                  <c:v>1352.07</c:v>
                </c:pt>
                <c:pt idx="7844">
                  <c:v>1330.61</c:v>
                </c:pt>
                <c:pt idx="7845">
                  <c:v>1353.97</c:v>
                </c:pt>
                <c:pt idx="7846">
                  <c:v>1362.3</c:v>
                </c:pt>
                <c:pt idx="7847">
                  <c:v>1355.81</c:v>
                </c:pt>
                <c:pt idx="7848">
                  <c:v>1378.55</c:v>
                </c:pt>
                <c:pt idx="7849">
                  <c:v>1395.41</c:v>
                </c:pt>
                <c:pt idx="7850">
                  <c:v>1380.82</c:v>
                </c:pt>
                <c:pt idx="7851">
                  <c:v>1336.64</c:v>
                </c:pt>
                <c:pt idx="7852">
                  <c:v>1326.45</c:v>
                </c:pt>
                <c:pt idx="7853">
                  <c:v>1336.91</c:v>
                </c:pt>
                <c:pt idx="7854">
                  <c:v>1331.29</c:v>
                </c:pt>
                <c:pt idx="7855">
                  <c:v>1339.13</c:v>
                </c:pt>
                <c:pt idx="7856">
                  <c:v>1348.86</c:v>
                </c:pt>
                <c:pt idx="7857">
                  <c:v>1367.21</c:v>
                </c:pt>
                <c:pt idx="7858">
                  <c:v>1348.86</c:v>
                </c:pt>
                <c:pt idx="7859">
                  <c:v>1350</c:v>
                </c:pt>
                <c:pt idx="7860">
                  <c:v>1350</c:v>
                </c:pt>
                <c:pt idx="7861">
                  <c:v>1348.78</c:v>
                </c:pt>
                <c:pt idx="7862">
                  <c:v>1360.03</c:v>
                </c:pt>
                <c:pt idx="7863">
                  <c:v>1342.53</c:v>
                </c:pt>
                <c:pt idx="7864">
                  <c:v>1353.11</c:v>
                </c:pt>
                <c:pt idx="7865">
                  <c:v>1371.8</c:v>
                </c:pt>
                <c:pt idx="7866">
                  <c:v>1381.29</c:v>
                </c:pt>
                <c:pt idx="7867">
                  <c:v>1380.02</c:v>
                </c:pt>
                <c:pt idx="7868">
                  <c:v>1367.68</c:v>
                </c:pt>
                <c:pt idx="7869">
                  <c:v>1330.63</c:v>
                </c:pt>
                <c:pt idx="7870">
                  <c:v>1331.34</c:v>
                </c:pt>
                <c:pt idx="7871">
                  <c:v>1326.75</c:v>
                </c:pt>
                <c:pt idx="7872">
                  <c:v>1333.7</c:v>
                </c:pt>
                <c:pt idx="7873">
                  <c:v>1304.3399999999999</c:v>
                </c:pt>
                <c:pt idx="7874">
                  <c:v>1293.3699999999999</c:v>
                </c:pt>
                <c:pt idx="7875">
                  <c:v>1273.3699999999999</c:v>
                </c:pt>
                <c:pt idx="7876">
                  <c:v>1320.65</c:v>
                </c:pt>
                <c:pt idx="7877">
                  <c:v>1308.77</c:v>
                </c:pt>
                <c:pt idx="7878">
                  <c:v>1315.48</c:v>
                </c:pt>
                <c:pt idx="7879">
                  <c:v>1288.1400000000001</c:v>
                </c:pt>
                <c:pt idx="7880">
                  <c:v>1276.5999999999999</c:v>
                </c:pt>
                <c:pt idx="7881">
                  <c:v>1330.74</c:v>
                </c:pt>
                <c:pt idx="7882">
                  <c:v>1298.42</c:v>
                </c:pt>
                <c:pt idx="7883">
                  <c:v>1329.51</c:v>
                </c:pt>
                <c:pt idx="7884">
                  <c:v>1329.51</c:v>
                </c:pt>
                <c:pt idx="7885">
                  <c:v>1349.88</c:v>
                </c:pt>
                <c:pt idx="7886">
                  <c:v>1352.98</c:v>
                </c:pt>
                <c:pt idx="7887">
                  <c:v>1341.13</c:v>
                </c:pt>
                <c:pt idx="7888">
                  <c:v>1325.76</c:v>
                </c:pt>
                <c:pt idx="7889">
                  <c:v>1315.22</c:v>
                </c:pt>
                <c:pt idx="7890">
                  <c:v>1322.7</c:v>
                </c:pt>
                <c:pt idx="7891">
                  <c:v>1370.18</c:v>
                </c:pt>
                <c:pt idx="7892">
                  <c:v>1367.53</c:v>
                </c:pt>
                <c:pt idx="7893">
                  <c:v>1369.31</c:v>
                </c:pt>
                <c:pt idx="7894">
                  <c:v>1370.4</c:v>
                </c:pt>
                <c:pt idx="7895">
                  <c:v>1372.54</c:v>
                </c:pt>
                <c:pt idx="7896">
                  <c:v>1365.54</c:v>
                </c:pt>
                <c:pt idx="7897">
                  <c:v>1354.49</c:v>
                </c:pt>
                <c:pt idx="7898">
                  <c:v>1360.55</c:v>
                </c:pt>
                <c:pt idx="7899">
                  <c:v>1332.83</c:v>
                </c:pt>
                <c:pt idx="7900">
                  <c:v>1328.32</c:v>
                </c:pt>
                <c:pt idx="7901">
                  <c:v>1334.43</c:v>
                </c:pt>
                <c:pt idx="7902">
                  <c:v>1364.71</c:v>
                </c:pt>
                <c:pt idx="7903">
                  <c:v>1365.56</c:v>
                </c:pt>
                <c:pt idx="7904">
                  <c:v>1390.33</c:v>
                </c:pt>
                <c:pt idx="7905">
                  <c:v>1388.17</c:v>
                </c:pt>
                <c:pt idx="7906">
                  <c:v>1375.94</c:v>
                </c:pt>
                <c:pt idx="7907">
                  <c:v>1379.93</c:v>
                </c:pt>
                <c:pt idx="7908">
                  <c:v>1388.82</c:v>
                </c:pt>
                <c:pt idx="7909">
                  <c:v>1397.84</c:v>
                </c:pt>
                <c:pt idx="7910">
                  <c:v>1396.37</c:v>
                </c:pt>
                <c:pt idx="7911">
                  <c:v>1390.94</c:v>
                </c:pt>
                <c:pt idx="7912">
                  <c:v>1385.59</c:v>
                </c:pt>
                <c:pt idx="7913">
                  <c:v>1409.34</c:v>
                </c:pt>
                <c:pt idx="7914">
                  <c:v>1413.9</c:v>
                </c:pt>
                <c:pt idx="7915">
                  <c:v>1407.49</c:v>
                </c:pt>
                <c:pt idx="7916">
                  <c:v>1418.26</c:v>
                </c:pt>
                <c:pt idx="7917">
                  <c:v>1392.57</c:v>
                </c:pt>
                <c:pt idx="7918">
                  <c:v>1397.68</c:v>
                </c:pt>
                <c:pt idx="7919">
                  <c:v>1388.28</c:v>
                </c:pt>
                <c:pt idx="7920">
                  <c:v>1403.58</c:v>
                </c:pt>
                <c:pt idx="7921">
                  <c:v>1403.04</c:v>
                </c:pt>
                <c:pt idx="7922">
                  <c:v>1408.66</c:v>
                </c:pt>
                <c:pt idx="7923">
                  <c:v>1423.57</c:v>
                </c:pt>
                <c:pt idx="7924">
                  <c:v>1425.35</c:v>
                </c:pt>
                <c:pt idx="7925">
                  <c:v>1426.63</c:v>
                </c:pt>
                <c:pt idx="7926">
                  <c:v>1413.4</c:v>
                </c:pt>
                <c:pt idx="7927">
                  <c:v>1390.71</c:v>
                </c:pt>
                <c:pt idx="7928">
                  <c:v>1394.35</c:v>
                </c:pt>
                <c:pt idx="7929">
                  <c:v>1375.93</c:v>
                </c:pt>
                <c:pt idx="7930">
                  <c:v>1375.93</c:v>
                </c:pt>
                <c:pt idx="7931">
                  <c:v>1385.35</c:v>
                </c:pt>
                <c:pt idx="7932">
                  <c:v>1390.84</c:v>
                </c:pt>
                <c:pt idx="7933">
                  <c:v>1398.26</c:v>
                </c:pt>
                <c:pt idx="7934">
                  <c:v>1400.38</c:v>
                </c:pt>
                <c:pt idx="7935">
                  <c:v>1385.67</c:v>
                </c:pt>
                <c:pt idx="7936">
                  <c:v>1377.65</c:v>
                </c:pt>
                <c:pt idx="7937">
                  <c:v>1377.2</c:v>
                </c:pt>
                <c:pt idx="7938">
                  <c:v>1404.05</c:v>
                </c:pt>
                <c:pt idx="7939">
                  <c:v>1360.68</c:v>
                </c:pt>
                <c:pt idx="7940">
                  <c:v>1361.76</c:v>
                </c:pt>
                <c:pt idx="7941">
                  <c:v>1358.44</c:v>
                </c:pt>
                <c:pt idx="7942">
                  <c:v>1335.49</c:v>
                </c:pt>
                <c:pt idx="7943">
                  <c:v>1339.87</c:v>
                </c:pt>
                <c:pt idx="7944">
                  <c:v>1360.03</c:v>
                </c:pt>
                <c:pt idx="7945">
                  <c:v>1360.14</c:v>
                </c:pt>
                <c:pt idx="7946">
                  <c:v>1350.93</c:v>
                </c:pt>
                <c:pt idx="7947">
                  <c:v>1337.81</c:v>
                </c:pt>
                <c:pt idx="7948">
                  <c:v>1342.83</c:v>
                </c:pt>
                <c:pt idx="7949">
                  <c:v>1317.93</c:v>
                </c:pt>
                <c:pt idx="7950">
                  <c:v>1318</c:v>
                </c:pt>
                <c:pt idx="7951">
                  <c:v>1314.29</c:v>
                </c:pt>
                <c:pt idx="7952">
                  <c:v>1321.97</c:v>
                </c:pt>
                <c:pt idx="7953">
                  <c:v>1283.1500000000001</c:v>
                </c:pt>
                <c:pt idx="7954">
                  <c:v>1278.3800000000001</c:v>
                </c:pt>
                <c:pt idx="7955">
                  <c:v>1280</c:v>
                </c:pt>
                <c:pt idx="7956">
                  <c:v>1284.9100000000001</c:v>
                </c:pt>
                <c:pt idx="7957">
                  <c:v>1261.52</c:v>
                </c:pt>
                <c:pt idx="7958">
                  <c:v>1262.9000000000001</c:v>
                </c:pt>
                <c:pt idx="7959">
                  <c:v>1262.9000000000001</c:v>
                </c:pt>
                <c:pt idx="7960">
                  <c:v>1252.31</c:v>
                </c:pt>
                <c:pt idx="7961">
                  <c:v>1273.7</c:v>
                </c:pt>
                <c:pt idx="7962">
                  <c:v>1244.69</c:v>
                </c:pt>
                <c:pt idx="7963">
                  <c:v>1253.3900000000001</c:v>
                </c:pt>
                <c:pt idx="7964">
                  <c:v>1239.49</c:v>
                </c:pt>
                <c:pt idx="7965">
                  <c:v>1228.3</c:v>
                </c:pt>
                <c:pt idx="7966">
                  <c:v>1214.9100000000001</c:v>
                </c:pt>
                <c:pt idx="7967">
                  <c:v>1245.3599999999999</c:v>
                </c:pt>
                <c:pt idx="7968">
                  <c:v>1260.32</c:v>
                </c:pt>
                <c:pt idx="7969">
                  <c:v>1260.68</c:v>
                </c:pt>
                <c:pt idx="7970">
                  <c:v>1260</c:v>
                </c:pt>
                <c:pt idx="7971">
                  <c:v>1277</c:v>
                </c:pt>
                <c:pt idx="7972">
                  <c:v>1282.19</c:v>
                </c:pt>
                <c:pt idx="7973">
                  <c:v>1252.54</c:v>
                </c:pt>
                <c:pt idx="7974">
                  <c:v>1257.76</c:v>
                </c:pt>
                <c:pt idx="7975">
                  <c:v>1234.3699999999999</c:v>
                </c:pt>
                <c:pt idx="7976">
                  <c:v>1263.2</c:v>
                </c:pt>
                <c:pt idx="7977">
                  <c:v>1284.26</c:v>
                </c:pt>
                <c:pt idx="7978">
                  <c:v>1267.3800000000001</c:v>
                </c:pt>
                <c:pt idx="7979">
                  <c:v>1260.31</c:v>
                </c:pt>
                <c:pt idx="7980">
                  <c:v>1249.02</c:v>
                </c:pt>
                <c:pt idx="7981">
                  <c:v>1284.8800000000001</c:v>
                </c:pt>
                <c:pt idx="7982">
                  <c:v>1289.19</c:v>
                </c:pt>
                <c:pt idx="7983">
                  <c:v>1266.07</c:v>
                </c:pt>
                <c:pt idx="7984">
                  <c:v>1296.32</c:v>
                </c:pt>
                <c:pt idx="7985">
                  <c:v>1305.32</c:v>
                </c:pt>
                <c:pt idx="7986">
                  <c:v>1289.5899999999999</c:v>
                </c:pt>
                <c:pt idx="7987">
                  <c:v>1285.83</c:v>
                </c:pt>
                <c:pt idx="7988">
                  <c:v>1292.93</c:v>
                </c:pt>
                <c:pt idx="7989">
                  <c:v>1298.2</c:v>
                </c:pt>
                <c:pt idx="7990">
                  <c:v>1278.5999999999999</c:v>
                </c:pt>
                <c:pt idx="7991">
                  <c:v>1266.69</c:v>
                </c:pt>
                <c:pt idx="7992">
                  <c:v>1274.54</c:v>
                </c:pt>
                <c:pt idx="7993">
                  <c:v>1277.72</c:v>
                </c:pt>
                <c:pt idx="7994">
                  <c:v>1292.2</c:v>
                </c:pt>
                <c:pt idx="7995">
                  <c:v>1266.8399999999999</c:v>
                </c:pt>
                <c:pt idx="7996">
                  <c:v>1271.51</c:v>
                </c:pt>
                <c:pt idx="7997">
                  <c:v>1281.6600000000001</c:v>
                </c:pt>
                <c:pt idx="7998">
                  <c:v>1300.68</c:v>
                </c:pt>
                <c:pt idx="7999">
                  <c:v>1282.83</c:v>
                </c:pt>
                <c:pt idx="8000">
                  <c:v>1282.83</c:v>
                </c:pt>
                <c:pt idx="8001">
                  <c:v>1277.58</c:v>
                </c:pt>
                <c:pt idx="8002">
                  <c:v>1274.98</c:v>
                </c:pt>
                <c:pt idx="8003">
                  <c:v>1236.83</c:v>
                </c:pt>
                <c:pt idx="8004">
                  <c:v>1242.31</c:v>
                </c:pt>
                <c:pt idx="8005">
                  <c:v>1267.79</c:v>
                </c:pt>
                <c:pt idx="8006">
                  <c:v>1224.51</c:v>
                </c:pt>
                <c:pt idx="8007">
                  <c:v>1232.04</c:v>
                </c:pt>
                <c:pt idx="8008">
                  <c:v>1249.05</c:v>
                </c:pt>
                <c:pt idx="8009">
                  <c:v>1251.7</c:v>
                </c:pt>
                <c:pt idx="8010">
                  <c:v>1192.7</c:v>
                </c:pt>
                <c:pt idx="8011">
                  <c:v>1213.5899999999999</c:v>
                </c:pt>
                <c:pt idx="8012">
                  <c:v>1156.3900000000001</c:v>
                </c:pt>
                <c:pt idx="8013">
                  <c:v>1206.52</c:v>
                </c:pt>
                <c:pt idx="8014">
                  <c:v>1255.08</c:v>
                </c:pt>
                <c:pt idx="8015">
                  <c:v>1207.0899999999999</c:v>
                </c:pt>
                <c:pt idx="8016">
                  <c:v>1188.22</c:v>
                </c:pt>
                <c:pt idx="8017">
                  <c:v>1185.8699999999999</c:v>
                </c:pt>
                <c:pt idx="8018">
                  <c:v>1209.18</c:v>
                </c:pt>
                <c:pt idx="8019">
                  <c:v>1213.01</c:v>
                </c:pt>
                <c:pt idx="8020">
                  <c:v>1106.3900000000001</c:v>
                </c:pt>
                <c:pt idx="8021">
                  <c:v>1166.3599999999999</c:v>
                </c:pt>
                <c:pt idx="8022">
                  <c:v>1161.07</c:v>
                </c:pt>
                <c:pt idx="8023">
                  <c:v>1114.28</c:v>
                </c:pt>
                <c:pt idx="8024">
                  <c:v>1099.23</c:v>
                </c:pt>
                <c:pt idx="8025">
                  <c:v>1056.8900000000001</c:v>
                </c:pt>
                <c:pt idx="8026">
                  <c:v>996.23</c:v>
                </c:pt>
                <c:pt idx="8027">
                  <c:v>984.94</c:v>
                </c:pt>
                <c:pt idx="8028">
                  <c:v>909.92</c:v>
                </c:pt>
                <c:pt idx="8029">
                  <c:v>899.22</c:v>
                </c:pt>
                <c:pt idx="8030">
                  <c:v>1003.35</c:v>
                </c:pt>
                <c:pt idx="8031">
                  <c:v>998.01</c:v>
                </c:pt>
                <c:pt idx="8032">
                  <c:v>907.84</c:v>
                </c:pt>
                <c:pt idx="8033">
                  <c:v>946.43</c:v>
                </c:pt>
                <c:pt idx="8034">
                  <c:v>940.55</c:v>
                </c:pt>
                <c:pt idx="8035">
                  <c:v>985.4</c:v>
                </c:pt>
                <c:pt idx="8036">
                  <c:v>955.05</c:v>
                </c:pt>
                <c:pt idx="8037">
                  <c:v>896.78</c:v>
                </c:pt>
                <c:pt idx="8038">
                  <c:v>908.11</c:v>
                </c:pt>
                <c:pt idx="8039">
                  <c:v>876.77</c:v>
                </c:pt>
                <c:pt idx="8040">
                  <c:v>848.92</c:v>
                </c:pt>
                <c:pt idx="8041">
                  <c:v>940.51</c:v>
                </c:pt>
                <c:pt idx="8042">
                  <c:v>930.09</c:v>
                </c:pt>
                <c:pt idx="8043">
                  <c:v>954.09</c:v>
                </c:pt>
                <c:pt idx="8044">
                  <c:v>968.75</c:v>
                </c:pt>
                <c:pt idx="8045">
                  <c:v>966.3</c:v>
                </c:pt>
                <c:pt idx="8046">
                  <c:v>1005.75</c:v>
                </c:pt>
                <c:pt idx="8047">
                  <c:v>952.77</c:v>
                </c:pt>
                <c:pt idx="8048">
                  <c:v>904.88</c:v>
                </c:pt>
                <c:pt idx="8049">
                  <c:v>930.99</c:v>
                </c:pt>
                <c:pt idx="8050">
                  <c:v>919.21</c:v>
                </c:pt>
                <c:pt idx="8051">
                  <c:v>898.95</c:v>
                </c:pt>
                <c:pt idx="8052">
                  <c:v>852.3</c:v>
                </c:pt>
                <c:pt idx="8053">
                  <c:v>911.29</c:v>
                </c:pt>
                <c:pt idx="8054">
                  <c:v>873.29</c:v>
                </c:pt>
                <c:pt idx="8055">
                  <c:v>850.75</c:v>
                </c:pt>
                <c:pt idx="8056">
                  <c:v>859.12</c:v>
                </c:pt>
                <c:pt idx="8057">
                  <c:v>806.58</c:v>
                </c:pt>
                <c:pt idx="8058">
                  <c:v>752.44</c:v>
                </c:pt>
                <c:pt idx="8059">
                  <c:v>800.03</c:v>
                </c:pt>
                <c:pt idx="8060">
                  <c:v>851.81</c:v>
                </c:pt>
                <c:pt idx="8061">
                  <c:v>857.39</c:v>
                </c:pt>
                <c:pt idx="8062">
                  <c:v>887.68</c:v>
                </c:pt>
                <c:pt idx="8063">
                  <c:v>887.68</c:v>
                </c:pt>
                <c:pt idx="8064">
                  <c:v>896.24</c:v>
                </c:pt>
                <c:pt idx="8065">
                  <c:v>816.21</c:v>
                </c:pt>
                <c:pt idx="8066">
                  <c:v>848.81</c:v>
                </c:pt>
                <c:pt idx="8067">
                  <c:v>870.74</c:v>
                </c:pt>
                <c:pt idx="8068">
                  <c:v>845.22</c:v>
                </c:pt>
                <c:pt idx="8069">
                  <c:v>876.07</c:v>
                </c:pt>
                <c:pt idx="8070">
                  <c:v>909.7</c:v>
                </c:pt>
                <c:pt idx="8071">
                  <c:v>888.67</c:v>
                </c:pt>
                <c:pt idx="8072">
                  <c:v>899.24</c:v>
                </c:pt>
                <c:pt idx="8073">
                  <c:v>873.59</c:v>
                </c:pt>
                <c:pt idx="8074">
                  <c:v>879.73</c:v>
                </c:pt>
                <c:pt idx="8075">
                  <c:v>868.57</c:v>
                </c:pt>
                <c:pt idx="8076">
                  <c:v>913.18</c:v>
                </c:pt>
                <c:pt idx="8077">
                  <c:v>904.42</c:v>
                </c:pt>
                <c:pt idx="8078">
                  <c:v>885.28</c:v>
                </c:pt>
                <c:pt idx="8079">
                  <c:v>887.88</c:v>
                </c:pt>
                <c:pt idx="8080">
                  <c:v>871.63</c:v>
                </c:pt>
                <c:pt idx="8081">
                  <c:v>863.16</c:v>
                </c:pt>
                <c:pt idx="8082">
                  <c:v>868.15</c:v>
                </c:pt>
                <c:pt idx="8083">
                  <c:v>868.15</c:v>
                </c:pt>
                <c:pt idx="8084">
                  <c:v>872.8</c:v>
                </c:pt>
                <c:pt idx="8085">
                  <c:v>869.42</c:v>
                </c:pt>
                <c:pt idx="8086">
                  <c:v>890.64</c:v>
                </c:pt>
                <c:pt idx="8087">
                  <c:v>903.25</c:v>
                </c:pt>
                <c:pt idx="8088">
                  <c:v>903.25</c:v>
                </c:pt>
                <c:pt idx="8089">
                  <c:v>931.8</c:v>
                </c:pt>
                <c:pt idx="8090">
                  <c:v>927.45</c:v>
                </c:pt>
                <c:pt idx="8091">
                  <c:v>934.7</c:v>
                </c:pt>
                <c:pt idx="8092">
                  <c:v>906.65</c:v>
                </c:pt>
                <c:pt idx="8093">
                  <c:v>909.73</c:v>
                </c:pt>
                <c:pt idx="8094">
                  <c:v>890.35</c:v>
                </c:pt>
                <c:pt idx="8095">
                  <c:v>870.26</c:v>
                </c:pt>
                <c:pt idx="8096">
                  <c:v>871.79</c:v>
                </c:pt>
                <c:pt idx="8097">
                  <c:v>842.62</c:v>
                </c:pt>
                <c:pt idx="8098">
                  <c:v>843.74</c:v>
                </c:pt>
                <c:pt idx="8099">
                  <c:v>850.12</c:v>
                </c:pt>
                <c:pt idx="8100">
                  <c:v>850.12</c:v>
                </c:pt>
                <c:pt idx="8101">
                  <c:v>805.22</c:v>
                </c:pt>
                <c:pt idx="8102">
                  <c:v>840.24</c:v>
                </c:pt>
                <c:pt idx="8103">
                  <c:v>827.5</c:v>
                </c:pt>
                <c:pt idx="8104">
                  <c:v>831.95</c:v>
                </c:pt>
                <c:pt idx="8105">
                  <c:v>836.57</c:v>
                </c:pt>
                <c:pt idx="8106">
                  <c:v>845.71</c:v>
                </c:pt>
                <c:pt idx="8107">
                  <c:v>874.09</c:v>
                </c:pt>
                <c:pt idx="8108">
                  <c:v>845.14</c:v>
                </c:pt>
                <c:pt idx="8109">
                  <c:v>825.88</c:v>
                </c:pt>
                <c:pt idx="8110">
                  <c:v>825.44</c:v>
                </c:pt>
                <c:pt idx="8111">
                  <c:v>838.51</c:v>
                </c:pt>
                <c:pt idx="8112">
                  <c:v>832.23</c:v>
                </c:pt>
                <c:pt idx="8113">
                  <c:v>845.85</c:v>
                </c:pt>
                <c:pt idx="8114">
                  <c:v>868.6</c:v>
                </c:pt>
                <c:pt idx="8115">
                  <c:v>869.89</c:v>
                </c:pt>
                <c:pt idx="8116">
                  <c:v>827.16</c:v>
                </c:pt>
                <c:pt idx="8117">
                  <c:v>833.74</c:v>
                </c:pt>
                <c:pt idx="8118">
                  <c:v>835.19</c:v>
                </c:pt>
                <c:pt idx="8119">
                  <c:v>826.84</c:v>
                </c:pt>
                <c:pt idx="8120">
                  <c:v>826.84</c:v>
                </c:pt>
                <c:pt idx="8121">
                  <c:v>789.17</c:v>
                </c:pt>
                <c:pt idx="8122">
                  <c:v>788.42</c:v>
                </c:pt>
                <c:pt idx="8123">
                  <c:v>778.94</c:v>
                </c:pt>
                <c:pt idx="8124">
                  <c:v>770.05</c:v>
                </c:pt>
                <c:pt idx="8125">
                  <c:v>743.33</c:v>
                </c:pt>
                <c:pt idx="8126">
                  <c:v>773.14</c:v>
                </c:pt>
                <c:pt idx="8127">
                  <c:v>764.9</c:v>
                </c:pt>
                <c:pt idx="8128">
                  <c:v>752.83</c:v>
                </c:pt>
                <c:pt idx="8129">
                  <c:v>735.09</c:v>
                </c:pt>
                <c:pt idx="8130">
                  <c:v>700.82</c:v>
                </c:pt>
                <c:pt idx="8131">
                  <c:v>696.33</c:v>
                </c:pt>
                <c:pt idx="8132">
                  <c:v>712.87</c:v>
                </c:pt>
                <c:pt idx="8133">
                  <c:v>682.55</c:v>
                </c:pt>
                <c:pt idx="8134">
                  <c:v>683.38</c:v>
                </c:pt>
                <c:pt idx="8135">
                  <c:v>676.53</c:v>
                </c:pt>
                <c:pt idx="8136">
                  <c:v>719.6</c:v>
                </c:pt>
                <c:pt idx="8137">
                  <c:v>721.36</c:v>
                </c:pt>
                <c:pt idx="8138">
                  <c:v>750.74</c:v>
                </c:pt>
                <c:pt idx="8139">
                  <c:v>756.55</c:v>
                </c:pt>
                <c:pt idx="8140">
                  <c:v>753.89</c:v>
                </c:pt>
                <c:pt idx="8141">
                  <c:v>778.12</c:v>
                </c:pt>
                <c:pt idx="8142">
                  <c:v>794.35</c:v>
                </c:pt>
                <c:pt idx="8143">
                  <c:v>784.04</c:v>
                </c:pt>
                <c:pt idx="8144">
                  <c:v>768.54</c:v>
                </c:pt>
                <c:pt idx="8145">
                  <c:v>822.92</c:v>
                </c:pt>
                <c:pt idx="8146">
                  <c:v>806.12</c:v>
                </c:pt>
                <c:pt idx="8147">
                  <c:v>813.88</c:v>
                </c:pt>
                <c:pt idx="8148">
                  <c:v>832.86</c:v>
                </c:pt>
                <c:pt idx="8149">
                  <c:v>815.94</c:v>
                </c:pt>
                <c:pt idx="8150">
                  <c:v>787.53</c:v>
                </c:pt>
                <c:pt idx="8151">
                  <c:v>797.87</c:v>
                </c:pt>
                <c:pt idx="8152">
                  <c:v>811.08</c:v>
                </c:pt>
                <c:pt idx="8153">
                  <c:v>834.38</c:v>
                </c:pt>
                <c:pt idx="8154">
                  <c:v>842.5</c:v>
                </c:pt>
                <c:pt idx="8155">
                  <c:v>835.48</c:v>
                </c:pt>
                <c:pt idx="8156">
                  <c:v>815.55</c:v>
                </c:pt>
                <c:pt idx="8157">
                  <c:v>825.16</c:v>
                </c:pt>
                <c:pt idx="8158">
                  <c:v>856.56</c:v>
                </c:pt>
                <c:pt idx="8159">
                  <c:v>856.56</c:v>
                </c:pt>
                <c:pt idx="8160">
                  <c:v>858.73</c:v>
                </c:pt>
                <c:pt idx="8161">
                  <c:v>841.5</c:v>
                </c:pt>
                <c:pt idx="8162">
                  <c:v>852.06</c:v>
                </c:pt>
                <c:pt idx="8163">
                  <c:v>865.3</c:v>
                </c:pt>
                <c:pt idx="8164">
                  <c:v>869.6</c:v>
                </c:pt>
                <c:pt idx="8165">
                  <c:v>832.39</c:v>
                </c:pt>
                <c:pt idx="8166">
                  <c:v>850.08</c:v>
                </c:pt>
                <c:pt idx="8167">
                  <c:v>843.55</c:v>
                </c:pt>
                <c:pt idx="8168">
                  <c:v>851.92</c:v>
                </c:pt>
                <c:pt idx="8169">
                  <c:v>866.23</c:v>
                </c:pt>
                <c:pt idx="8170">
                  <c:v>857.51</c:v>
                </c:pt>
                <c:pt idx="8171">
                  <c:v>855.16</c:v>
                </c:pt>
                <c:pt idx="8172">
                  <c:v>873.64</c:v>
                </c:pt>
                <c:pt idx="8173">
                  <c:v>872.81</c:v>
                </c:pt>
                <c:pt idx="8174">
                  <c:v>877.52</c:v>
                </c:pt>
                <c:pt idx="8175">
                  <c:v>907.24</c:v>
                </c:pt>
                <c:pt idx="8176">
                  <c:v>903.8</c:v>
                </c:pt>
                <c:pt idx="8177">
                  <c:v>919.53</c:v>
                </c:pt>
                <c:pt idx="8178">
                  <c:v>907.39</c:v>
                </c:pt>
                <c:pt idx="8179">
                  <c:v>929.23</c:v>
                </c:pt>
                <c:pt idx="8180">
                  <c:v>909.24</c:v>
                </c:pt>
                <c:pt idx="8181">
                  <c:v>908.35</c:v>
                </c:pt>
                <c:pt idx="8182">
                  <c:v>883.92</c:v>
                </c:pt>
                <c:pt idx="8183">
                  <c:v>893.07</c:v>
                </c:pt>
                <c:pt idx="8184">
                  <c:v>882.88</c:v>
                </c:pt>
                <c:pt idx="8185">
                  <c:v>909.71</c:v>
                </c:pt>
                <c:pt idx="8186">
                  <c:v>908.13</c:v>
                </c:pt>
                <c:pt idx="8187">
                  <c:v>903.47</c:v>
                </c:pt>
                <c:pt idx="8188">
                  <c:v>888.33</c:v>
                </c:pt>
                <c:pt idx="8189">
                  <c:v>887</c:v>
                </c:pt>
                <c:pt idx="8190">
                  <c:v>887</c:v>
                </c:pt>
                <c:pt idx="8191">
                  <c:v>910.33</c:v>
                </c:pt>
                <c:pt idx="8192">
                  <c:v>893.06</c:v>
                </c:pt>
                <c:pt idx="8193">
                  <c:v>906.83</c:v>
                </c:pt>
                <c:pt idx="8194">
                  <c:v>919.14</c:v>
                </c:pt>
                <c:pt idx="8195">
                  <c:v>942.87</c:v>
                </c:pt>
                <c:pt idx="8196">
                  <c:v>944.74</c:v>
                </c:pt>
                <c:pt idx="8197">
                  <c:v>931.76</c:v>
                </c:pt>
                <c:pt idx="8198">
                  <c:v>942.46</c:v>
                </c:pt>
                <c:pt idx="8199">
                  <c:v>940.09</c:v>
                </c:pt>
                <c:pt idx="8200">
                  <c:v>939.14</c:v>
                </c:pt>
                <c:pt idx="8201">
                  <c:v>942.43</c:v>
                </c:pt>
                <c:pt idx="8202">
                  <c:v>939.15</c:v>
                </c:pt>
                <c:pt idx="8203">
                  <c:v>944.89</c:v>
                </c:pt>
                <c:pt idx="8204">
                  <c:v>946.21</c:v>
                </c:pt>
                <c:pt idx="8205">
                  <c:v>923.72</c:v>
                </c:pt>
                <c:pt idx="8206">
                  <c:v>911.97</c:v>
                </c:pt>
                <c:pt idx="8207">
                  <c:v>910.71</c:v>
                </c:pt>
                <c:pt idx="8208">
                  <c:v>918.37</c:v>
                </c:pt>
                <c:pt idx="8209">
                  <c:v>921.23</c:v>
                </c:pt>
                <c:pt idx="8210">
                  <c:v>893.04</c:v>
                </c:pt>
                <c:pt idx="8211">
                  <c:v>895.1</c:v>
                </c:pt>
                <c:pt idx="8212">
                  <c:v>900.94</c:v>
                </c:pt>
                <c:pt idx="8213">
                  <c:v>920.26</c:v>
                </c:pt>
                <c:pt idx="8214">
                  <c:v>918.9</c:v>
                </c:pt>
                <c:pt idx="8215">
                  <c:v>927.23</c:v>
                </c:pt>
                <c:pt idx="8216">
                  <c:v>919.32</c:v>
                </c:pt>
                <c:pt idx="8217">
                  <c:v>923.33</c:v>
                </c:pt>
                <c:pt idx="8218">
                  <c:v>896.42</c:v>
                </c:pt>
                <c:pt idx="8219">
                  <c:v>896.42</c:v>
                </c:pt>
                <c:pt idx="8220">
                  <c:v>898.72</c:v>
                </c:pt>
                <c:pt idx="8221">
                  <c:v>881.03</c:v>
                </c:pt>
                <c:pt idx="8222">
                  <c:v>879.56</c:v>
                </c:pt>
                <c:pt idx="8223">
                  <c:v>882.68</c:v>
                </c:pt>
                <c:pt idx="8224">
                  <c:v>879.13</c:v>
                </c:pt>
                <c:pt idx="8225">
                  <c:v>901.05</c:v>
                </c:pt>
                <c:pt idx="8226">
                  <c:v>905.84</c:v>
                </c:pt>
                <c:pt idx="8227">
                  <c:v>932.68</c:v>
                </c:pt>
                <c:pt idx="8228">
                  <c:v>940.74</c:v>
                </c:pt>
                <c:pt idx="8229">
                  <c:v>940.38</c:v>
                </c:pt>
                <c:pt idx="8230">
                  <c:v>951.13</c:v>
                </c:pt>
                <c:pt idx="8231">
                  <c:v>954.58</c:v>
                </c:pt>
                <c:pt idx="8232">
                  <c:v>954.07</c:v>
                </c:pt>
                <c:pt idx="8233">
                  <c:v>976.29</c:v>
                </c:pt>
                <c:pt idx="8234">
                  <c:v>979.26</c:v>
                </c:pt>
                <c:pt idx="8235">
                  <c:v>982.18</c:v>
                </c:pt>
                <c:pt idx="8236">
                  <c:v>979.62</c:v>
                </c:pt>
                <c:pt idx="8237">
                  <c:v>975.15</c:v>
                </c:pt>
                <c:pt idx="8238">
                  <c:v>986.75</c:v>
                </c:pt>
                <c:pt idx="8239">
                  <c:v>987.48</c:v>
                </c:pt>
                <c:pt idx="8240">
                  <c:v>1002.63</c:v>
                </c:pt>
                <c:pt idx="8241">
                  <c:v>1005.65</c:v>
                </c:pt>
                <c:pt idx="8242">
                  <c:v>1002.72</c:v>
                </c:pt>
                <c:pt idx="8243">
                  <c:v>997.08</c:v>
                </c:pt>
                <c:pt idx="8244">
                  <c:v>1010.48</c:v>
                </c:pt>
                <c:pt idx="8245">
                  <c:v>1007.1</c:v>
                </c:pt>
                <c:pt idx="8246">
                  <c:v>994.35</c:v>
                </c:pt>
                <c:pt idx="8247">
                  <c:v>1005.81</c:v>
                </c:pt>
                <c:pt idx="8248">
                  <c:v>1012.73</c:v>
                </c:pt>
                <c:pt idx="8249">
                  <c:v>1004.09</c:v>
                </c:pt>
                <c:pt idx="8250">
                  <c:v>979.73</c:v>
                </c:pt>
                <c:pt idx="8251">
                  <c:v>989.67</c:v>
                </c:pt>
                <c:pt idx="8252">
                  <c:v>996.46</c:v>
                </c:pt>
                <c:pt idx="8253">
                  <c:v>1007.37</c:v>
                </c:pt>
                <c:pt idx="8254">
                  <c:v>1026.1300000000001</c:v>
                </c:pt>
                <c:pt idx="8255">
                  <c:v>1025.57</c:v>
                </c:pt>
                <c:pt idx="8256">
                  <c:v>1028</c:v>
                </c:pt>
                <c:pt idx="8257">
                  <c:v>1028.1199999999999</c:v>
                </c:pt>
                <c:pt idx="8258">
                  <c:v>1030.98</c:v>
                </c:pt>
                <c:pt idx="8259">
                  <c:v>1028.93</c:v>
                </c:pt>
                <c:pt idx="8260">
                  <c:v>1020.63</c:v>
                </c:pt>
                <c:pt idx="8261">
                  <c:v>998.04</c:v>
                </c:pt>
                <c:pt idx="8262">
                  <c:v>994.75</c:v>
                </c:pt>
                <c:pt idx="8263">
                  <c:v>1003.24</c:v>
                </c:pt>
                <c:pt idx="8264">
                  <c:v>1016.4</c:v>
                </c:pt>
                <c:pt idx="8265">
                  <c:v>1016.4</c:v>
                </c:pt>
                <c:pt idx="8266">
                  <c:v>1025.3900000000001</c:v>
                </c:pt>
                <c:pt idx="8267">
                  <c:v>1033.3699999999999</c:v>
                </c:pt>
                <c:pt idx="8268">
                  <c:v>1044.1400000000001</c:v>
                </c:pt>
                <c:pt idx="8269">
                  <c:v>1042.73</c:v>
                </c:pt>
                <c:pt idx="8270">
                  <c:v>1049.3399999999999</c:v>
                </c:pt>
                <c:pt idx="8271">
                  <c:v>1052.6300000000001</c:v>
                </c:pt>
                <c:pt idx="8272">
                  <c:v>1068.76</c:v>
                </c:pt>
                <c:pt idx="8273">
                  <c:v>1065.48</c:v>
                </c:pt>
                <c:pt idx="8274">
                  <c:v>1068.3</c:v>
                </c:pt>
                <c:pt idx="8275">
                  <c:v>1064.6600000000001</c:v>
                </c:pt>
                <c:pt idx="8276">
                  <c:v>1071.6600000000001</c:v>
                </c:pt>
                <c:pt idx="8277">
                  <c:v>1060.8699999999999</c:v>
                </c:pt>
                <c:pt idx="8278">
                  <c:v>1050.78</c:v>
                </c:pt>
                <c:pt idx="8279">
                  <c:v>1044.3800000000001</c:v>
                </c:pt>
                <c:pt idx="8280">
                  <c:v>1062.98</c:v>
                </c:pt>
                <c:pt idx="8281">
                  <c:v>1060.6099999999999</c:v>
                </c:pt>
                <c:pt idx="8282">
                  <c:v>1057.08</c:v>
                </c:pt>
                <c:pt idx="8283">
                  <c:v>1029.8499999999999</c:v>
                </c:pt>
                <c:pt idx="8284">
                  <c:v>1025.21</c:v>
                </c:pt>
                <c:pt idx="8285">
                  <c:v>1040.45</c:v>
                </c:pt>
                <c:pt idx="8286">
                  <c:v>1054.72</c:v>
                </c:pt>
                <c:pt idx="8287">
                  <c:v>1057.5899999999999</c:v>
                </c:pt>
                <c:pt idx="8288">
                  <c:v>1065.48</c:v>
                </c:pt>
                <c:pt idx="8289">
                  <c:v>1071.49</c:v>
                </c:pt>
                <c:pt idx="8290">
                  <c:v>1076.19</c:v>
                </c:pt>
                <c:pt idx="8291">
                  <c:v>1073.19</c:v>
                </c:pt>
                <c:pt idx="8292">
                  <c:v>1092.02</c:v>
                </c:pt>
                <c:pt idx="8293">
                  <c:v>1096.56</c:v>
                </c:pt>
                <c:pt idx="8294">
                  <c:v>1087.68</c:v>
                </c:pt>
                <c:pt idx="8295">
                  <c:v>1097.9100000000001</c:v>
                </c:pt>
                <c:pt idx="8296">
                  <c:v>1091.06</c:v>
                </c:pt>
                <c:pt idx="8297">
                  <c:v>1081.4000000000001</c:v>
                </c:pt>
                <c:pt idx="8298">
                  <c:v>1092.9100000000001</c:v>
                </c:pt>
                <c:pt idx="8299">
                  <c:v>1079.5999999999999</c:v>
                </c:pt>
                <c:pt idx="8300">
                  <c:v>1066.95</c:v>
                </c:pt>
                <c:pt idx="8301">
                  <c:v>1063.4100000000001</c:v>
                </c:pt>
                <c:pt idx="8302">
                  <c:v>1042.6300000000001</c:v>
                </c:pt>
                <c:pt idx="8303">
                  <c:v>1066.1099999999999</c:v>
                </c:pt>
                <c:pt idx="8304">
                  <c:v>1036.19</c:v>
                </c:pt>
                <c:pt idx="8305">
                  <c:v>1042.8800000000001</c:v>
                </c:pt>
                <c:pt idx="8306">
                  <c:v>1045.4100000000001</c:v>
                </c:pt>
                <c:pt idx="8307">
                  <c:v>1046.5</c:v>
                </c:pt>
                <c:pt idx="8308">
                  <c:v>1066.6300000000001</c:v>
                </c:pt>
                <c:pt idx="8309">
                  <c:v>1069.3</c:v>
                </c:pt>
                <c:pt idx="8310">
                  <c:v>1093.08</c:v>
                </c:pt>
                <c:pt idx="8311">
                  <c:v>1093.01</c:v>
                </c:pt>
                <c:pt idx="8312">
                  <c:v>1098.51</c:v>
                </c:pt>
                <c:pt idx="8313">
                  <c:v>1087.24</c:v>
                </c:pt>
                <c:pt idx="8314">
                  <c:v>1093.48</c:v>
                </c:pt>
                <c:pt idx="8315">
                  <c:v>1109.3</c:v>
                </c:pt>
                <c:pt idx="8316">
                  <c:v>1110.32</c:v>
                </c:pt>
                <c:pt idx="8317">
                  <c:v>1109.8</c:v>
                </c:pt>
                <c:pt idx="8318">
                  <c:v>1094.9000000000001</c:v>
                </c:pt>
                <c:pt idx="8319">
                  <c:v>1091.3800000000001</c:v>
                </c:pt>
                <c:pt idx="8320">
                  <c:v>1106.24</c:v>
                </c:pt>
                <c:pt idx="8321">
                  <c:v>1105.6500000000001</c:v>
                </c:pt>
                <c:pt idx="8322">
                  <c:v>1110.6300000000001</c:v>
                </c:pt>
                <c:pt idx="8323">
                  <c:v>1110.6300000000001</c:v>
                </c:pt>
                <c:pt idx="8324">
                  <c:v>1091.49</c:v>
                </c:pt>
                <c:pt idx="8325">
                  <c:v>1095.6300000000001</c:v>
                </c:pt>
                <c:pt idx="8326">
                  <c:v>1108.8599999999999</c:v>
                </c:pt>
                <c:pt idx="8327">
                  <c:v>1109.23</c:v>
                </c:pt>
                <c:pt idx="8328">
                  <c:v>1099.92</c:v>
                </c:pt>
                <c:pt idx="8329">
                  <c:v>1105.98</c:v>
                </c:pt>
                <c:pt idx="8330">
                  <c:v>1103.25</c:v>
                </c:pt>
                <c:pt idx="8331">
                  <c:v>1091.94</c:v>
                </c:pt>
                <c:pt idx="8332">
                  <c:v>1095.95</c:v>
                </c:pt>
                <c:pt idx="8333">
                  <c:v>1102.3499999999999</c:v>
                </c:pt>
                <c:pt idx="8334">
                  <c:v>1106.4100000000001</c:v>
                </c:pt>
                <c:pt idx="8335">
                  <c:v>1114.1099999999999</c:v>
                </c:pt>
                <c:pt idx="8336">
                  <c:v>1107.93</c:v>
                </c:pt>
                <c:pt idx="8337">
                  <c:v>1109.18</c:v>
                </c:pt>
                <c:pt idx="8338">
                  <c:v>1096.08</c:v>
                </c:pt>
                <c:pt idx="8339">
                  <c:v>1102.47</c:v>
                </c:pt>
                <c:pt idx="8340">
                  <c:v>1114.05</c:v>
                </c:pt>
                <c:pt idx="8341">
                  <c:v>1118.02</c:v>
                </c:pt>
                <c:pt idx="8342">
                  <c:v>1120.5899999999999</c:v>
                </c:pt>
                <c:pt idx="8343">
                  <c:v>1126.48</c:v>
                </c:pt>
                <c:pt idx="8344">
                  <c:v>1126.48</c:v>
                </c:pt>
                <c:pt idx="8345">
                  <c:v>1127.78</c:v>
                </c:pt>
                <c:pt idx="8346">
                  <c:v>1126.2</c:v>
                </c:pt>
                <c:pt idx="8347">
                  <c:v>1126.42</c:v>
                </c:pt>
                <c:pt idx="8348">
                  <c:v>1115.0999999999999</c:v>
                </c:pt>
                <c:pt idx="8349">
                  <c:v>1115.0999999999999</c:v>
                </c:pt>
                <c:pt idx="8350">
                  <c:v>1132.98</c:v>
                </c:pt>
                <c:pt idx="8351">
                  <c:v>1136.52</c:v>
                </c:pt>
                <c:pt idx="8352">
                  <c:v>1137.1400000000001</c:v>
                </c:pt>
                <c:pt idx="8353">
                  <c:v>1141.69</c:v>
                </c:pt>
                <c:pt idx="8354">
                  <c:v>1144.98</c:v>
                </c:pt>
                <c:pt idx="8355">
                  <c:v>1146.98</c:v>
                </c:pt>
                <c:pt idx="8356">
                  <c:v>1136.22</c:v>
                </c:pt>
                <c:pt idx="8357">
                  <c:v>1145.68</c:v>
                </c:pt>
                <c:pt idx="8358">
                  <c:v>1148.46</c:v>
                </c:pt>
                <c:pt idx="8359">
                  <c:v>1136.03</c:v>
                </c:pt>
                <c:pt idx="8360">
                  <c:v>1136.03</c:v>
                </c:pt>
                <c:pt idx="8361">
                  <c:v>1150.23</c:v>
                </c:pt>
                <c:pt idx="8362">
                  <c:v>1138.04</c:v>
                </c:pt>
                <c:pt idx="8363">
                  <c:v>1116.48</c:v>
                </c:pt>
                <c:pt idx="8364">
                  <c:v>1091.76</c:v>
                </c:pt>
                <c:pt idx="8365">
                  <c:v>1096.79</c:v>
                </c:pt>
                <c:pt idx="8366">
                  <c:v>1092.17</c:v>
                </c:pt>
                <c:pt idx="8367">
                  <c:v>1097.5</c:v>
                </c:pt>
                <c:pt idx="8368">
                  <c:v>1084.53</c:v>
                </c:pt>
                <c:pt idx="8369">
                  <c:v>1073.8699999999999</c:v>
                </c:pt>
                <c:pt idx="8370">
                  <c:v>1089.19</c:v>
                </c:pt>
                <c:pt idx="8371">
                  <c:v>1103.32</c:v>
                </c:pt>
                <c:pt idx="8372">
                  <c:v>1097.28</c:v>
                </c:pt>
                <c:pt idx="8373">
                  <c:v>1063.1099999999999</c:v>
                </c:pt>
                <c:pt idx="8374">
                  <c:v>1066.19</c:v>
                </c:pt>
                <c:pt idx="8375">
                  <c:v>1056.74</c:v>
                </c:pt>
                <c:pt idx="8376">
                  <c:v>1070.52</c:v>
                </c:pt>
                <c:pt idx="8377">
                  <c:v>1068.1300000000001</c:v>
                </c:pt>
                <c:pt idx="8378">
                  <c:v>1078.47</c:v>
                </c:pt>
                <c:pt idx="8379">
                  <c:v>1075.51</c:v>
                </c:pt>
                <c:pt idx="8380">
                  <c:v>1075.51</c:v>
                </c:pt>
                <c:pt idx="8381">
                  <c:v>1094.8699999999999</c:v>
                </c:pt>
                <c:pt idx="8382">
                  <c:v>1099.51</c:v>
                </c:pt>
                <c:pt idx="8383">
                  <c:v>1106.75</c:v>
                </c:pt>
                <c:pt idx="8384">
                  <c:v>1109.17</c:v>
                </c:pt>
                <c:pt idx="8385">
                  <c:v>1108.02</c:v>
                </c:pt>
                <c:pt idx="8386">
                  <c:v>1094.5999999999999</c:v>
                </c:pt>
                <c:pt idx="8387">
                  <c:v>1105.24</c:v>
                </c:pt>
                <c:pt idx="8388">
                  <c:v>1102.94</c:v>
                </c:pt>
                <c:pt idx="8389">
                  <c:v>1104.49</c:v>
                </c:pt>
                <c:pt idx="8390">
                  <c:v>1115.71</c:v>
                </c:pt>
                <c:pt idx="8391">
                  <c:v>1118.31</c:v>
                </c:pt>
                <c:pt idx="8392">
                  <c:v>1118.79</c:v>
                </c:pt>
                <c:pt idx="8393">
                  <c:v>1122.97</c:v>
                </c:pt>
                <c:pt idx="8394">
                  <c:v>1138.7</c:v>
                </c:pt>
                <c:pt idx="8395">
                  <c:v>1138.51</c:v>
                </c:pt>
                <c:pt idx="8396">
                  <c:v>1140.45</c:v>
                </c:pt>
                <c:pt idx="8397">
                  <c:v>1145.6099999999999</c:v>
                </c:pt>
                <c:pt idx="8398">
                  <c:v>1150.24</c:v>
                </c:pt>
                <c:pt idx="8399">
                  <c:v>1149.99</c:v>
                </c:pt>
                <c:pt idx="8400">
                  <c:v>1150.51</c:v>
                </c:pt>
                <c:pt idx="8401">
                  <c:v>1159.46</c:v>
                </c:pt>
                <c:pt idx="8402">
                  <c:v>1166.21</c:v>
                </c:pt>
                <c:pt idx="8403">
                  <c:v>1165.83</c:v>
                </c:pt>
                <c:pt idx="8404">
                  <c:v>1159.9000000000001</c:v>
                </c:pt>
                <c:pt idx="8405">
                  <c:v>1165.81</c:v>
                </c:pt>
                <c:pt idx="8406">
                  <c:v>1174.17</c:v>
                </c:pt>
                <c:pt idx="8407">
                  <c:v>1167.72</c:v>
                </c:pt>
                <c:pt idx="8408">
                  <c:v>1165.73</c:v>
                </c:pt>
                <c:pt idx="8409">
                  <c:v>1166.5899999999999</c:v>
                </c:pt>
                <c:pt idx="8410">
                  <c:v>1173.22</c:v>
                </c:pt>
                <c:pt idx="8411">
                  <c:v>1173.27</c:v>
                </c:pt>
                <c:pt idx="8412">
                  <c:v>1169.43</c:v>
                </c:pt>
                <c:pt idx="8413">
                  <c:v>1178.0999999999999</c:v>
                </c:pt>
                <c:pt idx="8414">
                  <c:v>1178.0999999999999</c:v>
                </c:pt>
                <c:pt idx="8415">
                  <c:v>1187.44</c:v>
                </c:pt>
                <c:pt idx="8416">
                  <c:v>1189.44</c:v>
                </c:pt>
                <c:pt idx="8417">
                  <c:v>1182.45</c:v>
                </c:pt>
                <c:pt idx="8418">
                  <c:v>1186.44</c:v>
                </c:pt>
                <c:pt idx="8419">
                  <c:v>1194.3699999999999</c:v>
                </c:pt>
                <c:pt idx="8420">
                  <c:v>1196.48</c:v>
                </c:pt>
                <c:pt idx="8421">
                  <c:v>1197.3</c:v>
                </c:pt>
                <c:pt idx="8422">
                  <c:v>1210.6500000000001</c:v>
                </c:pt>
                <c:pt idx="8423">
                  <c:v>1211.67</c:v>
                </c:pt>
                <c:pt idx="8424">
                  <c:v>1192.1300000000001</c:v>
                </c:pt>
                <c:pt idx="8425">
                  <c:v>1197.52</c:v>
                </c:pt>
                <c:pt idx="8426">
                  <c:v>1207.17</c:v>
                </c:pt>
                <c:pt idx="8427">
                  <c:v>1205.94</c:v>
                </c:pt>
                <c:pt idx="8428">
                  <c:v>1208.67</c:v>
                </c:pt>
                <c:pt idx="8429">
                  <c:v>1217.28</c:v>
                </c:pt>
                <c:pt idx="8430">
                  <c:v>1212.05</c:v>
                </c:pt>
                <c:pt idx="8431">
                  <c:v>1183.71</c:v>
                </c:pt>
                <c:pt idx="8432">
                  <c:v>1191.3599999999999</c:v>
                </c:pt>
                <c:pt idx="8433">
                  <c:v>1206.78</c:v>
                </c:pt>
                <c:pt idx="8434">
                  <c:v>1186.69</c:v>
                </c:pt>
                <c:pt idx="8435">
                  <c:v>1202.26</c:v>
                </c:pt>
                <c:pt idx="8436">
                  <c:v>1173.5999999999999</c:v>
                </c:pt>
                <c:pt idx="8437">
                  <c:v>1165.9000000000001</c:v>
                </c:pt>
                <c:pt idx="8438">
                  <c:v>1128.1500000000001</c:v>
                </c:pt>
                <c:pt idx="8439">
                  <c:v>1110.8800000000001</c:v>
                </c:pt>
                <c:pt idx="8440">
                  <c:v>1159.73</c:v>
                </c:pt>
                <c:pt idx="8441">
                  <c:v>1155.79</c:v>
                </c:pt>
                <c:pt idx="8442">
                  <c:v>1171.67</c:v>
                </c:pt>
                <c:pt idx="8443">
                  <c:v>1157.44</c:v>
                </c:pt>
                <c:pt idx="8444">
                  <c:v>1135.68</c:v>
                </c:pt>
                <c:pt idx="8445">
                  <c:v>1136.94</c:v>
                </c:pt>
                <c:pt idx="8446">
                  <c:v>1120.8</c:v>
                </c:pt>
                <c:pt idx="8447">
                  <c:v>1115.05</c:v>
                </c:pt>
                <c:pt idx="8448">
                  <c:v>1071.5899999999999</c:v>
                </c:pt>
                <c:pt idx="8449">
                  <c:v>1087.69</c:v>
                </c:pt>
                <c:pt idx="8450">
                  <c:v>1073.6500000000001</c:v>
                </c:pt>
                <c:pt idx="8451">
                  <c:v>1074.03</c:v>
                </c:pt>
                <c:pt idx="8452">
                  <c:v>1067.95</c:v>
                </c:pt>
                <c:pt idx="8453">
                  <c:v>1103.06</c:v>
                </c:pt>
                <c:pt idx="8454">
                  <c:v>1089.4100000000001</c:v>
                </c:pt>
                <c:pt idx="8455">
                  <c:v>1089.4100000000001</c:v>
                </c:pt>
                <c:pt idx="8456">
                  <c:v>1070.71</c:v>
                </c:pt>
                <c:pt idx="8457">
                  <c:v>1098.3800000000001</c:v>
                </c:pt>
                <c:pt idx="8458">
                  <c:v>1102.83</c:v>
                </c:pt>
                <c:pt idx="8459">
                  <c:v>1064.8800000000001</c:v>
                </c:pt>
                <c:pt idx="8460">
                  <c:v>1050.47</c:v>
                </c:pt>
                <c:pt idx="8461">
                  <c:v>1062</c:v>
                </c:pt>
                <c:pt idx="8462">
                  <c:v>1055.69</c:v>
                </c:pt>
                <c:pt idx="8463">
                  <c:v>1086.8399999999999</c:v>
                </c:pt>
                <c:pt idx="8464">
                  <c:v>1091.5999999999999</c:v>
                </c:pt>
                <c:pt idx="8465">
                  <c:v>1089.6300000000001</c:v>
                </c:pt>
                <c:pt idx="8466">
                  <c:v>1115.23</c:v>
                </c:pt>
                <c:pt idx="8467">
                  <c:v>1114.6099999999999</c:v>
                </c:pt>
                <c:pt idx="8468">
                  <c:v>1116.04</c:v>
                </c:pt>
                <c:pt idx="8469">
                  <c:v>1117.51</c:v>
                </c:pt>
                <c:pt idx="8470">
                  <c:v>1113.2</c:v>
                </c:pt>
                <c:pt idx="8471">
                  <c:v>1095.31</c:v>
                </c:pt>
                <c:pt idx="8472">
                  <c:v>1092.04</c:v>
                </c:pt>
                <c:pt idx="8473">
                  <c:v>1073.69</c:v>
                </c:pt>
                <c:pt idx="8474">
                  <c:v>1076.77</c:v>
                </c:pt>
                <c:pt idx="8475">
                  <c:v>1074.57</c:v>
                </c:pt>
                <c:pt idx="8476">
                  <c:v>1041.24</c:v>
                </c:pt>
                <c:pt idx="8477">
                  <c:v>1030.71</c:v>
                </c:pt>
                <c:pt idx="8478">
                  <c:v>1027.3699999999999</c:v>
                </c:pt>
                <c:pt idx="8479">
                  <c:v>1022.58</c:v>
                </c:pt>
                <c:pt idx="8480">
                  <c:v>1022.58</c:v>
                </c:pt>
                <c:pt idx="8481">
                  <c:v>1028.06</c:v>
                </c:pt>
                <c:pt idx="8482">
                  <c:v>1060.27</c:v>
                </c:pt>
                <c:pt idx="8483">
                  <c:v>1070.24</c:v>
                </c:pt>
                <c:pt idx="8484">
                  <c:v>1077.96</c:v>
                </c:pt>
                <c:pt idx="8485">
                  <c:v>1078.75</c:v>
                </c:pt>
                <c:pt idx="8486">
                  <c:v>1095.3399999999999</c:v>
                </c:pt>
                <c:pt idx="8487">
                  <c:v>1095.17</c:v>
                </c:pt>
                <c:pt idx="8488">
                  <c:v>1096.48</c:v>
                </c:pt>
                <c:pt idx="8489">
                  <c:v>1064.8800000000001</c:v>
                </c:pt>
                <c:pt idx="8490">
                  <c:v>1071.25</c:v>
                </c:pt>
                <c:pt idx="8491">
                  <c:v>1083.48</c:v>
                </c:pt>
                <c:pt idx="8492">
                  <c:v>1069.5899999999999</c:v>
                </c:pt>
                <c:pt idx="8493">
                  <c:v>1093.67</c:v>
                </c:pt>
                <c:pt idx="8494">
                  <c:v>1102.6600000000001</c:v>
                </c:pt>
                <c:pt idx="8495">
                  <c:v>1115.01</c:v>
                </c:pt>
                <c:pt idx="8496">
                  <c:v>1113.8399999999999</c:v>
                </c:pt>
                <c:pt idx="8497">
                  <c:v>1106.1300000000001</c:v>
                </c:pt>
                <c:pt idx="8498">
                  <c:v>1101.53</c:v>
                </c:pt>
                <c:pt idx="8499">
                  <c:v>1101.5999999999999</c:v>
                </c:pt>
                <c:pt idx="8500">
                  <c:v>1125.8599999999999</c:v>
                </c:pt>
                <c:pt idx="8501">
                  <c:v>1120.46</c:v>
                </c:pt>
                <c:pt idx="8502">
                  <c:v>1127.24</c:v>
                </c:pt>
                <c:pt idx="8503">
                  <c:v>1125.82</c:v>
                </c:pt>
                <c:pt idx="8504">
                  <c:v>1121.6400000000001</c:v>
                </c:pt>
                <c:pt idx="8505">
                  <c:v>1127.79</c:v>
                </c:pt>
                <c:pt idx="8506">
                  <c:v>1121.06</c:v>
                </c:pt>
                <c:pt idx="8507">
                  <c:v>1089.47</c:v>
                </c:pt>
                <c:pt idx="8508">
                  <c:v>1083.6099999999999</c:v>
                </c:pt>
                <c:pt idx="8509">
                  <c:v>1079.25</c:v>
                </c:pt>
                <c:pt idx="8510">
                  <c:v>1079.3800000000001</c:v>
                </c:pt>
                <c:pt idx="8511">
                  <c:v>1092.54</c:v>
                </c:pt>
                <c:pt idx="8512">
                  <c:v>1094.1600000000001</c:v>
                </c:pt>
                <c:pt idx="8513">
                  <c:v>1075.6300000000001</c:v>
                </c:pt>
                <c:pt idx="8514">
                  <c:v>1071.69</c:v>
                </c:pt>
                <c:pt idx="8515">
                  <c:v>1067.3599999999999</c:v>
                </c:pt>
                <c:pt idx="8516">
                  <c:v>1051.8699999999999</c:v>
                </c:pt>
                <c:pt idx="8517">
                  <c:v>1055.33</c:v>
                </c:pt>
                <c:pt idx="8518">
                  <c:v>1047.22</c:v>
                </c:pt>
                <c:pt idx="8519">
                  <c:v>1064.5899999999999</c:v>
                </c:pt>
                <c:pt idx="8520">
                  <c:v>1048.92</c:v>
                </c:pt>
                <c:pt idx="8521">
                  <c:v>1049.33</c:v>
                </c:pt>
                <c:pt idx="8522">
                  <c:v>1080.29</c:v>
                </c:pt>
                <c:pt idx="8523">
                  <c:v>1090.0999999999999</c:v>
                </c:pt>
                <c:pt idx="8524">
                  <c:v>1104.51</c:v>
                </c:pt>
                <c:pt idx="8525">
                  <c:v>1104.51</c:v>
                </c:pt>
                <c:pt idx="8526">
                  <c:v>1091.8399999999999</c:v>
                </c:pt>
                <c:pt idx="8527">
                  <c:v>1098.8699999999999</c:v>
                </c:pt>
                <c:pt idx="8528">
                  <c:v>1104.18</c:v>
                </c:pt>
                <c:pt idx="8529">
                  <c:v>1109.55</c:v>
                </c:pt>
                <c:pt idx="8530">
                  <c:v>1121.9000000000001</c:v>
                </c:pt>
                <c:pt idx="8531">
                  <c:v>1121.0999999999999</c:v>
                </c:pt>
                <c:pt idx="8532">
                  <c:v>1125.07</c:v>
                </c:pt>
                <c:pt idx="8533">
                  <c:v>1124.6600000000001</c:v>
                </c:pt>
                <c:pt idx="8534">
                  <c:v>1125.5899999999999</c:v>
                </c:pt>
                <c:pt idx="8535">
                  <c:v>1142.71</c:v>
                </c:pt>
                <c:pt idx="8536">
                  <c:v>1139.78</c:v>
                </c:pt>
                <c:pt idx="8537">
                  <c:v>1134.28</c:v>
                </c:pt>
                <c:pt idx="8538">
                  <c:v>1124.83</c:v>
                </c:pt>
                <c:pt idx="8539">
                  <c:v>1148.67</c:v>
                </c:pt>
                <c:pt idx="8540">
                  <c:v>1142.1600000000001</c:v>
                </c:pt>
                <c:pt idx="8541">
                  <c:v>1147.7</c:v>
                </c:pt>
                <c:pt idx="8542">
                  <c:v>1144.73</c:v>
                </c:pt>
                <c:pt idx="8543">
                  <c:v>1141.2</c:v>
                </c:pt>
                <c:pt idx="8544">
                  <c:v>1146.24</c:v>
                </c:pt>
                <c:pt idx="8545">
                  <c:v>1137.03</c:v>
                </c:pt>
                <c:pt idx="8546">
                  <c:v>1160.75</c:v>
                </c:pt>
                <c:pt idx="8547">
                  <c:v>1159.97</c:v>
                </c:pt>
                <c:pt idx="8548">
                  <c:v>1158.06</c:v>
                </c:pt>
                <c:pt idx="8549">
                  <c:v>1165.1500000000001</c:v>
                </c:pt>
                <c:pt idx="8550">
                  <c:v>1165.32</c:v>
                </c:pt>
                <c:pt idx="8551">
                  <c:v>1169.77</c:v>
                </c:pt>
                <c:pt idx="8552">
                  <c:v>1178.0999999999999</c:v>
                </c:pt>
                <c:pt idx="8553">
                  <c:v>1173.81</c:v>
                </c:pt>
                <c:pt idx="8554">
                  <c:v>1176.19</c:v>
                </c:pt>
                <c:pt idx="8555">
                  <c:v>1184.71</c:v>
                </c:pt>
                <c:pt idx="8556">
                  <c:v>1165.9000000000001</c:v>
                </c:pt>
                <c:pt idx="8557">
                  <c:v>1178.17</c:v>
                </c:pt>
                <c:pt idx="8558">
                  <c:v>1180.27</c:v>
                </c:pt>
                <c:pt idx="8559">
                  <c:v>1183.08</c:v>
                </c:pt>
                <c:pt idx="8560">
                  <c:v>1185.6199999999999</c:v>
                </c:pt>
                <c:pt idx="8561">
                  <c:v>1185.6400000000001</c:v>
                </c:pt>
                <c:pt idx="8562">
                  <c:v>1182.45</c:v>
                </c:pt>
                <c:pt idx="8563">
                  <c:v>1183.78</c:v>
                </c:pt>
                <c:pt idx="8564">
                  <c:v>1183.26</c:v>
                </c:pt>
                <c:pt idx="8565">
                  <c:v>1184.3800000000001</c:v>
                </c:pt>
                <c:pt idx="8566">
                  <c:v>1193.57</c:v>
                </c:pt>
                <c:pt idx="8567">
                  <c:v>1197.96</c:v>
                </c:pt>
                <c:pt idx="8568">
                  <c:v>1221.06</c:v>
                </c:pt>
                <c:pt idx="8569">
                  <c:v>1225.8499999999999</c:v>
                </c:pt>
                <c:pt idx="8570">
                  <c:v>1223.25</c:v>
                </c:pt>
                <c:pt idx="8571">
                  <c:v>1213.4000000000001</c:v>
                </c:pt>
                <c:pt idx="8572">
                  <c:v>1218.71</c:v>
                </c:pt>
                <c:pt idx="8573">
                  <c:v>1213.54</c:v>
                </c:pt>
                <c:pt idx="8574">
                  <c:v>1199.21</c:v>
                </c:pt>
                <c:pt idx="8575">
                  <c:v>1197.75</c:v>
                </c:pt>
                <c:pt idx="8576">
                  <c:v>1178.3399999999999</c:v>
                </c:pt>
                <c:pt idx="8577">
                  <c:v>1178.5899999999999</c:v>
                </c:pt>
                <c:pt idx="8578">
                  <c:v>1196.68</c:v>
                </c:pt>
                <c:pt idx="8579">
                  <c:v>1199.73</c:v>
                </c:pt>
                <c:pt idx="8580">
                  <c:v>1197.8399999999999</c:v>
                </c:pt>
                <c:pt idx="8581">
                  <c:v>1180.73</c:v>
                </c:pt>
                <c:pt idx="8582">
                  <c:v>1198.3499999999999</c:v>
                </c:pt>
                <c:pt idx="8583">
                  <c:v>1198.3499999999999</c:v>
                </c:pt>
                <c:pt idx="8584">
                  <c:v>1189.4000000000001</c:v>
                </c:pt>
                <c:pt idx="8585">
                  <c:v>1187.76</c:v>
                </c:pt>
                <c:pt idx="8586">
                  <c:v>1180.55</c:v>
                </c:pt>
                <c:pt idx="8587">
                  <c:v>1206.07</c:v>
                </c:pt>
                <c:pt idx="8588">
                  <c:v>1221.53</c:v>
                </c:pt>
                <c:pt idx="8589">
                  <c:v>1224.71</c:v>
                </c:pt>
                <c:pt idx="8590">
                  <c:v>1223.1199999999999</c:v>
                </c:pt>
                <c:pt idx="8591">
                  <c:v>1223.75</c:v>
                </c:pt>
                <c:pt idx="8592">
                  <c:v>1228.28</c:v>
                </c:pt>
                <c:pt idx="8593">
                  <c:v>1233</c:v>
                </c:pt>
                <c:pt idx="8594">
                  <c:v>1240.4000000000001</c:v>
                </c:pt>
                <c:pt idx="8595">
                  <c:v>1240.46</c:v>
                </c:pt>
                <c:pt idx="8596">
                  <c:v>1241.5899999999999</c:v>
                </c:pt>
                <c:pt idx="8597">
                  <c:v>1235.23</c:v>
                </c:pt>
                <c:pt idx="8598">
                  <c:v>1242.8699999999999</c:v>
                </c:pt>
                <c:pt idx="8599">
                  <c:v>1243.9100000000001</c:v>
                </c:pt>
                <c:pt idx="8600">
                  <c:v>1247.08</c:v>
                </c:pt>
                <c:pt idx="8601">
                  <c:v>1254.5999999999999</c:v>
                </c:pt>
                <c:pt idx="8602">
                  <c:v>1258.8399999999999</c:v>
                </c:pt>
                <c:pt idx="8603">
                  <c:v>1256.77</c:v>
                </c:pt>
                <c:pt idx="8604">
                  <c:v>1256.77</c:v>
                </c:pt>
                <c:pt idx="8605">
                  <c:v>1257.54</c:v>
                </c:pt>
                <c:pt idx="8606">
                  <c:v>1258.51</c:v>
                </c:pt>
                <c:pt idx="8607">
                  <c:v>1259.78</c:v>
                </c:pt>
                <c:pt idx="8608">
                  <c:v>1257.8800000000001</c:v>
                </c:pt>
                <c:pt idx="8609">
                  <c:v>1257.6400000000001</c:v>
                </c:pt>
                <c:pt idx="8610">
                  <c:v>1271.8699999999999</c:v>
                </c:pt>
                <c:pt idx="8611">
                  <c:v>1270.2</c:v>
                </c:pt>
                <c:pt idx="8612">
                  <c:v>1276.56</c:v>
                </c:pt>
                <c:pt idx="8613">
                  <c:v>1273.8499999999999</c:v>
                </c:pt>
                <c:pt idx="8614">
                  <c:v>1271.5</c:v>
                </c:pt>
                <c:pt idx="8615">
                  <c:v>1269.75</c:v>
                </c:pt>
                <c:pt idx="8616">
                  <c:v>1274.48</c:v>
                </c:pt>
                <c:pt idx="8617">
                  <c:v>1285.95</c:v>
                </c:pt>
                <c:pt idx="8618">
                  <c:v>1283.76</c:v>
                </c:pt>
                <c:pt idx="8619">
                  <c:v>1293.24</c:v>
                </c:pt>
                <c:pt idx="8620">
                  <c:v>1293.24</c:v>
                </c:pt>
                <c:pt idx="8621">
                  <c:v>1295.02</c:v>
                </c:pt>
                <c:pt idx="8622">
                  <c:v>1281.92</c:v>
                </c:pt>
                <c:pt idx="8623">
                  <c:v>1280.26</c:v>
                </c:pt>
                <c:pt idx="8624">
                  <c:v>1283.3499999999999</c:v>
                </c:pt>
                <c:pt idx="8625">
                  <c:v>1290.8399999999999</c:v>
                </c:pt>
                <c:pt idx="8626">
                  <c:v>1291.18</c:v>
                </c:pt>
                <c:pt idx="8627">
                  <c:v>1296.6300000000001</c:v>
                </c:pt>
                <c:pt idx="8628">
                  <c:v>1299.54</c:v>
                </c:pt>
                <c:pt idx="8629">
                  <c:v>1276.3399999999999</c:v>
                </c:pt>
                <c:pt idx="8630">
                  <c:v>1286.1199999999999</c:v>
                </c:pt>
                <c:pt idx="8631">
                  <c:v>1307.5899999999999</c:v>
                </c:pt>
                <c:pt idx="8632">
                  <c:v>1304.03</c:v>
                </c:pt>
                <c:pt idx="8633">
                  <c:v>1307.0999999999999</c:v>
                </c:pt>
                <c:pt idx="8634">
                  <c:v>1310.87</c:v>
                </c:pt>
                <c:pt idx="8635">
                  <c:v>1319.05</c:v>
                </c:pt>
                <c:pt idx="8636">
                  <c:v>1324.57</c:v>
                </c:pt>
                <c:pt idx="8637">
                  <c:v>1320.88</c:v>
                </c:pt>
                <c:pt idx="8638">
                  <c:v>1321.87</c:v>
                </c:pt>
                <c:pt idx="8639">
                  <c:v>1329.15</c:v>
                </c:pt>
                <c:pt idx="8640">
                  <c:v>1332.32</c:v>
                </c:pt>
                <c:pt idx="8641">
                  <c:v>1328.01</c:v>
                </c:pt>
                <c:pt idx="8642">
                  <c:v>1336.32</c:v>
                </c:pt>
                <c:pt idx="8643">
                  <c:v>1340.43</c:v>
                </c:pt>
                <c:pt idx="8644">
                  <c:v>1343.01</c:v>
                </c:pt>
                <c:pt idx="8645">
                  <c:v>1343.01</c:v>
                </c:pt>
                <c:pt idx="8646">
                  <c:v>1315.44</c:v>
                </c:pt>
                <c:pt idx="8647">
                  <c:v>1307.4000000000001</c:v>
                </c:pt>
                <c:pt idx="8648">
                  <c:v>1306.0999999999999</c:v>
                </c:pt>
                <c:pt idx="8649">
                  <c:v>1319.88</c:v>
                </c:pt>
                <c:pt idx="8650">
                  <c:v>1327.22</c:v>
                </c:pt>
                <c:pt idx="8651">
                  <c:v>1306.33</c:v>
                </c:pt>
                <c:pt idx="8652">
                  <c:v>1308.44</c:v>
                </c:pt>
                <c:pt idx="8653">
                  <c:v>1330.97</c:v>
                </c:pt>
                <c:pt idx="8654">
                  <c:v>1321.15</c:v>
                </c:pt>
                <c:pt idx="8655">
                  <c:v>1310.1300000000001</c:v>
                </c:pt>
                <c:pt idx="8656">
                  <c:v>1321.82</c:v>
                </c:pt>
                <c:pt idx="8657">
                  <c:v>1320.03</c:v>
                </c:pt>
                <c:pt idx="8658">
                  <c:v>1295.1099999999999</c:v>
                </c:pt>
                <c:pt idx="8659">
                  <c:v>1304.28</c:v>
                </c:pt>
                <c:pt idx="8660">
                  <c:v>1296.3900000000001</c:v>
                </c:pt>
                <c:pt idx="8661">
                  <c:v>1281.8699999999999</c:v>
                </c:pt>
                <c:pt idx="8662">
                  <c:v>1256.8800000000001</c:v>
                </c:pt>
                <c:pt idx="8663">
                  <c:v>1273.71</c:v>
                </c:pt>
                <c:pt idx="8664">
                  <c:v>1279.2</c:v>
                </c:pt>
                <c:pt idx="8665">
                  <c:v>1298.3800000000001</c:v>
                </c:pt>
                <c:pt idx="8666">
                  <c:v>1293.77</c:v>
                </c:pt>
                <c:pt idx="8667">
                  <c:v>1297.54</c:v>
                </c:pt>
                <c:pt idx="8668">
                  <c:v>1309.6600000000001</c:v>
                </c:pt>
                <c:pt idx="8669">
                  <c:v>1313.8</c:v>
                </c:pt>
                <c:pt idx="8670">
                  <c:v>1310.19</c:v>
                </c:pt>
                <c:pt idx="8671">
                  <c:v>1319.44</c:v>
                </c:pt>
                <c:pt idx="8672">
                  <c:v>1328.26</c:v>
                </c:pt>
                <c:pt idx="8673">
                  <c:v>1325.83</c:v>
                </c:pt>
                <c:pt idx="8674">
                  <c:v>1332.41</c:v>
                </c:pt>
                <c:pt idx="8675">
                  <c:v>1332.87</c:v>
                </c:pt>
                <c:pt idx="8676">
                  <c:v>1332.63</c:v>
                </c:pt>
                <c:pt idx="8677">
                  <c:v>1335.54</c:v>
                </c:pt>
                <c:pt idx="8678">
                  <c:v>1333.51</c:v>
                </c:pt>
                <c:pt idx="8679">
                  <c:v>1328.17</c:v>
                </c:pt>
                <c:pt idx="8680">
                  <c:v>1324.46</c:v>
                </c:pt>
                <c:pt idx="8681">
                  <c:v>1314.16</c:v>
                </c:pt>
                <c:pt idx="8682">
                  <c:v>1314.41</c:v>
                </c:pt>
                <c:pt idx="8683">
                  <c:v>1314.52</c:v>
                </c:pt>
                <c:pt idx="8684">
                  <c:v>1319.68</c:v>
                </c:pt>
                <c:pt idx="8685">
                  <c:v>1305.1400000000001</c:v>
                </c:pt>
                <c:pt idx="8686">
                  <c:v>1312.62</c:v>
                </c:pt>
                <c:pt idx="8687">
                  <c:v>1330.36</c:v>
                </c:pt>
                <c:pt idx="8688">
                  <c:v>1337.38</c:v>
                </c:pt>
                <c:pt idx="8689">
                  <c:v>1337.38</c:v>
                </c:pt>
                <c:pt idx="8690">
                  <c:v>1335.25</c:v>
                </c:pt>
                <c:pt idx="8691">
                  <c:v>1347.24</c:v>
                </c:pt>
                <c:pt idx="8692">
                  <c:v>1355.66</c:v>
                </c:pt>
                <c:pt idx="8693">
                  <c:v>1360.48</c:v>
                </c:pt>
                <c:pt idx="8694">
                  <c:v>1363.61</c:v>
                </c:pt>
                <c:pt idx="8695">
                  <c:v>1361.22</c:v>
                </c:pt>
                <c:pt idx="8696">
                  <c:v>1356.62</c:v>
                </c:pt>
                <c:pt idx="8697">
                  <c:v>1347.32</c:v>
                </c:pt>
                <c:pt idx="8698">
                  <c:v>1335.1</c:v>
                </c:pt>
                <c:pt idx="8699">
                  <c:v>1340.2</c:v>
                </c:pt>
                <c:pt idx="8700">
                  <c:v>1346.3</c:v>
                </c:pt>
                <c:pt idx="8701">
                  <c:v>1357.16</c:v>
                </c:pt>
                <c:pt idx="8702">
                  <c:v>1342.08</c:v>
                </c:pt>
                <c:pt idx="8703">
                  <c:v>1348.65</c:v>
                </c:pt>
                <c:pt idx="8704">
                  <c:v>1337.77</c:v>
                </c:pt>
                <c:pt idx="8705">
                  <c:v>1329.47</c:v>
                </c:pt>
                <c:pt idx="8706">
                  <c:v>1328.98</c:v>
                </c:pt>
                <c:pt idx="8707">
                  <c:v>1340.68</c:v>
                </c:pt>
                <c:pt idx="8708">
                  <c:v>1343.6</c:v>
                </c:pt>
                <c:pt idx="8709">
                  <c:v>1333.27</c:v>
                </c:pt>
                <c:pt idx="8710">
                  <c:v>1317.37</c:v>
                </c:pt>
                <c:pt idx="8711">
                  <c:v>1316.28</c:v>
                </c:pt>
                <c:pt idx="8712">
                  <c:v>1320.47</c:v>
                </c:pt>
                <c:pt idx="8713">
                  <c:v>1325.69</c:v>
                </c:pt>
                <c:pt idx="8714">
                  <c:v>1331.1</c:v>
                </c:pt>
                <c:pt idx="8715">
                  <c:v>1331.1</c:v>
                </c:pt>
                <c:pt idx="8716">
                  <c:v>1345.2</c:v>
                </c:pt>
                <c:pt idx="8717">
                  <c:v>1314.55</c:v>
                </c:pt>
                <c:pt idx="8718">
                  <c:v>1312.94</c:v>
                </c:pt>
                <c:pt idx="8719">
                  <c:v>1300.1600000000001</c:v>
                </c:pt>
                <c:pt idx="8720">
                  <c:v>1286.17</c:v>
                </c:pt>
                <c:pt idx="8721">
                  <c:v>1284.94</c:v>
                </c:pt>
                <c:pt idx="8722">
                  <c:v>1279.56</c:v>
                </c:pt>
                <c:pt idx="8723">
                  <c:v>1289</c:v>
                </c:pt>
                <c:pt idx="8724">
                  <c:v>1270.98</c:v>
                </c:pt>
                <c:pt idx="8725">
                  <c:v>1271.83</c:v>
                </c:pt>
                <c:pt idx="8726">
                  <c:v>1287.8699999999999</c:v>
                </c:pt>
                <c:pt idx="8727">
                  <c:v>1265.42</c:v>
                </c:pt>
                <c:pt idx="8728">
                  <c:v>1267.6400000000001</c:v>
                </c:pt>
                <c:pt idx="8729">
                  <c:v>1271.5</c:v>
                </c:pt>
                <c:pt idx="8730">
                  <c:v>1278.3599999999999</c:v>
                </c:pt>
                <c:pt idx="8731">
                  <c:v>1295.52</c:v>
                </c:pt>
                <c:pt idx="8732">
                  <c:v>1287.1400000000001</c:v>
                </c:pt>
                <c:pt idx="8733">
                  <c:v>1283.5</c:v>
                </c:pt>
                <c:pt idx="8734">
                  <c:v>1268.44</c:v>
                </c:pt>
                <c:pt idx="8735">
                  <c:v>1280.0999999999999</c:v>
                </c:pt>
                <c:pt idx="8736">
                  <c:v>1296.67</c:v>
                </c:pt>
                <c:pt idx="8737">
                  <c:v>1307.4100000000001</c:v>
                </c:pt>
                <c:pt idx="8738">
                  <c:v>1320.64</c:v>
                </c:pt>
                <c:pt idx="8739">
                  <c:v>1339.67</c:v>
                </c:pt>
                <c:pt idx="8740">
                  <c:v>1339.67</c:v>
                </c:pt>
                <c:pt idx="8741">
                  <c:v>1337.88</c:v>
                </c:pt>
                <c:pt idx="8742">
                  <c:v>1339.22</c:v>
                </c:pt>
                <c:pt idx="8743">
                  <c:v>1353.22</c:v>
                </c:pt>
                <c:pt idx="8744">
                  <c:v>1343.8</c:v>
                </c:pt>
                <c:pt idx="8745">
                  <c:v>1319.49</c:v>
                </c:pt>
                <c:pt idx="8746">
                  <c:v>1313.64</c:v>
                </c:pt>
                <c:pt idx="8747">
                  <c:v>1317.72</c:v>
                </c:pt>
                <c:pt idx="8748">
                  <c:v>1308.8699999999999</c:v>
                </c:pt>
                <c:pt idx="8749">
                  <c:v>1316.14</c:v>
                </c:pt>
                <c:pt idx="8750">
                  <c:v>1305.44</c:v>
                </c:pt>
                <c:pt idx="8751">
                  <c:v>1326.73</c:v>
                </c:pt>
                <c:pt idx="8752">
                  <c:v>1325.84</c:v>
                </c:pt>
                <c:pt idx="8753">
                  <c:v>1343.8</c:v>
                </c:pt>
                <c:pt idx="8754">
                  <c:v>1345.02</c:v>
                </c:pt>
                <c:pt idx="8755">
                  <c:v>1337.43</c:v>
                </c:pt>
                <c:pt idx="8756">
                  <c:v>1331.94</c:v>
                </c:pt>
                <c:pt idx="8757">
                  <c:v>1304.8900000000001</c:v>
                </c:pt>
                <c:pt idx="8758">
                  <c:v>1300.67</c:v>
                </c:pt>
                <c:pt idx="8759">
                  <c:v>1292.28</c:v>
                </c:pt>
                <c:pt idx="8760">
                  <c:v>1286.94</c:v>
                </c:pt>
                <c:pt idx="8761">
                  <c:v>1254.05</c:v>
                </c:pt>
                <c:pt idx="8762">
                  <c:v>1260.3399999999999</c:v>
                </c:pt>
                <c:pt idx="8763">
                  <c:v>1200.07</c:v>
                </c:pt>
                <c:pt idx="8764">
                  <c:v>1199.3800000000001</c:v>
                </c:pt>
                <c:pt idx="8765">
                  <c:v>1119.46</c:v>
                </c:pt>
                <c:pt idx="8766">
                  <c:v>1172.53</c:v>
                </c:pt>
                <c:pt idx="8767">
                  <c:v>1120.76</c:v>
                </c:pt>
                <c:pt idx="8768">
                  <c:v>1172.6400000000001</c:v>
                </c:pt>
                <c:pt idx="8769">
                  <c:v>1178.81</c:v>
                </c:pt>
                <c:pt idx="8770">
                  <c:v>1204.49</c:v>
                </c:pt>
                <c:pt idx="8771">
                  <c:v>1192.76</c:v>
                </c:pt>
                <c:pt idx="8772">
                  <c:v>1193.8800000000001</c:v>
                </c:pt>
                <c:pt idx="8773">
                  <c:v>1140.6500000000001</c:v>
                </c:pt>
                <c:pt idx="8774">
                  <c:v>1123.53</c:v>
                </c:pt>
                <c:pt idx="8775">
                  <c:v>1123.82</c:v>
                </c:pt>
                <c:pt idx="8776">
                  <c:v>1162.3499999999999</c:v>
                </c:pt>
                <c:pt idx="8777">
                  <c:v>1177.5999999999999</c:v>
                </c:pt>
                <c:pt idx="8778">
                  <c:v>1159.27</c:v>
                </c:pt>
                <c:pt idx="8779">
                  <c:v>1176.8</c:v>
                </c:pt>
                <c:pt idx="8780">
                  <c:v>1210.0899999999999</c:v>
                </c:pt>
                <c:pt idx="8781">
                  <c:v>1212.92</c:v>
                </c:pt>
                <c:pt idx="8782">
                  <c:v>1218.8900000000001</c:v>
                </c:pt>
                <c:pt idx="8783">
                  <c:v>1204.42</c:v>
                </c:pt>
                <c:pt idx="8784">
                  <c:v>1173.97</c:v>
                </c:pt>
                <c:pt idx="8785">
                  <c:v>1173.97</c:v>
                </c:pt>
                <c:pt idx="8786">
                  <c:v>1165.24</c:v>
                </c:pt>
                <c:pt idx="8787">
                  <c:v>1198.6199999999999</c:v>
                </c:pt>
                <c:pt idx="8788">
                  <c:v>1185.9000000000001</c:v>
                </c:pt>
                <c:pt idx="8789">
                  <c:v>1154.23</c:v>
                </c:pt>
                <c:pt idx="8790">
                  <c:v>1162.27</c:v>
                </c:pt>
                <c:pt idx="8791">
                  <c:v>1172.8699999999999</c:v>
                </c:pt>
                <c:pt idx="8792">
                  <c:v>1188.67</c:v>
                </c:pt>
                <c:pt idx="8793">
                  <c:v>1209.1099999999999</c:v>
                </c:pt>
                <c:pt idx="8794">
                  <c:v>1216.01</c:v>
                </c:pt>
                <c:pt idx="8795">
                  <c:v>1204.0899999999999</c:v>
                </c:pt>
                <c:pt idx="8796">
                  <c:v>1202.0899999999999</c:v>
                </c:pt>
                <c:pt idx="8797">
                  <c:v>1166.76</c:v>
                </c:pt>
                <c:pt idx="8798">
                  <c:v>1129.56</c:v>
                </c:pt>
                <c:pt idx="8799">
                  <c:v>1136.43</c:v>
                </c:pt>
                <c:pt idx="8800">
                  <c:v>1162.95</c:v>
                </c:pt>
                <c:pt idx="8801">
                  <c:v>1175.3800000000001</c:v>
                </c:pt>
                <c:pt idx="8802">
                  <c:v>1151.06</c:v>
                </c:pt>
                <c:pt idx="8803">
                  <c:v>1160.4000000000001</c:v>
                </c:pt>
                <c:pt idx="8804">
                  <c:v>1131.42</c:v>
                </c:pt>
                <c:pt idx="8805">
                  <c:v>1099.23</c:v>
                </c:pt>
                <c:pt idx="8806">
                  <c:v>1123.95</c:v>
                </c:pt>
                <c:pt idx="8807">
                  <c:v>1144.03</c:v>
                </c:pt>
                <c:pt idx="8808">
                  <c:v>1164.97</c:v>
                </c:pt>
                <c:pt idx="8809">
                  <c:v>1155.46</c:v>
                </c:pt>
                <c:pt idx="8810">
                  <c:v>1194.8900000000001</c:v>
                </c:pt>
                <c:pt idx="8811">
                  <c:v>1195.54</c:v>
                </c:pt>
                <c:pt idx="8812">
                  <c:v>1207.25</c:v>
                </c:pt>
                <c:pt idx="8813">
                  <c:v>1203.6600000000001</c:v>
                </c:pt>
                <c:pt idx="8814">
                  <c:v>1224.58</c:v>
                </c:pt>
                <c:pt idx="8815">
                  <c:v>1200.8599999999999</c:v>
                </c:pt>
                <c:pt idx="8816">
                  <c:v>1225.3800000000001</c:v>
                </c:pt>
                <c:pt idx="8817">
                  <c:v>1209.8800000000001</c:v>
                </c:pt>
                <c:pt idx="8818">
                  <c:v>1215.3900000000001</c:v>
                </c:pt>
                <c:pt idx="8819">
                  <c:v>1238.25</c:v>
                </c:pt>
                <c:pt idx="8820">
                  <c:v>1254.19</c:v>
                </c:pt>
                <c:pt idx="8821">
                  <c:v>1229.05</c:v>
                </c:pt>
                <c:pt idx="8822">
                  <c:v>1242</c:v>
                </c:pt>
                <c:pt idx="8823">
                  <c:v>1284.5899999999999</c:v>
                </c:pt>
                <c:pt idx="8824">
                  <c:v>1285.0899999999999</c:v>
                </c:pt>
                <c:pt idx="8825">
                  <c:v>1253.3</c:v>
                </c:pt>
                <c:pt idx="8826">
                  <c:v>1218.28</c:v>
                </c:pt>
                <c:pt idx="8827">
                  <c:v>1237.9000000000001</c:v>
                </c:pt>
                <c:pt idx="8828">
                  <c:v>1261.1500000000001</c:v>
                </c:pt>
                <c:pt idx="8829">
                  <c:v>1253.23</c:v>
                </c:pt>
                <c:pt idx="8830">
                  <c:v>1261.1199999999999</c:v>
                </c:pt>
                <c:pt idx="8831">
                  <c:v>1275.92</c:v>
                </c:pt>
                <c:pt idx="8832">
                  <c:v>1229.0999999999999</c:v>
                </c:pt>
                <c:pt idx="8833">
                  <c:v>1239.69</c:v>
                </c:pt>
                <c:pt idx="8834">
                  <c:v>1263.8599999999999</c:v>
                </c:pt>
                <c:pt idx="8835">
                  <c:v>1251.78</c:v>
                </c:pt>
                <c:pt idx="8836">
                  <c:v>1257.81</c:v>
                </c:pt>
                <c:pt idx="8837">
                  <c:v>1236.9100000000001</c:v>
                </c:pt>
                <c:pt idx="8838">
                  <c:v>1216.1300000000001</c:v>
                </c:pt>
                <c:pt idx="8839">
                  <c:v>1215.6500000000001</c:v>
                </c:pt>
                <c:pt idx="8840">
                  <c:v>1192.98</c:v>
                </c:pt>
                <c:pt idx="8841">
                  <c:v>1188.04</c:v>
                </c:pt>
                <c:pt idx="8842">
                  <c:v>1161.79</c:v>
                </c:pt>
                <c:pt idx="8843">
                  <c:v>1161.79</c:v>
                </c:pt>
                <c:pt idx="8844">
                  <c:v>1158.67</c:v>
                </c:pt>
                <c:pt idx="8845">
                  <c:v>1192.55</c:v>
                </c:pt>
                <c:pt idx="8846">
                  <c:v>1195.19</c:v>
                </c:pt>
                <c:pt idx="8847">
                  <c:v>1246.96</c:v>
                </c:pt>
                <c:pt idx="8848">
                  <c:v>1244.58</c:v>
                </c:pt>
                <c:pt idx="8849">
                  <c:v>1244.28</c:v>
                </c:pt>
                <c:pt idx="8850">
                  <c:v>1257.08</c:v>
                </c:pt>
                <c:pt idx="8851">
                  <c:v>1258.47</c:v>
                </c:pt>
                <c:pt idx="8852">
                  <c:v>1261.01</c:v>
                </c:pt>
                <c:pt idx="8853">
                  <c:v>1234.3499999999999</c:v>
                </c:pt>
                <c:pt idx="8854">
                  <c:v>1255.19</c:v>
                </c:pt>
                <c:pt idx="8855">
                  <c:v>1236.47</c:v>
                </c:pt>
                <c:pt idx="8856">
                  <c:v>1225.73</c:v>
                </c:pt>
                <c:pt idx="8857">
                  <c:v>1211.82</c:v>
                </c:pt>
                <c:pt idx="8858">
                  <c:v>1215.75</c:v>
                </c:pt>
                <c:pt idx="8859">
                  <c:v>1219.6600000000001</c:v>
                </c:pt>
                <c:pt idx="8860">
                  <c:v>1205.3499999999999</c:v>
                </c:pt>
                <c:pt idx="8861">
                  <c:v>1241.31</c:v>
                </c:pt>
                <c:pt idx="8862">
                  <c:v>1243.72</c:v>
                </c:pt>
                <c:pt idx="8863">
                  <c:v>1254</c:v>
                </c:pt>
                <c:pt idx="8864">
                  <c:v>1265.33</c:v>
                </c:pt>
                <c:pt idx="8865">
                  <c:v>1265.33</c:v>
                </c:pt>
                <c:pt idx="8866">
                  <c:v>1265.43</c:v>
                </c:pt>
                <c:pt idx="8867">
                  <c:v>1249.6400000000001</c:v>
                </c:pt>
                <c:pt idx="8868">
                  <c:v>1263.02</c:v>
                </c:pt>
                <c:pt idx="8869">
                  <c:v>1257.6099999999999</c:v>
                </c:pt>
                <c:pt idx="8870">
                  <c:v>1257.6099999999999</c:v>
                </c:pt>
                <c:pt idx="8871">
                  <c:v>1277.06</c:v>
                </c:pt>
                <c:pt idx="8872">
                  <c:v>1277.3</c:v>
                </c:pt>
                <c:pt idx="8873">
                  <c:v>1281.06</c:v>
                </c:pt>
                <c:pt idx="8874">
                  <c:v>1277.81</c:v>
                </c:pt>
                <c:pt idx="8875">
                  <c:v>1280.7</c:v>
                </c:pt>
                <c:pt idx="8876">
                  <c:v>1292.08</c:v>
                </c:pt>
                <c:pt idx="8877">
                  <c:v>1292.48</c:v>
                </c:pt>
                <c:pt idx="8878">
                  <c:v>1295.5</c:v>
                </c:pt>
                <c:pt idx="8879">
                  <c:v>1289.0899999999999</c:v>
                </c:pt>
                <c:pt idx="8880">
                  <c:v>1289.0899999999999</c:v>
                </c:pt>
                <c:pt idx="8881">
                  <c:v>1293.67</c:v>
                </c:pt>
                <c:pt idx="8882">
                  <c:v>1308.04</c:v>
                </c:pt>
                <c:pt idx="8883">
                  <c:v>1314.5</c:v>
                </c:pt>
                <c:pt idx="8884">
                  <c:v>1315.38</c:v>
                </c:pt>
                <c:pt idx="8885">
                  <c:v>1316</c:v>
                </c:pt>
                <c:pt idx="8886">
                  <c:v>1314.65</c:v>
                </c:pt>
                <c:pt idx="8887">
                  <c:v>1326.05</c:v>
                </c:pt>
                <c:pt idx="8888">
                  <c:v>1318.43</c:v>
                </c:pt>
                <c:pt idx="8889">
                  <c:v>1316.33</c:v>
                </c:pt>
                <c:pt idx="8890">
                  <c:v>1313.01</c:v>
                </c:pt>
                <c:pt idx="8891">
                  <c:v>1312.41</c:v>
                </c:pt>
                <c:pt idx="8892">
                  <c:v>1324.09</c:v>
                </c:pt>
                <c:pt idx="8893">
                  <c:v>1325.54</c:v>
                </c:pt>
                <c:pt idx="8894">
                  <c:v>1344.9</c:v>
                </c:pt>
                <c:pt idx="8895">
                  <c:v>1344.33</c:v>
                </c:pt>
                <c:pt idx="8896">
                  <c:v>1347.05</c:v>
                </c:pt>
                <c:pt idx="8897">
                  <c:v>1349.96</c:v>
                </c:pt>
                <c:pt idx="8898">
                  <c:v>1351.95</c:v>
                </c:pt>
                <c:pt idx="8899">
                  <c:v>1342.64</c:v>
                </c:pt>
                <c:pt idx="8900">
                  <c:v>1351.77</c:v>
                </c:pt>
                <c:pt idx="8901">
                  <c:v>1350.5</c:v>
                </c:pt>
                <c:pt idx="8902">
                  <c:v>1343.23</c:v>
                </c:pt>
                <c:pt idx="8903">
                  <c:v>1358.04</c:v>
                </c:pt>
                <c:pt idx="8904">
                  <c:v>1361.23</c:v>
                </c:pt>
                <c:pt idx="8905">
                  <c:v>1361.23</c:v>
                </c:pt>
                <c:pt idx="8906">
                  <c:v>1362.21</c:v>
                </c:pt>
                <c:pt idx="8907">
                  <c:v>1357.66</c:v>
                </c:pt>
                <c:pt idx="8908">
                  <c:v>1363.46</c:v>
                </c:pt>
                <c:pt idx="8909">
                  <c:v>1365.74</c:v>
                </c:pt>
                <c:pt idx="8910">
                  <c:v>1367.59</c:v>
                </c:pt>
                <c:pt idx="8911">
                  <c:v>1372.17</c:v>
                </c:pt>
                <c:pt idx="8912">
                  <c:v>1365.68</c:v>
                </c:pt>
                <c:pt idx="8913">
                  <c:v>1374.09</c:v>
                </c:pt>
                <c:pt idx="8914">
                  <c:v>1369.63</c:v>
                </c:pt>
                <c:pt idx="8915">
                  <c:v>1364.34</c:v>
                </c:pt>
                <c:pt idx="8916">
                  <c:v>1343.36</c:v>
                </c:pt>
                <c:pt idx="8917">
                  <c:v>1352.63</c:v>
                </c:pt>
                <c:pt idx="8918">
                  <c:v>1365.91</c:v>
                </c:pt>
                <c:pt idx="8919">
                  <c:v>1370.87</c:v>
                </c:pt>
                <c:pt idx="8920">
                  <c:v>1371.09</c:v>
                </c:pt>
                <c:pt idx="8921">
                  <c:v>1395.95</c:v>
                </c:pt>
                <c:pt idx="8922">
                  <c:v>1394.28</c:v>
                </c:pt>
                <c:pt idx="8923">
                  <c:v>1402.6</c:v>
                </c:pt>
                <c:pt idx="8924">
                  <c:v>1404.17</c:v>
                </c:pt>
                <c:pt idx="8925">
                  <c:v>1409.75</c:v>
                </c:pt>
                <c:pt idx="8926">
                  <c:v>1405.52</c:v>
                </c:pt>
                <c:pt idx="8927">
                  <c:v>1402.89</c:v>
                </c:pt>
                <c:pt idx="8928">
                  <c:v>1392.79</c:v>
                </c:pt>
                <c:pt idx="8929">
                  <c:v>1397.11</c:v>
                </c:pt>
                <c:pt idx="8930">
                  <c:v>1416.51</c:v>
                </c:pt>
                <c:pt idx="8931">
                  <c:v>1412.52</c:v>
                </c:pt>
                <c:pt idx="8932">
                  <c:v>1405.54</c:v>
                </c:pt>
                <c:pt idx="8933">
                  <c:v>1403.28</c:v>
                </c:pt>
                <c:pt idx="8934">
                  <c:v>1408.47</c:v>
                </c:pt>
                <c:pt idx="8935">
                  <c:v>1419.04</c:v>
                </c:pt>
                <c:pt idx="8936">
                  <c:v>1413.38</c:v>
                </c:pt>
                <c:pt idx="8937">
                  <c:v>1398.96</c:v>
                </c:pt>
                <c:pt idx="8938">
                  <c:v>1398.08</c:v>
                </c:pt>
                <c:pt idx="8939">
                  <c:v>1398.08</c:v>
                </c:pt>
                <c:pt idx="8940">
                  <c:v>1382.2</c:v>
                </c:pt>
                <c:pt idx="8941">
                  <c:v>1358.59</c:v>
                </c:pt>
                <c:pt idx="8942">
                  <c:v>1368.7</c:v>
                </c:pt>
                <c:pt idx="8943">
                  <c:v>1387.57</c:v>
                </c:pt>
                <c:pt idx="8944">
                  <c:v>1370.26</c:v>
                </c:pt>
                <c:pt idx="8945">
                  <c:v>1369.57</c:v>
                </c:pt>
                <c:pt idx="8946">
                  <c:v>1390.78</c:v>
                </c:pt>
                <c:pt idx="8947">
                  <c:v>1385.14</c:v>
                </c:pt>
                <c:pt idx="8948">
                  <c:v>1376.92</c:v>
                </c:pt>
                <c:pt idx="8949">
                  <c:v>1378.53</c:v>
                </c:pt>
                <c:pt idx="8950">
                  <c:v>1366.94</c:v>
                </c:pt>
                <c:pt idx="8951">
                  <c:v>1371.97</c:v>
                </c:pt>
                <c:pt idx="8952">
                  <c:v>1390.69</c:v>
                </c:pt>
                <c:pt idx="8953">
                  <c:v>1399.98</c:v>
                </c:pt>
                <c:pt idx="8954">
                  <c:v>1403.36</c:v>
                </c:pt>
                <c:pt idx="8955">
                  <c:v>1397.91</c:v>
                </c:pt>
                <c:pt idx="8956">
                  <c:v>1405.82</c:v>
                </c:pt>
                <c:pt idx="8957">
                  <c:v>1402.31</c:v>
                </c:pt>
                <c:pt idx="8958">
                  <c:v>1391.57</c:v>
                </c:pt>
                <c:pt idx="8959">
                  <c:v>1369.1</c:v>
                </c:pt>
                <c:pt idx="8960">
                  <c:v>1369.58</c:v>
                </c:pt>
                <c:pt idx="8961">
                  <c:v>1363.72</c:v>
                </c:pt>
                <c:pt idx="8962">
                  <c:v>1354.58</c:v>
                </c:pt>
                <c:pt idx="8963">
                  <c:v>1357.99</c:v>
                </c:pt>
                <c:pt idx="8964">
                  <c:v>1353.39</c:v>
                </c:pt>
                <c:pt idx="8965">
                  <c:v>1338.35</c:v>
                </c:pt>
                <c:pt idx="8966">
                  <c:v>1330.66</c:v>
                </c:pt>
                <c:pt idx="8967">
                  <c:v>1324.8</c:v>
                </c:pt>
                <c:pt idx="8968">
                  <c:v>1304.8599999999999</c:v>
                </c:pt>
                <c:pt idx="8969">
                  <c:v>1295.22</c:v>
                </c:pt>
                <c:pt idx="8970">
                  <c:v>1315.99</c:v>
                </c:pt>
                <c:pt idx="8971">
                  <c:v>1316.63</c:v>
                </c:pt>
                <c:pt idx="8972">
                  <c:v>1318.86</c:v>
                </c:pt>
                <c:pt idx="8973">
                  <c:v>1320.68</c:v>
                </c:pt>
                <c:pt idx="8974">
                  <c:v>1317.82</c:v>
                </c:pt>
                <c:pt idx="8975">
                  <c:v>1317.82</c:v>
                </c:pt>
                <c:pt idx="8976">
                  <c:v>1332.42</c:v>
                </c:pt>
                <c:pt idx="8977">
                  <c:v>1313.32</c:v>
                </c:pt>
                <c:pt idx="8978">
                  <c:v>1310.33</c:v>
                </c:pt>
                <c:pt idx="8979">
                  <c:v>1278.05</c:v>
                </c:pt>
                <c:pt idx="8980">
                  <c:v>1278.18</c:v>
                </c:pt>
                <c:pt idx="8981">
                  <c:v>1285.5</c:v>
                </c:pt>
                <c:pt idx="8982">
                  <c:v>1315.13</c:v>
                </c:pt>
                <c:pt idx="8983">
                  <c:v>1314.99</c:v>
                </c:pt>
                <c:pt idx="8984">
                  <c:v>1325.66</c:v>
                </c:pt>
                <c:pt idx="8985">
                  <c:v>1308.93</c:v>
                </c:pt>
                <c:pt idx="8986">
                  <c:v>1324.18</c:v>
                </c:pt>
                <c:pt idx="8987">
                  <c:v>1314.88</c:v>
                </c:pt>
                <c:pt idx="8988">
                  <c:v>1329.1</c:v>
                </c:pt>
                <c:pt idx="8989">
                  <c:v>1342.84</c:v>
                </c:pt>
                <c:pt idx="8990">
                  <c:v>1344.78</c:v>
                </c:pt>
                <c:pt idx="8991">
                  <c:v>1357.98</c:v>
                </c:pt>
                <c:pt idx="8992">
                  <c:v>1355.69</c:v>
                </c:pt>
                <c:pt idx="8993">
                  <c:v>1325.51</c:v>
                </c:pt>
                <c:pt idx="8994">
                  <c:v>1335.02</c:v>
                </c:pt>
                <c:pt idx="8995">
                  <c:v>1313.72</c:v>
                </c:pt>
                <c:pt idx="8996">
                  <c:v>1319.99</c:v>
                </c:pt>
                <c:pt idx="8997">
                  <c:v>1331.85</c:v>
                </c:pt>
                <c:pt idx="8998">
                  <c:v>1329.04</c:v>
                </c:pt>
                <c:pt idx="8999">
                  <c:v>1362.16</c:v>
                </c:pt>
                <c:pt idx="9000">
                  <c:v>1365.51</c:v>
                </c:pt>
                <c:pt idx="9001">
                  <c:v>1374.02</c:v>
                </c:pt>
                <c:pt idx="9002">
                  <c:v>1374.02</c:v>
                </c:pt>
                <c:pt idx="9003">
                  <c:v>1367.58</c:v>
                </c:pt>
                <c:pt idx="9004">
                  <c:v>1354.68</c:v>
                </c:pt>
                <c:pt idx="9005">
                  <c:v>1352.46</c:v>
                </c:pt>
                <c:pt idx="9006">
                  <c:v>1341.47</c:v>
                </c:pt>
                <c:pt idx="9007">
                  <c:v>1341.45</c:v>
                </c:pt>
                <c:pt idx="9008">
                  <c:v>1334.76</c:v>
                </c:pt>
                <c:pt idx="9009">
                  <c:v>1356.78</c:v>
                </c:pt>
                <c:pt idx="9010">
                  <c:v>1353.64</c:v>
                </c:pt>
                <c:pt idx="9011">
                  <c:v>1363.67</c:v>
                </c:pt>
                <c:pt idx="9012">
                  <c:v>1372.78</c:v>
                </c:pt>
                <c:pt idx="9013">
                  <c:v>1376.51</c:v>
                </c:pt>
                <c:pt idx="9014">
                  <c:v>1362.66</c:v>
                </c:pt>
                <c:pt idx="9015">
                  <c:v>1350.52</c:v>
                </c:pt>
                <c:pt idx="9016">
                  <c:v>1338.31</c:v>
                </c:pt>
                <c:pt idx="9017">
                  <c:v>1337.89</c:v>
                </c:pt>
                <c:pt idx="9018">
                  <c:v>1360.02</c:v>
                </c:pt>
                <c:pt idx="9019">
                  <c:v>1385.97</c:v>
                </c:pt>
                <c:pt idx="9020">
                  <c:v>1385.3</c:v>
                </c:pt>
                <c:pt idx="9021">
                  <c:v>1379.32</c:v>
                </c:pt>
                <c:pt idx="9022">
                  <c:v>1375.14</c:v>
                </c:pt>
                <c:pt idx="9023">
                  <c:v>1365</c:v>
                </c:pt>
                <c:pt idx="9024">
                  <c:v>1390.99</c:v>
                </c:pt>
                <c:pt idx="9025">
                  <c:v>1394.23</c:v>
                </c:pt>
                <c:pt idx="9026">
                  <c:v>1401.35</c:v>
                </c:pt>
                <c:pt idx="9027">
                  <c:v>1402.22</c:v>
                </c:pt>
                <c:pt idx="9028">
                  <c:v>1402.8</c:v>
                </c:pt>
                <c:pt idx="9029">
                  <c:v>1405.87</c:v>
                </c:pt>
                <c:pt idx="9030">
                  <c:v>1404.11</c:v>
                </c:pt>
                <c:pt idx="9031">
                  <c:v>1403.93</c:v>
                </c:pt>
                <c:pt idx="9032">
                  <c:v>1405.53</c:v>
                </c:pt>
                <c:pt idx="9033">
                  <c:v>1415.51</c:v>
                </c:pt>
                <c:pt idx="9034">
                  <c:v>1418.16</c:v>
                </c:pt>
                <c:pt idx="9035">
                  <c:v>1418.13</c:v>
                </c:pt>
                <c:pt idx="9036">
                  <c:v>1413.17</c:v>
                </c:pt>
                <c:pt idx="9037">
                  <c:v>1413.49</c:v>
                </c:pt>
                <c:pt idx="9038">
                  <c:v>1402.08</c:v>
                </c:pt>
                <c:pt idx="9039">
                  <c:v>1411.13</c:v>
                </c:pt>
                <c:pt idx="9040">
                  <c:v>1410.43</c:v>
                </c:pt>
                <c:pt idx="9041">
                  <c:v>1409.3</c:v>
                </c:pt>
                <c:pt idx="9042">
                  <c:v>1410.49</c:v>
                </c:pt>
                <c:pt idx="9043">
                  <c:v>1399.48</c:v>
                </c:pt>
                <c:pt idx="9044">
                  <c:v>1406.58</c:v>
                </c:pt>
                <c:pt idx="9045">
                  <c:v>1406.58</c:v>
                </c:pt>
                <c:pt idx="9046">
                  <c:v>1404.94</c:v>
                </c:pt>
                <c:pt idx="9047">
                  <c:v>1403.43</c:v>
                </c:pt>
                <c:pt idx="9048">
                  <c:v>1432.12</c:v>
                </c:pt>
                <c:pt idx="9049">
                  <c:v>1437.92</c:v>
                </c:pt>
                <c:pt idx="9050">
                  <c:v>1429.08</c:v>
                </c:pt>
                <c:pt idx="9051">
                  <c:v>1433.57</c:v>
                </c:pt>
                <c:pt idx="9052">
                  <c:v>1436.56</c:v>
                </c:pt>
                <c:pt idx="9053">
                  <c:v>1459.99</c:v>
                </c:pt>
                <c:pt idx="9054">
                  <c:v>1465.77</c:v>
                </c:pt>
                <c:pt idx="9055">
                  <c:v>1461.19</c:v>
                </c:pt>
                <c:pt idx="9056">
                  <c:v>1459.32</c:v>
                </c:pt>
                <c:pt idx="9057">
                  <c:v>1461.05</c:v>
                </c:pt>
                <c:pt idx="9058">
                  <c:v>1460.26</c:v>
                </c:pt>
                <c:pt idx="9059">
                  <c:v>1460.15</c:v>
                </c:pt>
                <c:pt idx="9060">
                  <c:v>1456.89</c:v>
                </c:pt>
                <c:pt idx="9061">
                  <c:v>1441.59</c:v>
                </c:pt>
                <c:pt idx="9062">
                  <c:v>1433.32</c:v>
                </c:pt>
                <c:pt idx="9063">
                  <c:v>1447.15</c:v>
                </c:pt>
                <c:pt idx="9064">
                  <c:v>1440.67</c:v>
                </c:pt>
                <c:pt idx="9065">
                  <c:v>1444.49</c:v>
                </c:pt>
                <c:pt idx="9066">
                  <c:v>1445.75</c:v>
                </c:pt>
                <c:pt idx="9067">
                  <c:v>1450.99</c:v>
                </c:pt>
                <c:pt idx="9068">
                  <c:v>1461.4</c:v>
                </c:pt>
                <c:pt idx="9069">
                  <c:v>1460.93</c:v>
                </c:pt>
                <c:pt idx="9070">
                  <c:v>1455.88</c:v>
                </c:pt>
                <c:pt idx="9071">
                  <c:v>1441.48</c:v>
                </c:pt>
                <c:pt idx="9072">
                  <c:v>1432.56</c:v>
                </c:pt>
                <c:pt idx="9073">
                  <c:v>1432.84</c:v>
                </c:pt>
                <c:pt idx="9074">
                  <c:v>1428.59</c:v>
                </c:pt>
                <c:pt idx="9075">
                  <c:v>1440.13</c:v>
                </c:pt>
                <c:pt idx="9076">
                  <c:v>1454.92</c:v>
                </c:pt>
                <c:pt idx="9077">
                  <c:v>1460.91</c:v>
                </c:pt>
                <c:pt idx="9078">
                  <c:v>1457.34</c:v>
                </c:pt>
                <c:pt idx="9079">
                  <c:v>1433.19</c:v>
                </c:pt>
                <c:pt idx="9080">
                  <c:v>1433.82</c:v>
                </c:pt>
                <c:pt idx="9081">
                  <c:v>1413.11</c:v>
                </c:pt>
                <c:pt idx="9082">
                  <c:v>1408.75</c:v>
                </c:pt>
                <c:pt idx="9083">
                  <c:v>1412.97</c:v>
                </c:pt>
                <c:pt idx="9084">
                  <c:v>1411.94</c:v>
                </c:pt>
                <c:pt idx="9085">
                  <c:v>1411.94</c:v>
                </c:pt>
                <c:pt idx="9086">
                  <c:v>1411.94</c:v>
                </c:pt>
                <c:pt idx="9087">
                  <c:v>1412.16</c:v>
                </c:pt>
                <c:pt idx="9088">
                  <c:v>1427.59</c:v>
                </c:pt>
                <c:pt idx="9089">
                  <c:v>1414.2</c:v>
                </c:pt>
                <c:pt idx="9090">
                  <c:v>1417.26</c:v>
                </c:pt>
                <c:pt idx="9091">
                  <c:v>1428.39</c:v>
                </c:pt>
                <c:pt idx="9092">
                  <c:v>1394.53</c:v>
                </c:pt>
                <c:pt idx="9093">
                  <c:v>1377.51</c:v>
                </c:pt>
                <c:pt idx="9094">
                  <c:v>1379.85</c:v>
                </c:pt>
                <c:pt idx="9095">
                  <c:v>1380.03</c:v>
                </c:pt>
                <c:pt idx="9096">
                  <c:v>1374.53</c:v>
                </c:pt>
                <c:pt idx="9097">
                  <c:v>1355.49</c:v>
                </c:pt>
                <c:pt idx="9098">
                  <c:v>1353.33</c:v>
                </c:pt>
                <c:pt idx="9099">
                  <c:v>1359.88</c:v>
                </c:pt>
                <c:pt idx="9100">
                  <c:v>1386.89</c:v>
                </c:pt>
                <c:pt idx="9101">
                  <c:v>1387.81</c:v>
                </c:pt>
                <c:pt idx="9102">
                  <c:v>1391.03</c:v>
                </c:pt>
                <c:pt idx="9103">
                  <c:v>1391.03</c:v>
                </c:pt>
                <c:pt idx="9104">
                  <c:v>1409.15</c:v>
                </c:pt>
                <c:pt idx="9105">
                  <c:v>1406.29</c:v>
                </c:pt>
                <c:pt idx="9106">
                  <c:v>1398.94</c:v>
                </c:pt>
                <c:pt idx="9107">
                  <c:v>1409.93</c:v>
                </c:pt>
                <c:pt idx="9108">
                  <c:v>1415.95</c:v>
                </c:pt>
                <c:pt idx="9109">
                  <c:v>1416.18</c:v>
                </c:pt>
                <c:pt idx="9110">
                  <c:v>1409.46</c:v>
                </c:pt>
                <c:pt idx="9111">
                  <c:v>1407.05</c:v>
                </c:pt>
                <c:pt idx="9112">
                  <c:v>1409.28</c:v>
                </c:pt>
                <c:pt idx="9113">
                  <c:v>1413.94</c:v>
                </c:pt>
                <c:pt idx="9114">
                  <c:v>1418.07</c:v>
                </c:pt>
                <c:pt idx="9115">
                  <c:v>1418.55</c:v>
                </c:pt>
                <c:pt idx="9116">
                  <c:v>1427.84</c:v>
                </c:pt>
                <c:pt idx="9117">
                  <c:v>1428.48</c:v>
                </c:pt>
                <c:pt idx="9118">
                  <c:v>1419.45</c:v>
                </c:pt>
                <c:pt idx="9119">
                  <c:v>1413.58</c:v>
                </c:pt>
                <c:pt idx="9120">
                  <c:v>1430.36</c:v>
                </c:pt>
                <c:pt idx="9121">
                  <c:v>1446.79</c:v>
                </c:pt>
                <c:pt idx="9122">
                  <c:v>1435.81</c:v>
                </c:pt>
                <c:pt idx="9123">
                  <c:v>1443.69</c:v>
                </c:pt>
                <c:pt idx="9124">
                  <c:v>1430.15</c:v>
                </c:pt>
                <c:pt idx="9125">
                  <c:v>1426.66</c:v>
                </c:pt>
                <c:pt idx="9126">
                  <c:v>1426.66</c:v>
                </c:pt>
                <c:pt idx="9127">
                  <c:v>1419.83</c:v>
                </c:pt>
                <c:pt idx="9128">
                  <c:v>1418.1</c:v>
                </c:pt>
                <c:pt idx="9129">
                  <c:v>1402.43</c:v>
                </c:pt>
                <c:pt idx="9130">
                  <c:v>1426.19</c:v>
                </c:pt>
                <c:pt idx="9131">
                  <c:v>1426.19</c:v>
                </c:pt>
                <c:pt idx="9132">
                  <c:v>1462.42</c:v>
                </c:pt>
                <c:pt idx="9133">
                  <c:v>1459.37</c:v>
                </c:pt>
                <c:pt idx="9134">
                  <c:v>1466.47</c:v>
                </c:pt>
                <c:pt idx="9135">
                  <c:v>1461.89</c:v>
                </c:pt>
                <c:pt idx="9136">
                  <c:v>1457.15</c:v>
                </c:pt>
                <c:pt idx="9137">
                  <c:v>1461.02</c:v>
                </c:pt>
                <c:pt idx="9138">
                  <c:v>1472.12</c:v>
                </c:pt>
                <c:pt idx="9139">
                  <c:v>1472.05</c:v>
                </c:pt>
                <c:pt idx="9140">
                  <c:v>1470.68</c:v>
                </c:pt>
                <c:pt idx="9141">
                  <c:v>1472.34</c:v>
                </c:pt>
                <c:pt idx="9142">
                  <c:v>1472.63</c:v>
                </c:pt>
                <c:pt idx="9143">
                  <c:v>1480.94</c:v>
                </c:pt>
                <c:pt idx="9144">
                  <c:v>1485.98</c:v>
                </c:pt>
                <c:pt idx="9145">
                  <c:v>1485.98</c:v>
                </c:pt>
                <c:pt idx="9146">
                  <c:v>1492.56</c:v>
                </c:pt>
                <c:pt idx="9147">
                  <c:v>1494.81</c:v>
                </c:pt>
                <c:pt idx="9148">
                  <c:v>1494.82</c:v>
                </c:pt>
                <c:pt idx="9149">
                  <c:v>1502.96</c:v>
                </c:pt>
                <c:pt idx="9150">
                  <c:v>1500.18</c:v>
                </c:pt>
                <c:pt idx="9151">
                  <c:v>1507.84</c:v>
                </c:pt>
                <c:pt idx="9152">
                  <c:v>1501.96</c:v>
                </c:pt>
                <c:pt idx="9153">
                  <c:v>1498.11</c:v>
                </c:pt>
                <c:pt idx="9154">
                  <c:v>1513.17</c:v>
                </c:pt>
                <c:pt idx="9155">
                  <c:v>1495.71</c:v>
                </c:pt>
                <c:pt idx="9156">
                  <c:v>1511.29</c:v>
                </c:pt>
                <c:pt idx="9157">
                  <c:v>1512.12</c:v>
                </c:pt>
                <c:pt idx="9158">
                  <c:v>1509.39</c:v>
                </c:pt>
                <c:pt idx="9159">
                  <c:v>1517.93</c:v>
                </c:pt>
                <c:pt idx="9160">
                  <c:v>1517.01</c:v>
                </c:pt>
                <c:pt idx="9161">
                  <c:v>1519.43</c:v>
                </c:pt>
                <c:pt idx="9162">
                  <c:v>1520.33</c:v>
                </c:pt>
                <c:pt idx="9163">
                  <c:v>1521.38</c:v>
                </c:pt>
                <c:pt idx="9164">
                  <c:v>1519.79</c:v>
                </c:pt>
                <c:pt idx="9165">
                  <c:v>1519.79</c:v>
                </c:pt>
                <c:pt idx="9166">
                  <c:v>1530.94</c:v>
                </c:pt>
                <c:pt idx="9167">
                  <c:v>1511.95</c:v>
                </c:pt>
                <c:pt idx="9168">
                  <c:v>1502.42</c:v>
                </c:pt>
                <c:pt idx="9169">
                  <c:v>1515.6</c:v>
                </c:pt>
                <c:pt idx="9170">
                  <c:v>1487.85</c:v>
                </c:pt>
                <c:pt idx="9171">
                  <c:v>1496.94</c:v>
                </c:pt>
                <c:pt idx="9172">
                  <c:v>1515.99</c:v>
                </c:pt>
                <c:pt idx="9173">
                  <c:v>1514.68</c:v>
                </c:pt>
                <c:pt idx="9174">
                  <c:v>1518.2</c:v>
                </c:pt>
                <c:pt idx="9175">
                  <c:v>1525.2</c:v>
                </c:pt>
                <c:pt idx="9176">
                  <c:v>1539.79</c:v>
                </c:pt>
                <c:pt idx="9177">
                  <c:v>1541.46</c:v>
                </c:pt>
                <c:pt idx="9178">
                  <c:v>1544.26</c:v>
                </c:pt>
                <c:pt idx="9179">
                  <c:v>1551.18</c:v>
                </c:pt>
                <c:pt idx="9180">
                  <c:v>1556.22</c:v>
                </c:pt>
                <c:pt idx="9181">
                  <c:v>1552.48</c:v>
                </c:pt>
                <c:pt idx="9182">
                  <c:v>1554.52</c:v>
                </c:pt>
                <c:pt idx="9183">
                  <c:v>1563.23</c:v>
                </c:pt>
                <c:pt idx="9184">
                  <c:v>1560.7</c:v>
                </c:pt>
                <c:pt idx="9185">
                  <c:v>1552.1</c:v>
                </c:pt>
                <c:pt idx="9186">
                  <c:v>1548.34</c:v>
                </c:pt>
                <c:pt idx="9187">
                  <c:v>1558.71</c:v>
                </c:pt>
                <c:pt idx="9188">
                  <c:v>1545.8</c:v>
                </c:pt>
                <c:pt idx="9189">
                  <c:v>1556.89</c:v>
                </c:pt>
                <c:pt idx="9190">
                  <c:v>1551.69</c:v>
                </c:pt>
                <c:pt idx="9191">
                  <c:v>1563.77</c:v>
                </c:pt>
                <c:pt idx="9192">
                  <c:v>1562.85</c:v>
                </c:pt>
                <c:pt idx="9193">
                  <c:v>1569.19</c:v>
                </c:pt>
                <c:pt idx="9194">
                  <c:v>1569.19</c:v>
                </c:pt>
                <c:pt idx="9195">
                  <c:v>1562.17</c:v>
                </c:pt>
                <c:pt idx="9196">
                  <c:v>1570.25</c:v>
                </c:pt>
                <c:pt idx="9197">
                  <c:v>1553.69</c:v>
                </c:pt>
                <c:pt idx="9198">
                  <c:v>1559.98</c:v>
                </c:pt>
                <c:pt idx="9199">
                  <c:v>1553.28</c:v>
                </c:pt>
                <c:pt idx="9200">
                  <c:v>1563.07</c:v>
                </c:pt>
                <c:pt idx="9201">
                  <c:v>1568.61</c:v>
                </c:pt>
                <c:pt idx="9202">
                  <c:v>1587.73</c:v>
                </c:pt>
                <c:pt idx="9203">
                  <c:v>1593.37</c:v>
                </c:pt>
                <c:pt idx="9204">
                  <c:v>1588.85</c:v>
                </c:pt>
                <c:pt idx="9205">
                  <c:v>1552.36</c:v>
                </c:pt>
                <c:pt idx="9206">
                  <c:v>1574.57</c:v>
                </c:pt>
                <c:pt idx="9207">
                  <c:v>1552.01</c:v>
                </c:pt>
                <c:pt idx="9208">
                  <c:v>1541.61</c:v>
                </c:pt>
                <c:pt idx="9209">
                  <c:v>1555.25</c:v>
                </c:pt>
                <c:pt idx="9210">
                  <c:v>1562.5</c:v>
                </c:pt>
                <c:pt idx="9211">
                  <c:v>1578.78</c:v>
                </c:pt>
                <c:pt idx="9212">
                  <c:v>1578.79</c:v>
                </c:pt>
                <c:pt idx="9213">
                  <c:v>1585.16</c:v>
                </c:pt>
                <c:pt idx="9214">
                  <c:v>1582.24</c:v>
                </c:pt>
                <c:pt idx="9215">
                  <c:v>1593.61</c:v>
                </c:pt>
                <c:pt idx="9216">
                  <c:v>1597.57</c:v>
                </c:pt>
                <c:pt idx="9217">
                  <c:v>1582.7</c:v>
                </c:pt>
                <c:pt idx="9218">
                  <c:v>1597.59</c:v>
                </c:pt>
                <c:pt idx="9219">
                  <c:v>1614.42</c:v>
                </c:pt>
                <c:pt idx="9220">
                  <c:v>1617.5</c:v>
                </c:pt>
                <c:pt idx="9221">
                  <c:v>1625.96</c:v>
                </c:pt>
                <c:pt idx="9222">
                  <c:v>1632.69</c:v>
                </c:pt>
                <c:pt idx="9223">
                  <c:v>1626.67</c:v>
                </c:pt>
                <c:pt idx="9224">
                  <c:v>1633.7</c:v>
                </c:pt>
                <c:pt idx="9225">
                  <c:v>1633.77</c:v>
                </c:pt>
                <c:pt idx="9226">
                  <c:v>1650.34</c:v>
                </c:pt>
                <c:pt idx="9227">
                  <c:v>1658.78</c:v>
                </c:pt>
                <c:pt idx="9228">
                  <c:v>1650.47</c:v>
                </c:pt>
                <c:pt idx="9229">
                  <c:v>1667.47</c:v>
                </c:pt>
                <c:pt idx="9230">
                  <c:v>1666.29</c:v>
                </c:pt>
                <c:pt idx="9231">
                  <c:v>1669.16</c:v>
                </c:pt>
                <c:pt idx="9232">
                  <c:v>1655.35</c:v>
                </c:pt>
                <c:pt idx="9233">
                  <c:v>1650.51</c:v>
                </c:pt>
                <c:pt idx="9234">
                  <c:v>1649.6</c:v>
                </c:pt>
                <c:pt idx="9235">
                  <c:v>1649.6</c:v>
                </c:pt>
                <c:pt idx="9236">
                  <c:v>1660.06</c:v>
                </c:pt>
                <c:pt idx="9237">
                  <c:v>1648.36</c:v>
                </c:pt>
                <c:pt idx="9238">
                  <c:v>1654.41</c:v>
                </c:pt>
                <c:pt idx="9239">
                  <c:v>1630.74</c:v>
                </c:pt>
                <c:pt idx="9240">
                  <c:v>1640.42</c:v>
                </c:pt>
                <c:pt idx="9241">
                  <c:v>1631.38</c:v>
                </c:pt>
                <c:pt idx="9242">
                  <c:v>1608.9</c:v>
                </c:pt>
                <c:pt idx="9243">
                  <c:v>1622.56</c:v>
                </c:pt>
                <c:pt idx="9244">
                  <c:v>1643.38</c:v>
                </c:pt>
                <c:pt idx="9245">
                  <c:v>1642.81</c:v>
                </c:pt>
                <c:pt idx="9246">
                  <c:v>1626.13</c:v>
                </c:pt>
                <c:pt idx="9247">
                  <c:v>1612.52</c:v>
                </c:pt>
                <c:pt idx="9248">
                  <c:v>1636.36</c:v>
                </c:pt>
                <c:pt idx="9249">
                  <c:v>1626.73</c:v>
                </c:pt>
                <c:pt idx="9250">
                  <c:v>1639.04</c:v>
                </c:pt>
                <c:pt idx="9251">
                  <c:v>1651.81</c:v>
                </c:pt>
                <c:pt idx="9252">
                  <c:v>1628.93</c:v>
                </c:pt>
                <c:pt idx="9253">
                  <c:v>1588.19</c:v>
                </c:pt>
                <c:pt idx="9254">
                  <c:v>1592.43</c:v>
                </c:pt>
                <c:pt idx="9255">
                  <c:v>1573.09</c:v>
                </c:pt>
                <c:pt idx="9256">
                  <c:v>1588.03</c:v>
                </c:pt>
                <c:pt idx="9257">
                  <c:v>1603.26</c:v>
                </c:pt>
                <c:pt idx="9258">
                  <c:v>1613.2</c:v>
                </c:pt>
                <c:pt idx="9259">
                  <c:v>1606.28</c:v>
                </c:pt>
                <c:pt idx="9260">
                  <c:v>1614.96</c:v>
                </c:pt>
                <c:pt idx="9261">
                  <c:v>1614.08</c:v>
                </c:pt>
                <c:pt idx="9262">
                  <c:v>1615.41</c:v>
                </c:pt>
                <c:pt idx="9263">
                  <c:v>1615.41</c:v>
                </c:pt>
                <c:pt idx="9264">
                  <c:v>1631.89</c:v>
                </c:pt>
                <c:pt idx="9265">
                  <c:v>1640.46</c:v>
                </c:pt>
                <c:pt idx="9266">
                  <c:v>1652.32</c:v>
                </c:pt>
                <c:pt idx="9267">
                  <c:v>1652.62</c:v>
                </c:pt>
                <c:pt idx="9268">
                  <c:v>1675.02</c:v>
                </c:pt>
                <c:pt idx="9269">
                  <c:v>1680.19</c:v>
                </c:pt>
                <c:pt idx="9270">
                  <c:v>1682.5</c:v>
                </c:pt>
                <c:pt idx="9271">
                  <c:v>1676.26</c:v>
                </c:pt>
                <c:pt idx="9272">
                  <c:v>1680.91</c:v>
                </c:pt>
                <c:pt idx="9273">
                  <c:v>1689.37</c:v>
                </c:pt>
                <c:pt idx="9274">
                  <c:v>1692.09</c:v>
                </c:pt>
                <c:pt idx="9275">
                  <c:v>1695.53</c:v>
                </c:pt>
                <c:pt idx="9276">
                  <c:v>1692.39</c:v>
                </c:pt>
                <c:pt idx="9277">
                  <c:v>1685.94</c:v>
                </c:pt>
                <c:pt idx="9278">
                  <c:v>1690.25</c:v>
                </c:pt>
                <c:pt idx="9279">
                  <c:v>1691.65</c:v>
                </c:pt>
                <c:pt idx="9280">
                  <c:v>1685.33</c:v>
                </c:pt>
                <c:pt idx="9281">
                  <c:v>1685.96</c:v>
                </c:pt>
                <c:pt idx="9282">
                  <c:v>1685.73</c:v>
                </c:pt>
                <c:pt idx="9283">
                  <c:v>1706.87</c:v>
                </c:pt>
                <c:pt idx="9284">
                  <c:v>1709.67</c:v>
                </c:pt>
                <c:pt idx="9285">
                  <c:v>1707.14</c:v>
                </c:pt>
                <c:pt idx="9286">
                  <c:v>1697.37</c:v>
                </c:pt>
                <c:pt idx="9287">
                  <c:v>1690.91</c:v>
                </c:pt>
                <c:pt idx="9288">
                  <c:v>1697.48</c:v>
                </c:pt>
                <c:pt idx="9289">
                  <c:v>1691.42</c:v>
                </c:pt>
                <c:pt idx="9290">
                  <c:v>1689.47</c:v>
                </c:pt>
                <c:pt idx="9291">
                  <c:v>1694.16</c:v>
                </c:pt>
                <c:pt idx="9292">
                  <c:v>1685.39</c:v>
                </c:pt>
                <c:pt idx="9293">
                  <c:v>1661.32</c:v>
                </c:pt>
                <c:pt idx="9294">
                  <c:v>1655.83</c:v>
                </c:pt>
                <c:pt idx="9295">
                  <c:v>1646.06</c:v>
                </c:pt>
                <c:pt idx="9296">
                  <c:v>1652.35</c:v>
                </c:pt>
                <c:pt idx="9297">
                  <c:v>1642.8</c:v>
                </c:pt>
                <c:pt idx="9298">
                  <c:v>1656.96</c:v>
                </c:pt>
                <c:pt idx="9299">
                  <c:v>1663.5</c:v>
                </c:pt>
                <c:pt idx="9300">
                  <c:v>1656.78</c:v>
                </c:pt>
                <c:pt idx="9301">
                  <c:v>1630.48</c:v>
                </c:pt>
                <c:pt idx="9302">
                  <c:v>1634.96</c:v>
                </c:pt>
                <c:pt idx="9303">
                  <c:v>1638.17</c:v>
                </c:pt>
                <c:pt idx="9304">
                  <c:v>1632.97</c:v>
                </c:pt>
                <c:pt idx="9305">
                  <c:v>1632.97</c:v>
                </c:pt>
                <c:pt idx="9306">
                  <c:v>1639.77</c:v>
                </c:pt>
                <c:pt idx="9307">
                  <c:v>1653.08</c:v>
                </c:pt>
                <c:pt idx="9308">
                  <c:v>1655.08</c:v>
                </c:pt>
                <c:pt idx="9309">
                  <c:v>1655.17</c:v>
                </c:pt>
                <c:pt idx="9310">
                  <c:v>1671.71</c:v>
                </c:pt>
                <c:pt idx="9311">
                  <c:v>1683.99</c:v>
                </c:pt>
                <c:pt idx="9312">
                  <c:v>1689.13</c:v>
                </c:pt>
                <c:pt idx="9313">
                  <c:v>1683.42</c:v>
                </c:pt>
                <c:pt idx="9314">
                  <c:v>1687.99</c:v>
                </c:pt>
                <c:pt idx="9315">
                  <c:v>1697.6</c:v>
                </c:pt>
                <c:pt idx="9316">
                  <c:v>1704.76</c:v>
                </c:pt>
                <c:pt idx="9317">
                  <c:v>1725.52</c:v>
                </c:pt>
                <c:pt idx="9318">
                  <c:v>1722.34</c:v>
                </c:pt>
                <c:pt idx="9319">
                  <c:v>1709.91</c:v>
                </c:pt>
                <c:pt idx="9320">
                  <c:v>1701.84</c:v>
                </c:pt>
                <c:pt idx="9321">
                  <c:v>1697.42</c:v>
                </c:pt>
                <c:pt idx="9322">
                  <c:v>1692.77</c:v>
                </c:pt>
                <c:pt idx="9323">
                  <c:v>1698.67</c:v>
                </c:pt>
                <c:pt idx="9324">
                  <c:v>1691.75</c:v>
                </c:pt>
                <c:pt idx="9325">
                  <c:v>1681.55</c:v>
                </c:pt>
                <c:pt idx="9326">
                  <c:v>1695</c:v>
                </c:pt>
                <c:pt idx="9327">
                  <c:v>1693.87</c:v>
                </c:pt>
                <c:pt idx="9328">
                  <c:v>1678.66</c:v>
                </c:pt>
                <c:pt idx="9329">
                  <c:v>1690.5</c:v>
                </c:pt>
                <c:pt idx="9330">
                  <c:v>1676.12</c:v>
                </c:pt>
                <c:pt idx="9331">
                  <c:v>1655.45</c:v>
                </c:pt>
                <c:pt idx="9332">
                  <c:v>1656.4</c:v>
                </c:pt>
                <c:pt idx="9333">
                  <c:v>1692.56</c:v>
                </c:pt>
                <c:pt idx="9334">
                  <c:v>1703.2</c:v>
                </c:pt>
                <c:pt idx="9335">
                  <c:v>1710.14</c:v>
                </c:pt>
                <c:pt idx="9336">
                  <c:v>1698.06</c:v>
                </c:pt>
                <c:pt idx="9337">
                  <c:v>1721.54</c:v>
                </c:pt>
                <c:pt idx="9338">
                  <c:v>1733.15</c:v>
                </c:pt>
                <c:pt idx="9339">
                  <c:v>1744.5</c:v>
                </c:pt>
                <c:pt idx="9340">
                  <c:v>1744.66</c:v>
                </c:pt>
                <c:pt idx="9341">
                  <c:v>1754.67</c:v>
                </c:pt>
                <c:pt idx="9342">
                  <c:v>1746.38</c:v>
                </c:pt>
                <c:pt idx="9343">
                  <c:v>1752.07</c:v>
                </c:pt>
                <c:pt idx="9344">
                  <c:v>1759.77</c:v>
                </c:pt>
                <c:pt idx="9345">
                  <c:v>1762.11</c:v>
                </c:pt>
                <c:pt idx="9346">
                  <c:v>1771.95</c:v>
                </c:pt>
                <c:pt idx="9347">
                  <c:v>1763.31</c:v>
                </c:pt>
                <c:pt idx="9348">
                  <c:v>1756.54</c:v>
                </c:pt>
                <c:pt idx="9349">
                  <c:v>1761.64</c:v>
                </c:pt>
                <c:pt idx="9350">
                  <c:v>1767.93</c:v>
                </c:pt>
                <c:pt idx="9351">
                  <c:v>1762.97</c:v>
                </c:pt>
                <c:pt idx="9352">
                  <c:v>1770.49</c:v>
                </c:pt>
                <c:pt idx="9353">
                  <c:v>1747.15</c:v>
                </c:pt>
                <c:pt idx="9354">
                  <c:v>1770.61</c:v>
                </c:pt>
                <c:pt idx="9355">
                  <c:v>1771.89</c:v>
                </c:pt>
                <c:pt idx="9356">
                  <c:v>1767.69</c:v>
                </c:pt>
                <c:pt idx="9357">
                  <c:v>1782</c:v>
                </c:pt>
                <c:pt idx="9358">
                  <c:v>1790.62</c:v>
                </c:pt>
                <c:pt idx="9359">
                  <c:v>1798.18</c:v>
                </c:pt>
                <c:pt idx="9360">
                  <c:v>1791.53</c:v>
                </c:pt>
                <c:pt idx="9361">
                  <c:v>1787.87</c:v>
                </c:pt>
                <c:pt idx="9362">
                  <c:v>1781.37</c:v>
                </c:pt>
                <c:pt idx="9363">
                  <c:v>1795.85</c:v>
                </c:pt>
                <c:pt idx="9364">
                  <c:v>1804.76</c:v>
                </c:pt>
                <c:pt idx="9365">
                  <c:v>1802.48</c:v>
                </c:pt>
                <c:pt idx="9366">
                  <c:v>1802.75</c:v>
                </c:pt>
                <c:pt idx="9367">
                  <c:v>1807.23</c:v>
                </c:pt>
                <c:pt idx="9368">
                  <c:v>1807.23</c:v>
                </c:pt>
                <c:pt idx="9369">
                  <c:v>1805.81</c:v>
                </c:pt>
                <c:pt idx="9370">
                  <c:v>1800.9</c:v>
                </c:pt>
                <c:pt idx="9371">
                  <c:v>1795.15</c:v>
                </c:pt>
                <c:pt idx="9372">
                  <c:v>1792.81</c:v>
                </c:pt>
                <c:pt idx="9373">
                  <c:v>1785.03</c:v>
                </c:pt>
                <c:pt idx="9374">
                  <c:v>1805.09</c:v>
                </c:pt>
                <c:pt idx="9375">
                  <c:v>1808.37</c:v>
                </c:pt>
                <c:pt idx="9376">
                  <c:v>1802.62</c:v>
                </c:pt>
                <c:pt idx="9377">
                  <c:v>1782.22</c:v>
                </c:pt>
                <c:pt idx="9378">
                  <c:v>1775.5</c:v>
                </c:pt>
                <c:pt idx="9379">
                  <c:v>1775.32</c:v>
                </c:pt>
                <c:pt idx="9380">
                  <c:v>1786.54</c:v>
                </c:pt>
                <c:pt idx="9381">
                  <c:v>1781</c:v>
                </c:pt>
                <c:pt idx="9382">
                  <c:v>1810.65</c:v>
                </c:pt>
                <c:pt idx="9383">
                  <c:v>1809.6</c:v>
                </c:pt>
                <c:pt idx="9384">
                  <c:v>1818.32</c:v>
                </c:pt>
                <c:pt idx="9385">
                  <c:v>1827.99</c:v>
                </c:pt>
                <c:pt idx="9386">
                  <c:v>1833.32</c:v>
                </c:pt>
                <c:pt idx="9387">
                  <c:v>1833.32</c:v>
                </c:pt>
                <c:pt idx="9388">
                  <c:v>1842.02</c:v>
                </c:pt>
                <c:pt idx="9389">
                  <c:v>1841.4</c:v>
                </c:pt>
                <c:pt idx="9390">
                  <c:v>1841.07</c:v>
                </c:pt>
                <c:pt idx="9391">
                  <c:v>1848.36</c:v>
                </c:pt>
                <c:pt idx="9392">
                  <c:v>1848.36</c:v>
                </c:pt>
                <c:pt idx="9393">
                  <c:v>1831.98</c:v>
                </c:pt>
                <c:pt idx="9394">
                  <c:v>1831.37</c:v>
                </c:pt>
                <c:pt idx="9395">
                  <c:v>1826.77</c:v>
                </c:pt>
                <c:pt idx="9396">
                  <c:v>1837.88</c:v>
                </c:pt>
                <c:pt idx="9397">
                  <c:v>1837.49</c:v>
                </c:pt>
                <c:pt idx="9398">
                  <c:v>1838.13</c:v>
                </c:pt>
                <c:pt idx="9399">
                  <c:v>1842.37</c:v>
                </c:pt>
                <c:pt idx="9400">
                  <c:v>1819.2</c:v>
                </c:pt>
                <c:pt idx="9401">
                  <c:v>1838.88</c:v>
                </c:pt>
                <c:pt idx="9402">
                  <c:v>1848.38</c:v>
                </c:pt>
                <c:pt idx="9403">
                  <c:v>1845.89</c:v>
                </c:pt>
                <c:pt idx="9404">
                  <c:v>1838.7</c:v>
                </c:pt>
                <c:pt idx="9405">
                  <c:v>1838.7</c:v>
                </c:pt>
                <c:pt idx="9406">
                  <c:v>1843.8</c:v>
                </c:pt>
                <c:pt idx="9407">
                  <c:v>1844.86</c:v>
                </c:pt>
                <c:pt idx="9408">
                  <c:v>1828.46</c:v>
                </c:pt>
                <c:pt idx="9409">
                  <c:v>1790.29</c:v>
                </c:pt>
                <c:pt idx="9410">
                  <c:v>1781.56</c:v>
                </c:pt>
                <c:pt idx="9411">
                  <c:v>1792.5</c:v>
                </c:pt>
                <c:pt idx="9412">
                  <c:v>1774.2</c:v>
                </c:pt>
                <c:pt idx="9413">
                  <c:v>1794.19</c:v>
                </c:pt>
                <c:pt idx="9414">
                  <c:v>1782.59</c:v>
                </c:pt>
                <c:pt idx="9415">
                  <c:v>1741.89</c:v>
                </c:pt>
                <c:pt idx="9416">
                  <c:v>1755.2</c:v>
                </c:pt>
                <c:pt idx="9417">
                  <c:v>1751.64</c:v>
                </c:pt>
                <c:pt idx="9418">
                  <c:v>1773.43</c:v>
                </c:pt>
                <c:pt idx="9419">
                  <c:v>1797.02</c:v>
                </c:pt>
                <c:pt idx="9420">
                  <c:v>1799.84</c:v>
                </c:pt>
                <c:pt idx="9421">
                  <c:v>1819.75</c:v>
                </c:pt>
                <c:pt idx="9422">
                  <c:v>1819.26</c:v>
                </c:pt>
                <c:pt idx="9423">
                  <c:v>1829.83</c:v>
                </c:pt>
                <c:pt idx="9424">
                  <c:v>1838.63</c:v>
                </c:pt>
                <c:pt idx="9425">
                  <c:v>1838.63</c:v>
                </c:pt>
                <c:pt idx="9426">
                  <c:v>1840.76</c:v>
                </c:pt>
                <c:pt idx="9427">
                  <c:v>1828.75</c:v>
                </c:pt>
                <c:pt idx="9428">
                  <c:v>1839.78</c:v>
                </c:pt>
                <c:pt idx="9429">
                  <c:v>1836.25</c:v>
                </c:pt>
                <c:pt idx="9430">
                  <c:v>1847.61</c:v>
                </c:pt>
                <c:pt idx="9431">
                  <c:v>1845.12</c:v>
                </c:pt>
                <c:pt idx="9432">
                  <c:v>1845.16</c:v>
                </c:pt>
                <c:pt idx="9433">
                  <c:v>1854.29</c:v>
                </c:pt>
                <c:pt idx="9434">
                  <c:v>1859.45</c:v>
                </c:pt>
                <c:pt idx="9435">
                  <c:v>1845.73</c:v>
                </c:pt>
                <c:pt idx="9436">
                  <c:v>1873.91</c:v>
                </c:pt>
                <c:pt idx="9437">
                  <c:v>1873.81</c:v>
                </c:pt>
                <c:pt idx="9438">
                  <c:v>1877.03</c:v>
                </c:pt>
                <c:pt idx="9439">
                  <c:v>1878.04</c:v>
                </c:pt>
                <c:pt idx="9440">
                  <c:v>1877.17</c:v>
                </c:pt>
                <c:pt idx="9441">
                  <c:v>1867.63</c:v>
                </c:pt>
                <c:pt idx="9442">
                  <c:v>1868.2</c:v>
                </c:pt>
                <c:pt idx="9443">
                  <c:v>1846.34</c:v>
                </c:pt>
                <c:pt idx="9444">
                  <c:v>1841.13</c:v>
                </c:pt>
                <c:pt idx="9445">
                  <c:v>1858.83</c:v>
                </c:pt>
                <c:pt idx="9446">
                  <c:v>1872.25</c:v>
                </c:pt>
                <c:pt idx="9447">
                  <c:v>1860.77</c:v>
                </c:pt>
                <c:pt idx="9448">
                  <c:v>1872.01</c:v>
                </c:pt>
                <c:pt idx="9449">
                  <c:v>1866.52</c:v>
                </c:pt>
                <c:pt idx="9450">
                  <c:v>1857.44</c:v>
                </c:pt>
                <c:pt idx="9451">
                  <c:v>1865.62</c:v>
                </c:pt>
                <c:pt idx="9452">
                  <c:v>1852.56</c:v>
                </c:pt>
                <c:pt idx="9453">
                  <c:v>1849.04</c:v>
                </c:pt>
                <c:pt idx="9454">
                  <c:v>1857.62</c:v>
                </c:pt>
                <c:pt idx="9455">
                  <c:v>1872.34</c:v>
                </c:pt>
                <c:pt idx="9456">
                  <c:v>1885.52</c:v>
                </c:pt>
                <c:pt idx="9457">
                  <c:v>1890.9</c:v>
                </c:pt>
                <c:pt idx="9458">
                  <c:v>1888.77</c:v>
                </c:pt>
                <c:pt idx="9459">
                  <c:v>1865.09</c:v>
                </c:pt>
                <c:pt idx="9460">
                  <c:v>1845.04</c:v>
                </c:pt>
                <c:pt idx="9461">
                  <c:v>1851.96</c:v>
                </c:pt>
                <c:pt idx="9462">
                  <c:v>1872.18</c:v>
                </c:pt>
                <c:pt idx="9463">
                  <c:v>1833.08</c:v>
                </c:pt>
                <c:pt idx="9464">
                  <c:v>1815.69</c:v>
                </c:pt>
                <c:pt idx="9465">
                  <c:v>1830.61</c:v>
                </c:pt>
                <c:pt idx="9466">
                  <c:v>1842.98</c:v>
                </c:pt>
                <c:pt idx="9467">
                  <c:v>1862.31</c:v>
                </c:pt>
                <c:pt idx="9468">
                  <c:v>1864.85</c:v>
                </c:pt>
                <c:pt idx="9469">
                  <c:v>1864.85</c:v>
                </c:pt>
                <c:pt idx="9470">
                  <c:v>1871.89</c:v>
                </c:pt>
                <c:pt idx="9471">
                  <c:v>1879.55</c:v>
                </c:pt>
                <c:pt idx="9472">
                  <c:v>1875.39</c:v>
                </c:pt>
                <c:pt idx="9473">
                  <c:v>1878.61</c:v>
                </c:pt>
                <c:pt idx="9474">
                  <c:v>1863.4</c:v>
                </c:pt>
                <c:pt idx="9475">
                  <c:v>1869.43</c:v>
                </c:pt>
                <c:pt idx="9476">
                  <c:v>1878.33</c:v>
                </c:pt>
                <c:pt idx="9477">
                  <c:v>1883.95</c:v>
                </c:pt>
                <c:pt idx="9478">
                  <c:v>1883.68</c:v>
                </c:pt>
                <c:pt idx="9479">
                  <c:v>1881.14</c:v>
                </c:pt>
                <c:pt idx="9480">
                  <c:v>1884.66</c:v>
                </c:pt>
                <c:pt idx="9481">
                  <c:v>1867.72</c:v>
                </c:pt>
                <c:pt idx="9482">
                  <c:v>1878.21</c:v>
                </c:pt>
                <c:pt idx="9483">
                  <c:v>1875.63</c:v>
                </c:pt>
                <c:pt idx="9484">
                  <c:v>1878.48</c:v>
                </c:pt>
                <c:pt idx="9485">
                  <c:v>1896.65</c:v>
                </c:pt>
                <c:pt idx="9486">
                  <c:v>1897.45</c:v>
                </c:pt>
                <c:pt idx="9487">
                  <c:v>1888.53</c:v>
                </c:pt>
                <c:pt idx="9488">
                  <c:v>1870.85</c:v>
                </c:pt>
                <c:pt idx="9489">
                  <c:v>1877.86</c:v>
                </c:pt>
                <c:pt idx="9490">
                  <c:v>1885.08</c:v>
                </c:pt>
                <c:pt idx="9491">
                  <c:v>1872.83</c:v>
                </c:pt>
                <c:pt idx="9492">
                  <c:v>1888.03</c:v>
                </c:pt>
                <c:pt idx="9493">
                  <c:v>1892.49</c:v>
                </c:pt>
                <c:pt idx="9494">
                  <c:v>1900.53</c:v>
                </c:pt>
                <c:pt idx="9495">
                  <c:v>1900.53</c:v>
                </c:pt>
                <c:pt idx="9496">
                  <c:v>1911.91</c:v>
                </c:pt>
                <c:pt idx="9497">
                  <c:v>1909.78</c:v>
                </c:pt>
                <c:pt idx="9498">
                  <c:v>1920.03</c:v>
                </c:pt>
                <c:pt idx="9499">
                  <c:v>1923.57</c:v>
                </c:pt>
                <c:pt idx="9500">
                  <c:v>1924.97</c:v>
                </c:pt>
                <c:pt idx="9501">
                  <c:v>1924.24</c:v>
                </c:pt>
                <c:pt idx="9502">
                  <c:v>1927.88</c:v>
                </c:pt>
                <c:pt idx="9503">
                  <c:v>1940.46</c:v>
                </c:pt>
                <c:pt idx="9504">
                  <c:v>1949.44</c:v>
                </c:pt>
                <c:pt idx="9505">
                  <c:v>1951.27</c:v>
                </c:pt>
                <c:pt idx="9506">
                  <c:v>1950.79</c:v>
                </c:pt>
                <c:pt idx="9507">
                  <c:v>1943.89</c:v>
                </c:pt>
                <c:pt idx="9508">
                  <c:v>1930.11</c:v>
                </c:pt>
                <c:pt idx="9509">
                  <c:v>1936.16</c:v>
                </c:pt>
                <c:pt idx="9510">
                  <c:v>1937.78</c:v>
                </c:pt>
                <c:pt idx="9511">
                  <c:v>1941.99</c:v>
                </c:pt>
                <c:pt idx="9512">
                  <c:v>1956.98</c:v>
                </c:pt>
                <c:pt idx="9513">
                  <c:v>1959.48</c:v>
                </c:pt>
                <c:pt idx="9514">
                  <c:v>1962.87</c:v>
                </c:pt>
                <c:pt idx="9515">
                  <c:v>1962.61</c:v>
                </c:pt>
                <c:pt idx="9516">
                  <c:v>1949.98</c:v>
                </c:pt>
                <c:pt idx="9517">
                  <c:v>1959.53</c:v>
                </c:pt>
                <c:pt idx="9518">
                  <c:v>1957.22</c:v>
                </c:pt>
                <c:pt idx="9519">
                  <c:v>1960.96</c:v>
                </c:pt>
                <c:pt idx="9520">
                  <c:v>1960.23</c:v>
                </c:pt>
                <c:pt idx="9521">
                  <c:v>1973.32</c:v>
                </c:pt>
                <c:pt idx="9522">
                  <c:v>1974.62</c:v>
                </c:pt>
                <c:pt idx="9523">
                  <c:v>1985.44</c:v>
                </c:pt>
                <c:pt idx="9524">
                  <c:v>1985.44</c:v>
                </c:pt>
                <c:pt idx="9525">
                  <c:v>1977.65</c:v>
                </c:pt>
                <c:pt idx="9526">
                  <c:v>1963.71</c:v>
                </c:pt>
                <c:pt idx="9527">
                  <c:v>1972.83</c:v>
                </c:pt>
                <c:pt idx="9528">
                  <c:v>1964.68</c:v>
                </c:pt>
                <c:pt idx="9529">
                  <c:v>1967.57</c:v>
                </c:pt>
                <c:pt idx="9530">
                  <c:v>1977.1</c:v>
                </c:pt>
                <c:pt idx="9531">
                  <c:v>1973.28</c:v>
                </c:pt>
                <c:pt idx="9532">
                  <c:v>1981.57</c:v>
                </c:pt>
                <c:pt idx="9533">
                  <c:v>1958.12</c:v>
                </c:pt>
                <c:pt idx="9534">
                  <c:v>1978.22</c:v>
                </c:pt>
                <c:pt idx="9535">
                  <c:v>1973.63</c:v>
                </c:pt>
                <c:pt idx="9536">
                  <c:v>1983.53</c:v>
                </c:pt>
                <c:pt idx="9537">
                  <c:v>1987.01</c:v>
                </c:pt>
                <c:pt idx="9538">
                  <c:v>1987.98</c:v>
                </c:pt>
                <c:pt idx="9539">
                  <c:v>1978.34</c:v>
                </c:pt>
                <c:pt idx="9540">
                  <c:v>1978.91</c:v>
                </c:pt>
                <c:pt idx="9541">
                  <c:v>1969.95</c:v>
                </c:pt>
                <c:pt idx="9542">
                  <c:v>1970.07</c:v>
                </c:pt>
                <c:pt idx="9543">
                  <c:v>1930.67</c:v>
                </c:pt>
                <c:pt idx="9544">
                  <c:v>1925.15</c:v>
                </c:pt>
                <c:pt idx="9545">
                  <c:v>1938.99</c:v>
                </c:pt>
                <c:pt idx="9546">
                  <c:v>1920.21</c:v>
                </c:pt>
                <c:pt idx="9547">
                  <c:v>1920.24</c:v>
                </c:pt>
                <c:pt idx="9548">
                  <c:v>1909.57</c:v>
                </c:pt>
                <c:pt idx="9549">
                  <c:v>1931.59</c:v>
                </c:pt>
                <c:pt idx="9550">
                  <c:v>1936.92</c:v>
                </c:pt>
                <c:pt idx="9551">
                  <c:v>1933.75</c:v>
                </c:pt>
                <c:pt idx="9552">
                  <c:v>1946.72</c:v>
                </c:pt>
                <c:pt idx="9553">
                  <c:v>1955.18</c:v>
                </c:pt>
                <c:pt idx="9554">
                  <c:v>1955.06</c:v>
                </c:pt>
                <c:pt idx="9555">
                  <c:v>1971.74</c:v>
                </c:pt>
                <c:pt idx="9556">
                  <c:v>1981.6</c:v>
                </c:pt>
                <c:pt idx="9557">
                  <c:v>1986.51</c:v>
                </c:pt>
                <c:pt idx="9558">
                  <c:v>1992.37</c:v>
                </c:pt>
                <c:pt idx="9559">
                  <c:v>1988.4</c:v>
                </c:pt>
                <c:pt idx="9560">
                  <c:v>1997.92</c:v>
                </c:pt>
                <c:pt idx="9561">
                  <c:v>2000.02</c:v>
                </c:pt>
                <c:pt idx="9562">
                  <c:v>2000.12</c:v>
                </c:pt>
                <c:pt idx="9563">
                  <c:v>1996.74</c:v>
                </c:pt>
                <c:pt idx="9564">
                  <c:v>2003.37</c:v>
                </c:pt>
                <c:pt idx="9565">
                  <c:v>2003.37</c:v>
                </c:pt>
                <c:pt idx="9566">
                  <c:v>2002.28</c:v>
                </c:pt>
                <c:pt idx="9567">
                  <c:v>2000.72</c:v>
                </c:pt>
                <c:pt idx="9568">
                  <c:v>1997.65</c:v>
                </c:pt>
                <c:pt idx="9569">
                  <c:v>2007.71</c:v>
                </c:pt>
                <c:pt idx="9570">
                  <c:v>2001.54</c:v>
                </c:pt>
                <c:pt idx="9571">
                  <c:v>1988.44</c:v>
                </c:pt>
                <c:pt idx="9572">
                  <c:v>1995.69</c:v>
                </c:pt>
                <c:pt idx="9573">
                  <c:v>1997.45</c:v>
                </c:pt>
                <c:pt idx="9574">
                  <c:v>1985.54</c:v>
                </c:pt>
                <c:pt idx="9575">
                  <c:v>1984.13</c:v>
                </c:pt>
                <c:pt idx="9576">
                  <c:v>1998.98</c:v>
                </c:pt>
                <c:pt idx="9577">
                  <c:v>2001.57</c:v>
                </c:pt>
                <c:pt idx="9578">
                  <c:v>2011.36</c:v>
                </c:pt>
                <c:pt idx="9579">
                  <c:v>2010.4</c:v>
                </c:pt>
                <c:pt idx="9580">
                  <c:v>1994.29</c:v>
                </c:pt>
                <c:pt idx="9581">
                  <c:v>1982.77</c:v>
                </c:pt>
                <c:pt idx="9582">
                  <c:v>1998.3</c:v>
                </c:pt>
                <c:pt idx="9583">
                  <c:v>1965.99</c:v>
                </c:pt>
                <c:pt idx="9584">
                  <c:v>1982.85</c:v>
                </c:pt>
                <c:pt idx="9585">
                  <c:v>1977.8</c:v>
                </c:pt>
                <c:pt idx="9586">
                  <c:v>1972.29</c:v>
                </c:pt>
                <c:pt idx="9587">
                  <c:v>1946.16</c:v>
                </c:pt>
                <c:pt idx="9588">
                  <c:v>1946.17</c:v>
                </c:pt>
                <c:pt idx="9589">
                  <c:v>1967.9</c:v>
                </c:pt>
                <c:pt idx="9590">
                  <c:v>1964.82</c:v>
                </c:pt>
                <c:pt idx="9591">
                  <c:v>1935.1</c:v>
                </c:pt>
                <c:pt idx="9592">
                  <c:v>1968.89</c:v>
                </c:pt>
                <c:pt idx="9593">
                  <c:v>1928.21</c:v>
                </c:pt>
                <c:pt idx="9594">
                  <c:v>1906.13</c:v>
                </c:pt>
                <c:pt idx="9595">
                  <c:v>1874.74</c:v>
                </c:pt>
                <c:pt idx="9596">
                  <c:v>1877.7</c:v>
                </c:pt>
                <c:pt idx="9597">
                  <c:v>1862.49</c:v>
                </c:pt>
                <c:pt idx="9598">
                  <c:v>1862.76</c:v>
                </c:pt>
                <c:pt idx="9599">
                  <c:v>1886.76</c:v>
                </c:pt>
                <c:pt idx="9600">
                  <c:v>1904.01</c:v>
                </c:pt>
                <c:pt idx="9601">
                  <c:v>1941.28</c:v>
                </c:pt>
                <c:pt idx="9602">
                  <c:v>1927.11</c:v>
                </c:pt>
                <c:pt idx="9603">
                  <c:v>1950.82</c:v>
                </c:pt>
                <c:pt idx="9604">
                  <c:v>1964.58</c:v>
                </c:pt>
                <c:pt idx="9605">
                  <c:v>1961.63</c:v>
                </c:pt>
                <c:pt idx="9606">
                  <c:v>1985.05</c:v>
                </c:pt>
                <c:pt idx="9607">
                  <c:v>1982.3</c:v>
                </c:pt>
                <c:pt idx="9608">
                  <c:v>1994.65</c:v>
                </c:pt>
                <c:pt idx="9609">
                  <c:v>2018.05</c:v>
                </c:pt>
                <c:pt idx="9610">
                  <c:v>2017.81</c:v>
                </c:pt>
                <c:pt idx="9611">
                  <c:v>2012.1</c:v>
                </c:pt>
                <c:pt idx="9612">
                  <c:v>2023.57</c:v>
                </c:pt>
                <c:pt idx="9613">
                  <c:v>2031.21</c:v>
                </c:pt>
                <c:pt idx="9614">
                  <c:v>2031.92</c:v>
                </c:pt>
                <c:pt idx="9615">
                  <c:v>2038.26</c:v>
                </c:pt>
                <c:pt idx="9616">
                  <c:v>2039.68</c:v>
                </c:pt>
                <c:pt idx="9617">
                  <c:v>2038.25</c:v>
                </c:pt>
                <c:pt idx="9618">
                  <c:v>2039.33</c:v>
                </c:pt>
                <c:pt idx="9619">
                  <c:v>2039.82</c:v>
                </c:pt>
                <c:pt idx="9620">
                  <c:v>2041.32</c:v>
                </c:pt>
                <c:pt idx="9621">
                  <c:v>2051.8000000000002</c:v>
                </c:pt>
                <c:pt idx="9622">
                  <c:v>2048.7199999999998</c:v>
                </c:pt>
                <c:pt idx="9623">
                  <c:v>2052.75</c:v>
                </c:pt>
                <c:pt idx="9624">
                  <c:v>2063.5</c:v>
                </c:pt>
                <c:pt idx="9625">
                  <c:v>2069.41</c:v>
                </c:pt>
                <c:pt idx="9626">
                  <c:v>2067.0300000000002</c:v>
                </c:pt>
                <c:pt idx="9627">
                  <c:v>2072.83</c:v>
                </c:pt>
                <c:pt idx="9628">
                  <c:v>2072.83</c:v>
                </c:pt>
                <c:pt idx="9629">
                  <c:v>2067.56</c:v>
                </c:pt>
                <c:pt idx="9630">
                  <c:v>2053.44</c:v>
                </c:pt>
                <c:pt idx="9631">
                  <c:v>2066.5500000000002</c:v>
                </c:pt>
                <c:pt idx="9632">
                  <c:v>2074.33</c:v>
                </c:pt>
                <c:pt idx="9633">
                  <c:v>2071.92</c:v>
                </c:pt>
                <c:pt idx="9634">
                  <c:v>2075.37</c:v>
                </c:pt>
                <c:pt idx="9635">
                  <c:v>2060.31</c:v>
                </c:pt>
                <c:pt idx="9636">
                  <c:v>2059.8200000000002</c:v>
                </c:pt>
                <c:pt idx="9637">
                  <c:v>2026.14</c:v>
                </c:pt>
                <c:pt idx="9638">
                  <c:v>2035.33</c:v>
                </c:pt>
                <c:pt idx="9639">
                  <c:v>2002.33</c:v>
                </c:pt>
                <c:pt idx="9640">
                  <c:v>1989.63</c:v>
                </c:pt>
                <c:pt idx="9641">
                  <c:v>1972.74</c:v>
                </c:pt>
                <c:pt idx="9642">
                  <c:v>2012.89</c:v>
                </c:pt>
                <c:pt idx="9643">
                  <c:v>2061.23</c:v>
                </c:pt>
                <c:pt idx="9644">
                  <c:v>2070.65</c:v>
                </c:pt>
                <c:pt idx="9645">
                  <c:v>2078.54</c:v>
                </c:pt>
                <c:pt idx="9646">
                  <c:v>2082.17</c:v>
                </c:pt>
                <c:pt idx="9647">
                  <c:v>2081.88</c:v>
                </c:pt>
                <c:pt idx="9648">
                  <c:v>2081.88</c:v>
                </c:pt>
                <c:pt idx="9649">
                  <c:v>2088.77</c:v>
                </c:pt>
                <c:pt idx="9650">
                  <c:v>2090.5700000000002</c:v>
                </c:pt>
                <c:pt idx="9651">
                  <c:v>2080.35</c:v>
                </c:pt>
                <c:pt idx="9652">
                  <c:v>2058.9</c:v>
                </c:pt>
                <c:pt idx="9653">
                  <c:v>2058.9</c:v>
                </c:pt>
                <c:pt idx="9654">
                  <c:v>2058.1999999999998</c:v>
                </c:pt>
                <c:pt idx="9655">
                  <c:v>2020.58</c:v>
                </c:pt>
                <c:pt idx="9656">
                  <c:v>2002.61</c:v>
                </c:pt>
                <c:pt idx="9657">
                  <c:v>2025.9</c:v>
                </c:pt>
                <c:pt idx="9658">
                  <c:v>2062.14</c:v>
                </c:pt>
                <c:pt idx="9659">
                  <c:v>2044.81</c:v>
                </c:pt>
                <c:pt idx="9660">
                  <c:v>2028.26</c:v>
                </c:pt>
                <c:pt idx="9661">
                  <c:v>2023.03</c:v>
                </c:pt>
                <c:pt idx="9662">
                  <c:v>2011.27</c:v>
                </c:pt>
                <c:pt idx="9663">
                  <c:v>1992.67</c:v>
                </c:pt>
                <c:pt idx="9664">
                  <c:v>2019.42</c:v>
                </c:pt>
                <c:pt idx="9665">
                  <c:v>2019.42</c:v>
                </c:pt>
                <c:pt idx="9666">
                  <c:v>2022.55</c:v>
                </c:pt>
                <c:pt idx="9667">
                  <c:v>2032.12</c:v>
                </c:pt>
                <c:pt idx="9668">
                  <c:v>2063.15</c:v>
                </c:pt>
                <c:pt idx="9669">
                  <c:v>2051.8200000000002</c:v>
                </c:pt>
                <c:pt idx="9670">
                  <c:v>2057.09</c:v>
                </c:pt>
                <c:pt idx="9671">
                  <c:v>2029.55</c:v>
                </c:pt>
                <c:pt idx="9672">
                  <c:v>2002.16</c:v>
                </c:pt>
                <c:pt idx="9673">
                  <c:v>2021.25</c:v>
                </c:pt>
                <c:pt idx="9674">
                  <c:v>1994.99</c:v>
                </c:pt>
                <c:pt idx="9675">
                  <c:v>2020.85</c:v>
                </c:pt>
                <c:pt idx="9676">
                  <c:v>2050.0300000000002</c:v>
                </c:pt>
                <c:pt idx="9677">
                  <c:v>2041.51</c:v>
                </c:pt>
                <c:pt idx="9678">
                  <c:v>2062.52</c:v>
                </c:pt>
                <c:pt idx="9679">
                  <c:v>2055.4699999999998</c:v>
                </c:pt>
                <c:pt idx="9680">
                  <c:v>2046.74</c:v>
                </c:pt>
                <c:pt idx="9681">
                  <c:v>2068.59</c:v>
                </c:pt>
                <c:pt idx="9682">
                  <c:v>2068.5300000000002</c:v>
                </c:pt>
                <c:pt idx="9683">
                  <c:v>2088.48</c:v>
                </c:pt>
                <c:pt idx="9684">
                  <c:v>2096.9899999999998</c:v>
                </c:pt>
                <c:pt idx="9685">
                  <c:v>2096.9899999999998</c:v>
                </c:pt>
                <c:pt idx="9686">
                  <c:v>2100.34</c:v>
                </c:pt>
                <c:pt idx="9687">
                  <c:v>2099.6799999999998</c:v>
                </c:pt>
                <c:pt idx="9688">
                  <c:v>2097.4499999999998</c:v>
                </c:pt>
                <c:pt idx="9689">
                  <c:v>2110.3000000000002</c:v>
                </c:pt>
                <c:pt idx="9690">
                  <c:v>2109.66</c:v>
                </c:pt>
                <c:pt idx="9691">
                  <c:v>2115.48</c:v>
                </c:pt>
                <c:pt idx="9692">
                  <c:v>2113.86</c:v>
                </c:pt>
                <c:pt idx="9693">
                  <c:v>2110.7399999999998</c:v>
                </c:pt>
                <c:pt idx="9694">
                  <c:v>2104.5</c:v>
                </c:pt>
                <c:pt idx="9695">
                  <c:v>2117.39</c:v>
                </c:pt>
                <c:pt idx="9696">
                  <c:v>2107.7800000000002</c:v>
                </c:pt>
                <c:pt idx="9697">
                  <c:v>2098.5300000000002</c:v>
                </c:pt>
                <c:pt idx="9698">
                  <c:v>2101.04</c:v>
                </c:pt>
                <c:pt idx="9699">
                  <c:v>2071.2600000000002</c:v>
                </c:pt>
                <c:pt idx="9700">
                  <c:v>2079.4299999999998</c:v>
                </c:pt>
                <c:pt idx="9701">
                  <c:v>2044.16</c:v>
                </c:pt>
                <c:pt idx="9702">
                  <c:v>2040.24</c:v>
                </c:pt>
                <c:pt idx="9703">
                  <c:v>2065.9499999999998</c:v>
                </c:pt>
                <c:pt idx="9704">
                  <c:v>2053.4</c:v>
                </c:pt>
                <c:pt idx="9705">
                  <c:v>2081.19</c:v>
                </c:pt>
                <c:pt idx="9706">
                  <c:v>2074.2800000000002</c:v>
                </c:pt>
                <c:pt idx="9707">
                  <c:v>2099.5</c:v>
                </c:pt>
                <c:pt idx="9708">
                  <c:v>2089.27</c:v>
                </c:pt>
                <c:pt idx="9709">
                  <c:v>2108.1</c:v>
                </c:pt>
                <c:pt idx="9710">
                  <c:v>2104.42</c:v>
                </c:pt>
                <c:pt idx="9711">
                  <c:v>2091.5</c:v>
                </c:pt>
                <c:pt idx="9712">
                  <c:v>2061.0500000000002</c:v>
                </c:pt>
                <c:pt idx="9713">
                  <c:v>2056.15</c:v>
                </c:pt>
                <c:pt idx="9714">
                  <c:v>2061.02</c:v>
                </c:pt>
                <c:pt idx="9715">
                  <c:v>2086.2399999999998</c:v>
                </c:pt>
                <c:pt idx="9716">
                  <c:v>2067.89</c:v>
                </c:pt>
                <c:pt idx="9717">
                  <c:v>2059.69</c:v>
                </c:pt>
                <c:pt idx="9718">
                  <c:v>2066.96</c:v>
                </c:pt>
                <c:pt idx="9719">
                  <c:v>2066.96</c:v>
                </c:pt>
                <c:pt idx="9720">
                  <c:v>2080.62</c:v>
                </c:pt>
                <c:pt idx="9721">
                  <c:v>2076.33</c:v>
                </c:pt>
                <c:pt idx="9722">
                  <c:v>2081.9</c:v>
                </c:pt>
                <c:pt idx="9723">
                  <c:v>2091.1799999999998</c:v>
                </c:pt>
                <c:pt idx="9724">
                  <c:v>2102.06</c:v>
                </c:pt>
                <c:pt idx="9725">
                  <c:v>2092.4299999999998</c:v>
                </c:pt>
                <c:pt idx="9726">
                  <c:v>2095.84</c:v>
                </c:pt>
                <c:pt idx="9727">
                  <c:v>2106.63</c:v>
                </c:pt>
                <c:pt idx="9728">
                  <c:v>2104.9899999999998</c:v>
                </c:pt>
                <c:pt idx="9729">
                  <c:v>2081.1799999999998</c:v>
                </c:pt>
                <c:pt idx="9730">
                  <c:v>2100.4</c:v>
                </c:pt>
                <c:pt idx="9731">
                  <c:v>2097.29</c:v>
                </c:pt>
                <c:pt idx="9732">
                  <c:v>2107.96</c:v>
                </c:pt>
                <c:pt idx="9733">
                  <c:v>2112.9299999999998</c:v>
                </c:pt>
                <c:pt idx="9734">
                  <c:v>2117.69</c:v>
                </c:pt>
                <c:pt idx="9735">
                  <c:v>2108.92</c:v>
                </c:pt>
                <c:pt idx="9736">
                  <c:v>2114.7600000000002</c:v>
                </c:pt>
                <c:pt idx="9737">
                  <c:v>2106.85</c:v>
                </c:pt>
                <c:pt idx="9738">
                  <c:v>2085.5100000000002</c:v>
                </c:pt>
                <c:pt idx="9739">
                  <c:v>2108.29</c:v>
                </c:pt>
                <c:pt idx="9740">
                  <c:v>2114.4899999999998</c:v>
                </c:pt>
                <c:pt idx="9741">
                  <c:v>2089.46</c:v>
                </c:pt>
                <c:pt idx="9742">
                  <c:v>2080.15</c:v>
                </c:pt>
                <c:pt idx="9743">
                  <c:v>2088</c:v>
                </c:pt>
                <c:pt idx="9744">
                  <c:v>2116.1</c:v>
                </c:pt>
                <c:pt idx="9745">
                  <c:v>2105.33</c:v>
                </c:pt>
                <c:pt idx="9746">
                  <c:v>2099.12</c:v>
                </c:pt>
                <c:pt idx="9747">
                  <c:v>2098.48</c:v>
                </c:pt>
                <c:pt idx="9748">
                  <c:v>2121.1</c:v>
                </c:pt>
                <c:pt idx="9749">
                  <c:v>2122.73</c:v>
                </c:pt>
                <c:pt idx="9750">
                  <c:v>2129.1999999999998</c:v>
                </c:pt>
                <c:pt idx="9751">
                  <c:v>2127.83</c:v>
                </c:pt>
                <c:pt idx="9752">
                  <c:v>2125.85</c:v>
                </c:pt>
                <c:pt idx="9753">
                  <c:v>2130.8200000000002</c:v>
                </c:pt>
                <c:pt idx="9754">
                  <c:v>2126.06</c:v>
                </c:pt>
                <c:pt idx="9755">
                  <c:v>2126.06</c:v>
                </c:pt>
                <c:pt idx="9756">
                  <c:v>2104.1999999999998</c:v>
                </c:pt>
                <c:pt idx="9757">
                  <c:v>2123.48</c:v>
                </c:pt>
                <c:pt idx="9758">
                  <c:v>2120.79</c:v>
                </c:pt>
                <c:pt idx="9759">
                  <c:v>2107.39</c:v>
                </c:pt>
                <c:pt idx="9760">
                  <c:v>2111.73</c:v>
                </c:pt>
                <c:pt idx="9761">
                  <c:v>2109.6</c:v>
                </c:pt>
                <c:pt idx="9762">
                  <c:v>2114.0700000000002</c:v>
                </c:pt>
                <c:pt idx="9763">
                  <c:v>2095.84</c:v>
                </c:pt>
                <c:pt idx="9764">
                  <c:v>2092.83</c:v>
                </c:pt>
                <c:pt idx="9765">
                  <c:v>2079.2800000000002</c:v>
                </c:pt>
                <c:pt idx="9766">
                  <c:v>2080.15</c:v>
                </c:pt>
                <c:pt idx="9767">
                  <c:v>2105.1999999999998</c:v>
                </c:pt>
                <c:pt idx="9768">
                  <c:v>2108.86</c:v>
                </c:pt>
                <c:pt idx="9769">
                  <c:v>2094.11</c:v>
                </c:pt>
                <c:pt idx="9770">
                  <c:v>2084.4299999999998</c:v>
                </c:pt>
                <c:pt idx="9771">
                  <c:v>2096.29</c:v>
                </c:pt>
                <c:pt idx="9772">
                  <c:v>2100.44</c:v>
                </c:pt>
                <c:pt idx="9773">
                  <c:v>2121.2399999999998</c:v>
                </c:pt>
                <c:pt idx="9774">
                  <c:v>2109.9899999999998</c:v>
                </c:pt>
                <c:pt idx="9775">
                  <c:v>2122.85</c:v>
                </c:pt>
                <c:pt idx="9776">
                  <c:v>2124.1999999999998</c:v>
                </c:pt>
                <c:pt idx="9777">
                  <c:v>2108.58</c:v>
                </c:pt>
                <c:pt idx="9778">
                  <c:v>2102.31</c:v>
                </c:pt>
                <c:pt idx="9779">
                  <c:v>2101.4899999999998</c:v>
                </c:pt>
                <c:pt idx="9780">
                  <c:v>2057.64</c:v>
                </c:pt>
                <c:pt idx="9781">
                  <c:v>2063.11</c:v>
                </c:pt>
                <c:pt idx="9782">
                  <c:v>2077.42</c:v>
                </c:pt>
                <c:pt idx="9783">
                  <c:v>2076.7800000000002</c:v>
                </c:pt>
                <c:pt idx="9784">
                  <c:v>2076.7800000000002</c:v>
                </c:pt>
                <c:pt idx="9785">
                  <c:v>2068.7600000000002</c:v>
                </c:pt>
                <c:pt idx="9786">
                  <c:v>2081.34</c:v>
                </c:pt>
                <c:pt idx="9787">
                  <c:v>2046.68</c:v>
                </c:pt>
                <c:pt idx="9788">
                  <c:v>2051.31</c:v>
                </c:pt>
                <c:pt idx="9789">
                  <c:v>2076.62</c:v>
                </c:pt>
                <c:pt idx="9790">
                  <c:v>2099.6</c:v>
                </c:pt>
                <c:pt idx="9791">
                  <c:v>2108.9499999999998</c:v>
                </c:pt>
                <c:pt idx="9792">
                  <c:v>2107.4</c:v>
                </c:pt>
                <c:pt idx="9793">
                  <c:v>2124.29</c:v>
                </c:pt>
                <c:pt idx="9794">
                  <c:v>2126.64</c:v>
                </c:pt>
                <c:pt idx="9795">
                  <c:v>2128.2800000000002</c:v>
                </c:pt>
                <c:pt idx="9796">
                  <c:v>2119.21</c:v>
                </c:pt>
                <c:pt idx="9797">
                  <c:v>2114.15</c:v>
                </c:pt>
                <c:pt idx="9798">
                  <c:v>2102.15</c:v>
                </c:pt>
                <c:pt idx="9799">
                  <c:v>2079.65</c:v>
                </c:pt>
                <c:pt idx="9800">
                  <c:v>2067.64</c:v>
                </c:pt>
                <c:pt idx="9801">
                  <c:v>2093.25</c:v>
                </c:pt>
                <c:pt idx="9802">
                  <c:v>2108.5700000000002</c:v>
                </c:pt>
                <c:pt idx="9803">
                  <c:v>2108.63</c:v>
                </c:pt>
                <c:pt idx="9804">
                  <c:v>2103.84</c:v>
                </c:pt>
                <c:pt idx="9805">
                  <c:v>2098.04</c:v>
                </c:pt>
                <c:pt idx="9806">
                  <c:v>2093.3200000000002</c:v>
                </c:pt>
                <c:pt idx="9807">
                  <c:v>2099.84</c:v>
                </c:pt>
                <c:pt idx="9808">
                  <c:v>2083.56</c:v>
                </c:pt>
                <c:pt idx="9809">
                  <c:v>2077.5700000000002</c:v>
                </c:pt>
                <c:pt idx="9810">
                  <c:v>2104.1799999999998</c:v>
                </c:pt>
                <c:pt idx="9811">
                  <c:v>2084.0700000000002</c:v>
                </c:pt>
                <c:pt idx="9812">
                  <c:v>2086.0500000000002</c:v>
                </c:pt>
                <c:pt idx="9813">
                  <c:v>2083.39</c:v>
                </c:pt>
                <c:pt idx="9814">
                  <c:v>2091.54</c:v>
                </c:pt>
                <c:pt idx="9815">
                  <c:v>2102.44</c:v>
                </c:pt>
                <c:pt idx="9816">
                  <c:v>2096.92</c:v>
                </c:pt>
                <c:pt idx="9817">
                  <c:v>2079.61</c:v>
                </c:pt>
                <c:pt idx="9818">
                  <c:v>2035.73</c:v>
                </c:pt>
                <c:pt idx="9819">
                  <c:v>1970.89</c:v>
                </c:pt>
                <c:pt idx="9820">
                  <c:v>1893.21</c:v>
                </c:pt>
                <c:pt idx="9821">
                  <c:v>1867.61</c:v>
                </c:pt>
                <c:pt idx="9822">
                  <c:v>1940.51</c:v>
                </c:pt>
                <c:pt idx="9823">
                  <c:v>1987.66</c:v>
                </c:pt>
                <c:pt idx="9824">
                  <c:v>1988.87</c:v>
                </c:pt>
                <c:pt idx="9825">
                  <c:v>1972.18</c:v>
                </c:pt>
                <c:pt idx="9826">
                  <c:v>1913.85</c:v>
                </c:pt>
                <c:pt idx="9827">
                  <c:v>1948.86</c:v>
                </c:pt>
                <c:pt idx="9828">
                  <c:v>1951.13</c:v>
                </c:pt>
                <c:pt idx="9829">
                  <c:v>1921.22</c:v>
                </c:pt>
                <c:pt idx="9830">
                  <c:v>1921.22</c:v>
                </c:pt>
                <c:pt idx="9831">
                  <c:v>1969.41</c:v>
                </c:pt>
                <c:pt idx="9832">
                  <c:v>1942.04</c:v>
                </c:pt>
                <c:pt idx="9833">
                  <c:v>1952.29</c:v>
                </c:pt>
                <c:pt idx="9834">
                  <c:v>1961.05</c:v>
                </c:pt>
                <c:pt idx="9835">
                  <c:v>1953.03</c:v>
                </c:pt>
                <c:pt idx="9836">
                  <c:v>1978.09</c:v>
                </c:pt>
                <c:pt idx="9837">
                  <c:v>1995.31</c:v>
                </c:pt>
                <c:pt idx="9838">
                  <c:v>1990.2</c:v>
                </c:pt>
                <c:pt idx="9839">
                  <c:v>1958.03</c:v>
                </c:pt>
                <c:pt idx="9840">
                  <c:v>1966.97</c:v>
                </c:pt>
                <c:pt idx="9841">
                  <c:v>1942.74</c:v>
                </c:pt>
                <c:pt idx="9842">
                  <c:v>1938.76</c:v>
                </c:pt>
                <c:pt idx="9843">
                  <c:v>1932.24</c:v>
                </c:pt>
                <c:pt idx="9844">
                  <c:v>1931.34</c:v>
                </c:pt>
                <c:pt idx="9845">
                  <c:v>1881.77</c:v>
                </c:pt>
                <c:pt idx="9846">
                  <c:v>1884.09</c:v>
                </c:pt>
                <c:pt idx="9847">
                  <c:v>1920.03</c:v>
                </c:pt>
                <c:pt idx="9848">
                  <c:v>1923.82</c:v>
                </c:pt>
                <c:pt idx="9849">
                  <c:v>1951.36</c:v>
                </c:pt>
                <c:pt idx="9850">
                  <c:v>1987.05</c:v>
                </c:pt>
                <c:pt idx="9851">
                  <c:v>1979.92</c:v>
                </c:pt>
                <c:pt idx="9852">
                  <c:v>1995.83</c:v>
                </c:pt>
                <c:pt idx="9853">
                  <c:v>2013.43</c:v>
                </c:pt>
                <c:pt idx="9854">
                  <c:v>2014.89</c:v>
                </c:pt>
                <c:pt idx="9855">
                  <c:v>2017.46</c:v>
                </c:pt>
                <c:pt idx="9856">
                  <c:v>2003.69</c:v>
                </c:pt>
                <c:pt idx="9857">
                  <c:v>1994.24</c:v>
                </c:pt>
                <c:pt idx="9858">
                  <c:v>2023.86</c:v>
                </c:pt>
                <c:pt idx="9859">
                  <c:v>2033.11</c:v>
                </c:pt>
                <c:pt idx="9860">
                  <c:v>2033.66</c:v>
                </c:pt>
                <c:pt idx="9861">
                  <c:v>2030.77</c:v>
                </c:pt>
                <c:pt idx="9862">
                  <c:v>2018.94</c:v>
                </c:pt>
                <c:pt idx="9863">
                  <c:v>2052.5100000000002</c:v>
                </c:pt>
                <c:pt idx="9864">
                  <c:v>2075.15</c:v>
                </c:pt>
                <c:pt idx="9865">
                  <c:v>2071.1799999999998</c:v>
                </c:pt>
                <c:pt idx="9866">
                  <c:v>2065.89</c:v>
                </c:pt>
                <c:pt idx="9867">
                  <c:v>2090.35</c:v>
                </c:pt>
                <c:pt idx="9868">
                  <c:v>2089.41</c:v>
                </c:pt>
                <c:pt idx="9869">
                  <c:v>2079.36</c:v>
                </c:pt>
                <c:pt idx="9870">
                  <c:v>2104.0500000000002</c:v>
                </c:pt>
                <c:pt idx="9871">
                  <c:v>2109.79</c:v>
                </c:pt>
                <c:pt idx="9872">
                  <c:v>2102.31</c:v>
                </c:pt>
                <c:pt idx="9873">
                  <c:v>2099.9299999999998</c:v>
                </c:pt>
                <c:pt idx="9874">
                  <c:v>2099.1999999999998</c:v>
                </c:pt>
                <c:pt idx="9875">
                  <c:v>2078.58</c:v>
                </c:pt>
                <c:pt idx="9876">
                  <c:v>2081.7199999999998</c:v>
                </c:pt>
                <c:pt idx="9877">
                  <c:v>2075</c:v>
                </c:pt>
                <c:pt idx="9878">
                  <c:v>2045.97</c:v>
                </c:pt>
                <c:pt idx="9879">
                  <c:v>2023.04</c:v>
                </c:pt>
                <c:pt idx="9880">
                  <c:v>2053.19</c:v>
                </c:pt>
                <c:pt idx="9881">
                  <c:v>2050.44</c:v>
                </c:pt>
                <c:pt idx="9882">
                  <c:v>2083.58</c:v>
                </c:pt>
                <c:pt idx="9883">
                  <c:v>2081.2399999999998</c:v>
                </c:pt>
                <c:pt idx="9884">
                  <c:v>2089.17</c:v>
                </c:pt>
                <c:pt idx="9885">
                  <c:v>2086.59</c:v>
                </c:pt>
                <c:pt idx="9886">
                  <c:v>2089.14</c:v>
                </c:pt>
                <c:pt idx="9887">
                  <c:v>2088.87</c:v>
                </c:pt>
                <c:pt idx="9888">
                  <c:v>2088.87</c:v>
                </c:pt>
                <c:pt idx="9889">
                  <c:v>2090.11</c:v>
                </c:pt>
                <c:pt idx="9890">
                  <c:v>2080.41</c:v>
                </c:pt>
                <c:pt idx="9891">
                  <c:v>2102.63</c:v>
                </c:pt>
                <c:pt idx="9892">
                  <c:v>2079.5100000000002</c:v>
                </c:pt>
                <c:pt idx="9893">
                  <c:v>2049.62</c:v>
                </c:pt>
                <c:pt idx="9894">
                  <c:v>2091.69</c:v>
                </c:pt>
                <c:pt idx="9895">
                  <c:v>2077.0700000000002</c:v>
                </c:pt>
                <c:pt idx="9896">
                  <c:v>2063.59</c:v>
                </c:pt>
                <c:pt idx="9897">
                  <c:v>2047.62</c:v>
                </c:pt>
                <c:pt idx="9898">
                  <c:v>2052.23</c:v>
                </c:pt>
                <c:pt idx="9899">
                  <c:v>2012.37</c:v>
                </c:pt>
                <c:pt idx="9900">
                  <c:v>2021.94</c:v>
                </c:pt>
                <c:pt idx="9901">
                  <c:v>2043.41</c:v>
                </c:pt>
                <c:pt idx="9902">
                  <c:v>2073.0700000000002</c:v>
                </c:pt>
                <c:pt idx="9903">
                  <c:v>2041.89</c:v>
                </c:pt>
                <c:pt idx="9904">
                  <c:v>2005.55</c:v>
                </c:pt>
                <c:pt idx="9905">
                  <c:v>2021.15</c:v>
                </c:pt>
                <c:pt idx="9906">
                  <c:v>2038.97</c:v>
                </c:pt>
                <c:pt idx="9907">
                  <c:v>2064.29</c:v>
                </c:pt>
                <c:pt idx="9908">
                  <c:v>2060.9899999999998</c:v>
                </c:pt>
                <c:pt idx="9909">
                  <c:v>2060.9899999999998</c:v>
                </c:pt>
                <c:pt idx="9910">
                  <c:v>2056.5</c:v>
                </c:pt>
                <c:pt idx="9911">
                  <c:v>2078.36</c:v>
                </c:pt>
                <c:pt idx="9912">
                  <c:v>2063.36</c:v>
                </c:pt>
                <c:pt idx="9913">
                  <c:v>2043.94</c:v>
                </c:pt>
                <c:pt idx="9914">
                  <c:v>2043.94</c:v>
                </c:pt>
                <c:pt idx="9915">
                  <c:v>2012.66</c:v>
                </c:pt>
                <c:pt idx="9916">
                  <c:v>2016.71</c:v>
                </c:pt>
                <c:pt idx="9917">
                  <c:v>1990.26</c:v>
                </c:pt>
                <c:pt idx="9918">
                  <c:v>1943.09</c:v>
                </c:pt>
                <c:pt idx="9919">
                  <c:v>1922.03</c:v>
                </c:pt>
                <c:pt idx="9920">
                  <c:v>1923.67</c:v>
                </c:pt>
                <c:pt idx="9921">
                  <c:v>1938.68</c:v>
                </c:pt>
                <c:pt idx="9922">
                  <c:v>1890.28</c:v>
                </c:pt>
                <c:pt idx="9923">
                  <c:v>1921.84</c:v>
                </c:pt>
                <c:pt idx="9924">
                  <c:v>1880.33</c:v>
                </c:pt>
                <c:pt idx="9925">
                  <c:v>1880.33</c:v>
                </c:pt>
                <c:pt idx="9926">
                  <c:v>1881.33</c:v>
                </c:pt>
                <c:pt idx="9927">
                  <c:v>1859.33</c:v>
                </c:pt>
                <c:pt idx="9928">
                  <c:v>1868.99</c:v>
                </c:pt>
                <c:pt idx="9929">
                  <c:v>1906.9</c:v>
                </c:pt>
                <c:pt idx="9930">
                  <c:v>1877.08</c:v>
                </c:pt>
                <c:pt idx="9931">
                  <c:v>1903.63</c:v>
                </c:pt>
                <c:pt idx="9932">
                  <c:v>1882.95</c:v>
                </c:pt>
                <c:pt idx="9933">
                  <c:v>1893.36</c:v>
                </c:pt>
                <c:pt idx="9934">
                  <c:v>1940.24</c:v>
                </c:pt>
                <c:pt idx="9935">
                  <c:v>1939.38</c:v>
                </c:pt>
                <c:pt idx="9936">
                  <c:v>1903.03</c:v>
                </c:pt>
                <c:pt idx="9937">
                  <c:v>1912.53</c:v>
                </c:pt>
                <c:pt idx="9938">
                  <c:v>1915.45</c:v>
                </c:pt>
                <c:pt idx="9939">
                  <c:v>1880.05</c:v>
                </c:pt>
                <c:pt idx="9940">
                  <c:v>1853.44</c:v>
                </c:pt>
                <c:pt idx="9941">
                  <c:v>1852.21</c:v>
                </c:pt>
                <c:pt idx="9942">
                  <c:v>1851.86</c:v>
                </c:pt>
                <c:pt idx="9943">
                  <c:v>1829.08</c:v>
                </c:pt>
                <c:pt idx="9944">
                  <c:v>1864.78</c:v>
                </c:pt>
                <c:pt idx="9945">
                  <c:v>1864.78</c:v>
                </c:pt>
                <c:pt idx="9946">
                  <c:v>1895.58</c:v>
                </c:pt>
                <c:pt idx="9947">
                  <c:v>1926.82</c:v>
                </c:pt>
                <c:pt idx="9948">
                  <c:v>1917.83</c:v>
                </c:pt>
                <c:pt idx="9949">
                  <c:v>1917.78</c:v>
                </c:pt>
                <c:pt idx="9950">
                  <c:v>1945.5</c:v>
                </c:pt>
                <c:pt idx="9951">
                  <c:v>1921.27</c:v>
                </c:pt>
                <c:pt idx="9952">
                  <c:v>1929.8</c:v>
                </c:pt>
                <c:pt idx="9953">
                  <c:v>1951.7</c:v>
                </c:pt>
                <c:pt idx="9954">
                  <c:v>1948.05</c:v>
                </c:pt>
                <c:pt idx="9955">
                  <c:v>1932.23</c:v>
                </c:pt>
                <c:pt idx="9956">
                  <c:v>1978.35</c:v>
                </c:pt>
                <c:pt idx="9957">
                  <c:v>1986.45</c:v>
                </c:pt>
                <c:pt idx="9958">
                  <c:v>1993.4</c:v>
                </c:pt>
                <c:pt idx="9959">
                  <c:v>1999.99</c:v>
                </c:pt>
                <c:pt idx="9960">
                  <c:v>2001.76</c:v>
                </c:pt>
                <c:pt idx="9961">
                  <c:v>1979.26</c:v>
                </c:pt>
                <c:pt idx="9962">
                  <c:v>1989.26</c:v>
                </c:pt>
                <c:pt idx="9963">
                  <c:v>1989.57</c:v>
                </c:pt>
                <c:pt idx="9964">
                  <c:v>2022.19</c:v>
                </c:pt>
                <c:pt idx="9965">
                  <c:v>2019.64</c:v>
                </c:pt>
                <c:pt idx="9966">
                  <c:v>2015.93</c:v>
                </c:pt>
                <c:pt idx="9967">
                  <c:v>2027.22</c:v>
                </c:pt>
                <c:pt idx="9968">
                  <c:v>2040.59</c:v>
                </c:pt>
                <c:pt idx="9969">
                  <c:v>2049.58</c:v>
                </c:pt>
                <c:pt idx="9970">
                  <c:v>2051.6</c:v>
                </c:pt>
                <c:pt idx="9971">
                  <c:v>2049.8000000000002</c:v>
                </c:pt>
                <c:pt idx="9972">
                  <c:v>2036.71</c:v>
                </c:pt>
                <c:pt idx="9973">
                  <c:v>2035.94</c:v>
                </c:pt>
                <c:pt idx="9974">
                  <c:v>2035.94</c:v>
                </c:pt>
                <c:pt idx="9975">
                  <c:v>2037.05</c:v>
                </c:pt>
                <c:pt idx="9976">
                  <c:v>2055.0100000000002</c:v>
                </c:pt>
                <c:pt idx="9977">
                  <c:v>2063.9499999999998</c:v>
                </c:pt>
                <c:pt idx="9978">
                  <c:v>2059.7399999999998</c:v>
                </c:pt>
                <c:pt idx="9979">
                  <c:v>2072.7800000000002</c:v>
                </c:pt>
                <c:pt idx="9980">
                  <c:v>2066.13</c:v>
                </c:pt>
                <c:pt idx="9981">
                  <c:v>2045.17</c:v>
                </c:pt>
                <c:pt idx="9982">
                  <c:v>2066.66</c:v>
                </c:pt>
                <c:pt idx="9983">
                  <c:v>2041.91</c:v>
                </c:pt>
                <c:pt idx="9984">
                  <c:v>2047.6</c:v>
                </c:pt>
                <c:pt idx="9985">
                  <c:v>2041.99</c:v>
                </c:pt>
                <c:pt idx="9986">
                  <c:v>2061.7199999999998</c:v>
                </c:pt>
                <c:pt idx="9987">
                  <c:v>2082.42</c:v>
                </c:pt>
                <c:pt idx="9988">
                  <c:v>2082.7800000000002</c:v>
                </c:pt>
                <c:pt idx="9989">
                  <c:v>2080.73</c:v>
                </c:pt>
                <c:pt idx="9990">
                  <c:v>2094.34</c:v>
                </c:pt>
                <c:pt idx="9991">
                  <c:v>2100.8000000000002</c:v>
                </c:pt>
                <c:pt idx="9992">
                  <c:v>2102.4</c:v>
                </c:pt>
                <c:pt idx="9993">
                  <c:v>2091.48</c:v>
                </c:pt>
                <c:pt idx="9994">
                  <c:v>2091.58</c:v>
                </c:pt>
                <c:pt idx="9995">
                  <c:v>2087.79</c:v>
                </c:pt>
                <c:pt idx="9996">
                  <c:v>2091.6999999999998</c:v>
                </c:pt>
                <c:pt idx="9997">
                  <c:v>2095.15</c:v>
                </c:pt>
                <c:pt idx="9998">
                  <c:v>2075.81</c:v>
                </c:pt>
                <c:pt idx="9999">
                  <c:v>2065.3000000000002</c:v>
                </c:pt>
                <c:pt idx="10000">
                  <c:v>2081.4299999999998</c:v>
                </c:pt>
                <c:pt idx="10001">
                  <c:v>2063.37</c:v>
                </c:pt>
                <c:pt idx="10002">
                  <c:v>2051.12</c:v>
                </c:pt>
                <c:pt idx="10003">
                  <c:v>2050.63</c:v>
                </c:pt>
                <c:pt idx="10004">
                  <c:v>2057.14</c:v>
                </c:pt>
                <c:pt idx="10005">
                  <c:v>2058.69</c:v>
                </c:pt>
                <c:pt idx="10006">
                  <c:v>2084.39</c:v>
                </c:pt>
                <c:pt idx="10007">
                  <c:v>2064.46</c:v>
                </c:pt>
                <c:pt idx="10008">
                  <c:v>2064.11</c:v>
                </c:pt>
                <c:pt idx="10009">
                  <c:v>2046.61</c:v>
                </c:pt>
                <c:pt idx="10010">
                  <c:v>2066.66</c:v>
                </c:pt>
                <c:pt idx="10011">
                  <c:v>2047.21</c:v>
                </c:pt>
                <c:pt idx="10012">
                  <c:v>2047.63</c:v>
                </c:pt>
                <c:pt idx="10013">
                  <c:v>2040.04</c:v>
                </c:pt>
                <c:pt idx="10014">
                  <c:v>2052.3200000000002</c:v>
                </c:pt>
                <c:pt idx="10015">
                  <c:v>2048.04</c:v>
                </c:pt>
                <c:pt idx="10016">
                  <c:v>2076.06</c:v>
                </c:pt>
                <c:pt idx="10017">
                  <c:v>2090.54</c:v>
                </c:pt>
                <c:pt idx="10018">
                  <c:v>2090.1</c:v>
                </c:pt>
                <c:pt idx="10019">
                  <c:v>2099.06</c:v>
                </c:pt>
                <c:pt idx="10020">
                  <c:v>2099.06</c:v>
                </c:pt>
                <c:pt idx="10021">
                  <c:v>2096.96</c:v>
                </c:pt>
                <c:pt idx="10022">
                  <c:v>2099.33</c:v>
                </c:pt>
                <c:pt idx="10023">
                  <c:v>2105.2600000000002</c:v>
                </c:pt>
                <c:pt idx="10024">
                  <c:v>2099.13</c:v>
                </c:pt>
                <c:pt idx="10025">
                  <c:v>2109.41</c:v>
                </c:pt>
                <c:pt idx="10026">
                  <c:v>2112.13</c:v>
                </c:pt>
                <c:pt idx="10027">
                  <c:v>2119.12</c:v>
                </c:pt>
                <c:pt idx="10028">
                  <c:v>2115.48</c:v>
                </c:pt>
                <c:pt idx="10029">
                  <c:v>2096.0700000000002</c:v>
                </c:pt>
                <c:pt idx="10030">
                  <c:v>2079.06</c:v>
                </c:pt>
                <c:pt idx="10031">
                  <c:v>2075.3200000000002</c:v>
                </c:pt>
                <c:pt idx="10032">
                  <c:v>2071.5</c:v>
                </c:pt>
                <c:pt idx="10033">
                  <c:v>2077.9899999999998</c:v>
                </c:pt>
                <c:pt idx="10034">
                  <c:v>2071.2199999999998</c:v>
                </c:pt>
                <c:pt idx="10035">
                  <c:v>2083.25</c:v>
                </c:pt>
                <c:pt idx="10036">
                  <c:v>2088.9</c:v>
                </c:pt>
                <c:pt idx="10037">
                  <c:v>2085.4499999999998</c:v>
                </c:pt>
                <c:pt idx="10038">
                  <c:v>2113.3200000000002</c:v>
                </c:pt>
                <c:pt idx="10039">
                  <c:v>2037.41</c:v>
                </c:pt>
                <c:pt idx="10040">
                  <c:v>2000.54</c:v>
                </c:pt>
                <c:pt idx="10041">
                  <c:v>2036.09</c:v>
                </c:pt>
                <c:pt idx="10042">
                  <c:v>2070.77</c:v>
                </c:pt>
                <c:pt idx="10043">
                  <c:v>2098.86</c:v>
                </c:pt>
                <c:pt idx="10044">
                  <c:v>2102.9499999999998</c:v>
                </c:pt>
                <c:pt idx="10045">
                  <c:v>2102.9499999999998</c:v>
                </c:pt>
                <c:pt idx="10046">
                  <c:v>2088.5500000000002</c:v>
                </c:pt>
                <c:pt idx="10047">
                  <c:v>2099.73</c:v>
                </c:pt>
                <c:pt idx="10048">
                  <c:v>2097.9</c:v>
                </c:pt>
                <c:pt idx="10049">
                  <c:v>2129.9</c:v>
                </c:pt>
                <c:pt idx="10050">
                  <c:v>2137.16</c:v>
                </c:pt>
                <c:pt idx="10051">
                  <c:v>2152.14</c:v>
                </c:pt>
                <c:pt idx="10052">
                  <c:v>2152.4299999999998</c:v>
                </c:pt>
                <c:pt idx="10053">
                  <c:v>2163.75</c:v>
                </c:pt>
                <c:pt idx="10054">
                  <c:v>2161.7399999999998</c:v>
                </c:pt>
                <c:pt idx="10055">
                  <c:v>2166.89</c:v>
                </c:pt>
                <c:pt idx="10056">
                  <c:v>2163.7800000000002</c:v>
                </c:pt>
                <c:pt idx="10057">
                  <c:v>2173.02</c:v>
                </c:pt>
                <c:pt idx="10058">
                  <c:v>2165.17</c:v>
                </c:pt>
                <c:pt idx="10059">
                  <c:v>2175.0300000000002</c:v>
                </c:pt>
                <c:pt idx="10060">
                  <c:v>2168.48</c:v>
                </c:pt>
                <c:pt idx="10061">
                  <c:v>2169.1799999999998</c:v>
                </c:pt>
                <c:pt idx="10062">
                  <c:v>2166.58</c:v>
                </c:pt>
                <c:pt idx="10063">
                  <c:v>2170.06</c:v>
                </c:pt>
                <c:pt idx="10064">
                  <c:v>2173.6</c:v>
                </c:pt>
                <c:pt idx="10065">
                  <c:v>2170.84</c:v>
                </c:pt>
                <c:pt idx="10066">
                  <c:v>2157.0300000000002</c:v>
                </c:pt>
                <c:pt idx="10067">
                  <c:v>2163.79</c:v>
                </c:pt>
                <c:pt idx="10068">
                  <c:v>2164.25</c:v>
                </c:pt>
                <c:pt idx="10069">
                  <c:v>2182.87</c:v>
                </c:pt>
                <c:pt idx="10070">
                  <c:v>2180.89</c:v>
                </c:pt>
                <c:pt idx="10071">
                  <c:v>2181.7399999999998</c:v>
                </c:pt>
                <c:pt idx="10072">
                  <c:v>2175.4899999999998</c:v>
                </c:pt>
                <c:pt idx="10073">
                  <c:v>2185.79</c:v>
                </c:pt>
                <c:pt idx="10074">
                  <c:v>2184.0500000000002</c:v>
                </c:pt>
                <c:pt idx="10075">
                  <c:v>2190.15</c:v>
                </c:pt>
                <c:pt idx="10076">
                  <c:v>2178.15</c:v>
                </c:pt>
                <c:pt idx="10077">
                  <c:v>2182.2199999999998</c:v>
                </c:pt>
                <c:pt idx="10078">
                  <c:v>2187.02</c:v>
                </c:pt>
                <c:pt idx="10079">
                  <c:v>2183.87</c:v>
                </c:pt>
                <c:pt idx="10080">
                  <c:v>2182.64</c:v>
                </c:pt>
                <c:pt idx="10081">
                  <c:v>2186.9</c:v>
                </c:pt>
                <c:pt idx="10082">
                  <c:v>2175.44</c:v>
                </c:pt>
                <c:pt idx="10083">
                  <c:v>2172.4699999999998</c:v>
                </c:pt>
                <c:pt idx="10084">
                  <c:v>2169.04</c:v>
                </c:pt>
                <c:pt idx="10085">
                  <c:v>2180.38</c:v>
                </c:pt>
                <c:pt idx="10086">
                  <c:v>2176.12</c:v>
                </c:pt>
                <c:pt idx="10087">
                  <c:v>2170.9499999999998</c:v>
                </c:pt>
                <c:pt idx="10088">
                  <c:v>2170.86</c:v>
                </c:pt>
                <c:pt idx="10089">
                  <c:v>2179.98</c:v>
                </c:pt>
                <c:pt idx="10090">
                  <c:v>2179.98</c:v>
                </c:pt>
                <c:pt idx="10091">
                  <c:v>2186.48</c:v>
                </c:pt>
                <c:pt idx="10092">
                  <c:v>2186.16</c:v>
                </c:pt>
                <c:pt idx="10093">
                  <c:v>2181.3000000000002</c:v>
                </c:pt>
                <c:pt idx="10094">
                  <c:v>2127.81</c:v>
                </c:pt>
                <c:pt idx="10095">
                  <c:v>2159.04</c:v>
                </c:pt>
                <c:pt idx="10096">
                  <c:v>2127.02</c:v>
                </c:pt>
                <c:pt idx="10097">
                  <c:v>2125.77</c:v>
                </c:pt>
                <c:pt idx="10098">
                  <c:v>2147.2600000000002</c:v>
                </c:pt>
                <c:pt idx="10099">
                  <c:v>2139.16</c:v>
                </c:pt>
                <c:pt idx="10100">
                  <c:v>2139.12</c:v>
                </c:pt>
                <c:pt idx="10101">
                  <c:v>2139.7600000000002</c:v>
                </c:pt>
                <c:pt idx="10102">
                  <c:v>2163.12</c:v>
                </c:pt>
                <c:pt idx="10103">
                  <c:v>2177.1799999999998</c:v>
                </c:pt>
                <c:pt idx="10104">
                  <c:v>2164.69</c:v>
                </c:pt>
                <c:pt idx="10105">
                  <c:v>2146.1</c:v>
                </c:pt>
                <c:pt idx="10106">
                  <c:v>2159.9299999999998</c:v>
                </c:pt>
                <c:pt idx="10107">
                  <c:v>2171.37</c:v>
                </c:pt>
                <c:pt idx="10108">
                  <c:v>2151.13</c:v>
                </c:pt>
                <c:pt idx="10109">
                  <c:v>2168.27</c:v>
                </c:pt>
                <c:pt idx="10110">
                  <c:v>2161.1999999999998</c:v>
                </c:pt>
                <c:pt idx="10111">
                  <c:v>2150.4899999999998</c:v>
                </c:pt>
                <c:pt idx="10112">
                  <c:v>2159.73</c:v>
                </c:pt>
                <c:pt idx="10113">
                  <c:v>2160.77</c:v>
                </c:pt>
                <c:pt idx="10114">
                  <c:v>2153.7399999999998</c:v>
                </c:pt>
                <c:pt idx="10115">
                  <c:v>2163.66</c:v>
                </c:pt>
                <c:pt idx="10116">
                  <c:v>2136.73</c:v>
                </c:pt>
                <c:pt idx="10117">
                  <c:v>2139.1799999999998</c:v>
                </c:pt>
                <c:pt idx="10118">
                  <c:v>2132.5500000000002</c:v>
                </c:pt>
                <c:pt idx="10119">
                  <c:v>2132.98</c:v>
                </c:pt>
                <c:pt idx="10120">
                  <c:v>2126.5</c:v>
                </c:pt>
                <c:pt idx="10121">
                  <c:v>2139.6</c:v>
                </c:pt>
                <c:pt idx="10122">
                  <c:v>2144.29</c:v>
                </c:pt>
                <c:pt idx="10123">
                  <c:v>2141.34</c:v>
                </c:pt>
                <c:pt idx="10124">
                  <c:v>2141.16</c:v>
                </c:pt>
                <c:pt idx="10125">
                  <c:v>2151.33</c:v>
                </c:pt>
                <c:pt idx="10126">
                  <c:v>2143.16</c:v>
                </c:pt>
                <c:pt idx="10127">
                  <c:v>2139.4299999999998</c:v>
                </c:pt>
                <c:pt idx="10128">
                  <c:v>2133.04</c:v>
                </c:pt>
                <c:pt idx="10129">
                  <c:v>2126.41</c:v>
                </c:pt>
                <c:pt idx="10130">
                  <c:v>2126.15</c:v>
                </c:pt>
                <c:pt idx="10131">
                  <c:v>2111.7199999999998</c:v>
                </c:pt>
                <c:pt idx="10132">
                  <c:v>2097.94</c:v>
                </c:pt>
                <c:pt idx="10133">
                  <c:v>2088.66</c:v>
                </c:pt>
                <c:pt idx="10134">
                  <c:v>2085.1799999999998</c:v>
                </c:pt>
                <c:pt idx="10135">
                  <c:v>2131.52</c:v>
                </c:pt>
                <c:pt idx="10136">
                  <c:v>2139.56</c:v>
                </c:pt>
                <c:pt idx="10137">
                  <c:v>2163.2600000000002</c:v>
                </c:pt>
                <c:pt idx="10138">
                  <c:v>2167.48</c:v>
                </c:pt>
                <c:pt idx="10139">
                  <c:v>2164.4499999999998</c:v>
                </c:pt>
                <c:pt idx="10140">
                  <c:v>2164.1999999999998</c:v>
                </c:pt>
                <c:pt idx="10141">
                  <c:v>2180.39</c:v>
                </c:pt>
                <c:pt idx="10142">
                  <c:v>2176.94</c:v>
                </c:pt>
                <c:pt idx="10143">
                  <c:v>2187.12</c:v>
                </c:pt>
                <c:pt idx="10144">
                  <c:v>2181.9</c:v>
                </c:pt>
                <c:pt idx="10145">
                  <c:v>2198.1799999999998</c:v>
                </c:pt>
                <c:pt idx="10146">
                  <c:v>2202.94</c:v>
                </c:pt>
                <c:pt idx="10147">
                  <c:v>2204.7199999999998</c:v>
                </c:pt>
                <c:pt idx="10148">
                  <c:v>2204.7199999999998</c:v>
                </c:pt>
                <c:pt idx="10149">
                  <c:v>2213.35</c:v>
                </c:pt>
                <c:pt idx="10150">
                  <c:v>2201.7199999999998</c:v>
                </c:pt>
                <c:pt idx="10151">
                  <c:v>2204.66</c:v>
                </c:pt>
                <c:pt idx="10152">
                  <c:v>2198.81</c:v>
                </c:pt>
                <c:pt idx="10153">
                  <c:v>2191.08</c:v>
                </c:pt>
                <c:pt idx="10154">
                  <c:v>2191.9499999999998</c:v>
                </c:pt>
                <c:pt idx="10155">
                  <c:v>2204.71</c:v>
                </c:pt>
                <c:pt idx="10156">
                  <c:v>2212.23</c:v>
                </c:pt>
                <c:pt idx="10157">
                  <c:v>2241.35</c:v>
                </c:pt>
                <c:pt idx="10158">
                  <c:v>2246.19</c:v>
                </c:pt>
                <c:pt idx="10159">
                  <c:v>2259.5300000000002</c:v>
                </c:pt>
                <c:pt idx="10160">
                  <c:v>2256.96</c:v>
                </c:pt>
                <c:pt idx="10161">
                  <c:v>2271.7199999999998</c:v>
                </c:pt>
                <c:pt idx="10162">
                  <c:v>2253.2800000000002</c:v>
                </c:pt>
                <c:pt idx="10163">
                  <c:v>2262.0300000000002</c:v>
                </c:pt>
                <c:pt idx="10164">
                  <c:v>2258.0700000000002</c:v>
                </c:pt>
                <c:pt idx="10165">
                  <c:v>2262.5300000000002</c:v>
                </c:pt>
                <c:pt idx="10166">
                  <c:v>2270.7600000000002</c:v>
                </c:pt>
                <c:pt idx="10167">
                  <c:v>2265.1799999999998</c:v>
                </c:pt>
                <c:pt idx="10168">
                  <c:v>2260.96</c:v>
                </c:pt>
                <c:pt idx="10169">
                  <c:v>2263.79</c:v>
                </c:pt>
                <c:pt idx="10170">
                  <c:v>2263.79</c:v>
                </c:pt>
                <c:pt idx="10171">
                  <c:v>2268.88</c:v>
                </c:pt>
                <c:pt idx="10172">
                  <c:v>2249.92</c:v>
                </c:pt>
                <c:pt idx="10173">
                  <c:v>2249.2600000000002</c:v>
                </c:pt>
                <c:pt idx="10174">
                  <c:v>2238.83</c:v>
                </c:pt>
                <c:pt idx="10175">
                  <c:v>2238.83</c:v>
                </c:pt>
                <c:pt idx="10176">
                  <c:v>2257.83</c:v>
                </c:pt>
                <c:pt idx="10177">
                  <c:v>2270.75</c:v>
                </c:pt>
                <c:pt idx="10178">
                  <c:v>2269</c:v>
                </c:pt>
                <c:pt idx="10179">
                  <c:v>2276.98</c:v>
                </c:pt>
                <c:pt idx="10180">
                  <c:v>2268.9</c:v>
                </c:pt>
                <c:pt idx="10181">
                  <c:v>2268.9</c:v>
                </c:pt>
                <c:pt idx="10182">
                  <c:v>2275.3200000000002</c:v>
                </c:pt>
                <c:pt idx="10183">
                  <c:v>2270.44</c:v>
                </c:pt>
                <c:pt idx="10184">
                  <c:v>2274.64</c:v>
                </c:pt>
                <c:pt idx="10185">
                  <c:v>2274.64</c:v>
                </c:pt>
                <c:pt idx="10186">
                  <c:v>2267.89</c:v>
                </c:pt>
                <c:pt idx="10187">
                  <c:v>2271.89</c:v>
                </c:pt>
                <c:pt idx="10188">
                  <c:v>2263.69</c:v>
                </c:pt>
                <c:pt idx="10189">
                  <c:v>2271.31</c:v>
                </c:pt>
                <c:pt idx="10190">
                  <c:v>2265.1999999999998</c:v>
                </c:pt>
                <c:pt idx="10191">
                  <c:v>2280.0700000000002</c:v>
                </c:pt>
                <c:pt idx="10192">
                  <c:v>2298.37</c:v>
                </c:pt>
                <c:pt idx="10193">
                  <c:v>2296.6799999999998</c:v>
                </c:pt>
                <c:pt idx="10194">
                  <c:v>2294.69</c:v>
                </c:pt>
                <c:pt idx="10195">
                  <c:v>2280.9</c:v>
                </c:pt>
                <c:pt idx="10196">
                  <c:v>2278.87</c:v>
                </c:pt>
                <c:pt idx="10197">
                  <c:v>2279.5500000000002</c:v>
                </c:pt>
                <c:pt idx="10198">
                  <c:v>2280.85</c:v>
                </c:pt>
                <c:pt idx="10199">
                  <c:v>2297.42</c:v>
                </c:pt>
                <c:pt idx="10200">
                  <c:v>2292.56</c:v>
                </c:pt>
                <c:pt idx="10201">
                  <c:v>2293.08</c:v>
                </c:pt>
                <c:pt idx="10202">
                  <c:v>2294.67</c:v>
                </c:pt>
                <c:pt idx="10203">
                  <c:v>2307.87</c:v>
                </c:pt>
                <c:pt idx="10204">
                  <c:v>2316.1</c:v>
                </c:pt>
                <c:pt idx="10205">
                  <c:v>2328.25</c:v>
                </c:pt>
                <c:pt idx="10206">
                  <c:v>2337.58</c:v>
                </c:pt>
                <c:pt idx="10207">
                  <c:v>2349.25</c:v>
                </c:pt>
                <c:pt idx="10208">
                  <c:v>2347.2199999999998</c:v>
                </c:pt>
                <c:pt idx="10209">
                  <c:v>2351.16</c:v>
                </c:pt>
                <c:pt idx="10210">
                  <c:v>2351.16</c:v>
                </c:pt>
                <c:pt idx="10211">
                  <c:v>2365.38</c:v>
                </c:pt>
                <c:pt idx="10212">
                  <c:v>2362.8200000000002</c:v>
                </c:pt>
                <c:pt idx="10213">
                  <c:v>2363.81</c:v>
                </c:pt>
                <c:pt idx="10214">
                  <c:v>2367.34</c:v>
                </c:pt>
                <c:pt idx="10215">
                  <c:v>2369.75</c:v>
                </c:pt>
                <c:pt idx="10216">
                  <c:v>2363.64</c:v>
                </c:pt>
                <c:pt idx="10217">
                  <c:v>2395.96</c:v>
                </c:pt>
                <c:pt idx="10218">
                  <c:v>2381.92</c:v>
                </c:pt>
                <c:pt idx="10219">
                  <c:v>2383.12</c:v>
                </c:pt>
                <c:pt idx="10220">
                  <c:v>2375.31</c:v>
                </c:pt>
                <c:pt idx="10221">
                  <c:v>2368.39</c:v>
                </c:pt>
                <c:pt idx="10222">
                  <c:v>2362.98</c:v>
                </c:pt>
                <c:pt idx="10223">
                  <c:v>2364.87</c:v>
                </c:pt>
                <c:pt idx="10224">
                  <c:v>2372.6</c:v>
                </c:pt>
                <c:pt idx="10225">
                  <c:v>2373.4699999999998</c:v>
                </c:pt>
                <c:pt idx="10226">
                  <c:v>2365.4499999999998</c:v>
                </c:pt>
                <c:pt idx="10227">
                  <c:v>2385.2600000000002</c:v>
                </c:pt>
                <c:pt idx="10228">
                  <c:v>2381.38</c:v>
                </c:pt>
                <c:pt idx="10229">
                  <c:v>2378.25</c:v>
                </c:pt>
                <c:pt idx="10230">
                  <c:v>2373.4699999999998</c:v>
                </c:pt>
                <c:pt idx="10231">
                  <c:v>2344.02</c:v>
                </c:pt>
                <c:pt idx="10232">
                  <c:v>2348.4499999999998</c:v>
                </c:pt>
                <c:pt idx="10233">
                  <c:v>2345.96</c:v>
                </c:pt>
                <c:pt idx="10234">
                  <c:v>2343.98</c:v>
                </c:pt>
                <c:pt idx="10235">
                  <c:v>2341.59</c:v>
                </c:pt>
                <c:pt idx="10236">
                  <c:v>2358.5700000000002</c:v>
                </c:pt>
                <c:pt idx="10237">
                  <c:v>2361.13</c:v>
                </c:pt>
                <c:pt idx="10238">
                  <c:v>2368.06</c:v>
                </c:pt>
                <c:pt idx="10239">
                  <c:v>2362.7199999999998</c:v>
                </c:pt>
                <c:pt idx="10240">
                  <c:v>2358.84</c:v>
                </c:pt>
                <c:pt idx="10241">
                  <c:v>2360.16</c:v>
                </c:pt>
                <c:pt idx="10242">
                  <c:v>2352.9499999999998</c:v>
                </c:pt>
                <c:pt idx="10243">
                  <c:v>2357.4899999999998</c:v>
                </c:pt>
                <c:pt idx="10244">
                  <c:v>2355.54</c:v>
                </c:pt>
                <c:pt idx="10245">
                  <c:v>2357.16</c:v>
                </c:pt>
                <c:pt idx="10246">
                  <c:v>2353.7800000000002</c:v>
                </c:pt>
                <c:pt idx="10247">
                  <c:v>2344.9299999999998</c:v>
                </c:pt>
                <c:pt idx="10248">
                  <c:v>2328.9499999999998</c:v>
                </c:pt>
                <c:pt idx="10249">
                  <c:v>2328.9499999999998</c:v>
                </c:pt>
                <c:pt idx="10250">
                  <c:v>2349.0100000000002</c:v>
                </c:pt>
                <c:pt idx="10251">
                  <c:v>2342.19</c:v>
                </c:pt>
                <c:pt idx="10252">
                  <c:v>2338.17</c:v>
                </c:pt>
                <c:pt idx="10253">
                  <c:v>2355.84</c:v>
                </c:pt>
                <c:pt idx="10254">
                  <c:v>2348.69</c:v>
                </c:pt>
                <c:pt idx="10255">
                  <c:v>2374.15</c:v>
                </c:pt>
                <c:pt idx="10256">
                  <c:v>2388.61</c:v>
                </c:pt>
                <c:pt idx="10257">
                  <c:v>2387.4499999999998</c:v>
                </c:pt>
                <c:pt idx="10258">
                  <c:v>2388.77</c:v>
                </c:pt>
                <c:pt idx="10259">
                  <c:v>2384.1999999999998</c:v>
                </c:pt>
                <c:pt idx="10260">
                  <c:v>2388.33</c:v>
                </c:pt>
                <c:pt idx="10261">
                  <c:v>2391.17</c:v>
                </c:pt>
                <c:pt idx="10262">
                  <c:v>2388.13</c:v>
                </c:pt>
                <c:pt idx="10263">
                  <c:v>2389.52</c:v>
                </c:pt>
                <c:pt idx="10264">
                  <c:v>2399.29</c:v>
                </c:pt>
                <c:pt idx="10265">
                  <c:v>2399.38</c:v>
                </c:pt>
                <c:pt idx="10266">
                  <c:v>2396.92</c:v>
                </c:pt>
                <c:pt idx="10267">
                  <c:v>2399.63</c:v>
                </c:pt>
                <c:pt idx="10268">
                  <c:v>2394.44</c:v>
                </c:pt>
                <c:pt idx="10269">
                  <c:v>2390.9</c:v>
                </c:pt>
                <c:pt idx="10270">
                  <c:v>2402.3200000000002</c:v>
                </c:pt>
                <c:pt idx="10271">
                  <c:v>2400.67</c:v>
                </c:pt>
                <c:pt idx="10272">
                  <c:v>2357.0300000000002</c:v>
                </c:pt>
                <c:pt idx="10273">
                  <c:v>2365.7199999999998</c:v>
                </c:pt>
                <c:pt idx="10274">
                  <c:v>2381.73</c:v>
                </c:pt>
                <c:pt idx="10275">
                  <c:v>2394.02</c:v>
                </c:pt>
                <c:pt idx="10276">
                  <c:v>2398.42</c:v>
                </c:pt>
                <c:pt idx="10277">
                  <c:v>2404.39</c:v>
                </c:pt>
                <c:pt idx="10278">
                  <c:v>2415.0700000000002</c:v>
                </c:pt>
                <c:pt idx="10279">
                  <c:v>2415.8200000000002</c:v>
                </c:pt>
                <c:pt idx="10280">
                  <c:v>2415.8200000000002</c:v>
                </c:pt>
                <c:pt idx="10281">
                  <c:v>2412.91</c:v>
                </c:pt>
                <c:pt idx="10282">
                  <c:v>2411.8000000000002</c:v>
                </c:pt>
                <c:pt idx="10283">
                  <c:v>2430.06</c:v>
                </c:pt>
                <c:pt idx="10284">
                  <c:v>2439.0700000000002</c:v>
                </c:pt>
                <c:pt idx="10285">
                  <c:v>2436.1</c:v>
                </c:pt>
                <c:pt idx="10286">
                  <c:v>2429.33</c:v>
                </c:pt>
                <c:pt idx="10287">
                  <c:v>2433.14</c:v>
                </c:pt>
                <c:pt idx="10288">
                  <c:v>2433.79</c:v>
                </c:pt>
                <c:pt idx="10289">
                  <c:v>2431.77</c:v>
                </c:pt>
                <c:pt idx="10290">
                  <c:v>2429.39</c:v>
                </c:pt>
                <c:pt idx="10291">
                  <c:v>2440.35</c:v>
                </c:pt>
                <c:pt idx="10292">
                  <c:v>2437.92</c:v>
                </c:pt>
                <c:pt idx="10293">
                  <c:v>2432.46</c:v>
                </c:pt>
                <c:pt idx="10294">
                  <c:v>2433.15</c:v>
                </c:pt>
                <c:pt idx="10295">
                  <c:v>2453.46</c:v>
                </c:pt>
                <c:pt idx="10296">
                  <c:v>2437.0300000000002</c:v>
                </c:pt>
                <c:pt idx="10297">
                  <c:v>2435.61</c:v>
                </c:pt>
                <c:pt idx="10298">
                  <c:v>2434.5</c:v>
                </c:pt>
                <c:pt idx="10299">
                  <c:v>2438.3000000000002</c:v>
                </c:pt>
                <c:pt idx="10300">
                  <c:v>2439.0700000000002</c:v>
                </c:pt>
                <c:pt idx="10301">
                  <c:v>2419.38</c:v>
                </c:pt>
                <c:pt idx="10302">
                  <c:v>2440.69</c:v>
                </c:pt>
                <c:pt idx="10303">
                  <c:v>2419.6999999999998</c:v>
                </c:pt>
                <c:pt idx="10304">
                  <c:v>2423.41</c:v>
                </c:pt>
                <c:pt idx="10305">
                  <c:v>2429.0100000000002</c:v>
                </c:pt>
                <c:pt idx="10306">
                  <c:v>2429.0100000000002</c:v>
                </c:pt>
                <c:pt idx="10307">
                  <c:v>2432.54</c:v>
                </c:pt>
                <c:pt idx="10308">
                  <c:v>2409.75</c:v>
                </c:pt>
                <c:pt idx="10309">
                  <c:v>2425.1799999999998</c:v>
                </c:pt>
                <c:pt idx="10310">
                  <c:v>2427.4299999999998</c:v>
                </c:pt>
                <c:pt idx="10311">
                  <c:v>2425.5300000000002</c:v>
                </c:pt>
                <c:pt idx="10312">
                  <c:v>2443.25</c:v>
                </c:pt>
                <c:pt idx="10313">
                  <c:v>2447.83</c:v>
                </c:pt>
                <c:pt idx="10314">
                  <c:v>2459.27</c:v>
                </c:pt>
                <c:pt idx="10315">
                  <c:v>2459.14</c:v>
                </c:pt>
                <c:pt idx="10316">
                  <c:v>2460.61</c:v>
                </c:pt>
                <c:pt idx="10317">
                  <c:v>2473.83</c:v>
                </c:pt>
                <c:pt idx="10318">
                  <c:v>2473.4499999999998</c:v>
                </c:pt>
                <c:pt idx="10319">
                  <c:v>2472.54</c:v>
                </c:pt>
                <c:pt idx="10320">
                  <c:v>2469.91</c:v>
                </c:pt>
                <c:pt idx="10321">
                  <c:v>2477.13</c:v>
                </c:pt>
                <c:pt idx="10322">
                  <c:v>2477.83</c:v>
                </c:pt>
                <c:pt idx="10323">
                  <c:v>2475.42</c:v>
                </c:pt>
                <c:pt idx="10324">
                  <c:v>2472.1</c:v>
                </c:pt>
                <c:pt idx="10325">
                  <c:v>2470.3000000000002</c:v>
                </c:pt>
                <c:pt idx="10326">
                  <c:v>2476.35</c:v>
                </c:pt>
                <c:pt idx="10327">
                  <c:v>2477.5700000000002</c:v>
                </c:pt>
                <c:pt idx="10328">
                  <c:v>2472.16</c:v>
                </c:pt>
                <c:pt idx="10329">
                  <c:v>2476.83</c:v>
                </c:pt>
                <c:pt idx="10330">
                  <c:v>2480.91</c:v>
                </c:pt>
                <c:pt idx="10331">
                  <c:v>2474.92</c:v>
                </c:pt>
                <c:pt idx="10332">
                  <c:v>2474.02</c:v>
                </c:pt>
                <c:pt idx="10333">
                  <c:v>2438.21</c:v>
                </c:pt>
                <c:pt idx="10334">
                  <c:v>2441.3200000000002</c:v>
                </c:pt>
                <c:pt idx="10335">
                  <c:v>2465.84</c:v>
                </c:pt>
                <c:pt idx="10336">
                  <c:v>2464.61</c:v>
                </c:pt>
                <c:pt idx="10337">
                  <c:v>2468.11</c:v>
                </c:pt>
                <c:pt idx="10338">
                  <c:v>2430.0100000000002</c:v>
                </c:pt>
                <c:pt idx="10339">
                  <c:v>2425.5500000000002</c:v>
                </c:pt>
                <c:pt idx="10340">
                  <c:v>2428.37</c:v>
                </c:pt>
                <c:pt idx="10341">
                  <c:v>2452.5100000000002</c:v>
                </c:pt>
                <c:pt idx="10342">
                  <c:v>2444.04</c:v>
                </c:pt>
                <c:pt idx="10343">
                  <c:v>2438.9699999999998</c:v>
                </c:pt>
                <c:pt idx="10344">
                  <c:v>2443.0500000000002</c:v>
                </c:pt>
                <c:pt idx="10345">
                  <c:v>2444.2399999999998</c:v>
                </c:pt>
                <c:pt idx="10346">
                  <c:v>2446.3000000000002</c:v>
                </c:pt>
                <c:pt idx="10347">
                  <c:v>2457.59</c:v>
                </c:pt>
                <c:pt idx="10348">
                  <c:v>2471.65</c:v>
                </c:pt>
                <c:pt idx="10349">
                  <c:v>2476.5500000000002</c:v>
                </c:pt>
                <c:pt idx="10350">
                  <c:v>2476.5500000000002</c:v>
                </c:pt>
                <c:pt idx="10351">
                  <c:v>2457.85</c:v>
                </c:pt>
                <c:pt idx="10352">
                  <c:v>2465.54</c:v>
                </c:pt>
                <c:pt idx="10353">
                  <c:v>2465.1</c:v>
                </c:pt>
                <c:pt idx="10354">
                  <c:v>2461.4299999999998</c:v>
                </c:pt>
                <c:pt idx="10355">
                  <c:v>2488.11</c:v>
                </c:pt>
                <c:pt idx="10356">
                  <c:v>2496.48</c:v>
                </c:pt>
                <c:pt idx="10357">
                  <c:v>2498.37</c:v>
                </c:pt>
                <c:pt idx="10358">
                  <c:v>2495.62</c:v>
                </c:pt>
                <c:pt idx="10359">
                  <c:v>2500.23</c:v>
                </c:pt>
                <c:pt idx="10360">
                  <c:v>2503.87</c:v>
                </c:pt>
                <c:pt idx="10361">
                  <c:v>2506.65</c:v>
                </c:pt>
                <c:pt idx="10362">
                  <c:v>2508.2399999999998</c:v>
                </c:pt>
                <c:pt idx="10363">
                  <c:v>2500.6</c:v>
                </c:pt>
                <c:pt idx="10364">
                  <c:v>2502.2199999999998</c:v>
                </c:pt>
                <c:pt idx="10365">
                  <c:v>2496.66</c:v>
                </c:pt>
                <c:pt idx="10366">
                  <c:v>2496.84</c:v>
                </c:pt>
                <c:pt idx="10367">
                  <c:v>2507.04</c:v>
                </c:pt>
                <c:pt idx="10368">
                  <c:v>2510.06</c:v>
                </c:pt>
                <c:pt idx="10369">
                  <c:v>2519.36</c:v>
                </c:pt>
                <c:pt idx="10370">
                  <c:v>2529.12</c:v>
                </c:pt>
                <c:pt idx="10371">
                  <c:v>2534.58</c:v>
                </c:pt>
                <c:pt idx="10372">
                  <c:v>2537.7399999999998</c:v>
                </c:pt>
                <c:pt idx="10373">
                  <c:v>2552.0700000000002</c:v>
                </c:pt>
                <c:pt idx="10374">
                  <c:v>2549.33</c:v>
                </c:pt>
                <c:pt idx="10375">
                  <c:v>2544.73</c:v>
                </c:pt>
                <c:pt idx="10376">
                  <c:v>2550.64</c:v>
                </c:pt>
                <c:pt idx="10377">
                  <c:v>2555.2399999999998</c:v>
                </c:pt>
                <c:pt idx="10378">
                  <c:v>2550.9299999999998</c:v>
                </c:pt>
                <c:pt idx="10379">
                  <c:v>2553.17</c:v>
                </c:pt>
                <c:pt idx="10380">
                  <c:v>2557.64</c:v>
                </c:pt>
                <c:pt idx="10381">
                  <c:v>2559.36</c:v>
                </c:pt>
                <c:pt idx="10382">
                  <c:v>2561.2600000000002</c:v>
                </c:pt>
                <c:pt idx="10383">
                  <c:v>2562.1</c:v>
                </c:pt>
                <c:pt idx="10384">
                  <c:v>2575.21</c:v>
                </c:pt>
                <c:pt idx="10385">
                  <c:v>2564.98</c:v>
                </c:pt>
                <c:pt idx="10386">
                  <c:v>2569.13</c:v>
                </c:pt>
                <c:pt idx="10387">
                  <c:v>2557.15</c:v>
                </c:pt>
                <c:pt idx="10388">
                  <c:v>2560.4</c:v>
                </c:pt>
                <c:pt idx="10389">
                  <c:v>2581.0700000000002</c:v>
                </c:pt>
                <c:pt idx="10390">
                  <c:v>2572.83</c:v>
                </c:pt>
                <c:pt idx="10391">
                  <c:v>2575.2600000000002</c:v>
                </c:pt>
                <c:pt idx="10392">
                  <c:v>2579.36</c:v>
                </c:pt>
                <c:pt idx="10393">
                  <c:v>2579.85</c:v>
                </c:pt>
                <c:pt idx="10394">
                  <c:v>2587.84</c:v>
                </c:pt>
                <c:pt idx="10395">
                  <c:v>2591.13</c:v>
                </c:pt>
                <c:pt idx="10396">
                  <c:v>2590.64</c:v>
                </c:pt>
                <c:pt idx="10397">
                  <c:v>2594.38</c:v>
                </c:pt>
                <c:pt idx="10398">
                  <c:v>2584.62</c:v>
                </c:pt>
                <c:pt idx="10399">
                  <c:v>2582.3000000000002</c:v>
                </c:pt>
                <c:pt idx="10400">
                  <c:v>2584.84</c:v>
                </c:pt>
                <c:pt idx="10401">
                  <c:v>2578.87</c:v>
                </c:pt>
                <c:pt idx="10402">
                  <c:v>2564.62</c:v>
                </c:pt>
                <c:pt idx="10403">
                  <c:v>2585.64</c:v>
                </c:pt>
                <c:pt idx="10404">
                  <c:v>2578.85</c:v>
                </c:pt>
                <c:pt idx="10405">
                  <c:v>2582.14</c:v>
                </c:pt>
                <c:pt idx="10406">
                  <c:v>2599.0300000000002</c:v>
                </c:pt>
                <c:pt idx="10407">
                  <c:v>2597.08</c:v>
                </c:pt>
                <c:pt idx="10408">
                  <c:v>2597.08</c:v>
                </c:pt>
                <c:pt idx="10409">
                  <c:v>2602.42</c:v>
                </c:pt>
                <c:pt idx="10410">
                  <c:v>2601.42</c:v>
                </c:pt>
                <c:pt idx="10411">
                  <c:v>2627.04</c:v>
                </c:pt>
                <c:pt idx="10412">
                  <c:v>2626.07</c:v>
                </c:pt>
                <c:pt idx="10413">
                  <c:v>2647.58</c:v>
                </c:pt>
                <c:pt idx="10414">
                  <c:v>2642.22</c:v>
                </c:pt>
                <c:pt idx="10415">
                  <c:v>2639.44</c:v>
                </c:pt>
                <c:pt idx="10416">
                  <c:v>2629.57</c:v>
                </c:pt>
                <c:pt idx="10417">
                  <c:v>2629.27</c:v>
                </c:pt>
                <c:pt idx="10418">
                  <c:v>2636.98</c:v>
                </c:pt>
                <c:pt idx="10419">
                  <c:v>2651.5</c:v>
                </c:pt>
                <c:pt idx="10420">
                  <c:v>2659.99</c:v>
                </c:pt>
                <c:pt idx="10421">
                  <c:v>2664.11</c:v>
                </c:pt>
                <c:pt idx="10422">
                  <c:v>2662.85</c:v>
                </c:pt>
                <c:pt idx="10423">
                  <c:v>2652.01</c:v>
                </c:pt>
                <c:pt idx="10424">
                  <c:v>2675.81</c:v>
                </c:pt>
                <c:pt idx="10425">
                  <c:v>2690.16</c:v>
                </c:pt>
                <c:pt idx="10426">
                  <c:v>2681.47</c:v>
                </c:pt>
                <c:pt idx="10427">
                  <c:v>2679.25</c:v>
                </c:pt>
                <c:pt idx="10428">
                  <c:v>2684.57</c:v>
                </c:pt>
                <c:pt idx="10429">
                  <c:v>2683.34</c:v>
                </c:pt>
                <c:pt idx="10430">
                  <c:v>2683.34</c:v>
                </c:pt>
                <c:pt idx="10431">
                  <c:v>2680.5</c:v>
                </c:pt>
                <c:pt idx="10432">
                  <c:v>2682.62</c:v>
                </c:pt>
                <c:pt idx="10433">
                  <c:v>2687.54</c:v>
                </c:pt>
                <c:pt idx="10434">
                  <c:v>2673.61</c:v>
                </c:pt>
                <c:pt idx="10435">
                  <c:v>2673.61</c:v>
                </c:pt>
                <c:pt idx="10436">
                  <c:v>2695.81</c:v>
                </c:pt>
                <c:pt idx="10437">
                  <c:v>2713.06</c:v>
                </c:pt>
                <c:pt idx="10438">
                  <c:v>2723.99</c:v>
                </c:pt>
                <c:pt idx="10439">
                  <c:v>2743.15</c:v>
                </c:pt>
                <c:pt idx="10440">
                  <c:v>2747.71</c:v>
                </c:pt>
                <c:pt idx="10441">
                  <c:v>2751.29</c:v>
                </c:pt>
                <c:pt idx="10442">
                  <c:v>2748.23</c:v>
                </c:pt>
                <c:pt idx="10443">
                  <c:v>2767.56</c:v>
                </c:pt>
                <c:pt idx="10444">
                  <c:v>2786.24</c:v>
                </c:pt>
                <c:pt idx="10445">
                  <c:v>2786.24</c:v>
                </c:pt>
                <c:pt idx="10446">
                  <c:v>2776.42</c:v>
                </c:pt>
                <c:pt idx="10447">
                  <c:v>2802.56</c:v>
                </c:pt>
                <c:pt idx="10448">
                  <c:v>2798.03</c:v>
                </c:pt>
                <c:pt idx="10449">
                  <c:v>2810.3</c:v>
                </c:pt>
                <c:pt idx="10450">
                  <c:v>2832.97</c:v>
                </c:pt>
                <c:pt idx="10451">
                  <c:v>2839.13</c:v>
                </c:pt>
                <c:pt idx="10452">
                  <c:v>2837.54</c:v>
                </c:pt>
                <c:pt idx="10453">
                  <c:v>2839.25</c:v>
                </c:pt>
                <c:pt idx="10454">
                  <c:v>2872.87</c:v>
                </c:pt>
                <c:pt idx="10455">
                  <c:v>2853.53</c:v>
                </c:pt>
                <c:pt idx="10456">
                  <c:v>2822.43</c:v>
                </c:pt>
                <c:pt idx="10457">
                  <c:v>2823.81</c:v>
                </c:pt>
                <c:pt idx="10458">
                  <c:v>2821.98</c:v>
                </c:pt>
                <c:pt idx="10459">
                  <c:v>2762.13</c:v>
                </c:pt>
                <c:pt idx="10460">
                  <c:v>2648.94</c:v>
                </c:pt>
                <c:pt idx="10461">
                  <c:v>2695.14</c:v>
                </c:pt>
                <c:pt idx="10462">
                  <c:v>2681.66</c:v>
                </c:pt>
                <c:pt idx="10463">
                  <c:v>2581</c:v>
                </c:pt>
                <c:pt idx="10464">
                  <c:v>2619.5500000000002</c:v>
                </c:pt>
                <c:pt idx="10465">
                  <c:v>2656</c:v>
                </c:pt>
                <c:pt idx="10466">
                  <c:v>2662.94</c:v>
                </c:pt>
                <c:pt idx="10467">
                  <c:v>2698.63</c:v>
                </c:pt>
                <c:pt idx="10468">
                  <c:v>2731.2</c:v>
                </c:pt>
                <c:pt idx="10469">
                  <c:v>2732.22</c:v>
                </c:pt>
                <c:pt idx="10470">
                  <c:v>2732.22</c:v>
                </c:pt>
                <c:pt idx="10471">
                  <c:v>2716.26</c:v>
                </c:pt>
                <c:pt idx="10472">
                  <c:v>2701.33</c:v>
                </c:pt>
                <c:pt idx="10473">
                  <c:v>2703.96</c:v>
                </c:pt>
                <c:pt idx="10474">
                  <c:v>2747.3</c:v>
                </c:pt>
                <c:pt idx="10475">
                  <c:v>2779.6</c:v>
                </c:pt>
                <c:pt idx="10476">
                  <c:v>2744.28</c:v>
                </c:pt>
                <c:pt idx="10477">
                  <c:v>2713.83</c:v>
                </c:pt>
                <c:pt idx="10478">
                  <c:v>2677.67</c:v>
                </c:pt>
                <c:pt idx="10479">
                  <c:v>2691.25</c:v>
                </c:pt>
                <c:pt idx="10480">
                  <c:v>2720.94</c:v>
                </c:pt>
                <c:pt idx="10481">
                  <c:v>2728.12</c:v>
                </c:pt>
                <c:pt idx="10482">
                  <c:v>2726.8</c:v>
                </c:pt>
                <c:pt idx="10483">
                  <c:v>2738.97</c:v>
                </c:pt>
                <c:pt idx="10484">
                  <c:v>2786.57</c:v>
                </c:pt>
                <c:pt idx="10485">
                  <c:v>2783.02</c:v>
                </c:pt>
                <c:pt idx="10486">
                  <c:v>2765.31</c:v>
                </c:pt>
                <c:pt idx="10487">
                  <c:v>2749.48</c:v>
                </c:pt>
                <c:pt idx="10488">
                  <c:v>2747.33</c:v>
                </c:pt>
                <c:pt idx="10489">
                  <c:v>2752.01</c:v>
                </c:pt>
                <c:pt idx="10490">
                  <c:v>2712.92</c:v>
                </c:pt>
                <c:pt idx="10491">
                  <c:v>2716.94</c:v>
                </c:pt>
                <c:pt idx="10492">
                  <c:v>2711.93</c:v>
                </c:pt>
                <c:pt idx="10493">
                  <c:v>2643.69</c:v>
                </c:pt>
                <c:pt idx="10494">
                  <c:v>2588.2600000000002</c:v>
                </c:pt>
                <c:pt idx="10495">
                  <c:v>2658.55</c:v>
                </c:pt>
                <c:pt idx="10496">
                  <c:v>2612.62</c:v>
                </c:pt>
                <c:pt idx="10497">
                  <c:v>2605</c:v>
                </c:pt>
                <c:pt idx="10498">
                  <c:v>2640.87</c:v>
                </c:pt>
                <c:pt idx="10499">
                  <c:v>2640.87</c:v>
                </c:pt>
                <c:pt idx="10500">
                  <c:v>2581.88</c:v>
                </c:pt>
                <c:pt idx="10501">
                  <c:v>2614.4499999999998</c:v>
                </c:pt>
                <c:pt idx="10502">
                  <c:v>2644.69</c:v>
                </c:pt>
                <c:pt idx="10503">
                  <c:v>2662.84</c:v>
                </c:pt>
                <c:pt idx="10504">
                  <c:v>2604.4699999999998</c:v>
                </c:pt>
                <c:pt idx="10505">
                  <c:v>2613.16</c:v>
                </c:pt>
                <c:pt idx="10506">
                  <c:v>2656.87</c:v>
                </c:pt>
                <c:pt idx="10507">
                  <c:v>2642.19</c:v>
                </c:pt>
                <c:pt idx="10508">
                  <c:v>2663.99</c:v>
                </c:pt>
                <c:pt idx="10509">
                  <c:v>2656.3</c:v>
                </c:pt>
                <c:pt idx="10510">
                  <c:v>2677.84</c:v>
                </c:pt>
                <c:pt idx="10511">
                  <c:v>2706.39</c:v>
                </c:pt>
                <c:pt idx="10512">
                  <c:v>2708.64</c:v>
                </c:pt>
                <c:pt idx="10513">
                  <c:v>2693.13</c:v>
                </c:pt>
                <c:pt idx="10514">
                  <c:v>2670.14</c:v>
                </c:pt>
                <c:pt idx="10515">
                  <c:v>2670.29</c:v>
                </c:pt>
                <c:pt idx="10516">
                  <c:v>2634.56</c:v>
                </c:pt>
                <c:pt idx="10517">
                  <c:v>2639.4</c:v>
                </c:pt>
                <c:pt idx="10518">
                  <c:v>2666.94</c:v>
                </c:pt>
                <c:pt idx="10519">
                  <c:v>2669.91</c:v>
                </c:pt>
                <c:pt idx="10520">
                  <c:v>2648.05</c:v>
                </c:pt>
                <c:pt idx="10521">
                  <c:v>2654.8</c:v>
                </c:pt>
                <c:pt idx="10522">
                  <c:v>2635.67</c:v>
                </c:pt>
                <c:pt idx="10523">
                  <c:v>2629.73</c:v>
                </c:pt>
                <c:pt idx="10524">
                  <c:v>2663.42</c:v>
                </c:pt>
                <c:pt idx="10525">
                  <c:v>2672.63</c:v>
                </c:pt>
                <c:pt idx="10526">
                  <c:v>2671.92</c:v>
                </c:pt>
                <c:pt idx="10527">
                  <c:v>2697.79</c:v>
                </c:pt>
                <c:pt idx="10528">
                  <c:v>2723.07</c:v>
                </c:pt>
                <c:pt idx="10529">
                  <c:v>2727.72</c:v>
                </c:pt>
                <c:pt idx="10530">
                  <c:v>2730.13</c:v>
                </c:pt>
                <c:pt idx="10531">
                  <c:v>2711.45</c:v>
                </c:pt>
                <c:pt idx="10532">
                  <c:v>2722.46</c:v>
                </c:pt>
                <c:pt idx="10533">
                  <c:v>2720.13</c:v>
                </c:pt>
                <c:pt idx="10534">
                  <c:v>2712.97</c:v>
                </c:pt>
                <c:pt idx="10535">
                  <c:v>2733.01</c:v>
                </c:pt>
                <c:pt idx="10536">
                  <c:v>2724.44</c:v>
                </c:pt>
                <c:pt idx="10537">
                  <c:v>2733.29</c:v>
                </c:pt>
                <c:pt idx="10538">
                  <c:v>2727.76</c:v>
                </c:pt>
                <c:pt idx="10539">
                  <c:v>2721.33</c:v>
                </c:pt>
                <c:pt idx="10540">
                  <c:v>2721.33</c:v>
                </c:pt>
                <c:pt idx="10541">
                  <c:v>2689.86</c:v>
                </c:pt>
                <c:pt idx="10542">
                  <c:v>2724.01</c:v>
                </c:pt>
                <c:pt idx="10543">
                  <c:v>2705.27</c:v>
                </c:pt>
                <c:pt idx="10544">
                  <c:v>2734.62</c:v>
                </c:pt>
                <c:pt idx="10545">
                  <c:v>2746.87</c:v>
                </c:pt>
                <c:pt idx="10546">
                  <c:v>2748.8</c:v>
                </c:pt>
                <c:pt idx="10547">
                  <c:v>2772.35</c:v>
                </c:pt>
                <c:pt idx="10548">
                  <c:v>2770.37</c:v>
                </c:pt>
                <c:pt idx="10549">
                  <c:v>2779.03</c:v>
                </c:pt>
                <c:pt idx="10550">
                  <c:v>2782</c:v>
                </c:pt>
                <c:pt idx="10551">
                  <c:v>2786.85</c:v>
                </c:pt>
                <c:pt idx="10552">
                  <c:v>2775.63</c:v>
                </c:pt>
                <c:pt idx="10553">
                  <c:v>2782.49</c:v>
                </c:pt>
                <c:pt idx="10554">
                  <c:v>2779.66</c:v>
                </c:pt>
                <c:pt idx="10555">
                  <c:v>2773.75</c:v>
                </c:pt>
                <c:pt idx="10556">
                  <c:v>2762.59</c:v>
                </c:pt>
                <c:pt idx="10557">
                  <c:v>2767.32</c:v>
                </c:pt>
                <c:pt idx="10558">
                  <c:v>2749.76</c:v>
                </c:pt>
                <c:pt idx="10559">
                  <c:v>2754.88</c:v>
                </c:pt>
                <c:pt idx="10560">
                  <c:v>2717.07</c:v>
                </c:pt>
                <c:pt idx="10561">
                  <c:v>2723.06</c:v>
                </c:pt>
                <c:pt idx="10562">
                  <c:v>2699.63</c:v>
                </c:pt>
                <c:pt idx="10563">
                  <c:v>2716.31</c:v>
                </c:pt>
                <c:pt idx="10564">
                  <c:v>2718.37</c:v>
                </c:pt>
                <c:pt idx="10565">
                  <c:v>2726.71</c:v>
                </c:pt>
                <c:pt idx="10566">
                  <c:v>2713.22</c:v>
                </c:pt>
                <c:pt idx="10567">
                  <c:v>2713.22</c:v>
                </c:pt>
                <c:pt idx="10568">
                  <c:v>2736.61</c:v>
                </c:pt>
                <c:pt idx="10569">
                  <c:v>2759.82</c:v>
                </c:pt>
                <c:pt idx="10570">
                  <c:v>2784.17</c:v>
                </c:pt>
                <c:pt idx="10571">
                  <c:v>2793.84</c:v>
                </c:pt>
                <c:pt idx="10572">
                  <c:v>2774.02</c:v>
                </c:pt>
                <c:pt idx="10573">
                  <c:v>2798.29</c:v>
                </c:pt>
                <c:pt idx="10574">
                  <c:v>2801.31</c:v>
                </c:pt>
                <c:pt idx="10575">
                  <c:v>2798.43</c:v>
                </c:pt>
                <c:pt idx="10576">
                  <c:v>2809.55</c:v>
                </c:pt>
                <c:pt idx="10577">
                  <c:v>2815.62</c:v>
                </c:pt>
                <c:pt idx="10578">
                  <c:v>2804.49</c:v>
                </c:pt>
                <c:pt idx="10579">
                  <c:v>2801.83</c:v>
                </c:pt>
                <c:pt idx="10580">
                  <c:v>2806.98</c:v>
                </c:pt>
                <c:pt idx="10581">
                  <c:v>2820.4</c:v>
                </c:pt>
                <c:pt idx="10582">
                  <c:v>2846.07</c:v>
                </c:pt>
                <c:pt idx="10583">
                  <c:v>2837.44</c:v>
                </c:pt>
                <c:pt idx="10584">
                  <c:v>2818.82</c:v>
                </c:pt>
                <c:pt idx="10585">
                  <c:v>2802.6</c:v>
                </c:pt>
                <c:pt idx="10586">
                  <c:v>2816.29</c:v>
                </c:pt>
                <c:pt idx="10587">
                  <c:v>2813.36</c:v>
                </c:pt>
                <c:pt idx="10588">
                  <c:v>2827.22</c:v>
                </c:pt>
                <c:pt idx="10589">
                  <c:v>2840.35</c:v>
                </c:pt>
                <c:pt idx="10590">
                  <c:v>2850.4</c:v>
                </c:pt>
                <c:pt idx="10591">
                  <c:v>2858.45</c:v>
                </c:pt>
                <c:pt idx="10592">
                  <c:v>2857.7</c:v>
                </c:pt>
                <c:pt idx="10593">
                  <c:v>2853.58</c:v>
                </c:pt>
                <c:pt idx="10594">
                  <c:v>2833.28</c:v>
                </c:pt>
                <c:pt idx="10595">
                  <c:v>2821.93</c:v>
                </c:pt>
                <c:pt idx="10596">
                  <c:v>2839.96</c:v>
                </c:pt>
                <c:pt idx="10597">
                  <c:v>2818.37</c:v>
                </c:pt>
                <c:pt idx="10598">
                  <c:v>2840.69</c:v>
                </c:pt>
                <c:pt idx="10599">
                  <c:v>2850.13</c:v>
                </c:pt>
                <c:pt idx="10600">
                  <c:v>2857.05</c:v>
                </c:pt>
                <c:pt idx="10601">
                  <c:v>2862.96</c:v>
                </c:pt>
                <c:pt idx="10602">
                  <c:v>2861.82</c:v>
                </c:pt>
                <c:pt idx="10603">
                  <c:v>2856.98</c:v>
                </c:pt>
                <c:pt idx="10604">
                  <c:v>2874.69</c:v>
                </c:pt>
                <c:pt idx="10605">
                  <c:v>2896.74</c:v>
                </c:pt>
                <c:pt idx="10606">
                  <c:v>2897.52</c:v>
                </c:pt>
                <c:pt idx="10607">
                  <c:v>2914.04</c:v>
                </c:pt>
                <c:pt idx="10608">
                  <c:v>2901.13</c:v>
                </c:pt>
                <c:pt idx="10609">
                  <c:v>2901.52</c:v>
                </c:pt>
                <c:pt idx="10610">
                  <c:v>2901.52</c:v>
                </c:pt>
                <c:pt idx="10611">
                  <c:v>2896.72</c:v>
                </c:pt>
                <c:pt idx="10612">
                  <c:v>2888.6</c:v>
                </c:pt>
                <c:pt idx="10613">
                  <c:v>2878.05</c:v>
                </c:pt>
                <c:pt idx="10614">
                  <c:v>2871.68</c:v>
                </c:pt>
                <c:pt idx="10615">
                  <c:v>2877.13</c:v>
                </c:pt>
                <c:pt idx="10616">
                  <c:v>2887.89</c:v>
                </c:pt>
                <c:pt idx="10617">
                  <c:v>2888.92</c:v>
                </c:pt>
                <c:pt idx="10618">
                  <c:v>2904.18</c:v>
                </c:pt>
                <c:pt idx="10619">
                  <c:v>2904.98</c:v>
                </c:pt>
                <c:pt idx="10620">
                  <c:v>2888.8</c:v>
                </c:pt>
                <c:pt idx="10621">
                  <c:v>2904.31</c:v>
                </c:pt>
                <c:pt idx="10622">
                  <c:v>2907.95</c:v>
                </c:pt>
                <c:pt idx="10623">
                  <c:v>2930.75</c:v>
                </c:pt>
                <c:pt idx="10624">
                  <c:v>2929.67</c:v>
                </c:pt>
                <c:pt idx="10625">
                  <c:v>2919.37</c:v>
                </c:pt>
                <c:pt idx="10626">
                  <c:v>2915.56</c:v>
                </c:pt>
                <c:pt idx="10627">
                  <c:v>2905.97</c:v>
                </c:pt>
                <c:pt idx="10628">
                  <c:v>2914</c:v>
                </c:pt>
                <c:pt idx="10629">
                  <c:v>2913.98</c:v>
                </c:pt>
                <c:pt idx="10630">
                  <c:v>2924.59</c:v>
                </c:pt>
                <c:pt idx="10631">
                  <c:v>2923.43</c:v>
                </c:pt>
                <c:pt idx="10632">
                  <c:v>2925.51</c:v>
                </c:pt>
                <c:pt idx="10633">
                  <c:v>2901.61</c:v>
                </c:pt>
                <c:pt idx="10634">
                  <c:v>2885.57</c:v>
                </c:pt>
                <c:pt idx="10635">
                  <c:v>2884.43</c:v>
                </c:pt>
                <c:pt idx="10636">
                  <c:v>2880.34</c:v>
                </c:pt>
                <c:pt idx="10637">
                  <c:v>2785.68</c:v>
                </c:pt>
                <c:pt idx="10638">
                  <c:v>2728.37</c:v>
                </c:pt>
                <c:pt idx="10639">
                  <c:v>2767.13</c:v>
                </c:pt>
                <c:pt idx="10640">
                  <c:v>2750.79</c:v>
                </c:pt>
                <c:pt idx="10641">
                  <c:v>2809.92</c:v>
                </c:pt>
                <c:pt idx="10642">
                  <c:v>2809.21</c:v>
                </c:pt>
                <c:pt idx="10643">
                  <c:v>2768.78</c:v>
                </c:pt>
                <c:pt idx="10644">
                  <c:v>2767.78</c:v>
                </c:pt>
                <c:pt idx="10645">
                  <c:v>2755.88</c:v>
                </c:pt>
                <c:pt idx="10646">
                  <c:v>2740.69</c:v>
                </c:pt>
                <c:pt idx="10647">
                  <c:v>2656.1</c:v>
                </c:pt>
                <c:pt idx="10648">
                  <c:v>2705.57</c:v>
                </c:pt>
                <c:pt idx="10649">
                  <c:v>2658.69</c:v>
                </c:pt>
                <c:pt idx="10650">
                  <c:v>2641.25</c:v>
                </c:pt>
                <c:pt idx="10651">
                  <c:v>2682.63</c:v>
                </c:pt>
                <c:pt idx="10652">
                  <c:v>2711.74</c:v>
                </c:pt>
                <c:pt idx="10653">
                  <c:v>2740.37</c:v>
                </c:pt>
                <c:pt idx="10654">
                  <c:v>2723.06</c:v>
                </c:pt>
                <c:pt idx="10655">
                  <c:v>2738.31</c:v>
                </c:pt>
                <c:pt idx="10656">
                  <c:v>2755.45</c:v>
                </c:pt>
                <c:pt idx="10657">
                  <c:v>2813.89</c:v>
                </c:pt>
                <c:pt idx="10658">
                  <c:v>2806.83</c:v>
                </c:pt>
                <c:pt idx="10659">
                  <c:v>2781.01</c:v>
                </c:pt>
                <c:pt idx="10660">
                  <c:v>2726.22</c:v>
                </c:pt>
                <c:pt idx="10661">
                  <c:v>2722.18</c:v>
                </c:pt>
                <c:pt idx="10662">
                  <c:v>2701.58</c:v>
                </c:pt>
                <c:pt idx="10663">
                  <c:v>2730.2</c:v>
                </c:pt>
                <c:pt idx="10664">
                  <c:v>2736.27</c:v>
                </c:pt>
                <c:pt idx="10665">
                  <c:v>2690.73</c:v>
                </c:pt>
                <c:pt idx="10666">
                  <c:v>2641.89</c:v>
                </c:pt>
                <c:pt idx="10667">
                  <c:v>2649.93</c:v>
                </c:pt>
                <c:pt idx="10668">
                  <c:v>2649.93</c:v>
                </c:pt>
                <c:pt idx="10669">
                  <c:v>2632.56</c:v>
                </c:pt>
                <c:pt idx="10670">
                  <c:v>2673.45</c:v>
                </c:pt>
                <c:pt idx="10671">
                  <c:v>2682.17</c:v>
                </c:pt>
                <c:pt idx="10672">
                  <c:v>2743.79</c:v>
                </c:pt>
                <c:pt idx="10673">
                  <c:v>2737.76</c:v>
                </c:pt>
                <c:pt idx="10674">
                  <c:v>2760.17</c:v>
                </c:pt>
                <c:pt idx="10675">
                  <c:v>2790.37</c:v>
                </c:pt>
                <c:pt idx="10676">
                  <c:v>2700.06</c:v>
                </c:pt>
                <c:pt idx="10677">
                  <c:v>2700.06</c:v>
                </c:pt>
                <c:pt idx="10678">
                  <c:v>2695.95</c:v>
                </c:pt>
                <c:pt idx="10679">
                  <c:v>2633.08</c:v>
                </c:pt>
                <c:pt idx="10680">
                  <c:v>2637.72</c:v>
                </c:pt>
                <c:pt idx="10681">
                  <c:v>2637.72</c:v>
                </c:pt>
              </c:numCache>
            </c:numRef>
          </c:val>
          <c:smooth val="0"/>
          <c:extLst>
            <c:ext xmlns:c16="http://schemas.microsoft.com/office/drawing/2014/chart" uri="{C3380CC4-5D6E-409C-BE32-E72D297353CC}">
              <c16:uniqueId val="{00000002-63D9-ED4D-89D5-853FFA8CE5EA}"/>
            </c:ext>
          </c:extLst>
        </c:ser>
        <c:dLbls>
          <c:showLegendKey val="0"/>
          <c:showVal val="0"/>
          <c:showCatName val="0"/>
          <c:showSerName val="0"/>
          <c:showPercent val="0"/>
          <c:showBubbleSize val="0"/>
        </c:dLbls>
        <c:marker val="1"/>
        <c:smooth val="0"/>
        <c:axId val="114266112"/>
        <c:axId val="114223360"/>
      </c:lineChart>
      <c:dateAx>
        <c:axId val="114211840"/>
        <c:scaling>
          <c:orientation val="minMax"/>
        </c:scaling>
        <c:delete val="0"/>
        <c:axPos val="b"/>
        <c:numFmt formatCode="yyyy" sourceLinked="0"/>
        <c:majorTickMark val="out"/>
        <c:minorTickMark val="none"/>
        <c:tickLblPos val="low"/>
        <c:crossAx val="114221824"/>
        <c:crosses val="autoZero"/>
        <c:auto val="1"/>
        <c:lblOffset val="100"/>
        <c:baseTimeUnit val="days"/>
      </c:dateAx>
      <c:valAx>
        <c:axId val="114221824"/>
        <c:scaling>
          <c:orientation val="minMax"/>
        </c:scaling>
        <c:delete val="0"/>
        <c:axPos val="l"/>
        <c:majorGridlines>
          <c:spPr>
            <a:ln>
              <a:solidFill>
                <a:srgbClr val="FFFFFF">
                  <a:lumMod val="85000"/>
                </a:srgbClr>
              </a:solidFill>
            </a:ln>
          </c:spPr>
        </c:majorGridlines>
        <c:numFmt formatCode="General" sourceLinked="1"/>
        <c:majorTickMark val="out"/>
        <c:minorTickMark val="none"/>
        <c:tickLblPos val="nextTo"/>
        <c:crossAx val="114211840"/>
        <c:crosses val="autoZero"/>
        <c:crossBetween val="between"/>
      </c:valAx>
      <c:valAx>
        <c:axId val="114223360"/>
        <c:scaling>
          <c:orientation val="minMax"/>
          <c:max val="3000"/>
          <c:min val="0"/>
        </c:scaling>
        <c:delete val="0"/>
        <c:axPos val="r"/>
        <c:numFmt formatCode="General" sourceLinked="1"/>
        <c:majorTickMark val="out"/>
        <c:minorTickMark val="none"/>
        <c:tickLblPos val="nextTo"/>
        <c:crossAx val="114266112"/>
        <c:crosses val="max"/>
        <c:crossBetween val="between"/>
      </c:valAx>
      <c:catAx>
        <c:axId val="114266112"/>
        <c:scaling>
          <c:orientation val="minMax"/>
        </c:scaling>
        <c:delete val="1"/>
        <c:axPos val="b"/>
        <c:numFmt formatCode="m/d/yyyy" sourceLinked="1"/>
        <c:majorTickMark val="out"/>
        <c:minorTickMark val="none"/>
        <c:tickLblPos val="nextTo"/>
        <c:crossAx val="114223360"/>
        <c:crosses val="autoZero"/>
        <c:auto val="1"/>
        <c:lblAlgn val="ctr"/>
        <c:lblOffset val="100"/>
        <c:tickLblSkip val="1"/>
        <c:tickMarkSkip val="1"/>
        <c:noMultiLvlLbl val="0"/>
      </c:catAx>
    </c:plotArea>
    <c:legend>
      <c:legendPos val="t"/>
      <c:layout>
        <c:manualLayout>
          <c:xMode val="edge"/>
          <c:yMode val="edge"/>
          <c:x val="0"/>
          <c:y val="1.0385839459215505E-2"/>
          <c:w val="0.99709435438104477"/>
          <c:h val="0.10174326840958293"/>
        </c:manualLayout>
      </c:layout>
      <c:overlay val="0"/>
      <c:txPr>
        <a:bodyPr/>
        <a:lstStyle/>
        <a:p>
          <a:pPr>
            <a:defRPr sz="1200"/>
          </a:pPr>
          <a:endParaRPr lang="it-IT"/>
        </a:p>
      </c:txPr>
    </c:legend>
    <c:plotVisOnly val="1"/>
    <c:dispBlanksAs val="gap"/>
    <c:showDLblsOverMax val="0"/>
  </c:chart>
  <c:txPr>
    <a:bodyPr/>
    <a:lstStyle/>
    <a:p>
      <a:pPr>
        <a:defRPr>
          <a:latin typeface="微軟正黑體" panose="020B0604030504040204" pitchFamily="34" charset="-120"/>
          <a:ea typeface="微軟正黑體" panose="020B0604030504040204" pitchFamily="34" charset="-120"/>
        </a:defRPr>
      </a:pPr>
      <a:endParaRPr lang="it-I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DXYvsMXEF!$B$1</c:f>
              <c:strCache>
                <c:ptCount val="1"/>
                <c:pt idx="0">
                  <c:v>DXY</c:v>
                </c:pt>
              </c:strCache>
            </c:strRef>
          </c:tx>
          <c:spPr>
            <a:ln>
              <a:solidFill>
                <a:srgbClr val="00B0F0">
                  <a:alpha val="70000"/>
                </a:srgbClr>
              </a:solidFill>
            </a:ln>
          </c:spPr>
          <c:marker>
            <c:symbol val="none"/>
          </c:marker>
          <c:cat>
            <c:numRef>
              <c:f>DXYvsMXEF!$A$2:$A$1626</c:f>
              <c:numCache>
                <c:formatCode>m/d/yyyy</c:formatCode>
                <c:ptCount val="1625"/>
                <c:pt idx="0">
                  <c:v>32142</c:v>
                </c:pt>
                <c:pt idx="1">
                  <c:v>32150</c:v>
                </c:pt>
                <c:pt idx="2">
                  <c:v>32157</c:v>
                </c:pt>
                <c:pt idx="3">
                  <c:v>32164</c:v>
                </c:pt>
                <c:pt idx="4">
                  <c:v>32171</c:v>
                </c:pt>
                <c:pt idx="5">
                  <c:v>32178</c:v>
                </c:pt>
                <c:pt idx="6">
                  <c:v>32185</c:v>
                </c:pt>
                <c:pt idx="7">
                  <c:v>32192</c:v>
                </c:pt>
                <c:pt idx="8">
                  <c:v>32199</c:v>
                </c:pt>
                <c:pt idx="9">
                  <c:v>32206</c:v>
                </c:pt>
                <c:pt idx="10">
                  <c:v>32213</c:v>
                </c:pt>
                <c:pt idx="11">
                  <c:v>32220</c:v>
                </c:pt>
                <c:pt idx="12">
                  <c:v>32227</c:v>
                </c:pt>
                <c:pt idx="13">
                  <c:v>32233</c:v>
                </c:pt>
                <c:pt idx="14">
                  <c:v>32241</c:v>
                </c:pt>
                <c:pt idx="15">
                  <c:v>32248</c:v>
                </c:pt>
                <c:pt idx="16">
                  <c:v>32255</c:v>
                </c:pt>
                <c:pt idx="17">
                  <c:v>32262</c:v>
                </c:pt>
                <c:pt idx="18">
                  <c:v>32269</c:v>
                </c:pt>
                <c:pt idx="19">
                  <c:v>32276</c:v>
                </c:pt>
                <c:pt idx="20">
                  <c:v>32283</c:v>
                </c:pt>
                <c:pt idx="21">
                  <c:v>32290</c:v>
                </c:pt>
                <c:pt idx="22">
                  <c:v>32297</c:v>
                </c:pt>
                <c:pt idx="23">
                  <c:v>32304</c:v>
                </c:pt>
                <c:pt idx="24">
                  <c:v>32311</c:v>
                </c:pt>
                <c:pt idx="25">
                  <c:v>32318</c:v>
                </c:pt>
                <c:pt idx="26">
                  <c:v>32325</c:v>
                </c:pt>
                <c:pt idx="27">
                  <c:v>32332</c:v>
                </c:pt>
                <c:pt idx="28">
                  <c:v>32339</c:v>
                </c:pt>
                <c:pt idx="29">
                  <c:v>32346</c:v>
                </c:pt>
                <c:pt idx="30">
                  <c:v>32353</c:v>
                </c:pt>
                <c:pt idx="31">
                  <c:v>32360</c:v>
                </c:pt>
                <c:pt idx="32">
                  <c:v>32367</c:v>
                </c:pt>
                <c:pt idx="33">
                  <c:v>32374</c:v>
                </c:pt>
                <c:pt idx="34">
                  <c:v>32381</c:v>
                </c:pt>
                <c:pt idx="35">
                  <c:v>32388</c:v>
                </c:pt>
                <c:pt idx="36">
                  <c:v>32395</c:v>
                </c:pt>
                <c:pt idx="37">
                  <c:v>32402</c:v>
                </c:pt>
                <c:pt idx="38">
                  <c:v>32409</c:v>
                </c:pt>
                <c:pt idx="39">
                  <c:v>32416</c:v>
                </c:pt>
                <c:pt idx="40">
                  <c:v>32423</c:v>
                </c:pt>
                <c:pt idx="41">
                  <c:v>32430</c:v>
                </c:pt>
                <c:pt idx="42">
                  <c:v>32437</c:v>
                </c:pt>
                <c:pt idx="43">
                  <c:v>32444</c:v>
                </c:pt>
                <c:pt idx="44">
                  <c:v>32451</c:v>
                </c:pt>
                <c:pt idx="45">
                  <c:v>32458</c:v>
                </c:pt>
                <c:pt idx="46">
                  <c:v>32465</c:v>
                </c:pt>
                <c:pt idx="47">
                  <c:v>32472</c:v>
                </c:pt>
                <c:pt idx="48">
                  <c:v>32479</c:v>
                </c:pt>
                <c:pt idx="49">
                  <c:v>32486</c:v>
                </c:pt>
                <c:pt idx="50">
                  <c:v>32493</c:v>
                </c:pt>
                <c:pt idx="51">
                  <c:v>32500</c:v>
                </c:pt>
                <c:pt idx="52">
                  <c:v>32507</c:v>
                </c:pt>
                <c:pt idx="53">
                  <c:v>32514</c:v>
                </c:pt>
                <c:pt idx="54">
                  <c:v>32521</c:v>
                </c:pt>
                <c:pt idx="55">
                  <c:v>32528</c:v>
                </c:pt>
                <c:pt idx="56">
                  <c:v>32535</c:v>
                </c:pt>
                <c:pt idx="57">
                  <c:v>32542</c:v>
                </c:pt>
                <c:pt idx="58">
                  <c:v>32549</c:v>
                </c:pt>
                <c:pt idx="59">
                  <c:v>32556</c:v>
                </c:pt>
                <c:pt idx="60">
                  <c:v>32563</c:v>
                </c:pt>
                <c:pt idx="61">
                  <c:v>32570</c:v>
                </c:pt>
                <c:pt idx="62">
                  <c:v>32577</c:v>
                </c:pt>
                <c:pt idx="63">
                  <c:v>32584</c:v>
                </c:pt>
                <c:pt idx="64">
                  <c:v>32590</c:v>
                </c:pt>
                <c:pt idx="65">
                  <c:v>32598</c:v>
                </c:pt>
                <c:pt idx="66">
                  <c:v>32605</c:v>
                </c:pt>
                <c:pt idx="67">
                  <c:v>32612</c:v>
                </c:pt>
                <c:pt idx="68">
                  <c:v>32619</c:v>
                </c:pt>
                <c:pt idx="69">
                  <c:v>32626</c:v>
                </c:pt>
                <c:pt idx="70">
                  <c:v>32633</c:v>
                </c:pt>
                <c:pt idx="71">
                  <c:v>32640</c:v>
                </c:pt>
                <c:pt idx="72">
                  <c:v>32647</c:v>
                </c:pt>
                <c:pt idx="73">
                  <c:v>32654</c:v>
                </c:pt>
                <c:pt idx="74">
                  <c:v>32661</c:v>
                </c:pt>
                <c:pt idx="75">
                  <c:v>32668</c:v>
                </c:pt>
                <c:pt idx="76">
                  <c:v>32675</c:v>
                </c:pt>
                <c:pt idx="77">
                  <c:v>32682</c:v>
                </c:pt>
                <c:pt idx="78">
                  <c:v>32689</c:v>
                </c:pt>
                <c:pt idx="79">
                  <c:v>32696</c:v>
                </c:pt>
                <c:pt idx="80">
                  <c:v>32703</c:v>
                </c:pt>
                <c:pt idx="81">
                  <c:v>32710</c:v>
                </c:pt>
                <c:pt idx="82">
                  <c:v>32717</c:v>
                </c:pt>
                <c:pt idx="83">
                  <c:v>32724</c:v>
                </c:pt>
                <c:pt idx="84">
                  <c:v>32731</c:v>
                </c:pt>
                <c:pt idx="85">
                  <c:v>32738</c:v>
                </c:pt>
                <c:pt idx="86">
                  <c:v>32745</c:v>
                </c:pt>
                <c:pt idx="87">
                  <c:v>32752</c:v>
                </c:pt>
                <c:pt idx="88">
                  <c:v>32759</c:v>
                </c:pt>
                <c:pt idx="89">
                  <c:v>32766</c:v>
                </c:pt>
                <c:pt idx="90">
                  <c:v>32773</c:v>
                </c:pt>
                <c:pt idx="91">
                  <c:v>32780</c:v>
                </c:pt>
                <c:pt idx="92">
                  <c:v>32787</c:v>
                </c:pt>
                <c:pt idx="93">
                  <c:v>32794</c:v>
                </c:pt>
                <c:pt idx="94">
                  <c:v>32801</c:v>
                </c:pt>
                <c:pt idx="95">
                  <c:v>32808</c:v>
                </c:pt>
                <c:pt idx="96">
                  <c:v>32815</c:v>
                </c:pt>
                <c:pt idx="97">
                  <c:v>32822</c:v>
                </c:pt>
                <c:pt idx="98">
                  <c:v>32829</c:v>
                </c:pt>
                <c:pt idx="99">
                  <c:v>32836</c:v>
                </c:pt>
                <c:pt idx="100">
                  <c:v>32843</c:v>
                </c:pt>
                <c:pt idx="101">
                  <c:v>32850</c:v>
                </c:pt>
                <c:pt idx="102">
                  <c:v>32857</c:v>
                </c:pt>
                <c:pt idx="103">
                  <c:v>32864</c:v>
                </c:pt>
                <c:pt idx="104">
                  <c:v>32871</c:v>
                </c:pt>
                <c:pt idx="105">
                  <c:v>32878</c:v>
                </c:pt>
                <c:pt idx="106">
                  <c:v>32885</c:v>
                </c:pt>
                <c:pt idx="107">
                  <c:v>32892</c:v>
                </c:pt>
                <c:pt idx="108">
                  <c:v>32899</c:v>
                </c:pt>
                <c:pt idx="109">
                  <c:v>32906</c:v>
                </c:pt>
                <c:pt idx="110">
                  <c:v>32913</c:v>
                </c:pt>
                <c:pt idx="111">
                  <c:v>32920</c:v>
                </c:pt>
                <c:pt idx="112">
                  <c:v>32927</c:v>
                </c:pt>
                <c:pt idx="113">
                  <c:v>32934</c:v>
                </c:pt>
                <c:pt idx="114">
                  <c:v>32941</c:v>
                </c:pt>
                <c:pt idx="115">
                  <c:v>32948</c:v>
                </c:pt>
                <c:pt idx="116">
                  <c:v>32955</c:v>
                </c:pt>
                <c:pt idx="117">
                  <c:v>32962</c:v>
                </c:pt>
                <c:pt idx="118">
                  <c:v>32969</c:v>
                </c:pt>
                <c:pt idx="119">
                  <c:v>32975</c:v>
                </c:pt>
                <c:pt idx="120">
                  <c:v>32983</c:v>
                </c:pt>
                <c:pt idx="121">
                  <c:v>32990</c:v>
                </c:pt>
                <c:pt idx="122">
                  <c:v>32997</c:v>
                </c:pt>
                <c:pt idx="123">
                  <c:v>33004</c:v>
                </c:pt>
                <c:pt idx="124">
                  <c:v>33011</c:v>
                </c:pt>
                <c:pt idx="125">
                  <c:v>33018</c:v>
                </c:pt>
                <c:pt idx="126">
                  <c:v>33025</c:v>
                </c:pt>
                <c:pt idx="127">
                  <c:v>33032</c:v>
                </c:pt>
                <c:pt idx="128">
                  <c:v>33039</c:v>
                </c:pt>
                <c:pt idx="129">
                  <c:v>33046</c:v>
                </c:pt>
                <c:pt idx="130">
                  <c:v>33053</c:v>
                </c:pt>
                <c:pt idx="131">
                  <c:v>33060</c:v>
                </c:pt>
                <c:pt idx="132">
                  <c:v>33067</c:v>
                </c:pt>
                <c:pt idx="133">
                  <c:v>33074</c:v>
                </c:pt>
                <c:pt idx="134">
                  <c:v>33081</c:v>
                </c:pt>
                <c:pt idx="135">
                  <c:v>33088</c:v>
                </c:pt>
                <c:pt idx="136">
                  <c:v>33095</c:v>
                </c:pt>
                <c:pt idx="137">
                  <c:v>33102</c:v>
                </c:pt>
                <c:pt idx="138">
                  <c:v>33109</c:v>
                </c:pt>
                <c:pt idx="139">
                  <c:v>33116</c:v>
                </c:pt>
                <c:pt idx="140">
                  <c:v>33123</c:v>
                </c:pt>
                <c:pt idx="141">
                  <c:v>33130</c:v>
                </c:pt>
                <c:pt idx="142">
                  <c:v>33137</c:v>
                </c:pt>
                <c:pt idx="143">
                  <c:v>33144</c:v>
                </c:pt>
                <c:pt idx="144">
                  <c:v>33151</c:v>
                </c:pt>
                <c:pt idx="145">
                  <c:v>33158</c:v>
                </c:pt>
                <c:pt idx="146">
                  <c:v>33165</c:v>
                </c:pt>
                <c:pt idx="147">
                  <c:v>33172</c:v>
                </c:pt>
                <c:pt idx="148">
                  <c:v>33179</c:v>
                </c:pt>
                <c:pt idx="149">
                  <c:v>33186</c:v>
                </c:pt>
                <c:pt idx="150">
                  <c:v>33193</c:v>
                </c:pt>
                <c:pt idx="151">
                  <c:v>33200</c:v>
                </c:pt>
                <c:pt idx="152">
                  <c:v>33207</c:v>
                </c:pt>
                <c:pt idx="153">
                  <c:v>33214</c:v>
                </c:pt>
                <c:pt idx="154">
                  <c:v>33221</c:v>
                </c:pt>
                <c:pt idx="155">
                  <c:v>33228</c:v>
                </c:pt>
                <c:pt idx="156">
                  <c:v>33235</c:v>
                </c:pt>
                <c:pt idx="157">
                  <c:v>33238</c:v>
                </c:pt>
                <c:pt idx="158">
                  <c:v>33242</c:v>
                </c:pt>
                <c:pt idx="159">
                  <c:v>33249</c:v>
                </c:pt>
                <c:pt idx="160">
                  <c:v>33256</c:v>
                </c:pt>
                <c:pt idx="161">
                  <c:v>33263</c:v>
                </c:pt>
                <c:pt idx="162">
                  <c:v>33270</c:v>
                </c:pt>
                <c:pt idx="163">
                  <c:v>33277</c:v>
                </c:pt>
                <c:pt idx="164">
                  <c:v>33284</c:v>
                </c:pt>
                <c:pt idx="165">
                  <c:v>33291</c:v>
                </c:pt>
                <c:pt idx="166">
                  <c:v>33298</c:v>
                </c:pt>
                <c:pt idx="167">
                  <c:v>33305</c:v>
                </c:pt>
                <c:pt idx="168">
                  <c:v>33312</c:v>
                </c:pt>
                <c:pt idx="169">
                  <c:v>33319</c:v>
                </c:pt>
                <c:pt idx="170">
                  <c:v>33325</c:v>
                </c:pt>
                <c:pt idx="171">
                  <c:v>33333</c:v>
                </c:pt>
                <c:pt idx="172">
                  <c:v>33340</c:v>
                </c:pt>
                <c:pt idx="173">
                  <c:v>33347</c:v>
                </c:pt>
                <c:pt idx="174">
                  <c:v>33354</c:v>
                </c:pt>
                <c:pt idx="175">
                  <c:v>33361</c:v>
                </c:pt>
                <c:pt idx="176">
                  <c:v>33368</c:v>
                </c:pt>
                <c:pt idx="177">
                  <c:v>33375</c:v>
                </c:pt>
                <c:pt idx="178">
                  <c:v>33382</c:v>
                </c:pt>
                <c:pt idx="179">
                  <c:v>33389</c:v>
                </c:pt>
                <c:pt idx="180">
                  <c:v>33396</c:v>
                </c:pt>
                <c:pt idx="181">
                  <c:v>33403</c:v>
                </c:pt>
                <c:pt idx="182">
                  <c:v>33410</c:v>
                </c:pt>
                <c:pt idx="183">
                  <c:v>33417</c:v>
                </c:pt>
                <c:pt idx="184">
                  <c:v>33424</c:v>
                </c:pt>
                <c:pt idx="185">
                  <c:v>33431</c:v>
                </c:pt>
                <c:pt idx="186">
                  <c:v>33438</c:v>
                </c:pt>
                <c:pt idx="187">
                  <c:v>33445</c:v>
                </c:pt>
                <c:pt idx="188">
                  <c:v>33452</c:v>
                </c:pt>
                <c:pt idx="189">
                  <c:v>33459</c:v>
                </c:pt>
                <c:pt idx="190">
                  <c:v>33466</c:v>
                </c:pt>
                <c:pt idx="191">
                  <c:v>33473</c:v>
                </c:pt>
                <c:pt idx="192">
                  <c:v>33480</c:v>
                </c:pt>
                <c:pt idx="193">
                  <c:v>33487</c:v>
                </c:pt>
                <c:pt idx="194">
                  <c:v>33494</c:v>
                </c:pt>
                <c:pt idx="195">
                  <c:v>33501</c:v>
                </c:pt>
                <c:pt idx="196">
                  <c:v>33508</c:v>
                </c:pt>
                <c:pt idx="197">
                  <c:v>33515</c:v>
                </c:pt>
                <c:pt idx="198">
                  <c:v>33522</c:v>
                </c:pt>
                <c:pt idx="199">
                  <c:v>33529</c:v>
                </c:pt>
                <c:pt idx="200">
                  <c:v>33536</c:v>
                </c:pt>
                <c:pt idx="201">
                  <c:v>33543</c:v>
                </c:pt>
                <c:pt idx="202">
                  <c:v>33550</c:v>
                </c:pt>
                <c:pt idx="203">
                  <c:v>33557</c:v>
                </c:pt>
                <c:pt idx="204">
                  <c:v>33564</c:v>
                </c:pt>
                <c:pt idx="205">
                  <c:v>33571</c:v>
                </c:pt>
                <c:pt idx="206">
                  <c:v>33578</c:v>
                </c:pt>
                <c:pt idx="207">
                  <c:v>33585</c:v>
                </c:pt>
                <c:pt idx="208">
                  <c:v>33592</c:v>
                </c:pt>
                <c:pt idx="209">
                  <c:v>33599</c:v>
                </c:pt>
                <c:pt idx="210">
                  <c:v>33603</c:v>
                </c:pt>
                <c:pt idx="211">
                  <c:v>33606</c:v>
                </c:pt>
                <c:pt idx="212">
                  <c:v>33613</c:v>
                </c:pt>
                <c:pt idx="213">
                  <c:v>33620</c:v>
                </c:pt>
                <c:pt idx="214">
                  <c:v>33627</c:v>
                </c:pt>
                <c:pt idx="215">
                  <c:v>33634</c:v>
                </c:pt>
                <c:pt idx="216">
                  <c:v>33641</c:v>
                </c:pt>
                <c:pt idx="217">
                  <c:v>33648</c:v>
                </c:pt>
                <c:pt idx="218">
                  <c:v>33655</c:v>
                </c:pt>
                <c:pt idx="219">
                  <c:v>33662</c:v>
                </c:pt>
                <c:pt idx="220">
                  <c:v>33669</c:v>
                </c:pt>
                <c:pt idx="221">
                  <c:v>33676</c:v>
                </c:pt>
                <c:pt idx="222">
                  <c:v>33683</c:v>
                </c:pt>
                <c:pt idx="223">
                  <c:v>33690</c:v>
                </c:pt>
                <c:pt idx="224">
                  <c:v>33697</c:v>
                </c:pt>
                <c:pt idx="225">
                  <c:v>33704</c:v>
                </c:pt>
                <c:pt idx="226">
                  <c:v>33710</c:v>
                </c:pt>
                <c:pt idx="227">
                  <c:v>33718</c:v>
                </c:pt>
                <c:pt idx="228">
                  <c:v>33725</c:v>
                </c:pt>
                <c:pt idx="229">
                  <c:v>33732</c:v>
                </c:pt>
                <c:pt idx="230">
                  <c:v>33739</c:v>
                </c:pt>
                <c:pt idx="231">
                  <c:v>33746</c:v>
                </c:pt>
                <c:pt idx="232">
                  <c:v>33753</c:v>
                </c:pt>
                <c:pt idx="233">
                  <c:v>33760</c:v>
                </c:pt>
                <c:pt idx="234">
                  <c:v>33767</c:v>
                </c:pt>
                <c:pt idx="235">
                  <c:v>33774</c:v>
                </c:pt>
                <c:pt idx="236">
                  <c:v>33781</c:v>
                </c:pt>
                <c:pt idx="237">
                  <c:v>33787</c:v>
                </c:pt>
                <c:pt idx="238">
                  <c:v>33795</c:v>
                </c:pt>
                <c:pt idx="239">
                  <c:v>33802</c:v>
                </c:pt>
                <c:pt idx="240">
                  <c:v>33809</c:v>
                </c:pt>
                <c:pt idx="241">
                  <c:v>33816</c:v>
                </c:pt>
                <c:pt idx="242">
                  <c:v>33823</c:v>
                </c:pt>
                <c:pt idx="243">
                  <c:v>33830</c:v>
                </c:pt>
                <c:pt idx="244">
                  <c:v>33837</c:v>
                </c:pt>
                <c:pt idx="245">
                  <c:v>33844</c:v>
                </c:pt>
                <c:pt idx="246">
                  <c:v>33851</c:v>
                </c:pt>
                <c:pt idx="247">
                  <c:v>33858</c:v>
                </c:pt>
                <c:pt idx="248">
                  <c:v>33865</c:v>
                </c:pt>
                <c:pt idx="249">
                  <c:v>33872</c:v>
                </c:pt>
                <c:pt idx="250">
                  <c:v>33879</c:v>
                </c:pt>
                <c:pt idx="251">
                  <c:v>33886</c:v>
                </c:pt>
                <c:pt idx="252">
                  <c:v>33893</c:v>
                </c:pt>
                <c:pt idx="253">
                  <c:v>33900</c:v>
                </c:pt>
                <c:pt idx="254">
                  <c:v>33907</c:v>
                </c:pt>
                <c:pt idx="255">
                  <c:v>33914</c:v>
                </c:pt>
                <c:pt idx="256">
                  <c:v>33921</c:v>
                </c:pt>
                <c:pt idx="257">
                  <c:v>33928</c:v>
                </c:pt>
                <c:pt idx="258">
                  <c:v>33935</c:v>
                </c:pt>
                <c:pt idx="259">
                  <c:v>33942</c:v>
                </c:pt>
                <c:pt idx="260">
                  <c:v>33949</c:v>
                </c:pt>
                <c:pt idx="261">
                  <c:v>33956</c:v>
                </c:pt>
                <c:pt idx="262">
                  <c:v>33963</c:v>
                </c:pt>
                <c:pt idx="263">
                  <c:v>33969</c:v>
                </c:pt>
                <c:pt idx="264">
                  <c:v>33977</c:v>
                </c:pt>
                <c:pt idx="265">
                  <c:v>33984</c:v>
                </c:pt>
                <c:pt idx="266">
                  <c:v>33991</c:v>
                </c:pt>
                <c:pt idx="267">
                  <c:v>33998</c:v>
                </c:pt>
                <c:pt idx="268">
                  <c:v>34005</c:v>
                </c:pt>
                <c:pt idx="269">
                  <c:v>34012</c:v>
                </c:pt>
                <c:pt idx="270">
                  <c:v>34019</c:v>
                </c:pt>
                <c:pt idx="271">
                  <c:v>34026</c:v>
                </c:pt>
                <c:pt idx="272">
                  <c:v>34033</c:v>
                </c:pt>
                <c:pt idx="273">
                  <c:v>34040</c:v>
                </c:pt>
                <c:pt idx="274">
                  <c:v>34047</c:v>
                </c:pt>
                <c:pt idx="275">
                  <c:v>34054</c:v>
                </c:pt>
                <c:pt idx="276">
                  <c:v>34061</c:v>
                </c:pt>
                <c:pt idx="277">
                  <c:v>34068</c:v>
                </c:pt>
                <c:pt idx="278">
                  <c:v>34075</c:v>
                </c:pt>
                <c:pt idx="279">
                  <c:v>34082</c:v>
                </c:pt>
                <c:pt idx="280">
                  <c:v>34089</c:v>
                </c:pt>
                <c:pt idx="281">
                  <c:v>34096</c:v>
                </c:pt>
                <c:pt idx="282">
                  <c:v>34103</c:v>
                </c:pt>
                <c:pt idx="283">
                  <c:v>34110</c:v>
                </c:pt>
                <c:pt idx="284">
                  <c:v>34117</c:v>
                </c:pt>
                <c:pt idx="285">
                  <c:v>34124</c:v>
                </c:pt>
                <c:pt idx="286">
                  <c:v>34131</c:v>
                </c:pt>
                <c:pt idx="287">
                  <c:v>34138</c:v>
                </c:pt>
                <c:pt idx="288">
                  <c:v>34145</c:v>
                </c:pt>
                <c:pt idx="289">
                  <c:v>34152</c:v>
                </c:pt>
                <c:pt idx="290">
                  <c:v>34159</c:v>
                </c:pt>
                <c:pt idx="291">
                  <c:v>34166</c:v>
                </c:pt>
                <c:pt idx="292">
                  <c:v>34173</c:v>
                </c:pt>
                <c:pt idx="293">
                  <c:v>34180</c:v>
                </c:pt>
                <c:pt idx="294">
                  <c:v>34187</c:v>
                </c:pt>
                <c:pt idx="295">
                  <c:v>34194</c:v>
                </c:pt>
                <c:pt idx="296">
                  <c:v>34201</c:v>
                </c:pt>
                <c:pt idx="297">
                  <c:v>34208</c:v>
                </c:pt>
                <c:pt idx="298">
                  <c:v>34215</c:v>
                </c:pt>
                <c:pt idx="299">
                  <c:v>34222</c:v>
                </c:pt>
                <c:pt idx="300">
                  <c:v>34229</c:v>
                </c:pt>
                <c:pt idx="301">
                  <c:v>34236</c:v>
                </c:pt>
                <c:pt idx="302">
                  <c:v>34243</c:v>
                </c:pt>
                <c:pt idx="303">
                  <c:v>34250</c:v>
                </c:pt>
                <c:pt idx="304">
                  <c:v>34257</c:v>
                </c:pt>
                <c:pt idx="305">
                  <c:v>34264</c:v>
                </c:pt>
                <c:pt idx="306">
                  <c:v>34271</c:v>
                </c:pt>
                <c:pt idx="307">
                  <c:v>34278</c:v>
                </c:pt>
                <c:pt idx="308">
                  <c:v>34285</c:v>
                </c:pt>
                <c:pt idx="309">
                  <c:v>34292</c:v>
                </c:pt>
                <c:pt idx="310">
                  <c:v>34299</c:v>
                </c:pt>
                <c:pt idx="311">
                  <c:v>34306</c:v>
                </c:pt>
                <c:pt idx="312">
                  <c:v>34313</c:v>
                </c:pt>
                <c:pt idx="313">
                  <c:v>34320</c:v>
                </c:pt>
                <c:pt idx="314">
                  <c:v>34326</c:v>
                </c:pt>
                <c:pt idx="315">
                  <c:v>34334</c:v>
                </c:pt>
                <c:pt idx="316">
                  <c:v>34341</c:v>
                </c:pt>
                <c:pt idx="317">
                  <c:v>34348</c:v>
                </c:pt>
                <c:pt idx="318">
                  <c:v>34355</c:v>
                </c:pt>
                <c:pt idx="319">
                  <c:v>34362</c:v>
                </c:pt>
                <c:pt idx="320">
                  <c:v>34369</c:v>
                </c:pt>
                <c:pt idx="321">
                  <c:v>34376</c:v>
                </c:pt>
                <c:pt idx="322">
                  <c:v>34383</c:v>
                </c:pt>
                <c:pt idx="323">
                  <c:v>34390</c:v>
                </c:pt>
                <c:pt idx="324">
                  <c:v>34397</c:v>
                </c:pt>
                <c:pt idx="325">
                  <c:v>34404</c:v>
                </c:pt>
                <c:pt idx="326">
                  <c:v>34411</c:v>
                </c:pt>
                <c:pt idx="327">
                  <c:v>34418</c:v>
                </c:pt>
                <c:pt idx="328">
                  <c:v>34425</c:v>
                </c:pt>
                <c:pt idx="329">
                  <c:v>34432</c:v>
                </c:pt>
                <c:pt idx="330">
                  <c:v>34439</c:v>
                </c:pt>
                <c:pt idx="331">
                  <c:v>34446</c:v>
                </c:pt>
                <c:pt idx="332">
                  <c:v>34453</c:v>
                </c:pt>
                <c:pt idx="333">
                  <c:v>34460</c:v>
                </c:pt>
                <c:pt idx="334">
                  <c:v>34467</c:v>
                </c:pt>
                <c:pt idx="335">
                  <c:v>34474</c:v>
                </c:pt>
                <c:pt idx="336">
                  <c:v>34481</c:v>
                </c:pt>
                <c:pt idx="337">
                  <c:v>34488</c:v>
                </c:pt>
                <c:pt idx="338">
                  <c:v>34495</c:v>
                </c:pt>
                <c:pt idx="339">
                  <c:v>34502</c:v>
                </c:pt>
                <c:pt idx="340">
                  <c:v>34509</c:v>
                </c:pt>
                <c:pt idx="341">
                  <c:v>34516</c:v>
                </c:pt>
                <c:pt idx="342">
                  <c:v>34523</c:v>
                </c:pt>
                <c:pt idx="343">
                  <c:v>34530</c:v>
                </c:pt>
                <c:pt idx="344">
                  <c:v>34537</c:v>
                </c:pt>
                <c:pt idx="345">
                  <c:v>34544</c:v>
                </c:pt>
                <c:pt idx="346">
                  <c:v>34551</c:v>
                </c:pt>
                <c:pt idx="347">
                  <c:v>34558</c:v>
                </c:pt>
                <c:pt idx="348">
                  <c:v>34565</c:v>
                </c:pt>
                <c:pt idx="349">
                  <c:v>34572</c:v>
                </c:pt>
                <c:pt idx="350">
                  <c:v>34579</c:v>
                </c:pt>
                <c:pt idx="351">
                  <c:v>34586</c:v>
                </c:pt>
                <c:pt idx="352">
                  <c:v>34593</c:v>
                </c:pt>
                <c:pt idx="353">
                  <c:v>34600</c:v>
                </c:pt>
                <c:pt idx="354">
                  <c:v>34607</c:v>
                </c:pt>
                <c:pt idx="355">
                  <c:v>34614</c:v>
                </c:pt>
                <c:pt idx="356">
                  <c:v>34621</c:v>
                </c:pt>
                <c:pt idx="357">
                  <c:v>34628</c:v>
                </c:pt>
                <c:pt idx="358">
                  <c:v>34635</c:v>
                </c:pt>
                <c:pt idx="359">
                  <c:v>34642</c:v>
                </c:pt>
                <c:pt idx="360">
                  <c:v>34649</c:v>
                </c:pt>
                <c:pt idx="361">
                  <c:v>34656</c:v>
                </c:pt>
                <c:pt idx="362">
                  <c:v>34663</c:v>
                </c:pt>
                <c:pt idx="363">
                  <c:v>34670</c:v>
                </c:pt>
                <c:pt idx="364">
                  <c:v>34677</c:v>
                </c:pt>
                <c:pt idx="365">
                  <c:v>34684</c:v>
                </c:pt>
                <c:pt idx="366">
                  <c:v>34691</c:v>
                </c:pt>
                <c:pt idx="367">
                  <c:v>34698</c:v>
                </c:pt>
                <c:pt idx="368">
                  <c:v>34705</c:v>
                </c:pt>
                <c:pt idx="369">
                  <c:v>34712</c:v>
                </c:pt>
                <c:pt idx="370">
                  <c:v>34719</c:v>
                </c:pt>
                <c:pt idx="371">
                  <c:v>34726</c:v>
                </c:pt>
                <c:pt idx="372">
                  <c:v>34733</c:v>
                </c:pt>
                <c:pt idx="373">
                  <c:v>34740</c:v>
                </c:pt>
                <c:pt idx="374">
                  <c:v>34747</c:v>
                </c:pt>
                <c:pt idx="375">
                  <c:v>34754</c:v>
                </c:pt>
                <c:pt idx="376">
                  <c:v>34761</c:v>
                </c:pt>
                <c:pt idx="377">
                  <c:v>34768</c:v>
                </c:pt>
                <c:pt idx="378">
                  <c:v>34775</c:v>
                </c:pt>
                <c:pt idx="379">
                  <c:v>34782</c:v>
                </c:pt>
                <c:pt idx="380">
                  <c:v>34789</c:v>
                </c:pt>
                <c:pt idx="381">
                  <c:v>34796</c:v>
                </c:pt>
                <c:pt idx="382">
                  <c:v>34802</c:v>
                </c:pt>
                <c:pt idx="383">
                  <c:v>34810</c:v>
                </c:pt>
                <c:pt idx="384">
                  <c:v>34817</c:v>
                </c:pt>
                <c:pt idx="385">
                  <c:v>34824</c:v>
                </c:pt>
                <c:pt idx="386">
                  <c:v>34831</c:v>
                </c:pt>
                <c:pt idx="387">
                  <c:v>34838</c:v>
                </c:pt>
                <c:pt idx="388">
                  <c:v>34845</c:v>
                </c:pt>
                <c:pt idx="389">
                  <c:v>34852</c:v>
                </c:pt>
                <c:pt idx="390">
                  <c:v>34859</c:v>
                </c:pt>
                <c:pt idx="391">
                  <c:v>34866</c:v>
                </c:pt>
                <c:pt idx="392">
                  <c:v>34873</c:v>
                </c:pt>
                <c:pt idx="393">
                  <c:v>34880</c:v>
                </c:pt>
                <c:pt idx="394">
                  <c:v>34887</c:v>
                </c:pt>
                <c:pt idx="395">
                  <c:v>34894</c:v>
                </c:pt>
                <c:pt idx="396">
                  <c:v>34901</c:v>
                </c:pt>
                <c:pt idx="397">
                  <c:v>34908</c:v>
                </c:pt>
                <c:pt idx="398">
                  <c:v>34915</c:v>
                </c:pt>
                <c:pt idx="399">
                  <c:v>34922</c:v>
                </c:pt>
                <c:pt idx="400">
                  <c:v>34929</c:v>
                </c:pt>
                <c:pt idx="401">
                  <c:v>34936</c:v>
                </c:pt>
                <c:pt idx="402">
                  <c:v>34943</c:v>
                </c:pt>
                <c:pt idx="403">
                  <c:v>34950</c:v>
                </c:pt>
                <c:pt idx="404">
                  <c:v>34957</c:v>
                </c:pt>
                <c:pt idx="405">
                  <c:v>34964</c:v>
                </c:pt>
                <c:pt idx="406">
                  <c:v>34971</c:v>
                </c:pt>
                <c:pt idx="407">
                  <c:v>34978</c:v>
                </c:pt>
                <c:pt idx="408">
                  <c:v>34985</c:v>
                </c:pt>
                <c:pt idx="409">
                  <c:v>34992</c:v>
                </c:pt>
                <c:pt idx="410">
                  <c:v>34999</c:v>
                </c:pt>
                <c:pt idx="411">
                  <c:v>35006</c:v>
                </c:pt>
                <c:pt idx="412">
                  <c:v>35013</c:v>
                </c:pt>
                <c:pt idx="413">
                  <c:v>35020</c:v>
                </c:pt>
                <c:pt idx="414">
                  <c:v>35027</c:v>
                </c:pt>
                <c:pt idx="415">
                  <c:v>35034</c:v>
                </c:pt>
                <c:pt idx="416">
                  <c:v>35041</c:v>
                </c:pt>
                <c:pt idx="417">
                  <c:v>35048</c:v>
                </c:pt>
                <c:pt idx="418">
                  <c:v>35055</c:v>
                </c:pt>
                <c:pt idx="419">
                  <c:v>35062</c:v>
                </c:pt>
                <c:pt idx="420">
                  <c:v>35069</c:v>
                </c:pt>
                <c:pt idx="421">
                  <c:v>35076</c:v>
                </c:pt>
                <c:pt idx="422">
                  <c:v>35083</c:v>
                </c:pt>
                <c:pt idx="423">
                  <c:v>35090</c:v>
                </c:pt>
                <c:pt idx="424">
                  <c:v>35097</c:v>
                </c:pt>
                <c:pt idx="425">
                  <c:v>35104</c:v>
                </c:pt>
                <c:pt idx="426">
                  <c:v>35111</c:v>
                </c:pt>
                <c:pt idx="427">
                  <c:v>35118</c:v>
                </c:pt>
                <c:pt idx="428">
                  <c:v>35125</c:v>
                </c:pt>
                <c:pt idx="429">
                  <c:v>35132</c:v>
                </c:pt>
                <c:pt idx="430">
                  <c:v>35139</c:v>
                </c:pt>
                <c:pt idx="431">
                  <c:v>35146</c:v>
                </c:pt>
                <c:pt idx="432">
                  <c:v>35153</c:v>
                </c:pt>
                <c:pt idx="433">
                  <c:v>35160</c:v>
                </c:pt>
                <c:pt idx="434">
                  <c:v>35167</c:v>
                </c:pt>
                <c:pt idx="435">
                  <c:v>35174</c:v>
                </c:pt>
                <c:pt idx="436">
                  <c:v>35181</c:v>
                </c:pt>
                <c:pt idx="437">
                  <c:v>35188</c:v>
                </c:pt>
                <c:pt idx="438">
                  <c:v>35195</c:v>
                </c:pt>
                <c:pt idx="439">
                  <c:v>35202</c:v>
                </c:pt>
                <c:pt idx="440">
                  <c:v>35209</c:v>
                </c:pt>
                <c:pt idx="441">
                  <c:v>35216</c:v>
                </c:pt>
                <c:pt idx="442">
                  <c:v>35223</c:v>
                </c:pt>
                <c:pt idx="443">
                  <c:v>35230</c:v>
                </c:pt>
                <c:pt idx="444">
                  <c:v>35237</c:v>
                </c:pt>
                <c:pt idx="445">
                  <c:v>35244</c:v>
                </c:pt>
                <c:pt idx="446">
                  <c:v>35251</c:v>
                </c:pt>
                <c:pt idx="447">
                  <c:v>35258</c:v>
                </c:pt>
                <c:pt idx="448">
                  <c:v>35265</c:v>
                </c:pt>
                <c:pt idx="449">
                  <c:v>35272</c:v>
                </c:pt>
                <c:pt idx="450">
                  <c:v>35279</c:v>
                </c:pt>
                <c:pt idx="451">
                  <c:v>35286</c:v>
                </c:pt>
                <c:pt idx="452">
                  <c:v>35293</c:v>
                </c:pt>
                <c:pt idx="453">
                  <c:v>35300</c:v>
                </c:pt>
                <c:pt idx="454">
                  <c:v>35307</c:v>
                </c:pt>
                <c:pt idx="455">
                  <c:v>35314</c:v>
                </c:pt>
                <c:pt idx="456">
                  <c:v>35321</c:v>
                </c:pt>
                <c:pt idx="457">
                  <c:v>35328</c:v>
                </c:pt>
                <c:pt idx="458">
                  <c:v>35335</c:v>
                </c:pt>
                <c:pt idx="459">
                  <c:v>35342</c:v>
                </c:pt>
                <c:pt idx="460">
                  <c:v>35349</c:v>
                </c:pt>
                <c:pt idx="461">
                  <c:v>35356</c:v>
                </c:pt>
                <c:pt idx="462">
                  <c:v>35363</c:v>
                </c:pt>
                <c:pt idx="463">
                  <c:v>35370</c:v>
                </c:pt>
                <c:pt idx="464">
                  <c:v>35377</c:v>
                </c:pt>
                <c:pt idx="465">
                  <c:v>35384</c:v>
                </c:pt>
                <c:pt idx="466">
                  <c:v>35391</c:v>
                </c:pt>
                <c:pt idx="467">
                  <c:v>35398</c:v>
                </c:pt>
                <c:pt idx="468">
                  <c:v>35405</c:v>
                </c:pt>
                <c:pt idx="469">
                  <c:v>35412</c:v>
                </c:pt>
                <c:pt idx="470">
                  <c:v>35419</c:v>
                </c:pt>
                <c:pt idx="471">
                  <c:v>35426</c:v>
                </c:pt>
                <c:pt idx="472">
                  <c:v>35430</c:v>
                </c:pt>
                <c:pt idx="473">
                  <c:v>35433</c:v>
                </c:pt>
                <c:pt idx="474">
                  <c:v>35440</c:v>
                </c:pt>
                <c:pt idx="475">
                  <c:v>35447</c:v>
                </c:pt>
                <c:pt idx="476">
                  <c:v>35454</c:v>
                </c:pt>
                <c:pt idx="477">
                  <c:v>35461</c:v>
                </c:pt>
                <c:pt idx="478">
                  <c:v>35468</c:v>
                </c:pt>
                <c:pt idx="479">
                  <c:v>35475</c:v>
                </c:pt>
                <c:pt idx="480">
                  <c:v>35482</c:v>
                </c:pt>
                <c:pt idx="481">
                  <c:v>35489</c:v>
                </c:pt>
                <c:pt idx="482">
                  <c:v>35496</c:v>
                </c:pt>
                <c:pt idx="483">
                  <c:v>35503</c:v>
                </c:pt>
                <c:pt idx="484">
                  <c:v>35510</c:v>
                </c:pt>
                <c:pt idx="485">
                  <c:v>35516</c:v>
                </c:pt>
                <c:pt idx="486">
                  <c:v>35524</c:v>
                </c:pt>
                <c:pt idx="487">
                  <c:v>35531</c:v>
                </c:pt>
                <c:pt idx="488">
                  <c:v>35538</c:v>
                </c:pt>
                <c:pt idx="489">
                  <c:v>35545</c:v>
                </c:pt>
                <c:pt idx="490">
                  <c:v>35552</c:v>
                </c:pt>
                <c:pt idx="491">
                  <c:v>35559</c:v>
                </c:pt>
                <c:pt idx="492">
                  <c:v>35566</c:v>
                </c:pt>
                <c:pt idx="493">
                  <c:v>35573</c:v>
                </c:pt>
                <c:pt idx="494">
                  <c:v>35580</c:v>
                </c:pt>
                <c:pt idx="495">
                  <c:v>35587</c:v>
                </c:pt>
                <c:pt idx="496">
                  <c:v>35594</c:v>
                </c:pt>
                <c:pt idx="497">
                  <c:v>35601</c:v>
                </c:pt>
                <c:pt idx="498">
                  <c:v>35608</c:v>
                </c:pt>
                <c:pt idx="499">
                  <c:v>35615</c:v>
                </c:pt>
                <c:pt idx="500">
                  <c:v>35622</c:v>
                </c:pt>
                <c:pt idx="501">
                  <c:v>35629</c:v>
                </c:pt>
                <c:pt idx="502">
                  <c:v>35636</c:v>
                </c:pt>
                <c:pt idx="503">
                  <c:v>35643</c:v>
                </c:pt>
                <c:pt idx="504">
                  <c:v>35650</c:v>
                </c:pt>
                <c:pt idx="505">
                  <c:v>35657</c:v>
                </c:pt>
                <c:pt idx="506">
                  <c:v>35664</c:v>
                </c:pt>
                <c:pt idx="507">
                  <c:v>35671</c:v>
                </c:pt>
                <c:pt idx="508">
                  <c:v>35678</c:v>
                </c:pt>
                <c:pt idx="509">
                  <c:v>35685</c:v>
                </c:pt>
                <c:pt idx="510">
                  <c:v>35692</c:v>
                </c:pt>
                <c:pt idx="511">
                  <c:v>35699</c:v>
                </c:pt>
                <c:pt idx="512">
                  <c:v>35706</c:v>
                </c:pt>
                <c:pt idx="513">
                  <c:v>35713</c:v>
                </c:pt>
                <c:pt idx="514">
                  <c:v>35720</c:v>
                </c:pt>
                <c:pt idx="515">
                  <c:v>35727</c:v>
                </c:pt>
                <c:pt idx="516">
                  <c:v>35734</c:v>
                </c:pt>
                <c:pt idx="517">
                  <c:v>35741</c:v>
                </c:pt>
                <c:pt idx="518">
                  <c:v>35748</c:v>
                </c:pt>
                <c:pt idx="519">
                  <c:v>35755</c:v>
                </c:pt>
                <c:pt idx="520">
                  <c:v>35762</c:v>
                </c:pt>
                <c:pt idx="521">
                  <c:v>35769</c:v>
                </c:pt>
                <c:pt idx="522">
                  <c:v>35776</c:v>
                </c:pt>
                <c:pt idx="523">
                  <c:v>35783</c:v>
                </c:pt>
                <c:pt idx="524">
                  <c:v>35790</c:v>
                </c:pt>
                <c:pt idx="525">
                  <c:v>35795</c:v>
                </c:pt>
                <c:pt idx="526">
                  <c:v>35797</c:v>
                </c:pt>
                <c:pt idx="527">
                  <c:v>35804</c:v>
                </c:pt>
                <c:pt idx="528">
                  <c:v>35811</c:v>
                </c:pt>
                <c:pt idx="529">
                  <c:v>35818</c:v>
                </c:pt>
                <c:pt idx="530">
                  <c:v>35825</c:v>
                </c:pt>
                <c:pt idx="531">
                  <c:v>35832</c:v>
                </c:pt>
                <c:pt idx="532">
                  <c:v>35839</c:v>
                </c:pt>
                <c:pt idx="533">
                  <c:v>35846</c:v>
                </c:pt>
                <c:pt idx="534">
                  <c:v>35853</c:v>
                </c:pt>
                <c:pt idx="535">
                  <c:v>35860</c:v>
                </c:pt>
                <c:pt idx="536">
                  <c:v>35867</c:v>
                </c:pt>
                <c:pt idx="537">
                  <c:v>35874</c:v>
                </c:pt>
                <c:pt idx="538">
                  <c:v>35881</c:v>
                </c:pt>
                <c:pt idx="539">
                  <c:v>35888</c:v>
                </c:pt>
                <c:pt idx="540">
                  <c:v>35894</c:v>
                </c:pt>
                <c:pt idx="541">
                  <c:v>35902</c:v>
                </c:pt>
                <c:pt idx="542">
                  <c:v>35909</c:v>
                </c:pt>
                <c:pt idx="543">
                  <c:v>35916</c:v>
                </c:pt>
                <c:pt idx="544">
                  <c:v>35923</c:v>
                </c:pt>
                <c:pt idx="545">
                  <c:v>35930</c:v>
                </c:pt>
                <c:pt idx="546">
                  <c:v>35937</c:v>
                </c:pt>
                <c:pt idx="547">
                  <c:v>35944</c:v>
                </c:pt>
                <c:pt idx="548">
                  <c:v>35951</c:v>
                </c:pt>
                <c:pt idx="549">
                  <c:v>35958</c:v>
                </c:pt>
                <c:pt idx="550">
                  <c:v>35965</c:v>
                </c:pt>
                <c:pt idx="551">
                  <c:v>35972</c:v>
                </c:pt>
                <c:pt idx="552">
                  <c:v>35979</c:v>
                </c:pt>
                <c:pt idx="553">
                  <c:v>35986</c:v>
                </c:pt>
                <c:pt idx="554">
                  <c:v>35993</c:v>
                </c:pt>
                <c:pt idx="555">
                  <c:v>36000</c:v>
                </c:pt>
                <c:pt idx="556">
                  <c:v>36007</c:v>
                </c:pt>
                <c:pt idx="557">
                  <c:v>36014</c:v>
                </c:pt>
                <c:pt idx="558">
                  <c:v>36021</c:v>
                </c:pt>
                <c:pt idx="559">
                  <c:v>36028</c:v>
                </c:pt>
                <c:pt idx="560">
                  <c:v>36035</c:v>
                </c:pt>
                <c:pt idx="561">
                  <c:v>36042</c:v>
                </c:pt>
                <c:pt idx="562">
                  <c:v>36049</c:v>
                </c:pt>
                <c:pt idx="563">
                  <c:v>36056</c:v>
                </c:pt>
                <c:pt idx="564">
                  <c:v>36063</c:v>
                </c:pt>
                <c:pt idx="565">
                  <c:v>36070</c:v>
                </c:pt>
                <c:pt idx="566">
                  <c:v>36077</c:v>
                </c:pt>
                <c:pt idx="567">
                  <c:v>36084</c:v>
                </c:pt>
                <c:pt idx="568">
                  <c:v>36091</c:v>
                </c:pt>
                <c:pt idx="569">
                  <c:v>36098</c:v>
                </c:pt>
                <c:pt idx="570">
                  <c:v>36105</c:v>
                </c:pt>
                <c:pt idx="571">
                  <c:v>36112</c:v>
                </c:pt>
                <c:pt idx="572">
                  <c:v>36119</c:v>
                </c:pt>
                <c:pt idx="573">
                  <c:v>36126</c:v>
                </c:pt>
                <c:pt idx="574">
                  <c:v>36133</c:v>
                </c:pt>
                <c:pt idx="575">
                  <c:v>36140</c:v>
                </c:pt>
                <c:pt idx="576">
                  <c:v>36147</c:v>
                </c:pt>
                <c:pt idx="577">
                  <c:v>36153</c:v>
                </c:pt>
                <c:pt idx="578">
                  <c:v>36160</c:v>
                </c:pt>
                <c:pt idx="579">
                  <c:v>36168</c:v>
                </c:pt>
                <c:pt idx="580">
                  <c:v>36175</c:v>
                </c:pt>
                <c:pt idx="581">
                  <c:v>36182</c:v>
                </c:pt>
                <c:pt idx="582">
                  <c:v>36189</c:v>
                </c:pt>
                <c:pt idx="583">
                  <c:v>36196</c:v>
                </c:pt>
                <c:pt idx="584">
                  <c:v>36203</c:v>
                </c:pt>
                <c:pt idx="585">
                  <c:v>36210</c:v>
                </c:pt>
                <c:pt idx="586">
                  <c:v>36217</c:v>
                </c:pt>
                <c:pt idx="587">
                  <c:v>36224</c:v>
                </c:pt>
                <c:pt idx="588">
                  <c:v>36231</c:v>
                </c:pt>
                <c:pt idx="589">
                  <c:v>36238</c:v>
                </c:pt>
                <c:pt idx="590">
                  <c:v>36245</c:v>
                </c:pt>
                <c:pt idx="591">
                  <c:v>36252</c:v>
                </c:pt>
                <c:pt idx="592">
                  <c:v>36259</c:v>
                </c:pt>
                <c:pt idx="593">
                  <c:v>36266</c:v>
                </c:pt>
                <c:pt idx="594">
                  <c:v>36273</c:v>
                </c:pt>
                <c:pt idx="595">
                  <c:v>36280</c:v>
                </c:pt>
                <c:pt idx="596">
                  <c:v>36287</c:v>
                </c:pt>
                <c:pt idx="597">
                  <c:v>36294</c:v>
                </c:pt>
                <c:pt idx="598">
                  <c:v>36301</c:v>
                </c:pt>
                <c:pt idx="599">
                  <c:v>36308</c:v>
                </c:pt>
                <c:pt idx="600">
                  <c:v>36315</c:v>
                </c:pt>
                <c:pt idx="601">
                  <c:v>36322</c:v>
                </c:pt>
                <c:pt idx="602">
                  <c:v>36329</c:v>
                </c:pt>
                <c:pt idx="603">
                  <c:v>36336</c:v>
                </c:pt>
                <c:pt idx="604">
                  <c:v>36343</c:v>
                </c:pt>
                <c:pt idx="605">
                  <c:v>36350</c:v>
                </c:pt>
                <c:pt idx="606">
                  <c:v>36357</c:v>
                </c:pt>
                <c:pt idx="607">
                  <c:v>36364</c:v>
                </c:pt>
                <c:pt idx="608">
                  <c:v>36371</c:v>
                </c:pt>
                <c:pt idx="609">
                  <c:v>36378</c:v>
                </c:pt>
                <c:pt idx="610">
                  <c:v>36385</c:v>
                </c:pt>
                <c:pt idx="611">
                  <c:v>36392</c:v>
                </c:pt>
                <c:pt idx="612">
                  <c:v>36399</c:v>
                </c:pt>
                <c:pt idx="613">
                  <c:v>36406</c:v>
                </c:pt>
                <c:pt idx="614">
                  <c:v>36413</c:v>
                </c:pt>
                <c:pt idx="615">
                  <c:v>36420</c:v>
                </c:pt>
                <c:pt idx="616">
                  <c:v>36427</c:v>
                </c:pt>
                <c:pt idx="617">
                  <c:v>36434</c:v>
                </c:pt>
                <c:pt idx="618">
                  <c:v>36441</c:v>
                </c:pt>
                <c:pt idx="619">
                  <c:v>36448</c:v>
                </c:pt>
                <c:pt idx="620">
                  <c:v>36455</c:v>
                </c:pt>
                <c:pt idx="621">
                  <c:v>36462</c:v>
                </c:pt>
                <c:pt idx="622">
                  <c:v>36469</c:v>
                </c:pt>
                <c:pt idx="623">
                  <c:v>36476</c:v>
                </c:pt>
                <c:pt idx="624">
                  <c:v>36483</c:v>
                </c:pt>
                <c:pt idx="625">
                  <c:v>36490</c:v>
                </c:pt>
                <c:pt idx="626">
                  <c:v>36497</c:v>
                </c:pt>
                <c:pt idx="627">
                  <c:v>36504</c:v>
                </c:pt>
                <c:pt idx="628">
                  <c:v>36511</c:v>
                </c:pt>
                <c:pt idx="629">
                  <c:v>36518</c:v>
                </c:pt>
                <c:pt idx="630">
                  <c:v>36525</c:v>
                </c:pt>
                <c:pt idx="631">
                  <c:v>36532</c:v>
                </c:pt>
                <c:pt idx="632">
                  <c:v>36539</c:v>
                </c:pt>
                <c:pt idx="633">
                  <c:v>36546</c:v>
                </c:pt>
                <c:pt idx="634">
                  <c:v>36553</c:v>
                </c:pt>
                <c:pt idx="635">
                  <c:v>36560</c:v>
                </c:pt>
                <c:pt idx="636">
                  <c:v>36567</c:v>
                </c:pt>
                <c:pt idx="637">
                  <c:v>36574</c:v>
                </c:pt>
                <c:pt idx="638">
                  <c:v>36581</c:v>
                </c:pt>
                <c:pt idx="639">
                  <c:v>36588</c:v>
                </c:pt>
                <c:pt idx="640">
                  <c:v>36595</c:v>
                </c:pt>
                <c:pt idx="641">
                  <c:v>36602</c:v>
                </c:pt>
                <c:pt idx="642">
                  <c:v>36609</c:v>
                </c:pt>
                <c:pt idx="643">
                  <c:v>36616</c:v>
                </c:pt>
                <c:pt idx="644">
                  <c:v>36623</c:v>
                </c:pt>
                <c:pt idx="645">
                  <c:v>36630</c:v>
                </c:pt>
                <c:pt idx="646">
                  <c:v>36636</c:v>
                </c:pt>
                <c:pt idx="647">
                  <c:v>36644</c:v>
                </c:pt>
                <c:pt idx="648">
                  <c:v>36651</c:v>
                </c:pt>
                <c:pt idx="649">
                  <c:v>36658</c:v>
                </c:pt>
                <c:pt idx="650">
                  <c:v>36665</c:v>
                </c:pt>
                <c:pt idx="651">
                  <c:v>36672</c:v>
                </c:pt>
                <c:pt idx="652">
                  <c:v>36679</c:v>
                </c:pt>
                <c:pt idx="653">
                  <c:v>36686</c:v>
                </c:pt>
                <c:pt idx="654">
                  <c:v>36693</c:v>
                </c:pt>
                <c:pt idx="655">
                  <c:v>36700</c:v>
                </c:pt>
                <c:pt idx="656">
                  <c:v>36707</c:v>
                </c:pt>
                <c:pt idx="657">
                  <c:v>36714</c:v>
                </c:pt>
                <c:pt idx="658">
                  <c:v>36721</c:v>
                </c:pt>
                <c:pt idx="659">
                  <c:v>36728</c:v>
                </c:pt>
                <c:pt idx="660">
                  <c:v>36735</c:v>
                </c:pt>
                <c:pt idx="661">
                  <c:v>36742</c:v>
                </c:pt>
                <c:pt idx="662">
                  <c:v>36749</c:v>
                </c:pt>
                <c:pt idx="663">
                  <c:v>36756</c:v>
                </c:pt>
                <c:pt idx="664">
                  <c:v>36763</c:v>
                </c:pt>
                <c:pt idx="665">
                  <c:v>36770</c:v>
                </c:pt>
                <c:pt idx="666">
                  <c:v>36777</c:v>
                </c:pt>
                <c:pt idx="667">
                  <c:v>36784</c:v>
                </c:pt>
                <c:pt idx="668">
                  <c:v>36791</c:v>
                </c:pt>
                <c:pt idx="669">
                  <c:v>36798</c:v>
                </c:pt>
                <c:pt idx="670">
                  <c:v>36805</c:v>
                </c:pt>
                <c:pt idx="671">
                  <c:v>36812</c:v>
                </c:pt>
                <c:pt idx="672">
                  <c:v>36819</c:v>
                </c:pt>
                <c:pt idx="673">
                  <c:v>36826</c:v>
                </c:pt>
                <c:pt idx="674">
                  <c:v>36833</c:v>
                </c:pt>
                <c:pt idx="675">
                  <c:v>36840</c:v>
                </c:pt>
                <c:pt idx="676">
                  <c:v>36847</c:v>
                </c:pt>
                <c:pt idx="677">
                  <c:v>36854</c:v>
                </c:pt>
                <c:pt idx="678">
                  <c:v>36861</c:v>
                </c:pt>
                <c:pt idx="679">
                  <c:v>36868</c:v>
                </c:pt>
                <c:pt idx="680">
                  <c:v>36875</c:v>
                </c:pt>
                <c:pt idx="681">
                  <c:v>36882</c:v>
                </c:pt>
                <c:pt idx="682">
                  <c:v>36889</c:v>
                </c:pt>
                <c:pt idx="683">
                  <c:v>36896</c:v>
                </c:pt>
                <c:pt idx="684">
                  <c:v>36903</c:v>
                </c:pt>
                <c:pt idx="685">
                  <c:v>36910</c:v>
                </c:pt>
                <c:pt idx="686">
                  <c:v>36917</c:v>
                </c:pt>
                <c:pt idx="687">
                  <c:v>36924</c:v>
                </c:pt>
                <c:pt idx="688">
                  <c:v>36931</c:v>
                </c:pt>
                <c:pt idx="689">
                  <c:v>36938</c:v>
                </c:pt>
                <c:pt idx="690">
                  <c:v>36945</c:v>
                </c:pt>
                <c:pt idx="691">
                  <c:v>36952</c:v>
                </c:pt>
                <c:pt idx="692">
                  <c:v>36959</c:v>
                </c:pt>
                <c:pt idx="693">
                  <c:v>36966</c:v>
                </c:pt>
                <c:pt idx="694">
                  <c:v>36973</c:v>
                </c:pt>
                <c:pt idx="695">
                  <c:v>36980</c:v>
                </c:pt>
                <c:pt idx="696">
                  <c:v>36987</c:v>
                </c:pt>
                <c:pt idx="697">
                  <c:v>36993</c:v>
                </c:pt>
                <c:pt idx="698">
                  <c:v>37001</c:v>
                </c:pt>
                <c:pt idx="699">
                  <c:v>37008</c:v>
                </c:pt>
                <c:pt idx="700">
                  <c:v>37015</c:v>
                </c:pt>
                <c:pt idx="701">
                  <c:v>37022</c:v>
                </c:pt>
                <c:pt idx="702">
                  <c:v>37029</c:v>
                </c:pt>
                <c:pt idx="703">
                  <c:v>37036</c:v>
                </c:pt>
                <c:pt idx="704">
                  <c:v>37043</c:v>
                </c:pt>
                <c:pt idx="705">
                  <c:v>37050</c:v>
                </c:pt>
                <c:pt idx="706">
                  <c:v>37057</c:v>
                </c:pt>
                <c:pt idx="707">
                  <c:v>37064</c:v>
                </c:pt>
                <c:pt idx="708">
                  <c:v>37071</c:v>
                </c:pt>
                <c:pt idx="709">
                  <c:v>37078</c:v>
                </c:pt>
                <c:pt idx="710">
                  <c:v>37085</c:v>
                </c:pt>
                <c:pt idx="711">
                  <c:v>37092</c:v>
                </c:pt>
                <c:pt idx="712">
                  <c:v>37099</c:v>
                </c:pt>
                <c:pt idx="713">
                  <c:v>37106</c:v>
                </c:pt>
                <c:pt idx="714">
                  <c:v>37113</c:v>
                </c:pt>
                <c:pt idx="715">
                  <c:v>37120</c:v>
                </c:pt>
                <c:pt idx="716">
                  <c:v>37127</c:v>
                </c:pt>
                <c:pt idx="717">
                  <c:v>37134</c:v>
                </c:pt>
                <c:pt idx="718">
                  <c:v>37141</c:v>
                </c:pt>
                <c:pt idx="719">
                  <c:v>37145</c:v>
                </c:pt>
                <c:pt idx="720">
                  <c:v>37155</c:v>
                </c:pt>
                <c:pt idx="721">
                  <c:v>37162</c:v>
                </c:pt>
                <c:pt idx="722">
                  <c:v>37169</c:v>
                </c:pt>
                <c:pt idx="723">
                  <c:v>37176</c:v>
                </c:pt>
                <c:pt idx="724">
                  <c:v>37183</c:v>
                </c:pt>
                <c:pt idx="725">
                  <c:v>37190</c:v>
                </c:pt>
                <c:pt idx="726">
                  <c:v>37197</c:v>
                </c:pt>
                <c:pt idx="727">
                  <c:v>37204</c:v>
                </c:pt>
                <c:pt idx="728">
                  <c:v>37211</c:v>
                </c:pt>
                <c:pt idx="729">
                  <c:v>37218</c:v>
                </c:pt>
                <c:pt idx="730">
                  <c:v>37225</c:v>
                </c:pt>
                <c:pt idx="731">
                  <c:v>37232</c:v>
                </c:pt>
                <c:pt idx="732">
                  <c:v>37239</c:v>
                </c:pt>
                <c:pt idx="733">
                  <c:v>37246</c:v>
                </c:pt>
                <c:pt idx="734">
                  <c:v>37253</c:v>
                </c:pt>
                <c:pt idx="735">
                  <c:v>37256</c:v>
                </c:pt>
                <c:pt idx="736">
                  <c:v>37260</c:v>
                </c:pt>
                <c:pt idx="737">
                  <c:v>37267</c:v>
                </c:pt>
                <c:pt idx="738">
                  <c:v>37274</c:v>
                </c:pt>
                <c:pt idx="739">
                  <c:v>37281</c:v>
                </c:pt>
                <c:pt idx="740">
                  <c:v>37288</c:v>
                </c:pt>
                <c:pt idx="741">
                  <c:v>37295</c:v>
                </c:pt>
                <c:pt idx="742">
                  <c:v>37302</c:v>
                </c:pt>
                <c:pt idx="743">
                  <c:v>37309</c:v>
                </c:pt>
                <c:pt idx="744">
                  <c:v>37316</c:v>
                </c:pt>
                <c:pt idx="745">
                  <c:v>37323</c:v>
                </c:pt>
                <c:pt idx="746">
                  <c:v>37330</c:v>
                </c:pt>
                <c:pt idx="747">
                  <c:v>37337</c:v>
                </c:pt>
                <c:pt idx="748">
                  <c:v>37344</c:v>
                </c:pt>
                <c:pt idx="749">
                  <c:v>37351</c:v>
                </c:pt>
                <c:pt idx="750">
                  <c:v>37358</c:v>
                </c:pt>
                <c:pt idx="751">
                  <c:v>37365</c:v>
                </c:pt>
                <c:pt idx="752">
                  <c:v>37372</c:v>
                </c:pt>
                <c:pt idx="753">
                  <c:v>37379</c:v>
                </c:pt>
                <c:pt idx="754">
                  <c:v>37386</c:v>
                </c:pt>
                <c:pt idx="755">
                  <c:v>37393</c:v>
                </c:pt>
                <c:pt idx="756">
                  <c:v>37400</c:v>
                </c:pt>
                <c:pt idx="757">
                  <c:v>37407</c:v>
                </c:pt>
                <c:pt idx="758">
                  <c:v>37414</c:v>
                </c:pt>
                <c:pt idx="759">
                  <c:v>37421</c:v>
                </c:pt>
                <c:pt idx="760">
                  <c:v>37428</c:v>
                </c:pt>
                <c:pt idx="761">
                  <c:v>37435</c:v>
                </c:pt>
                <c:pt idx="762">
                  <c:v>37442</c:v>
                </c:pt>
                <c:pt idx="763">
                  <c:v>37449</c:v>
                </c:pt>
                <c:pt idx="764">
                  <c:v>37456</c:v>
                </c:pt>
                <c:pt idx="765">
                  <c:v>37463</c:v>
                </c:pt>
                <c:pt idx="766">
                  <c:v>37470</c:v>
                </c:pt>
                <c:pt idx="767">
                  <c:v>37477</c:v>
                </c:pt>
                <c:pt idx="768">
                  <c:v>37484</c:v>
                </c:pt>
                <c:pt idx="769">
                  <c:v>37491</c:v>
                </c:pt>
                <c:pt idx="770">
                  <c:v>37498</c:v>
                </c:pt>
                <c:pt idx="771">
                  <c:v>37505</c:v>
                </c:pt>
                <c:pt idx="772">
                  <c:v>37512</c:v>
                </c:pt>
                <c:pt idx="773">
                  <c:v>37519</c:v>
                </c:pt>
                <c:pt idx="774">
                  <c:v>37526</c:v>
                </c:pt>
                <c:pt idx="775">
                  <c:v>37533</c:v>
                </c:pt>
                <c:pt idx="776">
                  <c:v>37540</c:v>
                </c:pt>
                <c:pt idx="777">
                  <c:v>37547</c:v>
                </c:pt>
                <c:pt idx="778">
                  <c:v>37554</c:v>
                </c:pt>
                <c:pt idx="779">
                  <c:v>37561</c:v>
                </c:pt>
                <c:pt idx="780">
                  <c:v>37568</c:v>
                </c:pt>
                <c:pt idx="781">
                  <c:v>37575</c:v>
                </c:pt>
                <c:pt idx="782">
                  <c:v>37582</c:v>
                </c:pt>
                <c:pt idx="783">
                  <c:v>37589</c:v>
                </c:pt>
                <c:pt idx="784">
                  <c:v>37596</c:v>
                </c:pt>
                <c:pt idx="785">
                  <c:v>37603</c:v>
                </c:pt>
                <c:pt idx="786">
                  <c:v>37610</c:v>
                </c:pt>
                <c:pt idx="787">
                  <c:v>37617</c:v>
                </c:pt>
                <c:pt idx="788">
                  <c:v>37621</c:v>
                </c:pt>
                <c:pt idx="789">
                  <c:v>37624</c:v>
                </c:pt>
                <c:pt idx="790">
                  <c:v>37631</c:v>
                </c:pt>
                <c:pt idx="791">
                  <c:v>37638</c:v>
                </c:pt>
                <c:pt idx="792">
                  <c:v>37645</c:v>
                </c:pt>
                <c:pt idx="793">
                  <c:v>37652</c:v>
                </c:pt>
                <c:pt idx="794">
                  <c:v>37659</c:v>
                </c:pt>
                <c:pt idx="795">
                  <c:v>37666</c:v>
                </c:pt>
                <c:pt idx="796">
                  <c:v>37673</c:v>
                </c:pt>
                <c:pt idx="797">
                  <c:v>37680</c:v>
                </c:pt>
                <c:pt idx="798">
                  <c:v>37687</c:v>
                </c:pt>
                <c:pt idx="799">
                  <c:v>37694</c:v>
                </c:pt>
                <c:pt idx="800">
                  <c:v>37701</c:v>
                </c:pt>
                <c:pt idx="801">
                  <c:v>37708</c:v>
                </c:pt>
                <c:pt idx="802">
                  <c:v>37715</c:v>
                </c:pt>
                <c:pt idx="803">
                  <c:v>37722</c:v>
                </c:pt>
                <c:pt idx="804">
                  <c:v>37729</c:v>
                </c:pt>
                <c:pt idx="805">
                  <c:v>37736</c:v>
                </c:pt>
                <c:pt idx="806">
                  <c:v>37743</c:v>
                </c:pt>
                <c:pt idx="807">
                  <c:v>37750</c:v>
                </c:pt>
                <c:pt idx="808">
                  <c:v>37757</c:v>
                </c:pt>
                <c:pt idx="809">
                  <c:v>37764</c:v>
                </c:pt>
                <c:pt idx="810">
                  <c:v>37771</c:v>
                </c:pt>
                <c:pt idx="811">
                  <c:v>37778</c:v>
                </c:pt>
                <c:pt idx="812">
                  <c:v>37785</c:v>
                </c:pt>
                <c:pt idx="813">
                  <c:v>37792</c:v>
                </c:pt>
                <c:pt idx="814">
                  <c:v>37799</c:v>
                </c:pt>
                <c:pt idx="815">
                  <c:v>37806</c:v>
                </c:pt>
                <c:pt idx="816">
                  <c:v>37813</c:v>
                </c:pt>
                <c:pt idx="817">
                  <c:v>37820</c:v>
                </c:pt>
                <c:pt idx="818">
                  <c:v>37827</c:v>
                </c:pt>
                <c:pt idx="819">
                  <c:v>37834</c:v>
                </c:pt>
                <c:pt idx="820">
                  <c:v>37841</c:v>
                </c:pt>
                <c:pt idx="821">
                  <c:v>37848</c:v>
                </c:pt>
                <c:pt idx="822">
                  <c:v>37855</c:v>
                </c:pt>
                <c:pt idx="823">
                  <c:v>37862</c:v>
                </c:pt>
                <c:pt idx="824">
                  <c:v>37869</c:v>
                </c:pt>
                <c:pt idx="825">
                  <c:v>37876</c:v>
                </c:pt>
                <c:pt idx="826">
                  <c:v>37883</c:v>
                </c:pt>
                <c:pt idx="827">
                  <c:v>37890</c:v>
                </c:pt>
                <c:pt idx="828">
                  <c:v>37897</c:v>
                </c:pt>
                <c:pt idx="829">
                  <c:v>37904</c:v>
                </c:pt>
                <c:pt idx="830">
                  <c:v>37911</c:v>
                </c:pt>
                <c:pt idx="831">
                  <c:v>37918</c:v>
                </c:pt>
                <c:pt idx="832">
                  <c:v>37925</c:v>
                </c:pt>
                <c:pt idx="833">
                  <c:v>37932</c:v>
                </c:pt>
                <c:pt idx="834">
                  <c:v>37939</c:v>
                </c:pt>
                <c:pt idx="835">
                  <c:v>37946</c:v>
                </c:pt>
                <c:pt idx="836">
                  <c:v>37953</c:v>
                </c:pt>
                <c:pt idx="837">
                  <c:v>37960</c:v>
                </c:pt>
                <c:pt idx="838">
                  <c:v>37967</c:v>
                </c:pt>
                <c:pt idx="839">
                  <c:v>37974</c:v>
                </c:pt>
                <c:pt idx="840">
                  <c:v>37981</c:v>
                </c:pt>
                <c:pt idx="841">
                  <c:v>37986</c:v>
                </c:pt>
                <c:pt idx="842">
                  <c:v>37988</c:v>
                </c:pt>
                <c:pt idx="843">
                  <c:v>37995</c:v>
                </c:pt>
                <c:pt idx="844">
                  <c:v>38002</c:v>
                </c:pt>
                <c:pt idx="845">
                  <c:v>38009</c:v>
                </c:pt>
                <c:pt idx="846">
                  <c:v>38016</c:v>
                </c:pt>
                <c:pt idx="847">
                  <c:v>38023</c:v>
                </c:pt>
                <c:pt idx="848">
                  <c:v>38030</c:v>
                </c:pt>
                <c:pt idx="849">
                  <c:v>38037</c:v>
                </c:pt>
                <c:pt idx="850">
                  <c:v>38044</c:v>
                </c:pt>
                <c:pt idx="851">
                  <c:v>38051</c:v>
                </c:pt>
                <c:pt idx="852">
                  <c:v>38058</c:v>
                </c:pt>
                <c:pt idx="853">
                  <c:v>38065</c:v>
                </c:pt>
                <c:pt idx="854">
                  <c:v>38072</c:v>
                </c:pt>
                <c:pt idx="855">
                  <c:v>38079</c:v>
                </c:pt>
                <c:pt idx="856">
                  <c:v>38086</c:v>
                </c:pt>
                <c:pt idx="857">
                  <c:v>38093</c:v>
                </c:pt>
                <c:pt idx="858">
                  <c:v>38100</c:v>
                </c:pt>
                <c:pt idx="859">
                  <c:v>38107</c:v>
                </c:pt>
                <c:pt idx="860">
                  <c:v>38114</c:v>
                </c:pt>
                <c:pt idx="861">
                  <c:v>38121</c:v>
                </c:pt>
                <c:pt idx="862">
                  <c:v>38128</c:v>
                </c:pt>
                <c:pt idx="863">
                  <c:v>38135</c:v>
                </c:pt>
                <c:pt idx="864">
                  <c:v>38142</c:v>
                </c:pt>
                <c:pt idx="865">
                  <c:v>38149</c:v>
                </c:pt>
                <c:pt idx="866">
                  <c:v>38156</c:v>
                </c:pt>
                <c:pt idx="867">
                  <c:v>38163</c:v>
                </c:pt>
                <c:pt idx="868">
                  <c:v>38170</c:v>
                </c:pt>
                <c:pt idx="869">
                  <c:v>38177</c:v>
                </c:pt>
                <c:pt idx="870">
                  <c:v>38184</c:v>
                </c:pt>
                <c:pt idx="871">
                  <c:v>38191</c:v>
                </c:pt>
                <c:pt idx="872">
                  <c:v>38198</c:v>
                </c:pt>
                <c:pt idx="873">
                  <c:v>38205</c:v>
                </c:pt>
                <c:pt idx="874">
                  <c:v>38212</c:v>
                </c:pt>
                <c:pt idx="875">
                  <c:v>38219</c:v>
                </c:pt>
                <c:pt idx="876">
                  <c:v>38226</c:v>
                </c:pt>
                <c:pt idx="877">
                  <c:v>38233</c:v>
                </c:pt>
                <c:pt idx="878">
                  <c:v>38240</c:v>
                </c:pt>
                <c:pt idx="879">
                  <c:v>38247</c:v>
                </c:pt>
                <c:pt idx="880">
                  <c:v>38254</c:v>
                </c:pt>
                <c:pt idx="881">
                  <c:v>38261</c:v>
                </c:pt>
                <c:pt idx="882">
                  <c:v>38268</c:v>
                </c:pt>
                <c:pt idx="883">
                  <c:v>38275</c:v>
                </c:pt>
                <c:pt idx="884">
                  <c:v>38282</c:v>
                </c:pt>
                <c:pt idx="885">
                  <c:v>38289</c:v>
                </c:pt>
                <c:pt idx="886">
                  <c:v>38296</c:v>
                </c:pt>
                <c:pt idx="887">
                  <c:v>38303</c:v>
                </c:pt>
                <c:pt idx="888">
                  <c:v>38310</c:v>
                </c:pt>
                <c:pt idx="889">
                  <c:v>38317</c:v>
                </c:pt>
                <c:pt idx="890">
                  <c:v>38324</c:v>
                </c:pt>
                <c:pt idx="891">
                  <c:v>38331</c:v>
                </c:pt>
                <c:pt idx="892">
                  <c:v>38338</c:v>
                </c:pt>
                <c:pt idx="893">
                  <c:v>38345</c:v>
                </c:pt>
                <c:pt idx="894">
                  <c:v>38352</c:v>
                </c:pt>
                <c:pt idx="895">
                  <c:v>38359</c:v>
                </c:pt>
                <c:pt idx="896">
                  <c:v>38366</c:v>
                </c:pt>
                <c:pt idx="897">
                  <c:v>38373</c:v>
                </c:pt>
                <c:pt idx="898">
                  <c:v>38380</c:v>
                </c:pt>
                <c:pt idx="899">
                  <c:v>38387</c:v>
                </c:pt>
                <c:pt idx="900">
                  <c:v>38394</c:v>
                </c:pt>
                <c:pt idx="901">
                  <c:v>38401</c:v>
                </c:pt>
                <c:pt idx="902">
                  <c:v>38408</c:v>
                </c:pt>
                <c:pt idx="903">
                  <c:v>38415</c:v>
                </c:pt>
                <c:pt idx="904">
                  <c:v>38422</c:v>
                </c:pt>
                <c:pt idx="905">
                  <c:v>38429</c:v>
                </c:pt>
                <c:pt idx="906">
                  <c:v>38436</c:v>
                </c:pt>
                <c:pt idx="907">
                  <c:v>38443</c:v>
                </c:pt>
                <c:pt idx="908">
                  <c:v>38450</c:v>
                </c:pt>
                <c:pt idx="909">
                  <c:v>38457</c:v>
                </c:pt>
                <c:pt idx="910">
                  <c:v>38464</c:v>
                </c:pt>
                <c:pt idx="911">
                  <c:v>38471</c:v>
                </c:pt>
                <c:pt idx="912">
                  <c:v>38478</c:v>
                </c:pt>
                <c:pt idx="913">
                  <c:v>38485</c:v>
                </c:pt>
                <c:pt idx="914">
                  <c:v>38492</c:v>
                </c:pt>
                <c:pt idx="915">
                  <c:v>38499</c:v>
                </c:pt>
                <c:pt idx="916">
                  <c:v>38506</c:v>
                </c:pt>
                <c:pt idx="917">
                  <c:v>38513</c:v>
                </c:pt>
                <c:pt idx="918">
                  <c:v>38520</c:v>
                </c:pt>
                <c:pt idx="919">
                  <c:v>38527</c:v>
                </c:pt>
                <c:pt idx="920">
                  <c:v>38534</c:v>
                </c:pt>
                <c:pt idx="921">
                  <c:v>38541</c:v>
                </c:pt>
                <c:pt idx="922">
                  <c:v>38548</c:v>
                </c:pt>
                <c:pt idx="923">
                  <c:v>38555</c:v>
                </c:pt>
                <c:pt idx="924">
                  <c:v>38562</c:v>
                </c:pt>
                <c:pt idx="925">
                  <c:v>38569</c:v>
                </c:pt>
                <c:pt idx="926">
                  <c:v>38576</c:v>
                </c:pt>
                <c:pt idx="927">
                  <c:v>38583</c:v>
                </c:pt>
                <c:pt idx="928">
                  <c:v>38590</c:v>
                </c:pt>
                <c:pt idx="929">
                  <c:v>38597</c:v>
                </c:pt>
                <c:pt idx="930">
                  <c:v>38604</c:v>
                </c:pt>
                <c:pt idx="931">
                  <c:v>38611</c:v>
                </c:pt>
                <c:pt idx="932">
                  <c:v>38618</c:v>
                </c:pt>
                <c:pt idx="933">
                  <c:v>38625</c:v>
                </c:pt>
                <c:pt idx="934">
                  <c:v>38632</c:v>
                </c:pt>
                <c:pt idx="935">
                  <c:v>38639</c:v>
                </c:pt>
                <c:pt idx="936">
                  <c:v>38646</c:v>
                </c:pt>
                <c:pt idx="937">
                  <c:v>38653</c:v>
                </c:pt>
                <c:pt idx="938">
                  <c:v>38660</c:v>
                </c:pt>
                <c:pt idx="939">
                  <c:v>38667</c:v>
                </c:pt>
                <c:pt idx="940">
                  <c:v>38674</c:v>
                </c:pt>
                <c:pt idx="941">
                  <c:v>38681</c:v>
                </c:pt>
                <c:pt idx="942">
                  <c:v>38688</c:v>
                </c:pt>
                <c:pt idx="943">
                  <c:v>38695</c:v>
                </c:pt>
                <c:pt idx="944">
                  <c:v>38702</c:v>
                </c:pt>
                <c:pt idx="945">
                  <c:v>38709</c:v>
                </c:pt>
                <c:pt idx="946">
                  <c:v>38716</c:v>
                </c:pt>
                <c:pt idx="947">
                  <c:v>38723</c:v>
                </c:pt>
                <c:pt idx="948">
                  <c:v>38730</c:v>
                </c:pt>
                <c:pt idx="949">
                  <c:v>38737</c:v>
                </c:pt>
                <c:pt idx="950">
                  <c:v>38744</c:v>
                </c:pt>
                <c:pt idx="951">
                  <c:v>38751</c:v>
                </c:pt>
                <c:pt idx="952">
                  <c:v>38758</c:v>
                </c:pt>
                <c:pt idx="953">
                  <c:v>38765</c:v>
                </c:pt>
                <c:pt idx="954">
                  <c:v>38772</c:v>
                </c:pt>
                <c:pt idx="955">
                  <c:v>38779</c:v>
                </c:pt>
                <c:pt idx="956">
                  <c:v>38786</c:v>
                </c:pt>
                <c:pt idx="957">
                  <c:v>38793</c:v>
                </c:pt>
                <c:pt idx="958">
                  <c:v>38800</c:v>
                </c:pt>
                <c:pt idx="959">
                  <c:v>38807</c:v>
                </c:pt>
                <c:pt idx="960">
                  <c:v>38814</c:v>
                </c:pt>
                <c:pt idx="961">
                  <c:v>38820</c:v>
                </c:pt>
                <c:pt idx="962">
                  <c:v>38828</c:v>
                </c:pt>
                <c:pt idx="963">
                  <c:v>38835</c:v>
                </c:pt>
                <c:pt idx="964">
                  <c:v>38842</c:v>
                </c:pt>
                <c:pt idx="965">
                  <c:v>38849</c:v>
                </c:pt>
                <c:pt idx="966">
                  <c:v>38856</c:v>
                </c:pt>
                <c:pt idx="967">
                  <c:v>38863</c:v>
                </c:pt>
                <c:pt idx="968">
                  <c:v>38870</c:v>
                </c:pt>
                <c:pt idx="969">
                  <c:v>38877</c:v>
                </c:pt>
                <c:pt idx="970">
                  <c:v>38884</c:v>
                </c:pt>
                <c:pt idx="971">
                  <c:v>38891</c:v>
                </c:pt>
                <c:pt idx="972">
                  <c:v>38898</c:v>
                </c:pt>
                <c:pt idx="973">
                  <c:v>38905</c:v>
                </c:pt>
                <c:pt idx="974">
                  <c:v>38912</c:v>
                </c:pt>
                <c:pt idx="975">
                  <c:v>38919</c:v>
                </c:pt>
                <c:pt idx="976">
                  <c:v>38926</c:v>
                </c:pt>
                <c:pt idx="977">
                  <c:v>38933</c:v>
                </c:pt>
                <c:pt idx="978">
                  <c:v>38940</c:v>
                </c:pt>
                <c:pt idx="979">
                  <c:v>38947</c:v>
                </c:pt>
                <c:pt idx="980">
                  <c:v>38954</c:v>
                </c:pt>
                <c:pt idx="981">
                  <c:v>38961</c:v>
                </c:pt>
                <c:pt idx="982">
                  <c:v>38968</c:v>
                </c:pt>
                <c:pt idx="983">
                  <c:v>38975</c:v>
                </c:pt>
                <c:pt idx="984">
                  <c:v>38982</c:v>
                </c:pt>
                <c:pt idx="985">
                  <c:v>38989</c:v>
                </c:pt>
                <c:pt idx="986">
                  <c:v>38996</c:v>
                </c:pt>
                <c:pt idx="987">
                  <c:v>39003</c:v>
                </c:pt>
                <c:pt idx="988">
                  <c:v>39010</c:v>
                </c:pt>
                <c:pt idx="989">
                  <c:v>39017</c:v>
                </c:pt>
                <c:pt idx="990">
                  <c:v>39024</c:v>
                </c:pt>
                <c:pt idx="991">
                  <c:v>39031</c:v>
                </c:pt>
                <c:pt idx="992">
                  <c:v>39038</c:v>
                </c:pt>
                <c:pt idx="993">
                  <c:v>39045</c:v>
                </c:pt>
                <c:pt idx="994">
                  <c:v>39052</c:v>
                </c:pt>
                <c:pt idx="995">
                  <c:v>39059</c:v>
                </c:pt>
                <c:pt idx="996">
                  <c:v>39066</c:v>
                </c:pt>
                <c:pt idx="997">
                  <c:v>39073</c:v>
                </c:pt>
                <c:pt idx="998">
                  <c:v>39080</c:v>
                </c:pt>
                <c:pt idx="999">
                  <c:v>39087</c:v>
                </c:pt>
                <c:pt idx="1000">
                  <c:v>39094</c:v>
                </c:pt>
                <c:pt idx="1001">
                  <c:v>39101</c:v>
                </c:pt>
                <c:pt idx="1002">
                  <c:v>39108</c:v>
                </c:pt>
                <c:pt idx="1003">
                  <c:v>39115</c:v>
                </c:pt>
                <c:pt idx="1004">
                  <c:v>39122</c:v>
                </c:pt>
                <c:pt idx="1005">
                  <c:v>39129</c:v>
                </c:pt>
                <c:pt idx="1006">
                  <c:v>39136</c:v>
                </c:pt>
                <c:pt idx="1007">
                  <c:v>39143</c:v>
                </c:pt>
                <c:pt idx="1008">
                  <c:v>39150</c:v>
                </c:pt>
                <c:pt idx="1009">
                  <c:v>39157</c:v>
                </c:pt>
                <c:pt idx="1010">
                  <c:v>39164</c:v>
                </c:pt>
                <c:pt idx="1011">
                  <c:v>39171</c:v>
                </c:pt>
                <c:pt idx="1012">
                  <c:v>39178</c:v>
                </c:pt>
                <c:pt idx="1013">
                  <c:v>39185</c:v>
                </c:pt>
                <c:pt idx="1014">
                  <c:v>39192</c:v>
                </c:pt>
                <c:pt idx="1015">
                  <c:v>39199</c:v>
                </c:pt>
                <c:pt idx="1016">
                  <c:v>39206</c:v>
                </c:pt>
                <c:pt idx="1017">
                  <c:v>39213</c:v>
                </c:pt>
                <c:pt idx="1018">
                  <c:v>39220</c:v>
                </c:pt>
                <c:pt idx="1019">
                  <c:v>39227</c:v>
                </c:pt>
                <c:pt idx="1020">
                  <c:v>39234</c:v>
                </c:pt>
                <c:pt idx="1021">
                  <c:v>39241</c:v>
                </c:pt>
                <c:pt idx="1022">
                  <c:v>39248</c:v>
                </c:pt>
                <c:pt idx="1023">
                  <c:v>39255</c:v>
                </c:pt>
                <c:pt idx="1024">
                  <c:v>39262</c:v>
                </c:pt>
                <c:pt idx="1025">
                  <c:v>39269</c:v>
                </c:pt>
                <c:pt idx="1026">
                  <c:v>39276</c:v>
                </c:pt>
                <c:pt idx="1027">
                  <c:v>39283</c:v>
                </c:pt>
                <c:pt idx="1028">
                  <c:v>39290</c:v>
                </c:pt>
                <c:pt idx="1029">
                  <c:v>39297</c:v>
                </c:pt>
                <c:pt idx="1030">
                  <c:v>39304</c:v>
                </c:pt>
                <c:pt idx="1031">
                  <c:v>39311</c:v>
                </c:pt>
                <c:pt idx="1032">
                  <c:v>39318</c:v>
                </c:pt>
                <c:pt idx="1033">
                  <c:v>39325</c:v>
                </c:pt>
                <c:pt idx="1034">
                  <c:v>39332</c:v>
                </c:pt>
                <c:pt idx="1035">
                  <c:v>39339</c:v>
                </c:pt>
                <c:pt idx="1036">
                  <c:v>39346</c:v>
                </c:pt>
                <c:pt idx="1037">
                  <c:v>39353</c:v>
                </c:pt>
                <c:pt idx="1038">
                  <c:v>39360</c:v>
                </c:pt>
                <c:pt idx="1039">
                  <c:v>39367</c:v>
                </c:pt>
                <c:pt idx="1040">
                  <c:v>39374</c:v>
                </c:pt>
                <c:pt idx="1041">
                  <c:v>39381</c:v>
                </c:pt>
                <c:pt idx="1042">
                  <c:v>39388</c:v>
                </c:pt>
                <c:pt idx="1043">
                  <c:v>39395</c:v>
                </c:pt>
                <c:pt idx="1044">
                  <c:v>39402</c:v>
                </c:pt>
                <c:pt idx="1045">
                  <c:v>39409</c:v>
                </c:pt>
                <c:pt idx="1046">
                  <c:v>39416</c:v>
                </c:pt>
                <c:pt idx="1047">
                  <c:v>39423</c:v>
                </c:pt>
                <c:pt idx="1048">
                  <c:v>39430</c:v>
                </c:pt>
                <c:pt idx="1049">
                  <c:v>39437</c:v>
                </c:pt>
                <c:pt idx="1050">
                  <c:v>39444</c:v>
                </c:pt>
                <c:pt idx="1051">
                  <c:v>39447</c:v>
                </c:pt>
                <c:pt idx="1052">
                  <c:v>39451</c:v>
                </c:pt>
                <c:pt idx="1053">
                  <c:v>39458</c:v>
                </c:pt>
                <c:pt idx="1054">
                  <c:v>39465</c:v>
                </c:pt>
                <c:pt idx="1055">
                  <c:v>39472</c:v>
                </c:pt>
                <c:pt idx="1056">
                  <c:v>39479</c:v>
                </c:pt>
                <c:pt idx="1057">
                  <c:v>39486</c:v>
                </c:pt>
                <c:pt idx="1058">
                  <c:v>39493</c:v>
                </c:pt>
                <c:pt idx="1059">
                  <c:v>39500</c:v>
                </c:pt>
                <c:pt idx="1060">
                  <c:v>39507</c:v>
                </c:pt>
                <c:pt idx="1061">
                  <c:v>39514</c:v>
                </c:pt>
                <c:pt idx="1062">
                  <c:v>39521</c:v>
                </c:pt>
                <c:pt idx="1063">
                  <c:v>39528</c:v>
                </c:pt>
                <c:pt idx="1064">
                  <c:v>39535</c:v>
                </c:pt>
                <c:pt idx="1065">
                  <c:v>39542</c:v>
                </c:pt>
                <c:pt idx="1066">
                  <c:v>39549</c:v>
                </c:pt>
                <c:pt idx="1067">
                  <c:v>39556</c:v>
                </c:pt>
                <c:pt idx="1068">
                  <c:v>39563</c:v>
                </c:pt>
                <c:pt idx="1069">
                  <c:v>39570</c:v>
                </c:pt>
                <c:pt idx="1070">
                  <c:v>39577</c:v>
                </c:pt>
                <c:pt idx="1071">
                  <c:v>39584</c:v>
                </c:pt>
                <c:pt idx="1072">
                  <c:v>39591</c:v>
                </c:pt>
                <c:pt idx="1073">
                  <c:v>39598</c:v>
                </c:pt>
                <c:pt idx="1074">
                  <c:v>39605</c:v>
                </c:pt>
                <c:pt idx="1075">
                  <c:v>39612</c:v>
                </c:pt>
                <c:pt idx="1076">
                  <c:v>39619</c:v>
                </c:pt>
                <c:pt idx="1077">
                  <c:v>39626</c:v>
                </c:pt>
                <c:pt idx="1078">
                  <c:v>39633</c:v>
                </c:pt>
                <c:pt idx="1079">
                  <c:v>39640</c:v>
                </c:pt>
                <c:pt idx="1080">
                  <c:v>39647</c:v>
                </c:pt>
                <c:pt idx="1081">
                  <c:v>39654</c:v>
                </c:pt>
                <c:pt idx="1082">
                  <c:v>39661</c:v>
                </c:pt>
                <c:pt idx="1083">
                  <c:v>39668</c:v>
                </c:pt>
                <c:pt idx="1084">
                  <c:v>39675</c:v>
                </c:pt>
                <c:pt idx="1085">
                  <c:v>39682</c:v>
                </c:pt>
                <c:pt idx="1086">
                  <c:v>39689</c:v>
                </c:pt>
                <c:pt idx="1087">
                  <c:v>39696</c:v>
                </c:pt>
                <c:pt idx="1088">
                  <c:v>39703</c:v>
                </c:pt>
                <c:pt idx="1089">
                  <c:v>39710</c:v>
                </c:pt>
                <c:pt idx="1090">
                  <c:v>39717</c:v>
                </c:pt>
                <c:pt idx="1091">
                  <c:v>39724</c:v>
                </c:pt>
                <c:pt idx="1092">
                  <c:v>39731</c:v>
                </c:pt>
                <c:pt idx="1093">
                  <c:v>39738</c:v>
                </c:pt>
                <c:pt idx="1094">
                  <c:v>39745</c:v>
                </c:pt>
                <c:pt idx="1095">
                  <c:v>39752</c:v>
                </c:pt>
                <c:pt idx="1096">
                  <c:v>39759</c:v>
                </c:pt>
                <c:pt idx="1097">
                  <c:v>39766</c:v>
                </c:pt>
                <c:pt idx="1098">
                  <c:v>39773</c:v>
                </c:pt>
                <c:pt idx="1099">
                  <c:v>39780</c:v>
                </c:pt>
                <c:pt idx="1100">
                  <c:v>39787</c:v>
                </c:pt>
                <c:pt idx="1101">
                  <c:v>39794</c:v>
                </c:pt>
                <c:pt idx="1102">
                  <c:v>39801</c:v>
                </c:pt>
                <c:pt idx="1103">
                  <c:v>39808</c:v>
                </c:pt>
                <c:pt idx="1104">
                  <c:v>39813</c:v>
                </c:pt>
                <c:pt idx="1105">
                  <c:v>39815</c:v>
                </c:pt>
                <c:pt idx="1106">
                  <c:v>39822</c:v>
                </c:pt>
                <c:pt idx="1107">
                  <c:v>39829</c:v>
                </c:pt>
                <c:pt idx="1108">
                  <c:v>39836</c:v>
                </c:pt>
                <c:pt idx="1109">
                  <c:v>39843</c:v>
                </c:pt>
                <c:pt idx="1110">
                  <c:v>39850</c:v>
                </c:pt>
                <c:pt idx="1111">
                  <c:v>39857</c:v>
                </c:pt>
                <c:pt idx="1112">
                  <c:v>39864</c:v>
                </c:pt>
                <c:pt idx="1113">
                  <c:v>39871</c:v>
                </c:pt>
                <c:pt idx="1114">
                  <c:v>39878</c:v>
                </c:pt>
                <c:pt idx="1115">
                  <c:v>39885</c:v>
                </c:pt>
                <c:pt idx="1116">
                  <c:v>39892</c:v>
                </c:pt>
                <c:pt idx="1117">
                  <c:v>39899</c:v>
                </c:pt>
                <c:pt idx="1118">
                  <c:v>39906</c:v>
                </c:pt>
                <c:pt idx="1119">
                  <c:v>39912</c:v>
                </c:pt>
                <c:pt idx="1120">
                  <c:v>39920</c:v>
                </c:pt>
                <c:pt idx="1121">
                  <c:v>39927</c:v>
                </c:pt>
                <c:pt idx="1122">
                  <c:v>39934</c:v>
                </c:pt>
                <c:pt idx="1123">
                  <c:v>39941</c:v>
                </c:pt>
                <c:pt idx="1124">
                  <c:v>39948</c:v>
                </c:pt>
                <c:pt idx="1125">
                  <c:v>39955</c:v>
                </c:pt>
                <c:pt idx="1126">
                  <c:v>39962</c:v>
                </c:pt>
                <c:pt idx="1127">
                  <c:v>39969</c:v>
                </c:pt>
                <c:pt idx="1128">
                  <c:v>39976</c:v>
                </c:pt>
                <c:pt idx="1129">
                  <c:v>39983</c:v>
                </c:pt>
                <c:pt idx="1130">
                  <c:v>39990</c:v>
                </c:pt>
                <c:pt idx="1131">
                  <c:v>39997</c:v>
                </c:pt>
                <c:pt idx="1132">
                  <c:v>40004</c:v>
                </c:pt>
                <c:pt idx="1133">
                  <c:v>40011</c:v>
                </c:pt>
                <c:pt idx="1134">
                  <c:v>40018</c:v>
                </c:pt>
                <c:pt idx="1135">
                  <c:v>40025</c:v>
                </c:pt>
                <c:pt idx="1136">
                  <c:v>40032</c:v>
                </c:pt>
                <c:pt idx="1137">
                  <c:v>40039</c:v>
                </c:pt>
                <c:pt idx="1138">
                  <c:v>40046</c:v>
                </c:pt>
                <c:pt idx="1139">
                  <c:v>40053</c:v>
                </c:pt>
                <c:pt idx="1140">
                  <c:v>40060</c:v>
                </c:pt>
                <c:pt idx="1141">
                  <c:v>40067</c:v>
                </c:pt>
                <c:pt idx="1142">
                  <c:v>40074</c:v>
                </c:pt>
                <c:pt idx="1143">
                  <c:v>40081</c:v>
                </c:pt>
                <c:pt idx="1144">
                  <c:v>40088</c:v>
                </c:pt>
                <c:pt idx="1145">
                  <c:v>40095</c:v>
                </c:pt>
                <c:pt idx="1146">
                  <c:v>40102</c:v>
                </c:pt>
                <c:pt idx="1147">
                  <c:v>40109</c:v>
                </c:pt>
                <c:pt idx="1148">
                  <c:v>40116</c:v>
                </c:pt>
                <c:pt idx="1149">
                  <c:v>40123</c:v>
                </c:pt>
                <c:pt idx="1150">
                  <c:v>40130</c:v>
                </c:pt>
                <c:pt idx="1151">
                  <c:v>40137</c:v>
                </c:pt>
                <c:pt idx="1152">
                  <c:v>40144</c:v>
                </c:pt>
                <c:pt idx="1153">
                  <c:v>40151</c:v>
                </c:pt>
                <c:pt idx="1154">
                  <c:v>40158</c:v>
                </c:pt>
                <c:pt idx="1155">
                  <c:v>40165</c:v>
                </c:pt>
                <c:pt idx="1156">
                  <c:v>40171</c:v>
                </c:pt>
                <c:pt idx="1157">
                  <c:v>40178</c:v>
                </c:pt>
                <c:pt idx="1158">
                  <c:v>40186</c:v>
                </c:pt>
                <c:pt idx="1159">
                  <c:v>40193</c:v>
                </c:pt>
                <c:pt idx="1160">
                  <c:v>40200</c:v>
                </c:pt>
                <c:pt idx="1161">
                  <c:v>40207</c:v>
                </c:pt>
                <c:pt idx="1162">
                  <c:v>40214</c:v>
                </c:pt>
                <c:pt idx="1163">
                  <c:v>40221</c:v>
                </c:pt>
                <c:pt idx="1164">
                  <c:v>40228</c:v>
                </c:pt>
                <c:pt idx="1165">
                  <c:v>40235</c:v>
                </c:pt>
                <c:pt idx="1166">
                  <c:v>40242</c:v>
                </c:pt>
                <c:pt idx="1167">
                  <c:v>40249</c:v>
                </c:pt>
                <c:pt idx="1168">
                  <c:v>40256</c:v>
                </c:pt>
                <c:pt idx="1169">
                  <c:v>40263</c:v>
                </c:pt>
                <c:pt idx="1170">
                  <c:v>40270</c:v>
                </c:pt>
                <c:pt idx="1171">
                  <c:v>40277</c:v>
                </c:pt>
                <c:pt idx="1172">
                  <c:v>40284</c:v>
                </c:pt>
                <c:pt idx="1173">
                  <c:v>40291</c:v>
                </c:pt>
                <c:pt idx="1174">
                  <c:v>40298</c:v>
                </c:pt>
                <c:pt idx="1175">
                  <c:v>40305</c:v>
                </c:pt>
                <c:pt idx="1176">
                  <c:v>40312</c:v>
                </c:pt>
                <c:pt idx="1177">
                  <c:v>40319</c:v>
                </c:pt>
                <c:pt idx="1178">
                  <c:v>40326</c:v>
                </c:pt>
                <c:pt idx="1179">
                  <c:v>40333</c:v>
                </c:pt>
                <c:pt idx="1180">
                  <c:v>40340</c:v>
                </c:pt>
                <c:pt idx="1181">
                  <c:v>40347</c:v>
                </c:pt>
                <c:pt idx="1182">
                  <c:v>40354</c:v>
                </c:pt>
                <c:pt idx="1183">
                  <c:v>40361</c:v>
                </c:pt>
                <c:pt idx="1184">
                  <c:v>40368</c:v>
                </c:pt>
                <c:pt idx="1185">
                  <c:v>40375</c:v>
                </c:pt>
                <c:pt idx="1186">
                  <c:v>40382</c:v>
                </c:pt>
                <c:pt idx="1187">
                  <c:v>40389</c:v>
                </c:pt>
                <c:pt idx="1188">
                  <c:v>40396</c:v>
                </c:pt>
                <c:pt idx="1189">
                  <c:v>40403</c:v>
                </c:pt>
                <c:pt idx="1190">
                  <c:v>40410</c:v>
                </c:pt>
                <c:pt idx="1191">
                  <c:v>40417</c:v>
                </c:pt>
                <c:pt idx="1192">
                  <c:v>40424</c:v>
                </c:pt>
                <c:pt idx="1193">
                  <c:v>40431</c:v>
                </c:pt>
                <c:pt idx="1194">
                  <c:v>40438</c:v>
                </c:pt>
                <c:pt idx="1195">
                  <c:v>40445</c:v>
                </c:pt>
                <c:pt idx="1196">
                  <c:v>40452</c:v>
                </c:pt>
                <c:pt idx="1197">
                  <c:v>40459</c:v>
                </c:pt>
                <c:pt idx="1198">
                  <c:v>40466</c:v>
                </c:pt>
                <c:pt idx="1199">
                  <c:v>40473</c:v>
                </c:pt>
                <c:pt idx="1200">
                  <c:v>40480</c:v>
                </c:pt>
                <c:pt idx="1201">
                  <c:v>40487</c:v>
                </c:pt>
                <c:pt idx="1202">
                  <c:v>40494</c:v>
                </c:pt>
                <c:pt idx="1203">
                  <c:v>40501</c:v>
                </c:pt>
                <c:pt idx="1204">
                  <c:v>40508</c:v>
                </c:pt>
                <c:pt idx="1205">
                  <c:v>40515</c:v>
                </c:pt>
                <c:pt idx="1206">
                  <c:v>40522</c:v>
                </c:pt>
                <c:pt idx="1207">
                  <c:v>40529</c:v>
                </c:pt>
                <c:pt idx="1208">
                  <c:v>40536</c:v>
                </c:pt>
                <c:pt idx="1209">
                  <c:v>40543</c:v>
                </c:pt>
                <c:pt idx="1210">
                  <c:v>40550</c:v>
                </c:pt>
                <c:pt idx="1211">
                  <c:v>40557</c:v>
                </c:pt>
                <c:pt idx="1212">
                  <c:v>40564</c:v>
                </c:pt>
                <c:pt idx="1213">
                  <c:v>40571</c:v>
                </c:pt>
                <c:pt idx="1214">
                  <c:v>40575</c:v>
                </c:pt>
                <c:pt idx="1215">
                  <c:v>40585</c:v>
                </c:pt>
                <c:pt idx="1216">
                  <c:v>40592</c:v>
                </c:pt>
                <c:pt idx="1217">
                  <c:v>40599</c:v>
                </c:pt>
                <c:pt idx="1218">
                  <c:v>40606</c:v>
                </c:pt>
                <c:pt idx="1219">
                  <c:v>40613</c:v>
                </c:pt>
                <c:pt idx="1220">
                  <c:v>40620</c:v>
                </c:pt>
                <c:pt idx="1221">
                  <c:v>40627</c:v>
                </c:pt>
                <c:pt idx="1222">
                  <c:v>40634</c:v>
                </c:pt>
                <c:pt idx="1223">
                  <c:v>40641</c:v>
                </c:pt>
                <c:pt idx="1224">
                  <c:v>40648</c:v>
                </c:pt>
                <c:pt idx="1225">
                  <c:v>40655</c:v>
                </c:pt>
                <c:pt idx="1226">
                  <c:v>40662</c:v>
                </c:pt>
                <c:pt idx="1227">
                  <c:v>40669</c:v>
                </c:pt>
                <c:pt idx="1228">
                  <c:v>40676</c:v>
                </c:pt>
                <c:pt idx="1229">
                  <c:v>40683</c:v>
                </c:pt>
                <c:pt idx="1230">
                  <c:v>40690</c:v>
                </c:pt>
                <c:pt idx="1231">
                  <c:v>40697</c:v>
                </c:pt>
                <c:pt idx="1232">
                  <c:v>40704</c:v>
                </c:pt>
                <c:pt idx="1233">
                  <c:v>40711</c:v>
                </c:pt>
                <c:pt idx="1234">
                  <c:v>40718</c:v>
                </c:pt>
                <c:pt idx="1235">
                  <c:v>40725</c:v>
                </c:pt>
                <c:pt idx="1236">
                  <c:v>40732</c:v>
                </c:pt>
                <c:pt idx="1237">
                  <c:v>40739</c:v>
                </c:pt>
                <c:pt idx="1238">
                  <c:v>40746</c:v>
                </c:pt>
                <c:pt idx="1239">
                  <c:v>40753</c:v>
                </c:pt>
                <c:pt idx="1240">
                  <c:v>40760</c:v>
                </c:pt>
                <c:pt idx="1241">
                  <c:v>40767</c:v>
                </c:pt>
                <c:pt idx="1242">
                  <c:v>40774</c:v>
                </c:pt>
                <c:pt idx="1243">
                  <c:v>40781</c:v>
                </c:pt>
                <c:pt idx="1244">
                  <c:v>40788</c:v>
                </c:pt>
                <c:pt idx="1245">
                  <c:v>40795</c:v>
                </c:pt>
                <c:pt idx="1246">
                  <c:v>40802</c:v>
                </c:pt>
                <c:pt idx="1247">
                  <c:v>40809</c:v>
                </c:pt>
                <c:pt idx="1248">
                  <c:v>40816</c:v>
                </c:pt>
                <c:pt idx="1249">
                  <c:v>40823</c:v>
                </c:pt>
                <c:pt idx="1250">
                  <c:v>40830</c:v>
                </c:pt>
                <c:pt idx="1251">
                  <c:v>40837</c:v>
                </c:pt>
                <c:pt idx="1252">
                  <c:v>40844</c:v>
                </c:pt>
                <c:pt idx="1253">
                  <c:v>40851</c:v>
                </c:pt>
                <c:pt idx="1254">
                  <c:v>40858</c:v>
                </c:pt>
                <c:pt idx="1255">
                  <c:v>40865</c:v>
                </c:pt>
                <c:pt idx="1256">
                  <c:v>40872</c:v>
                </c:pt>
                <c:pt idx="1257">
                  <c:v>40879</c:v>
                </c:pt>
                <c:pt idx="1258">
                  <c:v>40886</c:v>
                </c:pt>
                <c:pt idx="1259">
                  <c:v>40893</c:v>
                </c:pt>
                <c:pt idx="1260">
                  <c:v>40900</c:v>
                </c:pt>
                <c:pt idx="1261">
                  <c:v>40907</c:v>
                </c:pt>
                <c:pt idx="1262">
                  <c:v>40914</c:v>
                </c:pt>
                <c:pt idx="1263">
                  <c:v>40921</c:v>
                </c:pt>
                <c:pt idx="1264">
                  <c:v>40928</c:v>
                </c:pt>
                <c:pt idx="1265">
                  <c:v>40935</c:v>
                </c:pt>
                <c:pt idx="1266">
                  <c:v>40942</c:v>
                </c:pt>
                <c:pt idx="1267">
                  <c:v>40949</c:v>
                </c:pt>
                <c:pt idx="1268">
                  <c:v>40956</c:v>
                </c:pt>
                <c:pt idx="1269">
                  <c:v>40963</c:v>
                </c:pt>
                <c:pt idx="1270">
                  <c:v>40970</c:v>
                </c:pt>
                <c:pt idx="1271">
                  <c:v>40977</c:v>
                </c:pt>
                <c:pt idx="1272">
                  <c:v>40984</c:v>
                </c:pt>
                <c:pt idx="1273">
                  <c:v>40991</c:v>
                </c:pt>
                <c:pt idx="1274">
                  <c:v>40998</c:v>
                </c:pt>
                <c:pt idx="1275">
                  <c:v>41005</c:v>
                </c:pt>
                <c:pt idx="1276">
                  <c:v>41012</c:v>
                </c:pt>
                <c:pt idx="1277">
                  <c:v>41019</c:v>
                </c:pt>
                <c:pt idx="1278">
                  <c:v>41026</c:v>
                </c:pt>
                <c:pt idx="1279">
                  <c:v>41033</c:v>
                </c:pt>
                <c:pt idx="1280">
                  <c:v>41040</c:v>
                </c:pt>
                <c:pt idx="1281">
                  <c:v>41047</c:v>
                </c:pt>
                <c:pt idx="1282">
                  <c:v>41054</c:v>
                </c:pt>
                <c:pt idx="1283">
                  <c:v>41061</c:v>
                </c:pt>
                <c:pt idx="1284">
                  <c:v>41068</c:v>
                </c:pt>
                <c:pt idx="1285">
                  <c:v>41075</c:v>
                </c:pt>
                <c:pt idx="1286">
                  <c:v>41082</c:v>
                </c:pt>
                <c:pt idx="1287">
                  <c:v>41089</c:v>
                </c:pt>
                <c:pt idx="1288">
                  <c:v>41096</c:v>
                </c:pt>
                <c:pt idx="1289">
                  <c:v>41103</c:v>
                </c:pt>
                <c:pt idx="1290">
                  <c:v>41110</c:v>
                </c:pt>
                <c:pt idx="1291">
                  <c:v>41117</c:v>
                </c:pt>
                <c:pt idx="1292">
                  <c:v>41124</c:v>
                </c:pt>
                <c:pt idx="1293">
                  <c:v>41131</c:v>
                </c:pt>
                <c:pt idx="1294">
                  <c:v>41138</c:v>
                </c:pt>
                <c:pt idx="1295">
                  <c:v>41145</c:v>
                </c:pt>
                <c:pt idx="1296">
                  <c:v>41152</c:v>
                </c:pt>
                <c:pt idx="1297">
                  <c:v>41159</c:v>
                </c:pt>
                <c:pt idx="1298">
                  <c:v>41166</c:v>
                </c:pt>
                <c:pt idx="1299">
                  <c:v>41173</c:v>
                </c:pt>
                <c:pt idx="1300">
                  <c:v>41180</c:v>
                </c:pt>
                <c:pt idx="1301">
                  <c:v>41187</c:v>
                </c:pt>
                <c:pt idx="1302">
                  <c:v>41194</c:v>
                </c:pt>
                <c:pt idx="1303">
                  <c:v>41201</c:v>
                </c:pt>
                <c:pt idx="1304">
                  <c:v>41208</c:v>
                </c:pt>
                <c:pt idx="1305">
                  <c:v>41215</c:v>
                </c:pt>
                <c:pt idx="1306">
                  <c:v>41222</c:v>
                </c:pt>
                <c:pt idx="1307">
                  <c:v>41229</c:v>
                </c:pt>
                <c:pt idx="1308">
                  <c:v>41236</c:v>
                </c:pt>
                <c:pt idx="1309">
                  <c:v>41243</c:v>
                </c:pt>
                <c:pt idx="1310">
                  <c:v>41250</c:v>
                </c:pt>
                <c:pt idx="1311">
                  <c:v>41257</c:v>
                </c:pt>
                <c:pt idx="1312">
                  <c:v>41264</c:v>
                </c:pt>
                <c:pt idx="1313">
                  <c:v>41271</c:v>
                </c:pt>
                <c:pt idx="1314">
                  <c:v>41274</c:v>
                </c:pt>
                <c:pt idx="1315">
                  <c:v>41278</c:v>
                </c:pt>
                <c:pt idx="1316">
                  <c:v>41285</c:v>
                </c:pt>
                <c:pt idx="1317">
                  <c:v>41292</c:v>
                </c:pt>
                <c:pt idx="1318">
                  <c:v>41299</c:v>
                </c:pt>
                <c:pt idx="1319">
                  <c:v>41306</c:v>
                </c:pt>
                <c:pt idx="1320">
                  <c:v>41313</c:v>
                </c:pt>
                <c:pt idx="1321">
                  <c:v>41320</c:v>
                </c:pt>
                <c:pt idx="1322">
                  <c:v>41327</c:v>
                </c:pt>
                <c:pt idx="1323">
                  <c:v>41334</c:v>
                </c:pt>
                <c:pt idx="1324">
                  <c:v>41341</c:v>
                </c:pt>
                <c:pt idx="1325">
                  <c:v>41348</c:v>
                </c:pt>
                <c:pt idx="1326">
                  <c:v>41355</c:v>
                </c:pt>
                <c:pt idx="1327">
                  <c:v>41362</c:v>
                </c:pt>
                <c:pt idx="1328">
                  <c:v>41367</c:v>
                </c:pt>
                <c:pt idx="1329">
                  <c:v>41376</c:v>
                </c:pt>
                <c:pt idx="1330">
                  <c:v>41383</c:v>
                </c:pt>
                <c:pt idx="1331">
                  <c:v>41390</c:v>
                </c:pt>
                <c:pt idx="1332">
                  <c:v>41397</c:v>
                </c:pt>
                <c:pt idx="1333">
                  <c:v>41404</c:v>
                </c:pt>
                <c:pt idx="1334">
                  <c:v>41411</c:v>
                </c:pt>
                <c:pt idx="1335">
                  <c:v>41418</c:v>
                </c:pt>
                <c:pt idx="1336">
                  <c:v>41425</c:v>
                </c:pt>
                <c:pt idx="1337">
                  <c:v>41432</c:v>
                </c:pt>
                <c:pt idx="1338">
                  <c:v>41439</c:v>
                </c:pt>
                <c:pt idx="1339">
                  <c:v>41446</c:v>
                </c:pt>
                <c:pt idx="1340">
                  <c:v>41453</c:v>
                </c:pt>
                <c:pt idx="1341">
                  <c:v>41460</c:v>
                </c:pt>
                <c:pt idx="1342">
                  <c:v>41467</c:v>
                </c:pt>
                <c:pt idx="1343">
                  <c:v>41474</c:v>
                </c:pt>
                <c:pt idx="1344">
                  <c:v>41481</c:v>
                </c:pt>
                <c:pt idx="1345">
                  <c:v>41488</c:v>
                </c:pt>
                <c:pt idx="1346">
                  <c:v>41495</c:v>
                </c:pt>
                <c:pt idx="1347">
                  <c:v>41502</c:v>
                </c:pt>
                <c:pt idx="1348">
                  <c:v>41509</c:v>
                </c:pt>
                <c:pt idx="1349">
                  <c:v>41516</c:v>
                </c:pt>
                <c:pt idx="1350">
                  <c:v>41523</c:v>
                </c:pt>
                <c:pt idx="1351">
                  <c:v>41530</c:v>
                </c:pt>
                <c:pt idx="1352">
                  <c:v>41535</c:v>
                </c:pt>
                <c:pt idx="1353">
                  <c:v>41544</c:v>
                </c:pt>
                <c:pt idx="1354">
                  <c:v>41551</c:v>
                </c:pt>
                <c:pt idx="1355">
                  <c:v>41558</c:v>
                </c:pt>
                <c:pt idx="1356">
                  <c:v>41565</c:v>
                </c:pt>
                <c:pt idx="1357">
                  <c:v>41572</c:v>
                </c:pt>
                <c:pt idx="1358">
                  <c:v>41579</c:v>
                </c:pt>
                <c:pt idx="1359">
                  <c:v>41586</c:v>
                </c:pt>
                <c:pt idx="1360">
                  <c:v>41593</c:v>
                </c:pt>
                <c:pt idx="1361">
                  <c:v>41600</c:v>
                </c:pt>
                <c:pt idx="1362">
                  <c:v>41607</c:v>
                </c:pt>
                <c:pt idx="1363">
                  <c:v>41614</c:v>
                </c:pt>
                <c:pt idx="1364">
                  <c:v>41621</c:v>
                </c:pt>
                <c:pt idx="1365">
                  <c:v>41628</c:v>
                </c:pt>
                <c:pt idx="1366">
                  <c:v>41635</c:v>
                </c:pt>
                <c:pt idx="1367">
                  <c:v>41639</c:v>
                </c:pt>
                <c:pt idx="1368">
                  <c:v>41642</c:v>
                </c:pt>
                <c:pt idx="1369">
                  <c:v>41649</c:v>
                </c:pt>
                <c:pt idx="1370">
                  <c:v>41656</c:v>
                </c:pt>
                <c:pt idx="1371">
                  <c:v>41663</c:v>
                </c:pt>
                <c:pt idx="1372">
                  <c:v>41668</c:v>
                </c:pt>
                <c:pt idx="1373">
                  <c:v>41677</c:v>
                </c:pt>
                <c:pt idx="1374">
                  <c:v>41684</c:v>
                </c:pt>
                <c:pt idx="1375">
                  <c:v>41691</c:v>
                </c:pt>
                <c:pt idx="1376">
                  <c:v>41697</c:v>
                </c:pt>
                <c:pt idx="1377">
                  <c:v>41705</c:v>
                </c:pt>
                <c:pt idx="1378">
                  <c:v>41712</c:v>
                </c:pt>
                <c:pt idx="1379">
                  <c:v>41719</c:v>
                </c:pt>
                <c:pt idx="1380">
                  <c:v>41726</c:v>
                </c:pt>
                <c:pt idx="1381">
                  <c:v>41733</c:v>
                </c:pt>
                <c:pt idx="1382">
                  <c:v>41740</c:v>
                </c:pt>
                <c:pt idx="1383">
                  <c:v>41747</c:v>
                </c:pt>
                <c:pt idx="1384">
                  <c:v>41754</c:v>
                </c:pt>
                <c:pt idx="1385">
                  <c:v>41761</c:v>
                </c:pt>
                <c:pt idx="1386">
                  <c:v>41768</c:v>
                </c:pt>
                <c:pt idx="1387">
                  <c:v>41775</c:v>
                </c:pt>
                <c:pt idx="1388">
                  <c:v>41782</c:v>
                </c:pt>
                <c:pt idx="1389">
                  <c:v>41789</c:v>
                </c:pt>
                <c:pt idx="1390">
                  <c:v>41796</c:v>
                </c:pt>
                <c:pt idx="1391">
                  <c:v>41803</c:v>
                </c:pt>
                <c:pt idx="1392">
                  <c:v>41810</c:v>
                </c:pt>
                <c:pt idx="1393">
                  <c:v>41817</c:v>
                </c:pt>
                <c:pt idx="1394">
                  <c:v>41824</c:v>
                </c:pt>
                <c:pt idx="1395">
                  <c:v>41831</c:v>
                </c:pt>
                <c:pt idx="1396">
                  <c:v>41838</c:v>
                </c:pt>
                <c:pt idx="1397">
                  <c:v>41845</c:v>
                </c:pt>
                <c:pt idx="1398">
                  <c:v>41852</c:v>
                </c:pt>
                <c:pt idx="1399">
                  <c:v>41859</c:v>
                </c:pt>
                <c:pt idx="1400">
                  <c:v>41866</c:v>
                </c:pt>
                <c:pt idx="1401">
                  <c:v>41873</c:v>
                </c:pt>
                <c:pt idx="1402">
                  <c:v>41880</c:v>
                </c:pt>
                <c:pt idx="1403">
                  <c:v>41887</c:v>
                </c:pt>
                <c:pt idx="1404">
                  <c:v>41894</c:v>
                </c:pt>
                <c:pt idx="1405">
                  <c:v>41901</c:v>
                </c:pt>
                <c:pt idx="1406">
                  <c:v>41908</c:v>
                </c:pt>
                <c:pt idx="1407">
                  <c:v>41915</c:v>
                </c:pt>
                <c:pt idx="1408">
                  <c:v>41922</c:v>
                </c:pt>
                <c:pt idx="1409">
                  <c:v>41929</c:v>
                </c:pt>
                <c:pt idx="1410">
                  <c:v>41936</c:v>
                </c:pt>
                <c:pt idx="1411">
                  <c:v>41943</c:v>
                </c:pt>
                <c:pt idx="1412">
                  <c:v>41950</c:v>
                </c:pt>
                <c:pt idx="1413">
                  <c:v>41957</c:v>
                </c:pt>
                <c:pt idx="1414">
                  <c:v>41964</c:v>
                </c:pt>
                <c:pt idx="1415">
                  <c:v>41971</c:v>
                </c:pt>
                <c:pt idx="1416">
                  <c:v>41978</c:v>
                </c:pt>
                <c:pt idx="1417">
                  <c:v>41985</c:v>
                </c:pt>
                <c:pt idx="1418">
                  <c:v>41992</c:v>
                </c:pt>
                <c:pt idx="1419">
                  <c:v>41999</c:v>
                </c:pt>
                <c:pt idx="1420">
                  <c:v>42004</c:v>
                </c:pt>
                <c:pt idx="1421">
                  <c:v>42013</c:v>
                </c:pt>
                <c:pt idx="1422">
                  <c:v>42020</c:v>
                </c:pt>
                <c:pt idx="1423">
                  <c:v>42027</c:v>
                </c:pt>
                <c:pt idx="1424">
                  <c:v>42034</c:v>
                </c:pt>
                <c:pt idx="1425">
                  <c:v>42041</c:v>
                </c:pt>
                <c:pt idx="1426">
                  <c:v>42048</c:v>
                </c:pt>
                <c:pt idx="1427">
                  <c:v>42052</c:v>
                </c:pt>
                <c:pt idx="1428">
                  <c:v>42061</c:v>
                </c:pt>
                <c:pt idx="1429">
                  <c:v>42069</c:v>
                </c:pt>
                <c:pt idx="1430">
                  <c:v>42076</c:v>
                </c:pt>
                <c:pt idx="1431">
                  <c:v>42083</c:v>
                </c:pt>
                <c:pt idx="1432">
                  <c:v>42090</c:v>
                </c:pt>
                <c:pt idx="1433">
                  <c:v>42096</c:v>
                </c:pt>
                <c:pt idx="1434">
                  <c:v>42104</c:v>
                </c:pt>
                <c:pt idx="1435">
                  <c:v>42111</c:v>
                </c:pt>
                <c:pt idx="1436">
                  <c:v>42118</c:v>
                </c:pt>
                <c:pt idx="1437">
                  <c:v>42124</c:v>
                </c:pt>
                <c:pt idx="1438">
                  <c:v>42132</c:v>
                </c:pt>
                <c:pt idx="1439">
                  <c:v>42139</c:v>
                </c:pt>
                <c:pt idx="1440">
                  <c:v>42146</c:v>
                </c:pt>
                <c:pt idx="1441">
                  <c:v>42153</c:v>
                </c:pt>
                <c:pt idx="1442">
                  <c:v>42160</c:v>
                </c:pt>
                <c:pt idx="1443">
                  <c:v>42167</c:v>
                </c:pt>
                <c:pt idx="1444">
                  <c:v>42174</c:v>
                </c:pt>
                <c:pt idx="1445">
                  <c:v>42181</c:v>
                </c:pt>
                <c:pt idx="1446">
                  <c:v>42188</c:v>
                </c:pt>
                <c:pt idx="1447">
                  <c:v>42195</c:v>
                </c:pt>
                <c:pt idx="1448">
                  <c:v>42202</c:v>
                </c:pt>
                <c:pt idx="1449">
                  <c:v>42209</c:v>
                </c:pt>
                <c:pt idx="1450">
                  <c:v>42216</c:v>
                </c:pt>
                <c:pt idx="1451">
                  <c:v>42223</c:v>
                </c:pt>
                <c:pt idx="1452">
                  <c:v>42230</c:v>
                </c:pt>
                <c:pt idx="1453">
                  <c:v>42237</c:v>
                </c:pt>
                <c:pt idx="1454">
                  <c:v>42244</c:v>
                </c:pt>
                <c:pt idx="1455">
                  <c:v>42251</c:v>
                </c:pt>
                <c:pt idx="1456">
                  <c:v>42258</c:v>
                </c:pt>
                <c:pt idx="1457">
                  <c:v>42265</c:v>
                </c:pt>
                <c:pt idx="1458">
                  <c:v>42272</c:v>
                </c:pt>
                <c:pt idx="1459">
                  <c:v>42279</c:v>
                </c:pt>
                <c:pt idx="1460">
                  <c:v>42285</c:v>
                </c:pt>
                <c:pt idx="1461">
                  <c:v>42293</c:v>
                </c:pt>
                <c:pt idx="1462">
                  <c:v>42300</c:v>
                </c:pt>
                <c:pt idx="1463">
                  <c:v>42307</c:v>
                </c:pt>
                <c:pt idx="1464">
                  <c:v>42314</c:v>
                </c:pt>
                <c:pt idx="1465">
                  <c:v>42321</c:v>
                </c:pt>
                <c:pt idx="1466">
                  <c:v>42328</c:v>
                </c:pt>
                <c:pt idx="1467">
                  <c:v>42335</c:v>
                </c:pt>
                <c:pt idx="1468">
                  <c:v>42342</c:v>
                </c:pt>
                <c:pt idx="1469">
                  <c:v>42349</c:v>
                </c:pt>
                <c:pt idx="1470">
                  <c:v>42356</c:v>
                </c:pt>
                <c:pt idx="1471">
                  <c:v>42363</c:v>
                </c:pt>
                <c:pt idx="1472">
                  <c:v>42369</c:v>
                </c:pt>
                <c:pt idx="1473">
                  <c:v>42377</c:v>
                </c:pt>
                <c:pt idx="1474">
                  <c:v>42384</c:v>
                </c:pt>
                <c:pt idx="1475">
                  <c:v>42391</c:v>
                </c:pt>
                <c:pt idx="1476">
                  <c:v>42398</c:v>
                </c:pt>
                <c:pt idx="1477">
                  <c:v>42405</c:v>
                </c:pt>
                <c:pt idx="1478">
                  <c:v>42412</c:v>
                </c:pt>
                <c:pt idx="1479">
                  <c:v>42419</c:v>
                </c:pt>
                <c:pt idx="1480">
                  <c:v>42426</c:v>
                </c:pt>
                <c:pt idx="1481">
                  <c:v>42433</c:v>
                </c:pt>
                <c:pt idx="1482">
                  <c:v>42440</c:v>
                </c:pt>
                <c:pt idx="1483">
                  <c:v>42447</c:v>
                </c:pt>
                <c:pt idx="1484">
                  <c:v>42454</c:v>
                </c:pt>
                <c:pt idx="1485">
                  <c:v>42461</c:v>
                </c:pt>
                <c:pt idx="1486">
                  <c:v>42468</c:v>
                </c:pt>
                <c:pt idx="1487">
                  <c:v>42475</c:v>
                </c:pt>
                <c:pt idx="1488">
                  <c:v>42482</c:v>
                </c:pt>
                <c:pt idx="1489">
                  <c:v>42489</c:v>
                </c:pt>
                <c:pt idx="1490">
                  <c:v>42496</c:v>
                </c:pt>
                <c:pt idx="1491">
                  <c:v>42503</c:v>
                </c:pt>
                <c:pt idx="1492">
                  <c:v>42510</c:v>
                </c:pt>
                <c:pt idx="1493">
                  <c:v>42517</c:v>
                </c:pt>
                <c:pt idx="1494">
                  <c:v>42524</c:v>
                </c:pt>
                <c:pt idx="1495">
                  <c:v>42529</c:v>
                </c:pt>
                <c:pt idx="1496">
                  <c:v>42538</c:v>
                </c:pt>
                <c:pt idx="1497">
                  <c:v>42545</c:v>
                </c:pt>
                <c:pt idx="1498">
                  <c:v>42552</c:v>
                </c:pt>
                <c:pt idx="1499">
                  <c:v>42558</c:v>
                </c:pt>
                <c:pt idx="1500">
                  <c:v>42566</c:v>
                </c:pt>
                <c:pt idx="1501">
                  <c:v>42573</c:v>
                </c:pt>
                <c:pt idx="1502">
                  <c:v>42580</c:v>
                </c:pt>
                <c:pt idx="1503">
                  <c:v>42587</c:v>
                </c:pt>
                <c:pt idx="1504">
                  <c:v>42594</c:v>
                </c:pt>
                <c:pt idx="1505">
                  <c:v>42601</c:v>
                </c:pt>
                <c:pt idx="1506">
                  <c:v>42608</c:v>
                </c:pt>
                <c:pt idx="1507">
                  <c:v>42615</c:v>
                </c:pt>
                <c:pt idx="1508">
                  <c:v>42622</c:v>
                </c:pt>
                <c:pt idx="1509">
                  <c:v>42627</c:v>
                </c:pt>
                <c:pt idx="1510">
                  <c:v>42636</c:v>
                </c:pt>
                <c:pt idx="1511">
                  <c:v>42643</c:v>
                </c:pt>
                <c:pt idx="1512">
                  <c:v>42650</c:v>
                </c:pt>
                <c:pt idx="1513">
                  <c:v>42657</c:v>
                </c:pt>
                <c:pt idx="1514">
                  <c:v>42664</c:v>
                </c:pt>
                <c:pt idx="1515">
                  <c:v>42671</c:v>
                </c:pt>
                <c:pt idx="1516">
                  <c:v>42678</c:v>
                </c:pt>
                <c:pt idx="1517">
                  <c:v>42685</c:v>
                </c:pt>
                <c:pt idx="1518">
                  <c:v>42692</c:v>
                </c:pt>
                <c:pt idx="1519">
                  <c:v>42699</c:v>
                </c:pt>
                <c:pt idx="1520">
                  <c:v>42706</c:v>
                </c:pt>
                <c:pt idx="1521">
                  <c:v>42713</c:v>
                </c:pt>
                <c:pt idx="1522">
                  <c:v>42720</c:v>
                </c:pt>
                <c:pt idx="1523">
                  <c:v>42727</c:v>
                </c:pt>
                <c:pt idx="1524">
                  <c:v>42734</c:v>
                </c:pt>
                <c:pt idx="1525">
                  <c:v>42741</c:v>
                </c:pt>
                <c:pt idx="1526">
                  <c:v>42748</c:v>
                </c:pt>
                <c:pt idx="1527">
                  <c:v>42755</c:v>
                </c:pt>
                <c:pt idx="1528">
                  <c:v>42761</c:v>
                </c:pt>
                <c:pt idx="1529">
                  <c:v>42769</c:v>
                </c:pt>
                <c:pt idx="1530">
                  <c:v>42776</c:v>
                </c:pt>
                <c:pt idx="1531">
                  <c:v>42784</c:v>
                </c:pt>
                <c:pt idx="1532">
                  <c:v>42790</c:v>
                </c:pt>
                <c:pt idx="1533">
                  <c:v>42797</c:v>
                </c:pt>
                <c:pt idx="1534">
                  <c:v>42804</c:v>
                </c:pt>
                <c:pt idx="1535">
                  <c:v>42811</c:v>
                </c:pt>
                <c:pt idx="1536">
                  <c:v>42818</c:v>
                </c:pt>
                <c:pt idx="1537">
                  <c:v>42825</c:v>
                </c:pt>
                <c:pt idx="1538">
                  <c:v>42832</c:v>
                </c:pt>
                <c:pt idx="1539">
                  <c:v>42839</c:v>
                </c:pt>
                <c:pt idx="1540">
                  <c:v>42846</c:v>
                </c:pt>
                <c:pt idx="1541">
                  <c:v>42853</c:v>
                </c:pt>
                <c:pt idx="1542">
                  <c:v>42860</c:v>
                </c:pt>
                <c:pt idx="1543">
                  <c:v>42867</c:v>
                </c:pt>
                <c:pt idx="1544">
                  <c:v>42874</c:v>
                </c:pt>
                <c:pt idx="1545">
                  <c:v>42881</c:v>
                </c:pt>
                <c:pt idx="1546">
                  <c:v>42888</c:v>
                </c:pt>
                <c:pt idx="1547">
                  <c:v>42895</c:v>
                </c:pt>
                <c:pt idx="1548">
                  <c:v>42902</c:v>
                </c:pt>
                <c:pt idx="1549">
                  <c:v>42909</c:v>
                </c:pt>
                <c:pt idx="1550">
                  <c:v>42916</c:v>
                </c:pt>
                <c:pt idx="1551">
                  <c:v>42923</c:v>
                </c:pt>
                <c:pt idx="1552">
                  <c:v>42930</c:v>
                </c:pt>
                <c:pt idx="1553">
                  <c:v>42937</c:v>
                </c:pt>
                <c:pt idx="1554">
                  <c:v>42944</c:v>
                </c:pt>
                <c:pt idx="1555">
                  <c:v>42951</c:v>
                </c:pt>
                <c:pt idx="1556">
                  <c:v>42958</c:v>
                </c:pt>
                <c:pt idx="1557">
                  <c:v>42965</c:v>
                </c:pt>
                <c:pt idx="1558">
                  <c:v>42972</c:v>
                </c:pt>
                <c:pt idx="1559">
                  <c:v>42979</c:v>
                </c:pt>
                <c:pt idx="1560">
                  <c:v>42986</c:v>
                </c:pt>
                <c:pt idx="1561">
                  <c:v>42993</c:v>
                </c:pt>
                <c:pt idx="1562">
                  <c:v>43000</c:v>
                </c:pt>
                <c:pt idx="1563">
                  <c:v>43007</c:v>
                </c:pt>
                <c:pt idx="1564">
                  <c:v>43014</c:v>
                </c:pt>
                <c:pt idx="1565">
                  <c:v>43021</c:v>
                </c:pt>
                <c:pt idx="1566">
                  <c:v>43028</c:v>
                </c:pt>
                <c:pt idx="1567">
                  <c:v>43035</c:v>
                </c:pt>
                <c:pt idx="1568">
                  <c:v>43042</c:v>
                </c:pt>
                <c:pt idx="1569">
                  <c:v>43049</c:v>
                </c:pt>
                <c:pt idx="1570">
                  <c:v>43056</c:v>
                </c:pt>
                <c:pt idx="1571">
                  <c:v>43063</c:v>
                </c:pt>
                <c:pt idx="1572">
                  <c:v>43070</c:v>
                </c:pt>
                <c:pt idx="1573">
                  <c:v>43077</c:v>
                </c:pt>
                <c:pt idx="1574">
                  <c:v>43084</c:v>
                </c:pt>
                <c:pt idx="1575">
                  <c:v>43091</c:v>
                </c:pt>
                <c:pt idx="1576">
                  <c:v>43098</c:v>
                </c:pt>
                <c:pt idx="1577">
                  <c:v>43105</c:v>
                </c:pt>
                <c:pt idx="1578">
                  <c:v>43112</c:v>
                </c:pt>
                <c:pt idx="1579">
                  <c:v>43119</c:v>
                </c:pt>
                <c:pt idx="1580">
                  <c:v>43126</c:v>
                </c:pt>
                <c:pt idx="1581">
                  <c:v>43133</c:v>
                </c:pt>
                <c:pt idx="1582">
                  <c:v>43140</c:v>
                </c:pt>
                <c:pt idx="1583">
                  <c:v>43147</c:v>
                </c:pt>
                <c:pt idx="1584">
                  <c:v>43154</c:v>
                </c:pt>
                <c:pt idx="1585">
                  <c:v>43161</c:v>
                </c:pt>
                <c:pt idx="1586">
                  <c:v>43168</c:v>
                </c:pt>
                <c:pt idx="1587">
                  <c:v>43175</c:v>
                </c:pt>
                <c:pt idx="1588">
                  <c:v>43182</c:v>
                </c:pt>
                <c:pt idx="1589">
                  <c:v>43189</c:v>
                </c:pt>
                <c:pt idx="1590">
                  <c:v>43196</c:v>
                </c:pt>
                <c:pt idx="1591">
                  <c:v>43203</c:v>
                </c:pt>
                <c:pt idx="1592">
                  <c:v>43210</c:v>
                </c:pt>
                <c:pt idx="1593">
                  <c:v>43217</c:v>
                </c:pt>
                <c:pt idx="1594">
                  <c:v>43224</c:v>
                </c:pt>
                <c:pt idx="1595">
                  <c:v>43231</c:v>
                </c:pt>
                <c:pt idx="1596">
                  <c:v>43238</c:v>
                </c:pt>
                <c:pt idx="1597">
                  <c:v>43245</c:v>
                </c:pt>
                <c:pt idx="1598">
                  <c:v>43252</c:v>
                </c:pt>
                <c:pt idx="1599">
                  <c:v>43259</c:v>
                </c:pt>
                <c:pt idx="1600">
                  <c:v>43266</c:v>
                </c:pt>
                <c:pt idx="1601">
                  <c:v>43273</c:v>
                </c:pt>
                <c:pt idx="1602">
                  <c:v>43280</c:v>
                </c:pt>
                <c:pt idx="1603">
                  <c:v>43287</c:v>
                </c:pt>
                <c:pt idx="1604">
                  <c:v>43294</c:v>
                </c:pt>
                <c:pt idx="1605">
                  <c:v>43301</c:v>
                </c:pt>
                <c:pt idx="1606">
                  <c:v>43308</c:v>
                </c:pt>
                <c:pt idx="1607">
                  <c:v>43315</c:v>
                </c:pt>
                <c:pt idx="1608">
                  <c:v>43322</c:v>
                </c:pt>
                <c:pt idx="1609">
                  <c:v>43328</c:v>
                </c:pt>
                <c:pt idx="1610">
                  <c:v>43336</c:v>
                </c:pt>
                <c:pt idx="1611">
                  <c:v>43343</c:v>
                </c:pt>
                <c:pt idx="1612">
                  <c:v>43350</c:v>
                </c:pt>
                <c:pt idx="1613">
                  <c:v>43357</c:v>
                </c:pt>
                <c:pt idx="1614">
                  <c:v>43364</c:v>
                </c:pt>
                <c:pt idx="1615">
                  <c:v>43371</c:v>
                </c:pt>
                <c:pt idx="1616">
                  <c:v>43376</c:v>
                </c:pt>
                <c:pt idx="1617">
                  <c:v>43385</c:v>
                </c:pt>
                <c:pt idx="1618">
                  <c:v>43392</c:v>
                </c:pt>
                <c:pt idx="1619">
                  <c:v>43399</c:v>
                </c:pt>
                <c:pt idx="1620">
                  <c:v>43406</c:v>
                </c:pt>
                <c:pt idx="1621">
                  <c:v>43413</c:v>
                </c:pt>
                <c:pt idx="1622">
                  <c:v>43420</c:v>
                </c:pt>
                <c:pt idx="1623">
                  <c:v>43427</c:v>
                </c:pt>
                <c:pt idx="1624">
                  <c:v>43432</c:v>
                </c:pt>
              </c:numCache>
            </c:numRef>
          </c:cat>
          <c:val>
            <c:numRef>
              <c:f>DXYvsMXEF!$B$2:$B$1626</c:f>
              <c:numCache>
                <c:formatCode>General</c:formatCode>
                <c:ptCount val="1625"/>
                <c:pt idx="0">
                  <c:v>85.4</c:v>
                </c:pt>
                <c:pt idx="1">
                  <c:v>88.78</c:v>
                </c:pt>
                <c:pt idx="2">
                  <c:v>90.83</c:v>
                </c:pt>
                <c:pt idx="3">
                  <c:v>89.69</c:v>
                </c:pt>
                <c:pt idx="4">
                  <c:v>90.33</c:v>
                </c:pt>
                <c:pt idx="5">
                  <c:v>91.26</c:v>
                </c:pt>
                <c:pt idx="6">
                  <c:v>91.8</c:v>
                </c:pt>
                <c:pt idx="7">
                  <c:v>91.61</c:v>
                </c:pt>
                <c:pt idx="8">
                  <c:v>90.62</c:v>
                </c:pt>
                <c:pt idx="9">
                  <c:v>90.53</c:v>
                </c:pt>
                <c:pt idx="10">
                  <c:v>89.01</c:v>
                </c:pt>
                <c:pt idx="11">
                  <c:v>90.37</c:v>
                </c:pt>
                <c:pt idx="12">
                  <c:v>89.18</c:v>
                </c:pt>
                <c:pt idx="13">
                  <c:v>88.37</c:v>
                </c:pt>
                <c:pt idx="14">
                  <c:v>89.19</c:v>
                </c:pt>
                <c:pt idx="15">
                  <c:v>88.41</c:v>
                </c:pt>
                <c:pt idx="16">
                  <c:v>88.92</c:v>
                </c:pt>
                <c:pt idx="17">
                  <c:v>89.14</c:v>
                </c:pt>
                <c:pt idx="18">
                  <c:v>89.31</c:v>
                </c:pt>
                <c:pt idx="19">
                  <c:v>89.2</c:v>
                </c:pt>
                <c:pt idx="20">
                  <c:v>89.98</c:v>
                </c:pt>
                <c:pt idx="21">
                  <c:v>90.43</c:v>
                </c:pt>
                <c:pt idx="22">
                  <c:v>91.36</c:v>
                </c:pt>
                <c:pt idx="23">
                  <c:v>90.78</c:v>
                </c:pt>
                <c:pt idx="24">
                  <c:v>91.98</c:v>
                </c:pt>
                <c:pt idx="25">
                  <c:v>94.9</c:v>
                </c:pt>
                <c:pt idx="26">
                  <c:v>95.91</c:v>
                </c:pt>
                <c:pt idx="27">
                  <c:v>96.32</c:v>
                </c:pt>
                <c:pt idx="28">
                  <c:v>98.14</c:v>
                </c:pt>
                <c:pt idx="29">
                  <c:v>95.38</c:v>
                </c:pt>
                <c:pt idx="30">
                  <c:v>97.54</c:v>
                </c:pt>
                <c:pt idx="31">
                  <c:v>98.25</c:v>
                </c:pt>
                <c:pt idx="32">
                  <c:v>97.8</c:v>
                </c:pt>
                <c:pt idx="33">
                  <c:v>98.57</c:v>
                </c:pt>
                <c:pt idx="34">
                  <c:v>97.57</c:v>
                </c:pt>
                <c:pt idx="35">
                  <c:v>97.57</c:v>
                </c:pt>
                <c:pt idx="36">
                  <c:v>97.27</c:v>
                </c:pt>
                <c:pt idx="37">
                  <c:v>97.96</c:v>
                </c:pt>
                <c:pt idx="38">
                  <c:v>98.19</c:v>
                </c:pt>
                <c:pt idx="39">
                  <c:v>97.7</c:v>
                </c:pt>
                <c:pt idx="40">
                  <c:v>97.35</c:v>
                </c:pt>
                <c:pt idx="41">
                  <c:v>94.36</c:v>
                </c:pt>
                <c:pt idx="42">
                  <c:v>93.35</c:v>
                </c:pt>
                <c:pt idx="43">
                  <c:v>92.99</c:v>
                </c:pt>
                <c:pt idx="44">
                  <c:v>93.73</c:v>
                </c:pt>
                <c:pt idx="45">
                  <c:v>91.52</c:v>
                </c:pt>
                <c:pt idx="46">
                  <c:v>91.43</c:v>
                </c:pt>
                <c:pt idx="47">
                  <c:v>90.15</c:v>
                </c:pt>
                <c:pt idx="48">
                  <c:v>90.11</c:v>
                </c:pt>
                <c:pt idx="49">
                  <c:v>90.94</c:v>
                </c:pt>
                <c:pt idx="50">
                  <c:v>92.04</c:v>
                </c:pt>
                <c:pt idx="51">
                  <c:v>92.64</c:v>
                </c:pt>
                <c:pt idx="52">
                  <c:v>92.53</c:v>
                </c:pt>
                <c:pt idx="53">
                  <c:v>94.47</c:v>
                </c:pt>
                <c:pt idx="54">
                  <c:v>95.41</c:v>
                </c:pt>
                <c:pt idx="55">
                  <c:v>95.11</c:v>
                </c:pt>
                <c:pt idx="56">
                  <c:v>96.19</c:v>
                </c:pt>
                <c:pt idx="57">
                  <c:v>96.74</c:v>
                </c:pt>
                <c:pt idx="58">
                  <c:v>96.43</c:v>
                </c:pt>
                <c:pt idx="59">
                  <c:v>94.92</c:v>
                </c:pt>
                <c:pt idx="60">
                  <c:v>94.64</c:v>
                </c:pt>
                <c:pt idx="61">
                  <c:v>95.78</c:v>
                </c:pt>
                <c:pt idx="62">
                  <c:v>96.57</c:v>
                </c:pt>
                <c:pt idx="63">
                  <c:v>97.29</c:v>
                </c:pt>
                <c:pt idx="64">
                  <c:v>97.05</c:v>
                </c:pt>
                <c:pt idx="65">
                  <c:v>98.22</c:v>
                </c:pt>
                <c:pt idx="66">
                  <c:v>97.56</c:v>
                </c:pt>
                <c:pt idx="67">
                  <c:v>96.96</c:v>
                </c:pt>
                <c:pt idx="68">
                  <c:v>96.38</c:v>
                </c:pt>
                <c:pt idx="69">
                  <c:v>97.72</c:v>
                </c:pt>
                <c:pt idx="70">
                  <c:v>98.42</c:v>
                </c:pt>
                <c:pt idx="71">
                  <c:v>99.48</c:v>
                </c:pt>
                <c:pt idx="72">
                  <c:v>102.08</c:v>
                </c:pt>
                <c:pt idx="73">
                  <c:v>102.61</c:v>
                </c:pt>
                <c:pt idx="74">
                  <c:v>101.25</c:v>
                </c:pt>
                <c:pt idx="75">
                  <c:v>104.42</c:v>
                </c:pt>
                <c:pt idx="76">
                  <c:v>103.39</c:v>
                </c:pt>
                <c:pt idx="77">
                  <c:v>101.16</c:v>
                </c:pt>
                <c:pt idx="78">
                  <c:v>102.14</c:v>
                </c:pt>
                <c:pt idx="79">
                  <c:v>98.39</c:v>
                </c:pt>
                <c:pt idx="80">
                  <c:v>99.98</c:v>
                </c:pt>
                <c:pt idx="81">
                  <c:v>100.01</c:v>
                </c:pt>
                <c:pt idx="82">
                  <c:v>98.3</c:v>
                </c:pt>
                <c:pt idx="83">
                  <c:v>99.53</c:v>
                </c:pt>
                <c:pt idx="84">
                  <c:v>100.91</c:v>
                </c:pt>
                <c:pt idx="85">
                  <c:v>101.7</c:v>
                </c:pt>
                <c:pt idx="86">
                  <c:v>101.9</c:v>
                </c:pt>
                <c:pt idx="87">
                  <c:v>102.89</c:v>
                </c:pt>
                <c:pt idx="88">
                  <c:v>103.66</c:v>
                </c:pt>
                <c:pt idx="89">
                  <c:v>102.48</c:v>
                </c:pt>
                <c:pt idx="90">
                  <c:v>101.91</c:v>
                </c:pt>
                <c:pt idx="91">
                  <c:v>98.41</c:v>
                </c:pt>
                <c:pt idx="92">
                  <c:v>99.44</c:v>
                </c:pt>
                <c:pt idx="93">
                  <c:v>99.05</c:v>
                </c:pt>
                <c:pt idx="94">
                  <c:v>98.62</c:v>
                </c:pt>
                <c:pt idx="95">
                  <c:v>97.65</c:v>
                </c:pt>
                <c:pt idx="96">
                  <c:v>98.44</c:v>
                </c:pt>
                <c:pt idx="97">
                  <c:v>99.01</c:v>
                </c:pt>
                <c:pt idx="98">
                  <c:v>98.42</c:v>
                </c:pt>
                <c:pt idx="99">
                  <c:v>97.1</c:v>
                </c:pt>
                <c:pt idx="100">
                  <c:v>96.64</c:v>
                </c:pt>
                <c:pt idx="101">
                  <c:v>95.95</c:v>
                </c:pt>
                <c:pt idx="102">
                  <c:v>94.15</c:v>
                </c:pt>
                <c:pt idx="103">
                  <c:v>93.49</c:v>
                </c:pt>
                <c:pt idx="104">
                  <c:v>93.16</c:v>
                </c:pt>
                <c:pt idx="105">
                  <c:v>93.06</c:v>
                </c:pt>
                <c:pt idx="106">
                  <c:v>92.56</c:v>
                </c:pt>
                <c:pt idx="107">
                  <c:v>93.76</c:v>
                </c:pt>
                <c:pt idx="108">
                  <c:v>92.53</c:v>
                </c:pt>
                <c:pt idx="109">
                  <c:v>92.44</c:v>
                </c:pt>
                <c:pt idx="110">
                  <c:v>91.94</c:v>
                </c:pt>
                <c:pt idx="111">
                  <c:v>92.07</c:v>
                </c:pt>
                <c:pt idx="112">
                  <c:v>92.2</c:v>
                </c:pt>
                <c:pt idx="113">
                  <c:v>94.15</c:v>
                </c:pt>
                <c:pt idx="114">
                  <c:v>93.89</c:v>
                </c:pt>
                <c:pt idx="115">
                  <c:v>93.82</c:v>
                </c:pt>
                <c:pt idx="116">
                  <c:v>94.39</c:v>
                </c:pt>
                <c:pt idx="117">
                  <c:v>93.77</c:v>
                </c:pt>
                <c:pt idx="118">
                  <c:v>93.7</c:v>
                </c:pt>
                <c:pt idx="119">
                  <c:v>92.91</c:v>
                </c:pt>
                <c:pt idx="120">
                  <c:v>93.39</c:v>
                </c:pt>
                <c:pt idx="121">
                  <c:v>93.08</c:v>
                </c:pt>
                <c:pt idx="122">
                  <c:v>92.43</c:v>
                </c:pt>
                <c:pt idx="123">
                  <c:v>91.06</c:v>
                </c:pt>
                <c:pt idx="124">
                  <c:v>91.38</c:v>
                </c:pt>
                <c:pt idx="125">
                  <c:v>92.17</c:v>
                </c:pt>
                <c:pt idx="126">
                  <c:v>92.99</c:v>
                </c:pt>
                <c:pt idx="127">
                  <c:v>93.08</c:v>
                </c:pt>
                <c:pt idx="128">
                  <c:v>92.59</c:v>
                </c:pt>
                <c:pt idx="129">
                  <c:v>91.97</c:v>
                </c:pt>
                <c:pt idx="130">
                  <c:v>91.15</c:v>
                </c:pt>
                <c:pt idx="131">
                  <c:v>90.5</c:v>
                </c:pt>
                <c:pt idx="132">
                  <c:v>90.06</c:v>
                </c:pt>
                <c:pt idx="133">
                  <c:v>89.54</c:v>
                </c:pt>
                <c:pt idx="134">
                  <c:v>88.44</c:v>
                </c:pt>
                <c:pt idx="135">
                  <c:v>87.54</c:v>
                </c:pt>
                <c:pt idx="136">
                  <c:v>87.59</c:v>
                </c:pt>
                <c:pt idx="137">
                  <c:v>85.62</c:v>
                </c:pt>
                <c:pt idx="138">
                  <c:v>85.66</c:v>
                </c:pt>
                <c:pt idx="139">
                  <c:v>86.58</c:v>
                </c:pt>
                <c:pt idx="140">
                  <c:v>86.05</c:v>
                </c:pt>
                <c:pt idx="141">
                  <c:v>85.72</c:v>
                </c:pt>
                <c:pt idx="142">
                  <c:v>86.31</c:v>
                </c:pt>
                <c:pt idx="143">
                  <c:v>85.91</c:v>
                </c:pt>
                <c:pt idx="144">
                  <c:v>84.24</c:v>
                </c:pt>
                <c:pt idx="145">
                  <c:v>83.16</c:v>
                </c:pt>
                <c:pt idx="146">
                  <c:v>82.3</c:v>
                </c:pt>
                <c:pt idx="147">
                  <c:v>82.88</c:v>
                </c:pt>
                <c:pt idx="148">
                  <c:v>82.22</c:v>
                </c:pt>
                <c:pt idx="149">
                  <c:v>82.12</c:v>
                </c:pt>
                <c:pt idx="150">
                  <c:v>81.59</c:v>
                </c:pt>
                <c:pt idx="151">
                  <c:v>81.86</c:v>
                </c:pt>
                <c:pt idx="152">
                  <c:v>82.94</c:v>
                </c:pt>
                <c:pt idx="153">
                  <c:v>81.93</c:v>
                </c:pt>
                <c:pt idx="154">
                  <c:v>82.58</c:v>
                </c:pt>
                <c:pt idx="155">
                  <c:v>84.7</c:v>
                </c:pt>
                <c:pt idx="156">
                  <c:v>83.26</c:v>
                </c:pt>
                <c:pt idx="157">
                  <c:v>83.12</c:v>
                </c:pt>
                <c:pt idx="158">
                  <c:v>83.36</c:v>
                </c:pt>
                <c:pt idx="159">
                  <c:v>84.29</c:v>
                </c:pt>
                <c:pt idx="160">
                  <c:v>82.94</c:v>
                </c:pt>
                <c:pt idx="161">
                  <c:v>82.63</c:v>
                </c:pt>
                <c:pt idx="162">
                  <c:v>81.64</c:v>
                </c:pt>
                <c:pt idx="163">
                  <c:v>80.84</c:v>
                </c:pt>
                <c:pt idx="164">
                  <c:v>81.92</c:v>
                </c:pt>
                <c:pt idx="165">
                  <c:v>83.12</c:v>
                </c:pt>
                <c:pt idx="166">
                  <c:v>84.84</c:v>
                </c:pt>
                <c:pt idx="167">
                  <c:v>86.31</c:v>
                </c:pt>
                <c:pt idx="168">
                  <c:v>87.9</c:v>
                </c:pt>
                <c:pt idx="169">
                  <c:v>89.47</c:v>
                </c:pt>
                <c:pt idx="170">
                  <c:v>92.01</c:v>
                </c:pt>
                <c:pt idx="171">
                  <c:v>90.64</c:v>
                </c:pt>
                <c:pt idx="172">
                  <c:v>90.36</c:v>
                </c:pt>
                <c:pt idx="173">
                  <c:v>92.71</c:v>
                </c:pt>
                <c:pt idx="174">
                  <c:v>93.46</c:v>
                </c:pt>
                <c:pt idx="175">
                  <c:v>93.41</c:v>
                </c:pt>
                <c:pt idx="176">
                  <c:v>92.38</c:v>
                </c:pt>
                <c:pt idx="177">
                  <c:v>92.95</c:v>
                </c:pt>
                <c:pt idx="178">
                  <c:v>91.68</c:v>
                </c:pt>
                <c:pt idx="179">
                  <c:v>93.15</c:v>
                </c:pt>
                <c:pt idx="180">
                  <c:v>94.56</c:v>
                </c:pt>
                <c:pt idx="181">
                  <c:v>95.79</c:v>
                </c:pt>
                <c:pt idx="182">
                  <c:v>95.91</c:v>
                </c:pt>
                <c:pt idx="183">
                  <c:v>96.03</c:v>
                </c:pt>
                <c:pt idx="184">
                  <c:v>96.72</c:v>
                </c:pt>
                <c:pt idx="185">
                  <c:v>95.15</c:v>
                </c:pt>
                <c:pt idx="186">
                  <c:v>93.48</c:v>
                </c:pt>
                <c:pt idx="187">
                  <c:v>93.52</c:v>
                </c:pt>
                <c:pt idx="188">
                  <c:v>93.33</c:v>
                </c:pt>
                <c:pt idx="189">
                  <c:v>92.87</c:v>
                </c:pt>
                <c:pt idx="190">
                  <c:v>94.38</c:v>
                </c:pt>
                <c:pt idx="191">
                  <c:v>93.58</c:v>
                </c:pt>
                <c:pt idx="192">
                  <c:v>93.49</c:v>
                </c:pt>
                <c:pt idx="193">
                  <c:v>92.12</c:v>
                </c:pt>
                <c:pt idx="194">
                  <c:v>90.95</c:v>
                </c:pt>
                <c:pt idx="195">
                  <c:v>90.77</c:v>
                </c:pt>
                <c:pt idx="196">
                  <c:v>90.07</c:v>
                </c:pt>
                <c:pt idx="197">
                  <c:v>90.06</c:v>
                </c:pt>
                <c:pt idx="198">
                  <c:v>90.5</c:v>
                </c:pt>
                <c:pt idx="199">
                  <c:v>90.43</c:v>
                </c:pt>
                <c:pt idx="200">
                  <c:v>91.11</c:v>
                </c:pt>
                <c:pt idx="201">
                  <c:v>88.73</c:v>
                </c:pt>
                <c:pt idx="202">
                  <c:v>88.91</c:v>
                </c:pt>
                <c:pt idx="203">
                  <c:v>87.86</c:v>
                </c:pt>
                <c:pt idx="204">
                  <c:v>86.63</c:v>
                </c:pt>
                <c:pt idx="205">
                  <c:v>88.19</c:v>
                </c:pt>
                <c:pt idx="206">
                  <c:v>85.75</c:v>
                </c:pt>
                <c:pt idx="207">
                  <c:v>86.62</c:v>
                </c:pt>
                <c:pt idx="208">
                  <c:v>84.46</c:v>
                </c:pt>
                <c:pt idx="209">
                  <c:v>83.67</c:v>
                </c:pt>
                <c:pt idx="210">
                  <c:v>83.53</c:v>
                </c:pt>
                <c:pt idx="211">
                  <c:v>84.42</c:v>
                </c:pt>
                <c:pt idx="212">
                  <c:v>86.51</c:v>
                </c:pt>
                <c:pt idx="213">
                  <c:v>86.39</c:v>
                </c:pt>
                <c:pt idx="214">
                  <c:v>86.37</c:v>
                </c:pt>
                <c:pt idx="215">
                  <c:v>87.49</c:v>
                </c:pt>
                <c:pt idx="216">
                  <c:v>85.29</c:v>
                </c:pt>
                <c:pt idx="217">
                  <c:v>88.32</c:v>
                </c:pt>
                <c:pt idx="218">
                  <c:v>89.65</c:v>
                </c:pt>
                <c:pt idx="219">
                  <c:v>88.99</c:v>
                </c:pt>
                <c:pt idx="220">
                  <c:v>90.48</c:v>
                </c:pt>
                <c:pt idx="221">
                  <c:v>90.84</c:v>
                </c:pt>
                <c:pt idx="222">
                  <c:v>90.94</c:v>
                </c:pt>
                <c:pt idx="223">
                  <c:v>89.56</c:v>
                </c:pt>
                <c:pt idx="224">
                  <c:v>89.09</c:v>
                </c:pt>
                <c:pt idx="225">
                  <c:v>89.25</c:v>
                </c:pt>
                <c:pt idx="226">
                  <c:v>90.51</c:v>
                </c:pt>
                <c:pt idx="227">
                  <c:v>89.79</c:v>
                </c:pt>
                <c:pt idx="228">
                  <c:v>89.12</c:v>
                </c:pt>
                <c:pt idx="229">
                  <c:v>89.39</c:v>
                </c:pt>
                <c:pt idx="230">
                  <c:v>87.63</c:v>
                </c:pt>
                <c:pt idx="231">
                  <c:v>87.9</c:v>
                </c:pt>
                <c:pt idx="232">
                  <c:v>87.22</c:v>
                </c:pt>
                <c:pt idx="233">
                  <c:v>86.58</c:v>
                </c:pt>
                <c:pt idx="234">
                  <c:v>85.97</c:v>
                </c:pt>
                <c:pt idx="235">
                  <c:v>85.91</c:v>
                </c:pt>
                <c:pt idx="236">
                  <c:v>84.13</c:v>
                </c:pt>
                <c:pt idx="237">
                  <c:v>83.1</c:v>
                </c:pt>
                <c:pt idx="238">
                  <c:v>82.62</c:v>
                </c:pt>
                <c:pt idx="239">
                  <c:v>81.040000000000006</c:v>
                </c:pt>
                <c:pt idx="240">
                  <c:v>83.18</c:v>
                </c:pt>
                <c:pt idx="241">
                  <c:v>81.91</c:v>
                </c:pt>
                <c:pt idx="242">
                  <c:v>81.650000000000006</c:v>
                </c:pt>
                <c:pt idx="243">
                  <c:v>81.66</c:v>
                </c:pt>
                <c:pt idx="244">
                  <c:v>80.16</c:v>
                </c:pt>
                <c:pt idx="245">
                  <c:v>79.17</c:v>
                </c:pt>
                <c:pt idx="246">
                  <c:v>78.819999999999993</c:v>
                </c:pt>
                <c:pt idx="247">
                  <c:v>80.650000000000006</c:v>
                </c:pt>
                <c:pt idx="248">
                  <c:v>84.73</c:v>
                </c:pt>
                <c:pt idx="249">
                  <c:v>83.85</c:v>
                </c:pt>
                <c:pt idx="250">
                  <c:v>81.36</c:v>
                </c:pt>
                <c:pt idx="251">
                  <c:v>84.81</c:v>
                </c:pt>
                <c:pt idx="252">
                  <c:v>84.56</c:v>
                </c:pt>
                <c:pt idx="253">
                  <c:v>86.8</c:v>
                </c:pt>
                <c:pt idx="254">
                  <c:v>87.63</c:v>
                </c:pt>
                <c:pt idx="255">
                  <c:v>89.92</c:v>
                </c:pt>
                <c:pt idx="256">
                  <c:v>88.97</c:v>
                </c:pt>
                <c:pt idx="257">
                  <c:v>91.12</c:v>
                </c:pt>
                <c:pt idx="258">
                  <c:v>91.11</c:v>
                </c:pt>
                <c:pt idx="259">
                  <c:v>90.56</c:v>
                </c:pt>
                <c:pt idx="260">
                  <c:v>90.13</c:v>
                </c:pt>
                <c:pt idx="261">
                  <c:v>89.68</c:v>
                </c:pt>
                <c:pt idx="262">
                  <c:v>91.14</c:v>
                </c:pt>
                <c:pt idx="263">
                  <c:v>92.36</c:v>
                </c:pt>
                <c:pt idx="264">
                  <c:v>93.45</c:v>
                </c:pt>
                <c:pt idx="265">
                  <c:v>93.04</c:v>
                </c:pt>
                <c:pt idx="266">
                  <c:v>91.41</c:v>
                </c:pt>
                <c:pt idx="267">
                  <c:v>92.46</c:v>
                </c:pt>
                <c:pt idx="268">
                  <c:v>94.4</c:v>
                </c:pt>
                <c:pt idx="269">
                  <c:v>94.25</c:v>
                </c:pt>
                <c:pt idx="270">
                  <c:v>93.38</c:v>
                </c:pt>
                <c:pt idx="271">
                  <c:v>94.01</c:v>
                </c:pt>
                <c:pt idx="272">
                  <c:v>94.3</c:v>
                </c:pt>
                <c:pt idx="273">
                  <c:v>94.5</c:v>
                </c:pt>
                <c:pt idx="274">
                  <c:v>92.88</c:v>
                </c:pt>
                <c:pt idx="275">
                  <c:v>92.93</c:v>
                </c:pt>
                <c:pt idx="276">
                  <c:v>91.37</c:v>
                </c:pt>
                <c:pt idx="277">
                  <c:v>91.22</c:v>
                </c:pt>
                <c:pt idx="278">
                  <c:v>91.31</c:v>
                </c:pt>
                <c:pt idx="279">
                  <c:v>89.38</c:v>
                </c:pt>
                <c:pt idx="280">
                  <c:v>89.5</c:v>
                </c:pt>
                <c:pt idx="281">
                  <c:v>89.23</c:v>
                </c:pt>
                <c:pt idx="282">
                  <c:v>90.15</c:v>
                </c:pt>
                <c:pt idx="283">
                  <c:v>90.7</c:v>
                </c:pt>
                <c:pt idx="284">
                  <c:v>88.96</c:v>
                </c:pt>
                <c:pt idx="285">
                  <c:v>90.75</c:v>
                </c:pt>
                <c:pt idx="286">
                  <c:v>90.44</c:v>
                </c:pt>
                <c:pt idx="287">
                  <c:v>92.93</c:v>
                </c:pt>
                <c:pt idx="288">
                  <c:v>93.71</c:v>
                </c:pt>
                <c:pt idx="289">
                  <c:v>93.49</c:v>
                </c:pt>
                <c:pt idx="290">
                  <c:v>95.01</c:v>
                </c:pt>
                <c:pt idx="291">
                  <c:v>94.6</c:v>
                </c:pt>
                <c:pt idx="292">
                  <c:v>94.57</c:v>
                </c:pt>
                <c:pt idx="293">
                  <c:v>95.37</c:v>
                </c:pt>
                <c:pt idx="294">
                  <c:v>94.14</c:v>
                </c:pt>
                <c:pt idx="295">
                  <c:v>95.13</c:v>
                </c:pt>
                <c:pt idx="296">
                  <c:v>93.38</c:v>
                </c:pt>
                <c:pt idx="297">
                  <c:v>93.3</c:v>
                </c:pt>
                <c:pt idx="298">
                  <c:v>92.08</c:v>
                </c:pt>
                <c:pt idx="299">
                  <c:v>90.8</c:v>
                </c:pt>
                <c:pt idx="300">
                  <c:v>91.4</c:v>
                </c:pt>
                <c:pt idx="301">
                  <c:v>92.65</c:v>
                </c:pt>
                <c:pt idx="302">
                  <c:v>92.69</c:v>
                </c:pt>
                <c:pt idx="303">
                  <c:v>91.65</c:v>
                </c:pt>
                <c:pt idx="304">
                  <c:v>92.52</c:v>
                </c:pt>
                <c:pt idx="305">
                  <c:v>94.44</c:v>
                </c:pt>
                <c:pt idx="306">
                  <c:v>95.08</c:v>
                </c:pt>
                <c:pt idx="307">
                  <c:v>94.88</c:v>
                </c:pt>
                <c:pt idx="308">
                  <c:v>94.5</c:v>
                </c:pt>
                <c:pt idx="309">
                  <c:v>96.16</c:v>
                </c:pt>
                <c:pt idx="310">
                  <c:v>96.02</c:v>
                </c:pt>
                <c:pt idx="311">
                  <c:v>96.09</c:v>
                </c:pt>
                <c:pt idx="312">
                  <c:v>95.05</c:v>
                </c:pt>
                <c:pt idx="313">
                  <c:v>95.74</c:v>
                </c:pt>
                <c:pt idx="314">
                  <c:v>94.68</c:v>
                </c:pt>
                <c:pt idx="315">
                  <c:v>96.84</c:v>
                </c:pt>
                <c:pt idx="316">
                  <c:v>96.08</c:v>
                </c:pt>
                <c:pt idx="317">
                  <c:v>96.68</c:v>
                </c:pt>
                <c:pt idx="318">
                  <c:v>96.71</c:v>
                </c:pt>
                <c:pt idx="319">
                  <c:v>96.18</c:v>
                </c:pt>
                <c:pt idx="320">
                  <c:v>96.75</c:v>
                </c:pt>
                <c:pt idx="321">
                  <c:v>96.65</c:v>
                </c:pt>
                <c:pt idx="322">
                  <c:v>94.6</c:v>
                </c:pt>
                <c:pt idx="323">
                  <c:v>94.77</c:v>
                </c:pt>
                <c:pt idx="324">
                  <c:v>95.16</c:v>
                </c:pt>
                <c:pt idx="325">
                  <c:v>93.91</c:v>
                </c:pt>
                <c:pt idx="326">
                  <c:v>94.57</c:v>
                </c:pt>
                <c:pt idx="327">
                  <c:v>93.5</c:v>
                </c:pt>
                <c:pt idx="328">
                  <c:v>94.31</c:v>
                </c:pt>
                <c:pt idx="329">
                  <c:v>94.93</c:v>
                </c:pt>
                <c:pt idx="330">
                  <c:v>94.9</c:v>
                </c:pt>
                <c:pt idx="331">
                  <c:v>93.91</c:v>
                </c:pt>
                <c:pt idx="332">
                  <c:v>92.12</c:v>
                </c:pt>
                <c:pt idx="333">
                  <c:v>92.71</c:v>
                </c:pt>
                <c:pt idx="334">
                  <c:v>93.3</c:v>
                </c:pt>
                <c:pt idx="335">
                  <c:v>92.24</c:v>
                </c:pt>
                <c:pt idx="336">
                  <c:v>92.32</c:v>
                </c:pt>
                <c:pt idx="337">
                  <c:v>93.42</c:v>
                </c:pt>
                <c:pt idx="338">
                  <c:v>92.97</c:v>
                </c:pt>
                <c:pt idx="339">
                  <c:v>90.97</c:v>
                </c:pt>
                <c:pt idx="340">
                  <c:v>89.6</c:v>
                </c:pt>
                <c:pt idx="341">
                  <c:v>89.92</c:v>
                </c:pt>
                <c:pt idx="342">
                  <c:v>88.87</c:v>
                </c:pt>
                <c:pt idx="343">
                  <c:v>88.33</c:v>
                </c:pt>
                <c:pt idx="344">
                  <c:v>90.18</c:v>
                </c:pt>
                <c:pt idx="345">
                  <c:v>89.87</c:v>
                </c:pt>
                <c:pt idx="346">
                  <c:v>89.63</c:v>
                </c:pt>
                <c:pt idx="347">
                  <c:v>88.94</c:v>
                </c:pt>
                <c:pt idx="348">
                  <c:v>88.03</c:v>
                </c:pt>
                <c:pt idx="349">
                  <c:v>89.59</c:v>
                </c:pt>
                <c:pt idx="350">
                  <c:v>88.56</c:v>
                </c:pt>
                <c:pt idx="351">
                  <c:v>87.92</c:v>
                </c:pt>
                <c:pt idx="352">
                  <c:v>87.57</c:v>
                </c:pt>
                <c:pt idx="353">
                  <c:v>87.58</c:v>
                </c:pt>
                <c:pt idx="354">
                  <c:v>87.88</c:v>
                </c:pt>
                <c:pt idx="355">
                  <c:v>87.9</c:v>
                </c:pt>
                <c:pt idx="356">
                  <c:v>86.74</c:v>
                </c:pt>
                <c:pt idx="357">
                  <c:v>85.63</c:v>
                </c:pt>
                <c:pt idx="358">
                  <c:v>85.99</c:v>
                </c:pt>
                <c:pt idx="359">
                  <c:v>86.5</c:v>
                </c:pt>
                <c:pt idx="360">
                  <c:v>87.09</c:v>
                </c:pt>
                <c:pt idx="361">
                  <c:v>88.36</c:v>
                </c:pt>
                <c:pt idx="362">
                  <c:v>88.75</c:v>
                </c:pt>
                <c:pt idx="363">
                  <c:v>89.56</c:v>
                </c:pt>
                <c:pt idx="364">
                  <c:v>89.6</c:v>
                </c:pt>
                <c:pt idx="365">
                  <c:v>89.59</c:v>
                </c:pt>
                <c:pt idx="366">
                  <c:v>89.96</c:v>
                </c:pt>
                <c:pt idx="367">
                  <c:v>88.72</c:v>
                </c:pt>
                <c:pt idx="368">
                  <c:v>89.61</c:v>
                </c:pt>
                <c:pt idx="369">
                  <c:v>88.14</c:v>
                </c:pt>
                <c:pt idx="370">
                  <c:v>87.45</c:v>
                </c:pt>
                <c:pt idx="371">
                  <c:v>87.62</c:v>
                </c:pt>
                <c:pt idx="372">
                  <c:v>88.19</c:v>
                </c:pt>
                <c:pt idx="373">
                  <c:v>87.79</c:v>
                </c:pt>
                <c:pt idx="374">
                  <c:v>86.43</c:v>
                </c:pt>
                <c:pt idx="375">
                  <c:v>85.83</c:v>
                </c:pt>
                <c:pt idx="376">
                  <c:v>84.37</c:v>
                </c:pt>
                <c:pt idx="377">
                  <c:v>84.23</c:v>
                </c:pt>
                <c:pt idx="378">
                  <c:v>83.33</c:v>
                </c:pt>
                <c:pt idx="379">
                  <c:v>83.87</c:v>
                </c:pt>
                <c:pt idx="380">
                  <c:v>81.900000000000006</c:v>
                </c:pt>
                <c:pt idx="381">
                  <c:v>81.44</c:v>
                </c:pt>
                <c:pt idx="382">
                  <c:v>81.739999999999995</c:v>
                </c:pt>
                <c:pt idx="383">
                  <c:v>81.38</c:v>
                </c:pt>
                <c:pt idx="384">
                  <c:v>81.8</c:v>
                </c:pt>
                <c:pt idx="385">
                  <c:v>81.3</c:v>
                </c:pt>
                <c:pt idx="386">
                  <c:v>84.04</c:v>
                </c:pt>
                <c:pt idx="387">
                  <c:v>84.24</c:v>
                </c:pt>
                <c:pt idx="388">
                  <c:v>81.099999999999994</c:v>
                </c:pt>
                <c:pt idx="389">
                  <c:v>82.53</c:v>
                </c:pt>
                <c:pt idx="390">
                  <c:v>82.18</c:v>
                </c:pt>
                <c:pt idx="391">
                  <c:v>82.12</c:v>
                </c:pt>
                <c:pt idx="392">
                  <c:v>81.430000000000007</c:v>
                </c:pt>
                <c:pt idx="393">
                  <c:v>81.58</c:v>
                </c:pt>
                <c:pt idx="394">
                  <c:v>81.86</c:v>
                </c:pt>
                <c:pt idx="395">
                  <c:v>81.91</c:v>
                </c:pt>
                <c:pt idx="396">
                  <c:v>81.8</c:v>
                </c:pt>
                <c:pt idx="397">
                  <c:v>81.41</c:v>
                </c:pt>
                <c:pt idx="398">
                  <c:v>82.08</c:v>
                </c:pt>
                <c:pt idx="399">
                  <c:v>84.09</c:v>
                </c:pt>
                <c:pt idx="400">
                  <c:v>85.96</c:v>
                </c:pt>
                <c:pt idx="401">
                  <c:v>85.71</c:v>
                </c:pt>
                <c:pt idx="402">
                  <c:v>85.47</c:v>
                </c:pt>
                <c:pt idx="403">
                  <c:v>86.01</c:v>
                </c:pt>
                <c:pt idx="404">
                  <c:v>86.97</c:v>
                </c:pt>
                <c:pt idx="405">
                  <c:v>84.27</c:v>
                </c:pt>
                <c:pt idx="406">
                  <c:v>84.29</c:v>
                </c:pt>
                <c:pt idx="407">
                  <c:v>84.28</c:v>
                </c:pt>
                <c:pt idx="408">
                  <c:v>84.42</c:v>
                </c:pt>
                <c:pt idx="409">
                  <c:v>83.55</c:v>
                </c:pt>
                <c:pt idx="410">
                  <c:v>83.78</c:v>
                </c:pt>
                <c:pt idx="411">
                  <c:v>84.12</c:v>
                </c:pt>
                <c:pt idx="412">
                  <c:v>83.84</c:v>
                </c:pt>
                <c:pt idx="413">
                  <c:v>83.77</c:v>
                </c:pt>
                <c:pt idx="414">
                  <c:v>83.98</c:v>
                </c:pt>
                <c:pt idx="415">
                  <c:v>85.16</c:v>
                </c:pt>
                <c:pt idx="416">
                  <c:v>85.24</c:v>
                </c:pt>
                <c:pt idx="417">
                  <c:v>85.13</c:v>
                </c:pt>
                <c:pt idx="418">
                  <c:v>84.7</c:v>
                </c:pt>
                <c:pt idx="419">
                  <c:v>84.76</c:v>
                </c:pt>
                <c:pt idx="420">
                  <c:v>85.06</c:v>
                </c:pt>
                <c:pt idx="421">
                  <c:v>85.06</c:v>
                </c:pt>
                <c:pt idx="422">
                  <c:v>86.75</c:v>
                </c:pt>
                <c:pt idx="423">
                  <c:v>87.64</c:v>
                </c:pt>
                <c:pt idx="424">
                  <c:v>87.01</c:v>
                </c:pt>
                <c:pt idx="425">
                  <c:v>86.87</c:v>
                </c:pt>
                <c:pt idx="426">
                  <c:v>85.91</c:v>
                </c:pt>
                <c:pt idx="427">
                  <c:v>85.43</c:v>
                </c:pt>
                <c:pt idx="428">
                  <c:v>86.49</c:v>
                </c:pt>
                <c:pt idx="429">
                  <c:v>86.81</c:v>
                </c:pt>
                <c:pt idx="430">
                  <c:v>86.28</c:v>
                </c:pt>
                <c:pt idx="431">
                  <c:v>86.47</c:v>
                </c:pt>
                <c:pt idx="432">
                  <c:v>86.52</c:v>
                </c:pt>
                <c:pt idx="433">
                  <c:v>86.61</c:v>
                </c:pt>
                <c:pt idx="434">
                  <c:v>87.53</c:v>
                </c:pt>
                <c:pt idx="435">
                  <c:v>87.48</c:v>
                </c:pt>
                <c:pt idx="436">
                  <c:v>87.9</c:v>
                </c:pt>
                <c:pt idx="437">
                  <c:v>87.85</c:v>
                </c:pt>
                <c:pt idx="438">
                  <c:v>87.92</c:v>
                </c:pt>
                <c:pt idx="439">
                  <c:v>88.24</c:v>
                </c:pt>
                <c:pt idx="440">
                  <c:v>88.83</c:v>
                </c:pt>
                <c:pt idx="441">
                  <c:v>87.78</c:v>
                </c:pt>
                <c:pt idx="442">
                  <c:v>88.42</c:v>
                </c:pt>
                <c:pt idx="443">
                  <c:v>88.14</c:v>
                </c:pt>
                <c:pt idx="444">
                  <c:v>88.3</c:v>
                </c:pt>
                <c:pt idx="445">
                  <c:v>87.82</c:v>
                </c:pt>
                <c:pt idx="446">
                  <c:v>88.12</c:v>
                </c:pt>
                <c:pt idx="447">
                  <c:v>88.07</c:v>
                </c:pt>
                <c:pt idx="448">
                  <c:v>86.48</c:v>
                </c:pt>
                <c:pt idx="449">
                  <c:v>86.46</c:v>
                </c:pt>
                <c:pt idx="450">
                  <c:v>86.1</c:v>
                </c:pt>
                <c:pt idx="451">
                  <c:v>86.4</c:v>
                </c:pt>
                <c:pt idx="452">
                  <c:v>86.75</c:v>
                </c:pt>
                <c:pt idx="453">
                  <c:v>86.21</c:v>
                </c:pt>
                <c:pt idx="454">
                  <c:v>86.36</c:v>
                </c:pt>
                <c:pt idx="455">
                  <c:v>86.85</c:v>
                </c:pt>
                <c:pt idx="456">
                  <c:v>87.71</c:v>
                </c:pt>
                <c:pt idx="457">
                  <c:v>87.57</c:v>
                </c:pt>
                <c:pt idx="458">
                  <c:v>87.82</c:v>
                </c:pt>
                <c:pt idx="459">
                  <c:v>88.12</c:v>
                </c:pt>
                <c:pt idx="460">
                  <c:v>87.95</c:v>
                </c:pt>
                <c:pt idx="461">
                  <c:v>88.38</c:v>
                </c:pt>
                <c:pt idx="462">
                  <c:v>87.63</c:v>
                </c:pt>
                <c:pt idx="463">
                  <c:v>87.18</c:v>
                </c:pt>
                <c:pt idx="464">
                  <c:v>86.63</c:v>
                </c:pt>
                <c:pt idx="465">
                  <c:v>86.7</c:v>
                </c:pt>
                <c:pt idx="466">
                  <c:v>86.56</c:v>
                </c:pt>
                <c:pt idx="467">
                  <c:v>87.92</c:v>
                </c:pt>
                <c:pt idx="468">
                  <c:v>88.42</c:v>
                </c:pt>
                <c:pt idx="469">
                  <c:v>88.72</c:v>
                </c:pt>
                <c:pt idx="470">
                  <c:v>88.67</c:v>
                </c:pt>
                <c:pt idx="471">
                  <c:v>88.76</c:v>
                </c:pt>
                <c:pt idx="472">
                  <c:v>88.12</c:v>
                </c:pt>
                <c:pt idx="473">
                  <c:v>89.3</c:v>
                </c:pt>
                <c:pt idx="474">
                  <c:v>89.77</c:v>
                </c:pt>
                <c:pt idx="475">
                  <c:v>90.86</c:v>
                </c:pt>
                <c:pt idx="476">
                  <c:v>92.12</c:v>
                </c:pt>
                <c:pt idx="477">
                  <c:v>93.04</c:v>
                </c:pt>
                <c:pt idx="478">
                  <c:v>93.68</c:v>
                </c:pt>
                <c:pt idx="479">
                  <c:v>94.91</c:v>
                </c:pt>
                <c:pt idx="480">
                  <c:v>95.04</c:v>
                </c:pt>
                <c:pt idx="481">
                  <c:v>94.89</c:v>
                </c:pt>
                <c:pt idx="482">
                  <c:v>96.12</c:v>
                </c:pt>
                <c:pt idx="483">
                  <c:v>95.58</c:v>
                </c:pt>
                <c:pt idx="484">
                  <c:v>95.28</c:v>
                </c:pt>
                <c:pt idx="485">
                  <c:v>94.69</c:v>
                </c:pt>
                <c:pt idx="486">
                  <c:v>95.12</c:v>
                </c:pt>
                <c:pt idx="487">
                  <c:v>96.57</c:v>
                </c:pt>
                <c:pt idx="488">
                  <c:v>96.29</c:v>
                </c:pt>
                <c:pt idx="489">
                  <c:v>97.1</c:v>
                </c:pt>
                <c:pt idx="490">
                  <c:v>97.04</c:v>
                </c:pt>
                <c:pt idx="491">
                  <c:v>94.9</c:v>
                </c:pt>
                <c:pt idx="492">
                  <c:v>94.26</c:v>
                </c:pt>
                <c:pt idx="493">
                  <c:v>94.24</c:v>
                </c:pt>
                <c:pt idx="494">
                  <c:v>94.85</c:v>
                </c:pt>
                <c:pt idx="495">
                  <c:v>95.52</c:v>
                </c:pt>
                <c:pt idx="496">
                  <c:v>95.79</c:v>
                </c:pt>
                <c:pt idx="497">
                  <c:v>95.3</c:v>
                </c:pt>
                <c:pt idx="498">
                  <c:v>95.55</c:v>
                </c:pt>
                <c:pt idx="499">
                  <c:v>95.65</c:v>
                </c:pt>
                <c:pt idx="500">
                  <c:v>96.32</c:v>
                </c:pt>
                <c:pt idx="501">
                  <c:v>97.35</c:v>
                </c:pt>
                <c:pt idx="502">
                  <c:v>99.13</c:v>
                </c:pt>
                <c:pt idx="503">
                  <c:v>100.43</c:v>
                </c:pt>
                <c:pt idx="504">
                  <c:v>99.75</c:v>
                </c:pt>
                <c:pt idx="505">
                  <c:v>99.05</c:v>
                </c:pt>
                <c:pt idx="506">
                  <c:v>99.06</c:v>
                </c:pt>
                <c:pt idx="507">
                  <c:v>99</c:v>
                </c:pt>
                <c:pt idx="508">
                  <c:v>98.86</c:v>
                </c:pt>
                <c:pt idx="509">
                  <c:v>97.73</c:v>
                </c:pt>
                <c:pt idx="510">
                  <c:v>97.83</c:v>
                </c:pt>
                <c:pt idx="511">
                  <c:v>97.25</c:v>
                </c:pt>
                <c:pt idx="512">
                  <c:v>97.08</c:v>
                </c:pt>
                <c:pt idx="513">
                  <c:v>96.66</c:v>
                </c:pt>
                <c:pt idx="514">
                  <c:v>97.54</c:v>
                </c:pt>
                <c:pt idx="515">
                  <c:v>97.73</c:v>
                </c:pt>
                <c:pt idx="516">
                  <c:v>95.64</c:v>
                </c:pt>
                <c:pt idx="517">
                  <c:v>95.25</c:v>
                </c:pt>
                <c:pt idx="518">
                  <c:v>96.15</c:v>
                </c:pt>
                <c:pt idx="519">
                  <c:v>96.6</c:v>
                </c:pt>
                <c:pt idx="520">
                  <c:v>97.77</c:v>
                </c:pt>
                <c:pt idx="521">
                  <c:v>98.86</c:v>
                </c:pt>
                <c:pt idx="522">
                  <c:v>98.72</c:v>
                </c:pt>
                <c:pt idx="523">
                  <c:v>98.54</c:v>
                </c:pt>
                <c:pt idx="524">
                  <c:v>98.51</c:v>
                </c:pt>
                <c:pt idx="525">
                  <c:v>99.65</c:v>
                </c:pt>
                <c:pt idx="526">
                  <c:v>100.1</c:v>
                </c:pt>
                <c:pt idx="527">
                  <c:v>100.93</c:v>
                </c:pt>
                <c:pt idx="528">
                  <c:v>100.99</c:v>
                </c:pt>
                <c:pt idx="529">
                  <c:v>98.44</c:v>
                </c:pt>
                <c:pt idx="530">
                  <c:v>100.72</c:v>
                </c:pt>
                <c:pt idx="531">
                  <c:v>99.52</c:v>
                </c:pt>
                <c:pt idx="532">
                  <c:v>100.01</c:v>
                </c:pt>
                <c:pt idx="533">
                  <c:v>100.32</c:v>
                </c:pt>
                <c:pt idx="534">
                  <c:v>99.83</c:v>
                </c:pt>
                <c:pt idx="535">
                  <c:v>100.63</c:v>
                </c:pt>
                <c:pt idx="536">
                  <c:v>99.8</c:v>
                </c:pt>
                <c:pt idx="537">
                  <c:v>100.64</c:v>
                </c:pt>
                <c:pt idx="538">
                  <c:v>100.33</c:v>
                </c:pt>
                <c:pt idx="539">
                  <c:v>101.85</c:v>
                </c:pt>
                <c:pt idx="540">
                  <c:v>100.54</c:v>
                </c:pt>
                <c:pt idx="541">
                  <c:v>99.92</c:v>
                </c:pt>
                <c:pt idx="542">
                  <c:v>99.38</c:v>
                </c:pt>
                <c:pt idx="543">
                  <c:v>99.32</c:v>
                </c:pt>
                <c:pt idx="544">
                  <c:v>99.05</c:v>
                </c:pt>
                <c:pt idx="545">
                  <c:v>99.92</c:v>
                </c:pt>
                <c:pt idx="546">
                  <c:v>99.08</c:v>
                </c:pt>
                <c:pt idx="547">
                  <c:v>100.48</c:v>
                </c:pt>
                <c:pt idx="548">
                  <c:v>100.15</c:v>
                </c:pt>
                <c:pt idx="549">
                  <c:v>101.76</c:v>
                </c:pt>
                <c:pt idx="550">
                  <c:v>100.12</c:v>
                </c:pt>
                <c:pt idx="551">
                  <c:v>101.55</c:v>
                </c:pt>
                <c:pt idx="552">
                  <c:v>101.57</c:v>
                </c:pt>
                <c:pt idx="553">
                  <c:v>102.09</c:v>
                </c:pt>
                <c:pt idx="554">
                  <c:v>100.58</c:v>
                </c:pt>
                <c:pt idx="555">
                  <c:v>100.7</c:v>
                </c:pt>
                <c:pt idx="556">
                  <c:v>101.14</c:v>
                </c:pt>
                <c:pt idx="557">
                  <c:v>101.49</c:v>
                </c:pt>
                <c:pt idx="558">
                  <c:v>102.42</c:v>
                </c:pt>
                <c:pt idx="559">
                  <c:v>102.18</c:v>
                </c:pt>
                <c:pt idx="560">
                  <c:v>100.22</c:v>
                </c:pt>
                <c:pt idx="561">
                  <c:v>98.2</c:v>
                </c:pt>
                <c:pt idx="562">
                  <c:v>96.5</c:v>
                </c:pt>
                <c:pt idx="563">
                  <c:v>96.71</c:v>
                </c:pt>
                <c:pt idx="564">
                  <c:v>96.38</c:v>
                </c:pt>
                <c:pt idx="565">
                  <c:v>95.37</c:v>
                </c:pt>
                <c:pt idx="566">
                  <c:v>93.1</c:v>
                </c:pt>
                <c:pt idx="567">
                  <c:v>92.22</c:v>
                </c:pt>
                <c:pt idx="568">
                  <c:v>93.17</c:v>
                </c:pt>
                <c:pt idx="569">
                  <c:v>93.68</c:v>
                </c:pt>
                <c:pt idx="570">
                  <c:v>94.75</c:v>
                </c:pt>
                <c:pt idx="571">
                  <c:v>95.74</c:v>
                </c:pt>
                <c:pt idx="572">
                  <c:v>95.81</c:v>
                </c:pt>
                <c:pt idx="573">
                  <c:v>96.83</c:v>
                </c:pt>
                <c:pt idx="574">
                  <c:v>94.91</c:v>
                </c:pt>
                <c:pt idx="575">
                  <c:v>93.48</c:v>
                </c:pt>
                <c:pt idx="576">
                  <c:v>94.04</c:v>
                </c:pt>
                <c:pt idx="577">
                  <c:v>94.89</c:v>
                </c:pt>
                <c:pt idx="578">
                  <c:v>94.17</c:v>
                </c:pt>
                <c:pt idx="579">
                  <c:v>94.35</c:v>
                </c:pt>
                <c:pt idx="580">
                  <c:v>94.72</c:v>
                </c:pt>
                <c:pt idx="581">
                  <c:v>94.66</c:v>
                </c:pt>
                <c:pt idx="582">
                  <c:v>96.08</c:v>
                </c:pt>
                <c:pt idx="583">
                  <c:v>96.22</c:v>
                </c:pt>
                <c:pt idx="584">
                  <c:v>96.31</c:v>
                </c:pt>
                <c:pt idx="585">
                  <c:v>98.27</c:v>
                </c:pt>
                <c:pt idx="586">
                  <c:v>98.71</c:v>
                </c:pt>
                <c:pt idx="587">
                  <c:v>100.24</c:v>
                </c:pt>
                <c:pt idx="588">
                  <c:v>99.13</c:v>
                </c:pt>
                <c:pt idx="589">
                  <c:v>99.05</c:v>
                </c:pt>
                <c:pt idx="590">
                  <c:v>100.19</c:v>
                </c:pt>
                <c:pt idx="591">
                  <c:v>100.2</c:v>
                </c:pt>
                <c:pt idx="592">
                  <c:v>100.06</c:v>
                </c:pt>
                <c:pt idx="593">
                  <c:v>100.08</c:v>
                </c:pt>
                <c:pt idx="594">
                  <c:v>100.87</c:v>
                </c:pt>
                <c:pt idx="595">
                  <c:v>101</c:v>
                </c:pt>
                <c:pt idx="596">
                  <c:v>99.99</c:v>
                </c:pt>
                <c:pt idx="597">
                  <c:v>100.93</c:v>
                </c:pt>
                <c:pt idx="598">
                  <c:v>101.64</c:v>
                </c:pt>
                <c:pt idx="599">
                  <c:v>102.51</c:v>
                </c:pt>
                <c:pt idx="600">
                  <c:v>102.65</c:v>
                </c:pt>
                <c:pt idx="601">
                  <c:v>101</c:v>
                </c:pt>
                <c:pt idx="602">
                  <c:v>102.31</c:v>
                </c:pt>
                <c:pt idx="603">
                  <c:v>102.28</c:v>
                </c:pt>
                <c:pt idx="604">
                  <c:v>103.49</c:v>
                </c:pt>
                <c:pt idx="605">
                  <c:v>104.44</c:v>
                </c:pt>
                <c:pt idx="606">
                  <c:v>104.08</c:v>
                </c:pt>
                <c:pt idx="607">
                  <c:v>101.55</c:v>
                </c:pt>
                <c:pt idx="608">
                  <c:v>99.75</c:v>
                </c:pt>
                <c:pt idx="609">
                  <c:v>99.59</c:v>
                </c:pt>
                <c:pt idx="610">
                  <c:v>100.77</c:v>
                </c:pt>
                <c:pt idx="611">
                  <c:v>99.55</c:v>
                </c:pt>
                <c:pt idx="612">
                  <c:v>101.02</c:v>
                </c:pt>
                <c:pt idx="613">
                  <c:v>99.78</c:v>
                </c:pt>
                <c:pt idx="614">
                  <c:v>101.02</c:v>
                </c:pt>
                <c:pt idx="615">
                  <c:v>100.34</c:v>
                </c:pt>
                <c:pt idx="616">
                  <c:v>99.64</c:v>
                </c:pt>
                <c:pt idx="617">
                  <c:v>98.06</c:v>
                </c:pt>
                <c:pt idx="618">
                  <c:v>99.02</c:v>
                </c:pt>
                <c:pt idx="619">
                  <c:v>97.04</c:v>
                </c:pt>
                <c:pt idx="620">
                  <c:v>98.48</c:v>
                </c:pt>
                <c:pt idx="621">
                  <c:v>99.06</c:v>
                </c:pt>
                <c:pt idx="622">
                  <c:v>100.28</c:v>
                </c:pt>
                <c:pt idx="623">
                  <c:v>100.75</c:v>
                </c:pt>
                <c:pt idx="624">
                  <c:v>100.89</c:v>
                </c:pt>
                <c:pt idx="625">
                  <c:v>101.35</c:v>
                </c:pt>
                <c:pt idx="626">
                  <c:v>102.51</c:v>
                </c:pt>
                <c:pt idx="627">
                  <c:v>101.66</c:v>
                </c:pt>
                <c:pt idx="628">
                  <c:v>102.18</c:v>
                </c:pt>
                <c:pt idx="629">
                  <c:v>101.58</c:v>
                </c:pt>
                <c:pt idx="630">
                  <c:v>101.87</c:v>
                </c:pt>
                <c:pt idx="631">
                  <c:v>100.72</c:v>
                </c:pt>
                <c:pt idx="632">
                  <c:v>101.72</c:v>
                </c:pt>
                <c:pt idx="633">
                  <c:v>101.81</c:v>
                </c:pt>
                <c:pt idx="634">
                  <c:v>104.48</c:v>
                </c:pt>
                <c:pt idx="635">
                  <c:v>104.29</c:v>
                </c:pt>
                <c:pt idx="636">
                  <c:v>104.1</c:v>
                </c:pt>
                <c:pt idx="637">
                  <c:v>104.63</c:v>
                </c:pt>
                <c:pt idx="638">
                  <c:v>105.26</c:v>
                </c:pt>
                <c:pt idx="639">
                  <c:v>106</c:v>
                </c:pt>
                <c:pt idx="640">
                  <c:v>105.71</c:v>
                </c:pt>
                <c:pt idx="641">
                  <c:v>105.2</c:v>
                </c:pt>
                <c:pt idx="642">
                  <c:v>104.77</c:v>
                </c:pt>
                <c:pt idx="643">
                  <c:v>105.44</c:v>
                </c:pt>
                <c:pt idx="644">
                  <c:v>105.97</c:v>
                </c:pt>
                <c:pt idx="645">
                  <c:v>105.47</c:v>
                </c:pt>
                <c:pt idx="646">
                  <c:v>107.45</c:v>
                </c:pt>
                <c:pt idx="647">
                  <c:v>110.14</c:v>
                </c:pt>
                <c:pt idx="648">
                  <c:v>111.31</c:v>
                </c:pt>
                <c:pt idx="649">
                  <c:v>109.9</c:v>
                </c:pt>
                <c:pt idx="650">
                  <c:v>111.47</c:v>
                </c:pt>
                <c:pt idx="651">
                  <c:v>109.12</c:v>
                </c:pt>
                <c:pt idx="652">
                  <c:v>108.12</c:v>
                </c:pt>
                <c:pt idx="653">
                  <c:v>106.99</c:v>
                </c:pt>
                <c:pt idx="654">
                  <c:v>105.96</c:v>
                </c:pt>
                <c:pt idx="655">
                  <c:v>108.1</c:v>
                </c:pt>
                <c:pt idx="656">
                  <c:v>106.84</c:v>
                </c:pt>
                <c:pt idx="657">
                  <c:v>107.65</c:v>
                </c:pt>
                <c:pt idx="658">
                  <c:v>108.45</c:v>
                </c:pt>
                <c:pt idx="659">
                  <c:v>108.44</c:v>
                </c:pt>
                <c:pt idx="660">
                  <c:v>109.74</c:v>
                </c:pt>
                <c:pt idx="661">
                  <c:v>110.85</c:v>
                </c:pt>
                <c:pt idx="662">
                  <c:v>111.21</c:v>
                </c:pt>
                <c:pt idx="663">
                  <c:v>111.01</c:v>
                </c:pt>
                <c:pt idx="664">
                  <c:v>111.35</c:v>
                </c:pt>
                <c:pt idx="665">
                  <c:v>111.42</c:v>
                </c:pt>
                <c:pt idx="666">
                  <c:v>114.34</c:v>
                </c:pt>
                <c:pt idx="667">
                  <c:v>116.1</c:v>
                </c:pt>
                <c:pt idx="668">
                  <c:v>113.82</c:v>
                </c:pt>
                <c:pt idx="669">
                  <c:v>113.25</c:v>
                </c:pt>
                <c:pt idx="670">
                  <c:v>114.85</c:v>
                </c:pt>
                <c:pt idx="671">
                  <c:v>115.86</c:v>
                </c:pt>
                <c:pt idx="672">
                  <c:v>117.16</c:v>
                </c:pt>
                <c:pt idx="673">
                  <c:v>117.39</c:v>
                </c:pt>
                <c:pt idx="674">
                  <c:v>114.97</c:v>
                </c:pt>
                <c:pt idx="675">
                  <c:v>115.79</c:v>
                </c:pt>
                <c:pt idx="676">
                  <c:v>117.31</c:v>
                </c:pt>
                <c:pt idx="677">
                  <c:v>118.48</c:v>
                </c:pt>
                <c:pt idx="678">
                  <c:v>114.73</c:v>
                </c:pt>
                <c:pt idx="679">
                  <c:v>114.05</c:v>
                </c:pt>
                <c:pt idx="680">
                  <c:v>112.9</c:v>
                </c:pt>
                <c:pt idx="681">
                  <c:v>110.82</c:v>
                </c:pt>
                <c:pt idx="682">
                  <c:v>109.56</c:v>
                </c:pt>
                <c:pt idx="683">
                  <c:v>108.42</c:v>
                </c:pt>
                <c:pt idx="684">
                  <c:v>109.27</c:v>
                </c:pt>
                <c:pt idx="685">
                  <c:v>110.67</c:v>
                </c:pt>
                <c:pt idx="686">
                  <c:v>111.46</c:v>
                </c:pt>
                <c:pt idx="687">
                  <c:v>110.32</c:v>
                </c:pt>
                <c:pt idx="688">
                  <c:v>111.52</c:v>
                </c:pt>
                <c:pt idx="689">
                  <c:v>112.26</c:v>
                </c:pt>
                <c:pt idx="690">
                  <c:v>112.03</c:v>
                </c:pt>
                <c:pt idx="691">
                  <c:v>111.17</c:v>
                </c:pt>
                <c:pt idx="692">
                  <c:v>111.44</c:v>
                </c:pt>
                <c:pt idx="693">
                  <c:v>115.32</c:v>
                </c:pt>
                <c:pt idx="694">
                  <c:v>115.94</c:v>
                </c:pt>
                <c:pt idx="695">
                  <c:v>117.37</c:v>
                </c:pt>
                <c:pt idx="696">
                  <c:v>114.75</c:v>
                </c:pt>
                <c:pt idx="697">
                  <c:v>115.54</c:v>
                </c:pt>
                <c:pt idx="698">
                  <c:v>114.32</c:v>
                </c:pt>
                <c:pt idx="699">
                  <c:v>115.62</c:v>
                </c:pt>
                <c:pt idx="700">
                  <c:v>114.93</c:v>
                </c:pt>
                <c:pt idx="701">
                  <c:v>116.84</c:v>
                </c:pt>
                <c:pt idx="702">
                  <c:v>116.41</c:v>
                </c:pt>
                <c:pt idx="703">
                  <c:v>118.18</c:v>
                </c:pt>
                <c:pt idx="704">
                  <c:v>118.89</c:v>
                </c:pt>
                <c:pt idx="705">
                  <c:v>119.21</c:v>
                </c:pt>
                <c:pt idx="706">
                  <c:v>118.29</c:v>
                </c:pt>
                <c:pt idx="707">
                  <c:v>118.91</c:v>
                </c:pt>
                <c:pt idx="708">
                  <c:v>119.47</c:v>
                </c:pt>
                <c:pt idx="709">
                  <c:v>119.9</c:v>
                </c:pt>
                <c:pt idx="710">
                  <c:v>119.33</c:v>
                </c:pt>
                <c:pt idx="711">
                  <c:v>117.21</c:v>
                </c:pt>
                <c:pt idx="712">
                  <c:v>116.94</c:v>
                </c:pt>
                <c:pt idx="713">
                  <c:v>116.14</c:v>
                </c:pt>
                <c:pt idx="714">
                  <c:v>115.29</c:v>
                </c:pt>
                <c:pt idx="715">
                  <c:v>112.99</c:v>
                </c:pt>
                <c:pt idx="716">
                  <c:v>113.33</c:v>
                </c:pt>
                <c:pt idx="717">
                  <c:v>113.42</c:v>
                </c:pt>
                <c:pt idx="718">
                  <c:v>114.05</c:v>
                </c:pt>
                <c:pt idx="719">
                  <c:v>114.15</c:v>
                </c:pt>
                <c:pt idx="720">
                  <c:v>112.92</c:v>
                </c:pt>
                <c:pt idx="721">
                  <c:v>113.41</c:v>
                </c:pt>
                <c:pt idx="722">
                  <c:v>112.79</c:v>
                </c:pt>
                <c:pt idx="723">
                  <c:v>113.61</c:v>
                </c:pt>
                <c:pt idx="724">
                  <c:v>114.88</c:v>
                </c:pt>
                <c:pt idx="725">
                  <c:v>115.54</c:v>
                </c:pt>
                <c:pt idx="726">
                  <c:v>114.46</c:v>
                </c:pt>
                <c:pt idx="727">
                  <c:v>115.1</c:v>
                </c:pt>
                <c:pt idx="728">
                  <c:v>116.41</c:v>
                </c:pt>
                <c:pt idx="729">
                  <c:v>117.34</c:v>
                </c:pt>
                <c:pt idx="730">
                  <c:v>116.13</c:v>
                </c:pt>
                <c:pt idx="731">
                  <c:v>116.07</c:v>
                </c:pt>
                <c:pt idx="732">
                  <c:v>114.93</c:v>
                </c:pt>
                <c:pt idx="733">
                  <c:v>116.98</c:v>
                </c:pt>
                <c:pt idx="734">
                  <c:v>117.25</c:v>
                </c:pt>
                <c:pt idx="735">
                  <c:v>116.75</c:v>
                </c:pt>
                <c:pt idx="736">
                  <c:v>116.33</c:v>
                </c:pt>
                <c:pt idx="737">
                  <c:v>116.64</c:v>
                </c:pt>
                <c:pt idx="738">
                  <c:v>117.64</c:v>
                </c:pt>
                <c:pt idx="739">
                  <c:v>119.85</c:v>
                </c:pt>
                <c:pt idx="740">
                  <c:v>119.69</c:v>
                </c:pt>
                <c:pt idx="741">
                  <c:v>118.98</c:v>
                </c:pt>
                <c:pt idx="742">
                  <c:v>118.55</c:v>
                </c:pt>
                <c:pt idx="743">
                  <c:v>118.48</c:v>
                </c:pt>
                <c:pt idx="744">
                  <c:v>119.4</c:v>
                </c:pt>
                <c:pt idx="745">
                  <c:v>117.99</c:v>
                </c:pt>
                <c:pt idx="746">
                  <c:v>117.18</c:v>
                </c:pt>
                <c:pt idx="747">
                  <c:v>118.05</c:v>
                </c:pt>
                <c:pt idx="748">
                  <c:v>118.62</c:v>
                </c:pt>
                <c:pt idx="749">
                  <c:v>117.69</c:v>
                </c:pt>
                <c:pt idx="750">
                  <c:v>117.74</c:v>
                </c:pt>
                <c:pt idx="751">
                  <c:v>116.29</c:v>
                </c:pt>
                <c:pt idx="752">
                  <c:v>115.04</c:v>
                </c:pt>
                <c:pt idx="753">
                  <c:v>113.59</c:v>
                </c:pt>
                <c:pt idx="754">
                  <c:v>113.92</c:v>
                </c:pt>
                <c:pt idx="755">
                  <c:v>113</c:v>
                </c:pt>
                <c:pt idx="756">
                  <c:v>112.8</c:v>
                </c:pt>
                <c:pt idx="757">
                  <c:v>111.81</c:v>
                </c:pt>
                <c:pt idx="758">
                  <c:v>110.99</c:v>
                </c:pt>
                <c:pt idx="759">
                  <c:v>110.76</c:v>
                </c:pt>
                <c:pt idx="760">
                  <c:v>108.19</c:v>
                </c:pt>
                <c:pt idx="761">
                  <c:v>106.11</c:v>
                </c:pt>
                <c:pt idx="762">
                  <c:v>107.74</c:v>
                </c:pt>
                <c:pt idx="763">
                  <c:v>105.89</c:v>
                </c:pt>
                <c:pt idx="764">
                  <c:v>104.06</c:v>
                </c:pt>
                <c:pt idx="765">
                  <c:v>106.61</c:v>
                </c:pt>
                <c:pt idx="766">
                  <c:v>106.67</c:v>
                </c:pt>
                <c:pt idx="767">
                  <c:v>108.18</c:v>
                </c:pt>
                <c:pt idx="768">
                  <c:v>106.65</c:v>
                </c:pt>
                <c:pt idx="769">
                  <c:v>107.97</c:v>
                </c:pt>
                <c:pt idx="770">
                  <c:v>106.98</c:v>
                </c:pt>
                <c:pt idx="771">
                  <c:v>106.84</c:v>
                </c:pt>
                <c:pt idx="772">
                  <c:v>108.06</c:v>
                </c:pt>
                <c:pt idx="773">
                  <c:v>107.53</c:v>
                </c:pt>
                <c:pt idx="774">
                  <c:v>107.53</c:v>
                </c:pt>
                <c:pt idx="775">
                  <c:v>107.6</c:v>
                </c:pt>
                <c:pt idx="776">
                  <c:v>107.25</c:v>
                </c:pt>
                <c:pt idx="777">
                  <c:v>108.52</c:v>
                </c:pt>
                <c:pt idx="778">
                  <c:v>107.92</c:v>
                </c:pt>
                <c:pt idx="779">
                  <c:v>106.08</c:v>
                </c:pt>
                <c:pt idx="780">
                  <c:v>104.5</c:v>
                </c:pt>
                <c:pt idx="781">
                  <c:v>105.04</c:v>
                </c:pt>
                <c:pt idx="782">
                  <c:v>106.12</c:v>
                </c:pt>
                <c:pt idx="783">
                  <c:v>106.38</c:v>
                </c:pt>
                <c:pt idx="784">
                  <c:v>105.36</c:v>
                </c:pt>
                <c:pt idx="785">
                  <c:v>103.98</c:v>
                </c:pt>
                <c:pt idx="786">
                  <c:v>103.47</c:v>
                </c:pt>
                <c:pt idx="787">
                  <c:v>102.41</c:v>
                </c:pt>
                <c:pt idx="788">
                  <c:v>101.85</c:v>
                </c:pt>
                <c:pt idx="789">
                  <c:v>102.47</c:v>
                </c:pt>
                <c:pt idx="790">
                  <c:v>101.23</c:v>
                </c:pt>
                <c:pt idx="791">
                  <c:v>100.55</c:v>
                </c:pt>
                <c:pt idx="792">
                  <c:v>99.22</c:v>
                </c:pt>
                <c:pt idx="793">
                  <c:v>99.91</c:v>
                </c:pt>
                <c:pt idx="794">
                  <c:v>99.57</c:v>
                </c:pt>
                <c:pt idx="795">
                  <c:v>100.04</c:v>
                </c:pt>
                <c:pt idx="796">
                  <c:v>100.09</c:v>
                </c:pt>
                <c:pt idx="797">
                  <c:v>99.71</c:v>
                </c:pt>
                <c:pt idx="798">
                  <c:v>98.04</c:v>
                </c:pt>
                <c:pt idx="799">
                  <c:v>99.99</c:v>
                </c:pt>
                <c:pt idx="800">
                  <c:v>102</c:v>
                </c:pt>
                <c:pt idx="801">
                  <c:v>99.96</c:v>
                </c:pt>
                <c:pt idx="802">
                  <c:v>100.4</c:v>
                </c:pt>
                <c:pt idx="803">
                  <c:v>100.18</c:v>
                </c:pt>
                <c:pt idx="804">
                  <c:v>99.28</c:v>
                </c:pt>
                <c:pt idx="805">
                  <c:v>98.36</c:v>
                </c:pt>
                <c:pt idx="806">
                  <c:v>96.75</c:v>
                </c:pt>
                <c:pt idx="807">
                  <c:v>94.98</c:v>
                </c:pt>
                <c:pt idx="808">
                  <c:v>94.08</c:v>
                </c:pt>
                <c:pt idx="809">
                  <c:v>93.05</c:v>
                </c:pt>
                <c:pt idx="810">
                  <c:v>93.29</c:v>
                </c:pt>
                <c:pt idx="811">
                  <c:v>93.48</c:v>
                </c:pt>
                <c:pt idx="812">
                  <c:v>92.22</c:v>
                </c:pt>
                <c:pt idx="813">
                  <c:v>93.91</c:v>
                </c:pt>
                <c:pt idx="814">
                  <c:v>95.04</c:v>
                </c:pt>
                <c:pt idx="815">
                  <c:v>94.55</c:v>
                </c:pt>
                <c:pt idx="816">
                  <c:v>95.8</c:v>
                </c:pt>
                <c:pt idx="817">
                  <c:v>96.63</c:v>
                </c:pt>
                <c:pt idx="818">
                  <c:v>94.96</c:v>
                </c:pt>
                <c:pt idx="819">
                  <c:v>96.66</c:v>
                </c:pt>
                <c:pt idx="820">
                  <c:v>96.36</c:v>
                </c:pt>
                <c:pt idx="821">
                  <c:v>96.65</c:v>
                </c:pt>
                <c:pt idx="822">
                  <c:v>98.83</c:v>
                </c:pt>
                <c:pt idx="823">
                  <c:v>98.1</c:v>
                </c:pt>
                <c:pt idx="824">
                  <c:v>97.09</c:v>
                </c:pt>
                <c:pt idx="825">
                  <c:v>96</c:v>
                </c:pt>
                <c:pt idx="826">
                  <c:v>94.78</c:v>
                </c:pt>
                <c:pt idx="827">
                  <c:v>93.85</c:v>
                </c:pt>
                <c:pt idx="828">
                  <c:v>93.1</c:v>
                </c:pt>
                <c:pt idx="829">
                  <c:v>91.52</c:v>
                </c:pt>
                <c:pt idx="830">
                  <c:v>92.29</c:v>
                </c:pt>
                <c:pt idx="831">
                  <c:v>91.43</c:v>
                </c:pt>
                <c:pt idx="832">
                  <c:v>92.73</c:v>
                </c:pt>
                <c:pt idx="833">
                  <c:v>93.02</c:v>
                </c:pt>
                <c:pt idx="834">
                  <c:v>91.37</c:v>
                </c:pt>
                <c:pt idx="835">
                  <c:v>90.6</c:v>
                </c:pt>
                <c:pt idx="836">
                  <c:v>90.23</c:v>
                </c:pt>
                <c:pt idx="837">
                  <c:v>89.14</c:v>
                </c:pt>
                <c:pt idx="838">
                  <c:v>88.6</c:v>
                </c:pt>
                <c:pt idx="839">
                  <c:v>88.15</c:v>
                </c:pt>
                <c:pt idx="840">
                  <c:v>87.63</c:v>
                </c:pt>
                <c:pt idx="841">
                  <c:v>86.92</c:v>
                </c:pt>
                <c:pt idx="842">
                  <c:v>86.92</c:v>
                </c:pt>
                <c:pt idx="843">
                  <c:v>85.11</c:v>
                </c:pt>
                <c:pt idx="844">
                  <c:v>87.73</c:v>
                </c:pt>
                <c:pt idx="845">
                  <c:v>86.56</c:v>
                </c:pt>
                <c:pt idx="846">
                  <c:v>87.2</c:v>
                </c:pt>
                <c:pt idx="847">
                  <c:v>86.02</c:v>
                </c:pt>
                <c:pt idx="848">
                  <c:v>85.55</c:v>
                </c:pt>
                <c:pt idx="849">
                  <c:v>87.24</c:v>
                </c:pt>
                <c:pt idx="850">
                  <c:v>87.31</c:v>
                </c:pt>
                <c:pt idx="851">
                  <c:v>88.17</c:v>
                </c:pt>
                <c:pt idx="852">
                  <c:v>89.12</c:v>
                </c:pt>
                <c:pt idx="853">
                  <c:v>88.13</c:v>
                </c:pt>
                <c:pt idx="854">
                  <c:v>88.89</c:v>
                </c:pt>
                <c:pt idx="855">
                  <c:v>88.51</c:v>
                </c:pt>
                <c:pt idx="856">
                  <c:v>88.97</c:v>
                </c:pt>
                <c:pt idx="857">
                  <c:v>89.94</c:v>
                </c:pt>
                <c:pt idx="858">
                  <c:v>91.08</c:v>
                </c:pt>
                <c:pt idx="859">
                  <c:v>90.48</c:v>
                </c:pt>
                <c:pt idx="860">
                  <c:v>91.13</c:v>
                </c:pt>
                <c:pt idx="861">
                  <c:v>91.66</c:v>
                </c:pt>
                <c:pt idx="862">
                  <c:v>90.49</c:v>
                </c:pt>
                <c:pt idx="863">
                  <c:v>88.9</c:v>
                </c:pt>
                <c:pt idx="864">
                  <c:v>88.54</c:v>
                </c:pt>
                <c:pt idx="865">
                  <c:v>90.01</c:v>
                </c:pt>
                <c:pt idx="866">
                  <c:v>89.08</c:v>
                </c:pt>
                <c:pt idx="867">
                  <c:v>88.88</c:v>
                </c:pt>
                <c:pt idx="868">
                  <c:v>87.99</c:v>
                </c:pt>
                <c:pt idx="869">
                  <c:v>87.42</c:v>
                </c:pt>
                <c:pt idx="870">
                  <c:v>87.14</c:v>
                </c:pt>
                <c:pt idx="871">
                  <c:v>89.26</c:v>
                </c:pt>
                <c:pt idx="872">
                  <c:v>89.96</c:v>
                </c:pt>
                <c:pt idx="873">
                  <c:v>88.36</c:v>
                </c:pt>
                <c:pt idx="874">
                  <c:v>87.9</c:v>
                </c:pt>
                <c:pt idx="875">
                  <c:v>88.12</c:v>
                </c:pt>
                <c:pt idx="876">
                  <c:v>89.77</c:v>
                </c:pt>
                <c:pt idx="877">
                  <c:v>89.63</c:v>
                </c:pt>
                <c:pt idx="878">
                  <c:v>88.39</c:v>
                </c:pt>
                <c:pt idx="879">
                  <c:v>88.84</c:v>
                </c:pt>
                <c:pt idx="880">
                  <c:v>88.4</c:v>
                </c:pt>
                <c:pt idx="881">
                  <c:v>87.63</c:v>
                </c:pt>
                <c:pt idx="882">
                  <c:v>87.51</c:v>
                </c:pt>
                <c:pt idx="883">
                  <c:v>87.09</c:v>
                </c:pt>
                <c:pt idx="884">
                  <c:v>85.87</c:v>
                </c:pt>
                <c:pt idx="885">
                  <c:v>84.91</c:v>
                </c:pt>
                <c:pt idx="886">
                  <c:v>84.01</c:v>
                </c:pt>
                <c:pt idx="887">
                  <c:v>83.69</c:v>
                </c:pt>
                <c:pt idx="888">
                  <c:v>83.31</c:v>
                </c:pt>
                <c:pt idx="889">
                  <c:v>81.78</c:v>
                </c:pt>
                <c:pt idx="890">
                  <c:v>80.98</c:v>
                </c:pt>
                <c:pt idx="891">
                  <c:v>82.67</c:v>
                </c:pt>
                <c:pt idx="892">
                  <c:v>82.16</c:v>
                </c:pt>
                <c:pt idx="893">
                  <c:v>81.28</c:v>
                </c:pt>
                <c:pt idx="894">
                  <c:v>80.849999999999994</c:v>
                </c:pt>
                <c:pt idx="895">
                  <c:v>83.6</c:v>
                </c:pt>
                <c:pt idx="896">
                  <c:v>82.97</c:v>
                </c:pt>
                <c:pt idx="897">
                  <c:v>83.26</c:v>
                </c:pt>
                <c:pt idx="898">
                  <c:v>83.48</c:v>
                </c:pt>
                <c:pt idx="899">
                  <c:v>84.39</c:v>
                </c:pt>
                <c:pt idx="900">
                  <c:v>84.57</c:v>
                </c:pt>
                <c:pt idx="901">
                  <c:v>83.49</c:v>
                </c:pt>
                <c:pt idx="902">
                  <c:v>82.66</c:v>
                </c:pt>
                <c:pt idx="903">
                  <c:v>82.52</c:v>
                </c:pt>
                <c:pt idx="904">
                  <c:v>81.42</c:v>
                </c:pt>
                <c:pt idx="905">
                  <c:v>82.05</c:v>
                </c:pt>
                <c:pt idx="906">
                  <c:v>84.15</c:v>
                </c:pt>
                <c:pt idx="907">
                  <c:v>84.43</c:v>
                </c:pt>
                <c:pt idx="908">
                  <c:v>84.4</c:v>
                </c:pt>
                <c:pt idx="909">
                  <c:v>84.56</c:v>
                </c:pt>
                <c:pt idx="910">
                  <c:v>83.5</c:v>
                </c:pt>
                <c:pt idx="911">
                  <c:v>84.43</c:v>
                </c:pt>
                <c:pt idx="912">
                  <c:v>84.62</c:v>
                </c:pt>
                <c:pt idx="913">
                  <c:v>86.1</c:v>
                </c:pt>
                <c:pt idx="914">
                  <c:v>86.63</c:v>
                </c:pt>
                <c:pt idx="915">
                  <c:v>86.42</c:v>
                </c:pt>
                <c:pt idx="916">
                  <c:v>88.04</c:v>
                </c:pt>
                <c:pt idx="917">
                  <c:v>88.69</c:v>
                </c:pt>
                <c:pt idx="918">
                  <c:v>87.65</c:v>
                </c:pt>
                <c:pt idx="919">
                  <c:v>88.78</c:v>
                </c:pt>
                <c:pt idx="920">
                  <c:v>90.13</c:v>
                </c:pt>
                <c:pt idx="921">
                  <c:v>90.25</c:v>
                </c:pt>
                <c:pt idx="922">
                  <c:v>89.72</c:v>
                </c:pt>
                <c:pt idx="923">
                  <c:v>89.64</c:v>
                </c:pt>
                <c:pt idx="924">
                  <c:v>89.35</c:v>
                </c:pt>
                <c:pt idx="925">
                  <c:v>88.06</c:v>
                </c:pt>
                <c:pt idx="926">
                  <c:v>86.98</c:v>
                </c:pt>
                <c:pt idx="927">
                  <c:v>88.6</c:v>
                </c:pt>
                <c:pt idx="928">
                  <c:v>87.86</c:v>
                </c:pt>
                <c:pt idx="929">
                  <c:v>86.3</c:v>
                </c:pt>
                <c:pt idx="930">
                  <c:v>86.89</c:v>
                </c:pt>
                <c:pt idx="931">
                  <c:v>88.06</c:v>
                </c:pt>
                <c:pt idx="932">
                  <c:v>89.29</c:v>
                </c:pt>
                <c:pt idx="933">
                  <c:v>89.52</c:v>
                </c:pt>
                <c:pt idx="934">
                  <c:v>89.17</c:v>
                </c:pt>
                <c:pt idx="935">
                  <c:v>89.46</c:v>
                </c:pt>
                <c:pt idx="936">
                  <c:v>90.31</c:v>
                </c:pt>
                <c:pt idx="937">
                  <c:v>89.59</c:v>
                </c:pt>
                <c:pt idx="938">
                  <c:v>91.26</c:v>
                </c:pt>
                <c:pt idx="939">
                  <c:v>91.98</c:v>
                </c:pt>
                <c:pt idx="940">
                  <c:v>91.93</c:v>
                </c:pt>
                <c:pt idx="941">
                  <c:v>92.04</c:v>
                </c:pt>
                <c:pt idx="942">
                  <c:v>91.93</c:v>
                </c:pt>
                <c:pt idx="943">
                  <c:v>91.25</c:v>
                </c:pt>
                <c:pt idx="944">
                  <c:v>89.71</c:v>
                </c:pt>
                <c:pt idx="945">
                  <c:v>90.78</c:v>
                </c:pt>
                <c:pt idx="946">
                  <c:v>91.17</c:v>
                </c:pt>
                <c:pt idx="947">
                  <c:v>88.91</c:v>
                </c:pt>
                <c:pt idx="948">
                  <c:v>88.89</c:v>
                </c:pt>
                <c:pt idx="949">
                  <c:v>88.97</c:v>
                </c:pt>
                <c:pt idx="950">
                  <c:v>89.32</c:v>
                </c:pt>
                <c:pt idx="951">
                  <c:v>89.89</c:v>
                </c:pt>
                <c:pt idx="952">
                  <c:v>90.55</c:v>
                </c:pt>
                <c:pt idx="953">
                  <c:v>90.64</c:v>
                </c:pt>
                <c:pt idx="954">
                  <c:v>90.61</c:v>
                </c:pt>
                <c:pt idx="955">
                  <c:v>89.66</c:v>
                </c:pt>
                <c:pt idx="956">
                  <c:v>90.85</c:v>
                </c:pt>
                <c:pt idx="957">
                  <c:v>88.92</c:v>
                </c:pt>
                <c:pt idx="958">
                  <c:v>90.07</c:v>
                </c:pt>
                <c:pt idx="959">
                  <c:v>89.73</c:v>
                </c:pt>
                <c:pt idx="960">
                  <c:v>89.69</c:v>
                </c:pt>
                <c:pt idx="961">
                  <c:v>89.59</c:v>
                </c:pt>
                <c:pt idx="962">
                  <c:v>88.05</c:v>
                </c:pt>
                <c:pt idx="963">
                  <c:v>86.11</c:v>
                </c:pt>
                <c:pt idx="964">
                  <c:v>85.14</c:v>
                </c:pt>
                <c:pt idx="965">
                  <c:v>83.91</c:v>
                </c:pt>
                <c:pt idx="966">
                  <c:v>84.88</c:v>
                </c:pt>
                <c:pt idx="967">
                  <c:v>85.16</c:v>
                </c:pt>
                <c:pt idx="968">
                  <c:v>84.04</c:v>
                </c:pt>
                <c:pt idx="969">
                  <c:v>85.72</c:v>
                </c:pt>
                <c:pt idx="970">
                  <c:v>85.94</c:v>
                </c:pt>
                <c:pt idx="971">
                  <c:v>86.88</c:v>
                </c:pt>
                <c:pt idx="972">
                  <c:v>85.16</c:v>
                </c:pt>
                <c:pt idx="973">
                  <c:v>85.01</c:v>
                </c:pt>
                <c:pt idx="974">
                  <c:v>86.1</c:v>
                </c:pt>
                <c:pt idx="975">
                  <c:v>85.93</c:v>
                </c:pt>
                <c:pt idx="976">
                  <c:v>85.38</c:v>
                </c:pt>
                <c:pt idx="977">
                  <c:v>84.58</c:v>
                </c:pt>
                <c:pt idx="978">
                  <c:v>85.49</c:v>
                </c:pt>
                <c:pt idx="979">
                  <c:v>85.09</c:v>
                </c:pt>
                <c:pt idx="980">
                  <c:v>85.38</c:v>
                </c:pt>
                <c:pt idx="981">
                  <c:v>84.92</c:v>
                </c:pt>
                <c:pt idx="982">
                  <c:v>85.95</c:v>
                </c:pt>
                <c:pt idx="983">
                  <c:v>85.98</c:v>
                </c:pt>
                <c:pt idx="984">
                  <c:v>85.16</c:v>
                </c:pt>
                <c:pt idx="985">
                  <c:v>86.03</c:v>
                </c:pt>
                <c:pt idx="986">
                  <c:v>86.5</c:v>
                </c:pt>
                <c:pt idx="987">
                  <c:v>87.12</c:v>
                </c:pt>
                <c:pt idx="988">
                  <c:v>86.27</c:v>
                </c:pt>
                <c:pt idx="989">
                  <c:v>85.56</c:v>
                </c:pt>
                <c:pt idx="990">
                  <c:v>85.71</c:v>
                </c:pt>
                <c:pt idx="991">
                  <c:v>85.07</c:v>
                </c:pt>
                <c:pt idx="992">
                  <c:v>85.31</c:v>
                </c:pt>
                <c:pt idx="993">
                  <c:v>83.66</c:v>
                </c:pt>
                <c:pt idx="994">
                  <c:v>82.48</c:v>
                </c:pt>
                <c:pt idx="995">
                  <c:v>83.29</c:v>
                </c:pt>
                <c:pt idx="996">
                  <c:v>84.04</c:v>
                </c:pt>
                <c:pt idx="997">
                  <c:v>83.81</c:v>
                </c:pt>
                <c:pt idx="998">
                  <c:v>83.65</c:v>
                </c:pt>
                <c:pt idx="999">
                  <c:v>84.64</c:v>
                </c:pt>
                <c:pt idx="1000">
                  <c:v>85.02</c:v>
                </c:pt>
                <c:pt idx="1001">
                  <c:v>84.86</c:v>
                </c:pt>
                <c:pt idx="1002">
                  <c:v>85.23</c:v>
                </c:pt>
                <c:pt idx="1003">
                  <c:v>84.96</c:v>
                </c:pt>
                <c:pt idx="1004">
                  <c:v>84.88</c:v>
                </c:pt>
                <c:pt idx="1005">
                  <c:v>84.06</c:v>
                </c:pt>
                <c:pt idx="1006">
                  <c:v>84.05</c:v>
                </c:pt>
                <c:pt idx="1007">
                  <c:v>83.74</c:v>
                </c:pt>
                <c:pt idx="1008">
                  <c:v>84.25</c:v>
                </c:pt>
                <c:pt idx="1009">
                  <c:v>83.19</c:v>
                </c:pt>
                <c:pt idx="1010">
                  <c:v>83.28</c:v>
                </c:pt>
                <c:pt idx="1011">
                  <c:v>82.93</c:v>
                </c:pt>
                <c:pt idx="1012">
                  <c:v>82.992000000000004</c:v>
                </c:pt>
                <c:pt idx="1013">
                  <c:v>82.129000000000005</c:v>
                </c:pt>
                <c:pt idx="1014">
                  <c:v>81.643000000000001</c:v>
                </c:pt>
                <c:pt idx="1015">
                  <c:v>81.528999999999996</c:v>
                </c:pt>
                <c:pt idx="1016">
                  <c:v>81.741</c:v>
                </c:pt>
                <c:pt idx="1017">
                  <c:v>82.116</c:v>
                </c:pt>
                <c:pt idx="1018">
                  <c:v>82.197000000000003</c:v>
                </c:pt>
                <c:pt idx="1019">
                  <c:v>82.331000000000003</c:v>
                </c:pt>
                <c:pt idx="1020">
                  <c:v>82.322000000000003</c:v>
                </c:pt>
                <c:pt idx="1021">
                  <c:v>82.691000000000003</c:v>
                </c:pt>
                <c:pt idx="1022">
                  <c:v>82.850999999999999</c:v>
                </c:pt>
                <c:pt idx="1023">
                  <c:v>82.335999999999999</c:v>
                </c:pt>
                <c:pt idx="1024">
                  <c:v>81.92</c:v>
                </c:pt>
                <c:pt idx="1025">
                  <c:v>81.465000000000003</c:v>
                </c:pt>
                <c:pt idx="1026">
                  <c:v>80.575999999999993</c:v>
                </c:pt>
                <c:pt idx="1027">
                  <c:v>80.287999999999997</c:v>
                </c:pt>
                <c:pt idx="1028">
                  <c:v>80.945999999999998</c:v>
                </c:pt>
                <c:pt idx="1029">
                  <c:v>80.177000000000007</c:v>
                </c:pt>
                <c:pt idx="1030">
                  <c:v>80.679000000000002</c:v>
                </c:pt>
                <c:pt idx="1031">
                  <c:v>81.426000000000002</c:v>
                </c:pt>
                <c:pt idx="1032">
                  <c:v>80.667000000000002</c:v>
                </c:pt>
                <c:pt idx="1033">
                  <c:v>80.790999999999997</c:v>
                </c:pt>
                <c:pt idx="1034">
                  <c:v>79.959000000000003</c:v>
                </c:pt>
                <c:pt idx="1035">
                  <c:v>79.617000000000004</c:v>
                </c:pt>
                <c:pt idx="1036">
                  <c:v>78.596999999999994</c:v>
                </c:pt>
                <c:pt idx="1037">
                  <c:v>77.718999999999994</c:v>
                </c:pt>
                <c:pt idx="1038">
                  <c:v>78.308000000000007</c:v>
                </c:pt>
                <c:pt idx="1039">
                  <c:v>78.224000000000004</c:v>
                </c:pt>
                <c:pt idx="1040">
                  <c:v>77.406999999999996</c:v>
                </c:pt>
                <c:pt idx="1041">
                  <c:v>77.027000000000001</c:v>
                </c:pt>
                <c:pt idx="1042">
                  <c:v>76.337000000000003</c:v>
                </c:pt>
                <c:pt idx="1043">
                  <c:v>75.400000000000006</c:v>
                </c:pt>
                <c:pt idx="1044">
                  <c:v>75.826999999999998</c:v>
                </c:pt>
                <c:pt idx="1045">
                  <c:v>75.052999999999997</c:v>
                </c:pt>
                <c:pt idx="1046">
                  <c:v>76.147000000000006</c:v>
                </c:pt>
                <c:pt idx="1047">
                  <c:v>76.287999999999997</c:v>
                </c:pt>
                <c:pt idx="1048">
                  <c:v>77.436000000000007</c:v>
                </c:pt>
                <c:pt idx="1049">
                  <c:v>77.721000000000004</c:v>
                </c:pt>
                <c:pt idx="1050">
                  <c:v>76.218000000000004</c:v>
                </c:pt>
                <c:pt idx="1051">
                  <c:v>76.694999999999993</c:v>
                </c:pt>
                <c:pt idx="1052">
                  <c:v>75.793000000000006</c:v>
                </c:pt>
                <c:pt idx="1053">
                  <c:v>75.977999999999994</c:v>
                </c:pt>
                <c:pt idx="1054">
                  <c:v>76.382999999999996</c:v>
                </c:pt>
                <c:pt idx="1055">
                  <c:v>75.972999999999999</c:v>
                </c:pt>
                <c:pt idx="1056">
                  <c:v>75.444999999999993</c:v>
                </c:pt>
                <c:pt idx="1057">
                  <c:v>76.67</c:v>
                </c:pt>
                <c:pt idx="1058">
                  <c:v>76.100999999999999</c:v>
                </c:pt>
                <c:pt idx="1059">
                  <c:v>75.52</c:v>
                </c:pt>
                <c:pt idx="1060">
                  <c:v>73.713999999999999</c:v>
                </c:pt>
                <c:pt idx="1061">
                  <c:v>73.027000000000001</c:v>
                </c:pt>
                <c:pt idx="1062">
                  <c:v>71.656999999999996</c:v>
                </c:pt>
                <c:pt idx="1063">
                  <c:v>72.709000000000003</c:v>
                </c:pt>
                <c:pt idx="1064">
                  <c:v>71.677999999999997</c:v>
                </c:pt>
                <c:pt idx="1065">
                  <c:v>72.021000000000001</c:v>
                </c:pt>
                <c:pt idx="1066">
                  <c:v>71.808000000000007</c:v>
                </c:pt>
                <c:pt idx="1067">
                  <c:v>72.012</c:v>
                </c:pt>
                <c:pt idx="1068">
                  <c:v>72.790000000000006</c:v>
                </c:pt>
                <c:pt idx="1069">
                  <c:v>73.5</c:v>
                </c:pt>
                <c:pt idx="1070">
                  <c:v>73.05</c:v>
                </c:pt>
                <c:pt idx="1071">
                  <c:v>72.843999999999994</c:v>
                </c:pt>
                <c:pt idx="1072">
                  <c:v>71.888000000000005</c:v>
                </c:pt>
                <c:pt idx="1073">
                  <c:v>72.879000000000005</c:v>
                </c:pt>
                <c:pt idx="1074">
                  <c:v>72.39</c:v>
                </c:pt>
                <c:pt idx="1075">
                  <c:v>74.146000000000001</c:v>
                </c:pt>
                <c:pt idx="1076">
                  <c:v>73.03</c:v>
                </c:pt>
                <c:pt idx="1077">
                  <c:v>72.36</c:v>
                </c:pt>
                <c:pt idx="1078">
                  <c:v>72.730999999999995</c:v>
                </c:pt>
                <c:pt idx="1079">
                  <c:v>72.096000000000004</c:v>
                </c:pt>
                <c:pt idx="1080">
                  <c:v>72.188999999999993</c:v>
                </c:pt>
                <c:pt idx="1081">
                  <c:v>72.86</c:v>
                </c:pt>
                <c:pt idx="1082">
                  <c:v>73.424000000000007</c:v>
                </c:pt>
                <c:pt idx="1083">
                  <c:v>75.844999999999999</c:v>
                </c:pt>
                <c:pt idx="1084">
                  <c:v>77.180000000000007</c:v>
                </c:pt>
                <c:pt idx="1085">
                  <c:v>76.805000000000007</c:v>
                </c:pt>
                <c:pt idx="1086">
                  <c:v>77.381</c:v>
                </c:pt>
                <c:pt idx="1087">
                  <c:v>78.932000000000002</c:v>
                </c:pt>
                <c:pt idx="1088">
                  <c:v>78.965999999999994</c:v>
                </c:pt>
                <c:pt idx="1089">
                  <c:v>77.680000000000007</c:v>
                </c:pt>
                <c:pt idx="1090">
                  <c:v>76.953000000000003</c:v>
                </c:pt>
                <c:pt idx="1091">
                  <c:v>80.313000000000002</c:v>
                </c:pt>
                <c:pt idx="1092">
                  <c:v>82.997</c:v>
                </c:pt>
                <c:pt idx="1093">
                  <c:v>82.412999999999997</c:v>
                </c:pt>
                <c:pt idx="1094">
                  <c:v>86.44</c:v>
                </c:pt>
                <c:pt idx="1095">
                  <c:v>85.632999999999996</c:v>
                </c:pt>
                <c:pt idx="1096">
                  <c:v>85.906999999999996</c:v>
                </c:pt>
                <c:pt idx="1097">
                  <c:v>86.364999999999995</c:v>
                </c:pt>
                <c:pt idx="1098">
                  <c:v>88.191000000000003</c:v>
                </c:pt>
                <c:pt idx="1099">
                  <c:v>86.516999999999996</c:v>
                </c:pt>
                <c:pt idx="1100">
                  <c:v>87.120999999999995</c:v>
                </c:pt>
                <c:pt idx="1101">
                  <c:v>83.644000000000005</c:v>
                </c:pt>
                <c:pt idx="1102">
                  <c:v>81.298000000000002</c:v>
                </c:pt>
                <c:pt idx="1103">
                  <c:v>80.891999999999996</c:v>
                </c:pt>
                <c:pt idx="1104">
                  <c:v>81.308000000000007</c:v>
                </c:pt>
                <c:pt idx="1105">
                  <c:v>81.838999999999999</c:v>
                </c:pt>
                <c:pt idx="1106">
                  <c:v>82.662999999999997</c:v>
                </c:pt>
                <c:pt idx="1107">
                  <c:v>84.212000000000003</c:v>
                </c:pt>
                <c:pt idx="1108">
                  <c:v>85.608000000000004</c:v>
                </c:pt>
                <c:pt idx="1109">
                  <c:v>85.998999999999995</c:v>
                </c:pt>
                <c:pt idx="1110">
                  <c:v>85.346000000000004</c:v>
                </c:pt>
                <c:pt idx="1111">
                  <c:v>86.040999999999997</c:v>
                </c:pt>
                <c:pt idx="1112">
                  <c:v>86.488</c:v>
                </c:pt>
                <c:pt idx="1113">
                  <c:v>88.007999999999996</c:v>
                </c:pt>
                <c:pt idx="1114">
                  <c:v>88.512</c:v>
                </c:pt>
                <c:pt idx="1115">
                  <c:v>87.427999999999997</c:v>
                </c:pt>
                <c:pt idx="1116">
                  <c:v>83.840999999999994</c:v>
                </c:pt>
                <c:pt idx="1117">
                  <c:v>85.111000000000004</c:v>
                </c:pt>
                <c:pt idx="1118">
                  <c:v>84.165000000000006</c:v>
                </c:pt>
                <c:pt idx="1119">
                  <c:v>85.786000000000001</c:v>
                </c:pt>
                <c:pt idx="1120">
                  <c:v>85.903009999999995</c:v>
                </c:pt>
                <c:pt idx="1121">
                  <c:v>84.713999999999999</c:v>
                </c:pt>
                <c:pt idx="1122">
                  <c:v>84.546000000000006</c:v>
                </c:pt>
                <c:pt idx="1123">
                  <c:v>82.528999999999996</c:v>
                </c:pt>
                <c:pt idx="1124">
                  <c:v>83.024000000000001</c:v>
                </c:pt>
                <c:pt idx="1125">
                  <c:v>80.040999999999997</c:v>
                </c:pt>
                <c:pt idx="1126">
                  <c:v>80.433009999999996</c:v>
                </c:pt>
                <c:pt idx="1127">
                  <c:v>80.670010000000005</c:v>
                </c:pt>
                <c:pt idx="1128">
                  <c:v>80.142009999999999</c:v>
                </c:pt>
                <c:pt idx="1129">
                  <c:v>80.264009999999999</c:v>
                </c:pt>
                <c:pt idx="1130">
                  <c:v>79.878010000000003</c:v>
                </c:pt>
                <c:pt idx="1131">
                  <c:v>80.453000000000003</c:v>
                </c:pt>
                <c:pt idx="1132">
                  <c:v>80.233000000000004</c:v>
                </c:pt>
                <c:pt idx="1133">
                  <c:v>79.494</c:v>
                </c:pt>
                <c:pt idx="1134">
                  <c:v>78.748999999999995</c:v>
                </c:pt>
                <c:pt idx="1135">
                  <c:v>78.346999999999994</c:v>
                </c:pt>
                <c:pt idx="1136">
                  <c:v>78.975009999999997</c:v>
                </c:pt>
                <c:pt idx="1137">
                  <c:v>78.885000000000005</c:v>
                </c:pt>
                <c:pt idx="1138">
                  <c:v>78.04401</c:v>
                </c:pt>
                <c:pt idx="1139">
                  <c:v>78.366</c:v>
                </c:pt>
                <c:pt idx="1140">
                  <c:v>78.135999999999996</c:v>
                </c:pt>
                <c:pt idx="1141">
                  <c:v>76.608000000000004</c:v>
                </c:pt>
                <c:pt idx="1142">
                  <c:v>76.424999999999997</c:v>
                </c:pt>
                <c:pt idx="1143">
                  <c:v>76.811999999999998</c:v>
                </c:pt>
                <c:pt idx="1144">
                  <c:v>77.046999999999997</c:v>
                </c:pt>
                <c:pt idx="1145">
                  <c:v>76.350009999999997</c:v>
                </c:pt>
                <c:pt idx="1146">
                  <c:v>75.596999999999994</c:v>
                </c:pt>
                <c:pt idx="1147">
                  <c:v>75.468000000000004</c:v>
                </c:pt>
                <c:pt idx="1148">
                  <c:v>76.3</c:v>
                </c:pt>
                <c:pt idx="1149">
                  <c:v>75.819000000000003</c:v>
                </c:pt>
                <c:pt idx="1150">
                  <c:v>75.334010000000006</c:v>
                </c:pt>
                <c:pt idx="1151">
                  <c:v>75.578999999999994</c:v>
                </c:pt>
                <c:pt idx="1152">
                  <c:v>74.865009999999998</c:v>
                </c:pt>
                <c:pt idx="1153">
                  <c:v>75.911000000000001</c:v>
                </c:pt>
                <c:pt idx="1154">
                  <c:v>76.566999999999993</c:v>
                </c:pt>
                <c:pt idx="1155">
                  <c:v>77.771000000000001</c:v>
                </c:pt>
                <c:pt idx="1156">
                  <c:v>77.733999999999995</c:v>
                </c:pt>
                <c:pt idx="1157">
                  <c:v>77.86</c:v>
                </c:pt>
                <c:pt idx="1158">
                  <c:v>77.471000000000004</c:v>
                </c:pt>
                <c:pt idx="1159">
                  <c:v>77.323009999999996</c:v>
                </c:pt>
                <c:pt idx="1160">
                  <c:v>78.277000000000001</c:v>
                </c:pt>
                <c:pt idx="1161">
                  <c:v>79.462010000000006</c:v>
                </c:pt>
                <c:pt idx="1162">
                  <c:v>80.441000000000003</c:v>
                </c:pt>
                <c:pt idx="1163">
                  <c:v>80.218000000000004</c:v>
                </c:pt>
                <c:pt idx="1164">
                  <c:v>80.552999999999997</c:v>
                </c:pt>
                <c:pt idx="1165">
                  <c:v>80.361999999999995</c:v>
                </c:pt>
                <c:pt idx="1166">
                  <c:v>80.432000000000002</c:v>
                </c:pt>
                <c:pt idx="1167">
                  <c:v>79.832999999999998</c:v>
                </c:pt>
                <c:pt idx="1168">
                  <c:v>80.724000000000004</c:v>
                </c:pt>
                <c:pt idx="1169">
                  <c:v>81.676000000000002</c:v>
                </c:pt>
                <c:pt idx="1170">
                  <c:v>81.173000000000002</c:v>
                </c:pt>
                <c:pt idx="1171">
                  <c:v>81.093000000000004</c:v>
                </c:pt>
                <c:pt idx="1172">
                  <c:v>80.823999999999998</c:v>
                </c:pt>
                <c:pt idx="1173">
                  <c:v>81.352000000000004</c:v>
                </c:pt>
                <c:pt idx="1174">
                  <c:v>81.866</c:v>
                </c:pt>
                <c:pt idx="1175">
                  <c:v>84.45</c:v>
                </c:pt>
                <c:pt idx="1176">
                  <c:v>86.094999999999999</c:v>
                </c:pt>
                <c:pt idx="1177">
                  <c:v>85.370999999999995</c:v>
                </c:pt>
                <c:pt idx="1178">
                  <c:v>86.48</c:v>
                </c:pt>
                <c:pt idx="1179">
                  <c:v>88.233000000000004</c:v>
                </c:pt>
                <c:pt idx="1180">
                  <c:v>87.507000000000005</c:v>
                </c:pt>
                <c:pt idx="1181">
                  <c:v>85.698999999999998</c:v>
                </c:pt>
                <c:pt idx="1182">
                  <c:v>85.313000000000002</c:v>
                </c:pt>
                <c:pt idx="1183">
                  <c:v>84.427000000000007</c:v>
                </c:pt>
                <c:pt idx="1184">
                  <c:v>83.947000000000003</c:v>
                </c:pt>
                <c:pt idx="1185">
                  <c:v>82.486000000000004</c:v>
                </c:pt>
                <c:pt idx="1186">
                  <c:v>82.463999999999999</c:v>
                </c:pt>
                <c:pt idx="1187">
                  <c:v>81.539000000000001</c:v>
                </c:pt>
                <c:pt idx="1188">
                  <c:v>80.406999999999996</c:v>
                </c:pt>
                <c:pt idx="1189">
                  <c:v>82.947999999999993</c:v>
                </c:pt>
                <c:pt idx="1190">
                  <c:v>83.057000000000002</c:v>
                </c:pt>
                <c:pt idx="1191">
                  <c:v>82.918000000000006</c:v>
                </c:pt>
                <c:pt idx="1192">
                  <c:v>83.102000000000004</c:v>
                </c:pt>
                <c:pt idx="1193">
                  <c:v>82.697999999999993</c:v>
                </c:pt>
                <c:pt idx="1194">
                  <c:v>81.397999999999996</c:v>
                </c:pt>
                <c:pt idx="1195">
                  <c:v>79.394999999999996</c:v>
                </c:pt>
                <c:pt idx="1196">
                  <c:v>78.087999999999994</c:v>
                </c:pt>
                <c:pt idx="1197">
                  <c:v>77.325000000000003</c:v>
                </c:pt>
                <c:pt idx="1198">
                  <c:v>77.040999999999997</c:v>
                </c:pt>
                <c:pt idx="1199">
                  <c:v>77.471999999999994</c:v>
                </c:pt>
                <c:pt idx="1200">
                  <c:v>77.266000000000005</c:v>
                </c:pt>
                <c:pt idx="1201">
                  <c:v>76.548000000000002</c:v>
                </c:pt>
                <c:pt idx="1202">
                  <c:v>78.081999999999994</c:v>
                </c:pt>
                <c:pt idx="1203">
                  <c:v>78.504000000000005</c:v>
                </c:pt>
                <c:pt idx="1204">
                  <c:v>80.356999999999999</c:v>
                </c:pt>
                <c:pt idx="1205">
                  <c:v>79.376999999999995</c:v>
                </c:pt>
                <c:pt idx="1206">
                  <c:v>80.069999999999993</c:v>
                </c:pt>
                <c:pt idx="1207">
                  <c:v>80.373000000000005</c:v>
                </c:pt>
                <c:pt idx="1208">
                  <c:v>80.474000000000004</c:v>
                </c:pt>
                <c:pt idx="1209">
                  <c:v>79.028000000000006</c:v>
                </c:pt>
                <c:pt idx="1210">
                  <c:v>81.012</c:v>
                </c:pt>
                <c:pt idx="1211">
                  <c:v>79.162000000000006</c:v>
                </c:pt>
                <c:pt idx="1212">
                  <c:v>78.212999999999994</c:v>
                </c:pt>
                <c:pt idx="1213">
                  <c:v>78.132999999999996</c:v>
                </c:pt>
                <c:pt idx="1214">
                  <c:v>77.066999999999993</c:v>
                </c:pt>
                <c:pt idx="1215">
                  <c:v>78.459999999999994</c:v>
                </c:pt>
                <c:pt idx="1216">
                  <c:v>77.664000000000001</c:v>
                </c:pt>
                <c:pt idx="1217">
                  <c:v>77.275000000000006</c:v>
                </c:pt>
                <c:pt idx="1218">
                  <c:v>76.400000000000006</c:v>
                </c:pt>
                <c:pt idx="1219">
                  <c:v>76.775999999999996</c:v>
                </c:pt>
                <c:pt idx="1220">
                  <c:v>75.718000000000004</c:v>
                </c:pt>
                <c:pt idx="1221">
                  <c:v>76.216999999999999</c:v>
                </c:pt>
                <c:pt idx="1222">
                  <c:v>75.832999999999998</c:v>
                </c:pt>
                <c:pt idx="1223">
                  <c:v>75.066000000000003</c:v>
                </c:pt>
                <c:pt idx="1224">
                  <c:v>74.831999999999994</c:v>
                </c:pt>
                <c:pt idx="1225">
                  <c:v>74.108000000000004</c:v>
                </c:pt>
                <c:pt idx="1226">
                  <c:v>72.933000000000007</c:v>
                </c:pt>
                <c:pt idx="1227">
                  <c:v>74.840999999999994</c:v>
                </c:pt>
                <c:pt idx="1228">
                  <c:v>75.757000000000005</c:v>
                </c:pt>
                <c:pt idx="1229">
                  <c:v>75.435000000000002</c:v>
                </c:pt>
                <c:pt idx="1230">
                  <c:v>74.953999999999994</c:v>
                </c:pt>
                <c:pt idx="1231">
                  <c:v>73.783000000000001</c:v>
                </c:pt>
                <c:pt idx="1232">
                  <c:v>74.795000000000002</c:v>
                </c:pt>
                <c:pt idx="1233">
                  <c:v>74.988</c:v>
                </c:pt>
                <c:pt idx="1234">
                  <c:v>75.665000000000006</c:v>
                </c:pt>
                <c:pt idx="1235">
                  <c:v>74.349000000000004</c:v>
                </c:pt>
                <c:pt idx="1236">
                  <c:v>75.179000000000002</c:v>
                </c:pt>
                <c:pt idx="1237">
                  <c:v>75.126000000000005</c:v>
                </c:pt>
                <c:pt idx="1238">
                  <c:v>74.200999999999993</c:v>
                </c:pt>
                <c:pt idx="1239">
                  <c:v>73.897000000000006</c:v>
                </c:pt>
                <c:pt idx="1240">
                  <c:v>74.597999999999999</c:v>
                </c:pt>
                <c:pt idx="1241">
                  <c:v>74.606999999999999</c:v>
                </c:pt>
                <c:pt idx="1242">
                  <c:v>74.009</c:v>
                </c:pt>
                <c:pt idx="1243">
                  <c:v>73.813999999999993</c:v>
                </c:pt>
                <c:pt idx="1244">
                  <c:v>74.756</c:v>
                </c:pt>
                <c:pt idx="1245">
                  <c:v>77.191999999999993</c:v>
                </c:pt>
                <c:pt idx="1246">
                  <c:v>76.599000000000004</c:v>
                </c:pt>
                <c:pt idx="1247">
                  <c:v>78.501000000000005</c:v>
                </c:pt>
                <c:pt idx="1248">
                  <c:v>78.552999999999997</c:v>
                </c:pt>
                <c:pt idx="1249">
                  <c:v>78.725999999999999</c:v>
                </c:pt>
                <c:pt idx="1250">
                  <c:v>76.623000000000005</c:v>
                </c:pt>
                <c:pt idx="1251">
                  <c:v>76.394999999999996</c:v>
                </c:pt>
                <c:pt idx="1252">
                  <c:v>75.066999999999993</c:v>
                </c:pt>
                <c:pt idx="1253">
                  <c:v>76.962000000000003</c:v>
                </c:pt>
                <c:pt idx="1254">
                  <c:v>76.944999999999993</c:v>
                </c:pt>
                <c:pt idx="1255">
                  <c:v>78.063999999999993</c:v>
                </c:pt>
                <c:pt idx="1256">
                  <c:v>79.686000000000007</c:v>
                </c:pt>
                <c:pt idx="1257">
                  <c:v>78.625</c:v>
                </c:pt>
                <c:pt idx="1258">
                  <c:v>78.632000000000005</c:v>
                </c:pt>
                <c:pt idx="1259">
                  <c:v>80.256</c:v>
                </c:pt>
                <c:pt idx="1260">
                  <c:v>79.930000000000007</c:v>
                </c:pt>
                <c:pt idx="1261">
                  <c:v>80.177999999999997</c:v>
                </c:pt>
                <c:pt idx="1262">
                  <c:v>81.254000000000005</c:v>
                </c:pt>
                <c:pt idx="1263">
                  <c:v>81.515000000000001</c:v>
                </c:pt>
                <c:pt idx="1264">
                  <c:v>80.222999999999999</c:v>
                </c:pt>
                <c:pt idx="1265">
                  <c:v>78.902000000000001</c:v>
                </c:pt>
                <c:pt idx="1266">
                  <c:v>78.941999999999993</c:v>
                </c:pt>
                <c:pt idx="1267">
                  <c:v>79.114000000000004</c:v>
                </c:pt>
                <c:pt idx="1268">
                  <c:v>79.331000000000003</c:v>
                </c:pt>
                <c:pt idx="1269">
                  <c:v>78.352000000000004</c:v>
                </c:pt>
                <c:pt idx="1270">
                  <c:v>79.403000000000006</c:v>
                </c:pt>
                <c:pt idx="1271">
                  <c:v>80.040999999999997</c:v>
                </c:pt>
                <c:pt idx="1272">
                  <c:v>79.786000000000001</c:v>
                </c:pt>
                <c:pt idx="1273">
                  <c:v>79.344999999999999</c:v>
                </c:pt>
                <c:pt idx="1274">
                  <c:v>79.004000000000005</c:v>
                </c:pt>
                <c:pt idx="1275">
                  <c:v>79.885999999999996</c:v>
                </c:pt>
                <c:pt idx="1276">
                  <c:v>79.888000000000005</c:v>
                </c:pt>
                <c:pt idx="1277">
                  <c:v>79.194000000000003</c:v>
                </c:pt>
                <c:pt idx="1278">
                  <c:v>78.709000000000003</c:v>
                </c:pt>
                <c:pt idx="1279">
                  <c:v>79.498000000000005</c:v>
                </c:pt>
                <c:pt idx="1280">
                  <c:v>80.263999999999996</c:v>
                </c:pt>
                <c:pt idx="1281">
                  <c:v>81.292000000000002</c:v>
                </c:pt>
                <c:pt idx="1282">
                  <c:v>82.402000000000001</c:v>
                </c:pt>
                <c:pt idx="1283">
                  <c:v>82.89</c:v>
                </c:pt>
                <c:pt idx="1284">
                  <c:v>82.510999999999996</c:v>
                </c:pt>
                <c:pt idx="1285">
                  <c:v>81.628</c:v>
                </c:pt>
                <c:pt idx="1286">
                  <c:v>82.256</c:v>
                </c:pt>
                <c:pt idx="1287">
                  <c:v>81.626999999999995</c:v>
                </c:pt>
                <c:pt idx="1288">
                  <c:v>83.376999999999995</c:v>
                </c:pt>
                <c:pt idx="1289">
                  <c:v>83.349000000000004</c:v>
                </c:pt>
                <c:pt idx="1290">
                  <c:v>83.477999999999994</c:v>
                </c:pt>
                <c:pt idx="1291">
                  <c:v>82.709000000000003</c:v>
                </c:pt>
                <c:pt idx="1292">
                  <c:v>82.375</c:v>
                </c:pt>
                <c:pt idx="1293">
                  <c:v>82.552999999999997</c:v>
                </c:pt>
                <c:pt idx="1294">
                  <c:v>82.596000000000004</c:v>
                </c:pt>
                <c:pt idx="1295">
                  <c:v>81.593000000000004</c:v>
                </c:pt>
                <c:pt idx="1296">
                  <c:v>81.207999999999998</c:v>
                </c:pt>
                <c:pt idx="1297">
                  <c:v>80.251999999999995</c:v>
                </c:pt>
                <c:pt idx="1298">
                  <c:v>78.846999999999994</c:v>
                </c:pt>
                <c:pt idx="1299">
                  <c:v>79.328000000000003</c:v>
                </c:pt>
                <c:pt idx="1300">
                  <c:v>79.935000000000002</c:v>
                </c:pt>
                <c:pt idx="1301">
                  <c:v>79.337000000000003</c:v>
                </c:pt>
                <c:pt idx="1302">
                  <c:v>79.667000000000002</c:v>
                </c:pt>
                <c:pt idx="1303">
                  <c:v>79.620999999999995</c:v>
                </c:pt>
                <c:pt idx="1304">
                  <c:v>80.067999999999998</c:v>
                </c:pt>
                <c:pt idx="1305">
                  <c:v>80.593000000000004</c:v>
                </c:pt>
                <c:pt idx="1306">
                  <c:v>81.025999999999996</c:v>
                </c:pt>
                <c:pt idx="1307">
                  <c:v>81.257000000000005</c:v>
                </c:pt>
                <c:pt idx="1308">
                  <c:v>80.191999999999993</c:v>
                </c:pt>
                <c:pt idx="1309">
                  <c:v>80.153000000000006</c:v>
                </c:pt>
                <c:pt idx="1310">
                  <c:v>80.408000000000001</c:v>
                </c:pt>
                <c:pt idx="1311">
                  <c:v>79.58</c:v>
                </c:pt>
                <c:pt idx="1312">
                  <c:v>79.617000000000004</c:v>
                </c:pt>
                <c:pt idx="1313">
                  <c:v>79.677999999999997</c:v>
                </c:pt>
                <c:pt idx="1314">
                  <c:v>79.769000000000005</c:v>
                </c:pt>
                <c:pt idx="1315">
                  <c:v>80.498999999999995</c:v>
                </c:pt>
                <c:pt idx="1316">
                  <c:v>79.563000000000002</c:v>
                </c:pt>
                <c:pt idx="1317">
                  <c:v>80.036000000000001</c:v>
                </c:pt>
                <c:pt idx="1318">
                  <c:v>79.748000000000005</c:v>
                </c:pt>
                <c:pt idx="1319">
                  <c:v>79.125</c:v>
                </c:pt>
                <c:pt idx="1320">
                  <c:v>80.245999999999995</c:v>
                </c:pt>
                <c:pt idx="1321">
                  <c:v>80.58</c:v>
                </c:pt>
                <c:pt idx="1322">
                  <c:v>81.481999999999999</c:v>
                </c:pt>
                <c:pt idx="1323">
                  <c:v>82.313000000000002</c:v>
                </c:pt>
                <c:pt idx="1324">
                  <c:v>82.695999999999998</c:v>
                </c:pt>
                <c:pt idx="1325">
                  <c:v>82.260999999999996</c:v>
                </c:pt>
                <c:pt idx="1326">
                  <c:v>82.376000000000005</c:v>
                </c:pt>
                <c:pt idx="1327">
                  <c:v>82.975999999999999</c:v>
                </c:pt>
                <c:pt idx="1328">
                  <c:v>82.718000000000004</c:v>
                </c:pt>
                <c:pt idx="1329">
                  <c:v>82.311000000000007</c:v>
                </c:pt>
                <c:pt idx="1330">
                  <c:v>82.713999999999999</c:v>
                </c:pt>
                <c:pt idx="1331">
                  <c:v>82.501999999999995</c:v>
                </c:pt>
                <c:pt idx="1332">
                  <c:v>82.125</c:v>
                </c:pt>
                <c:pt idx="1333">
                  <c:v>83.143000000000001</c:v>
                </c:pt>
                <c:pt idx="1334">
                  <c:v>84.251999999999995</c:v>
                </c:pt>
                <c:pt idx="1335">
                  <c:v>83.7</c:v>
                </c:pt>
                <c:pt idx="1336">
                  <c:v>83.375</c:v>
                </c:pt>
                <c:pt idx="1337">
                  <c:v>81.668999999999997</c:v>
                </c:pt>
                <c:pt idx="1338">
                  <c:v>80.67</c:v>
                </c:pt>
                <c:pt idx="1339">
                  <c:v>82.317999999999998</c:v>
                </c:pt>
                <c:pt idx="1340">
                  <c:v>83.135999999999996</c:v>
                </c:pt>
                <c:pt idx="1341">
                  <c:v>84.448999999999998</c:v>
                </c:pt>
                <c:pt idx="1342">
                  <c:v>82.988</c:v>
                </c:pt>
                <c:pt idx="1343">
                  <c:v>82.606999999999999</c:v>
                </c:pt>
                <c:pt idx="1344">
                  <c:v>81.656999999999996</c:v>
                </c:pt>
                <c:pt idx="1345">
                  <c:v>81.908000000000001</c:v>
                </c:pt>
                <c:pt idx="1346">
                  <c:v>81.126000000000005</c:v>
                </c:pt>
                <c:pt idx="1347">
                  <c:v>81.257000000000005</c:v>
                </c:pt>
                <c:pt idx="1348">
                  <c:v>81.361000000000004</c:v>
                </c:pt>
                <c:pt idx="1349">
                  <c:v>82.087000000000003</c:v>
                </c:pt>
                <c:pt idx="1350">
                  <c:v>82.146000000000001</c:v>
                </c:pt>
                <c:pt idx="1351">
                  <c:v>81.451999999999998</c:v>
                </c:pt>
                <c:pt idx="1352">
                  <c:v>80.236999999999995</c:v>
                </c:pt>
                <c:pt idx="1353">
                  <c:v>80.522999999999996</c:v>
                </c:pt>
                <c:pt idx="1354">
                  <c:v>80.122</c:v>
                </c:pt>
                <c:pt idx="1355">
                  <c:v>80.361999999999995</c:v>
                </c:pt>
                <c:pt idx="1356">
                  <c:v>79.653999999999996</c:v>
                </c:pt>
                <c:pt idx="1357">
                  <c:v>79.194000000000003</c:v>
                </c:pt>
                <c:pt idx="1358">
                  <c:v>80.715999999999994</c:v>
                </c:pt>
                <c:pt idx="1359">
                  <c:v>81.302999999999997</c:v>
                </c:pt>
                <c:pt idx="1360">
                  <c:v>80.849000000000004</c:v>
                </c:pt>
                <c:pt idx="1361">
                  <c:v>80.707999999999998</c:v>
                </c:pt>
                <c:pt idx="1362">
                  <c:v>80.680000000000007</c:v>
                </c:pt>
                <c:pt idx="1363">
                  <c:v>80.314999999999998</c:v>
                </c:pt>
                <c:pt idx="1364">
                  <c:v>80.213999999999999</c:v>
                </c:pt>
                <c:pt idx="1365">
                  <c:v>80.575000000000003</c:v>
                </c:pt>
                <c:pt idx="1366">
                  <c:v>80.391999999999996</c:v>
                </c:pt>
                <c:pt idx="1367">
                  <c:v>80.034999999999997</c:v>
                </c:pt>
                <c:pt idx="1368">
                  <c:v>80.790999999999997</c:v>
                </c:pt>
                <c:pt idx="1369">
                  <c:v>80.658000000000001</c:v>
                </c:pt>
                <c:pt idx="1370">
                  <c:v>81.224999999999994</c:v>
                </c:pt>
                <c:pt idx="1371">
                  <c:v>80.457999999999998</c:v>
                </c:pt>
                <c:pt idx="1372">
                  <c:v>80.504999999999995</c:v>
                </c:pt>
                <c:pt idx="1373">
                  <c:v>80.691000000000003</c:v>
                </c:pt>
                <c:pt idx="1374">
                  <c:v>80.135999999999996</c:v>
                </c:pt>
                <c:pt idx="1375">
                  <c:v>80.236999999999995</c:v>
                </c:pt>
                <c:pt idx="1376">
                  <c:v>80.284999999999997</c:v>
                </c:pt>
                <c:pt idx="1377">
                  <c:v>79.718999999999994</c:v>
                </c:pt>
                <c:pt idx="1378">
                  <c:v>79.445999999999998</c:v>
                </c:pt>
                <c:pt idx="1379">
                  <c:v>80.105000000000004</c:v>
                </c:pt>
                <c:pt idx="1380">
                  <c:v>80.176000000000002</c:v>
                </c:pt>
                <c:pt idx="1381">
                  <c:v>80.423000000000002</c:v>
                </c:pt>
                <c:pt idx="1382">
                  <c:v>79.451999999999998</c:v>
                </c:pt>
                <c:pt idx="1383">
                  <c:v>79.846999999999994</c:v>
                </c:pt>
                <c:pt idx="1384">
                  <c:v>79.748999999999995</c:v>
                </c:pt>
                <c:pt idx="1385">
                  <c:v>79.516000000000005</c:v>
                </c:pt>
                <c:pt idx="1386">
                  <c:v>79.903000000000006</c:v>
                </c:pt>
                <c:pt idx="1387">
                  <c:v>80.043000000000006</c:v>
                </c:pt>
                <c:pt idx="1388">
                  <c:v>80.393000000000001</c:v>
                </c:pt>
                <c:pt idx="1389">
                  <c:v>80.369</c:v>
                </c:pt>
                <c:pt idx="1390">
                  <c:v>80.409000000000006</c:v>
                </c:pt>
                <c:pt idx="1391">
                  <c:v>80.575999999999993</c:v>
                </c:pt>
                <c:pt idx="1392">
                  <c:v>80.372</c:v>
                </c:pt>
                <c:pt idx="1393">
                  <c:v>80.039000000000001</c:v>
                </c:pt>
                <c:pt idx="1394">
                  <c:v>80.269000000000005</c:v>
                </c:pt>
                <c:pt idx="1395">
                  <c:v>80.186999999999998</c:v>
                </c:pt>
                <c:pt idx="1396">
                  <c:v>80.524000000000001</c:v>
                </c:pt>
                <c:pt idx="1397">
                  <c:v>81.028999999999996</c:v>
                </c:pt>
                <c:pt idx="1398">
                  <c:v>81.302000000000007</c:v>
                </c:pt>
                <c:pt idx="1399">
                  <c:v>81.388999999999996</c:v>
                </c:pt>
                <c:pt idx="1400">
                  <c:v>81.424000000000007</c:v>
                </c:pt>
                <c:pt idx="1401">
                  <c:v>82.335999999999999</c:v>
                </c:pt>
                <c:pt idx="1402">
                  <c:v>82.748000000000005</c:v>
                </c:pt>
                <c:pt idx="1403">
                  <c:v>83.739000000000004</c:v>
                </c:pt>
                <c:pt idx="1404">
                  <c:v>84.24</c:v>
                </c:pt>
                <c:pt idx="1405">
                  <c:v>84.734999999999999</c:v>
                </c:pt>
                <c:pt idx="1406">
                  <c:v>85.64</c:v>
                </c:pt>
                <c:pt idx="1407">
                  <c:v>86.694000000000003</c:v>
                </c:pt>
                <c:pt idx="1408">
                  <c:v>85.912000000000006</c:v>
                </c:pt>
                <c:pt idx="1409">
                  <c:v>85.11</c:v>
                </c:pt>
                <c:pt idx="1410">
                  <c:v>85.731999999999999</c:v>
                </c:pt>
                <c:pt idx="1411">
                  <c:v>86.917000000000002</c:v>
                </c:pt>
                <c:pt idx="1412">
                  <c:v>87.641999999999996</c:v>
                </c:pt>
                <c:pt idx="1413">
                  <c:v>87.525000000000006</c:v>
                </c:pt>
                <c:pt idx="1414">
                  <c:v>88.31</c:v>
                </c:pt>
                <c:pt idx="1415">
                  <c:v>88.355999999999995</c:v>
                </c:pt>
                <c:pt idx="1416">
                  <c:v>89.334000000000003</c:v>
                </c:pt>
                <c:pt idx="1417">
                  <c:v>88.363</c:v>
                </c:pt>
                <c:pt idx="1418">
                  <c:v>89.597999999999999</c:v>
                </c:pt>
                <c:pt idx="1419">
                  <c:v>90.03</c:v>
                </c:pt>
                <c:pt idx="1420">
                  <c:v>90.269000000000005</c:v>
                </c:pt>
                <c:pt idx="1421">
                  <c:v>91.935000000000002</c:v>
                </c:pt>
                <c:pt idx="1422">
                  <c:v>92.52</c:v>
                </c:pt>
                <c:pt idx="1423">
                  <c:v>94.762</c:v>
                </c:pt>
                <c:pt idx="1424">
                  <c:v>94.804000000000002</c:v>
                </c:pt>
                <c:pt idx="1425">
                  <c:v>94.697999999999993</c:v>
                </c:pt>
                <c:pt idx="1426">
                  <c:v>94.200999999999993</c:v>
                </c:pt>
                <c:pt idx="1427">
                  <c:v>94.061000000000007</c:v>
                </c:pt>
                <c:pt idx="1428">
                  <c:v>95.292000000000002</c:v>
                </c:pt>
                <c:pt idx="1429">
                  <c:v>97.614999999999995</c:v>
                </c:pt>
                <c:pt idx="1430">
                  <c:v>100.33</c:v>
                </c:pt>
                <c:pt idx="1431">
                  <c:v>97.909000000000006</c:v>
                </c:pt>
                <c:pt idx="1432">
                  <c:v>97.290999999999997</c:v>
                </c:pt>
                <c:pt idx="1433">
                  <c:v>97.436000000000007</c:v>
                </c:pt>
                <c:pt idx="1434">
                  <c:v>99.337999999999994</c:v>
                </c:pt>
                <c:pt idx="1435">
                  <c:v>97.52</c:v>
                </c:pt>
                <c:pt idx="1436">
                  <c:v>96.921999999999997</c:v>
                </c:pt>
                <c:pt idx="1437">
                  <c:v>94.6</c:v>
                </c:pt>
                <c:pt idx="1438">
                  <c:v>94.793999999999997</c:v>
                </c:pt>
                <c:pt idx="1439">
                  <c:v>93.135000000000005</c:v>
                </c:pt>
                <c:pt idx="1440">
                  <c:v>96.013999999999996</c:v>
                </c:pt>
                <c:pt idx="1441">
                  <c:v>96.906999999999996</c:v>
                </c:pt>
                <c:pt idx="1442">
                  <c:v>96.305999999999997</c:v>
                </c:pt>
                <c:pt idx="1443">
                  <c:v>94.971999999999994</c:v>
                </c:pt>
                <c:pt idx="1444">
                  <c:v>94.084999999999994</c:v>
                </c:pt>
                <c:pt idx="1445">
                  <c:v>95.471999999999994</c:v>
                </c:pt>
                <c:pt idx="1446">
                  <c:v>96.113</c:v>
                </c:pt>
                <c:pt idx="1447">
                  <c:v>96.025000000000006</c:v>
                </c:pt>
                <c:pt idx="1448">
                  <c:v>97.861999999999995</c:v>
                </c:pt>
                <c:pt idx="1449">
                  <c:v>97.244</c:v>
                </c:pt>
                <c:pt idx="1450">
                  <c:v>97.335999999999999</c:v>
                </c:pt>
                <c:pt idx="1451">
                  <c:v>97.563000000000002</c:v>
                </c:pt>
                <c:pt idx="1452">
                  <c:v>96.52</c:v>
                </c:pt>
                <c:pt idx="1453">
                  <c:v>95.007999999999996</c:v>
                </c:pt>
                <c:pt idx="1454">
                  <c:v>96.105999999999995</c:v>
                </c:pt>
                <c:pt idx="1455">
                  <c:v>96.228999999999999</c:v>
                </c:pt>
                <c:pt idx="1456">
                  <c:v>95.194000000000003</c:v>
                </c:pt>
                <c:pt idx="1457">
                  <c:v>94.863</c:v>
                </c:pt>
                <c:pt idx="1458">
                  <c:v>96.269000000000005</c:v>
                </c:pt>
                <c:pt idx="1459">
                  <c:v>95.83</c:v>
                </c:pt>
                <c:pt idx="1460">
                  <c:v>95.317999999999998</c:v>
                </c:pt>
                <c:pt idx="1461">
                  <c:v>94.54</c:v>
                </c:pt>
                <c:pt idx="1462">
                  <c:v>97.126999999999995</c:v>
                </c:pt>
                <c:pt idx="1463">
                  <c:v>96.945999999999998</c:v>
                </c:pt>
                <c:pt idx="1464">
                  <c:v>99.168000000000006</c:v>
                </c:pt>
                <c:pt idx="1465">
                  <c:v>98.998000000000005</c:v>
                </c:pt>
                <c:pt idx="1466">
                  <c:v>99.564999999999998</c:v>
                </c:pt>
                <c:pt idx="1467">
                  <c:v>100.02</c:v>
                </c:pt>
                <c:pt idx="1468">
                  <c:v>98.353999999999999</c:v>
                </c:pt>
                <c:pt idx="1469">
                  <c:v>97.564999999999998</c:v>
                </c:pt>
                <c:pt idx="1470">
                  <c:v>98.703000000000003</c:v>
                </c:pt>
                <c:pt idx="1471">
                  <c:v>97.846999999999994</c:v>
                </c:pt>
                <c:pt idx="1472">
                  <c:v>98.631</c:v>
                </c:pt>
                <c:pt idx="1473">
                  <c:v>98.54</c:v>
                </c:pt>
                <c:pt idx="1474">
                  <c:v>98.956000000000003</c:v>
                </c:pt>
                <c:pt idx="1475">
                  <c:v>99.573999999999998</c:v>
                </c:pt>
                <c:pt idx="1476">
                  <c:v>99.605999999999995</c:v>
                </c:pt>
                <c:pt idx="1477">
                  <c:v>97.031000000000006</c:v>
                </c:pt>
                <c:pt idx="1478">
                  <c:v>95.94</c:v>
                </c:pt>
                <c:pt idx="1479">
                  <c:v>96.6</c:v>
                </c:pt>
                <c:pt idx="1480">
                  <c:v>98.147999999999996</c:v>
                </c:pt>
                <c:pt idx="1481">
                  <c:v>97.34</c:v>
                </c:pt>
                <c:pt idx="1482">
                  <c:v>96.171999999999997</c:v>
                </c:pt>
                <c:pt idx="1483">
                  <c:v>95.085999999999999</c:v>
                </c:pt>
                <c:pt idx="1484">
                  <c:v>96.272999999999996</c:v>
                </c:pt>
                <c:pt idx="1485">
                  <c:v>94.619</c:v>
                </c:pt>
                <c:pt idx="1486">
                  <c:v>94.234999999999999</c:v>
                </c:pt>
                <c:pt idx="1487">
                  <c:v>94.695999999999998</c:v>
                </c:pt>
                <c:pt idx="1488">
                  <c:v>95.116</c:v>
                </c:pt>
                <c:pt idx="1489">
                  <c:v>93.081999999999994</c:v>
                </c:pt>
                <c:pt idx="1490">
                  <c:v>93.888000000000005</c:v>
                </c:pt>
                <c:pt idx="1491">
                  <c:v>94.608000000000004</c:v>
                </c:pt>
                <c:pt idx="1492">
                  <c:v>95.334000000000003</c:v>
                </c:pt>
                <c:pt idx="1493">
                  <c:v>95.521000000000001</c:v>
                </c:pt>
                <c:pt idx="1494">
                  <c:v>94.028999999999996</c:v>
                </c:pt>
                <c:pt idx="1495">
                  <c:v>93.59</c:v>
                </c:pt>
                <c:pt idx="1496">
                  <c:v>94.206000000000003</c:v>
                </c:pt>
                <c:pt idx="1497">
                  <c:v>95.447999999999993</c:v>
                </c:pt>
                <c:pt idx="1498">
                  <c:v>95.649000000000001</c:v>
                </c:pt>
                <c:pt idx="1499">
                  <c:v>96.328000000000003</c:v>
                </c:pt>
                <c:pt idx="1500">
                  <c:v>96.58</c:v>
                </c:pt>
                <c:pt idx="1501">
                  <c:v>97.466999999999999</c:v>
                </c:pt>
                <c:pt idx="1502">
                  <c:v>95.53</c:v>
                </c:pt>
                <c:pt idx="1503">
                  <c:v>96.194000000000003</c:v>
                </c:pt>
                <c:pt idx="1504">
                  <c:v>95.721999999999994</c:v>
                </c:pt>
                <c:pt idx="1505">
                  <c:v>94.510999999999996</c:v>
                </c:pt>
                <c:pt idx="1506">
                  <c:v>95.566000000000003</c:v>
                </c:pt>
                <c:pt idx="1507">
                  <c:v>95.843999999999994</c:v>
                </c:pt>
                <c:pt idx="1508">
                  <c:v>95.335999999999999</c:v>
                </c:pt>
                <c:pt idx="1509">
                  <c:v>95.326999999999998</c:v>
                </c:pt>
                <c:pt idx="1510">
                  <c:v>95.477000000000004</c:v>
                </c:pt>
                <c:pt idx="1511">
                  <c:v>95.462999999999994</c:v>
                </c:pt>
                <c:pt idx="1512">
                  <c:v>96.632000000000005</c:v>
                </c:pt>
                <c:pt idx="1513">
                  <c:v>98.019000000000005</c:v>
                </c:pt>
                <c:pt idx="1514">
                  <c:v>98.694999999999993</c:v>
                </c:pt>
                <c:pt idx="1515">
                  <c:v>98.347999999999999</c:v>
                </c:pt>
                <c:pt idx="1516">
                  <c:v>97.064999999999998</c:v>
                </c:pt>
                <c:pt idx="1517">
                  <c:v>99.06</c:v>
                </c:pt>
                <c:pt idx="1518">
                  <c:v>101.21</c:v>
                </c:pt>
                <c:pt idx="1519">
                  <c:v>101.49</c:v>
                </c:pt>
                <c:pt idx="1520">
                  <c:v>100.77</c:v>
                </c:pt>
                <c:pt idx="1521">
                  <c:v>101.59</c:v>
                </c:pt>
                <c:pt idx="1522">
                  <c:v>102.95</c:v>
                </c:pt>
                <c:pt idx="1523">
                  <c:v>103.01</c:v>
                </c:pt>
                <c:pt idx="1524">
                  <c:v>102.21</c:v>
                </c:pt>
                <c:pt idx="1525">
                  <c:v>102.22</c:v>
                </c:pt>
                <c:pt idx="1526">
                  <c:v>101.18</c:v>
                </c:pt>
                <c:pt idx="1527">
                  <c:v>100.74</c:v>
                </c:pt>
                <c:pt idx="1528">
                  <c:v>100.38</c:v>
                </c:pt>
                <c:pt idx="1529">
                  <c:v>99.867999999999995</c:v>
                </c:pt>
                <c:pt idx="1530">
                  <c:v>100.8</c:v>
                </c:pt>
                <c:pt idx="1531">
                  <c:v>100.95</c:v>
                </c:pt>
                <c:pt idx="1532">
                  <c:v>101.09</c:v>
                </c:pt>
                <c:pt idx="1533">
                  <c:v>101.54</c:v>
                </c:pt>
                <c:pt idx="1534">
                  <c:v>101.25</c:v>
                </c:pt>
                <c:pt idx="1535">
                  <c:v>100.3</c:v>
                </c:pt>
                <c:pt idx="1536">
                  <c:v>99.626999999999995</c:v>
                </c:pt>
                <c:pt idx="1537">
                  <c:v>100.35</c:v>
                </c:pt>
                <c:pt idx="1538">
                  <c:v>101.18</c:v>
                </c:pt>
                <c:pt idx="1539">
                  <c:v>100.51</c:v>
                </c:pt>
                <c:pt idx="1540">
                  <c:v>99.977000000000004</c:v>
                </c:pt>
                <c:pt idx="1541">
                  <c:v>99.05</c:v>
                </c:pt>
                <c:pt idx="1542">
                  <c:v>98.647999999999996</c:v>
                </c:pt>
                <c:pt idx="1543">
                  <c:v>99.251999999999995</c:v>
                </c:pt>
                <c:pt idx="1544">
                  <c:v>97.141999999999996</c:v>
                </c:pt>
                <c:pt idx="1545">
                  <c:v>97.441999999999993</c:v>
                </c:pt>
                <c:pt idx="1546">
                  <c:v>96.715000000000003</c:v>
                </c:pt>
                <c:pt idx="1547">
                  <c:v>97.274000000000001</c:v>
                </c:pt>
                <c:pt idx="1548">
                  <c:v>97.164000000000001</c:v>
                </c:pt>
                <c:pt idx="1549">
                  <c:v>97.263999999999996</c:v>
                </c:pt>
                <c:pt idx="1550">
                  <c:v>95.628</c:v>
                </c:pt>
                <c:pt idx="1551">
                  <c:v>96.007999999999996</c:v>
                </c:pt>
                <c:pt idx="1552">
                  <c:v>95.153000000000006</c:v>
                </c:pt>
                <c:pt idx="1553">
                  <c:v>93.858000000000004</c:v>
                </c:pt>
                <c:pt idx="1554">
                  <c:v>93.259</c:v>
                </c:pt>
                <c:pt idx="1555">
                  <c:v>93.542000000000002</c:v>
                </c:pt>
                <c:pt idx="1556">
                  <c:v>93.069000000000003</c:v>
                </c:pt>
                <c:pt idx="1557">
                  <c:v>93.433999999999997</c:v>
                </c:pt>
                <c:pt idx="1558">
                  <c:v>92.74</c:v>
                </c:pt>
                <c:pt idx="1559">
                  <c:v>92.813999999999993</c:v>
                </c:pt>
                <c:pt idx="1560">
                  <c:v>91.352000000000004</c:v>
                </c:pt>
                <c:pt idx="1561">
                  <c:v>91.872</c:v>
                </c:pt>
                <c:pt idx="1562">
                  <c:v>92.171000000000006</c:v>
                </c:pt>
                <c:pt idx="1563">
                  <c:v>93.075999999999993</c:v>
                </c:pt>
                <c:pt idx="1564">
                  <c:v>93.8</c:v>
                </c:pt>
                <c:pt idx="1565">
                  <c:v>93.090999999999994</c:v>
                </c:pt>
                <c:pt idx="1566">
                  <c:v>93.700999999999993</c:v>
                </c:pt>
                <c:pt idx="1567">
                  <c:v>94.915999999999997</c:v>
                </c:pt>
                <c:pt idx="1568">
                  <c:v>94.941000000000003</c:v>
                </c:pt>
                <c:pt idx="1569">
                  <c:v>94.391000000000005</c:v>
                </c:pt>
                <c:pt idx="1570">
                  <c:v>93.662000000000006</c:v>
                </c:pt>
                <c:pt idx="1571">
                  <c:v>92.781999999999996</c:v>
                </c:pt>
                <c:pt idx="1572">
                  <c:v>92.885000000000005</c:v>
                </c:pt>
                <c:pt idx="1573">
                  <c:v>93.900999999999996</c:v>
                </c:pt>
                <c:pt idx="1574">
                  <c:v>93.932000000000002</c:v>
                </c:pt>
                <c:pt idx="1575">
                  <c:v>93.346999999999994</c:v>
                </c:pt>
                <c:pt idx="1576">
                  <c:v>92.123999999999995</c:v>
                </c:pt>
                <c:pt idx="1577">
                  <c:v>91.948999999999998</c:v>
                </c:pt>
                <c:pt idx="1578">
                  <c:v>90.974000000000004</c:v>
                </c:pt>
                <c:pt idx="1579">
                  <c:v>90.572000000000003</c:v>
                </c:pt>
                <c:pt idx="1580">
                  <c:v>89.066999999999993</c:v>
                </c:pt>
                <c:pt idx="1581">
                  <c:v>89.194999999999993</c:v>
                </c:pt>
                <c:pt idx="1582">
                  <c:v>90.441999999999993</c:v>
                </c:pt>
                <c:pt idx="1583">
                  <c:v>89.078000000000003</c:v>
                </c:pt>
                <c:pt idx="1584">
                  <c:v>89.882999999999996</c:v>
                </c:pt>
                <c:pt idx="1585">
                  <c:v>89.935000000000002</c:v>
                </c:pt>
                <c:pt idx="1586">
                  <c:v>90.093000000000004</c:v>
                </c:pt>
                <c:pt idx="1587">
                  <c:v>90.233000000000004</c:v>
                </c:pt>
                <c:pt idx="1588">
                  <c:v>89.436000000000007</c:v>
                </c:pt>
                <c:pt idx="1589">
                  <c:v>89.974000000000004</c:v>
                </c:pt>
                <c:pt idx="1590">
                  <c:v>90.108000000000004</c:v>
                </c:pt>
                <c:pt idx="1591">
                  <c:v>89.8</c:v>
                </c:pt>
                <c:pt idx="1592">
                  <c:v>90.316000000000003</c:v>
                </c:pt>
                <c:pt idx="1593">
                  <c:v>91.542000000000002</c:v>
                </c:pt>
                <c:pt idx="1594">
                  <c:v>92.566000000000003</c:v>
                </c:pt>
                <c:pt idx="1595">
                  <c:v>92.537000000000006</c:v>
                </c:pt>
                <c:pt idx="1596">
                  <c:v>93.637</c:v>
                </c:pt>
                <c:pt idx="1597">
                  <c:v>94.253</c:v>
                </c:pt>
                <c:pt idx="1598">
                  <c:v>94.156000000000006</c:v>
                </c:pt>
                <c:pt idx="1599">
                  <c:v>93.534999999999997</c:v>
                </c:pt>
                <c:pt idx="1600">
                  <c:v>94.787999999999997</c:v>
                </c:pt>
                <c:pt idx="1601">
                  <c:v>94.52</c:v>
                </c:pt>
                <c:pt idx="1602">
                  <c:v>94.47</c:v>
                </c:pt>
                <c:pt idx="1603">
                  <c:v>93.962999999999994</c:v>
                </c:pt>
                <c:pt idx="1604">
                  <c:v>94.677000000000007</c:v>
                </c:pt>
                <c:pt idx="1605">
                  <c:v>94.475999999999999</c:v>
                </c:pt>
                <c:pt idx="1606">
                  <c:v>94.668999999999997</c:v>
                </c:pt>
                <c:pt idx="1607">
                  <c:v>95.161000000000001</c:v>
                </c:pt>
                <c:pt idx="1608">
                  <c:v>96.356999999999999</c:v>
                </c:pt>
                <c:pt idx="1609">
                  <c:v>96.644999999999996</c:v>
                </c:pt>
                <c:pt idx="1610">
                  <c:v>95.146000000000001</c:v>
                </c:pt>
                <c:pt idx="1611">
                  <c:v>95.14</c:v>
                </c:pt>
                <c:pt idx="1612">
                  <c:v>95.364999999999995</c:v>
                </c:pt>
                <c:pt idx="1613">
                  <c:v>94.927000000000007</c:v>
                </c:pt>
                <c:pt idx="1614">
                  <c:v>94.22</c:v>
                </c:pt>
                <c:pt idx="1615">
                  <c:v>95.132000000000005</c:v>
                </c:pt>
                <c:pt idx="1616">
                  <c:v>95.762</c:v>
                </c:pt>
                <c:pt idx="1617">
                  <c:v>95.221000000000004</c:v>
                </c:pt>
                <c:pt idx="1618">
                  <c:v>95.712999999999994</c:v>
                </c:pt>
                <c:pt idx="1619">
                  <c:v>96.358999999999995</c:v>
                </c:pt>
                <c:pt idx="1620">
                  <c:v>96.542000000000002</c:v>
                </c:pt>
                <c:pt idx="1621">
                  <c:v>96.905000000000001</c:v>
                </c:pt>
                <c:pt idx="1622">
                  <c:v>96.465000000000003</c:v>
                </c:pt>
                <c:pt idx="1623">
                  <c:v>96.915999999999997</c:v>
                </c:pt>
                <c:pt idx="1624">
                  <c:v>96.786000000000001</c:v>
                </c:pt>
              </c:numCache>
            </c:numRef>
          </c:val>
          <c:smooth val="0"/>
          <c:extLst>
            <c:ext xmlns:c16="http://schemas.microsoft.com/office/drawing/2014/chart" uri="{C3380CC4-5D6E-409C-BE32-E72D297353CC}">
              <c16:uniqueId val="{00000000-B237-F146-BAED-7B6BBBDCF94D}"/>
            </c:ext>
          </c:extLst>
        </c:ser>
        <c:dLbls>
          <c:showLegendKey val="0"/>
          <c:showVal val="0"/>
          <c:showCatName val="0"/>
          <c:showSerName val="0"/>
          <c:showPercent val="0"/>
          <c:showBubbleSize val="0"/>
        </c:dLbls>
        <c:marker val="1"/>
        <c:smooth val="0"/>
        <c:axId val="131507328"/>
        <c:axId val="131508864"/>
      </c:lineChart>
      <c:lineChart>
        <c:grouping val="standard"/>
        <c:varyColors val="0"/>
        <c:ser>
          <c:idx val="1"/>
          <c:order val="1"/>
          <c:tx>
            <c:strRef>
              <c:f>DXYvsMXEF!$C$1</c:f>
              <c:strCache>
                <c:ptCount val="1"/>
                <c:pt idx="0">
                  <c:v>MXEF</c:v>
                </c:pt>
              </c:strCache>
            </c:strRef>
          </c:tx>
          <c:spPr>
            <a:ln>
              <a:solidFill>
                <a:srgbClr val="C00000"/>
              </a:solidFill>
            </a:ln>
          </c:spPr>
          <c:marker>
            <c:symbol val="none"/>
          </c:marker>
          <c:cat>
            <c:numRef>
              <c:f>DXYvsMXEF!$A$2:$A$1626</c:f>
              <c:numCache>
                <c:formatCode>m/d/yyyy</c:formatCode>
                <c:ptCount val="1625"/>
                <c:pt idx="0">
                  <c:v>32142</c:v>
                </c:pt>
                <c:pt idx="1">
                  <c:v>32150</c:v>
                </c:pt>
                <c:pt idx="2">
                  <c:v>32157</c:v>
                </c:pt>
                <c:pt idx="3">
                  <c:v>32164</c:v>
                </c:pt>
                <c:pt idx="4">
                  <c:v>32171</c:v>
                </c:pt>
                <c:pt idx="5">
                  <c:v>32178</c:v>
                </c:pt>
                <c:pt idx="6">
                  <c:v>32185</c:v>
                </c:pt>
                <c:pt idx="7">
                  <c:v>32192</c:v>
                </c:pt>
                <c:pt idx="8">
                  <c:v>32199</c:v>
                </c:pt>
                <c:pt idx="9">
                  <c:v>32206</c:v>
                </c:pt>
                <c:pt idx="10">
                  <c:v>32213</c:v>
                </c:pt>
                <c:pt idx="11">
                  <c:v>32220</c:v>
                </c:pt>
                <c:pt idx="12">
                  <c:v>32227</c:v>
                </c:pt>
                <c:pt idx="13">
                  <c:v>32233</c:v>
                </c:pt>
                <c:pt idx="14">
                  <c:v>32241</c:v>
                </c:pt>
                <c:pt idx="15">
                  <c:v>32248</c:v>
                </c:pt>
                <c:pt idx="16">
                  <c:v>32255</c:v>
                </c:pt>
                <c:pt idx="17">
                  <c:v>32262</c:v>
                </c:pt>
                <c:pt idx="18">
                  <c:v>32269</c:v>
                </c:pt>
                <c:pt idx="19">
                  <c:v>32276</c:v>
                </c:pt>
                <c:pt idx="20">
                  <c:v>32283</c:v>
                </c:pt>
                <c:pt idx="21">
                  <c:v>32290</c:v>
                </c:pt>
                <c:pt idx="22">
                  <c:v>32297</c:v>
                </c:pt>
                <c:pt idx="23">
                  <c:v>32304</c:v>
                </c:pt>
                <c:pt idx="24">
                  <c:v>32311</c:v>
                </c:pt>
                <c:pt idx="25">
                  <c:v>32318</c:v>
                </c:pt>
                <c:pt idx="26">
                  <c:v>32325</c:v>
                </c:pt>
                <c:pt idx="27">
                  <c:v>32332</c:v>
                </c:pt>
                <c:pt idx="28">
                  <c:v>32339</c:v>
                </c:pt>
                <c:pt idx="29">
                  <c:v>32346</c:v>
                </c:pt>
                <c:pt idx="30">
                  <c:v>32353</c:v>
                </c:pt>
                <c:pt idx="31">
                  <c:v>32360</c:v>
                </c:pt>
                <c:pt idx="32">
                  <c:v>32367</c:v>
                </c:pt>
                <c:pt idx="33">
                  <c:v>32374</c:v>
                </c:pt>
                <c:pt idx="34">
                  <c:v>32381</c:v>
                </c:pt>
                <c:pt idx="35">
                  <c:v>32388</c:v>
                </c:pt>
                <c:pt idx="36">
                  <c:v>32395</c:v>
                </c:pt>
                <c:pt idx="37">
                  <c:v>32402</c:v>
                </c:pt>
                <c:pt idx="38">
                  <c:v>32409</c:v>
                </c:pt>
                <c:pt idx="39">
                  <c:v>32416</c:v>
                </c:pt>
                <c:pt idx="40">
                  <c:v>32423</c:v>
                </c:pt>
                <c:pt idx="41">
                  <c:v>32430</c:v>
                </c:pt>
                <c:pt idx="42">
                  <c:v>32437</c:v>
                </c:pt>
                <c:pt idx="43">
                  <c:v>32444</c:v>
                </c:pt>
                <c:pt idx="44">
                  <c:v>32451</c:v>
                </c:pt>
                <c:pt idx="45">
                  <c:v>32458</c:v>
                </c:pt>
                <c:pt idx="46">
                  <c:v>32465</c:v>
                </c:pt>
                <c:pt idx="47">
                  <c:v>32472</c:v>
                </c:pt>
                <c:pt idx="48">
                  <c:v>32479</c:v>
                </c:pt>
                <c:pt idx="49">
                  <c:v>32486</c:v>
                </c:pt>
                <c:pt idx="50">
                  <c:v>32493</c:v>
                </c:pt>
                <c:pt idx="51">
                  <c:v>32500</c:v>
                </c:pt>
                <c:pt idx="52">
                  <c:v>32507</c:v>
                </c:pt>
                <c:pt idx="53">
                  <c:v>32514</c:v>
                </c:pt>
                <c:pt idx="54">
                  <c:v>32521</c:v>
                </c:pt>
                <c:pt idx="55">
                  <c:v>32528</c:v>
                </c:pt>
                <c:pt idx="56">
                  <c:v>32535</c:v>
                </c:pt>
                <c:pt idx="57">
                  <c:v>32542</c:v>
                </c:pt>
                <c:pt idx="58">
                  <c:v>32549</c:v>
                </c:pt>
                <c:pt idx="59">
                  <c:v>32556</c:v>
                </c:pt>
                <c:pt idx="60">
                  <c:v>32563</c:v>
                </c:pt>
                <c:pt idx="61">
                  <c:v>32570</c:v>
                </c:pt>
                <c:pt idx="62">
                  <c:v>32577</c:v>
                </c:pt>
                <c:pt idx="63">
                  <c:v>32584</c:v>
                </c:pt>
                <c:pt idx="64">
                  <c:v>32590</c:v>
                </c:pt>
                <c:pt idx="65">
                  <c:v>32598</c:v>
                </c:pt>
                <c:pt idx="66">
                  <c:v>32605</c:v>
                </c:pt>
                <c:pt idx="67">
                  <c:v>32612</c:v>
                </c:pt>
                <c:pt idx="68">
                  <c:v>32619</c:v>
                </c:pt>
                <c:pt idx="69">
                  <c:v>32626</c:v>
                </c:pt>
                <c:pt idx="70">
                  <c:v>32633</c:v>
                </c:pt>
                <c:pt idx="71">
                  <c:v>32640</c:v>
                </c:pt>
                <c:pt idx="72">
                  <c:v>32647</c:v>
                </c:pt>
                <c:pt idx="73">
                  <c:v>32654</c:v>
                </c:pt>
                <c:pt idx="74">
                  <c:v>32661</c:v>
                </c:pt>
                <c:pt idx="75">
                  <c:v>32668</c:v>
                </c:pt>
                <c:pt idx="76">
                  <c:v>32675</c:v>
                </c:pt>
                <c:pt idx="77">
                  <c:v>32682</c:v>
                </c:pt>
                <c:pt idx="78">
                  <c:v>32689</c:v>
                </c:pt>
                <c:pt idx="79">
                  <c:v>32696</c:v>
                </c:pt>
                <c:pt idx="80">
                  <c:v>32703</c:v>
                </c:pt>
                <c:pt idx="81">
                  <c:v>32710</c:v>
                </c:pt>
                <c:pt idx="82">
                  <c:v>32717</c:v>
                </c:pt>
                <c:pt idx="83">
                  <c:v>32724</c:v>
                </c:pt>
                <c:pt idx="84">
                  <c:v>32731</c:v>
                </c:pt>
                <c:pt idx="85">
                  <c:v>32738</c:v>
                </c:pt>
                <c:pt idx="86">
                  <c:v>32745</c:v>
                </c:pt>
                <c:pt idx="87">
                  <c:v>32752</c:v>
                </c:pt>
                <c:pt idx="88">
                  <c:v>32759</c:v>
                </c:pt>
                <c:pt idx="89">
                  <c:v>32766</c:v>
                </c:pt>
                <c:pt idx="90">
                  <c:v>32773</c:v>
                </c:pt>
                <c:pt idx="91">
                  <c:v>32780</c:v>
                </c:pt>
                <c:pt idx="92">
                  <c:v>32787</c:v>
                </c:pt>
                <c:pt idx="93">
                  <c:v>32794</c:v>
                </c:pt>
                <c:pt idx="94">
                  <c:v>32801</c:v>
                </c:pt>
                <c:pt idx="95">
                  <c:v>32808</c:v>
                </c:pt>
                <c:pt idx="96">
                  <c:v>32815</c:v>
                </c:pt>
                <c:pt idx="97">
                  <c:v>32822</c:v>
                </c:pt>
                <c:pt idx="98">
                  <c:v>32829</c:v>
                </c:pt>
                <c:pt idx="99">
                  <c:v>32836</c:v>
                </c:pt>
                <c:pt idx="100">
                  <c:v>32843</c:v>
                </c:pt>
                <c:pt idx="101">
                  <c:v>32850</c:v>
                </c:pt>
                <c:pt idx="102">
                  <c:v>32857</c:v>
                </c:pt>
                <c:pt idx="103">
                  <c:v>32864</c:v>
                </c:pt>
                <c:pt idx="104">
                  <c:v>32871</c:v>
                </c:pt>
                <c:pt idx="105">
                  <c:v>32878</c:v>
                </c:pt>
                <c:pt idx="106">
                  <c:v>32885</c:v>
                </c:pt>
                <c:pt idx="107">
                  <c:v>32892</c:v>
                </c:pt>
                <c:pt idx="108">
                  <c:v>32899</c:v>
                </c:pt>
                <c:pt idx="109">
                  <c:v>32906</c:v>
                </c:pt>
                <c:pt idx="110">
                  <c:v>32913</c:v>
                </c:pt>
                <c:pt idx="111">
                  <c:v>32920</c:v>
                </c:pt>
                <c:pt idx="112">
                  <c:v>32927</c:v>
                </c:pt>
                <c:pt idx="113">
                  <c:v>32934</c:v>
                </c:pt>
                <c:pt idx="114">
                  <c:v>32941</c:v>
                </c:pt>
                <c:pt idx="115">
                  <c:v>32948</c:v>
                </c:pt>
                <c:pt idx="116">
                  <c:v>32955</c:v>
                </c:pt>
                <c:pt idx="117">
                  <c:v>32962</c:v>
                </c:pt>
                <c:pt idx="118">
                  <c:v>32969</c:v>
                </c:pt>
                <c:pt idx="119">
                  <c:v>32975</c:v>
                </c:pt>
                <c:pt idx="120">
                  <c:v>32983</c:v>
                </c:pt>
                <c:pt idx="121">
                  <c:v>32990</c:v>
                </c:pt>
                <c:pt idx="122">
                  <c:v>32997</c:v>
                </c:pt>
                <c:pt idx="123">
                  <c:v>33004</c:v>
                </c:pt>
                <c:pt idx="124">
                  <c:v>33011</c:v>
                </c:pt>
                <c:pt idx="125">
                  <c:v>33018</c:v>
                </c:pt>
                <c:pt idx="126">
                  <c:v>33025</c:v>
                </c:pt>
                <c:pt idx="127">
                  <c:v>33032</c:v>
                </c:pt>
                <c:pt idx="128">
                  <c:v>33039</c:v>
                </c:pt>
                <c:pt idx="129">
                  <c:v>33046</c:v>
                </c:pt>
                <c:pt idx="130">
                  <c:v>33053</c:v>
                </c:pt>
                <c:pt idx="131">
                  <c:v>33060</c:v>
                </c:pt>
                <c:pt idx="132">
                  <c:v>33067</c:v>
                </c:pt>
                <c:pt idx="133">
                  <c:v>33074</c:v>
                </c:pt>
                <c:pt idx="134">
                  <c:v>33081</c:v>
                </c:pt>
                <c:pt idx="135">
                  <c:v>33088</c:v>
                </c:pt>
                <c:pt idx="136">
                  <c:v>33095</c:v>
                </c:pt>
                <c:pt idx="137">
                  <c:v>33102</c:v>
                </c:pt>
                <c:pt idx="138">
                  <c:v>33109</c:v>
                </c:pt>
                <c:pt idx="139">
                  <c:v>33116</c:v>
                </c:pt>
                <c:pt idx="140">
                  <c:v>33123</c:v>
                </c:pt>
                <c:pt idx="141">
                  <c:v>33130</c:v>
                </c:pt>
                <c:pt idx="142">
                  <c:v>33137</c:v>
                </c:pt>
                <c:pt idx="143">
                  <c:v>33144</c:v>
                </c:pt>
                <c:pt idx="144">
                  <c:v>33151</c:v>
                </c:pt>
                <c:pt idx="145">
                  <c:v>33158</c:v>
                </c:pt>
                <c:pt idx="146">
                  <c:v>33165</c:v>
                </c:pt>
                <c:pt idx="147">
                  <c:v>33172</c:v>
                </c:pt>
                <c:pt idx="148">
                  <c:v>33179</c:v>
                </c:pt>
                <c:pt idx="149">
                  <c:v>33186</c:v>
                </c:pt>
                <c:pt idx="150">
                  <c:v>33193</c:v>
                </c:pt>
                <c:pt idx="151">
                  <c:v>33200</c:v>
                </c:pt>
                <c:pt idx="152">
                  <c:v>33207</c:v>
                </c:pt>
                <c:pt idx="153">
                  <c:v>33214</c:v>
                </c:pt>
                <c:pt idx="154">
                  <c:v>33221</c:v>
                </c:pt>
                <c:pt idx="155">
                  <c:v>33228</c:v>
                </c:pt>
                <c:pt idx="156">
                  <c:v>33235</c:v>
                </c:pt>
                <c:pt idx="157">
                  <c:v>33238</c:v>
                </c:pt>
                <c:pt idx="158">
                  <c:v>33242</c:v>
                </c:pt>
                <c:pt idx="159">
                  <c:v>33249</c:v>
                </c:pt>
                <c:pt idx="160">
                  <c:v>33256</c:v>
                </c:pt>
                <c:pt idx="161">
                  <c:v>33263</c:v>
                </c:pt>
                <c:pt idx="162">
                  <c:v>33270</c:v>
                </c:pt>
                <c:pt idx="163">
                  <c:v>33277</c:v>
                </c:pt>
                <c:pt idx="164">
                  <c:v>33284</c:v>
                </c:pt>
                <c:pt idx="165">
                  <c:v>33291</c:v>
                </c:pt>
                <c:pt idx="166">
                  <c:v>33298</c:v>
                </c:pt>
                <c:pt idx="167">
                  <c:v>33305</c:v>
                </c:pt>
                <c:pt idx="168">
                  <c:v>33312</c:v>
                </c:pt>
                <c:pt idx="169">
                  <c:v>33319</c:v>
                </c:pt>
                <c:pt idx="170">
                  <c:v>33325</c:v>
                </c:pt>
                <c:pt idx="171">
                  <c:v>33333</c:v>
                </c:pt>
                <c:pt idx="172">
                  <c:v>33340</c:v>
                </c:pt>
                <c:pt idx="173">
                  <c:v>33347</c:v>
                </c:pt>
                <c:pt idx="174">
                  <c:v>33354</c:v>
                </c:pt>
                <c:pt idx="175">
                  <c:v>33361</c:v>
                </c:pt>
                <c:pt idx="176">
                  <c:v>33368</c:v>
                </c:pt>
                <c:pt idx="177">
                  <c:v>33375</c:v>
                </c:pt>
                <c:pt idx="178">
                  <c:v>33382</c:v>
                </c:pt>
                <c:pt idx="179">
                  <c:v>33389</c:v>
                </c:pt>
                <c:pt idx="180">
                  <c:v>33396</c:v>
                </c:pt>
                <c:pt idx="181">
                  <c:v>33403</c:v>
                </c:pt>
                <c:pt idx="182">
                  <c:v>33410</c:v>
                </c:pt>
                <c:pt idx="183">
                  <c:v>33417</c:v>
                </c:pt>
                <c:pt idx="184">
                  <c:v>33424</c:v>
                </c:pt>
                <c:pt idx="185">
                  <c:v>33431</c:v>
                </c:pt>
                <c:pt idx="186">
                  <c:v>33438</c:v>
                </c:pt>
                <c:pt idx="187">
                  <c:v>33445</c:v>
                </c:pt>
                <c:pt idx="188">
                  <c:v>33452</c:v>
                </c:pt>
                <c:pt idx="189">
                  <c:v>33459</c:v>
                </c:pt>
                <c:pt idx="190">
                  <c:v>33466</c:v>
                </c:pt>
                <c:pt idx="191">
                  <c:v>33473</c:v>
                </c:pt>
                <c:pt idx="192">
                  <c:v>33480</c:v>
                </c:pt>
                <c:pt idx="193">
                  <c:v>33487</c:v>
                </c:pt>
                <c:pt idx="194">
                  <c:v>33494</c:v>
                </c:pt>
                <c:pt idx="195">
                  <c:v>33501</c:v>
                </c:pt>
                <c:pt idx="196">
                  <c:v>33508</c:v>
                </c:pt>
                <c:pt idx="197">
                  <c:v>33515</c:v>
                </c:pt>
                <c:pt idx="198">
                  <c:v>33522</c:v>
                </c:pt>
                <c:pt idx="199">
                  <c:v>33529</c:v>
                </c:pt>
                <c:pt idx="200">
                  <c:v>33536</c:v>
                </c:pt>
                <c:pt idx="201">
                  <c:v>33543</c:v>
                </c:pt>
                <c:pt idx="202">
                  <c:v>33550</c:v>
                </c:pt>
                <c:pt idx="203">
                  <c:v>33557</c:v>
                </c:pt>
                <c:pt idx="204">
                  <c:v>33564</c:v>
                </c:pt>
                <c:pt idx="205">
                  <c:v>33571</c:v>
                </c:pt>
                <c:pt idx="206">
                  <c:v>33578</c:v>
                </c:pt>
                <c:pt idx="207">
                  <c:v>33585</c:v>
                </c:pt>
                <c:pt idx="208">
                  <c:v>33592</c:v>
                </c:pt>
                <c:pt idx="209">
                  <c:v>33599</c:v>
                </c:pt>
                <c:pt idx="210">
                  <c:v>33603</c:v>
                </c:pt>
                <c:pt idx="211">
                  <c:v>33606</c:v>
                </c:pt>
                <c:pt idx="212">
                  <c:v>33613</c:v>
                </c:pt>
                <c:pt idx="213">
                  <c:v>33620</c:v>
                </c:pt>
                <c:pt idx="214">
                  <c:v>33627</c:v>
                </c:pt>
                <c:pt idx="215">
                  <c:v>33634</c:v>
                </c:pt>
                <c:pt idx="216">
                  <c:v>33641</c:v>
                </c:pt>
                <c:pt idx="217">
                  <c:v>33648</c:v>
                </c:pt>
                <c:pt idx="218">
                  <c:v>33655</c:v>
                </c:pt>
                <c:pt idx="219">
                  <c:v>33662</c:v>
                </c:pt>
                <c:pt idx="220">
                  <c:v>33669</c:v>
                </c:pt>
                <c:pt idx="221">
                  <c:v>33676</c:v>
                </c:pt>
                <c:pt idx="222">
                  <c:v>33683</c:v>
                </c:pt>
                <c:pt idx="223">
                  <c:v>33690</c:v>
                </c:pt>
                <c:pt idx="224">
                  <c:v>33697</c:v>
                </c:pt>
                <c:pt idx="225">
                  <c:v>33704</c:v>
                </c:pt>
                <c:pt idx="226">
                  <c:v>33710</c:v>
                </c:pt>
                <c:pt idx="227">
                  <c:v>33718</c:v>
                </c:pt>
                <c:pt idx="228">
                  <c:v>33725</c:v>
                </c:pt>
                <c:pt idx="229">
                  <c:v>33732</c:v>
                </c:pt>
                <c:pt idx="230">
                  <c:v>33739</c:v>
                </c:pt>
                <c:pt idx="231">
                  <c:v>33746</c:v>
                </c:pt>
                <c:pt idx="232">
                  <c:v>33753</c:v>
                </c:pt>
                <c:pt idx="233">
                  <c:v>33760</c:v>
                </c:pt>
                <c:pt idx="234">
                  <c:v>33767</c:v>
                </c:pt>
                <c:pt idx="235">
                  <c:v>33774</c:v>
                </c:pt>
                <c:pt idx="236">
                  <c:v>33781</c:v>
                </c:pt>
                <c:pt idx="237">
                  <c:v>33787</c:v>
                </c:pt>
                <c:pt idx="238">
                  <c:v>33795</c:v>
                </c:pt>
                <c:pt idx="239">
                  <c:v>33802</c:v>
                </c:pt>
                <c:pt idx="240">
                  <c:v>33809</c:v>
                </c:pt>
                <c:pt idx="241">
                  <c:v>33816</c:v>
                </c:pt>
                <c:pt idx="242">
                  <c:v>33823</c:v>
                </c:pt>
                <c:pt idx="243">
                  <c:v>33830</c:v>
                </c:pt>
                <c:pt idx="244">
                  <c:v>33837</c:v>
                </c:pt>
                <c:pt idx="245">
                  <c:v>33844</c:v>
                </c:pt>
                <c:pt idx="246">
                  <c:v>33851</c:v>
                </c:pt>
                <c:pt idx="247">
                  <c:v>33858</c:v>
                </c:pt>
                <c:pt idx="248">
                  <c:v>33865</c:v>
                </c:pt>
                <c:pt idx="249">
                  <c:v>33872</c:v>
                </c:pt>
                <c:pt idx="250">
                  <c:v>33879</c:v>
                </c:pt>
                <c:pt idx="251">
                  <c:v>33886</c:v>
                </c:pt>
                <c:pt idx="252">
                  <c:v>33893</c:v>
                </c:pt>
                <c:pt idx="253">
                  <c:v>33900</c:v>
                </c:pt>
                <c:pt idx="254">
                  <c:v>33907</c:v>
                </c:pt>
                <c:pt idx="255">
                  <c:v>33914</c:v>
                </c:pt>
                <c:pt idx="256">
                  <c:v>33921</c:v>
                </c:pt>
                <c:pt idx="257">
                  <c:v>33928</c:v>
                </c:pt>
                <c:pt idx="258">
                  <c:v>33935</c:v>
                </c:pt>
                <c:pt idx="259">
                  <c:v>33942</c:v>
                </c:pt>
                <c:pt idx="260">
                  <c:v>33949</c:v>
                </c:pt>
                <c:pt idx="261">
                  <c:v>33956</c:v>
                </c:pt>
                <c:pt idx="262">
                  <c:v>33963</c:v>
                </c:pt>
                <c:pt idx="263">
                  <c:v>33969</c:v>
                </c:pt>
                <c:pt idx="264">
                  <c:v>33977</c:v>
                </c:pt>
                <c:pt idx="265">
                  <c:v>33984</c:v>
                </c:pt>
                <c:pt idx="266">
                  <c:v>33991</c:v>
                </c:pt>
                <c:pt idx="267">
                  <c:v>33998</c:v>
                </c:pt>
                <c:pt idx="268">
                  <c:v>34005</c:v>
                </c:pt>
                <c:pt idx="269">
                  <c:v>34012</c:v>
                </c:pt>
                <c:pt idx="270">
                  <c:v>34019</c:v>
                </c:pt>
                <c:pt idx="271">
                  <c:v>34026</c:v>
                </c:pt>
                <c:pt idx="272">
                  <c:v>34033</c:v>
                </c:pt>
                <c:pt idx="273">
                  <c:v>34040</c:v>
                </c:pt>
                <c:pt idx="274">
                  <c:v>34047</c:v>
                </c:pt>
                <c:pt idx="275">
                  <c:v>34054</c:v>
                </c:pt>
                <c:pt idx="276">
                  <c:v>34061</c:v>
                </c:pt>
                <c:pt idx="277">
                  <c:v>34068</c:v>
                </c:pt>
                <c:pt idx="278">
                  <c:v>34075</c:v>
                </c:pt>
                <c:pt idx="279">
                  <c:v>34082</c:v>
                </c:pt>
                <c:pt idx="280">
                  <c:v>34089</c:v>
                </c:pt>
                <c:pt idx="281">
                  <c:v>34096</c:v>
                </c:pt>
                <c:pt idx="282">
                  <c:v>34103</c:v>
                </c:pt>
                <c:pt idx="283">
                  <c:v>34110</c:v>
                </c:pt>
                <c:pt idx="284">
                  <c:v>34117</c:v>
                </c:pt>
                <c:pt idx="285">
                  <c:v>34124</c:v>
                </c:pt>
                <c:pt idx="286">
                  <c:v>34131</c:v>
                </c:pt>
                <c:pt idx="287">
                  <c:v>34138</c:v>
                </c:pt>
                <c:pt idx="288">
                  <c:v>34145</c:v>
                </c:pt>
                <c:pt idx="289">
                  <c:v>34152</c:v>
                </c:pt>
                <c:pt idx="290">
                  <c:v>34159</c:v>
                </c:pt>
                <c:pt idx="291">
                  <c:v>34166</c:v>
                </c:pt>
                <c:pt idx="292">
                  <c:v>34173</c:v>
                </c:pt>
                <c:pt idx="293">
                  <c:v>34180</c:v>
                </c:pt>
                <c:pt idx="294">
                  <c:v>34187</c:v>
                </c:pt>
                <c:pt idx="295">
                  <c:v>34194</c:v>
                </c:pt>
                <c:pt idx="296">
                  <c:v>34201</c:v>
                </c:pt>
                <c:pt idx="297">
                  <c:v>34208</c:v>
                </c:pt>
                <c:pt idx="298">
                  <c:v>34215</c:v>
                </c:pt>
                <c:pt idx="299">
                  <c:v>34222</c:v>
                </c:pt>
                <c:pt idx="300">
                  <c:v>34229</c:v>
                </c:pt>
                <c:pt idx="301">
                  <c:v>34236</c:v>
                </c:pt>
                <c:pt idx="302">
                  <c:v>34243</c:v>
                </c:pt>
                <c:pt idx="303">
                  <c:v>34250</c:v>
                </c:pt>
                <c:pt idx="304">
                  <c:v>34257</c:v>
                </c:pt>
                <c:pt idx="305">
                  <c:v>34264</c:v>
                </c:pt>
                <c:pt idx="306">
                  <c:v>34271</c:v>
                </c:pt>
                <c:pt idx="307">
                  <c:v>34278</c:v>
                </c:pt>
                <c:pt idx="308">
                  <c:v>34285</c:v>
                </c:pt>
                <c:pt idx="309">
                  <c:v>34292</c:v>
                </c:pt>
                <c:pt idx="310">
                  <c:v>34299</c:v>
                </c:pt>
                <c:pt idx="311">
                  <c:v>34306</c:v>
                </c:pt>
                <c:pt idx="312">
                  <c:v>34313</c:v>
                </c:pt>
                <c:pt idx="313">
                  <c:v>34320</c:v>
                </c:pt>
                <c:pt idx="314">
                  <c:v>34326</c:v>
                </c:pt>
                <c:pt idx="315">
                  <c:v>34334</c:v>
                </c:pt>
                <c:pt idx="316">
                  <c:v>34341</c:v>
                </c:pt>
                <c:pt idx="317">
                  <c:v>34348</c:v>
                </c:pt>
                <c:pt idx="318">
                  <c:v>34355</c:v>
                </c:pt>
                <c:pt idx="319">
                  <c:v>34362</c:v>
                </c:pt>
                <c:pt idx="320">
                  <c:v>34369</c:v>
                </c:pt>
                <c:pt idx="321">
                  <c:v>34376</c:v>
                </c:pt>
                <c:pt idx="322">
                  <c:v>34383</c:v>
                </c:pt>
                <c:pt idx="323">
                  <c:v>34390</c:v>
                </c:pt>
                <c:pt idx="324">
                  <c:v>34397</c:v>
                </c:pt>
                <c:pt idx="325">
                  <c:v>34404</c:v>
                </c:pt>
                <c:pt idx="326">
                  <c:v>34411</c:v>
                </c:pt>
                <c:pt idx="327">
                  <c:v>34418</c:v>
                </c:pt>
                <c:pt idx="328">
                  <c:v>34425</c:v>
                </c:pt>
                <c:pt idx="329">
                  <c:v>34432</c:v>
                </c:pt>
                <c:pt idx="330">
                  <c:v>34439</c:v>
                </c:pt>
                <c:pt idx="331">
                  <c:v>34446</c:v>
                </c:pt>
                <c:pt idx="332">
                  <c:v>34453</c:v>
                </c:pt>
                <c:pt idx="333">
                  <c:v>34460</c:v>
                </c:pt>
                <c:pt idx="334">
                  <c:v>34467</c:v>
                </c:pt>
                <c:pt idx="335">
                  <c:v>34474</c:v>
                </c:pt>
                <c:pt idx="336">
                  <c:v>34481</c:v>
                </c:pt>
                <c:pt idx="337">
                  <c:v>34488</c:v>
                </c:pt>
                <c:pt idx="338">
                  <c:v>34495</c:v>
                </c:pt>
                <c:pt idx="339">
                  <c:v>34502</c:v>
                </c:pt>
                <c:pt idx="340">
                  <c:v>34509</c:v>
                </c:pt>
                <c:pt idx="341">
                  <c:v>34516</c:v>
                </c:pt>
                <c:pt idx="342">
                  <c:v>34523</c:v>
                </c:pt>
                <c:pt idx="343">
                  <c:v>34530</c:v>
                </c:pt>
                <c:pt idx="344">
                  <c:v>34537</c:v>
                </c:pt>
                <c:pt idx="345">
                  <c:v>34544</c:v>
                </c:pt>
                <c:pt idx="346">
                  <c:v>34551</c:v>
                </c:pt>
                <c:pt idx="347">
                  <c:v>34558</c:v>
                </c:pt>
                <c:pt idx="348">
                  <c:v>34565</c:v>
                </c:pt>
                <c:pt idx="349">
                  <c:v>34572</c:v>
                </c:pt>
                <c:pt idx="350">
                  <c:v>34579</c:v>
                </c:pt>
                <c:pt idx="351">
                  <c:v>34586</c:v>
                </c:pt>
                <c:pt idx="352">
                  <c:v>34593</c:v>
                </c:pt>
                <c:pt idx="353">
                  <c:v>34600</c:v>
                </c:pt>
                <c:pt idx="354">
                  <c:v>34607</c:v>
                </c:pt>
                <c:pt idx="355">
                  <c:v>34614</c:v>
                </c:pt>
                <c:pt idx="356">
                  <c:v>34621</c:v>
                </c:pt>
                <c:pt idx="357">
                  <c:v>34628</c:v>
                </c:pt>
                <c:pt idx="358">
                  <c:v>34635</c:v>
                </c:pt>
                <c:pt idx="359">
                  <c:v>34642</c:v>
                </c:pt>
                <c:pt idx="360">
                  <c:v>34649</c:v>
                </c:pt>
                <c:pt idx="361">
                  <c:v>34656</c:v>
                </c:pt>
                <c:pt idx="362">
                  <c:v>34663</c:v>
                </c:pt>
                <c:pt idx="363">
                  <c:v>34670</c:v>
                </c:pt>
                <c:pt idx="364">
                  <c:v>34677</c:v>
                </c:pt>
                <c:pt idx="365">
                  <c:v>34684</c:v>
                </c:pt>
                <c:pt idx="366">
                  <c:v>34691</c:v>
                </c:pt>
                <c:pt idx="367">
                  <c:v>34698</c:v>
                </c:pt>
                <c:pt idx="368">
                  <c:v>34705</c:v>
                </c:pt>
                <c:pt idx="369">
                  <c:v>34712</c:v>
                </c:pt>
                <c:pt idx="370">
                  <c:v>34719</c:v>
                </c:pt>
                <c:pt idx="371">
                  <c:v>34726</c:v>
                </c:pt>
                <c:pt idx="372">
                  <c:v>34733</c:v>
                </c:pt>
                <c:pt idx="373">
                  <c:v>34740</c:v>
                </c:pt>
                <c:pt idx="374">
                  <c:v>34747</c:v>
                </c:pt>
                <c:pt idx="375">
                  <c:v>34754</c:v>
                </c:pt>
                <c:pt idx="376">
                  <c:v>34761</c:v>
                </c:pt>
                <c:pt idx="377">
                  <c:v>34768</c:v>
                </c:pt>
                <c:pt idx="378">
                  <c:v>34775</c:v>
                </c:pt>
                <c:pt idx="379">
                  <c:v>34782</c:v>
                </c:pt>
                <c:pt idx="380">
                  <c:v>34789</c:v>
                </c:pt>
                <c:pt idx="381">
                  <c:v>34796</c:v>
                </c:pt>
                <c:pt idx="382">
                  <c:v>34802</c:v>
                </c:pt>
                <c:pt idx="383">
                  <c:v>34810</c:v>
                </c:pt>
                <c:pt idx="384">
                  <c:v>34817</c:v>
                </c:pt>
                <c:pt idx="385">
                  <c:v>34824</c:v>
                </c:pt>
                <c:pt idx="386">
                  <c:v>34831</c:v>
                </c:pt>
                <c:pt idx="387">
                  <c:v>34838</c:v>
                </c:pt>
                <c:pt idx="388">
                  <c:v>34845</c:v>
                </c:pt>
                <c:pt idx="389">
                  <c:v>34852</c:v>
                </c:pt>
                <c:pt idx="390">
                  <c:v>34859</c:v>
                </c:pt>
                <c:pt idx="391">
                  <c:v>34866</c:v>
                </c:pt>
                <c:pt idx="392">
                  <c:v>34873</c:v>
                </c:pt>
                <c:pt idx="393">
                  <c:v>34880</c:v>
                </c:pt>
                <c:pt idx="394">
                  <c:v>34887</c:v>
                </c:pt>
                <c:pt idx="395">
                  <c:v>34894</c:v>
                </c:pt>
                <c:pt idx="396">
                  <c:v>34901</c:v>
                </c:pt>
                <c:pt idx="397">
                  <c:v>34908</c:v>
                </c:pt>
                <c:pt idx="398">
                  <c:v>34915</c:v>
                </c:pt>
                <c:pt idx="399">
                  <c:v>34922</c:v>
                </c:pt>
                <c:pt idx="400">
                  <c:v>34929</c:v>
                </c:pt>
                <c:pt idx="401">
                  <c:v>34936</c:v>
                </c:pt>
                <c:pt idx="402">
                  <c:v>34943</c:v>
                </c:pt>
                <c:pt idx="403">
                  <c:v>34950</c:v>
                </c:pt>
                <c:pt idx="404">
                  <c:v>34957</c:v>
                </c:pt>
                <c:pt idx="405">
                  <c:v>34964</c:v>
                </c:pt>
                <c:pt idx="406">
                  <c:v>34971</c:v>
                </c:pt>
                <c:pt idx="407">
                  <c:v>34978</c:v>
                </c:pt>
                <c:pt idx="408">
                  <c:v>34985</c:v>
                </c:pt>
                <c:pt idx="409">
                  <c:v>34992</c:v>
                </c:pt>
                <c:pt idx="410">
                  <c:v>34999</c:v>
                </c:pt>
                <c:pt idx="411">
                  <c:v>35006</c:v>
                </c:pt>
                <c:pt idx="412">
                  <c:v>35013</c:v>
                </c:pt>
                <c:pt idx="413">
                  <c:v>35020</c:v>
                </c:pt>
                <c:pt idx="414">
                  <c:v>35027</c:v>
                </c:pt>
                <c:pt idx="415">
                  <c:v>35034</c:v>
                </c:pt>
                <c:pt idx="416">
                  <c:v>35041</c:v>
                </c:pt>
                <c:pt idx="417">
                  <c:v>35048</c:v>
                </c:pt>
                <c:pt idx="418">
                  <c:v>35055</c:v>
                </c:pt>
                <c:pt idx="419">
                  <c:v>35062</c:v>
                </c:pt>
                <c:pt idx="420">
                  <c:v>35069</c:v>
                </c:pt>
                <c:pt idx="421">
                  <c:v>35076</c:v>
                </c:pt>
                <c:pt idx="422">
                  <c:v>35083</c:v>
                </c:pt>
                <c:pt idx="423">
                  <c:v>35090</c:v>
                </c:pt>
                <c:pt idx="424">
                  <c:v>35097</c:v>
                </c:pt>
                <c:pt idx="425">
                  <c:v>35104</c:v>
                </c:pt>
                <c:pt idx="426">
                  <c:v>35111</c:v>
                </c:pt>
                <c:pt idx="427">
                  <c:v>35118</c:v>
                </c:pt>
                <c:pt idx="428">
                  <c:v>35125</c:v>
                </c:pt>
                <c:pt idx="429">
                  <c:v>35132</c:v>
                </c:pt>
                <c:pt idx="430">
                  <c:v>35139</c:v>
                </c:pt>
                <c:pt idx="431">
                  <c:v>35146</c:v>
                </c:pt>
                <c:pt idx="432">
                  <c:v>35153</c:v>
                </c:pt>
                <c:pt idx="433">
                  <c:v>35160</c:v>
                </c:pt>
                <c:pt idx="434">
                  <c:v>35167</c:v>
                </c:pt>
                <c:pt idx="435">
                  <c:v>35174</c:v>
                </c:pt>
                <c:pt idx="436">
                  <c:v>35181</c:v>
                </c:pt>
                <c:pt idx="437">
                  <c:v>35188</c:v>
                </c:pt>
                <c:pt idx="438">
                  <c:v>35195</c:v>
                </c:pt>
                <c:pt idx="439">
                  <c:v>35202</c:v>
                </c:pt>
                <c:pt idx="440">
                  <c:v>35209</c:v>
                </c:pt>
                <c:pt idx="441">
                  <c:v>35216</c:v>
                </c:pt>
                <c:pt idx="442">
                  <c:v>35223</c:v>
                </c:pt>
                <c:pt idx="443">
                  <c:v>35230</c:v>
                </c:pt>
                <c:pt idx="444">
                  <c:v>35237</c:v>
                </c:pt>
                <c:pt idx="445">
                  <c:v>35244</c:v>
                </c:pt>
                <c:pt idx="446">
                  <c:v>35251</c:v>
                </c:pt>
                <c:pt idx="447">
                  <c:v>35258</c:v>
                </c:pt>
                <c:pt idx="448">
                  <c:v>35265</c:v>
                </c:pt>
                <c:pt idx="449">
                  <c:v>35272</c:v>
                </c:pt>
                <c:pt idx="450">
                  <c:v>35279</c:v>
                </c:pt>
                <c:pt idx="451">
                  <c:v>35286</c:v>
                </c:pt>
                <c:pt idx="452">
                  <c:v>35293</c:v>
                </c:pt>
                <c:pt idx="453">
                  <c:v>35300</c:v>
                </c:pt>
                <c:pt idx="454">
                  <c:v>35307</c:v>
                </c:pt>
                <c:pt idx="455">
                  <c:v>35314</c:v>
                </c:pt>
                <c:pt idx="456">
                  <c:v>35321</c:v>
                </c:pt>
                <c:pt idx="457">
                  <c:v>35328</c:v>
                </c:pt>
                <c:pt idx="458">
                  <c:v>35335</c:v>
                </c:pt>
                <c:pt idx="459">
                  <c:v>35342</c:v>
                </c:pt>
                <c:pt idx="460">
                  <c:v>35349</c:v>
                </c:pt>
                <c:pt idx="461">
                  <c:v>35356</c:v>
                </c:pt>
                <c:pt idx="462">
                  <c:v>35363</c:v>
                </c:pt>
                <c:pt idx="463">
                  <c:v>35370</c:v>
                </c:pt>
                <c:pt idx="464">
                  <c:v>35377</c:v>
                </c:pt>
                <c:pt idx="465">
                  <c:v>35384</c:v>
                </c:pt>
                <c:pt idx="466">
                  <c:v>35391</c:v>
                </c:pt>
                <c:pt idx="467">
                  <c:v>35398</c:v>
                </c:pt>
                <c:pt idx="468">
                  <c:v>35405</c:v>
                </c:pt>
                <c:pt idx="469">
                  <c:v>35412</c:v>
                </c:pt>
                <c:pt idx="470">
                  <c:v>35419</c:v>
                </c:pt>
                <c:pt idx="471">
                  <c:v>35426</c:v>
                </c:pt>
                <c:pt idx="472">
                  <c:v>35430</c:v>
                </c:pt>
                <c:pt idx="473">
                  <c:v>35433</c:v>
                </c:pt>
                <c:pt idx="474">
                  <c:v>35440</c:v>
                </c:pt>
                <c:pt idx="475">
                  <c:v>35447</c:v>
                </c:pt>
                <c:pt idx="476">
                  <c:v>35454</c:v>
                </c:pt>
                <c:pt idx="477">
                  <c:v>35461</c:v>
                </c:pt>
                <c:pt idx="478">
                  <c:v>35468</c:v>
                </c:pt>
                <c:pt idx="479">
                  <c:v>35475</c:v>
                </c:pt>
                <c:pt idx="480">
                  <c:v>35482</c:v>
                </c:pt>
                <c:pt idx="481">
                  <c:v>35489</c:v>
                </c:pt>
                <c:pt idx="482">
                  <c:v>35496</c:v>
                </c:pt>
                <c:pt idx="483">
                  <c:v>35503</c:v>
                </c:pt>
                <c:pt idx="484">
                  <c:v>35510</c:v>
                </c:pt>
                <c:pt idx="485">
                  <c:v>35516</c:v>
                </c:pt>
                <c:pt idx="486">
                  <c:v>35524</c:v>
                </c:pt>
                <c:pt idx="487">
                  <c:v>35531</c:v>
                </c:pt>
                <c:pt idx="488">
                  <c:v>35538</c:v>
                </c:pt>
                <c:pt idx="489">
                  <c:v>35545</c:v>
                </c:pt>
                <c:pt idx="490">
                  <c:v>35552</c:v>
                </c:pt>
                <c:pt idx="491">
                  <c:v>35559</c:v>
                </c:pt>
                <c:pt idx="492">
                  <c:v>35566</c:v>
                </c:pt>
                <c:pt idx="493">
                  <c:v>35573</c:v>
                </c:pt>
                <c:pt idx="494">
                  <c:v>35580</c:v>
                </c:pt>
                <c:pt idx="495">
                  <c:v>35587</c:v>
                </c:pt>
                <c:pt idx="496">
                  <c:v>35594</c:v>
                </c:pt>
                <c:pt idx="497">
                  <c:v>35601</c:v>
                </c:pt>
                <c:pt idx="498">
                  <c:v>35608</c:v>
                </c:pt>
                <c:pt idx="499">
                  <c:v>35615</c:v>
                </c:pt>
                <c:pt idx="500">
                  <c:v>35622</c:v>
                </c:pt>
                <c:pt idx="501">
                  <c:v>35629</c:v>
                </c:pt>
                <c:pt idx="502">
                  <c:v>35636</c:v>
                </c:pt>
                <c:pt idx="503">
                  <c:v>35643</c:v>
                </c:pt>
                <c:pt idx="504">
                  <c:v>35650</c:v>
                </c:pt>
                <c:pt idx="505">
                  <c:v>35657</c:v>
                </c:pt>
                <c:pt idx="506">
                  <c:v>35664</c:v>
                </c:pt>
                <c:pt idx="507">
                  <c:v>35671</c:v>
                </c:pt>
                <c:pt idx="508">
                  <c:v>35678</c:v>
                </c:pt>
                <c:pt idx="509">
                  <c:v>35685</c:v>
                </c:pt>
                <c:pt idx="510">
                  <c:v>35692</c:v>
                </c:pt>
                <c:pt idx="511">
                  <c:v>35699</c:v>
                </c:pt>
                <c:pt idx="512">
                  <c:v>35706</c:v>
                </c:pt>
                <c:pt idx="513">
                  <c:v>35713</c:v>
                </c:pt>
                <c:pt idx="514">
                  <c:v>35720</c:v>
                </c:pt>
                <c:pt idx="515">
                  <c:v>35727</c:v>
                </c:pt>
                <c:pt idx="516">
                  <c:v>35734</c:v>
                </c:pt>
                <c:pt idx="517">
                  <c:v>35741</c:v>
                </c:pt>
                <c:pt idx="518">
                  <c:v>35748</c:v>
                </c:pt>
                <c:pt idx="519">
                  <c:v>35755</c:v>
                </c:pt>
                <c:pt idx="520">
                  <c:v>35762</c:v>
                </c:pt>
                <c:pt idx="521">
                  <c:v>35769</c:v>
                </c:pt>
                <c:pt idx="522">
                  <c:v>35776</c:v>
                </c:pt>
                <c:pt idx="523">
                  <c:v>35783</c:v>
                </c:pt>
                <c:pt idx="524">
                  <c:v>35790</c:v>
                </c:pt>
                <c:pt idx="525">
                  <c:v>35795</c:v>
                </c:pt>
                <c:pt idx="526">
                  <c:v>35797</c:v>
                </c:pt>
                <c:pt idx="527">
                  <c:v>35804</c:v>
                </c:pt>
                <c:pt idx="528">
                  <c:v>35811</c:v>
                </c:pt>
                <c:pt idx="529">
                  <c:v>35818</c:v>
                </c:pt>
                <c:pt idx="530">
                  <c:v>35825</c:v>
                </c:pt>
                <c:pt idx="531">
                  <c:v>35832</c:v>
                </c:pt>
                <c:pt idx="532">
                  <c:v>35839</c:v>
                </c:pt>
                <c:pt idx="533">
                  <c:v>35846</c:v>
                </c:pt>
                <c:pt idx="534">
                  <c:v>35853</c:v>
                </c:pt>
                <c:pt idx="535">
                  <c:v>35860</c:v>
                </c:pt>
                <c:pt idx="536">
                  <c:v>35867</c:v>
                </c:pt>
                <c:pt idx="537">
                  <c:v>35874</c:v>
                </c:pt>
                <c:pt idx="538">
                  <c:v>35881</c:v>
                </c:pt>
                <c:pt idx="539">
                  <c:v>35888</c:v>
                </c:pt>
                <c:pt idx="540">
                  <c:v>35894</c:v>
                </c:pt>
                <c:pt idx="541">
                  <c:v>35902</c:v>
                </c:pt>
                <c:pt idx="542">
                  <c:v>35909</c:v>
                </c:pt>
                <c:pt idx="543">
                  <c:v>35916</c:v>
                </c:pt>
                <c:pt idx="544">
                  <c:v>35923</c:v>
                </c:pt>
                <c:pt idx="545">
                  <c:v>35930</c:v>
                </c:pt>
                <c:pt idx="546">
                  <c:v>35937</c:v>
                </c:pt>
                <c:pt idx="547">
                  <c:v>35944</c:v>
                </c:pt>
                <c:pt idx="548">
                  <c:v>35951</c:v>
                </c:pt>
                <c:pt idx="549">
                  <c:v>35958</c:v>
                </c:pt>
                <c:pt idx="550">
                  <c:v>35965</c:v>
                </c:pt>
                <c:pt idx="551">
                  <c:v>35972</c:v>
                </c:pt>
                <c:pt idx="552">
                  <c:v>35979</c:v>
                </c:pt>
                <c:pt idx="553">
                  <c:v>35986</c:v>
                </c:pt>
                <c:pt idx="554">
                  <c:v>35993</c:v>
                </c:pt>
                <c:pt idx="555">
                  <c:v>36000</c:v>
                </c:pt>
                <c:pt idx="556">
                  <c:v>36007</c:v>
                </c:pt>
                <c:pt idx="557">
                  <c:v>36014</c:v>
                </c:pt>
                <c:pt idx="558">
                  <c:v>36021</c:v>
                </c:pt>
                <c:pt idx="559">
                  <c:v>36028</c:v>
                </c:pt>
                <c:pt idx="560">
                  <c:v>36035</c:v>
                </c:pt>
                <c:pt idx="561">
                  <c:v>36042</c:v>
                </c:pt>
                <c:pt idx="562">
                  <c:v>36049</c:v>
                </c:pt>
                <c:pt idx="563">
                  <c:v>36056</c:v>
                </c:pt>
                <c:pt idx="564">
                  <c:v>36063</c:v>
                </c:pt>
                <c:pt idx="565">
                  <c:v>36070</c:v>
                </c:pt>
                <c:pt idx="566">
                  <c:v>36077</c:v>
                </c:pt>
                <c:pt idx="567">
                  <c:v>36084</c:v>
                </c:pt>
                <c:pt idx="568">
                  <c:v>36091</c:v>
                </c:pt>
                <c:pt idx="569">
                  <c:v>36098</c:v>
                </c:pt>
                <c:pt idx="570">
                  <c:v>36105</c:v>
                </c:pt>
                <c:pt idx="571">
                  <c:v>36112</c:v>
                </c:pt>
                <c:pt idx="572">
                  <c:v>36119</c:v>
                </c:pt>
                <c:pt idx="573">
                  <c:v>36126</c:v>
                </c:pt>
                <c:pt idx="574">
                  <c:v>36133</c:v>
                </c:pt>
                <c:pt idx="575">
                  <c:v>36140</c:v>
                </c:pt>
                <c:pt idx="576">
                  <c:v>36147</c:v>
                </c:pt>
                <c:pt idx="577">
                  <c:v>36153</c:v>
                </c:pt>
                <c:pt idx="578">
                  <c:v>36160</c:v>
                </c:pt>
                <c:pt idx="579">
                  <c:v>36168</c:v>
                </c:pt>
                <c:pt idx="580">
                  <c:v>36175</c:v>
                </c:pt>
                <c:pt idx="581">
                  <c:v>36182</c:v>
                </c:pt>
                <c:pt idx="582">
                  <c:v>36189</c:v>
                </c:pt>
                <c:pt idx="583">
                  <c:v>36196</c:v>
                </c:pt>
                <c:pt idx="584">
                  <c:v>36203</c:v>
                </c:pt>
                <c:pt idx="585">
                  <c:v>36210</c:v>
                </c:pt>
                <c:pt idx="586">
                  <c:v>36217</c:v>
                </c:pt>
                <c:pt idx="587">
                  <c:v>36224</c:v>
                </c:pt>
                <c:pt idx="588">
                  <c:v>36231</c:v>
                </c:pt>
                <c:pt idx="589">
                  <c:v>36238</c:v>
                </c:pt>
                <c:pt idx="590">
                  <c:v>36245</c:v>
                </c:pt>
                <c:pt idx="591">
                  <c:v>36252</c:v>
                </c:pt>
                <c:pt idx="592">
                  <c:v>36259</c:v>
                </c:pt>
                <c:pt idx="593">
                  <c:v>36266</c:v>
                </c:pt>
                <c:pt idx="594">
                  <c:v>36273</c:v>
                </c:pt>
                <c:pt idx="595">
                  <c:v>36280</c:v>
                </c:pt>
                <c:pt idx="596">
                  <c:v>36287</c:v>
                </c:pt>
                <c:pt idx="597">
                  <c:v>36294</c:v>
                </c:pt>
                <c:pt idx="598">
                  <c:v>36301</c:v>
                </c:pt>
                <c:pt idx="599">
                  <c:v>36308</c:v>
                </c:pt>
                <c:pt idx="600">
                  <c:v>36315</c:v>
                </c:pt>
                <c:pt idx="601">
                  <c:v>36322</c:v>
                </c:pt>
                <c:pt idx="602">
                  <c:v>36329</c:v>
                </c:pt>
                <c:pt idx="603">
                  <c:v>36336</c:v>
                </c:pt>
                <c:pt idx="604">
                  <c:v>36343</c:v>
                </c:pt>
                <c:pt idx="605">
                  <c:v>36350</c:v>
                </c:pt>
                <c:pt idx="606">
                  <c:v>36357</c:v>
                </c:pt>
                <c:pt idx="607">
                  <c:v>36364</c:v>
                </c:pt>
                <c:pt idx="608">
                  <c:v>36371</c:v>
                </c:pt>
                <c:pt idx="609">
                  <c:v>36378</c:v>
                </c:pt>
                <c:pt idx="610">
                  <c:v>36385</c:v>
                </c:pt>
                <c:pt idx="611">
                  <c:v>36392</c:v>
                </c:pt>
                <c:pt idx="612">
                  <c:v>36399</c:v>
                </c:pt>
                <c:pt idx="613">
                  <c:v>36406</c:v>
                </c:pt>
                <c:pt idx="614">
                  <c:v>36413</c:v>
                </c:pt>
                <c:pt idx="615">
                  <c:v>36420</c:v>
                </c:pt>
                <c:pt idx="616">
                  <c:v>36427</c:v>
                </c:pt>
                <c:pt idx="617">
                  <c:v>36434</c:v>
                </c:pt>
                <c:pt idx="618">
                  <c:v>36441</c:v>
                </c:pt>
                <c:pt idx="619">
                  <c:v>36448</c:v>
                </c:pt>
                <c:pt idx="620">
                  <c:v>36455</c:v>
                </c:pt>
                <c:pt idx="621">
                  <c:v>36462</c:v>
                </c:pt>
                <c:pt idx="622">
                  <c:v>36469</c:v>
                </c:pt>
                <c:pt idx="623">
                  <c:v>36476</c:v>
                </c:pt>
                <c:pt idx="624">
                  <c:v>36483</c:v>
                </c:pt>
                <c:pt idx="625">
                  <c:v>36490</c:v>
                </c:pt>
                <c:pt idx="626">
                  <c:v>36497</c:v>
                </c:pt>
                <c:pt idx="627">
                  <c:v>36504</c:v>
                </c:pt>
                <c:pt idx="628">
                  <c:v>36511</c:v>
                </c:pt>
                <c:pt idx="629">
                  <c:v>36518</c:v>
                </c:pt>
                <c:pt idx="630">
                  <c:v>36525</c:v>
                </c:pt>
                <c:pt idx="631">
                  <c:v>36532</c:v>
                </c:pt>
                <c:pt idx="632">
                  <c:v>36539</c:v>
                </c:pt>
                <c:pt idx="633">
                  <c:v>36546</c:v>
                </c:pt>
                <c:pt idx="634">
                  <c:v>36553</c:v>
                </c:pt>
                <c:pt idx="635">
                  <c:v>36560</c:v>
                </c:pt>
                <c:pt idx="636">
                  <c:v>36567</c:v>
                </c:pt>
                <c:pt idx="637">
                  <c:v>36574</c:v>
                </c:pt>
                <c:pt idx="638">
                  <c:v>36581</c:v>
                </c:pt>
                <c:pt idx="639">
                  <c:v>36588</c:v>
                </c:pt>
                <c:pt idx="640">
                  <c:v>36595</c:v>
                </c:pt>
                <c:pt idx="641">
                  <c:v>36602</c:v>
                </c:pt>
                <c:pt idx="642">
                  <c:v>36609</c:v>
                </c:pt>
                <c:pt idx="643">
                  <c:v>36616</c:v>
                </c:pt>
                <c:pt idx="644">
                  <c:v>36623</c:v>
                </c:pt>
                <c:pt idx="645">
                  <c:v>36630</c:v>
                </c:pt>
                <c:pt idx="646">
                  <c:v>36636</c:v>
                </c:pt>
                <c:pt idx="647">
                  <c:v>36644</c:v>
                </c:pt>
                <c:pt idx="648">
                  <c:v>36651</c:v>
                </c:pt>
                <c:pt idx="649">
                  <c:v>36658</c:v>
                </c:pt>
                <c:pt idx="650">
                  <c:v>36665</c:v>
                </c:pt>
                <c:pt idx="651">
                  <c:v>36672</c:v>
                </c:pt>
                <c:pt idx="652">
                  <c:v>36679</c:v>
                </c:pt>
                <c:pt idx="653">
                  <c:v>36686</c:v>
                </c:pt>
                <c:pt idx="654">
                  <c:v>36693</c:v>
                </c:pt>
                <c:pt idx="655">
                  <c:v>36700</c:v>
                </c:pt>
                <c:pt idx="656">
                  <c:v>36707</c:v>
                </c:pt>
                <c:pt idx="657">
                  <c:v>36714</c:v>
                </c:pt>
                <c:pt idx="658">
                  <c:v>36721</c:v>
                </c:pt>
                <c:pt idx="659">
                  <c:v>36728</c:v>
                </c:pt>
                <c:pt idx="660">
                  <c:v>36735</c:v>
                </c:pt>
                <c:pt idx="661">
                  <c:v>36742</c:v>
                </c:pt>
                <c:pt idx="662">
                  <c:v>36749</c:v>
                </c:pt>
                <c:pt idx="663">
                  <c:v>36756</c:v>
                </c:pt>
                <c:pt idx="664">
                  <c:v>36763</c:v>
                </c:pt>
                <c:pt idx="665">
                  <c:v>36770</c:v>
                </c:pt>
                <c:pt idx="666">
                  <c:v>36777</c:v>
                </c:pt>
                <c:pt idx="667">
                  <c:v>36784</c:v>
                </c:pt>
                <c:pt idx="668">
                  <c:v>36791</c:v>
                </c:pt>
                <c:pt idx="669">
                  <c:v>36798</c:v>
                </c:pt>
                <c:pt idx="670">
                  <c:v>36805</c:v>
                </c:pt>
                <c:pt idx="671">
                  <c:v>36812</c:v>
                </c:pt>
                <c:pt idx="672">
                  <c:v>36819</c:v>
                </c:pt>
                <c:pt idx="673">
                  <c:v>36826</c:v>
                </c:pt>
                <c:pt idx="674">
                  <c:v>36833</c:v>
                </c:pt>
                <c:pt idx="675">
                  <c:v>36840</c:v>
                </c:pt>
                <c:pt idx="676">
                  <c:v>36847</c:v>
                </c:pt>
                <c:pt idx="677">
                  <c:v>36854</c:v>
                </c:pt>
                <c:pt idx="678">
                  <c:v>36861</c:v>
                </c:pt>
                <c:pt idx="679">
                  <c:v>36868</c:v>
                </c:pt>
                <c:pt idx="680">
                  <c:v>36875</c:v>
                </c:pt>
                <c:pt idx="681">
                  <c:v>36882</c:v>
                </c:pt>
                <c:pt idx="682">
                  <c:v>36889</c:v>
                </c:pt>
                <c:pt idx="683">
                  <c:v>36896</c:v>
                </c:pt>
                <c:pt idx="684">
                  <c:v>36903</c:v>
                </c:pt>
                <c:pt idx="685">
                  <c:v>36910</c:v>
                </c:pt>
                <c:pt idx="686">
                  <c:v>36917</c:v>
                </c:pt>
                <c:pt idx="687">
                  <c:v>36924</c:v>
                </c:pt>
                <c:pt idx="688">
                  <c:v>36931</c:v>
                </c:pt>
                <c:pt idx="689">
                  <c:v>36938</c:v>
                </c:pt>
                <c:pt idx="690">
                  <c:v>36945</c:v>
                </c:pt>
                <c:pt idx="691">
                  <c:v>36952</c:v>
                </c:pt>
                <c:pt idx="692">
                  <c:v>36959</c:v>
                </c:pt>
                <c:pt idx="693">
                  <c:v>36966</c:v>
                </c:pt>
                <c:pt idx="694">
                  <c:v>36973</c:v>
                </c:pt>
                <c:pt idx="695">
                  <c:v>36980</c:v>
                </c:pt>
                <c:pt idx="696">
                  <c:v>36987</c:v>
                </c:pt>
                <c:pt idx="697">
                  <c:v>36993</c:v>
                </c:pt>
                <c:pt idx="698">
                  <c:v>37001</c:v>
                </c:pt>
                <c:pt idx="699">
                  <c:v>37008</c:v>
                </c:pt>
                <c:pt idx="700">
                  <c:v>37015</c:v>
                </c:pt>
                <c:pt idx="701">
                  <c:v>37022</c:v>
                </c:pt>
                <c:pt idx="702">
                  <c:v>37029</c:v>
                </c:pt>
                <c:pt idx="703">
                  <c:v>37036</c:v>
                </c:pt>
                <c:pt idx="704">
                  <c:v>37043</c:v>
                </c:pt>
                <c:pt idx="705">
                  <c:v>37050</c:v>
                </c:pt>
                <c:pt idx="706">
                  <c:v>37057</c:v>
                </c:pt>
                <c:pt idx="707">
                  <c:v>37064</c:v>
                </c:pt>
                <c:pt idx="708">
                  <c:v>37071</c:v>
                </c:pt>
                <c:pt idx="709">
                  <c:v>37078</c:v>
                </c:pt>
                <c:pt idx="710">
                  <c:v>37085</c:v>
                </c:pt>
                <c:pt idx="711">
                  <c:v>37092</c:v>
                </c:pt>
                <c:pt idx="712">
                  <c:v>37099</c:v>
                </c:pt>
                <c:pt idx="713">
                  <c:v>37106</c:v>
                </c:pt>
                <c:pt idx="714">
                  <c:v>37113</c:v>
                </c:pt>
                <c:pt idx="715">
                  <c:v>37120</c:v>
                </c:pt>
                <c:pt idx="716">
                  <c:v>37127</c:v>
                </c:pt>
                <c:pt idx="717">
                  <c:v>37134</c:v>
                </c:pt>
                <c:pt idx="718">
                  <c:v>37141</c:v>
                </c:pt>
                <c:pt idx="719">
                  <c:v>37145</c:v>
                </c:pt>
                <c:pt idx="720">
                  <c:v>37155</c:v>
                </c:pt>
                <c:pt idx="721">
                  <c:v>37162</c:v>
                </c:pt>
                <c:pt idx="722">
                  <c:v>37169</c:v>
                </c:pt>
                <c:pt idx="723">
                  <c:v>37176</c:v>
                </c:pt>
                <c:pt idx="724">
                  <c:v>37183</c:v>
                </c:pt>
                <c:pt idx="725">
                  <c:v>37190</c:v>
                </c:pt>
                <c:pt idx="726">
                  <c:v>37197</c:v>
                </c:pt>
                <c:pt idx="727">
                  <c:v>37204</c:v>
                </c:pt>
                <c:pt idx="728">
                  <c:v>37211</c:v>
                </c:pt>
                <c:pt idx="729">
                  <c:v>37218</c:v>
                </c:pt>
                <c:pt idx="730">
                  <c:v>37225</c:v>
                </c:pt>
                <c:pt idx="731">
                  <c:v>37232</c:v>
                </c:pt>
                <c:pt idx="732">
                  <c:v>37239</c:v>
                </c:pt>
                <c:pt idx="733">
                  <c:v>37246</c:v>
                </c:pt>
                <c:pt idx="734">
                  <c:v>37253</c:v>
                </c:pt>
                <c:pt idx="735">
                  <c:v>37256</c:v>
                </c:pt>
                <c:pt idx="736">
                  <c:v>37260</c:v>
                </c:pt>
                <c:pt idx="737">
                  <c:v>37267</c:v>
                </c:pt>
                <c:pt idx="738">
                  <c:v>37274</c:v>
                </c:pt>
                <c:pt idx="739">
                  <c:v>37281</c:v>
                </c:pt>
                <c:pt idx="740">
                  <c:v>37288</c:v>
                </c:pt>
                <c:pt idx="741">
                  <c:v>37295</c:v>
                </c:pt>
                <c:pt idx="742">
                  <c:v>37302</c:v>
                </c:pt>
                <c:pt idx="743">
                  <c:v>37309</c:v>
                </c:pt>
                <c:pt idx="744">
                  <c:v>37316</c:v>
                </c:pt>
                <c:pt idx="745">
                  <c:v>37323</c:v>
                </c:pt>
                <c:pt idx="746">
                  <c:v>37330</c:v>
                </c:pt>
                <c:pt idx="747">
                  <c:v>37337</c:v>
                </c:pt>
                <c:pt idx="748">
                  <c:v>37344</c:v>
                </c:pt>
                <c:pt idx="749">
                  <c:v>37351</c:v>
                </c:pt>
                <c:pt idx="750">
                  <c:v>37358</c:v>
                </c:pt>
                <c:pt idx="751">
                  <c:v>37365</c:v>
                </c:pt>
                <c:pt idx="752">
                  <c:v>37372</c:v>
                </c:pt>
                <c:pt idx="753">
                  <c:v>37379</c:v>
                </c:pt>
                <c:pt idx="754">
                  <c:v>37386</c:v>
                </c:pt>
                <c:pt idx="755">
                  <c:v>37393</c:v>
                </c:pt>
                <c:pt idx="756">
                  <c:v>37400</c:v>
                </c:pt>
                <c:pt idx="757">
                  <c:v>37407</c:v>
                </c:pt>
                <c:pt idx="758">
                  <c:v>37414</c:v>
                </c:pt>
                <c:pt idx="759">
                  <c:v>37421</c:v>
                </c:pt>
                <c:pt idx="760">
                  <c:v>37428</c:v>
                </c:pt>
                <c:pt idx="761">
                  <c:v>37435</c:v>
                </c:pt>
                <c:pt idx="762">
                  <c:v>37442</c:v>
                </c:pt>
                <c:pt idx="763">
                  <c:v>37449</c:v>
                </c:pt>
                <c:pt idx="764">
                  <c:v>37456</c:v>
                </c:pt>
                <c:pt idx="765">
                  <c:v>37463</c:v>
                </c:pt>
                <c:pt idx="766">
                  <c:v>37470</c:v>
                </c:pt>
                <c:pt idx="767">
                  <c:v>37477</c:v>
                </c:pt>
                <c:pt idx="768">
                  <c:v>37484</c:v>
                </c:pt>
                <c:pt idx="769">
                  <c:v>37491</c:v>
                </c:pt>
                <c:pt idx="770">
                  <c:v>37498</c:v>
                </c:pt>
                <c:pt idx="771">
                  <c:v>37505</c:v>
                </c:pt>
                <c:pt idx="772">
                  <c:v>37512</c:v>
                </c:pt>
                <c:pt idx="773">
                  <c:v>37519</c:v>
                </c:pt>
                <c:pt idx="774">
                  <c:v>37526</c:v>
                </c:pt>
                <c:pt idx="775">
                  <c:v>37533</c:v>
                </c:pt>
                <c:pt idx="776">
                  <c:v>37540</c:v>
                </c:pt>
                <c:pt idx="777">
                  <c:v>37547</c:v>
                </c:pt>
                <c:pt idx="778">
                  <c:v>37554</c:v>
                </c:pt>
                <c:pt idx="779">
                  <c:v>37561</c:v>
                </c:pt>
                <c:pt idx="780">
                  <c:v>37568</c:v>
                </c:pt>
                <c:pt idx="781">
                  <c:v>37575</c:v>
                </c:pt>
                <c:pt idx="782">
                  <c:v>37582</c:v>
                </c:pt>
                <c:pt idx="783">
                  <c:v>37589</c:v>
                </c:pt>
                <c:pt idx="784">
                  <c:v>37596</c:v>
                </c:pt>
                <c:pt idx="785">
                  <c:v>37603</c:v>
                </c:pt>
                <c:pt idx="786">
                  <c:v>37610</c:v>
                </c:pt>
                <c:pt idx="787">
                  <c:v>37617</c:v>
                </c:pt>
                <c:pt idx="788">
                  <c:v>37621</c:v>
                </c:pt>
                <c:pt idx="789">
                  <c:v>37624</c:v>
                </c:pt>
                <c:pt idx="790">
                  <c:v>37631</c:v>
                </c:pt>
                <c:pt idx="791">
                  <c:v>37638</c:v>
                </c:pt>
                <c:pt idx="792">
                  <c:v>37645</c:v>
                </c:pt>
                <c:pt idx="793">
                  <c:v>37652</c:v>
                </c:pt>
                <c:pt idx="794">
                  <c:v>37659</c:v>
                </c:pt>
                <c:pt idx="795">
                  <c:v>37666</c:v>
                </c:pt>
                <c:pt idx="796">
                  <c:v>37673</c:v>
                </c:pt>
                <c:pt idx="797">
                  <c:v>37680</c:v>
                </c:pt>
                <c:pt idx="798">
                  <c:v>37687</c:v>
                </c:pt>
                <c:pt idx="799">
                  <c:v>37694</c:v>
                </c:pt>
                <c:pt idx="800">
                  <c:v>37701</c:v>
                </c:pt>
                <c:pt idx="801">
                  <c:v>37708</c:v>
                </c:pt>
                <c:pt idx="802">
                  <c:v>37715</c:v>
                </c:pt>
                <c:pt idx="803">
                  <c:v>37722</c:v>
                </c:pt>
                <c:pt idx="804">
                  <c:v>37729</c:v>
                </c:pt>
                <c:pt idx="805">
                  <c:v>37736</c:v>
                </c:pt>
                <c:pt idx="806">
                  <c:v>37743</c:v>
                </c:pt>
                <c:pt idx="807">
                  <c:v>37750</c:v>
                </c:pt>
                <c:pt idx="808">
                  <c:v>37757</c:v>
                </c:pt>
                <c:pt idx="809">
                  <c:v>37764</c:v>
                </c:pt>
                <c:pt idx="810">
                  <c:v>37771</c:v>
                </c:pt>
                <c:pt idx="811">
                  <c:v>37778</c:v>
                </c:pt>
                <c:pt idx="812">
                  <c:v>37785</c:v>
                </c:pt>
                <c:pt idx="813">
                  <c:v>37792</c:v>
                </c:pt>
                <c:pt idx="814">
                  <c:v>37799</c:v>
                </c:pt>
                <c:pt idx="815">
                  <c:v>37806</c:v>
                </c:pt>
                <c:pt idx="816">
                  <c:v>37813</c:v>
                </c:pt>
                <c:pt idx="817">
                  <c:v>37820</c:v>
                </c:pt>
                <c:pt idx="818">
                  <c:v>37827</c:v>
                </c:pt>
                <c:pt idx="819">
                  <c:v>37834</c:v>
                </c:pt>
                <c:pt idx="820">
                  <c:v>37841</c:v>
                </c:pt>
                <c:pt idx="821">
                  <c:v>37848</c:v>
                </c:pt>
                <c:pt idx="822">
                  <c:v>37855</c:v>
                </c:pt>
                <c:pt idx="823">
                  <c:v>37862</c:v>
                </c:pt>
                <c:pt idx="824">
                  <c:v>37869</c:v>
                </c:pt>
                <c:pt idx="825">
                  <c:v>37876</c:v>
                </c:pt>
                <c:pt idx="826">
                  <c:v>37883</c:v>
                </c:pt>
                <c:pt idx="827">
                  <c:v>37890</c:v>
                </c:pt>
                <c:pt idx="828">
                  <c:v>37897</c:v>
                </c:pt>
                <c:pt idx="829">
                  <c:v>37904</c:v>
                </c:pt>
                <c:pt idx="830">
                  <c:v>37911</c:v>
                </c:pt>
                <c:pt idx="831">
                  <c:v>37918</c:v>
                </c:pt>
                <c:pt idx="832">
                  <c:v>37925</c:v>
                </c:pt>
                <c:pt idx="833">
                  <c:v>37932</c:v>
                </c:pt>
                <c:pt idx="834">
                  <c:v>37939</c:v>
                </c:pt>
                <c:pt idx="835">
                  <c:v>37946</c:v>
                </c:pt>
                <c:pt idx="836">
                  <c:v>37953</c:v>
                </c:pt>
                <c:pt idx="837">
                  <c:v>37960</c:v>
                </c:pt>
                <c:pt idx="838">
                  <c:v>37967</c:v>
                </c:pt>
                <c:pt idx="839">
                  <c:v>37974</c:v>
                </c:pt>
                <c:pt idx="840">
                  <c:v>37981</c:v>
                </c:pt>
                <c:pt idx="841">
                  <c:v>37986</c:v>
                </c:pt>
                <c:pt idx="842">
                  <c:v>37988</c:v>
                </c:pt>
                <c:pt idx="843">
                  <c:v>37995</c:v>
                </c:pt>
                <c:pt idx="844">
                  <c:v>38002</c:v>
                </c:pt>
                <c:pt idx="845">
                  <c:v>38009</c:v>
                </c:pt>
                <c:pt idx="846">
                  <c:v>38016</c:v>
                </c:pt>
                <c:pt idx="847">
                  <c:v>38023</c:v>
                </c:pt>
                <c:pt idx="848">
                  <c:v>38030</c:v>
                </c:pt>
                <c:pt idx="849">
                  <c:v>38037</c:v>
                </c:pt>
                <c:pt idx="850">
                  <c:v>38044</c:v>
                </c:pt>
                <c:pt idx="851">
                  <c:v>38051</c:v>
                </c:pt>
                <c:pt idx="852">
                  <c:v>38058</c:v>
                </c:pt>
                <c:pt idx="853">
                  <c:v>38065</c:v>
                </c:pt>
                <c:pt idx="854">
                  <c:v>38072</c:v>
                </c:pt>
                <c:pt idx="855">
                  <c:v>38079</c:v>
                </c:pt>
                <c:pt idx="856">
                  <c:v>38086</c:v>
                </c:pt>
                <c:pt idx="857">
                  <c:v>38093</c:v>
                </c:pt>
                <c:pt idx="858">
                  <c:v>38100</c:v>
                </c:pt>
                <c:pt idx="859">
                  <c:v>38107</c:v>
                </c:pt>
                <c:pt idx="860">
                  <c:v>38114</c:v>
                </c:pt>
                <c:pt idx="861">
                  <c:v>38121</c:v>
                </c:pt>
                <c:pt idx="862">
                  <c:v>38128</c:v>
                </c:pt>
                <c:pt idx="863">
                  <c:v>38135</c:v>
                </c:pt>
                <c:pt idx="864">
                  <c:v>38142</c:v>
                </c:pt>
                <c:pt idx="865">
                  <c:v>38149</c:v>
                </c:pt>
                <c:pt idx="866">
                  <c:v>38156</c:v>
                </c:pt>
                <c:pt idx="867">
                  <c:v>38163</c:v>
                </c:pt>
                <c:pt idx="868">
                  <c:v>38170</c:v>
                </c:pt>
                <c:pt idx="869">
                  <c:v>38177</c:v>
                </c:pt>
                <c:pt idx="870">
                  <c:v>38184</c:v>
                </c:pt>
                <c:pt idx="871">
                  <c:v>38191</c:v>
                </c:pt>
                <c:pt idx="872">
                  <c:v>38198</c:v>
                </c:pt>
                <c:pt idx="873">
                  <c:v>38205</c:v>
                </c:pt>
                <c:pt idx="874">
                  <c:v>38212</c:v>
                </c:pt>
                <c:pt idx="875">
                  <c:v>38219</c:v>
                </c:pt>
                <c:pt idx="876">
                  <c:v>38226</c:v>
                </c:pt>
                <c:pt idx="877">
                  <c:v>38233</c:v>
                </c:pt>
                <c:pt idx="878">
                  <c:v>38240</c:v>
                </c:pt>
                <c:pt idx="879">
                  <c:v>38247</c:v>
                </c:pt>
                <c:pt idx="880">
                  <c:v>38254</c:v>
                </c:pt>
                <c:pt idx="881">
                  <c:v>38261</c:v>
                </c:pt>
                <c:pt idx="882">
                  <c:v>38268</c:v>
                </c:pt>
                <c:pt idx="883">
                  <c:v>38275</c:v>
                </c:pt>
                <c:pt idx="884">
                  <c:v>38282</c:v>
                </c:pt>
                <c:pt idx="885">
                  <c:v>38289</c:v>
                </c:pt>
                <c:pt idx="886">
                  <c:v>38296</c:v>
                </c:pt>
                <c:pt idx="887">
                  <c:v>38303</c:v>
                </c:pt>
                <c:pt idx="888">
                  <c:v>38310</c:v>
                </c:pt>
                <c:pt idx="889">
                  <c:v>38317</c:v>
                </c:pt>
                <c:pt idx="890">
                  <c:v>38324</c:v>
                </c:pt>
                <c:pt idx="891">
                  <c:v>38331</c:v>
                </c:pt>
                <c:pt idx="892">
                  <c:v>38338</c:v>
                </c:pt>
                <c:pt idx="893">
                  <c:v>38345</c:v>
                </c:pt>
                <c:pt idx="894">
                  <c:v>38352</c:v>
                </c:pt>
                <c:pt idx="895">
                  <c:v>38359</c:v>
                </c:pt>
                <c:pt idx="896">
                  <c:v>38366</c:v>
                </c:pt>
                <c:pt idx="897">
                  <c:v>38373</c:v>
                </c:pt>
                <c:pt idx="898">
                  <c:v>38380</c:v>
                </c:pt>
                <c:pt idx="899">
                  <c:v>38387</c:v>
                </c:pt>
                <c:pt idx="900">
                  <c:v>38394</c:v>
                </c:pt>
                <c:pt idx="901">
                  <c:v>38401</c:v>
                </c:pt>
                <c:pt idx="902">
                  <c:v>38408</c:v>
                </c:pt>
                <c:pt idx="903">
                  <c:v>38415</c:v>
                </c:pt>
                <c:pt idx="904">
                  <c:v>38422</c:v>
                </c:pt>
                <c:pt idx="905">
                  <c:v>38429</c:v>
                </c:pt>
                <c:pt idx="906">
                  <c:v>38436</c:v>
                </c:pt>
                <c:pt idx="907">
                  <c:v>38443</c:v>
                </c:pt>
                <c:pt idx="908">
                  <c:v>38450</c:v>
                </c:pt>
                <c:pt idx="909">
                  <c:v>38457</c:v>
                </c:pt>
                <c:pt idx="910">
                  <c:v>38464</c:v>
                </c:pt>
                <c:pt idx="911">
                  <c:v>38471</c:v>
                </c:pt>
                <c:pt idx="912">
                  <c:v>38478</c:v>
                </c:pt>
                <c:pt idx="913">
                  <c:v>38485</c:v>
                </c:pt>
                <c:pt idx="914">
                  <c:v>38492</c:v>
                </c:pt>
                <c:pt idx="915">
                  <c:v>38499</c:v>
                </c:pt>
                <c:pt idx="916">
                  <c:v>38506</c:v>
                </c:pt>
                <c:pt idx="917">
                  <c:v>38513</c:v>
                </c:pt>
                <c:pt idx="918">
                  <c:v>38520</c:v>
                </c:pt>
                <c:pt idx="919">
                  <c:v>38527</c:v>
                </c:pt>
                <c:pt idx="920">
                  <c:v>38534</c:v>
                </c:pt>
                <c:pt idx="921">
                  <c:v>38541</c:v>
                </c:pt>
                <c:pt idx="922">
                  <c:v>38548</c:v>
                </c:pt>
                <c:pt idx="923">
                  <c:v>38555</c:v>
                </c:pt>
                <c:pt idx="924">
                  <c:v>38562</c:v>
                </c:pt>
                <c:pt idx="925">
                  <c:v>38569</c:v>
                </c:pt>
                <c:pt idx="926">
                  <c:v>38576</c:v>
                </c:pt>
                <c:pt idx="927">
                  <c:v>38583</c:v>
                </c:pt>
                <c:pt idx="928">
                  <c:v>38590</c:v>
                </c:pt>
                <c:pt idx="929">
                  <c:v>38597</c:v>
                </c:pt>
                <c:pt idx="930">
                  <c:v>38604</c:v>
                </c:pt>
                <c:pt idx="931">
                  <c:v>38611</c:v>
                </c:pt>
                <c:pt idx="932">
                  <c:v>38618</c:v>
                </c:pt>
                <c:pt idx="933">
                  <c:v>38625</c:v>
                </c:pt>
                <c:pt idx="934">
                  <c:v>38632</c:v>
                </c:pt>
                <c:pt idx="935">
                  <c:v>38639</c:v>
                </c:pt>
                <c:pt idx="936">
                  <c:v>38646</c:v>
                </c:pt>
                <c:pt idx="937">
                  <c:v>38653</c:v>
                </c:pt>
                <c:pt idx="938">
                  <c:v>38660</c:v>
                </c:pt>
                <c:pt idx="939">
                  <c:v>38667</c:v>
                </c:pt>
                <c:pt idx="940">
                  <c:v>38674</c:v>
                </c:pt>
                <c:pt idx="941">
                  <c:v>38681</c:v>
                </c:pt>
                <c:pt idx="942">
                  <c:v>38688</c:v>
                </c:pt>
                <c:pt idx="943">
                  <c:v>38695</c:v>
                </c:pt>
                <c:pt idx="944">
                  <c:v>38702</c:v>
                </c:pt>
                <c:pt idx="945">
                  <c:v>38709</c:v>
                </c:pt>
                <c:pt idx="946">
                  <c:v>38716</c:v>
                </c:pt>
                <c:pt idx="947">
                  <c:v>38723</c:v>
                </c:pt>
                <c:pt idx="948">
                  <c:v>38730</c:v>
                </c:pt>
                <c:pt idx="949">
                  <c:v>38737</c:v>
                </c:pt>
                <c:pt idx="950">
                  <c:v>38744</c:v>
                </c:pt>
                <c:pt idx="951">
                  <c:v>38751</c:v>
                </c:pt>
                <c:pt idx="952">
                  <c:v>38758</c:v>
                </c:pt>
                <c:pt idx="953">
                  <c:v>38765</c:v>
                </c:pt>
                <c:pt idx="954">
                  <c:v>38772</c:v>
                </c:pt>
                <c:pt idx="955">
                  <c:v>38779</c:v>
                </c:pt>
                <c:pt idx="956">
                  <c:v>38786</c:v>
                </c:pt>
                <c:pt idx="957">
                  <c:v>38793</c:v>
                </c:pt>
                <c:pt idx="958">
                  <c:v>38800</c:v>
                </c:pt>
                <c:pt idx="959">
                  <c:v>38807</c:v>
                </c:pt>
                <c:pt idx="960">
                  <c:v>38814</c:v>
                </c:pt>
                <c:pt idx="961">
                  <c:v>38820</c:v>
                </c:pt>
                <c:pt idx="962">
                  <c:v>38828</c:v>
                </c:pt>
                <c:pt idx="963">
                  <c:v>38835</c:v>
                </c:pt>
                <c:pt idx="964">
                  <c:v>38842</c:v>
                </c:pt>
                <c:pt idx="965">
                  <c:v>38849</c:v>
                </c:pt>
                <c:pt idx="966">
                  <c:v>38856</c:v>
                </c:pt>
                <c:pt idx="967">
                  <c:v>38863</c:v>
                </c:pt>
                <c:pt idx="968">
                  <c:v>38870</c:v>
                </c:pt>
                <c:pt idx="969">
                  <c:v>38877</c:v>
                </c:pt>
                <c:pt idx="970">
                  <c:v>38884</c:v>
                </c:pt>
                <c:pt idx="971">
                  <c:v>38891</c:v>
                </c:pt>
                <c:pt idx="972">
                  <c:v>38898</c:v>
                </c:pt>
                <c:pt idx="973">
                  <c:v>38905</c:v>
                </c:pt>
                <c:pt idx="974">
                  <c:v>38912</c:v>
                </c:pt>
                <c:pt idx="975">
                  <c:v>38919</c:v>
                </c:pt>
                <c:pt idx="976">
                  <c:v>38926</c:v>
                </c:pt>
                <c:pt idx="977">
                  <c:v>38933</c:v>
                </c:pt>
                <c:pt idx="978">
                  <c:v>38940</c:v>
                </c:pt>
                <c:pt idx="979">
                  <c:v>38947</c:v>
                </c:pt>
                <c:pt idx="980">
                  <c:v>38954</c:v>
                </c:pt>
                <c:pt idx="981">
                  <c:v>38961</c:v>
                </c:pt>
                <c:pt idx="982">
                  <c:v>38968</c:v>
                </c:pt>
                <c:pt idx="983">
                  <c:v>38975</c:v>
                </c:pt>
                <c:pt idx="984">
                  <c:v>38982</c:v>
                </c:pt>
                <c:pt idx="985">
                  <c:v>38989</c:v>
                </c:pt>
                <c:pt idx="986">
                  <c:v>38996</c:v>
                </c:pt>
                <c:pt idx="987">
                  <c:v>39003</c:v>
                </c:pt>
                <c:pt idx="988">
                  <c:v>39010</c:v>
                </c:pt>
                <c:pt idx="989">
                  <c:v>39017</c:v>
                </c:pt>
                <c:pt idx="990">
                  <c:v>39024</c:v>
                </c:pt>
                <c:pt idx="991">
                  <c:v>39031</c:v>
                </c:pt>
                <c:pt idx="992">
                  <c:v>39038</c:v>
                </c:pt>
                <c:pt idx="993">
                  <c:v>39045</c:v>
                </c:pt>
                <c:pt idx="994">
                  <c:v>39052</c:v>
                </c:pt>
                <c:pt idx="995">
                  <c:v>39059</c:v>
                </c:pt>
                <c:pt idx="996">
                  <c:v>39066</c:v>
                </c:pt>
                <c:pt idx="997">
                  <c:v>39073</c:v>
                </c:pt>
                <c:pt idx="998">
                  <c:v>39080</c:v>
                </c:pt>
                <c:pt idx="999">
                  <c:v>39087</c:v>
                </c:pt>
                <c:pt idx="1000">
                  <c:v>39094</c:v>
                </c:pt>
                <c:pt idx="1001">
                  <c:v>39101</c:v>
                </c:pt>
                <c:pt idx="1002">
                  <c:v>39108</c:v>
                </c:pt>
                <c:pt idx="1003">
                  <c:v>39115</c:v>
                </c:pt>
                <c:pt idx="1004">
                  <c:v>39122</c:v>
                </c:pt>
                <c:pt idx="1005">
                  <c:v>39129</c:v>
                </c:pt>
                <c:pt idx="1006">
                  <c:v>39136</c:v>
                </c:pt>
                <c:pt idx="1007">
                  <c:v>39143</c:v>
                </c:pt>
                <c:pt idx="1008">
                  <c:v>39150</c:v>
                </c:pt>
                <c:pt idx="1009">
                  <c:v>39157</c:v>
                </c:pt>
                <c:pt idx="1010">
                  <c:v>39164</c:v>
                </c:pt>
                <c:pt idx="1011">
                  <c:v>39171</c:v>
                </c:pt>
                <c:pt idx="1012">
                  <c:v>39178</c:v>
                </c:pt>
                <c:pt idx="1013">
                  <c:v>39185</c:v>
                </c:pt>
                <c:pt idx="1014">
                  <c:v>39192</c:v>
                </c:pt>
                <c:pt idx="1015">
                  <c:v>39199</c:v>
                </c:pt>
                <c:pt idx="1016">
                  <c:v>39206</c:v>
                </c:pt>
                <c:pt idx="1017">
                  <c:v>39213</c:v>
                </c:pt>
                <c:pt idx="1018">
                  <c:v>39220</c:v>
                </c:pt>
                <c:pt idx="1019">
                  <c:v>39227</c:v>
                </c:pt>
                <c:pt idx="1020">
                  <c:v>39234</c:v>
                </c:pt>
                <c:pt idx="1021">
                  <c:v>39241</c:v>
                </c:pt>
                <c:pt idx="1022">
                  <c:v>39248</c:v>
                </c:pt>
                <c:pt idx="1023">
                  <c:v>39255</c:v>
                </c:pt>
                <c:pt idx="1024">
                  <c:v>39262</c:v>
                </c:pt>
                <c:pt idx="1025">
                  <c:v>39269</c:v>
                </c:pt>
                <c:pt idx="1026">
                  <c:v>39276</c:v>
                </c:pt>
                <c:pt idx="1027">
                  <c:v>39283</c:v>
                </c:pt>
                <c:pt idx="1028">
                  <c:v>39290</c:v>
                </c:pt>
                <c:pt idx="1029">
                  <c:v>39297</c:v>
                </c:pt>
                <c:pt idx="1030">
                  <c:v>39304</c:v>
                </c:pt>
                <c:pt idx="1031">
                  <c:v>39311</c:v>
                </c:pt>
                <c:pt idx="1032">
                  <c:v>39318</c:v>
                </c:pt>
                <c:pt idx="1033">
                  <c:v>39325</c:v>
                </c:pt>
                <c:pt idx="1034">
                  <c:v>39332</c:v>
                </c:pt>
                <c:pt idx="1035">
                  <c:v>39339</c:v>
                </c:pt>
                <c:pt idx="1036">
                  <c:v>39346</c:v>
                </c:pt>
                <c:pt idx="1037">
                  <c:v>39353</c:v>
                </c:pt>
                <c:pt idx="1038">
                  <c:v>39360</c:v>
                </c:pt>
                <c:pt idx="1039">
                  <c:v>39367</c:v>
                </c:pt>
                <c:pt idx="1040">
                  <c:v>39374</c:v>
                </c:pt>
                <c:pt idx="1041">
                  <c:v>39381</c:v>
                </c:pt>
                <c:pt idx="1042">
                  <c:v>39388</c:v>
                </c:pt>
                <c:pt idx="1043">
                  <c:v>39395</c:v>
                </c:pt>
                <c:pt idx="1044">
                  <c:v>39402</c:v>
                </c:pt>
                <c:pt idx="1045">
                  <c:v>39409</c:v>
                </c:pt>
                <c:pt idx="1046">
                  <c:v>39416</c:v>
                </c:pt>
                <c:pt idx="1047">
                  <c:v>39423</c:v>
                </c:pt>
                <c:pt idx="1048">
                  <c:v>39430</c:v>
                </c:pt>
                <c:pt idx="1049">
                  <c:v>39437</c:v>
                </c:pt>
                <c:pt idx="1050">
                  <c:v>39444</c:v>
                </c:pt>
                <c:pt idx="1051">
                  <c:v>39447</c:v>
                </c:pt>
                <c:pt idx="1052">
                  <c:v>39451</c:v>
                </c:pt>
                <c:pt idx="1053">
                  <c:v>39458</c:v>
                </c:pt>
                <c:pt idx="1054">
                  <c:v>39465</c:v>
                </c:pt>
                <c:pt idx="1055">
                  <c:v>39472</c:v>
                </c:pt>
                <c:pt idx="1056">
                  <c:v>39479</c:v>
                </c:pt>
                <c:pt idx="1057">
                  <c:v>39486</c:v>
                </c:pt>
                <c:pt idx="1058">
                  <c:v>39493</c:v>
                </c:pt>
                <c:pt idx="1059">
                  <c:v>39500</c:v>
                </c:pt>
                <c:pt idx="1060">
                  <c:v>39507</c:v>
                </c:pt>
                <c:pt idx="1061">
                  <c:v>39514</c:v>
                </c:pt>
                <c:pt idx="1062">
                  <c:v>39521</c:v>
                </c:pt>
                <c:pt idx="1063">
                  <c:v>39528</c:v>
                </c:pt>
                <c:pt idx="1064">
                  <c:v>39535</c:v>
                </c:pt>
                <c:pt idx="1065">
                  <c:v>39542</c:v>
                </c:pt>
                <c:pt idx="1066">
                  <c:v>39549</c:v>
                </c:pt>
                <c:pt idx="1067">
                  <c:v>39556</c:v>
                </c:pt>
                <c:pt idx="1068">
                  <c:v>39563</c:v>
                </c:pt>
                <c:pt idx="1069">
                  <c:v>39570</c:v>
                </c:pt>
                <c:pt idx="1070">
                  <c:v>39577</c:v>
                </c:pt>
                <c:pt idx="1071">
                  <c:v>39584</c:v>
                </c:pt>
                <c:pt idx="1072">
                  <c:v>39591</c:v>
                </c:pt>
                <c:pt idx="1073">
                  <c:v>39598</c:v>
                </c:pt>
                <c:pt idx="1074">
                  <c:v>39605</c:v>
                </c:pt>
                <c:pt idx="1075">
                  <c:v>39612</c:v>
                </c:pt>
                <c:pt idx="1076">
                  <c:v>39619</c:v>
                </c:pt>
                <c:pt idx="1077">
                  <c:v>39626</c:v>
                </c:pt>
                <c:pt idx="1078">
                  <c:v>39633</c:v>
                </c:pt>
                <c:pt idx="1079">
                  <c:v>39640</c:v>
                </c:pt>
                <c:pt idx="1080">
                  <c:v>39647</c:v>
                </c:pt>
                <c:pt idx="1081">
                  <c:v>39654</c:v>
                </c:pt>
                <c:pt idx="1082">
                  <c:v>39661</c:v>
                </c:pt>
                <c:pt idx="1083">
                  <c:v>39668</c:v>
                </c:pt>
                <c:pt idx="1084">
                  <c:v>39675</c:v>
                </c:pt>
                <c:pt idx="1085">
                  <c:v>39682</c:v>
                </c:pt>
                <c:pt idx="1086">
                  <c:v>39689</c:v>
                </c:pt>
                <c:pt idx="1087">
                  <c:v>39696</c:v>
                </c:pt>
                <c:pt idx="1088">
                  <c:v>39703</c:v>
                </c:pt>
                <c:pt idx="1089">
                  <c:v>39710</c:v>
                </c:pt>
                <c:pt idx="1090">
                  <c:v>39717</c:v>
                </c:pt>
                <c:pt idx="1091">
                  <c:v>39724</c:v>
                </c:pt>
                <c:pt idx="1092">
                  <c:v>39731</c:v>
                </c:pt>
                <c:pt idx="1093">
                  <c:v>39738</c:v>
                </c:pt>
                <c:pt idx="1094">
                  <c:v>39745</c:v>
                </c:pt>
                <c:pt idx="1095">
                  <c:v>39752</c:v>
                </c:pt>
                <c:pt idx="1096">
                  <c:v>39759</c:v>
                </c:pt>
                <c:pt idx="1097">
                  <c:v>39766</c:v>
                </c:pt>
                <c:pt idx="1098">
                  <c:v>39773</c:v>
                </c:pt>
                <c:pt idx="1099">
                  <c:v>39780</c:v>
                </c:pt>
                <c:pt idx="1100">
                  <c:v>39787</c:v>
                </c:pt>
                <c:pt idx="1101">
                  <c:v>39794</c:v>
                </c:pt>
                <c:pt idx="1102">
                  <c:v>39801</c:v>
                </c:pt>
                <c:pt idx="1103">
                  <c:v>39808</c:v>
                </c:pt>
                <c:pt idx="1104">
                  <c:v>39813</c:v>
                </c:pt>
                <c:pt idx="1105">
                  <c:v>39815</c:v>
                </c:pt>
                <c:pt idx="1106">
                  <c:v>39822</c:v>
                </c:pt>
                <c:pt idx="1107">
                  <c:v>39829</c:v>
                </c:pt>
                <c:pt idx="1108">
                  <c:v>39836</c:v>
                </c:pt>
                <c:pt idx="1109">
                  <c:v>39843</c:v>
                </c:pt>
                <c:pt idx="1110">
                  <c:v>39850</c:v>
                </c:pt>
                <c:pt idx="1111">
                  <c:v>39857</c:v>
                </c:pt>
                <c:pt idx="1112">
                  <c:v>39864</c:v>
                </c:pt>
                <c:pt idx="1113">
                  <c:v>39871</c:v>
                </c:pt>
                <c:pt idx="1114">
                  <c:v>39878</c:v>
                </c:pt>
                <c:pt idx="1115">
                  <c:v>39885</c:v>
                </c:pt>
                <c:pt idx="1116">
                  <c:v>39892</c:v>
                </c:pt>
                <c:pt idx="1117">
                  <c:v>39899</c:v>
                </c:pt>
                <c:pt idx="1118">
                  <c:v>39906</c:v>
                </c:pt>
                <c:pt idx="1119">
                  <c:v>39912</c:v>
                </c:pt>
                <c:pt idx="1120">
                  <c:v>39920</c:v>
                </c:pt>
                <c:pt idx="1121">
                  <c:v>39927</c:v>
                </c:pt>
                <c:pt idx="1122">
                  <c:v>39934</c:v>
                </c:pt>
                <c:pt idx="1123">
                  <c:v>39941</c:v>
                </c:pt>
                <c:pt idx="1124">
                  <c:v>39948</c:v>
                </c:pt>
                <c:pt idx="1125">
                  <c:v>39955</c:v>
                </c:pt>
                <c:pt idx="1126">
                  <c:v>39962</c:v>
                </c:pt>
                <c:pt idx="1127">
                  <c:v>39969</c:v>
                </c:pt>
                <c:pt idx="1128">
                  <c:v>39976</c:v>
                </c:pt>
                <c:pt idx="1129">
                  <c:v>39983</c:v>
                </c:pt>
                <c:pt idx="1130">
                  <c:v>39990</c:v>
                </c:pt>
                <c:pt idx="1131">
                  <c:v>39997</c:v>
                </c:pt>
                <c:pt idx="1132">
                  <c:v>40004</c:v>
                </c:pt>
                <c:pt idx="1133">
                  <c:v>40011</c:v>
                </c:pt>
                <c:pt idx="1134">
                  <c:v>40018</c:v>
                </c:pt>
                <c:pt idx="1135">
                  <c:v>40025</c:v>
                </c:pt>
                <c:pt idx="1136">
                  <c:v>40032</c:v>
                </c:pt>
                <c:pt idx="1137">
                  <c:v>40039</c:v>
                </c:pt>
                <c:pt idx="1138">
                  <c:v>40046</c:v>
                </c:pt>
                <c:pt idx="1139">
                  <c:v>40053</c:v>
                </c:pt>
                <c:pt idx="1140">
                  <c:v>40060</c:v>
                </c:pt>
                <c:pt idx="1141">
                  <c:v>40067</c:v>
                </c:pt>
                <c:pt idx="1142">
                  <c:v>40074</c:v>
                </c:pt>
                <c:pt idx="1143">
                  <c:v>40081</c:v>
                </c:pt>
                <c:pt idx="1144">
                  <c:v>40088</c:v>
                </c:pt>
                <c:pt idx="1145">
                  <c:v>40095</c:v>
                </c:pt>
                <c:pt idx="1146">
                  <c:v>40102</c:v>
                </c:pt>
                <c:pt idx="1147">
                  <c:v>40109</c:v>
                </c:pt>
                <c:pt idx="1148">
                  <c:v>40116</c:v>
                </c:pt>
                <c:pt idx="1149">
                  <c:v>40123</c:v>
                </c:pt>
                <c:pt idx="1150">
                  <c:v>40130</c:v>
                </c:pt>
                <c:pt idx="1151">
                  <c:v>40137</c:v>
                </c:pt>
                <c:pt idx="1152">
                  <c:v>40144</c:v>
                </c:pt>
                <c:pt idx="1153">
                  <c:v>40151</c:v>
                </c:pt>
                <c:pt idx="1154">
                  <c:v>40158</c:v>
                </c:pt>
                <c:pt idx="1155">
                  <c:v>40165</c:v>
                </c:pt>
                <c:pt idx="1156">
                  <c:v>40171</c:v>
                </c:pt>
                <c:pt idx="1157">
                  <c:v>40178</c:v>
                </c:pt>
                <c:pt idx="1158">
                  <c:v>40186</c:v>
                </c:pt>
                <c:pt idx="1159">
                  <c:v>40193</c:v>
                </c:pt>
                <c:pt idx="1160">
                  <c:v>40200</c:v>
                </c:pt>
                <c:pt idx="1161">
                  <c:v>40207</c:v>
                </c:pt>
                <c:pt idx="1162">
                  <c:v>40214</c:v>
                </c:pt>
                <c:pt idx="1163">
                  <c:v>40221</c:v>
                </c:pt>
                <c:pt idx="1164">
                  <c:v>40228</c:v>
                </c:pt>
                <c:pt idx="1165">
                  <c:v>40235</c:v>
                </c:pt>
                <c:pt idx="1166">
                  <c:v>40242</c:v>
                </c:pt>
                <c:pt idx="1167">
                  <c:v>40249</c:v>
                </c:pt>
                <c:pt idx="1168">
                  <c:v>40256</c:v>
                </c:pt>
                <c:pt idx="1169">
                  <c:v>40263</c:v>
                </c:pt>
                <c:pt idx="1170">
                  <c:v>40270</c:v>
                </c:pt>
                <c:pt idx="1171">
                  <c:v>40277</c:v>
                </c:pt>
                <c:pt idx="1172">
                  <c:v>40284</c:v>
                </c:pt>
                <c:pt idx="1173">
                  <c:v>40291</c:v>
                </c:pt>
                <c:pt idx="1174">
                  <c:v>40298</c:v>
                </c:pt>
                <c:pt idx="1175">
                  <c:v>40305</c:v>
                </c:pt>
                <c:pt idx="1176">
                  <c:v>40312</c:v>
                </c:pt>
                <c:pt idx="1177">
                  <c:v>40319</c:v>
                </c:pt>
                <c:pt idx="1178">
                  <c:v>40326</c:v>
                </c:pt>
                <c:pt idx="1179">
                  <c:v>40333</c:v>
                </c:pt>
                <c:pt idx="1180">
                  <c:v>40340</c:v>
                </c:pt>
                <c:pt idx="1181">
                  <c:v>40347</c:v>
                </c:pt>
                <c:pt idx="1182">
                  <c:v>40354</c:v>
                </c:pt>
                <c:pt idx="1183">
                  <c:v>40361</c:v>
                </c:pt>
                <c:pt idx="1184">
                  <c:v>40368</c:v>
                </c:pt>
                <c:pt idx="1185">
                  <c:v>40375</c:v>
                </c:pt>
                <c:pt idx="1186">
                  <c:v>40382</c:v>
                </c:pt>
                <c:pt idx="1187">
                  <c:v>40389</c:v>
                </c:pt>
                <c:pt idx="1188">
                  <c:v>40396</c:v>
                </c:pt>
                <c:pt idx="1189">
                  <c:v>40403</c:v>
                </c:pt>
                <c:pt idx="1190">
                  <c:v>40410</c:v>
                </c:pt>
                <c:pt idx="1191">
                  <c:v>40417</c:v>
                </c:pt>
                <c:pt idx="1192">
                  <c:v>40424</c:v>
                </c:pt>
                <c:pt idx="1193">
                  <c:v>40431</c:v>
                </c:pt>
                <c:pt idx="1194">
                  <c:v>40438</c:v>
                </c:pt>
                <c:pt idx="1195">
                  <c:v>40445</c:v>
                </c:pt>
                <c:pt idx="1196">
                  <c:v>40452</c:v>
                </c:pt>
                <c:pt idx="1197">
                  <c:v>40459</c:v>
                </c:pt>
                <c:pt idx="1198">
                  <c:v>40466</c:v>
                </c:pt>
                <c:pt idx="1199">
                  <c:v>40473</c:v>
                </c:pt>
                <c:pt idx="1200">
                  <c:v>40480</c:v>
                </c:pt>
                <c:pt idx="1201">
                  <c:v>40487</c:v>
                </c:pt>
                <c:pt idx="1202">
                  <c:v>40494</c:v>
                </c:pt>
                <c:pt idx="1203">
                  <c:v>40501</c:v>
                </c:pt>
                <c:pt idx="1204">
                  <c:v>40508</c:v>
                </c:pt>
                <c:pt idx="1205">
                  <c:v>40515</c:v>
                </c:pt>
                <c:pt idx="1206">
                  <c:v>40522</c:v>
                </c:pt>
                <c:pt idx="1207">
                  <c:v>40529</c:v>
                </c:pt>
                <c:pt idx="1208">
                  <c:v>40536</c:v>
                </c:pt>
                <c:pt idx="1209">
                  <c:v>40543</c:v>
                </c:pt>
                <c:pt idx="1210">
                  <c:v>40550</c:v>
                </c:pt>
                <c:pt idx="1211">
                  <c:v>40557</c:v>
                </c:pt>
                <c:pt idx="1212">
                  <c:v>40564</c:v>
                </c:pt>
                <c:pt idx="1213">
                  <c:v>40571</c:v>
                </c:pt>
                <c:pt idx="1214">
                  <c:v>40575</c:v>
                </c:pt>
                <c:pt idx="1215">
                  <c:v>40585</c:v>
                </c:pt>
                <c:pt idx="1216">
                  <c:v>40592</c:v>
                </c:pt>
                <c:pt idx="1217">
                  <c:v>40599</c:v>
                </c:pt>
                <c:pt idx="1218">
                  <c:v>40606</c:v>
                </c:pt>
                <c:pt idx="1219">
                  <c:v>40613</c:v>
                </c:pt>
                <c:pt idx="1220">
                  <c:v>40620</c:v>
                </c:pt>
                <c:pt idx="1221">
                  <c:v>40627</c:v>
                </c:pt>
                <c:pt idx="1222">
                  <c:v>40634</c:v>
                </c:pt>
                <c:pt idx="1223">
                  <c:v>40641</c:v>
                </c:pt>
                <c:pt idx="1224">
                  <c:v>40648</c:v>
                </c:pt>
                <c:pt idx="1225">
                  <c:v>40655</c:v>
                </c:pt>
                <c:pt idx="1226">
                  <c:v>40662</c:v>
                </c:pt>
                <c:pt idx="1227">
                  <c:v>40669</c:v>
                </c:pt>
                <c:pt idx="1228">
                  <c:v>40676</c:v>
                </c:pt>
                <c:pt idx="1229">
                  <c:v>40683</c:v>
                </c:pt>
                <c:pt idx="1230">
                  <c:v>40690</c:v>
                </c:pt>
                <c:pt idx="1231">
                  <c:v>40697</c:v>
                </c:pt>
                <c:pt idx="1232">
                  <c:v>40704</c:v>
                </c:pt>
                <c:pt idx="1233">
                  <c:v>40711</c:v>
                </c:pt>
                <c:pt idx="1234">
                  <c:v>40718</c:v>
                </c:pt>
                <c:pt idx="1235">
                  <c:v>40725</c:v>
                </c:pt>
                <c:pt idx="1236">
                  <c:v>40732</c:v>
                </c:pt>
                <c:pt idx="1237">
                  <c:v>40739</c:v>
                </c:pt>
                <c:pt idx="1238">
                  <c:v>40746</c:v>
                </c:pt>
                <c:pt idx="1239">
                  <c:v>40753</c:v>
                </c:pt>
                <c:pt idx="1240">
                  <c:v>40760</c:v>
                </c:pt>
                <c:pt idx="1241">
                  <c:v>40767</c:v>
                </c:pt>
                <c:pt idx="1242">
                  <c:v>40774</c:v>
                </c:pt>
                <c:pt idx="1243">
                  <c:v>40781</c:v>
                </c:pt>
                <c:pt idx="1244">
                  <c:v>40788</c:v>
                </c:pt>
                <c:pt idx="1245">
                  <c:v>40795</c:v>
                </c:pt>
                <c:pt idx="1246">
                  <c:v>40802</c:v>
                </c:pt>
                <c:pt idx="1247">
                  <c:v>40809</c:v>
                </c:pt>
                <c:pt idx="1248">
                  <c:v>40816</c:v>
                </c:pt>
                <c:pt idx="1249">
                  <c:v>40823</c:v>
                </c:pt>
                <c:pt idx="1250">
                  <c:v>40830</c:v>
                </c:pt>
                <c:pt idx="1251">
                  <c:v>40837</c:v>
                </c:pt>
                <c:pt idx="1252">
                  <c:v>40844</c:v>
                </c:pt>
                <c:pt idx="1253">
                  <c:v>40851</c:v>
                </c:pt>
                <c:pt idx="1254">
                  <c:v>40858</c:v>
                </c:pt>
                <c:pt idx="1255">
                  <c:v>40865</c:v>
                </c:pt>
                <c:pt idx="1256">
                  <c:v>40872</c:v>
                </c:pt>
                <c:pt idx="1257">
                  <c:v>40879</c:v>
                </c:pt>
                <c:pt idx="1258">
                  <c:v>40886</c:v>
                </c:pt>
                <c:pt idx="1259">
                  <c:v>40893</c:v>
                </c:pt>
                <c:pt idx="1260">
                  <c:v>40900</c:v>
                </c:pt>
                <c:pt idx="1261">
                  <c:v>40907</c:v>
                </c:pt>
                <c:pt idx="1262">
                  <c:v>40914</c:v>
                </c:pt>
                <c:pt idx="1263">
                  <c:v>40921</c:v>
                </c:pt>
                <c:pt idx="1264">
                  <c:v>40928</c:v>
                </c:pt>
                <c:pt idx="1265">
                  <c:v>40935</c:v>
                </c:pt>
                <c:pt idx="1266">
                  <c:v>40942</c:v>
                </c:pt>
                <c:pt idx="1267">
                  <c:v>40949</c:v>
                </c:pt>
                <c:pt idx="1268">
                  <c:v>40956</c:v>
                </c:pt>
                <c:pt idx="1269">
                  <c:v>40963</c:v>
                </c:pt>
                <c:pt idx="1270">
                  <c:v>40970</c:v>
                </c:pt>
                <c:pt idx="1271">
                  <c:v>40977</c:v>
                </c:pt>
                <c:pt idx="1272">
                  <c:v>40984</c:v>
                </c:pt>
                <c:pt idx="1273">
                  <c:v>40991</c:v>
                </c:pt>
                <c:pt idx="1274">
                  <c:v>40998</c:v>
                </c:pt>
                <c:pt idx="1275">
                  <c:v>41005</c:v>
                </c:pt>
                <c:pt idx="1276">
                  <c:v>41012</c:v>
                </c:pt>
                <c:pt idx="1277">
                  <c:v>41019</c:v>
                </c:pt>
                <c:pt idx="1278">
                  <c:v>41026</c:v>
                </c:pt>
                <c:pt idx="1279">
                  <c:v>41033</c:v>
                </c:pt>
                <c:pt idx="1280">
                  <c:v>41040</c:v>
                </c:pt>
                <c:pt idx="1281">
                  <c:v>41047</c:v>
                </c:pt>
                <c:pt idx="1282">
                  <c:v>41054</c:v>
                </c:pt>
                <c:pt idx="1283">
                  <c:v>41061</c:v>
                </c:pt>
                <c:pt idx="1284">
                  <c:v>41068</c:v>
                </c:pt>
                <c:pt idx="1285">
                  <c:v>41075</c:v>
                </c:pt>
                <c:pt idx="1286">
                  <c:v>41082</c:v>
                </c:pt>
                <c:pt idx="1287">
                  <c:v>41089</c:v>
                </c:pt>
                <c:pt idx="1288">
                  <c:v>41096</c:v>
                </c:pt>
                <c:pt idx="1289">
                  <c:v>41103</c:v>
                </c:pt>
                <c:pt idx="1290">
                  <c:v>41110</c:v>
                </c:pt>
                <c:pt idx="1291">
                  <c:v>41117</c:v>
                </c:pt>
                <c:pt idx="1292">
                  <c:v>41124</c:v>
                </c:pt>
                <c:pt idx="1293">
                  <c:v>41131</c:v>
                </c:pt>
                <c:pt idx="1294">
                  <c:v>41138</c:v>
                </c:pt>
                <c:pt idx="1295">
                  <c:v>41145</c:v>
                </c:pt>
                <c:pt idx="1296">
                  <c:v>41152</c:v>
                </c:pt>
                <c:pt idx="1297">
                  <c:v>41159</c:v>
                </c:pt>
                <c:pt idx="1298">
                  <c:v>41166</c:v>
                </c:pt>
                <c:pt idx="1299">
                  <c:v>41173</c:v>
                </c:pt>
                <c:pt idx="1300">
                  <c:v>41180</c:v>
                </c:pt>
                <c:pt idx="1301">
                  <c:v>41187</c:v>
                </c:pt>
                <c:pt idx="1302">
                  <c:v>41194</c:v>
                </c:pt>
                <c:pt idx="1303">
                  <c:v>41201</c:v>
                </c:pt>
                <c:pt idx="1304">
                  <c:v>41208</c:v>
                </c:pt>
                <c:pt idx="1305">
                  <c:v>41215</c:v>
                </c:pt>
                <c:pt idx="1306">
                  <c:v>41222</c:v>
                </c:pt>
                <c:pt idx="1307">
                  <c:v>41229</c:v>
                </c:pt>
                <c:pt idx="1308">
                  <c:v>41236</c:v>
                </c:pt>
                <c:pt idx="1309">
                  <c:v>41243</c:v>
                </c:pt>
                <c:pt idx="1310">
                  <c:v>41250</c:v>
                </c:pt>
                <c:pt idx="1311">
                  <c:v>41257</c:v>
                </c:pt>
                <c:pt idx="1312">
                  <c:v>41264</c:v>
                </c:pt>
                <c:pt idx="1313">
                  <c:v>41271</c:v>
                </c:pt>
                <c:pt idx="1314">
                  <c:v>41274</c:v>
                </c:pt>
                <c:pt idx="1315">
                  <c:v>41278</c:v>
                </c:pt>
                <c:pt idx="1316">
                  <c:v>41285</c:v>
                </c:pt>
                <c:pt idx="1317">
                  <c:v>41292</c:v>
                </c:pt>
                <c:pt idx="1318">
                  <c:v>41299</c:v>
                </c:pt>
                <c:pt idx="1319">
                  <c:v>41306</c:v>
                </c:pt>
                <c:pt idx="1320">
                  <c:v>41313</c:v>
                </c:pt>
                <c:pt idx="1321">
                  <c:v>41320</c:v>
                </c:pt>
                <c:pt idx="1322">
                  <c:v>41327</c:v>
                </c:pt>
                <c:pt idx="1323">
                  <c:v>41334</c:v>
                </c:pt>
                <c:pt idx="1324">
                  <c:v>41341</c:v>
                </c:pt>
                <c:pt idx="1325">
                  <c:v>41348</c:v>
                </c:pt>
                <c:pt idx="1326">
                  <c:v>41355</c:v>
                </c:pt>
                <c:pt idx="1327">
                  <c:v>41362</c:v>
                </c:pt>
                <c:pt idx="1328">
                  <c:v>41367</c:v>
                </c:pt>
                <c:pt idx="1329">
                  <c:v>41376</c:v>
                </c:pt>
                <c:pt idx="1330">
                  <c:v>41383</c:v>
                </c:pt>
                <c:pt idx="1331">
                  <c:v>41390</c:v>
                </c:pt>
                <c:pt idx="1332">
                  <c:v>41397</c:v>
                </c:pt>
                <c:pt idx="1333">
                  <c:v>41404</c:v>
                </c:pt>
                <c:pt idx="1334">
                  <c:v>41411</c:v>
                </c:pt>
                <c:pt idx="1335">
                  <c:v>41418</c:v>
                </c:pt>
                <c:pt idx="1336">
                  <c:v>41425</c:v>
                </c:pt>
                <c:pt idx="1337">
                  <c:v>41432</c:v>
                </c:pt>
                <c:pt idx="1338">
                  <c:v>41439</c:v>
                </c:pt>
                <c:pt idx="1339">
                  <c:v>41446</c:v>
                </c:pt>
                <c:pt idx="1340">
                  <c:v>41453</c:v>
                </c:pt>
                <c:pt idx="1341">
                  <c:v>41460</c:v>
                </c:pt>
                <c:pt idx="1342">
                  <c:v>41467</c:v>
                </c:pt>
                <c:pt idx="1343">
                  <c:v>41474</c:v>
                </c:pt>
                <c:pt idx="1344">
                  <c:v>41481</c:v>
                </c:pt>
                <c:pt idx="1345">
                  <c:v>41488</c:v>
                </c:pt>
                <c:pt idx="1346">
                  <c:v>41495</c:v>
                </c:pt>
                <c:pt idx="1347">
                  <c:v>41502</c:v>
                </c:pt>
                <c:pt idx="1348">
                  <c:v>41509</c:v>
                </c:pt>
                <c:pt idx="1349">
                  <c:v>41516</c:v>
                </c:pt>
                <c:pt idx="1350">
                  <c:v>41523</c:v>
                </c:pt>
                <c:pt idx="1351">
                  <c:v>41530</c:v>
                </c:pt>
                <c:pt idx="1352">
                  <c:v>41535</c:v>
                </c:pt>
                <c:pt idx="1353">
                  <c:v>41544</c:v>
                </c:pt>
                <c:pt idx="1354">
                  <c:v>41551</c:v>
                </c:pt>
                <c:pt idx="1355">
                  <c:v>41558</c:v>
                </c:pt>
                <c:pt idx="1356">
                  <c:v>41565</c:v>
                </c:pt>
                <c:pt idx="1357">
                  <c:v>41572</c:v>
                </c:pt>
                <c:pt idx="1358">
                  <c:v>41579</c:v>
                </c:pt>
                <c:pt idx="1359">
                  <c:v>41586</c:v>
                </c:pt>
                <c:pt idx="1360">
                  <c:v>41593</c:v>
                </c:pt>
                <c:pt idx="1361">
                  <c:v>41600</c:v>
                </c:pt>
                <c:pt idx="1362">
                  <c:v>41607</c:v>
                </c:pt>
                <c:pt idx="1363">
                  <c:v>41614</c:v>
                </c:pt>
                <c:pt idx="1364">
                  <c:v>41621</c:v>
                </c:pt>
                <c:pt idx="1365">
                  <c:v>41628</c:v>
                </c:pt>
                <c:pt idx="1366">
                  <c:v>41635</c:v>
                </c:pt>
                <c:pt idx="1367">
                  <c:v>41639</c:v>
                </c:pt>
                <c:pt idx="1368">
                  <c:v>41642</c:v>
                </c:pt>
                <c:pt idx="1369">
                  <c:v>41649</c:v>
                </c:pt>
                <c:pt idx="1370">
                  <c:v>41656</c:v>
                </c:pt>
                <c:pt idx="1371">
                  <c:v>41663</c:v>
                </c:pt>
                <c:pt idx="1372">
                  <c:v>41668</c:v>
                </c:pt>
                <c:pt idx="1373">
                  <c:v>41677</c:v>
                </c:pt>
                <c:pt idx="1374">
                  <c:v>41684</c:v>
                </c:pt>
                <c:pt idx="1375">
                  <c:v>41691</c:v>
                </c:pt>
                <c:pt idx="1376">
                  <c:v>41697</c:v>
                </c:pt>
                <c:pt idx="1377">
                  <c:v>41705</c:v>
                </c:pt>
                <c:pt idx="1378">
                  <c:v>41712</c:v>
                </c:pt>
                <c:pt idx="1379">
                  <c:v>41719</c:v>
                </c:pt>
                <c:pt idx="1380">
                  <c:v>41726</c:v>
                </c:pt>
                <c:pt idx="1381">
                  <c:v>41733</c:v>
                </c:pt>
                <c:pt idx="1382">
                  <c:v>41740</c:v>
                </c:pt>
                <c:pt idx="1383">
                  <c:v>41747</c:v>
                </c:pt>
                <c:pt idx="1384">
                  <c:v>41754</c:v>
                </c:pt>
                <c:pt idx="1385">
                  <c:v>41761</c:v>
                </c:pt>
                <c:pt idx="1386">
                  <c:v>41768</c:v>
                </c:pt>
                <c:pt idx="1387">
                  <c:v>41775</c:v>
                </c:pt>
                <c:pt idx="1388">
                  <c:v>41782</c:v>
                </c:pt>
                <c:pt idx="1389">
                  <c:v>41789</c:v>
                </c:pt>
                <c:pt idx="1390">
                  <c:v>41796</c:v>
                </c:pt>
                <c:pt idx="1391">
                  <c:v>41803</c:v>
                </c:pt>
                <c:pt idx="1392">
                  <c:v>41810</c:v>
                </c:pt>
                <c:pt idx="1393">
                  <c:v>41817</c:v>
                </c:pt>
                <c:pt idx="1394">
                  <c:v>41824</c:v>
                </c:pt>
                <c:pt idx="1395">
                  <c:v>41831</c:v>
                </c:pt>
                <c:pt idx="1396">
                  <c:v>41838</c:v>
                </c:pt>
                <c:pt idx="1397">
                  <c:v>41845</c:v>
                </c:pt>
                <c:pt idx="1398">
                  <c:v>41852</c:v>
                </c:pt>
                <c:pt idx="1399">
                  <c:v>41859</c:v>
                </c:pt>
                <c:pt idx="1400">
                  <c:v>41866</c:v>
                </c:pt>
                <c:pt idx="1401">
                  <c:v>41873</c:v>
                </c:pt>
                <c:pt idx="1402">
                  <c:v>41880</c:v>
                </c:pt>
                <c:pt idx="1403">
                  <c:v>41887</c:v>
                </c:pt>
                <c:pt idx="1404">
                  <c:v>41894</c:v>
                </c:pt>
                <c:pt idx="1405">
                  <c:v>41901</c:v>
                </c:pt>
                <c:pt idx="1406">
                  <c:v>41908</c:v>
                </c:pt>
                <c:pt idx="1407">
                  <c:v>41915</c:v>
                </c:pt>
                <c:pt idx="1408">
                  <c:v>41922</c:v>
                </c:pt>
                <c:pt idx="1409">
                  <c:v>41929</c:v>
                </c:pt>
                <c:pt idx="1410">
                  <c:v>41936</c:v>
                </c:pt>
                <c:pt idx="1411">
                  <c:v>41943</c:v>
                </c:pt>
                <c:pt idx="1412">
                  <c:v>41950</c:v>
                </c:pt>
                <c:pt idx="1413">
                  <c:v>41957</c:v>
                </c:pt>
                <c:pt idx="1414">
                  <c:v>41964</c:v>
                </c:pt>
                <c:pt idx="1415">
                  <c:v>41971</c:v>
                </c:pt>
                <c:pt idx="1416">
                  <c:v>41978</c:v>
                </c:pt>
                <c:pt idx="1417">
                  <c:v>41985</c:v>
                </c:pt>
                <c:pt idx="1418">
                  <c:v>41992</c:v>
                </c:pt>
                <c:pt idx="1419">
                  <c:v>41999</c:v>
                </c:pt>
                <c:pt idx="1420">
                  <c:v>42004</c:v>
                </c:pt>
                <c:pt idx="1421">
                  <c:v>42013</c:v>
                </c:pt>
                <c:pt idx="1422">
                  <c:v>42020</c:v>
                </c:pt>
                <c:pt idx="1423">
                  <c:v>42027</c:v>
                </c:pt>
                <c:pt idx="1424">
                  <c:v>42034</c:v>
                </c:pt>
                <c:pt idx="1425">
                  <c:v>42041</c:v>
                </c:pt>
                <c:pt idx="1426">
                  <c:v>42048</c:v>
                </c:pt>
                <c:pt idx="1427">
                  <c:v>42052</c:v>
                </c:pt>
                <c:pt idx="1428">
                  <c:v>42061</c:v>
                </c:pt>
                <c:pt idx="1429">
                  <c:v>42069</c:v>
                </c:pt>
                <c:pt idx="1430">
                  <c:v>42076</c:v>
                </c:pt>
                <c:pt idx="1431">
                  <c:v>42083</c:v>
                </c:pt>
                <c:pt idx="1432">
                  <c:v>42090</c:v>
                </c:pt>
                <c:pt idx="1433">
                  <c:v>42096</c:v>
                </c:pt>
                <c:pt idx="1434">
                  <c:v>42104</c:v>
                </c:pt>
                <c:pt idx="1435">
                  <c:v>42111</c:v>
                </c:pt>
                <c:pt idx="1436">
                  <c:v>42118</c:v>
                </c:pt>
                <c:pt idx="1437">
                  <c:v>42124</c:v>
                </c:pt>
                <c:pt idx="1438">
                  <c:v>42132</c:v>
                </c:pt>
                <c:pt idx="1439">
                  <c:v>42139</c:v>
                </c:pt>
                <c:pt idx="1440">
                  <c:v>42146</c:v>
                </c:pt>
                <c:pt idx="1441">
                  <c:v>42153</c:v>
                </c:pt>
                <c:pt idx="1442">
                  <c:v>42160</c:v>
                </c:pt>
                <c:pt idx="1443">
                  <c:v>42167</c:v>
                </c:pt>
                <c:pt idx="1444">
                  <c:v>42174</c:v>
                </c:pt>
                <c:pt idx="1445">
                  <c:v>42181</c:v>
                </c:pt>
                <c:pt idx="1446">
                  <c:v>42188</c:v>
                </c:pt>
                <c:pt idx="1447">
                  <c:v>42195</c:v>
                </c:pt>
                <c:pt idx="1448">
                  <c:v>42202</c:v>
                </c:pt>
                <c:pt idx="1449">
                  <c:v>42209</c:v>
                </c:pt>
                <c:pt idx="1450">
                  <c:v>42216</c:v>
                </c:pt>
                <c:pt idx="1451">
                  <c:v>42223</c:v>
                </c:pt>
                <c:pt idx="1452">
                  <c:v>42230</c:v>
                </c:pt>
                <c:pt idx="1453">
                  <c:v>42237</c:v>
                </c:pt>
                <c:pt idx="1454">
                  <c:v>42244</c:v>
                </c:pt>
                <c:pt idx="1455">
                  <c:v>42251</c:v>
                </c:pt>
                <c:pt idx="1456">
                  <c:v>42258</c:v>
                </c:pt>
                <c:pt idx="1457">
                  <c:v>42265</c:v>
                </c:pt>
                <c:pt idx="1458">
                  <c:v>42272</c:v>
                </c:pt>
                <c:pt idx="1459">
                  <c:v>42279</c:v>
                </c:pt>
                <c:pt idx="1460">
                  <c:v>42285</c:v>
                </c:pt>
                <c:pt idx="1461">
                  <c:v>42293</c:v>
                </c:pt>
                <c:pt idx="1462">
                  <c:v>42300</c:v>
                </c:pt>
                <c:pt idx="1463">
                  <c:v>42307</c:v>
                </c:pt>
                <c:pt idx="1464">
                  <c:v>42314</c:v>
                </c:pt>
                <c:pt idx="1465">
                  <c:v>42321</c:v>
                </c:pt>
                <c:pt idx="1466">
                  <c:v>42328</c:v>
                </c:pt>
                <c:pt idx="1467">
                  <c:v>42335</c:v>
                </c:pt>
                <c:pt idx="1468">
                  <c:v>42342</c:v>
                </c:pt>
                <c:pt idx="1469">
                  <c:v>42349</c:v>
                </c:pt>
                <c:pt idx="1470">
                  <c:v>42356</c:v>
                </c:pt>
                <c:pt idx="1471">
                  <c:v>42363</c:v>
                </c:pt>
                <c:pt idx="1472">
                  <c:v>42369</c:v>
                </c:pt>
                <c:pt idx="1473">
                  <c:v>42377</c:v>
                </c:pt>
                <c:pt idx="1474">
                  <c:v>42384</c:v>
                </c:pt>
                <c:pt idx="1475">
                  <c:v>42391</c:v>
                </c:pt>
                <c:pt idx="1476">
                  <c:v>42398</c:v>
                </c:pt>
                <c:pt idx="1477">
                  <c:v>42405</c:v>
                </c:pt>
                <c:pt idx="1478">
                  <c:v>42412</c:v>
                </c:pt>
                <c:pt idx="1479">
                  <c:v>42419</c:v>
                </c:pt>
                <c:pt idx="1480">
                  <c:v>42426</c:v>
                </c:pt>
                <c:pt idx="1481">
                  <c:v>42433</c:v>
                </c:pt>
                <c:pt idx="1482">
                  <c:v>42440</c:v>
                </c:pt>
                <c:pt idx="1483">
                  <c:v>42447</c:v>
                </c:pt>
                <c:pt idx="1484">
                  <c:v>42454</c:v>
                </c:pt>
                <c:pt idx="1485">
                  <c:v>42461</c:v>
                </c:pt>
                <c:pt idx="1486">
                  <c:v>42468</c:v>
                </c:pt>
                <c:pt idx="1487">
                  <c:v>42475</c:v>
                </c:pt>
                <c:pt idx="1488">
                  <c:v>42482</c:v>
                </c:pt>
                <c:pt idx="1489">
                  <c:v>42489</c:v>
                </c:pt>
                <c:pt idx="1490">
                  <c:v>42496</c:v>
                </c:pt>
                <c:pt idx="1491">
                  <c:v>42503</c:v>
                </c:pt>
                <c:pt idx="1492">
                  <c:v>42510</c:v>
                </c:pt>
                <c:pt idx="1493">
                  <c:v>42517</c:v>
                </c:pt>
                <c:pt idx="1494">
                  <c:v>42524</c:v>
                </c:pt>
                <c:pt idx="1495">
                  <c:v>42529</c:v>
                </c:pt>
                <c:pt idx="1496">
                  <c:v>42538</c:v>
                </c:pt>
                <c:pt idx="1497">
                  <c:v>42545</c:v>
                </c:pt>
                <c:pt idx="1498">
                  <c:v>42552</c:v>
                </c:pt>
                <c:pt idx="1499">
                  <c:v>42558</c:v>
                </c:pt>
                <c:pt idx="1500">
                  <c:v>42566</c:v>
                </c:pt>
                <c:pt idx="1501">
                  <c:v>42573</c:v>
                </c:pt>
                <c:pt idx="1502">
                  <c:v>42580</c:v>
                </c:pt>
                <c:pt idx="1503">
                  <c:v>42587</c:v>
                </c:pt>
                <c:pt idx="1504">
                  <c:v>42594</c:v>
                </c:pt>
                <c:pt idx="1505">
                  <c:v>42601</c:v>
                </c:pt>
                <c:pt idx="1506">
                  <c:v>42608</c:v>
                </c:pt>
                <c:pt idx="1507">
                  <c:v>42615</c:v>
                </c:pt>
                <c:pt idx="1508">
                  <c:v>42622</c:v>
                </c:pt>
                <c:pt idx="1509">
                  <c:v>42627</c:v>
                </c:pt>
                <c:pt idx="1510">
                  <c:v>42636</c:v>
                </c:pt>
                <c:pt idx="1511">
                  <c:v>42643</c:v>
                </c:pt>
                <c:pt idx="1512">
                  <c:v>42650</c:v>
                </c:pt>
                <c:pt idx="1513">
                  <c:v>42657</c:v>
                </c:pt>
                <c:pt idx="1514">
                  <c:v>42664</c:v>
                </c:pt>
                <c:pt idx="1515">
                  <c:v>42671</c:v>
                </c:pt>
                <c:pt idx="1516">
                  <c:v>42678</c:v>
                </c:pt>
                <c:pt idx="1517">
                  <c:v>42685</c:v>
                </c:pt>
                <c:pt idx="1518">
                  <c:v>42692</c:v>
                </c:pt>
                <c:pt idx="1519">
                  <c:v>42699</c:v>
                </c:pt>
                <c:pt idx="1520">
                  <c:v>42706</c:v>
                </c:pt>
                <c:pt idx="1521">
                  <c:v>42713</c:v>
                </c:pt>
                <c:pt idx="1522">
                  <c:v>42720</c:v>
                </c:pt>
                <c:pt idx="1523">
                  <c:v>42727</c:v>
                </c:pt>
                <c:pt idx="1524">
                  <c:v>42734</c:v>
                </c:pt>
                <c:pt idx="1525">
                  <c:v>42741</c:v>
                </c:pt>
                <c:pt idx="1526">
                  <c:v>42748</c:v>
                </c:pt>
                <c:pt idx="1527">
                  <c:v>42755</c:v>
                </c:pt>
                <c:pt idx="1528">
                  <c:v>42761</c:v>
                </c:pt>
                <c:pt idx="1529">
                  <c:v>42769</c:v>
                </c:pt>
                <c:pt idx="1530">
                  <c:v>42776</c:v>
                </c:pt>
                <c:pt idx="1531">
                  <c:v>42784</c:v>
                </c:pt>
                <c:pt idx="1532">
                  <c:v>42790</c:v>
                </c:pt>
                <c:pt idx="1533">
                  <c:v>42797</c:v>
                </c:pt>
                <c:pt idx="1534">
                  <c:v>42804</c:v>
                </c:pt>
                <c:pt idx="1535">
                  <c:v>42811</c:v>
                </c:pt>
                <c:pt idx="1536">
                  <c:v>42818</c:v>
                </c:pt>
                <c:pt idx="1537">
                  <c:v>42825</c:v>
                </c:pt>
                <c:pt idx="1538">
                  <c:v>42832</c:v>
                </c:pt>
                <c:pt idx="1539">
                  <c:v>42839</c:v>
                </c:pt>
                <c:pt idx="1540">
                  <c:v>42846</c:v>
                </c:pt>
                <c:pt idx="1541">
                  <c:v>42853</c:v>
                </c:pt>
                <c:pt idx="1542">
                  <c:v>42860</c:v>
                </c:pt>
                <c:pt idx="1543">
                  <c:v>42867</c:v>
                </c:pt>
                <c:pt idx="1544">
                  <c:v>42874</c:v>
                </c:pt>
                <c:pt idx="1545">
                  <c:v>42881</c:v>
                </c:pt>
                <c:pt idx="1546">
                  <c:v>42888</c:v>
                </c:pt>
                <c:pt idx="1547">
                  <c:v>42895</c:v>
                </c:pt>
                <c:pt idx="1548">
                  <c:v>42902</c:v>
                </c:pt>
                <c:pt idx="1549">
                  <c:v>42909</c:v>
                </c:pt>
                <c:pt idx="1550">
                  <c:v>42916</c:v>
                </c:pt>
                <c:pt idx="1551">
                  <c:v>42923</c:v>
                </c:pt>
                <c:pt idx="1552">
                  <c:v>42930</c:v>
                </c:pt>
                <c:pt idx="1553">
                  <c:v>42937</c:v>
                </c:pt>
                <c:pt idx="1554">
                  <c:v>42944</c:v>
                </c:pt>
                <c:pt idx="1555">
                  <c:v>42951</c:v>
                </c:pt>
                <c:pt idx="1556">
                  <c:v>42958</c:v>
                </c:pt>
                <c:pt idx="1557">
                  <c:v>42965</c:v>
                </c:pt>
                <c:pt idx="1558">
                  <c:v>42972</c:v>
                </c:pt>
                <c:pt idx="1559">
                  <c:v>42979</c:v>
                </c:pt>
                <c:pt idx="1560">
                  <c:v>42986</c:v>
                </c:pt>
                <c:pt idx="1561">
                  <c:v>42993</c:v>
                </c:pt>
                <c:pt idx="1562">
                  <c:v>43000</c:v>
                </c:pt>
                <c:pt idx="1563">
                  <c:v>43007</c:v>
                </c:pt>
                <c:pt idx="1564">
                  <c:v>43014</c:v>
                </c:pt>
                <c:pt idx="1565">
                  <c:v>43021</c:v>
                </c:pt>
                <c:pt idx="1566">
                  <c:v>43028</c:v>
                </c:pt>
                <c:pt idx="1567">
                  <c:v>43035</c:v>
                </c:pt>
                <c:pt idx="1568">
                  <c:v>43042</c:v>
                </c:pt>
                <c:pt idx="1569">
                  <c:v>43049</c:v>
                </c:pt>
                <c:pt idx="1570">
                  <c:v>43056</c:v>
                </c:pt>
                <c:pt idx="1571">
                  <c:v>43063</c:v>
                </c:pt>
                <c:pt idx="1572">
                  <c:v>43070</c:v>
                </c:pt>
                <c:pt idx="1573">
                  <c:v>43077</c:v>
                </c:pt>
                <c:pt idx="1574">
                  <c:v>43084</c:v>
                </c:pt>
                <c:pt idx="1575">
                  <c:v>43091</c:v>
                </c:pt>
                <c:pt idx="1576">
                  <c:v>43098</c:v>
                </c:pt>
                <c:pt idx="1577">
                  <c:v>43105</c:v>
                </c:pt>
                <c:pt idx="1578">
                  <c:v>43112</c:v>
                </c:pt>
                <c:pt idx="1579">
                  <c:v>43119</c:v>
                </c:pt>
                <c:pt idx="1580">
                  <c:v>43126</c:v>
                </c:pt>
                <c:pt idx="1581">
                  <c:v>43133</c:v>
                </c:pt>
                <c:pt idx="1582">
                  <c:v>43140</c:v>
                </c:pt>
                <c:pt idx="1583">
                  <c:v>43147</c:v>
                </c:pt>
                <c:pt idx="1584">
                  <c:v>43154</c:v>
                </c:pt>
                <c:pt idx="1585">
                  <c:v>43161</c:v>
                </c:pt>
                <c:pt idx="1586">
                  <c:v>43168</c:v>
                </c:pt>
                <c:pt idx="1587">
                  <c:v>43175</c:v>
                </c:pt>
                <c:pt idx="1588">
                  <c:v>43182</c:v>
                </c:pt>
                <c:pt idx="1589">
                  <c:v>43189</c:v>
                </c:pt>
                <c:pt idx="1590">
                  <c:v>43196</c:v>
                </c:pt>
                <c:pt idx="1591">
                  <c:v>43203</c:v>
                </c:pt>
                <c:pt idx="1592">
                  <c:v>43210</c:v>
                </c:pt>
                <c:pt idx="1593">
                  <c:v>43217</c:v>
                </c:pt>
                <c:pt idx="1594">
                  <c:v>43224</c:v>
                </c:pt>
                <c:pt idx="1595">
                  <c:v>43231</c:v>
                </c:pt>
                <c:pt idx="1596">
                  <c:v>43238</c:v>
                </c:pt>
                <c:pt idx="1597">
                  <c:v>43245</c:v>
                </c:pt>
                <c:pt idx="1598">
                  <c:v>43252</c:v>
                </c:pt>
                <c:pt idx="1599">
                  <c:v>43259</c:v>
                </c:pt>
                <c:pt idx="1600">
                  <c:v>43266</c:v>
                </c:pt>
                <c:pt idx="1601">
                  <c:v>43273</c:v>
                </c:pt>
                <c:pt idx="1602">
                  <c:v>43280</c:v>
                </c:pt>
                <c:pt idx="1603">
                  <c:v>43287</c:v>
                </c:pt>
                <c:pt idx="1604">
                  <c:v>43294</c:v>
                </c:pt>
                <c:pt idx="1605">
                  <c:v>43301</c:v>
                </c:pt>
                <c:pt idx="1606">
                  <c:v>43308</c:v>
                </c:pt>
                <c:pt idx="1607">
                  <c:v>43315</c:v>
                </c:pt>
                <c:pt idx="1608">
                  <c:v>43322</c:v>
                </c:pt>
                <c:pt idx="1609">
                  <c:v>43328</c:v>
                </c:pt>
                <c:pt idx="1610">
                  <c:v>43336</c:v>
                </c:pt>
                <c:pt idx="1611">
                  <c:v>43343</c:v>
                </c:pt>
                <c:pt idx="1612">
                  <c:v>43350</c:v>
                </c:pt>
                <c:pt idx="1613">
                  <c:v>43357</c:v>
                </c:pt>
                <c:pt idx="1614">
                  <c:v>43364</c:v>
                </c:pt>
                <c:pt idx="1615">
                  <c:v>43371</c:v>
                </c:pt>
                <c:pt idx="1616">
                  <c:v>43376</c:v>
                </c:pt>
                <c:pt idx="1617">
                  <c:v>43385</c:v>
                </c:pt>
                <c:pt idx="1618">
                  <c:v>43392</c:v>
                </c:pt>
                <c:pt idx="1619">
                  <c:v>43399</c:v>
                </c:pt>
                <c:pt idx="1620">
                  <c:v>43406</c:v>
                </c:pt>
                <c:pt idx="1621">
                  <c:v>43413</c:v>
                </c:pt>
                <c:pt idx="1622">
                  <c:v>43420</c:v>
                </c:pt>
                <c:pt idx="1623">
                  <c:v>43427</c:v>
                </c:pt>
                <c:pt idx="1624">
                  <c:v>43432</c:v>
                </c:pt>
              </c:numCache>
            </c:numRef>
          </c:cat>
          <c:val>
            <c:numRef>
              <c:f>DXYvsMXEF!$C$2:$C$1626</c:f>
              <c:numCache>
                <c:formatCode>General</c:formatCode>
                <c:ptCount val="1625"/>
                <c:pt idx="0">
                  <c:v>100</c:v>
                </c:pt>
                <c:pt idx="1">
                  <c:v>108.32</c:v>
                </c:pt>
                <c:pt idx="2">
                  <c:v>106.18</c:v>
                </c:pt>
                <c:pt idx="3">
                  <c:v>109.99</c:v>
                </c:pt>
                <c:pt idx="4">
                  <c:v>109.42</c:v>
                </c:pt>
                <c:pt idx="5">
                  <c:v>107.78</c:v>
                </c:pt>
                <c:pt idx="6">
                  <c:v>108.03</c:v>
                </c:pt>
                <c:pt idx="7">
                  <c:v>109.86</c:v>
                </c:pt>
                <c:pt idx="8">
                  <c:v>108.8</c:v>
                </c:pt>
                <c:pt idx="9">
                  <c:v>113.17</c:v>
                </c:pt>
                <c:pt idx="10">
                  <c:v>114.93</c:v>
                </c:pt>
                <c:pt idx="11">
                  <c:v>117.39</c:v>
                </c:pt>
                <c:pt idx="12">
                  <c:v>119.71</c:v>
                </c:pt>
                <c:pt idx="13">
                  <c:v>120.68</c:v>
                </c:pt>
                <c:pt idx="14">
                  <c:v>120.88</c:v>
                </c:pt>
                <c:pt idx="15">
                  <c:v>120.64</c:v>
                </c:pt>
                <c:pt idx="16">
                  <c:v>124.65</c:v>
                </c:pt>
                <c:pt idx="17">
                  <c:v>126.27</c:v>
                </c:pt>
                <c:pt idx="18">
                  <c:v>121.18</c:v>
                </c:pt>
                <c:pt idx="19">
                  <c:v>122.72</c:v>
                </c:pt>
                <c:pt idx="20">
                  <c:v>126.76</c:v>
                </c:pt>
                <c:pt idx="21">
                  <c:v>129.04</c:v>
                </c:pt>
                <c:pt idx="22">
                  <c:v>130.91999999999999</c:v>
                </c:pt>
                <c:pt idx="23">
                  <c:v>131.88999999999999</c:v>
                </c:pt>
                <c:pt idx="24">
                  <c:v>134.41999999999999</c:v>
                </c:pt>
                <c:pt idx="25">
                  <c:v>133.74</c:v>
                </c:pt>
                <c:pt idx="26">
                  <c:v>134.25</c:v>
                </c:pt>
                <c:pt idx="27">
                  <c:v>132.32</c:v>
                </c:pt>
                <c:pt idx="28">
                  <c:v>130.9</c:v>
                </c:pt>
                <c:pt idx="29">
                  <c:v>130.41</c:v>
                </c:pt>
                <c:pt idx="30">
                  <c:v>129.91999999999999</c:v>
                </c:pt>
                <c:pt idx="31">
                  <c:v>128.94999999999999</c:v>
                </c:pt>
                <c:pt idx="32">
                  <c:v>129.27000000000001</c:v>
                </c:pt>
                <c:pt idx="33">
                  <c:v>128.34</c:v>
                </c:pt>
                <c:pt idx="34">
                  <c:v>127.67</c:v>
                </c:pt>
                <c:pt idx="35">
                  <c:v>126.41</c:v>
                </c:pt>
                <c:pt idx="36">
                  <c:v>129.81</c:v>
                </c:pt>
                <c:pt idx="37">
                  <c:v>131.44999999999999</c:v>
                </c:pt>
                <c:pt idx="38">
                  <c:v>133.65</c:v>
                </c:pt>
                <c:pt idx="39">
                  <c:v>133.74</c:v>
                </c:pt>
                <c:pt idx="40">
                  <c:v>132.75</c:v>
                </c:pt>
                <c:pt idx="41">
                  <c:v>131.29</c:v>
                </c:pt>
                <c:pt idx="42">
                  <c:v>130.93</c:v>
                </c:pt>
                <c:pt idx="43">
                  <c:v>132.46</c:v>
                </c:pt>
                <c:pt idx="44">
                  <c:v>135.62</c:v>
                </c:pt>
                <c:pt idx="45">
                  <c:v>136.46</c:v>
                </c:pt>
                <c:pt idx="46">
                  <c:v>135.91999999999999</c:v>
                </c:pt>
                <c:pt idx="47">
                  <c:v>133.1</c:v>
                </c:pt>
                <c:pt idx="48">
                  <c:v>130.31</c:v>
                </c:pt>
                <c:pt idx="49">
                  <c:v>128.83000000000001</c:v>
                </c:pt>
                <c:pt idx="50">
                  <c:v>127.94</c:v>
                </c:pt>
                <c:pt idx="51">
                  <c:v>132.80000000000001</c:v>
                </c:pt>
                <c:pt idx="52">
                  <c:v>134.87</c:v>
                </c:pt>
                <c:pt idx="53">
                  <c:v>135.88</c:v>
                </c:pt>
                <c:pt idx="54">
                  <c:v>138.79</c:v>
                </c:pt>
                <c:pt idx="55">
                  <c:v>132.09</c:v>
                </c:pt>
                <c:pt idx="56">
                  <c:v>132.22</c:v>
                </c:pt>
                <c:pt idx="57">
                  <c:v>137.13</c:v>
                </c:pt>
                <c:pt idx="58">
                  <c:v>138.30000000000001</c:v>
                </c:pt>
                <c:pt idx="59">
                  <c:v>139.22999999999999</c:v>
                </c:pt>
                <c:pt idx="60">
                  <c:v>143.30000000000001</c:v>
                </c:pt>
                <c:pt idx="61">
                  <c:v>145.32</c:v>
                </c:pt>
                <c:pt idx="62">
                  <c:v>146.72</c:v>
                </c:pt>
                <c:pt idx="63">
                  <c:v>150.21</c:v>
                </c:pt>
                <c:pt idx="64">
                  <c:v>150.19</c:v>
                </c:pt>
                <c:pt idx="65">
                  <c:v>155.99</c:v>
                </c:pt>
                <c:pt idx="66">
                  <c:v>159.36000000000001</c:v>
                </c:pt>
                <c:pt idx="67">
                  <c:v>172.69</c:v>
                </c:pt>
                <c:pt idx="68">
                  <c:v>178.71</c:v>
                </c:pt>
                <c:pt idx="69">
                  <c:v>184.24</c:v>
                </c:pt>
                <c:pt idx="70">
                  <c:v>184.59</c:v>
                </c:pt>
                <c:pt idx="71">
                  <c:v>181.11</c:v>
                </c:pt>
                <c:pt idx="72">
                  <c:v>185.44</c:v>
                </c:pt>
                <c:pt idx="73">
                  <c:v>179.76</c:v>
                </c:pt>
                <c:pt idx="74">
                  <c:v>190.51</c:v>
                </c:pt>
                <c:pt idx="75">
                  <c:v>177.8</c:v>
                </c:pt>
                <c:pt idx="76">
                  <c:v>164.44</c:v>
                </c:pt>
                <c:pt idx="77">
                  <c:v>165.03</c:v>
                </c:pt>
                <c:pt idx="78">
                  <c:v>163.28</c:v>
                </c:pt>
                <c:pt idx="79">
                  <c:v>167.77</c:v>
                </c:pt>
                <c:pt idx="80">
                  <c:v>171.3</c:v>
                </c:pt>
                <c:pt idx="81">
                  <c:v>170.32</c:v>
                </c:pt>
                <c:pt idx="82">
                  <c:v>175</c:v>
                </c:pt>
                <c:pt idx="83">
                  <c:v>172.63</c:v>
                </c:pt>
                <c:pt idx="84">
                  <c:v>175.54</c:v>
                </c:pt>
                <c:pt idx="85">
                  <c:v>177.51</c:v>
                </c:pt>
                <c:pt idx="86">
                  <c:v>178.34</c:v>
                </c:pt>
                <c:pt idx="87">
                  <c:v>178.15</c:v>
                </c:pt>
                <c:pt idx="88">
                  <c:v>182.95</c:v>
                </c:pt>
                <c:pt idx="89">
                  <c:v>185.76</c:v>
                </c:pt>
                <c:pt idx="90">
                  <c:v>189.59</c:v>
                </c:pt>
                <c:pt idx="91">
                  <c:v>198.98</c:v>
                </c:pt>
                <c:pt idx="92">
                  <c:v>209.11</c:v>
                </c:pt>
                <c:pt idx="93">
                  <c:v>208.37</c:v>
                </c:pt>
                <c:pt idx="94">
                  <c:v>205.38</c:v>
                </c:pt>
                <c:pt idx="95">
                  <c:v>203.12</c:v>
                </c:pt>
                <c:pt idx="96">
                  <c:v>199.11</c:v>
                </c:pt>
                <c:pt idx="97">
                  <c:v>191.45</c:v>
                </c:pt>
                <c:pt idx="98">
                  <c:v>192.7</c:v>
                </c:pt>
                <c:pt idx="99">
                  <c:v>195.38</c:v>
                </c:pt>
                <c:pt idx="100">
                  <c:v>191.57</c:v>
                </c:pt>
                <c:pt idx="101">
                  <c:v>193.58</c:v>
                </c:pt>
                <c:pt idx="102">
                  <c:v>203.65</c:v>
                </c:pt>
                <c:pt idx="103">
                  <c:v>209.07</c:v>
                </c:pt>
                <c:pt idx="104">
                  <c:v>214.7</c:v>
                </c:pt>
                <c:pt idx="105">
                  <c:v>228.91</c:v>
                </c:pt>
                <c:pt idx="106">
                  <c:v>232.69</c:v>
                </c:pt>
                <c:pt idx="107">
                  <c:v>225.79</c:v>
                </c:pt>
                <c:pt idx="108">
                  <c:v>221.36</c:v>
                </c:pt>
                <c:pt idx="109">
                  <c:v>225.24</c:v>
                </c:pt>
                <c:pt idx="110">
                  <c:v>233.94</c:v>
                </c:pt>
                <c:pt idx="111">
                  <c:v>236.7</c:v>
                </c:pt>
                <c:pt idx="112">
                  <c:v>228.69</c:v>
                </c:pt>
                <c:pt idx="113">
                  <c:v>232.33</c:v>
                </c:pt>
                <c:pt idx="114">
                  <c:v>228.11</c:v>
                </c:pt>
                <c:pt idx="115">
                  <c:v>225.1</c:v>
                </c:pt>
                <c:pt idx="116">
                  <c:v>201.08</c:v>
                </c:pt>
                <c:pt idx="117">
                  <c:v>197.85</c:v>
                </c:pt>
                <c:pt idx="118">
                  <c:v>197.92</c:v>
                </c:pt>
                <c:pt idx="119">
                  <c:v>202.54</c:v>
                </c:pt>
                <c:pt idx="120">
                  <c:v>208.27</c:v>
                </c:pt>
                <c:pt idx="121">
                  <c:v>210.97</c:v>
                </c:pt>
                <c:pt idx="122">
                  <c:v>217.16</c:v>
                </c:pt>
                <c:pt idx="123">
                  <c:v>219.64</c:v>
                </c:pt>
                <c:pt idx="124">
                  <c:v>224.22</c:v>
                </c:pt>
                <c:pt idx="125">
                  <c:v>229.19</c:v>
                </c:pt>
                <c:pt idx="126">
                  <c:v>229.27</c:v>
                </c:pt>
                <c:pt idx="127">
                  <c:v>230.25</c:v>
                </c:pt>
                <c:pt idx="128">
                  <c:v>223.85</c:v>
                </c:pt>
                <c:pt idx="129">
                  <c:v>227.66</c:v>
                </c:pt>
                <c:pt idx="130">
                  <c:v>235.14</c:v>
                </c:pt>
                <c:pt idx="131">
                  <c:v>238.23</c:v>
                </c:pt>
                <c:pt idx="132">
                  <c:v>243.18</c:v>
                </c:pt>
                <c:pt idx="133">
                  <c:v>251.6</c:v>
                </c:pt>
                <c:pt idx="134">
                  <c:v>252.58</c:v>
                </c:pt>
                <c:pt idx="135">
                  <c:v>253.14</c:v>
                </c:pt>
                <c:pt idx="136">
                  <c:v>232.66</c:v>
                </c:pt>
                <c:pt idx="137">
                  <c:v>232.94</c:v>
                </c:pt>
                <c:pt idx="138">
                  <c:v>202.49</c:v>
                </c:pt>
                <c:pt idx="139">
                  <c:v>221.94</c:v>
                </c:pt>
                <c:pt idx="140">
                  <c:v>217.08</c:v>
                </c:pt>
                <c:pt idx="141">
                  <c:v>212.69</c:v>
                </c:pt>
                <c:pt idx="142">
                  <c:v>205.22</c:v>
                </c:pt>
                <c:pt idx="143">
                  <c:v>193.09</c:v>
                </c:pt>
                <c:pt idx="144">
                  <c:v>195.66</c:v>
                </c:pt>
                <c:pt idx="145">
                  <c:v>189.81</c:v>
                </c:pt>
                <c:pt idx="146">
                  <c:v>189.31</c:v>
                </c:pt>
                <c:pt idx="147">
                  <c:v>195.29</c:v>
                </c:pt>
                <c:pt idx="148">
                  <c:v>187.11</c:v>
                </c:pt>
                <c:pt idx="149">
                  <c:v>183.69</c:v>
                </c:pt>
                <c:pt idx="150">
                  <c:v>186.93</c:v>
                </c:pt>
                <c:pt idx="151">
                  <c:v>187.73</c:v>
                </c:pt>
                <c:pt idx="152">
                  <c:v>178.96</c:v>
                </c:pt>
                <c:pt idx="153">
                  <c:v>192.38</c:v>
                </c:pt>
                <c:pt idx="154">
                  <c:v>192.41</c:v>
                </c:pt>
                <c:pt idx="155">
                  <c:v>185.24</c:v>
                </c:pt>
                <c:pt idx="156">
                  <c:v>184.85</c:v>
                </c:pt>
                <c:pt idx="157">
                  <c:v>185.16</c:v>
                </c:pt>
                <c:pt idx="158">
                  <c:v>186.66</c:v>
                </c:pt>
                <c:pt idx="159">
                  <c:v>179.28</c:v>
                </c:pt>
                <c:pt idx="160">
                  <c:v>188.94</c:v>
                </c:pt>
                <c:pt idx="161">
                  <c:v>189.6</c:v>
                </c:pt>
                <c:pt idx="162">
                  <c:v>201.4</c:v>
                </c:pt>
                <c:pt idx="163">
                  <c:v>213.72</c:v>
                </c:pt>
                <c:pt idx="164">
                  <c:v>222.05</c:v>
                </c:pt>
                <c:pt idx="165">
                  <c:v>227.35</c:v>
                </c:pt>
                <c:pt idx="166">
                  <c:v>229.33</c:v>
                </c:pt>
                <c:pt idx="167">
                  <c:v>235.4</c:v>
                </c:pt>
                <c:pt idx="168">
                  <c:v>234.59</c:v>
                </c:pt>
                <c:pt idx="169">
                  <c:v>237.6</c:v>
                </c:pt>
                <c:pt idx="170">
                  <c:v>238.23</c:v>
                </c:pt>
                <c:pt idx="171">
                  <c:v>246.66</c:v>
                </c:pt>
                <c:pt idx="172">
                  <c:v>244.89</c:v>
                </c:pt>
                <c:pt idx="173">
                  <c:v>248.06</c:v>
                </c:pt>
                <c:pt idx="174">
                  <c:v>242.24</c:v>
                </c:pt>
                <c:pt idx="175">
                  <c:v>239.53</c:v>
                </c:pt>
                <c:pt idx="176">
                  <c:v>241.96</c:v>
                </c:pt>
                <c:pt idx="177">
                  <c:v>243.2</c:v>
                </c:pt>
                <c:pt idx="178">
                  <c:v>252.17</c:v>
                </c:pt>
                <c:pt idx="179">
                  <c:v>256.97000000000003</c:v>
                </c:pt>
                <c:pt idx="180">
                  <c:v>256.73</c:v>
                </c:pt>
                <c:pt idx="181">
                  <c:v>254.33</c:v>
                </c:pt>
                <c:pt idx="182">
                  <c:v>251.48</c:v>
                </c:pt>
                <c:pt idx="183">
                  <c:v>247.27</c:v>
                </c:pt>
                <c:pt idx="184">
                  <c:v>247.49</c:v>
                </c:pt>
                <c:pt idx="185">
                  <c:v>249.86</c:v>
                </c:pt>
                <c:pt idx="186">
                  <c:v>254.92</c:v>
                </c:pt>
                <c:pt idx="187">
                  <c:v>257.45999999999998</c:v>
                </c:pt>
                <c:pt idx="188">
                  <c:v>260.95</c:v>
                </c:pt>
                <c:pt idx="189">
                  <c:v>255.05</c:v>
                </c:pt>
                <c:pt idx="190">
                  <c:v>255.6</c:v>
                </c:pt>
                <c:pt idx="191">
                  <c:v>259.05</c:v>
                </c:pt>
                <c:pt idx="192">
                  <c:v>264.27</c:v>
                </c:pt>
                <c:pt idx="193">
                  <c:v>266.64</c:v>
                </c:pt>
                <c:pt idx="194">
                  <c:v>270.08</c:v>
                </c:pt>
                <c:pt idx="195">
                  <c:v>266.97000000000003</c:v>
                </c:pt>
                <c:pt idx="196">
                  <c:v>260.14</c:v>
                </c:pt>
                <c:pt idx="197">
                  <c:v>258.52</c:v>
                </c:pt>
                <c:pt idx="198">
                  <c:v>262.22000000000003</c:v>
                </c:pt>
                <c:pt idx="199">
                  <c:v>265.57</c:v>
                </c:pt>
                <c:pt idx="200">
                  <c:v>263.83</c:v>
                </c:pt>
                <c:pt idx="201">
                  <c:v>265.22000000000003</c:v>
                </c:pt>
                <c:pt idx="202">
                  <c:v>265.27999999999997</c:v>
                </c:pt>
                <c:pt idx="203">
                  <c:v>267.86</c:v>
                </c:pt>
                <c:pt idx="204">
                  <c:v>257.39</c:v>
                </c:pt>
                <c:pt idx="205">
                  <c:v>259.77</c:v>
                </c:pt>
                <c:pt idx="206">
                  <c:v>263.48</c:v>
                </c:pt>
                <c:pt idx="207">
                  <c:v>264.64999999999998</c:v>
                </c:pt>
                <c:pt idx="208">
                  <c:v>272.11</c:v>
                </c:pt>
                <c:pt idx="209">
                  <c:v>283.74</c:v>
                </c:pt>
                <c:pt idx="210">
                  <c:v>288.8</c:v>
                </c:pt>
                <c:pt idx="211">
                  <c:v>297.01</c:v>
                </c:pt>
                <c:pt idx="212">
                  <c:v>302.14999999999998</c:v>
                </c:pt>
                <c:pt idx="213">
                  <c:v>307.73</c:v>
                </c:pt>
                <c:pt idx="214">
                  <c:v>323.83999999999997</c:v>
                </c:pt>
                <c:pt idx="215">
                  <c:v>322.13</c:v>
                </c:pt>
                <c:pt idx="216">
                  <c:v>321.85000000000002</c:v>
                </c:pt>
                <c:pt idx="217">
                  <c:v>323.56</c:v>
                </c:pt>
                <c:pt idx="218">
                  <c:v>334.13</c:v>
                </c:pt>
                <c:pt idx="219">
                  <c:v>335.97</c:v>
                </c:pt>
                <c:pt idx="220">
                  <c:v>336.55</c:v>
                </c:pt>
                <c:pt idx="221">
                  <c:v>336.67</c:v>
                </c:pt>
                <c:pt idx="222">
                  <c:v>343.01</c:v>
                </c:pt>
                <c:pt idx="223">
                  <c:v>344.54</c:v>
                </c:pt>
                <c:pt idx="224">
                  <c:v>348.92</c:v>
                </c:pt>
                <c:pt idx="225">
                  <c:v>350.53</c:v>
                </c:pt>
                <c:pt idx="226">
                  <c:v>353.79</c:v>
                </c:pt>
                <c:pt idx="227">
                  <c:v>351.38</c:v>
                </c:pt>
                <c:pt idx="228">
                  <c:v>342.72</c:v>
                </c:pt>
                <c:pt idx="229">
                  <c:v>344.76</c:v>
                </c:pt>
                <c:pt idx="230">
                  <c:v>347.33</c:v>
                </c:pt>
                <c:pt idx="231">
                  <c:v>341.19</c:v>
                </c:pt>
                <c:pt idx="232">
                  <c:v>340.42</c:v>
                </c:pt>
                <c:pt idx="233">
                  <c:v>338.72</c:v>
                </c:pt>
                <c:pt idx="234">
                  <c:v>335.13</c:v>
                </c:pt>
                <c:pt idx="235">
                  <c:v>320.73</c:v>
                </c:pt>
                <c:pt idx="236">
                  <c:v>310.5</c:v>
                </c:pt>
                <c:pt idx="237">
                  <c:v>308.75</c:v>
                </c:pt>
                <c:pt idx="238">
                  <c:v>312.77999999999997</c:v>
                </c:pt>
                <c:pt idx="239">
                  <c:v>320.55</c:v>
                </c:pt>
                <c:pt idx="240">
                  <c:v>303.49</c:v>
                </c:pt>
                <c:pt idx="241">
                  <c:v>308.38</c:v>
                </c:pt>
                <c:pt idx="242">
                  <c:v>306.41000000000003</c:v>
                </c:pt>
                <c:pt idx="243">
                  <c:v>297.89999999999998</c:v>
                </c:pt>
                <c:pt idx="244">
                  <c:v>287.92</c:v>
                </c:pt>
                <c:pt idx="245">
                  <c:v>295.61</c:v>
                </c:pt>
                <c:pt idx="246">
                  <c:v>292.93</c:v>
                </c:pt>
                <c:pt idx="247">
                  <c:v>290.8</c:v>
                </c:pt>
                <c:pt idx="248">
                  <c:v>290.20999999999998</c:v>
                </c:pt>
                <c:pt idx="249">
                  <c:v>292.45999999999998</c:v>
                </c:pt>
                <c:pt idx="250">
                  <c:v>294.56</c:v>
                </c:pt>
                <c:pt idx="251">
                  <c:v>290.93</c:v>
                </c:pt>
                <c:pt idx="252">
                  <c:v>290.18</c:v>
                </c:pt>
                <c:pt idx="253">
                  <c:v>300.56</c:v>
                </c:pt>
                <c:pt idx="254">
                  <c:v>309.63</c:v>
                </c:pt>
                <c:pt idx="255">
                  <c:v>308.25</c:v>
                </c:pt>
                <c:pt idx="256">
                  <c:v>302.76</c:v>
                </c:pt>
                <c:pt idx="257">
                  <c:v>300.74</c:v>
                </c:pt>
                <c:pt idx="258">
                  <c:v>306.32</c:v>
                </c:pt>
                <c:pt idx="259">
                  <c:v>306.33</c:v>
                </c:pt>
                <c:pt idx="260">
                  <c:v>306.76</c:v>
                </c:pt>
                <c:pt idx="261">
                  <c:v>307.39</c:v>
                </c:pt>
                <c:pt idx="262">
                  <c:v>313.83999999999997</c:v>
                </c:pt>
                <c:pt idx="263">
                  <c:v>314.93</c:v>
                </c:pt>
                <c:pt idx="264">
                  <c:v>322.86</c:v>
                </c:pt>
                <c:pt idx="265">
                  <c:v>321.77999999999997</c:v>
                </c:pt>
                <c:pt idx="266">
                  <c:v>325.33999999999997</c:v>
                </c:pt>
                <c:pt idx="267">
                  <c:v>316.19</c:v>
                </c:pt>
                <c:pt idx="268">
                  <c:v>320.48</c:v>
                </c:pt>
                <c:pt idx="269">
                  <c:v>322.45999999999998</c:v>
                </c:pt>
                <c:pt idx="270">
                  <c:v>321.39999999999998</c:v>
                </c:pt>
                <c:pt idx="271">
                  <c:v>321.23</c:v>
                </c:pt>
                <c:pt idx="272">
                  <c:v>320.05</c:v>
                </c:pt>
                <c:pt idx="273">
                  <c:v>323.64</c:v>
                </c:pt>
                <c:pt idx="274">
                  <c:v>328.39</c:v>
                </c:pt>
                <c:pt idx="275">
                  <c:v>326.32</c:v>
                </c:pt>
                <c:pt idx="276">
                  <c:v>330.76</c:v>
                </c:pt>
                <c:pt idx="277">
                  <c:v>333.31</c:v>
                </c:pt>
                <c:pt idx="278">
                  <c:v>338.45</c:v>
                </c:pt>
                <c:pt idx="279">
                  <c:v>341.17</c:v>
                </c:pt>
                <c:pt idx="280">
                  <c:v>337.12</c:v>
                </c:pt>
                <c:pt idx="281">
                  <c:v>333.04</c:v>
                </c:pt>
                <c:pt idx="282">
                  <c:v>334.6</c:v>
                </c:pt>
                <c:pt idx="283">
                  <c:v>340.96</c:v>
                </c:pt>
                <c:pt idx="284">
                  <c:v>343.65</c:v>
                </c:pt>
                <c:pt idx="285">
                  <c:v>348.15</c:v>
                </c:pt>
                <c:pt idx="286">
                  <c:v>352.02</c:v>
                </c:pt>
                <c:pt idx="287">
                  <c:v>356.6</c:v>
                </c:pt>
                <c:pt idx="288">
                  <c:v>354.93</c:v>
                </c:pt>
                <c:pt idx="289">
                  <c:v>354.15</c:v>
                </c:pt>
                <c:pt idx="290">
                  <c:v>359.13</c:v>
                </c:pt>
                <c:pt idx="291">
                  <c:v>355.29</c:v>
                </c:pt>
                <c:pt idx="292">
                  <c:v>359.98</c:v>
                </c:pt>
                <c:pt idx="293">
                  <c:v>363.23</c:v>
                </c:pt>
                <c:pt idx="294">
                  <c:v>365.57</c:v>
                </c:pt>
                <c:pt idx="295">
                  <c:v>369.99</c:v>
                </c:pt>
                <c:pt idx="296">
                  <c:v>386.95</c:v>
                </c:pt>
                <c:pt idx="297">
                  <c:v>395.01</c:v>
                </c:pt>
                <c:pt idx="298">
                  <c:v>405.04</c:v>
                </c:pt>
                <c:pt idx="299">
                  <c:v>406.42</c:v>
                </c:pt>
                <c:pt idx="300">
                  <c:v>406.97</c:v>
                </c:pt>
                <c:pt idx="301">
                  <c:v>404.62</c:v>
                </c:pt>
                <c:pt idx="302">
                  <c:v>409.31</c:v>
                </c:pt>
                <c:pt idx="303">
                  <c:v>423.55</c:v>
                </c:pt>
                <c:pt idx="304">
                  <c:v>441.6</c:v>
                </c:pt>
                <c:pt idx="305">
                  <c:v>434.92</c:v>
                </c:pt>
                <c:pt idx="306">
                  <c:v>443.78</c:v>
                </c:pt>
                <c:pt idx="307">
                  <c:v>440.7</c:v>
                </c:pt>
                <c:pt idx="308">
                  <c:v>459.25</c:v>
                </c:pt>
                <c:pt idx="309">
                  <c:v>468.3</c:v>
                </c:pt>
                <c:pt idx="310">
                  <c:v>466.17</c:v>
                </c:pt>
                <c:pt idx="311">
                  <c:v>474.2</c:v>
                </c:pt>
                <c:pt idx="312">
                  <c:v>489.98</c:v>
                </c:pt>
                <c:pt idx="313">
                  <c:v>502.14</c:v>
                </c:pt>
                <c:pt idx="314">
                  <c:v>523.29</c:v>
                </c:pt>
                <c:pt idx="315">
                  <c:v>539.34</c:v>
                </c:pt>
                <c:pt idx="316">
                  <c:v>547.15</c:v>
                </c:pt>
                <c:pt idx="317">
                  <c:v>533.16</c:v>
                </c:pt>
                <c:pt idx="318">
                  <c:v>541.79</c:v>
                </c:pt>
                <c:pt idx="319">
                  <c:v>540.11</c:v>
                </c:pt>
                <c:pt idx="320">
                  <c:v>562.72</c:v>
                </c:pt>
                <c:pt idx="321">
                  <c:v>563.5</c:v>
                </c:pt>
                <c:pt idx="322">
                  <c:v>550.83000000000004</c:v>
                </c:pt>
                <c:pt idx="323">
                  <c:v>539.52</c:v>
                </c:pt>
                <c:pt idx="324">
                  <c:v>519.21</c:v>
                </c:pt>
                <c:pt idx="325">
                  <c:v>517.17999999999995</c:v>
                </c:pt>
                <c:pt idx="326">
                  <c:v>502.01</c:v>
                </c:pt>
                <c:pt idx="327">
                  <c:v>499.12</c:v>
                </c:pt>
                <c:pt idx="328">
                  <c:v>489.89</c:v>
                </c:pt>
                <c:pt idx="329">
                  <c:v>478.94</c:v>
                </c:pt>
                <c:pt idx="330">
                  <c:v>478.56</c:v>
                </c:pt>
                <c:pt idx="331">
                  <c:v>469.98</c:v>
                </c:pt>
                <c:pt idx="332">
                  <c:v>478.36</c:v>
                </c:pt>
                <c:pt idx="333">
                  <c:v>459.82</c:v>
                </c:pt>
                <c:pt idx="334">
                  <c:v>463.13</c:v>
                </c:pt>
                <c:pt idx="335">
                  <c:v>485.17</c:v>
                </c:pt>
                <c:pt idx="336">
                  <c:v>492.8</c:v>
                </c:pt>
                <c:pt idx="337">
                  <c:v>494.38</c:v>
                </c:pt>
                <c:pt idx="338">
                  <c:v>497.33</c:v>
                </c:pt>
                <c:pt idx="339">
                  <c:v>496.95</c:v>
                </c:pt>
                <c:pt idx="340">
                  <c:v>476.55</c:v>
                </c:pt>
                <c:pt idx="341">
                  <c:v>479.11</c:v>
                </c:pt>
                <c:pt idx="342">
                  <c:v>490.51</c:v>
                </c:pt>
                <c:pt idx="343">
                  <c:v>496.85</c:v>
                </c:pt>
                <c:pt idx="344">
                  <c:v>493.3</c:v>
                </c:pt>
                <c:pt idx="345">
                  <c:v>508.73</c:v>
                </c:pt>
                <c:pt idx="346">
                  <c:v>535.37</c:v>
                </c:pt>
                <c:pt idx="347">
                  <c:v>541.26</c:v>
                </c:pt>
                <c:pt idx="348">
                  <c:v>565.80999999999995</c:v>
                </c:pt>
                <c:pt idx="349">
                  <c:v>565.89</c:v>
                </c:pt>
                <c:pt idx="350">
                  <c:v>575.54</c:v>
                </c:pt>
                <c:pt idx="351">
                  <c:v>581.04999999999995</c:v>
                </c:pt>
                <c:pt idx="352">
                  <c:v>587.11</c:v>
                </c:pt>
                <c:pt idx="353">
                  <c:v>583.98</c:v>
                </c:pt>
                <c:pt idx="354">
                  <c:v>577.29</c:v>
                </c:pt>
                <c:pt idx="355">
                  <c:v>567.14</c:v>
                </c:pt>
                <c:pt idx="356">
                  <c:v>577.66</c:v>
                </c:pt>
                <c:pt idx="357">
                  <c:v>567.11</c:v>
                </c:pt>
                <c:pt idx="358">
                  <c:v>566.48</c:v>
                </c:pt>
                <c:pt idx="359">
                  <c:v>560.79</c:v>
                </c:pt>
                <c:pt idx="360">
                  <c:v>552.33000000000004</c:v>
                </c:pt>
                <c:pt idx="361">
                  <c:v>545.53</c:v>
                </c:pt>
                <c:pt idx="362">
                  <c:v>525.67999999999995</c:v>
                </c:pt>
                <c:pt idx="363">
                  <c:v>524.30999999999995</c:v>
                </c:pt>
                <c:pt idx="364">
                  <c:v>514.39</c:v>
                </c:pt>
                <c:pt idx="365">
                  <c:v>518.74</c:v>
                </c:pt>
                <c:pt idx="366">
                  <c:v>493</c:v>
                </c:pt>
                <c:pt idx="367">
                  <c:v>492.58</c:v>
                </c:pt>
                <c:pt idx="368">
                  <c:v>471.77</c:v>
                </c:pt>
                <c:pt idx="369">
                  <c:v>458.49</c:v>
                </c:pt>
                <c:pt idx="370">
                  <c:v>445.85</c:v>
                </c:pt>
                <c:pt idx="371">
                  <c:v>435.74</c:v>
                </c:pt>
                <c:pt idx="372">
                  <c:v>452.63</c:v>
                </c:pt>
                <c:pt idx="373">
                  <c:v>445.43</c:v>
                </c:pt>
                <c:pt idx="374">
                  <c:v>431.21</c:v>
                </c:pt>
                <c:pt idx="375">
                  <c:v>430.28</c:v>
                </c:pt>
                <c:pt idx="376">
                  <c:v>420.5</c:v>
                </c:pt>
                <c:pt idx="377">
                  <c:v>408.84</c:v>
                </c:pt>
                <c:pt idx="378">
                  <c:v>419.5</c:v>
                </c:pt>
                <c:pt idx="379">
                  <c:v>425.89</c:v>
                </c:pt>
                <c:pt idx="380">
                  <c:v>429.8</c:v>
                </c:pt>
                <c:pt idx="381">
                  <c:v>439.9</c:v>
                </c:pt>
                <c:pt idx="382">
                  <c:v>434.36</c:v>
                </c:pt>
                <c:pt idx="383">
                  <c:v>444.64</c:v>
                </c:pt>
                <c:pt idx="384">
                  <c:v>448.29</c:v>
                </c:pt>
                <c:pt idx="385">
                  <c:v>464.51</c:v>
                </c:pt>
                <c:pt idx="386">
                  <c:v>474.06</c:v>
                </c:pt>
                <c:pt idx="387">
                  <c:v>470.48</c:v>
                </c:pt>
                <c:pt idx="388">
                  <c:v>474</c:v>
                </c:pt>
                <c:pt idx="389">
                  <c:v>483.19</c:v>
                </c:pt>
                <c:pt idx="390">
                  <c:v>474.05</c:v>
                </c:pt>
                <c:pt idx="391">
                  <c:v>475.23</c:v>
                </c:pt>
                <c:pt idx="392">
                  <c:v>473.62</c:v>
                </c:pt>
                <c:pt idx="393">
                  <c:v>471.38</c:v>
                </c:pt>
                <c:pt idx="394">
                  <c:v>488.38</c:v>
                </c:pt>
                <c:pt idx="395">
                  <c:v>495.32</c:v>
                </c:pt>
                <c:pt idx="396">
                  <c:v>484.61</c:v>
                </c:pt>
                <c:pt idx="397">
                  <c:v>482.03</c:v>
                </c:pt>
                <c:pt idx="398">
                  <c:v>488.37</c:v>
                </c:pt>
                <c:pt idx="399">
                  <c:v>482.59</c:v>
                </c:pt>
                <c:pt idx="400">
                  <c:v>475.67</c:v>
                </c:pt>
                <c:pt idx="401">
                  <c:v>474.01</c:v>
                </c:pt>
                <c:pt idx="402">
                  <c:v>470.82</c:v>
                </c:pt>
                <c:pt idx="403">
                  <c:v>470.08</c:v>
                </c:pt>
                <c:pt idx="404">
                  <c:v>474.33</c:v>
                </c:pt>
                <c:pt idx="405">
                  <c:v>472.24</c:v>
                </c:pt>
                <c:pt idx="406">
                  <c:v>466.41</c:v>
                </c:pt>
                <c:pt idx="407">
                  <c:v>465.25</c:v>
                </c:pt>
                <c:pt idx="408">
                  <c:v>460.26</c:v>
                </c:pt>
                <c:pt idx="409">
                  <c:v>461.7</c:v>
                </c:pt>
                <c:pt idx="410">
                  <c:v>448.39</c:v>
                </c:pt>
                <c:pt idx="411">
                  <c:v>441.85</c:v>
                </c:pt>
                <c:pt idx="412">
                  <c:v>433</c:v>
                </c:pt>
                <c:pt idx="413">
                  <c:v>430.35</c:v>
                </c:pt>
                <c:pt idx="414">
                  <c:v>434.63</c:v>
                </c:pt>
                <c:pt idx="415">
                  <c:v>444.86</c:v>
                </c:pt>
                <c:pt idx="416">
                  <c:v>451</c:v>
                </c:pt>
                <c:pt idx="417">
                  <c:v>450.2</c:v>
                </c:pt>
                <c:pt idx="418">
                  <c:v>460.89</c:v>
                </c:pt>
                <c:pt idx="419">
                  <c:v>458.37</c:v>
                </c:pt>
                <c:pt idx="420">
                  <c:v>479.18</c:v>
                </c:pt>
                <c:pt idx="421">
                  <c:v>483.26</c:v>
                </c:pt>
                <c:pt idx="422">
                  <c:v>486.09</c:v>
                </c:pt>
                <c:pt idx="423">
                  <c:v>487.52</c:v>
                </c:pt>
                <c:pt idx="424">
                  <c:v>502.76</c:v>
                </c:pt>
                <c:pt idx="425">
                  <c:v>496.32</c:v>
                </c:pt>
                <c:pt idx="426">
                  <c:v>494.09</c:v>
                </c:pt>
                <c:pt idx="427">
                  <c:v>491.96</c:v>
                </c:pt>
                <c:pt idx="428">
                  <c:v>486.95</c:v>
                </c:pt>
                <c:pt idx="429">
                  <c:v>477.78</c:v>
                </c:pt>
                <c:pt idx="430">
                  <c:v>477.81</c:v>
                </c:pt>
                <c:pt idx="431">
                  <c:v>486.18</c:v>
                </c:pt>
                <c:pt idx="432">
                  <c:v>484.8</c:v>
                </c:pt>
                <c:pt idx="433">
                  <c:v>487.21</c:v>
                </c:pt>
                <c:pt idx="434">
                  <c:v>489.3</c:v>
                </c:pt>
                <c:pt idx="435">
                  <c:v>502.22</c:v>
                </c:pt>
                <c:pt idx="436">
                  <c:v>500.85</c:v>
                </c:pt>
                <c:pt idx="437">
                  <c:v>498.44</c:v>
                </c:pt>
                <c:pt idx="438">
                  <c:v>500.4</c:v>
                </c:pt>
                <c:pt idx="439">
                  <c:v>502.43</c:v>
                </c:pt>
                <c:pt idx="440">
                  <c:v>499.04</c:v>
                </c:pt>
                <c:pt idx="441">
                  <c:v>498.99</c:v>
                </c:pt>
                <c:pt idx="442">
                  <c:v>498.2</c:v>
                </c:pt>
                <c:pt idx="443">
                  <c:v>496.73</c:v>
                </c:pt>
                <c:pt idx="444">
                  <c:v>500.29</c:v>
                </c:pt>
                <c:pt idx="445">
                  <c:v>501.04</c:v>
                </c:pt>
                <c:pt idx="446">
                  <c:v>501.49</c:v>
                </c:pt>
                <c:pt idx="447">
                  <c:v>493.38</c:v>
                </c:pt>
                <c:pt idx="448">
                  <c:v>490.44</c:v>
                </c:pt>
                <c:pt idx="449">
                  <c:v>470.19</c:v>
                </c:pt>
                <c:pt idx="450">
                  <c:v>479.34</c:v>
                </c:pt>
                <c:pt idx="451">
                  <c:v>477.04</c:v>
                </c:pt>
                <c:pt idx="452">
                  <c:v>472.14</c:v>
                </c:pt>
                <c:pt idx="453">
                  <c:v>474.66</c:v>
                </c:pt>
                <c:pt idx="454">
                  <c:v>477.13</c:v>
                </c:pt>
                <c:pt idx="455">
                  <c:v>474.62</c:v>
                </c:pt>
                <c:pt idx="456">
                  <c:v>478.24</c:v>
                </c:pt>
                <c:pt idx="457">
                  <c:v>481.85</c:v>
                </c:pt>
                <c:pt idx="458">
                  <c:v>480.38</c:v>
                </c:pt>
                <c:pt idx="459">
                  <c:v>484.17</c:v>
                </c:pt>
                <c:pt idx="460">
                  <c:v>479.7</c:v>
                </c:pt>
                <c:pt idx="461">
                  <c:v>481.3</c:v>
                </c:pt>
                <c:pt idx="462">
                  <c:v>473.25</c:v>
                </c:pt>
                <c:pt idx="463">
                  <c:v>469.73</c:v>
                </c:pt>
                <c:pt idx="464">
                  <c:v>472.29</c:v>
                </c:pt>
                <c:pt idx="465">
                  <c:v>477.25</c:v>
                </c:pt>
                <c:pt idx="466">
                  <c:v>476.8</c:v>
                </c:pt>
                <c:pt idx="467">
                  <c:v>474.71</c:v>
                </c:pt>
                <c:pt idx="468">
                  <c:v>470.67</c:v>
                </c:pt>
                <c:pt idx="469">
                  <c:v>462.9</c:v>
                </c:pt>
                <c:pt idx="470">
                  <c:v>471.6</c:v>
                </c:pt>
                <c:pt idx="471">
                  <c:v>472.84</c:v>
                </c:pt>
                <c:pt idx="472">
                  <c:v>476.31</c:v>
                </c:pt>
                <c:pt idx="473">
                  <c:v>478.49</c:v>
                </c:pt>
                <c:pt idx="474">
                  <c:v>495.81</c:v>
                </c:pt>
                <c:pt idx="475">
                  <c:v>506.37</c:v>
                </c:pt>
                <c:pt idx="476">
                  <c:v>507.03</c:v>
                </c:pt>
                <c:pt idx="477">
                  <c:v>508.42</c:v>
                </c:pt>
                <c:pt idx="478">
                  <c:v>518.55999999999995</c:v>
                </c:pt>
                <c:pt idx="479">
                  <c:v>526.79</c:v>
                </c:pt>
                <c:pt idx="480">
                  <c:v>531.16999999999996</c:v>
                </c:pt>
                <c:pt idx="481">
                  <c:v>529.86</c:v>
                </c:pt>
                <c:pt idx="482">
                  <c:v>528.92999999999995</c:v>
                </c:pt>
                <c:pt idx="483">
                  <c:v>525.89</c:v>
                </c:pt>
                <c:pt idx="484">
                  <c:v>520.28</c:v>
                </c:pt>
                <c:pt idx="485">
                  <c:v>520.86</c:v>
                </c:pt>
                <c:pt idx="486">
                  <c:v>515.27</c:v>
                </c:pt>
                <c:pt idx="487">
                  <c:v>514.96</c:v>
                </c:pt>
                <c:pt idx="488">
                  <c:v>510.5</c:v>
                </c:pt>
                <c:pt idx="489">
                  <c:v>514.79</c:v>
                </c:pt>
                <c:pt idx="490">
                  <c:v>514.86</c:v>
                </c:pt>
                <c:pt idx="491">
                  <c:v>518.9</c:v>
                </c:pt>
                <c:pt idx="492">
                  <c:v>512.91</c:v>
                </c:pt>
                <c:pt idx="493">
                  <c:v>518.99</c:v>
                </c:pt>
                <c:pt idx="494">
                  <c:v>527.01</c:v>
                </c:pt>
                <c:pt idx="495">
                  <c:v>534.77</c:v>
                </c:pt>
                <c:pt idx="496">
                  <c:v>540.29999999999995</c:v>
                </c:pt>
                <c:pt idx="497">
                  <c:v>548.25</c:v>
                </c:pt>
                <c:pt idx="498">
                  <c:v>553.76</c:v>
                </c:pt>
                <c:pt idx="499">
                  <c:v>570.11</c:v>
                </c:pt>
                <c:pt idx="500">
                  <c:v>565.35</c:v>
                </c:pt>
                <c:pt idx="501">
                  <c:v>543.41</c:v>
                </c:pt>
                <c:pt idx="502">
                  <c:v>555.39</c:v>
                </c:pt>
                <c:pt idx="503">
                  <c:v>554.38</c:v>
                </c:pt>
                <c:pt idx="504">
                  <c:v>549.88</c:v>
                </c:pt>
                <c:pt idx="505">
                  <c:v>530.20000000000005</c:v>
                </c:pt>
                <c:pt idx="506">
                  <c:v>521.08000000000004</c:v>
                </c:pt>
                <c:pt idx="507">
                  <c:v>489.24</c:v>
                </c:pt>
                <c:pt idx="508">
                  <c:v>505.54</c:v>
                </c:pt>
                <c:pt idx="509">
                  <c:v>501.18</c:v>
                </c:pt>
                <c:pt idx="510">
                  <c:v>501.02</c:v>
                </c:pt>
                <c:pt idx="511">
                  <c:v>500.3</c:v>
                </c:pt>
                <c:pt idx="512">
                  <c:v>501.15</c:v>
                </c:pt>
                <c:pt idx="513">
                  <c:v>508.53</c:v>
                </c:pt>
                <c:pt idx="514">
                  <c:v>496.41</c:v>
                </c:pt>
                <c:pt idx="515">
                  <c:v>466.3</c:v>
                </c:pt>
                <c:pt idx="516">
                  <c:v>419.26</c:v>
                </c:pt>
                <c:pt idx="517">
                  <c:v>426.84</c:v>
                </c:pt>
                <c:pt idx="518">
                  <c:v>407.98</c:v>
                </c:pt>
                <c:pt idx="519">
                  <c:v>409.69</c:v>
                </c:pt>
                <c:pt idx="520">
                  <c:v>403.67</c:v>
                </c:pt>
                <c:pt idx="521">
                  <c:v>415.6</c:v>
                </c:pt>
                <c:pt idx="522">
                  <c:v>388.78</c:v>
                </c:pt>
                <c:pt idx="523">
                  <c:v>395.01</c:v>
                </c:pt>
                <c:pt idx="524">
                  <c:v>400.73</c:v>
                </c:pt>
                <c:pt idx="525">
                  <c:v>412.46</c:v>
                </c:pt>
                <c:pt idx="526">
                  <c:v>412.25</c:v>
                </c:pt>
                <c:pt idx="527">
                  <c:v>364.96</c:v>
                </c:pt>
                <c:pt idx="528">
                  <c:v>371.37</c:v>
                </c:pt>
                <c:pt idx="529">
                  <c:v>366.44</c:v>
                </c:pt>
                <c:pt idx="530">
                  <c:v>379.8</c:v>
                </c:pt>
                <c:pt idx="531">
                  <c:v>404.34</c:v>
                </c:pt>
                <c:pt idx="532">
                  <c:v>400.17</c:v>
                </c:pt>
                <c:pt idx="533">
                  <c:v>405.97</c:v>
                </c:pt>
                <c:pt idx="534">
                  <c:v>419.23</c:v>
                </c:pt>
                <c:pt idx="535">
                  <c:v>414.75</c:v>
                </c:pt>
                <c:pt idx="536">
                  <c:v>427.16</c:v>
                </c:pt>
                <c:pt idx="537">
                  <c:v>432.4</c:v>
                </c:pt>
                <c:pt idx="538">
                  <c:v>440.53</c:v>
                </c:pt>
                <c:pt idx="539">
                  <c:v>429.27</c:v>
                </c:pt>
                <c:pt idx="540">
                  <c:v>434.71</c:v>
                </c:pt>
                <c:pt idx="541">
                  <c:v>436.94</c:v>
                </c:pt>
                <c:pt idx="542">
                  <c:v>433.67</c:v>
                </c:pt>
                <c:pt idx="543">
                  <c:v>431.25</c:v>
                </c:pt>
                <c:pt idx="544">
                  <c:v>416.12</c:v>
                </c:pt>
                <c:pt idx="545">
                  <c:v>401.66</c:v>
                </c:pt>
                <c:pt idx="546">
                  <c:v>393.33</c:v>
                </c:pt>
                <c:pt idx="547">
                  <c:v>370.1</c:v>
                </c:pt>
                <c:pt idx="548">
                  <c:v>368.63</c:v>
                </c:pt>
                <c:pt idx="549">
                  <c:v>338.97</c:v>
                </c:pt>
                <c:pt idx="550">
                  <c:v>340.37</c:v>
                </c:pt>
                <c:pt idx="551">
                  <c:v>328.1</c:v>
                </c:pt>
                <c:pt idx="552">
                  <c:v>337.77</c:v>
                </c:pt>
                <c:pt idx="553">
                  <c:v>339.7</c:v>
                </c:pt>
                <c:pt idx="554">
                  <c:v>361.2</c:v>
                </c:pt>
                <c:pt idx="555">
                  <c:v>343.6</c:v>
                </c:pt>
                <c:pt idx="556">
                  <c:v>339.83</c:v>
                </c:pt>
                <c:pt idx="557">
                  <c:v>312.88</c:v>
                </c:pt>
                <c:pt idx="558">
                  <c:v>292.04000000000002</c:v>
                </c:pt>
                <c:pt idx="559">
                  <c:v>275.52999999999997</c:v>
                </c:pt>
                <c:pt idx="560">
                  <c:v>244.43</c:v>
                </c:pt>
                <c:pt idx="561">
                  <c:v>240.53</c:v>
                </c:pt>
                <c:pt idx="562">
                  <c:v>236.87</c:v>
                </c:pt>
                <c:pt idx="563">
                  <c:v>251.67</c:v>
                </c:pt>
                <c:pt idx="564">
                  <c:v>262.41000000000003</c:v>
                </c:pt>
                <c:pt idx="565">
                  <c:v>245.12</c:v>
                </c:pt>
                <c:pt idx="566">
                  <c:v>249.97</c:v>
                </c:pt>
                <c:pt idx="567">
                  <c:v>268.83</c:v>
                </c:pt>
                <c:pt idx="568">
                  <c:v>275.39</c:v>
                </c:pt>
                <c:pt idx="569">
                  <c:v>281.39999999999998</c:v>
                </c:pt>
                <c:pt idx="570">
                  <c:v>300.82</c:v>
                </c:pt>
                <c:pt idx="571">
                  <c:v>288.11</c:v>
                </c:pt>
                <c:pt idx="572">
                  <c:v>307.20999999999998</c:v>
                </c:pt>
                <c:pt idx="573">
                  <c:v>309.83999999999997</c:v>
                </c:pt>
                <c:pt idx="574">
                  <c:v>291.25</c:v>
                </c:pt>
                <c:pt idx="575">
                  <c:v>294.69</c:v>
                </c:pt>
                <c:pt idx="576">
                  <c:v>287.68</c:v>
                </c:pt>
                <c:pt idx="577">
                  <c:v>298.76</c:v>
                </c:pt>
                <c:pt idx="578">
                  <c:v>298.97000000000003</c:v>
                </c:pt>
                <c:pt idx="579">
                  <c:v>315.07</c:v>
                </c:pt>
                <c:pt idx="580">
                  <c:v>292.97000000000003</c:v>
                </c:pt>
                <c:pt idx="581">
                  <c:v>289.14999999999998</c:v>
                </c:pt>
                <c:pt idx="582">
                  <c:v>293.91000000000003</c:v>
                </c:pt>
                <c:pt idx="583">
                  <c:v>294.83999999999997</c:v>
                </c:pt>
                <c:pt idx="584">
                  <c:v>300.55</c:v>
                </c:pt>
                <c:pt idx="585">
                  <c:v>296.23</c:v>
                </c:pt>
                <c:pt idx="586">
                  <c:v>296.56</c:v>
                </c:pt>
                <c:pt idx="587">
                  <c:v>304.52</c:v>
                </c:pt>
                <c:pt idx="588">
                  <c:v>320.7</c:v>
                </c:pt>
                <c:pt idx="589">
                  <c:v>333.83</c:v>
                </c:pt>
                <c:pt idx="590">
                  <c:v>329.95</c:v>
                </c:pt>
                <c:pt idx="591">
                  <c:v>338.7</c:v>
                </c:pt>
                <c:pt idx="592">
                  <c:v>348.36</c:v>
                </c:pt>
                <c:pt idx="593">
                  <c:v>366.78</c:v>
                </c:pt>
                <c:pt idx="594">
                  <c:v>368.7</c:v>
                </c:pt>
                <c:pt idx="595">
                  <c:v>375.66</c:v>
                </c:pt>
                <c:pt idx="596">
                  <c:v>399.6</c:v>
                </c:pt>
                <c:pt idx="597">
                  <c:v>394.74</c:v>
                </c:pt>
                <c:pt idx="598">
                  <c:v>384.6</c:v>
                </c:pt>
                <c:pt idx="599">
                  <c:v>369.68</c:v>
                </c:pt>
                <c:pt idx="600">
                  <c:v>383.86</c:v>
                </c:pt>
                <c:pt idx="601">
                  <c:v>394.38</c:v>
                </c:pt>
                <c:pt idx="602">
                  <c:v>408.56</c:v>
                </c:pt>
                <c:pt idx="603">
                  <c:v>405.92</c:v>
                </c:pt>
                <c:pt idx="604">
                  <c:v>424.44</c:v>
                </c:pt>
                <c:pt idx="605">
                  <c:v>427.63</c:v>
                </c:pt>
                <c:pt idx="606">
                  <c:v>422.11</c:v>
                </c:pt>
                <c:pt idx="607">
                  <c:v>407.02</c:v>
                </c:pt>
                <c:pt idx="608">
                  <c:v>401.94</c:v>
                </c:pt>
                <c:pt idx="609">
                  <c:v>388.78</c:v>
                </c:pt>
                <c:pt idx="610">
                  <c:v>394.21</c:v>
                </c:pt>
                <c:pt idx="611">
                  <c:v>396.9</c:v>
                </c:pt>
                <c:pt idx="612">
                  <c:v>408.76</c:v>
                </c:pt>
                <c:pt idx="613">
                  <c:v>403.87</c:v>
                </c:pt>
                <c:pt idx="614">
                  <c:v>410.36</c:v>
                </c:pt>
                <c:pt idx="615">
                  <c:v>403.37</c:v>
                </c:pt>
                <c:pt idx="616">
                  <c:v>397.25</c:v>
                </c:pt>
                <c:pt idx="617">
                  <c:v>391.16</c:v>
                </c:pt>
                <c:pt idx="618">
                  <c:v>403.06</c:v>
                </c:pt>
                <c:pt idx="619">
                  <c:v>393.5</c:v>
                </c:pt>
                <c:pt idx="620">
                  <c:v>393.58</c:v>
                </c:pt>
                <c:pt idx="621">
                  <c:v>399.05</c:v>
                </c:pt>
                <c:pt idx="622">
                  <c:v>419.73</c:v>
                </c:pt>
                <c:pt idx="623">
                  <c:v>428.34</c:v>
                </c:pt>
                <c:pt idx="624">
                  <c:v>434.59</c:v>
                </c:pt>
                <c:pt idx="625">
                  <c:v>433</c:v>
                </c:pt>
                <c:pt idx="626">
                  <c:v>445.23</c:v>
                </c:pt>
                <c:pt idx="627">
                  <c:v>457.09</c:v>
                </c:pt>
                <c:pt idx="628">
                  <c:v>456.97</c:v>
                </c:pt>
                <c:pt idx="629">
                  <c:v>470.5</c:v>
                </c:pt>
                <c:pt idx="630">
                  <c:v>489.42</c:v>
                </c:pt>
                <c:pt idx="631">
                  <c:v>492.1</c:v>
                </c:pt>
                <c:pt idx="632">
                  <c:v>515.63</c:v>
                </c:pt>
                <c:pt idx="633">
                  <c:v>507.49</c:v>
                </c:pt>
                <c:pt idx="634">
                  <c:v>499.05</c:v>
                </c:pt>
                <c:pt idx="635">
                  <c:v>515.42999999999995</c:v>
                </c:pt>
                <c:pt idx="636">
                  <c:v>529.45000000000005</c:v>
                </c:pt>
                <c:pt idx="637">
                  <c:v>518.6</c:v>
                </c:pt>
                <c:pt idx="638">
                  <c:v>505.52</c:v>
                </c:pt>
                <c:pt idx="639">
                  <c:v>516.30999999999995</c:v>
                </c:pt>
                <c:pt idx="640">
                  <c:v>518.63</c:v>
                </c:pt>
                <c:pt idx="641">
                  <c:v>499.91</c:v>
                </c:pt>
                <c:pt idx="642">
                  <c:v>514.12</c:v>
                </c:pt>
                <c:pt idx="643">
                  <c:v>499.4</c:v>
                </c:pt>
                <c:pt idx="644">
                  <c:v>500.3</c:v>
                </c:pt>
                <c:pt idx="645">
                  <c:v>464.27</c:v>
                </c:pt>
                <c:pt idx="646">
                  <c:v>450.56</c:v>
                </c:pt>
                <c:pt idx="647">
                  <c:v>451.36</c:v>
                </c:pt>
                <c:pt idx="648">
                  <c:v>446.25</c:v>
                </c:pt>
                <c:pt idx="649">
                  <c:v>431.91</c:v>
                </c:pt>
                <c:pt idx="650">
                  <c:v>425.34</c:v>
                </c:pt>
                <c:pt idx="651">
                  <c:v>410.21</c:v>
                </c:pt>
                <c:pt idx="652">
                  <c:v>448.7</c:v>
                </c:pt>
                <c:pt idx="653">
                  <c:v>453.12</c:v>
                </c:pt>
                <c:pt idx="654">
                  <c:v>443.93</c:v>
                </c:pt>
                <c:pt idx="655">
                  <c:v>439.09</c:v>
                </c:pt>
                <c:pt idx="656">
                  <c:v>445.52</c:v>
                </c:pt>
                <c:pt idx="657">
                  <c:v>451.7</c:v>
                </c:pt>
                <c:pt idx="658">
                  <c:v>454.95</c:v>
                </c:pt>
                <c:pt idx="659">
                  <c:v>442.43</c:v>
                </c:pt>
                <c:pt idx="660">
                  <c:v>421.13</c:v>
                </c:pt>
                <c:pt idx="661">
                  <c:v>423.5</c:v>
                </c:pt>
                <c:pt idx="662">
                  <c:v>425.76</c:v>
                </c:pt>
                <c:pt idx="663">
                  <c:v>429.85</c:v>
                </c:pt>
                <c:pt idx="664">
                  <c:v>426.79</c:v>
                </c:pt>
                <c:pt idx="665">
                  <c:v>423.72</c:v>
                </c:pt>
                <c:pt idx="666">
                  <c:v>419.29</c:v>
                </c:pt>
                <c:pt idx="667">
                  <c:v>405.85</c:v>
                </c:pt>
                <c:pt idx="668">
                  <c:v>377.62</c:v>
                </c:pt>
                <c:pt idx="669">
                  <c:v>386.03</c:v>
                </c:pt>
                <c:pt idx="670">
                  <c:v>383.29</c:v>
                </c:pt>
                <c:pt idx="671">
                  <c:v>355.18</c:v>
                </c:pt>
                <c:pt idx="672">
                  <c:v>358.51</c:v>
                </c:pt>
                <c:pt idx="673">
                  <c:v>357.06</c:v>
                </c:pt>
                <c:pt idx="674">
                  <c:v>369.45</c:v>
                </c:pt>
                <c:pt idx="675">
                  <c:v>365.18</c:v>
                </c:pt>
                <c:pt idx="676">
                  <c:v>353.96</c:v>
                </c:pt>
                <c:pt idx="677">
                  <c:v>338.9</c:v>
                </c:pt>
                <c:pt idx="678">
                  <c:v>329.31</c:v>
                </c:pt>
                <c:pt idx="679">
                  <c:v>348.24</c:v>
                </c:pt>
                <c:pt idx="680">
                  <c:v>340.92</c:v>
                </c:pt>
                <c:pt idx="681">
                  <c:v>330.81</c:v>
                </c:pt>
                <c:pt idx="682">
                  <c:v>333.79</c:v>
                </c:pt>
                <c:pt idx="683">
                  <c:v>348.56</c:v>
                </c:pt>
                <c:pt idx="684">
                  <c:v>353.23</c:v>
                </c:pt>
                <c:pt idx="685">
                  <c:v>370.48</c:v>
                </c:pt>
                <c:pt idx="686">
                  <c:v>370.79</c:v>
                </c:pt>
                <c:pt idx="687">
                  <c:v>376.73</c:v>
                </c:pt>
                <c:pt idx="688">
                  <c:v>368.18</c:v>
                </c:pt>
                <c:pt idx="689">
                  <c:v>369.21</c:v>
                </c:pt>
                <c:pt idx="690">
                  <c:v>348.09</c:v>
                </c:pt>
                <c:pt idx="691">
                  <c:v>344.01</c:v>
                </c:pt>
                <c:pt idx="692">
                  <c:v>346.43</c:v>
                </c:pt>
                <c:pt idx="693">
                  <c:v>326.44</c:v>
                </c:pt>
                <c:pt idx="694">
                  <c:v>317.19</c:v>
                </c:pt>
                <c:pt idx="695">
                  <c:v>313.14</c:v>
                </c:pt>
                <c:pt idx="696">
                  <c:v>304.98</c:v>
                </c:pt>
                <c:pt idx="697">
                  <c:v>312.83</c:v>
                </c:pt>
                <c:pt idx="698">
                  <c:v>319.11</c:v>
                </c:pt>
                <c:pt idx="699">
                  <c:v>323.73</c:v>
                </c:pt>
                <c:pt idx="700">
                  <c:v>329.55</c:v>
                </c:pt>
                <c:pt idx="701">
                  <c:v>326.97000000000003</c:v>
                </c:pt>
                <c:pt idx="702">
                  <c:v>333.5</c:v>
                </c:pt>
                <c:pt idx="703">
                  <c:v>335.56</c:v>
                </c:pt>
                <c:pt idx="704">
                  <c:v>329.44</c:v>
                </c:pt>
                <c:pt idx="705">
                  <c:v>334.64</c:v>
                </c:pt>
                <c:pt idx="706">
                  <c:v>326.99</c:v>
                </c:pt>
                <c:pt idx="707">
                  <c:v>322.63</c:v>
                </c:pt>
                <c:pt idx="708">
                  <c:v>322.89</c:v>
                </c:pt>
                <c:pt idx="709">
                  <c:v>311.42</c:v>
                </c:pt>
                <c:pt idx="710">
                  <c:v>301.83999999999997</c:v>
                </c:pt>
                <c:pt idx="711">
                  <c:v>297.69</c:v>
                </c:pt>
                <c:pt idx="712">
                  <c:v>299.95</c:v>
                </c:pt>
                <c:pt idx="713">
                  <c:v>306.89</c:v>
                </c:pt>
                <c:pt idx="714">
                  <c:v>301.69</c:v>
                </c:pt>
                <c:pt idx="715">
                  <c:v>300.45</c:v>
                </c:pt>
                <c:pt idx="716">
                  <c:v>298.74</c:v>
                </c:pt>
                <c:pt idx="717">
                  <c:v>298.17</c:v>
                </c:pt>
                <c:pt idx="718">
                  <c:v>290.16000000000003</c:v>
                </c:pt>
                <c:pt idx="719">
                  <c:v>260.87</c:v>
                </c:pt>
                <c:pt idx="720">
                  <c:v>245.64</c:v>
                </c:pt>
                <c:pt idx="721">
                  <c:v>251.4</c:v>
                </c:pt>
                <c:pt idx="722">
                  <c:v>252.79</c:v>
                </c:pt>
                <c:pt idx="723">
                  <c:v>262.86</c:v>
                </c:pt>
                <c:pt idx="724">
                  <c:v>264.01</c:v>
                </c:pt>
                <c:pt idx="725">
                  <c:v>271.52999999999997</c:v>
                </c:pt>
                <c:pt idx="726">
                  <c:v>269.95999999999998</c:v>
                </c:pt>
                <c:pt idx="727">
                  <c:v>279.98</c:v>
                </c:pt>
                <c:pt idx="728">
                  <c:v>291.64</c:v>
                </c:pt>
                <c:pt idx="729">
                  <c:v>297.73</c:v>
                </c:pt>
                <c:pt idx="730">
                  <c:v>294.43</c:v>
                </c:pt>
                <c:pt idx="731">
                  <c:v>317.14999999999998</c:v>
                </c:pt>
                <c:pt idx="732">
                  <c:v>309</c:v>
                </c:pt>
                <c:pt idx="733">
                  <c:v>305.38</c:v>
                </c:pt>
                <c:pt idx="734">
                  <c:v>315.22000000000003</c:v>
                </c:pt>
                <c:pt idx="735">
                  <c:v>317.39999999999998</c:v>
                </c:pt>
                <c:pt idx="736">
                  <c:v>332.53</c:v>
                </c:pt>
                <c:pt idx="737">
                  <c:v>325.83</c:v>
                </c:pt>
                <c:pt idx="738">
                  <c:v>320.60000000000002</c:v>
                </c:pt>
                <c:pt idx="739">
                  <c:v>328.45</c:v>
                </c:pt>
                <c:pt idx="740">
                  <c:v>327.02999999999997</c:v>
                </c:pt>
                <c:pt idx="741">
                  <c:v>324.85000000000002</c:v>
                </c:pt>
                <c:pt idx="742">
                  <c:v>334.42</c:v>
                </c:pt>
                <c:pt idx="743">
                  <c:v>326.82</c:v>
                </c:pt>
                <c:pt idx="744">
                  <c:v>336.7</c:v>
                </c:pt>
                <c:pt idx="745">
                  <c:v>346.71</c:v>
                </c:pt>
                <c:pt idx="746">
                  <c:v>346.7</c:v>
                </c:pt>
                <c:pt idx="747">
                  <c:v>351.31</c:v>
                </c:pt>
                <c:pt idx="748">
                  <c:v>351.43</c:v>
                </c:pt>
                <c:pt idx="749">
                  <c:v>354.58</c:v>
                </c:pt>
                <c:pt idx="750">
                  <c:v>352.31</c:v>
                </c:pt>
                <c:pt idx="751">
                  <c:v>363.42</c:v>
                </c:pt>
                <c:pt idx="752">
                  <c:v>358.17</c:v>
                </c:pt>
                <c:pt idx="753">
                  <c:v>354.06</c:v>
                </c:pt>
                <c:pt idx="754">
                  <c:v>349.25</c:v>
                </c:pt>
                <c:pt idx="755">
                  <c:v>360.73</c:v>
                </c:pt>
                <c:pt idx="756">
                  <c:v>356.52</c:v>
                </c:pt>
                <c:pt idx="757">
                  <c:v>346.28</c:v>
                </c:pt>
                <c:pt idx="758">
                  <c:v>340.31</c:v>
                </c:pt>
                <c:pt idx="759">
                  <c:v>336.24</c:v>
                </c:pt>
                <c:pt idx="760">
                  <c:v>324.11</c:v>
                </c:pt>
                <c:pt idx="761">
                  <c:v>319.75</c:v>
                </c:pt>
                <c:pt idx="762">
                  <c:v>326.20999999999998</c:v>
                </c:pt>
                <c:pt idx="763">
                  <c:v>328.12</c:v>
                </c:pt>
                <c:pt idx="764">
                  <c:v>321.25</c:v>
                </c:pt>
                <c:pt idx="765">
                  <c:v>292.32</c:v>
                </c:pt>
                <c:pt idx="766">
                  <c:v>293.25</c:v>
                </c:pt>
                <c:pt idx="767">
                  <c:v>292.81</c:v>
                </c:pt>
                <c:pt idx="768">
                  <c:v>298.19</c:v>
                </c:pt>
                <c:pt idx="769">
                  <c:v>301.54000000000002</c:v>
                </c:pt>
                <c:pt idx="770">
                  <c:v>298.89</c:v>
                </c:pt>
                <c:pt idx="771">
                  <c:v>289.10000000000002</c:v>
                </c:pt>
                <c:pt idx="772">
                  <c:v>292.52</c:v>
                </c:pt>
                <c:pt idx="773">
                  <c:v>281.26</c:v>
                </c:pt>
                <c:pt idx="774">
                  <c:v>270.7</c:v>
                </c:pt>
                <c:pt idx="775">
                  <c:v>269.62</c:v>
                </c:pt>
                <c:pt idx="776">
                  <c:v>255.98</c:v>
                </c:pt>
                <c:pt idx="777">
                  <c:v>276.85000000000002</c:v>
                </c:pt>
                <c:pt idx="778">
                  <c:v>279.99</c:v>
                </c:pt>
                <c:pt idx="779">
                  <c:v>282.08999999999997</c:v>
                </c:pt>
                <c:pt idx="780">
                  <c:v>292.75</c:v>
                </c:pt>
                <c:pt idx="781">
                  <c:v>292.44</c:v>
                </c:pt>
                <c:pt idx="782">
                  <c:v>297.33</c:v>
                </c:pt>
                <c:pt idx="783">
                  <c:v>302.36</c:v>
                </c:pt>
                <c:pt idx="784">
                  <c:v>299.27999999999997</c:v>
                </c:pt>
                <c:pt idx="785">
                  <c:v>298.58</c:v>
                </c:pt>
                <c:pt idx="786">
                  <c:v>301.89</c:v>
                </c:pt>
                <c:pt idx="787">
                  <c:v>295.99</c:v>
                </c:pt>
                <c:pt idx="788">
                  <c:v>292.08999999999997</c:v>
                </c:pt>
                <c:pt idx="789">
                  <c:v>299.98</c:v>
                </c:pt>
                <c:pt idx="790">
                  <c:v>302.86</c:v>
                </c:pt>
                <c:pt idx="791">
                  <c:v>301.95999999999998</c:v>
                </c:pt>
                <c:pt idx="792">
                  <c:v>293.89999999999998</c:v>
                </c:pt>
                <c:pt idx="793">
                  <c:v>290.44</c:v>
                </c:pt>
                <c:pt idx="794">
                  <c:v>284.58999999999997</c:v>
                </c:pt>
                <c:pt idx="795">
                  <c:v>279.25</c:v>
                </c:pt>
                <c:pt idx="796">
                  <c:v>286.75</c:v>
                </c:pt>
                <c:pt idx="797">
                  <c:v>281.29000000000002</c:v>
                </c:pt>
                <c:pt idx="798">
                  <c:v>274.43</c:v>
                </c:pt>
                <c:pt idx="799">
                  <c:v>275.25</c:v>
                </c:pt>
                <c:pt idx="800">
                  <c:v>282.19</c:v>
                </c:pt>
                <c:pt idx="801">
                  <c:v>277.32</c:v>
                </c:pt>
                <c:pt idx="802">
                  <c:v>281.02</c:v>
                </c:pt>
                <c:pt idx="803">
                  <c:v>284.7</c:v>
                </c:pt>
                <c:pt idx="804">
                  <c:v>297.27999999999997</c:v>
                </c:pt>
                <c:pt idx="805">
                  <c:v>285.77</c:v>
                </c:pt>
                <c:pt idx="806">
                  <c:v>296.70999999999998</c:v>
                </c:pt>
                <c:pt idx="807">
                  <c:v>302.45999999999998</c:v>
                </c:pt>
                <c:pt idx="808">
                  <c:v>303.02</c:v>
                </c:pt>
                <c:pt idx="809">
                  <c:v>307.08</c:v>
                </c:pt>
                <c:pt idx="810">
                  <c:v>315.44</c:v>
                </c:pt>
                <c:pt idx="811">
                  <c:v>324.48</c:v>
                </c:pt>
                <c:pt idx="812">
                  <c:v>330.16</c:v>
                </c:pt>
                <c:pt idx="813">
                  <c:v>336.28</c:v>
                </c:pt>
                <c:pt idx="814">
                  <c:v>333.57</c:v>
                </c:pt>
                <c:pt idx="815">
                  <c:v>344.82</c:v>
                </c:pt>
                <c:pt idx="816">
                  <c:v>346.42</c:v>
                </c:pt>
                <c:pt idx="817">
                  <c:v>344.54</c:v>
                </c:pt>
                <c:pt idx="818">
                  <c:v>350.41</c:v>
                </c:pt>
                <c:pt idx="819">
                  <c:v>353.23</c:v>
                </c:pt>
                <c:pt idx="820">
                  <c:v>349.61</c:v>
                </c:pt>
                <c:pt idx="821">
                  <c:v>362.18</c:v>
                </c:pt>
                <c:pt idx="822">
                  <c:v>372.85</c:v>
                </c:pt>
                <c:pt idx="823">
                  <c:v>375.52</c:v>
                </c:pt>
                <c:pt idx="824">
                  <c:v>384.73</c:v>
                </c:pt>
                <c:pt idx="825">
                  <c:v>383.97</c:v>
                </c:pt>
                <c:pt idx="826">
                  <c:v>382.83</c:v>
                </c:pt>
                <c:pt idx="827">
                  <c:v>376.66</c:v>
                </c:pt>
                <c:pt idx="828">
                  <c:v>390.32</c:v>
                </c:pt>
                <c:pt idx="829">
                  <c:v>407.88</c:v>
                </c:pt>
                <c:pt idx="830">
                  <c:v>409.65</c:v>
                </c:pt>
                <c:pt idx="831">
                  <c:v>400.68</c:v>
                </c:pt>
                <c:pt idx="832">
                  <c:v>409.11</c:v>
                </c:pt>
                <c:pt idx="833">
                  <c:v>416.47</c:v>
                </c:pt>
                <c:pt idx="834">
                  <c:v>417.67</c:v>
                </c:pt>
                <c:pt idx="835">
                  <c:v>403.72</c:v>
                </c:pt>
                <c:pt idx="836">
                  <c:v>413.33</c:v>
                </c:pt>
                <c:pt idx="837">
                  <c:v>419.68</c:v>
                </c:pt>
                <c:pt idx="838">
                  <c:v>426.37</c:v>
                </c:pt>
                <c:pt idx="839">
                  <c:v>427.76</c:v>
                </c:pt>
                <c:pt idx="840">
                  <c:v>433.36</c:v>
                </c:pt>
                <c:pt idx="841">
                  <c:v>442.78</c:v>
                </c:pt>
                <c:pt idx="842">
                  <c:v>450.7</c:v>
                </c:pt>
                <c:pt idx="843">
                  <c:v>468.07</c:v>
                </c:pt>
                <c:pt idx="844">
                  <c:v>459.11</c:v>
                </c:pt>
                <c:pt idx="845">
                  <c:v>467.9</c:v>
                </c:pt>
                <c:pt idx="846">
                  <c:v>457.19</c:v>
                </c:pt>
                <c:pt idx="847">
                  <c:v>459.98</c:v>
                </c:pt>
                <c:pt idx="848">
                  <c:v>480.05</c:v>
                </c:pt>
                <c:pt idx="849">
                  <c:v>475.48</c:v>
                </c:pt>
                <c:pt idx="850">
                  <c:v>477.73</c:v>
                </c:pt>
                <c:pt idx="851">
                  <c:v>488.31</c:v>
                </c:pt>
                <c:pt idx="852">
                  <c:v>466.8</c:v>
                </c:pt>
                <c:pt idx="853">
                  <c:v>476.81</c:v>
                </c:pt>
                <c:pt idx="854">
                  <c:v>466.63</c:v>
                </c:pt>
                <c:pt idx="855">
                  <c:v>487.02</c:v>
                </c:pt>
                <c:pt idx="856">
                  <c:v>493.89</c:v>
                </c:pt>
                <c:pt idx="857">
                  <c:v>482.35</c:v>
                </c:pt>
                <c:pt idx="858">
                  <c:v>478.23</c:v>
                </c:pt>
                <c:pt idx="859">
                  <c:v>441.3</c:v>
                </c:pt>
                <c:pt idx="860">
                  <c:v>433.52</c:v>
                </c:pt>
                <c:pt idx="861">
                  <c:v>409.14</c:v>
                </c:pt>
                <c:pt idx="862">
                  <c:v>419.41</c:v>
                </c:pt>
                <c:pt idx="863">
                  <c:v>434.13</c:v>
                </c:pt>
                <c:pt idx="864">
                  <c:v>422.33</c:v>
                </c:pt>
                <c:pt idx="865">
                  <c:v>419.24</c:v>
                </c:pt>
                <c:pt idx="866">
                  <c:v>417.14</c:v>
                </c:pt>
                <c:pt idx="867">
                  <c:v>431.17</c:v>
                </c:pt>
                <c:pt idx="868">
                  <c:v>429.97</c:v>
                </c:pt>
                <c:pt idx="869">
                  <c:v>429.25</c:v>
                </c:pt>
                <c:pt idx="870">
                  <c:v>428.58</c:v>
                </c:pt>
                <c:pt idx="871">
                  <c:v>421.41</c:v>
                </c:pt>
                <c:pt idx="872">
                  <c:v>423.14</c:v>
                </c:pt>
                <c:pt idx="873">
                  <c:v>421.28</c:v>
                </c:pt>
                <c:pt idx="874">
                  <c:v>421.79</c:v>
                </c:pt>
                <c:pt idx="875">
                  <c:v>432.2</c:v>
                </c:pt>
                <c:pt idx="876">
                  <c:v>438.12</c:v>
                </c:pt>
                <c:pt idx="877">
                  <c:v>442.46</c:v>
                </c:pt>
                <c:pt idx="878">
                  <c:v>450.56</c:v>
                </c:pt>
                <c:pt idx="879">
                  <c:v>460.68</c:v>
                </c:pt>
                <c:pt idx="880">
                  <c:v>461.29</c:v>
                </c:pt>
                <c:pt idx="881">
                  <c:v>470.55</c:v>
                </c:pt>
                <c:pt idx="882">
                  <c:v>481.7</c:v>
                </c:pt>
                <c:pt idx="883">
                  <c:v>466.45</c:v>
                </c:pt>
                <c:pt idx="884">
                  <c:v>468.15</c:v>
                </c:pt>
                <c:pt idx="885">
                  <c:v>474.27</c:v>
                </c:pt>
                <c:pt idx="886">
                  <c:v>490.35</c:v>
                </c:pt>
                <c:pt idx="887">
                  <c:v>497.78</c:v>
                </c:pt>
                <c:pt idx="888">
                  <c:v>505.8</c:v>
                </c:pt>
                <c:pt idx="889">
                  <c:v>511.7</c:v>
                </c:pt>
                <c:pt idx="890">
                  <c:v>520.82000000000005</c:v>
                </c:pt>
                <c:pt idx="891">
                  <c:v>503.92</c:v>
                </c:pt>
                <c:pt idx="892">
                  <c:v>520.91</c:v>
                </c:pt>
                <c:pt idx="893">
                  <c:v>531.6</c:v>
                </c:pt>
                <c:pt idx="894">
                  <c:v>542.16999999999996</c:v>
                </c:pt>
                <c:pt idx="895">
                  <c:v>518.96</c:v>
                </c:pt>
                <c:pt idx="896">
                  <c:v>528.16</c:v>
                </c:pt>
                <c:pt idx="897">
                  <c:v>525.49</c:v>
                </c:pt>
                <c:pt idx="898">
                  <c:v>535.71</c:v>
                </c:pt>
                <c:pt idx="899">
                  <c:v>549.46</c:v>
                </c:pt>
                <c:pt idx="900">
                  <c:v>553.84</c:v>
                </c:pt>
                <c:pt idx="901">
                  <c:v>566.62</c:v>
                </c:pt>
                <c:pt idx="902">
                  <c:v>581.73</c:v>
                </c:pt>
                <c:pt idx="903">
                  <c:v>585.26</c:v>
                </c:pt>
                <c:pt idx="904">
                  <c:v>585.03</c:v>
                </c:pt>
                <c:pt idx="905">
                  <c:v>564.03</c:v>
                </c:pt>
                <c:pt idx="906">
                  <c:v>548.44000000000005</c:v>
                </c:pt>
                <c:pt idx="907">
                  <c:v>555.86</c:v>
                </c:pt>
                <c:pt idx="908">
                  <c:v>555.44000000000005</c:v>
                </c:pt>
                <c:pt idx="909">
                  <c:v>535.99</c:v>
                </c:pt>
                <c:pt idx="910">
                  <c:v>537.62</c:v>
                </c:pt>
                <c:pt idx="911">
                  <c:v>531.99</c:v>
                </c:pt>
                <c:pt idx="912">
                  <c:v>550.78</c:v>
                </c:pt>
                <c:pt idx="913">
                  <c:v>537.29999999999995</c:v>
                </c:pt>
                <c:pt idx="914">
                  <c:v>544.38</c:v>
                </c:pt>
                <c:pt idx="915">
                  <c:v>550.5</c:v>
                </c:pt>
                <c:pt idx="916">
                  <c:v>555.79</c:v>
                </c:pt>
                <c:pt idx="917">
                  <c:v>556.16</c:v>
                </c:pt>
                <c:pt idx="918">
                  <c:v>569.96</c:v>
                </c:pt>
                <c:pt idx="919">
                  <c:v>567.25</c:v>
                </c:pt>
                <c:pt idx="920">
                  <c:v>568.16</c:v>
                </c:pt>
                <c:pt idx="921">
                  <c:v>564.09</c:v>
                </c:pt>
                <c:pt idx="922">
                  <c:v>582.83000000000004</c:v>
                </c:pt>
                <c:pt idx="923">
                  <c:v>596.12</c:v>
                </c:pt>
                <c:pt idx="924">
                  <c:v>602.55999999999995</c:v>
                </c:pt>
                <c:pt idx="925">
                  <c:v>615.71</c:v>
                </c:pt>
                <c:pt idx="926">
                  <c:v>621.29999999999995</c:v>
                </c:pt>
                <c:pt idx="927">
                  <c:v>604.17999999999995</c:v>
                </c:pt>
                <c:pt idx="928">
                  <c:v>604.76</c:v>
                </c:pt>
                <c:pt idx="929">
                  <c:v>624</c:v>
                </c:pt>
                <c:pt idx="930">
                  <c:v>633.59</c:v>
                </c:pt>
                <c:pt idx="931">
                  <c:v>640.21</c:v>
                </c:pt>
                <c:pt idx="932">
                  <c:v>640.73</c:v>
                </c:pt>
                <c:pt idx="933">
                  <c:v>661.32</c:v>
                </c:pt>
                <c:pt idx="934">
                  <c:v>637.9</c:v>
                </c:pt>
                <c:pt idx="935">
                  <c:v>618.36</c:v>
                </c:pt>
                <c:pt idx="936">
                  <c:v>607.83000000000004</c:v>
                </c:pt>
                <c:pt idx="937">
                  <c:v>605.69000000000005</c:v>
                </c:pt>
                <c:pt idx="938">
                  <c:v>637.38</c:v>
                </c:pt>
                <c:pt idx="939">
                  <c:v>646.64</c:v>
                </c:pt>
                <c:pt idx="940">
                  <c:v>657.74</c:v>
                </c:pt>
                <c:pt idx="941">
                  <c:v>667.16</c:v>
                </c:pt>
                <c:pt idx="942">
                  <c:v>679.1</c:v>
                </c:pt>
                <c:pt idx="943">
                  <c:v>683.73</c:v>
                </c:pt>
                <c:pt idx="944">
                  <c:v>689.64</c:v>
                </c:pt>
                <c:pt idx="945">
                  <c:v>703.32</c:v>
                </c:pt>
                <c:pt idx="946">
                  <c:v>706.48</c:v>
                </c:pt>
                <c:pt idx="947">
                  <c:v>744.63</c:v>
                </c:pt>
                <c:pt idx="948">
                  <c:v>756.75</c:v>
                </c:pt>
                <c:pt idx="949">
                  <c:v>754.22</c:v>
                </c:pt>
                <c:pt idx="950">
                  <c:v>779.37</c:v>
                </c:pt>
                <c:pt idx="951">
                  <c:v>767.59</c:v>
                </c:pt>
                <c:pt idx="952">
                  <c:v>771.21</c:v>
                </c:pt>
                <c:pt idx="953">
                  <c:v>778.56</c:v>
                </c:pt>
                <c:pt idx="954">
                  <c:v>786.06</c:v>
                </c:pt>
                <c:pt idx="955">
                  <c:v>784.85</c:v>
                </c:pt>
                <c:pt idx="956">
                  <c:v>752.45</c:v>
                </c:pt>
                <c:pt idx="957">
                  <c:v>782.39</c:v>
                </c:pt>
                <c:pt idx="958">
                  <c:v>774.14</c:v>
                </c:pt>
                <c:pt idx="959">
                  <c:v>787.8</c:v>
                </c:pt>
                <c:pt idx="960">
                  <c:v>814.06</c:v>
                </c:pt>
                <c:pt idx="961">
                  <c:v>809.06</c:v>
                </c:pt>
                <c:pt idx="962">
                  <c:v>843.6</c:v>
                </c:pt>
                <c:pt idx="963">
                  <c:v>841.58</c:v>
                </c:pt>
                <c:pt idx="964">
                  <c:v>870.38</c:v>
                </c:pt>
                <c:pt idx="965">
                  <c:v>856.95</c:v>
                </c:pt>
                <c:pt idx="966">
                  <c:v>786.47</c:v>
                </c:pt>
                <c:pt idx="967">
                  <c:v>769.7</c:v>
                </c:pt>
                <c:pt idx="968">
                  <c:v>767.11</c:v>
                </c:pt>
                <c:pt idx="969">
                  <c:v>706.1</c:v>
                </c:pt>
                <c:pt idx="970">
                  <c:v>706.75</c:v>
                </c:pt>
                <c:pt idx="971">
                  <c:v>699.76</c:v>
                </c:pt>
                <c:pt idx="972">
                  <c:v>747.54</c:v>
                </c:pt>
                <c:pt idx="973">
                  <c:v>751.51</c:v>
                </c:pt>
                <c:pt idx="974">
                  <c:v>722.67</c:v>
                </c:pt>
                <c:pt idx="975">
                  <c:v>729.88</c:v>
                </c:pt>
                <c:pt idx="976">
                  <c:v>755.4</c:v>
                </c:pt>
                <c:pt idx="977">
                  <c:v>763.4</c:v>
                </c:pt>
                <c:pt idx="978">
                  <c:v>768.47</c:v>
                </c:pt>
                <c:pt idx="979">
                  <c:v>777.22</c:v>
                </c:pt>
                <c:pt idx="980">
                  <c:v>766</c:v>
                </c:pt>
                <c:pt idx="981">
                  <c:v>778.57</c:v>
                </c:pt>
                <c:pt idx="982">
                  <c:v>770.11</c:v>
                </c:pt>
                <c:pt idx="983">
                  <c:v>771.51</c:v>
                </c:pt>
                <c:pt idx="984">
                  <c:v>764.86</c:v>
                </c:pt>
                <c:pt idx="985">
                  <c:v>778.16</c:v>
                </c:pt>
                <c:pt idx="986">
                  <c:v>783.79</c:v>
                </c:pt>
                <c:pt idx="987">
                  <c:v>803.67</c:v>
                </c:pt>
                <c:pt idx="988">
                  <c:v>807.13</c:v>
                </c:pt>
                <c:pt idx="989">
                  <c:v>814.83</c:v>
                </c:pt>
                <c:pt idx="990">
                  <c:v>826.91</c:v>
                </c:pt>
                <c:pt idx="991">
                  <c:v>842.7</c:v>
                </c:pt>
                <c:pt idx="992">
                  <c:v>843.76</c:v>
                </c:pt>
                <c:pt idx="993">
                  <c:v>862.97</c:v>
                </c:pt>
                <c:pt idx="994">
                  <c:v>875.71</c:v>
                </c:pt>
                <c:pt idx="995">
                  <c:v>885.44</c:v>
                </c:pt>
                <c:pt idx="996">
                  <c:v>891.64</c:v>
                </c:pt>
                <c:pt idx="997">
                  <c:v>892.95</c:v>
                </c:pt>
                <c:pt idx="998">
                  <c:v>912.65</c:v>
                </c:pt>
                <c:pt idx="999">
                  <c:v>893.96</c:v>
                </c:pt>
                <c:pt idx="1000">
                  <c:v>884.53</c:v>
                </c:pt>
                <c:pt idx="1001">
                  <c:v>896.78</c:v>
                </c:pt>
                <c:pt idx="1002">
                  <c:v>901.99</c:v>
                </c:pt>
                <c:pt idx="1003">
                  <c:v>919.62</c:v>
                </c:pt>
                <c:pt idx="1004">
                  <c:v>924.16</c:v>
                </c:pt>
                <c:pt idx="1005">
                  <c:v>937.11</c:v>
                </c:pt>
                <c:pt idx="1006">
                  <c:v>940.24</c:v>
                </c:pt>
                <c:pt idx="1007">
                  <c:v>877.6</c:v>
                </c:pt>
                <c:pt idx="1008">
                  <c:v>889.33</c:v>
                </c:pt>
                <c:pt idx="1009">
                  <c:v>882.88</c:v>
                </c:pt>
                <c:pt idx="1010">
                  <c:v>923.44</c:v>
                </c:pt>
                <c:pt idx="1011">
                  <c:v>929.03</c:v>
                </c:pt>
                <c:pt idx="1012">
                  <c:v>950.45</c:v>
                </c:pt>
                <c:pt idx="1013">
                  <c:v>968.99</c:v>
                </c:pt>
                <c:pt idx="1014">
                  <c:v>979.57</c:v>
                </c:pt>
                <c:pt idx="1015">
                  <c:v>975.81</c:v>
                </c:pt>
                <c:pt idx="1016">
                  <c:v>995.29</c:v>
                </c:pt>
                <c:pt idx="1017">
                  <c:v>990.84</c:v>
                </c:pt>
                <c:pt idx="1018">
                  <c:v>1005.71</c:v>
                </c:pt>
                <c:pt idx="1019">
                  <c:v>1004.87</c:v>
                </c:pt>
                <c:pt idx="1020">
                  <c:v>1031.51</c:v>
                </c:pt>
                <c:pt idx="1021">
                  <c:v>1006.86</c:v>
                </c:pt>
                <c:pt idx="1022">
                  <c:v>1049.3599999999999</c:v>
                </c:pt>
                <c:pt idx="1023">
                  <c:v>1064.22</c:v>
                </c:pt>
                <c:pt idx="1024">
                  <c:v>1059.69</c:v>
                </c:pt>
                <c:pt idx="1025">
                  <c:v>1105.99</c:v>
                </c:pt>
                <c:pt idx="1026">
                  <c:v>1146.1199999999999</c:v>
                </c:pt>
                <c:pt idx="1027">
                  <c:v>1151.04</c:v>
                </c:pt>
                <c:pt idx="1028">
                  <c:v>1085.32</c:v>
                </c:pt>
                <c:pt idx="1029">
                  <c:v>1080.33</c:v>
                </c:pt>
                <c:pt idx="1030">
                  <c:v>1043.57</c:v>
                </c:pt>
                <c:pt idx="1031">
                  <c:v>957.96</c:v>
                </c:pt>
                <c:pt idx="1032">
                  <c:v>1039.79</c:v>
                </c:pt>
                <c:pt idx="1033">
                  <c:v>1086.98</c:v>
                </c:pt>
                <c:pt idx="1034">
                  <c:v>1088.49</c:v>
                </c:pt>
                <c:pt idx="1035">
                  <c:v>1107.74</c:v>
                </c:pt>
                <c:pt idx="1036">
                  <c:v>1161.1400000000001</c:v>
                </c:pt>
                <c:pt idx="1037">
                  <c:v>1204.9000000000001</c:v>
                </c:pt>
                <c:pt idx="1038">
                  <c:v>1246.04</c:v>
                </c:pt>
                <c:pt idx="1039">
                  <c:v>1276.5</c:v>
                </c:pt>
                <c:pt idx="1040">
                  <c:v>1263.26</c:v>
                </c:pt>
                <c:pt idx="1041">
                  <c:v>1311.52</c:v>
                </c:pt>
                <c:pt idx="1042">
                  <c:v>1310.1500000000001</c:v>
                </c:pt>
                <c:pt idx="1043">
                  <c:v>1278.03</c:v>
                </c:pt>
                <c:pt idx="1044">
                  <c:v>1245.79</c:v>
                </c:pt>
                <c:pt idx="1045">
                  <c:v>1186.06</c:v>
                </c:pt>
                <c:pt idx="1046">
                  <c:v>1242.06</c:v>
                </c:pt>
                <c:pt idx="1047">
                  <c:v>1282.74</c:v>
                </c:pt>
                <c:pt idx="1048">
                  <c:v>1224.6500000000001</c:v>
                </c:pt>
                <c:pt idx="1049">
                  <c:v>1215.99</c:v>
                </c:pt>
                <c:pt idx="1050">
                  <c:v>1247.07</c:v>
                </c:pt>
                <c:pt idx="1051">
                  <c:v>1245.5899999999999</c:v>
                </c:pt>
                <c:pt idx="1052">
                  <c:v>1225.03</c:v>
                </c:pt>
                <c:pt idx="1053">
                  <c:v>1213.7</c:v>
                </c:pt>
                <c:pt idx="1054">
                  <c:v>1136.25</c:v>
                </c:pt>
                <c:pt idx="1055">
                  <c:v>1111.1400000000001</c:v>
                </c:pt>
                <c:pt idx="1056">
                  <c:v>1120</c:v>
                </c:pt>
                <c:pt idx="1057">
                  <c:v>1095.3599999999999</c:v>
                </c:pt>
                <c:pt idx="1058">
                  <c:v>1133.82</c:v>
                </c:pt>
                <c:pt idx="1059">
                  <c:v>1150.3</c:v>
                </c:pt>
                <c:pt idx="1060">
                  <c:v>1167.6600000000001</c:v>
                </c:pt>
                <c:pt idx="1061">
                  <c:v>1117.5</c:v>
                </c:pt>
                <c:pt idx="1062">
                  <c:v>1092.54</c:v>
                </c:pt>
                <c:pt idx="1063">
                  <c:v>1052.01</c:v>
                </c:pt>
                <c:pt idx="1064">
                  <c:v>1112.76</c:v>
                </c:pt>
                <c:pt idx="1065">
                  <c:v>1145.21</c:v>
                </c:pt>
                <c:pt idx="1066">
                  <c:v>1160.3599999999999</c:v>
                </c:pt>
                <c:pt idx="1067">
                  <c:v>1175.8499999999999</c:v>
                </c:pt>
                <c:pt idx="1068">
                  <c:v>1189.01</c:v>
                </c:pt>
                <c:pt idx="1069">
                  <c:v>1207.46</c:v>
                </c:pt>
                <c:pt idx="1070">
                  <c:v>1188.6099999999999</c:v>
                </c:pt>
                <c:pt idx="1071">
                  <c:v>1240.31</c:v>
                </c:pt>
                <c:pt idx="1072">
                  <c:v>1207.96</c:v>
                </c:pt>
                <c:pt idx="1073">
                  <c:v>1210.04</c:v>
                </c:pt>
                <c:pt idx="1074">
                  <c:v>1182.8399999999999</c:v>
                </c:pt>
                <c:pt idx="1075">
                  <c:v>1120.02</c:v>
                </c:pt>
                <c:pt idx="1076">
                  <c:v>1110.48</c:v>
                </c:pt>
                <c:pt idx="1077">
                  <c:v>1084.79</c:v>
                </c:pt>
                <c:pt idx="1078">
                  <c:v>1030.32</c:v>
                </c:pt>
                <c:pt idx="1079">
                  <c:v>1043</c:v>
                </c:pt>
                <c:pt idx="1080">
                  <c:v>1022.16</c:v>
                </c:pt>
                <c:pt idx="1081">
                  <c:v>1024.52</c:v>
                </c:pt>
                <c:pt idx="1082">
                  <c:v>1029.81</c:v>
                </c:pt>
                <c:pt idx="1083">
                  <c:v>990.02</c:v>
                </c:pt>
                <c:pt idx="1084">
                  <c:v>971.89</c:v>
                </c:pt>
                <c:pt idx="1085">
                  <c:v>956.22</c:v>
                </c:pt>
                <c:pt idx="1086">
                  <c:v>956.25</c:v>
                </c:pt>
                <c:pt idx="1087">
                  <c:v>873.68</c:v>
                </c:pt>
                <c:pt idx="1088">
                  <c:v>855.47</c:v>
                </c:pt>
                <c:pt idx="1089">
                  <c:v>845.56</c:v>
                </c:pt>
                <c:pt idx="1090">
                  <c:v>823.69</c:v>
                </c:pt>
                <c:pt idx="1091">
                  <c:v>741.73</c:v>
                </c:pt>
                <c:pt idx="1092">
                  <c:v>591.9</c:v>
                </c:pt>
                <c:pt idx="1093">
                  <c:v>567.91999999999996</c:v>
                </c:pt>
                <c:pt idx="1094">
                  <c:v>473.98</c:v>
                </c:pt>
                <c:pt idx="1095">
                  <c:v>570.52</c:v>
                </c:pt>
                <c:pt idx="1096">
                  <c:v>564.76</c:v>
                </c:pt>
                <c:pt idx="1097">
                  <c:v>530.28</c:v>
                </c:pt>
                <c:pt idx="1098">
                  <c:v>467.63</c:v>
                </c:pt>
                <c:pt idx="1099">
                  <c:v>526.97</c:v>
                </c:pt>
                <c:pt idx="1100">
                  <c:v>497.51</c:v>
                </c:pt>
                <c:pt idx="1101">
                  <c:v>551.71</c:v>
                </c:pt>
                <c:pt idx="1102">
                  <c:v>582.05999999999995</c:v>
                </c:pt>
                <c:pt idx="1103">
                  <c:v>551.58000000000004</c:v>
                </c:pt>
                <c:pt idx="1104">
                  <c:v>567.04</c:v>
                </c:pt>
                <c:pt idx="1105">
                  <c:v>580.96</c:v>
                </c:pt>
                <c:pt idx="1106">
                  <c:v>571.25</c:v>
                </c:pt>
                <c:pt idx="1107">
                  <c:v>537.84</c:v>
                </c:pt>
                <c:pt idx="1108">
                  <c:v>507.29</c:v>
                </c:pt>
                <c:pt idx="1109">
                  <c:v>529.53</c:v>
                </c:pt>
                <c:pt idx="1110">
                  <c:v>557.53</c:v>
                </c:pt>
                <c:pt idx="1111">
                  <c:v>554.30999999999995</c:v>
                </c:pt>
                <c:pt idx="1112">
                  <c:v>502.51</c:v>
                </c:pt>
                <c:pt idx="1113">
                  <c:v>499.3</c:v>
                </c:pt>
                <c:pt idx="1114">
                  <c:v>488.31</c:v>
                </c:pt>
                <c:pt idx="1115">
                  <c:v>527.98</c:v>
                </c:pt>
                <c:pt idx="1116">
                  <c:v>552.99</c:v>
                </c:pt>
                <c:pt idx="1117">
                  <c:v>591.32000000000005</c:v>
                </c:pt>
                <c:pt idx="1118">
                  <c:v>617.11</c:v>
                </c:pt>
                <c:pt idx="1119">
                  <c:v>636.04</c:v>
                </c:pt>
                <c:pt idx="1120">
                  <c:v>643.4</c:v>
                </c:pt>
                <c:pt idx="1121">
                  <c:v>647.84</c:v>
                </c:pt>
                <c:pt idx="1122">
                  <c:v>662.83</c:v>
                </c:pt>
                <c:pt idx="1123">
                  <c:v>725.13</c:v>
                </c:pt>
                <c:pt idx="1124">
                  <c:v>707.93</c:v>
                </c:pt>
                <c:pt idx="1125">
                  <c:v>746.42</c:v>
                </c:pt>
                <c:pt idx="1126">
                  <c:v>773.12</c:v>
                </c:pt>
                <c:pt idx="1127">
                  <c:v>786.96</c:v>
                </c:pt>
                <c:pt idx="1128">
                  <c:v>790.19</c:v>
                </c:pt>
                <c:pt idx="1129">
                  <c:v>750.47</c:v>
                </c:pt>
                <c:pt idx="1130">
                  <c:v>761.92</c:v>
                </c:pt>
                <c:pt idx="1131">
                  <c:v>766.32</c:v>
                </c:pt>
                <c:pt idx="1132">
                  <c:v>736.02</c:v>
                </c:pt>
                <c:pt idx="1133">
                  <c:v>782.68</c:v>
                </c:pt>
                <c:pt idx="1134">
                  <c:v>823.71</c:v>
                </c:pt>
                <c:pt idx="1135">
                  <c:v>844.02</c:v>
                </c:pt>
                <c:pt idx="1136">
                  <c:v>852.93</c:v>
                </c:pt>
                <c:pt idx="1137">
                  <c:v>852.74</c:v>
                </c:pt>
                <c:pt idx="1138">
                  <c:v>845.51</c:v>
                </c:pt>
                <c:pt idx="1139">
                  <c:v>851.46</c:v>
                </c:pt>
                <c:pt idx="1140">
                  <c:v>853.32</c:v>
                </c:pt>
                <c:pt idx="1141">
                  <c:v>894.3</c:v>
                </c:pt>
                <c:pt idx="1142">
                  <c:v>918.9</c:v>
                </c:pt>
                <c:pt idx="1143">
                  <c:v>908.07</c:v>
                </c:pt>
                <c:pt idx="1144">
                  <c:v>901.39</c:v>
                </c:pt>
                <c:pt idx="1145">
                  <c:v>946.29</c:v>
                </c:pt>
                <c:pt idx="1146">
                  <c:v>966.04</c:v>
                </c:pt>
                <c:pt idx="1147">
                  <c:v>967.95</c:v>
                </c:pt>
                <c:pt idx="1148">
                  <c:v>914.26</c:v>
                </c:pt>
                <c:pt idx="1149">
                  <c:v>936.36</c:v>
                </c:pt>
                <c:pt idx="1150">
                  <c:v>962.51</c:v>
                </c:pt>
                <c:pt idx="1151">
                  <c:v>965.08</c:v>
                </c:pt>
                <c:pt idx="1152">
                  <c:v>941.01</c:v>
                </c:pt>
                <c:pt idx="1153">
                  <c:v>983.32</c:v>
                </c:pt>
                <c:pt idx="1154">
                  <c:v>972.79</c:v>
                </c:pt>
                <c:pt idx="1155">
                  <c:v>950.21</c:v>
                </c:pt>
                <c:pt idx="1156">
                  <c:v>974.19</c:v>
                </c:pt>
                <c:pt idx="1157">
                  <c:v>989.47</c:v>
                </c:pt>
                <c:pt idx="1158">
                  <c:v>1016.41</c:v>
                </c:pt>
                <c:pt idx="1159">
                  <c:v>1010.77</c:v>
                </c:pt>
                <c:pt idx="1160">
                  <c:v>963.85</c:v>
                </c:pt>
                <c:pt idx="1161">
                  <c:v>933.59</c:v>
                </c:pt>
                <c:pt idx="1162">
                  <c:v>897.7</c:v>
                </c:pt>
                <c:pt idx="1163">
                  <c:v>921.75</c:v>
                </c:pt>
                <c:pt idx="1164">
                  <c:v>933.35</c:v>
                </c:pt>
                <c:pt idx="1165">
                  <c:v>935.93</c:v>
                </c:pt>
                <c:pt idx="1166">
                  <c:v>974.92</c:v>
                </c:pt>
                <c:pt idx="1167">
                  <c:v>992.68</c:v>
                </c:pt>
                <c:pt idx="1168">
                  <c:v>997.94</c:v>
                </c:pt>
                <c:pt idx="1169">
                  <c:v>993.08</c:v>
                </c:pt>
                <c:pt idx="1170">
                  <c:v>1028.54</c:v>
                </c:pt>
                <c:pt idx="1171">
                  <c:v>1044</c:v>
                </c:pt>
                <c:pt idx="1172">
                  <c:v>1032.08</c:v>
                </c:pt>
                <c:pt idx="1173">
                  <c:v>1024.07</c:v>
                </c:pt>
                <c:pt idx="1174">
                  <c:v>1020.03</c:v>
                </c:pt>
                <c:pt idx="1175">
                  <c:v>927.04</c:v>
                </c:pt>
                <c:pt idx="1176">
                  <c:v>959.81</c:v>
                </c:pt>
                <c:pt idx="1177">
                  <c:v>886.66</c:v>
                </c:pt>
                <c:pt idx="1178">
                  <c:v>917.05</c:v>
                </c:pt>
                <c:pt idx="1179">
                  <c:v>913.49</c:v>
                </c:pt>
                <c:pt idx="1180">
                  <c:v>917.18</c:v>
                </c:pt>
                <c:pt idx="1181">
                  <c:v>953.48</c:v>
                </c:pt>
                <c:pt idx="1182">
                  <c:v>947.56</c:v>
                </c:pt>
                <c:pt idx="1183">
                  <c:v>913.55</c:v>
                </c:pt>
                <c:pt idx="1184">
                  <c:v>951.85</c:v>
                </c:pt>
                <c:pt idx="1185">
                  <c:v>948.92</c:v>
                </c:pt>
                <c:pt idx="1186">
                  <c:v>981.42</c:v>
                </c:pt>
                <c:pt idx="1187">
                  <c:v>991.41</c:v>
                </c:pt>
                <c:pt idx="1188">
                  <c:v>1010.95</c:v>
                </c:pt>
                <c:pt idx="1189">
                  <c:v>980.47</c:v>
                </c:pt>
                <c:pt idx="1190">
                  <c:v>988.16</c:v>
                </c:pt>
                <c:pt idx="1191">
                  <c:v>970.04</c:v>
                </c:pt>
                <c:pt idx="1192">
                  <c:v>1003.75</c:v>
                </c:pt>
                <c:pt idx="1193">
                  <c:v>1012.98</c:v>
                </c:pt>
                <c:pt idx="1194">
                  <c:v>1035.94</c:v>
                </c:pt>
                <c:pt idx="1195">
                  <c:v>1053.27</c:v>
                </c:pt>
                <c:pt idx="1196">
                  <c:v>1086.0899999999999</c:v>
                </c:pt>
                <c:pt idx="1197">
                  <c:v>1101.27</c:v>
                </c:pt>
                <c:pt idx="1198">
                  <c:v>1121.43</c:v>
                </c:pt>
                <c:pt idx="1199">
                  <c:v>1105.19</c:v>
                </c:pt>
                <c:pt idx="1200">
                  <c:v>1105.75</c:v>
                </c:pt>
                <c:pt idx="1201">
                  <c:v>1155.94</c:v>
                </c:pt>
                <c:pt idx="1202">
                  <c:v>1121.17</c:v>
                </c:pt>
                <c:pt idx="1203">
                  <c:v>1112.02</c:v>
                </c:pt>
                <c:pt idx="1204">
                  <c:v>1081.06</c:v>
                </c:pt>
                <c:pt idx="1205">
                  <c:v>1121.78</c:v>
                </c:pt>
                <c:pt idx="1206">
                  <c:v>1114.79</c:v>
                </c:pt>
                <c:pt idx="1207">
                  <c:v>1115.42</c:v>
                </c:pt>
                <c:pt idx="1208">
                  <c:v>1126.83</c:v>
                </c:pt>
                <c:pt idx="1209">
                  <c:v>1151.3800000000001</c:v>
                </c:pt>
                <c:pt idx="1210">
                  <c:v>1147.1400000000001</c:v>
                </c:pt>
                <c:pt idx="1211">
                  <c:v>1160.03</c:v>
                </c:pt>
                <c:pt idx="1212">
                  <c:v>1136.6500000000001</c:v>
                </c:pt>
                <c:pt idx="1213">
                  <c:v>1126.29</c:v>
                </c:pt>
                <c:pt idx="1214">
                  <c:v>1129.69</c:v>
                </c:pt>
                <c:pt idx="1215">
                  <c:v>1091.1600000000001</c:v>
                </c:pt>
                <c:pt idx="1216">
                  <c:v>1122.01</c:v>
                </c:pt>
                <c:pt idx="1217">
                  <c:v>1099.46</c:v>
                </c:pt>
                <c:pt idx="1218">
                  <c:v>1138.47</c:v>
                </c:pt>
                <c:pt idx="1219">
                  <c:v>1108.52</c:v>
                </c:pt>
                <c:pt idx="1220">
                  <c:v>1098.5999999999999</c:v>
                </c:pt>
                <c:pt idx="1221">
                  <c:v>1143.94</c:v>
                </c:pt>
                <c:pt idx="1222">
                  <c:v>1185.1199999999999</c:v>
                </c:pt>
                <c:pt idx="1223">
                  <c:v>1206.03</c:v>
                </c:pt>
                <c:pt idx="1224">
                  <c:v>1181.57</c:v>
                </c:pt>
                <c:pt idx="1225">
                  <c:v>1205.96</c:v>
                </c:pt>
                <c:pt idx="1226">
                  <c:v>1204.03</c:v>
                </c:pt>
                <c:pt idx="1227">
                  <c:v>1163.3399999999999</c:v>
                </c:pt>
                <c:pt idx="1228">
                  <c:v>1144.69</c:v>
                </c:pt>
                <c:pt idx="1229">
                  <c:v>1140.55</c:v>
                </c:pt>
                <c:pt idx="1230">
                  <c:v>1147.82</c:v>
                </c:pt>
                <c:pt idx="1231">
                  <c:v>1155.51</c:v>
                </c:pt>
                <c:pt idx="1232">
                  <c:v>1128.8499999999999</c:v>
                </c:pt>
                <c:pt idx="1233">
                  <c:v>1103.74</c:v>
                </c:pt>
                <c:pt idx="1234">
                  <c:v>1115.67</c:v>
                </c:pt>
                <c:pt idx="1235">
                  <c:v>1156.74</c:v>
                </c:pt>
                <c:pt idx="1236">
                  <c:v>1163.93</c:v>
                </c:pt>
                <c:pt idx="1237">
                  <c:v>1135.5999999999999</c:v>
                </c:pt>
                <c:pt idx="1238">
                  <c:v>1153.18</c:v>
                </c:pt>
                <c:pt idx="1239">
                  <c:v>1137.73</c:v>
                </c:pt>
                <c:pt idx="1240">
                  <c:v>1041.07</c:v>
                </c:pt>
                <c:pt idx="1241">
                  <c:v>989.74</c:v>
                </c:pt>
                <c:pt idx="1242">
                  <c:v>970.16</c:v>
                </c:pt>
                <c:pt idx="1243">
                  <c:v>975.92</c:v>
                </c:pt>
                <c:pt idx="1244">
                  <c:v>1021.88</c:v>
                </c:pt>
                <c:pt idx="1245">
                  <c:v>992.31</c:v>
                </c:pt>
                <c:pt idx="1246">
                  <c:v>976.84</c:v>
                </c:pt>
                <c:pt idx="1247">
                  <c:v>861.53</c:v>
                </c:pt>
                <c:pt idx="1248">
                  <c:v>880.43</c:v>
                </c:pt>
                <c:pt idx="1249">
                  <c:v>883.9</c:v>
                </c:pt>
                <c:pt idx="1250">
                  <c:v>935.5</c:v>
                </c:pt>
                <c:pt idx="1251">
                  <c:v>920.07</c:v>
                </c:pt>
                <c:pt idx="1252">
                  <c:v>1010.12</c:v>
                </c:pt>
                <c:pt idx="1253">
                  <c:v>989.63</c:v>
                </c:pt>
                <c:pt idx="1254">
                  <c:v>971.15</c:v>
                </c:pt>
                <c:pt idx="1255">
                  <c:v>934.08</c:v>
                </c:pt>
                <c:pt idx="1256">
                  <c:v>877.4</c:v>
                </c:pt>
                <c:pt idx="1257">
                  <c:v>960.83</c:v>
                </c:pt>
                <c:pt idx="1258">
                  <c:v>934.18</c:v>
                </c:pt>
                <c:pt idx="1259">
                  <c:v>904.09</c:v>
                </c:pt>
                <c:pt idx="1260">
                  <c:v>927.7</c:v>
                </c:pt>
                <c:pt idx="1261">
                  <c:v>916.39</c:v>
                </c:pt>
                <c:pt idx="1262">
                  <c:v>927.06</c:v>
                </c:pt>
                <c:pt idx="1263">
                  <c:v>952.92</c:v>
                </c:pt>
                <c:pt idx="1264">
                  <c:v>995.08</c:v>
                </c:pt>
                <c:pt idx="1265">
                  <c:v>1016.61</c:v>
                </c:pt>
                <c:pt idx="1266">
                  <c:v>1048.3599999999999</c:v>
                </c:pt>
                <c:pt idx="1267">
                  <c:v>1042.1500000000001</c:v>
                </c:pt>
                <c:pt idx="1268">
                  <c:v>1062.46</c:v>
                </c:pt>
                <c:pt idx="1269">
                  <c:v>1067.56</c:v>
                </c:pt>
                <c:pt idx="1270">
                  <c:v>1079.94</c:v>
                </c:pt>
                <c:pt idx="1271">
                  <c:v>1060.01</c:v>
                </c:pt>
                <c:pt idx="1272">
                  <c:v>1063.3399999999999</c:v>
                </c:pt>
                <c:pt idx="1273">
                  <c:v>1041.96</c:v>
                </c:pt>
                <c:pt idx="1274">
                  <c:v>1041.45</c:v>
                </c:pt>
                <c:pt idx="1275">
                  <c:v>1036.71</c:v>
                </c:pt>
                <c:pt idx="1276">
                  <c:v>1027.31</c:v>
                </c:pt>
                <c:pt idx="1277">
                  <c:v>1021.51</c:v>
                </c:pt>
                <c:pt idx="1278">
                  <c:v>1019.5</c:v>
                </c:pt>
                <c:pt idx="1279">
                  <c:v>1012.96</c:v>
                </c:pt>
                <c:pt idx="1280">
                  <c:v>971.01</c:v>
                </c:pt>
                <c:pt idx="1281">
                  <c:v>906.61</c:v>
                </c:pt>
                <c:pt idx="1282">
                  <c:v>902.13</c:v>
                </c:pt>
                <c:pt idx="1283">
                  <c:v>893.86</c:v>
                </c:pt>
                <c:pt idx="1284">
                  <c:v>905.17</c:v>
                </c:pt>
                <c:pt idx="1285">
                  <c:v>925.22</c:v>
                </c:pt>
                <c:pt idx="1286">
                  <c:v>917.18</c:v>
                </c:pt>
                <c:pt idx="1287">
                  <c:v>937.35</c:v>
                </c:pt>
                <c:pt idx="1288">
                  <c:v>946.01</c:v>
                </c:pt>
                <c:pt idx="1289">
                  <c:v>926.13</c:v>
                </c:pt>
                <c:pt idx="1290">
                  <c:v>936.87</c:v>
                </c:pt>
                <c:pt idx="1291">
                  <c:v>941.76</c:v>
                </c:pt>
                <c:pt idx="1292">
                  <c:v>952.79</c:v>
                </c:pt>
                <c:pt idx="1293">
                  <c:v>979.25</c:v>
                </c:pt>
                <c:pt idx="1294">
                  <c:v>971.05</c:v>
                </c:pt>
                <c:pt idx="1295">
                  <c:v>965.47</c:v>
                </c:pt>
                <c:pt idx="1296">
                  <c:v>947.33</c:v>
                </c:pt>
                <c:pt idx="1297">
                  <c:v>968.82</c:v>
                </c:pt>
                <c:pt idx="1298">
                  <c:v>1014.07</c:v>
                </c:pt>
                <c:pt idx="1299">
                  <c:v>1006.6</c:v>
                </c:pt>
                <c:pt idx="1300">
                  <c:v>1002.66</c:v>
                </c:pt>
                <c:pt idx="1301">
                  <c:v>1009.16</c:v>
                </c:pt>
                <c:pt idx="1302">
                  <c:v>996.7</c:v>
                </c:pt>
                <c:pt idx="1303">
                  <c:v>1006.07</c:v>
                </c:pt>
                <c:pt idx="1304">
                  <c:v>990.7</c:v>
                </c:pt>
                <c:pt idx="1305">
                  <c:v>1004.68</c:v>
                </c:pt>
                <c:pt idx="1306">
                  <c:v>990.98</c:v>
                </c:pt>
                <c:pt idx="1307">
                  <c:v>969.82</c:v>
                </c:pt>
                <c:pt idx="1308">
                  <c:v>995.94</c:v>
                </c:pt>
                <c:pt idx="1309">
                  <c:v>1007.02</c:v>
                </c:pt>
                <c:pt idx="1310">
                  <c:v>1024.06</c:v>
                </c:pt>
                <c:pt idx="1311">
                  <c:v>1042.82</c:v>
                </c:pt>
                <c:pt idx="1312">
                  <c:v>1043.03</c:v>
                </c:pt>
                <c:pt idx="1313">
                  <c:v>1055.18</c:v>
                </c:pt>
                <c:pt idx="1314">
                  <c:v>1055.2</c:v>
                </c:pt>
                <c:pt idx="1315">
                  <c:v>1077.9000000000001</c:v>
                </c:pt>
                <c:pt idx="1316">
                  <c:v>1073.04</c:v>
                </c:pt>
                <c:pt idx="1317">
                  <c:v>1080.74</c:v>
                </c:pt>
                <c:pt idx="1318">
                  <c:v>1069.1199999999999</c:v>
                </c:pt>
                <c:pt idx="1319">
                  <c:v>1072.82</c:v>
                </c:pt>
                <c:pt idx="1320">
                  <c:v>1060.8699999999999</c:v>
                </c:pt>
                <c:pt idx="1321">
                  <c:v>1066.52</c:v>
                </c:pt>
                <c:pt idx="1322">
                  <c:v>1053.3900000000001</c:v>
                </c:pt>
                <c:pt idx="1323">
                  <c:v>1053.1300000000001</c:v>
                </c:pt>
                <c:pt idx="1324">
                  <c:v>1065.94</c:v>
                </c:pt>
                <c:pt idx="1325">
                  <c:v>1042.24</c:v>
                </c:pt>
                <c:pt idx="1326">
                  <c:v>1015.47</c:v>
                </c:pt>
                <c:pt idx="1327">
                  <c:v>1034.9000000000001</c:v>
                </c:pt>
                <c:pt idx="1328">
                  <c:v>1008.13</c:v>
                </c:pt>
                <c:pt idx="1329">
                  <c:v>1019.61</c:v>
                </c:pt>
                <c:pt idx="1330">
                  <c:v>1011.17</c:v>
                </c:pt>
                <c:pt idx="1331">
                  <c:v>1022.36</c:v>
                </c:pt>
                <c:pt idx="1332">
                  <c:v>1042.26</c:v>
                </c:pt>
                <c:pt idx="1333">
                  <c:v>1050.74</c:v>
                </c:pt>
                <c:pt idx="1334">
                  <c:v>1045.76</c:v>
                </c:pt>
                <c:pt idx="1335">
                  <c:v>1026.68</c:v>
                </c:pt>
                <c:pt idx="1336">
                  <c:v>1008.88</c:v>
                </c:pt>
                <c:pt idx="1337">
                  <c:v>980.64</c:v>
                </c:pt>
                <c:pt idx="1338">
                  <c:v>953.68</c:v>
                </c:pt>
                <c:pt idx="1339">
                  <c:v>900.54</c:v>
                </c:pt>
                <c:pt idx="1340">
                  <c:v>940.33</c:v>
                </c:pt>
                <c:pt idx="1341">
                  <c:v>917.58</c:v>
                </c:pt>
                <c:pt idx="1342">
                  <c:v>945.36</c:v>
                </c:pt>
                <c:pt idx="1343">
                  <c:v>950.47</c:v>
                </c:pt>
                <c:pt idx="1344">
                  <c:v>961.53</c:v>
                </c:pt>
                <c:pt idx="1345">
                  <c:v>955.35</c:v>
                </c:pt>
                <c:pt idx="1346">
                  <c:v>951.37</c:v>
                </c:pt>
                <c:pt idx="1347">
                  <c:v>958.11</c:v>
                </c:pt>
                <c:pt idx="1348">
                  <c:v>932.76</c:v>
                </c:pt>
                <c:pt idx="1349">
                  <c:v>929.54</c:v>
                </c:pt>
                <c:pt idx="1350">
                  <c:v>955.73</c:v>
                </c:pt>
                <c:pt idx="1351">
                  <c:v>986.84</c:v>
                </c:pt>
                <c:pt idx="1352">
                  <c:v>1013.17</c:v>
                </c:pt>
                <c:pt idx="1353">
                  <c:v>999.88</c:v>
                </c:pt>
                <c:pt idx="1354">
                  <c:v>1007.92</c:v>
                </c:pt>
                <c:pt idx="1355">
                  <c:v>1023.21</c:v>
                </c:pt>
                <c:pt idx="1356">
                  <c:v>1042.06</c:v>
                </c:pt>
                <c:pt idx="1357">
                  <c:v>1027.27</c:v>
                </c:pt>
                <c:pt idx="1358">
                  <c:v>1027.8699999999999</c:v>
                </c:pt>
                <c:pt idx="1359">
                  <c:v>995.3</c:v>
                </c:pt>
                <c:pt idx="1360">
                  <c:v>1005.17</c:v>
                </c:pt>
                <c:pt idx="1361">
                  <c:v>1009.17</c:v>
                </c:pt>
                <c:pt idx="1362">
                  <c:v>1018.28</c:v>
                </c:pt>
                <c:pt idx="1363">
                  <c:v>1002.2</c:v>
                </c:pt>
                <c:pt idx="1364">
                  <c:v>990.48</c:v>
                </c:pt>
                <c:pt idx="1365">
                  <c:v>988.26</c:v>
                </c:pt>
                <c:pt idx="1366">
                  <c:v>997.56</c:v>
                </c:pt>
                <c:pt idx="1367">
                  <c:v>1002.69</c:v>
                </c:pt>
                <c:pt idx="1368">
                  <c:v>979.49</c:v>
                </c:pt>
                <c:pt idx="1369">
                  <c:v>970.15</c:v>
                </c:pt>
                <c:pt idx="1370">
                  <c:v>972.27</c:v>
                </c:pt>
                <c:pt idx="1371">
                  <c:v>949.9</c:v>
                </c:pt>
                <c:pt idx="1372">
                  <c:v>936.53</c:v>
                </c:pt>
                <c:pt idx="1373">
                  <c:v>937.3</c:v>
                </c:pt>
                <c:pt idx="1374">
                  <c:v>957.31</c:v>
                </c:pt>
                <c:pt idx="1375">
                  <c:v>959.26</c:v>
                </c:pt>
                <c:pt idx="1376">
                  <c:v>966.42</c:v>
                </c:pt>
                <c:pt idx="1377">
                  <c:v>966.72</c:v>
                </c:pt>
                <c:pt idx="1378">
                  <c:v>937.69</c:v>
                </c:pt>
                <c:pt idx="1379">
                  <c:v>944.96</c:v>
                </c:pt>
                <c:pt idx="1380">
                  <c:v>984.91</c:v>
                </c:pt>
                <c:pt idx="1381">
                  <c:v>1002.04</c:v>
                </c:pt>
                <c:pt idx="1382">
                  <c:v>1015.44</c:v>
                </c:pt>
                <c:pt idx="1383">
                  <c:v>1011.87</c:v>
                </c:pt>
                <c:pt idx="1384">
                  <c:v>993.35</c:v>
                </c:pt>
                <c:pt idx="1385">
                  <c:v>1003.39</c:v>
                </c:pt>
                <c:pt idx="1386">
                  <c:v>1006.95</c:v>
                </c:pt>
                <c:pt idx="1387">
                  <c:v>1031.95</c:v>
                </c:pt>
                <c:pt idx="1388">
                  <c:v>1042.92</c:v>
                </c:pt>
                <c:pt idx="1389">
                  <c:v>1027.69</c:v>
                </c:pt>
                <c:pt idx="1390">
                  <c:v>1044.93</c:v>
                </c:pt>
                <c:pt idx="1391">
                  <c:v>1049.1400000000001</c:v>
                </c:pt>
                <c:pt idx="1392">
                  <c:v>1043.8599999999999</c:v>
                </c:pt>
                <c:pt idx="1393">
                  <c:v>1046.18</c:v>
                </c:pt>
                <c:pt idx="1394">
                  <c:v>1062.4000000000001</c:v>
                </c:pt>
                <c:pt idx="1395">
                  <c:v>1058.67</c:v>
                </c:pt>
                <c:pt idx="1396">
                  <c:v>1063.26</c:v>
                </c:pt>
                <c:pt idx="1397">
                  <c:v>1078.69</c:v>
                </c:pt>
                <c:pt idx="1398">
                  <c:v>1060.1300000000001</c:v>
                </c:pt>
                <c:pt idx="1399">
                  <c:v>1045.51</c:v>
                </c:pt>
                <c:pt idx="1400">
                  <c:v>1074.51</c:v>
                </c:pt>
                <c:pt idx="1401">
                  <c:v>1083.07</c:v>
                </c:pt>
                <c:pt idx="1402">
                  <c:v>1087.8800000000001</c:v>
                </c:pt>
                <c:pt idx="1403">
                  <c:v>1096.83</c:v>
                </c:pt>
                <c:pt idx="1404">
                  <c:v>1061.53</c:v>
                </c:pt>
                <c:pt idx="1405">
                  <c:v>1053.92</c:v>
                </c:pt>
                <c:pt idx="1406">
                  <c:v>1023.91</c:v>
                </c:pt>
                <c:pt idx="1407">
                  <c:v>997.27</c:v>
                </c:pt>
                <c:pt idx="1408">
                  <c:v>989.87</c:v>
                </c:pt>
                <c:pt idx="1409">
                  <c:v>976.76</c:v>
                </c:pt>
                <c:pt idx="1410">
                  <c:v>984.38</c:v>
                </c:pt>
                <c:pt idx="1411">
                  <c:v>1016.07</c:v>
                </c:pt>
                <c:pt idx="1412">
                  <c:v>987.65</c:v>
                </c:pt>
                <c:pt idx="1413">
                  <c:v>990.81</c:v>
                </c:pt>
                <c:pt idx="1414">
                  <c:v>1004.35</c:v>
                </c:pt>
                <c:pt idx="1415">
                  <c:v>1004.72</c:v>
                </c:pt>
                <c:pt idx="1416">
                  <c:v>985.68</c:v>
                </c:pt>
                <c:pt idx="1417">
                  <c:v>938.41</c:v>
                </c:pt>
                <c:pt idx="1418">
                  <c:v>944.6</c:v>
                </c:pt>
                <c:pt idx="1419">
                  <c:v>952.53</c:v>
                </c:pt>
                <c:pt idx="1420">
                  <c:v>956.31</c:v>
                </c:pt>
                <c:pt idx="1421">
                  <c:v>961.37</c:v>
                </c:pt>
                <c:pt idx="1422">
                  <c:v>957.46</c:v>
                </c:pt>
                <c:pt idx="1423">
                  <c:v>990.89</c:v>
                </c:pt>
                <c:pt idx="1424">
                  <c:v>961.61</c:v>
                </c:pt>
                <c:pt idx="1425">
                  <c:v>978.57</c:v>
                </c:pt>
                <c:pt idx="1426">
                  <c:v>986.65</c:v>
                </c:pt>
                <c:pt idx="1427">
                  <c:v>984.42</c:v>
                </c:pt>
                <c:pt idx="1428">
                  <c:v>990.28</c:v>
                </c:pt>
                <c:pt idx="1429">
                  <c:v>971.23</c:v>
                </c:pt>
                <c:pt idx="1430">
                  <c:v>939.56</c:v>
                </c:pt>
                <c:pt idx="1431">
                  <c:v>969.53</c:v>
                </c:pt>
                <c:pt idx="1432">
                  <c:v>958.11</c:v>
                </c:pt>
                <c:pt idx="1433">
                  <c:v>994.32</c:v>
                </c:pt>
                <c:pt idx="1434">
                  <c:v>1034.5899999999999</c:v>
                </c:pt>
                <c:pt idx="1435">
                  <c:v>1042.68</c:v>
                </c:pt>
                <c:pt idx="1436">
                  <c:v>1060.5</c:v>
                </c:pt>
                <c:pt idx="1437">
                  <c:v>1045.99</c:v>
                </c:pt>
                <c:pt idx="1438">
                  <c:v>1034.94</c:v>
                </c:pt>
                <c:pt idx="1439">
                  <c:v>1043.4000000000001</c:v>
                </c:pt>
                <c:pt idx="1440">
                  <c:v>1037.6199999999999</c:v>
                </c:pt>
                <c:pt idx="1441">
                  <c:v>1004.22</c:v>
                </c:pt>
                <c:pt idx="1442">
                  <c:v>982.14</c:v>
                </c:pt>
                <c:pt idx="1443">
                  <c:v>979.46</c:v>
                </c:pt>
                <c:pt idx="1444">
                  <c:v>974.56</c:v>
                </c:pt>
                <c:pt idx="1445">
                  <c:v>980.63</c:v>
                </c:pt>
                <c:pt idx="1446">
                  <c:v>964.31</c:v>
                </c:pt>
                <c:pt idx="1447">
                  <c:v>932.85</c:v>
                </c:pt>
                <c:pt idx="1448">
                  <c:v>941.68</c:v>
                </c:pt>
                <c:pt idx="1449">
                  <c:v>910.4</c:v>
                </c:pt>
                <c:pt idx="1450">
                  <c:v>901.68</c:v>
                </c:pt>
                <c:pt idx="1451">
                  <c:v>885.07</c:v>
                </c:pt>
                <c:pt idx="1452">
                  <c:v>863.83</c:v>
                </c:pt>
                <c:pt idx="1453">
                  <c:v>812.38</c:v>
                </c:pt>
                <c:pt idx="1454">
                  <c:v>820.25</c:v>
                </c:pt>
                <c:pt idx="1455">
                  <c:v>788.59</c:v>
                </c:pt>
                <c:pt idx="1456">
                  <c:v>802.49</c:v>
                </c:pt>
                <c:pt idx="1457">
                  <c:v>829.86</c:v>
                </c:pt>
                <c:pt idx="1458">
                  <c:v>789.15</c:v>
                </c:pt>
                <c:pt idx="1459">
                  <c:v>804.1</c:v>
                </c:pt>
                <c:pt idx="1460">
                  <c:v>859.32</c:v>
                </c:pt>
                <c:pt idx="1461">
                  <c:v>865.28</c:v>
                </c:pt>
                <c:pt idx="1462">
                  <c:v>868.56</c:v>
                </c:pt>
                <c:pt idx="1463">
                  <c:v>847.84</c:v>
                </c:pt>
                <c:pt idx="1464">
                  <c:v>852.47</c:v>
                </c:pt>
                <c:pt idx="1465">
                  <c:v>821.12</c:v>
                </c:pt>
                <c:pt idx="1466">
                  <c:v>843.48</c:v>
                </c:pt>
                <c:pt idx="1467">
                  <c:v>826.36</c:v>
                </c:pt>
                <c:pt idx="1468">
                  <c:v>812.27</c:v>
                </c:pt>
                <c:pt idx="1469">
                  <c:v>773.56</c:v>
                </c:pt>
                <c:pt idx="1470">
                  <c:v>789.71</c:v>
                </c:pt>
                <c:pt idx="1471">
                  <c:v>804.29</c:v>
                </c:pt>
                <c:pt idx="1472">
                  <c:v>791.47</c:v>
                </c:pt>
                <c:pt idx="1473">
                  <c:v>740.07</c:v>
                </c:pt>
                <c:pt idx="1474">
                  <c:v>709.19</c:v>
                </c:pt>
                <c:pt idx="1475">
                  <c:v>710.66</c:v>
                </c:pt>
                <c:pt idx="1476">
                  <c:v>742.37</c:v>
                </c:pt>
                <c:pt idx="1477">
                  <c:v>739.61</c:v>
                </c:pt>
                <c:pt idx="1478">
                  <c:v>711.24</c:v>
                </c:pt>
                <c:pt idx="1479">
                  <c:v>740.98</c:v>
                </c:pt>
                <c:pt idx="1480">
                  <c:v>740.02</c:v>
                </c:pt>
                <c:pt idx="1481">
                  <c:v>790.97</c:v>
                </c:pt>
                <c:pt idx="1482">
                  <c:v>800.91</c:v>
                </c:pt>
                <c:pt idx="1483">
                  <c:v>826.75</c:v>
                </c:pt>
                <c:pt idx="1484">
                  <c:v>812.32</c:v>
                </c:pt>
                <c:pt idx="1485">
                  <c:v>826.19</c:v>
                </c:pt>
                <c:pt idx="1486">
                  <c:v>816.82</c:v>
                </c:pt>
                <c:pt idx="1487">
                  <c:v>846.7</c:v>
                </c:pt>
                <c:pt idx="1488">
                  <c:v>845.21</c:v>
                </c:pt>
                <c:pt idx="1489">
                  <c:v>840.19</c:v>
                </c:pt>
                <c:pt idx="1490">
                  <c:v>805.34</c:v>
                </c:pt>
                <c:pt idx="1491">
                  <c:v>796.07</c:v>
                </c:pt>
                <c:pt idx="1492">
                  <c:v>785.26</c:v>
                </c:pt>
                <c:pt idx="1493">
                  <c:v>808.29</c:v>
                </c:pt>
                <c:pt idx="1494">
                  <c:v>816.18</c:v>
                </c:pt>
                <c:pt idx="1495">
                  <c:v>823.82</c:v>
                </c:pt>
                <c:pt idx="1496">
                  <c:v>806.22</c:v>
                </c:pt>
                <c:pt idx="1497">
                  <c:v>805.87</c:v>
                </c:pt>
                <c:pt idx="1498">
                  <c:v>839.25</c:v>
                </c:pt>
                <c:pt idx="1499">
                  <c:v>828.84</c:v>
                </c:pt>
                <c:pt idx="1500">
                  <c:v>867.84</c:v>
                </c:pt>
                <c:pt idx="1501">
                  <c:v>869.3</c:v>
                </c:pt>
                <c:pt idx="1502">
                  <c:v>873.47</c:v>
                </c:pt>
                <c:pt idx="1503">
                  <c:v>885.52</c:v>
                </c:pt>
                <c:pt idx="1504">
                  <c:v>910.08</c:v>
                </c:pt>
                <c:pt idx="1505">
                  <c:v>910.34</c:v>
                </c:pt>
                <c:pt idx="1506">
                  <c:v>901.39</c:v>
                </c:pt>
                <c:pt idx="1507">
                  <c:v>899.61</c:v>
                </c:pt>
                <c:pt idx="1508">
                  <c:v>909.32</c:v>
                </c:pt>
                <c:pt idx="1509">
                  <c:v>885.45</c:v>
                </c:pt>
                <c:pt idx="1510">
                  <c:v>917.5</c:v>
                </c:pt>
                <c:pt idx="1511">
                  <c:v>903.46</c:v>
                </c:pt>
                <c:pt idx="1512">
                  <c:v>914.81</c:v>
                </c:pt>
                <c:pt idx="1513">
                  <c:v>897.03</c:v>
                </c:pt>
                <c:pt idx="1514">
                  <c:v>911.24</c:v>
                </c:pt>
                <c:pt idx="1515">
                  <c:v>903.5</c:v>
                </c:pt>
                <c:pt idx="1516">
                  <c:v>880.12</c:v>
                </c:pt>
                <c:pt idx="1517">
                  <c:v>849.1</c:v>
                </c:pt>
                <c:pt idx="1518">
                  <c:v>844.53</c:v>
                </c:pt>
                <c:pt idx="1519">
                  <c:v>855.78</c:v>
                </c:pt>
                <c:pt idx="1520">
                  <c:v>853.07</c:v>
                </c:pt>
                <c:pt idx="1521">
                  <c:v>877.85</c:v>
                </c:pt>
                <c:pt idx="1522">
                  <c:v>856.4</c:v>
                </c:pt>
                <c:pt idx="1523">
                  <c:v>841.6</c:v>
                </c:pt>
                <c:pt idx="1524">
                  <c:v>862.27</c:v>
                </c:pt>
                <c:pt idx="1525">
                  <c:v>881.11</c:v>
                </c:pt>
                <c:pt idx="1526">
                  <c:v>895.98</c:v>
                </c:pt>
                <c:pt idx="1527">
                  <c:v>893.28</c:v>
                </c:pt>
                <c:pt idx="1528">
                  <c:v>915.92</c:v>
                </c:pt>
                <c:pt idx="1529">
                  <c:v>918.87</c:v>
                </c:pt>
                <c:pt idx="1530">
                  <c:v>930.16</c:v>
                </c:pt>
                <c:pt idx="1531">
                  <c:v>939.03</c:v>
                </c:pt>
                <c:pt idx="1532">
                  <c:v>943.5154</c:v>
                </c:pt>
                <c:pt idx="1533">
                  <c:v>931.06790000000001</c:v>
                </c:pt>
                <c:pt idx="1534">
                  <c:v>926.14350000000002</c:v>
                </c:pt>
                <c:pt idx="1535">
                  <c:v>965.56719999999996</c:v>
                </c:pt>
                <c:pt idx="1536">
                  <c:v>969.12599999999998</c:v>
                </c:pt>
                <c:pt idx="1537">
                  <c:v>958.36850000000004</c:v>
                </c:pt>
                <c:pt idx="1538">
                  <c:v>961.61270000000002</c:v>
                </c:pt>
                <c:pt idx="1539">
                  <c:v>960.42719999999997</c:v>
                </c:pt>
                <c:pt idx="1540">
                  <c:v>961.7799</c:v>
                </c:pt>
                <c:pt idx="1541">
                  <c:v>977.95849999999996</c:v>
                </c:pt>
                <c:pt idx="1542">
                  <c:v>978.27279999999996</c:v>
                </c:pt>
                <c:pt idx="1543">
                  <c:v>1002.374</c:v>
                </c:pt>
                <c:pt idx="1544">
                  <c:v>995.67089999999996</c:v>
                </c:pt>
                <c:pt idx="1545">
                  <c:v>1017.002</c:v>
                </c:pt>
                <c:pt idx="1546">
                  <c:v>1015.081</c:v>
                </c:pt>
                <c:pt idx="1547">
                  <c:v>1018.186</c:v>
                </c:pt>
                <c:pt idx="1548">
                  <c:v>1003.121</c:v>
                </c:pt>
                <c:pt idx="1549">
                  <c:v>1011.6660000000001</c:v>
                </c:pt>
                <c:pt idx="1550">
                  <c:v>1010.8</c:v>
                </c:pt>
                <c:pt idx="1551">
                  <c:v>1002.481</c:v>
                </c:pt>
                <c:pt idx="1552">
                  <c:v>1047.0509999999999</c:v>
                </c:pt>
                <c:pt idx="1553">
                  <c:v>1060.1780000000001</c:v>
                </c:pt>
                <c:pt idx="1554">
                  <c:v>1062.9739999999999</c:v>
                </c:pt>
                <c:pt idx="1555">
                  <c:v>1067.2560000000001</c:v>
                </c:pt>
                <c:pt idx="1556">
                  <c:v>1042.798</c:v>
                </c:pt>
                <c:pt idx="1557">
                  <c:v>1059.54</c:v>
                </c:pt>
                <c:pt idx="1558">
                  <c:v>1085.374</c:v>
                </c:pt>
                <c:pt idx="1559">
                  <c:v>1091.3599999999999</c:v>
                </c:pt>
                <c:pt idx="1560">
                  <c:v>1091.17</c:v>
                </c:pt>
                <c:pt idx="1561">
                  <c:v>1102.164</c:v>
                </c:pt>
                <c:pt idx="1562">
                  <c:v>1102.2539999999999</c:v>
                </c:pt>
                <c:pt idx="1563">
                  <c:v>1081.722</c:v>
                </c:pt>
                <c:pt idx="1564">
                  <c:v>1103.116</c:v>
                </c:pt>
                <c:pt idx="1565">
                  <c:v>1125.914</c:v>
                </c:pt>
                <c:pt idx="1566">
                  <c:v>1119.6880000000001</c:v>
                </c:pt>
                <c:pt idx="1567">
                  <c:v>1110.22</c:v>
                </c:pt>
                <c:pt idx="1568">
                  <c:v>1126.1759999999999</c:v>
                </c:pt>
                <c:pt idx="1569">
                  <c:v>1128.492</c:v>
                </c:pt>
                <c:pt idx="1570">
                  <c:v>1136.452</c:v>
                </c:pt>
                <c:pt idx="1571">
                  <c:v>1154.2560000000001</c:v>
                </c:pt>
                <c:pt idx="1572">
                  <c:v>1115.9369999999999</c:v>
                </c:pt>
                <c:pt idx="1573">
                  <c:v>1110.778</c:v>
                </c:pt>
                <c:pt idx="1574">
                  <c:v>1118.5029999999999</c:v>
                </c:pt>
                <c:pt idx="1575">
                  <c:v>1141.0909999999999</c:v>
                </c:pt>
                <c:pt idx="1576">
                  <c:v>1158.454</c:v>
                </c:pt>
                <c:pt idx="1577">
                  <c:v>1201.0060000000001</c:v>
                </c:pt>
                <c:pt idx="1578">
                  <c:v>1208.1690000000001</c:v>
                </c:pt>
                <c:pt idx="1579">
                  <c:v>1232.597</c:v>
                </c:pt>
                <c:pt idx="1580">
                  <c:v>1273.0709999999999</c:v>
                </c:pt>
                <c:pt idx="1581">
                  <c:v>1230.835</c:v>
                </c:pt>
                <c:pt idx="1582">
                  <c:v>1142.8530000000001</c:v>
                </c:pt>
                <c:pt idx="1583">
                  <c:v>1199.7349999999999</c:v>
                </c:pt>
                <c:pt idx="1584">
                  <c:v>1216.4259999999999</c:v>
                </c:pt>
                <c:pt idx="1585">
                  <c:v>1182.057</c:v>
                </c:pt>
                <c:pt idx="1586">
                  <c:v>1207.2260000000001</c:v>
                </c:pt>
                <c:pt idx="1587">
                  <c:v>1213.1379999999999</c:v>
                </c:pt>
                <c:pt idx="1588">
                  <c:v>1172.097</c:v>
                </c:pt>
                <c:pt idx="1589">
                  <c:v>1170.875</c:v>
                </c:pt>
                <c:pt idx="1590">
                  <c:v>1161.9680000000001</c:v>
                </c:pt>
                <c:pt idx="1591">
                  <c:v>1170.088</c:v>
                </c:pt>
                <c:pt idx="1592">
                  <c:v>1168.2439999999999</c:v>
                </c:pt>
                <c:pt idx="1593">
                  <c:v>1156.298</c:v>
                </c:pt>
                <c:pt idx="1594">
                  <c:v>1136.172</c:v>
                </c:pt>
                <c:pt idx="1595">
                  <c:v>1164.4849999999999</c:v>
                </c:pt>
                <c:pt idx="1596">
                  <c:v>1137.7449999999999</c:v>
                </c:pt>
                <c:pt idx="1597">
                  <c:v>1136.6199999999999</c:v>
                </c:pt>
                <c:pt idx="1598">
                  <c:v>1130.2159999999999</c:v>
                </c:pt>
                <c:pt idx="1599">
                  <c:v>1135.3879999999999</c:v>
                </c:pt>
                <c:pt idx="1600">
                  <c:v>1113.758</c:v>
                </c:pt>
                <c:pt idx="1601">
                  <c:v>1087.999</c:v>
                </c:pt>
                <c:pt idx="1602">
                  <c:v>1069.5170000000001</c:v>
                </c:pt>
                <c:pt idx="1603">
                  <c:v>1059.9680000000001</c:v>
                </c:pt>
                <c:pt idx="1604">
                  <c:v>1075.6420000000001</c:v>
                </c:pt>
                <c:pt idx="1605">
                  <c:v>1070.066</c:v>
                </c:pt>
                <c:pt idx="1606">
                  <c:v>1092.3620000000001</c:v>
                </c:pt>
                <c:pt idx="1607">
                  <c:v>1073.3309999999999</c:v>
                </c:pt>
                <c:pt idx="1608">
                  <c:v>1062.3689999999999</c:v>
                </c:pt>
                <c:pt idx="1609">
                  <c:v>1021.571</c:v>
                </c:pt>
                <c:pt idx="1610">
                  <c:v>1050.1869999999999</c:v>
                </c:pt>
                <c:pt idx="1611">
                  <c:v>1055.96</c:v>
                </c:pt>
                <c:pt idx="1612">
                  <c:v>1022.9829999999999</c:v>
                </c:pt>
                <c:pt idx="1613">
                  <c:v>1028.527</c:v>
                </c:pt>
                <c:pt idx="1614">
                  <c:v>1051.4349999999999</c:v>
                </c:pt>
                <c:pt idx="1615">
                  <c:v>1047.9079999999999</c:v>
                </c:pt>
                <c:pt idx="1616">
                  <c:v>1035.0350000000001</c:v>
                </c:pt>
                <c:pt idx="1617">
                  <c:v>980.09</c:v>
                </c:pt>
                <c:pt idx="1618">
                  <c:v>971.47</c:v>
                </c:pt>
                <c:pt idx="1619">
                  <c:v>939.55</c:v>
                </c:pt>
                <c:pt idx="1620">
                  <c:v>996.72</c:v>
                </c:pt>
                <c:pt idx="1621">
                  <c:v>976.17</c:v>
                </c:pt>
                <c:pt idx="1622">
                  <c:v>986.3</c:v>
                </c:pt>
                <c:pt idx="1623">
                  <c:v>969.17</c:v>
                </c:pt>
                <c:pt idx="1624">
                  <c:v>991.67</c:v>
                </c:pt>
              </c:numCache>
            </c:numRef>
          </c:val>
          <c:smooth val="0"/>
          <c:extLst>
            <c:ext xmlns:c16="http://schemas.microsoft.com/office/drawing/2014/chart" uri="{C3380CC4-5D6E-409C-BE32-E72D297353CC}">
              <c16:uniqueId val="{00000001-B237-F146-BAED-7B6BBBDCF94D}"/>
            </c:ext>
          </c:extLst>
        </c:ser>
        <c:dLbls>
          <c:showLegendKey val="0"/>
          <c:showVal val="0"/>
          <c:showCatName val="0"/>
          <c:showSerName val="0"/>
          <c:showPercent val="0"/>
          <c:showBubbleSize val="0"/>
        </c:dLbls>
        <c:marker val="1"/>
        <c:smooth val="0"/>
        <c:axId val="131958656"/>
        <c:axId val="131957120"/>
      </c:lineChart>
      <c:dateAx>
        <c:axId val="131507328"/>
        <c:scaling>
          <c:orientation val="minMax"/>
          <c:min val="32143"/>
        </c:scaling>
        <c:delete val="0"/>
        <c:axPos val="b"/>
        <c:numFmt formatCode="yyyy" sourceLinked="0"/>
        <c:majorTickMark val="out"/>
        <c:minorTickMark val="none"/>
        <c:tickLblPos val="nextTo"/>
        <c:txPr>
          <a:bodyPr/>
          <a:lstStyle/>
          <a:p>
            <a:pPr>
              <a:defRPr sz="1200"/>
            </a:pPr>
            <a:endParaRPr lang="it-IT"/>
          </a:p>
        </c:txPr>
        <c:crossAx val="131508864"/>
        <c:crosses val="autoZero"/>
        <c:auto val="1"/>
        <c:lblOffset val="100"/>
        <c:baseTimeUnit val="days"/>
        <c:majorUnit val="2"/>
        <c:majorTimeUnit val="years"/>
      </c:dateAx>
      <c:valAx>
        <c:axId val="131508864"/>
        <c:scaling>
          <c:orientation val="minMax"/>
          <c:max val="125"/>
          <c:min val="65"/>
        </c:scaling>
        <c:delete val="0"/>
        <c:axPos val="l"/>
        <c:majorGridlines/>
        <c:numFmt formatCode="General" sourceLinked="1"/>
        <c:majorTickMark val="out"/>
        <c:minorTickMark val="none"/>
        <c:tickLblPos val="nextTo"/>
        <c:txPr>
          <a:bodyPr/>
          <a:lstStyle/>
          <a:p>
            <a:pPr>
              <a:defRPr sz="1200"/>
            </a:pPr>
            <a:endParaRPr lang="it-IT"/>
          </a:p>
        </c:txPr>
        <c:crossAx val="131507328"/>
        <c:crosses val="autoZero"/>
        <c:crossBetween val="between"/>
      </c:valAx>
      <c:valAx>
        <c:axId val="131957120"/>
        <c:scaling>
          <c:orientation val="minMax"/>
        </c:scaling>
        <c:delete val="0"/>
        <c:axPos val="r"/>
        <c:numFmt formatCode="General" sourceLinked="1"/>
        <c:majorTickMark val="out"/>
        <c:minorTickMark val="none"/>
        <c:tickLblPos val="nextTo"/>
        <c:txPr>
          <a:bodyPr/>
          <a:lstStyle/>
          <a:p>
            <a:pPr>
              <a:defRPr sz="1200"/>
            </a:pPr>
            <a:endParaRPr lang="it-IT"/>
          </a:p>
        </c:txPr>
        <c:crossAx val="131958656"/>
        <c:crosses val="max"/>
        <c:crossBetween val="between"/>
      </c:valAx>
      <c:dateAx>
        <c:axId val="131958656"/>
        <c:scaling>
          <c:orientation val="minMax"/>
        </c:scaling>
        <c:delete val="1"/>
        <c:axPos val="b"/>
        <c:numFmt formatCode="m/d/yyyy" sourceLinked="1"/>
        <c:majorTickMark val="out"/>
        <c:minorTickMark val="none"/>
        <c:tickLblPos val="nextTo"/>
        <c:crossAx val="131957120"/>
        <c:crosses val="autoZero"/>
        <c:auto val="1"/>
        <c:lblOffset val="100"/>
        <c:baseTimeUnit val="days"/>
        <c:majorUnit val="1"/>
        <c:minorUnit val="1"/>
      </c:dateAx>
    </c:plotArea>
    <c:plotVisOnly val="1"/>
    <c:dispBlanksAs val="gap"/>
    <c:showDLblsOverMax val="0"/>
  </c:char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424625139679326E-2"/>
          <c:y val="3.3416161580253935E-2"/>
          <c:w val="0.86253018372703405"/>
          <c:h val="0.81312525550559001"/>
        </c:manualLayout>
      </c:layout>
      <c:lineChart>
        <c:grouping val="standard"/>
        <c:varyColors val="0"/>
        <c:ser>
          <c:idx val="0"/>
          <c:order val="0"/>
          <c:tx>
            <c:strRef>
              <c:f>cnM2C!$B$1</c:f>
              <c:strCache>
                <c:ptCount val="1"/>
                <c:pt idx="0">
                  <c:v>M2 YoY</c:v>
                </c:pt>
              </c:strCache>
            </c:strRef>
          </c:tx>
          <c:spPr>
            <a:ln>
              <a:solidFill>
                <a:srgbClr val="0070C0"/>
              </a:solidFill>
            </a:ln>
          </c:spPr>
          <c:marker>
            <c:symbol val="none"/>
          </c:marker>
          <c:cat>
            <c:numRef>
              <c:f>cnM2C!$A$2:$A$109</c:f>
              <c:numCache>
                <c:formatCode>m/d/yyyy</c:formatCode>
                <c:ptCount val="10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numCache>
            </c:numRef>
          </c:cat>
          <c:val>
            <c:numRef>
              <c:f>cnM2C!$B$2:$B$109</c:f>
              <c:numCache>
                <c:formatCode>General</c:formatCode>
                <c:ptCount val="108"/>
                <c:pt idx="0">
                  <c:v>26.1</c:v>
                </c:pt>
                <c:pt idx="1">
                  <c:v>25.53</c:v>
                </c:pt>
                <c:pt idx="2">
                  <c:v>22.49</c:v>
                </c:pt>
                <c:pt idx="3">
                  <c:v>21.48</c:v>
                </c:pt>
                <c:pt idx="4">
                  <c:v>20.99</c:v>
                </c:pt>
                <c:pt idx="5">
                  <c:v>18.46</c:v>
                </c:pt>
                <c:pt idx="6">
                  <c:v>17.61</c:v>
                </c:pt>
                <c:pt idx="7">
                  <c:v>19.21</c:v>
                </c:pt>
                <c:pt idx="8">
                  <c:v>18.97</c:v>
                </c:pt>
                <c:pt idx="9">
                  <c:v>19.28</c:v>
                </c:pt>
                <c:pt idx="10">
                  <c:v>19.46</c:v>
                </c:pt>
                <c:pt idx="11">
                  <c:v>19.73</c:v>
                </c:pt>
                <c:pt idx="12">
                  <c:v>17.309999999999999</c:v>
                </c:pt>
                <c:pt idx="13">
                  <c:v>15.73</c:v>
                </c:pt>
                <c:pt idx="14">
                  <c:v>16.64</c:v>
                </c:pt>
                <c:pt idx="15">
                  <c:v>15.36</c:v>
                </c:pt>
                <c:pt idx="16">
                  <c:v>15.08</c:v>
                </c:pt>
                <c:pt idx="17">
                  <c:v>15.86</c:v>
                </c:pt>
                <c:pt idx="18">
                  <c:v>14.67</c:v>
                </c:pt>
                <c:pt idx="19">
                  <c:v>13.58</c:v>
                </c:pt>
                <c:pt idx="20">
                  <c:v>13.06</c:v>
                </c:pt>
                <c:pt idx="21">
                  <c:v>16.73</c:v>
                </c:pt>
                <c:pt idx="22">
                  <c:v>16.21</c:v>
                </c:pt>
                <c:pt idx="23">
                  <c:v>17.32</c:v>
                </c:pt>
                <c:pt idx="24">
                  <c:v>16.63</c:v>
                </c:pt>
                <c:pt idx="25">
                  <c:v>17.8</c:v>
                </c:pt>
                <c:pt idx="26">
                  <c:v>18.13</c:v>
                </c:pt>
                <c:pt idx="27">
                  <c:v>17.46</c:v>
                </c:pt>
                <c:pt idx="28">
                  <c:v>17.899999999999999</c:v>
                </c:pt>
                <c:pt idx="29">
                  <c:v>18.46</c:v>
                </c:pt>
                <c:pt idx="30">
                  <c:v>18.91</c:v>
                </c:pt>
                <c:pt idx="31">
                  <c:v>18.45</c:v>
                </c:pt>
                <c:pt idx="32">
                  <c:v>19.850000000000001</c:v>
                </c:pt>
                <c:pt idx="33">
                  <c:v>14.64</c:v>
                </c:pt>
                <c:pt idx="34">
                  <c:v>14.46</c:v>
                </c:pt>
                <c:pt idx="35">
                  <c:v>14.39</c:v>
                </c:pt>
                <c:pt idx="36">
                  <c:v>15.92</c:v>
                </c:pt>
                <c:pt idx="37">
                  <c:v>15.16</c:v>
                </c:pt>
                <c:pt idx="38">
                  <c:v>15.67</c:v>
                </c:pt>
                <c:pt idx="39">
                  <c:v>16.07</c:v>
                </c:pt>
                <c:pt idx="40">
                  <c:v>15.79</c:v>
                </c:pt>
                <c:pt idx="41">
                  <c:v>13.99</c:v>
                </c:pt>
                <c:pt idx="42">
                  <c:v>14.49</c:v>
                </c:pt>
                <c:pt idx="43">
                  <c:v>14.74</c:v>
                </c:pt>
                <c:pt idx="44">
                  <c:v>14.17</c:v>
                </c:pt>
                <c:pt idx="45">
                  <c:v>14.29</c:v>
                </c:pt>
                <c:pt idx="46">
                  <c:v>14.23</c:v>
                </c:pt>
                <c:pt idx="47">
                  <c:v>13.6</c:v>
                </c:pt>
                <c:pt idx="48">
                  <c:v>13.2</c:v>
                </c:pt>
                <c:pt idx="49">
                  <c:v>13.3</c:v>
                </c:pt>
                <c:pt idx="50">
                  <c:v>12.1</c:v>
                </c:pt>
                <c:pt idx="51">
                  <c:v>13.2</c:v>
                </c:pt>
                <c:pt idx="52">
                  <c:v>13.4</c:v>
                </c:pt>
                <c:pt idx="53">
                  <c:v>14.7</c:v>
                </c:pt>
                <c:pt idx="54">
                  <c:v>13.5</c:v>
                </c:pt>
                <c:pt idx="55">
                  <c:v>12.8</c:v>
                </c:pt>
                <c:pt idx="56">
                  <c:v>12.9</c:v>
                </c:pt>
                <c:pt idx="57">
                  <c:v>12.6</c:v>
                </c:pt>
                <c:pt idx="58">
                  <c:v>12.3</c:v>
                </c:pt>
                <c:pt idx="59">
                  <c:v>12.2</c:v>
                </c:pt>
                <c:pt idx="60">
                  <c:v>10.8</c:v>
                </c:pt>
                <c:pt idx="61">
                  <c:v>12.5</c:v>
                </c:pt>
                <c:pt idx="62">
                  <c:v>11.6</c:v>
                </c:pt>
                <c:pt idx="63">
                  <c:v>10.1</c:v>
                </c:pt>
                <c:pt idx="64">
                  <c:v>10.8</c:v>
                </c:pt>
                <c:pt idx="65">
                  <c:v>11.8</c:v>
                </c:pt>
                <c:pt idx="66">
                  <c:v>13.3</c:v>
                </c:pt>
                <c:pt idx="67">
                  <c:v>13.3</c:v>
                </c:pt>
                <c:pt idx="68">
                  <c:v>13.1</c:v>
                </c:pt>
                <c:pt idx="69">
                  <c:v>13.5</c:v>
                </c:pt>
                <c:pt idx="70">
                  <c:v>13.7</c:v>
                </c:pt>
                <c:pt idx="71">
                  <c:v>13.3</c:v>
                </c:pt>
                <c:pt idx="72">
                  <c:v>14</c:v>
                </c:pt>
                <c:pt idx="73">
                  <c:v>13.3</c:v>
                </c:pt>
                <c:pt idx="74">
                  <c:v>13.4</c:v>
                </c:pt>
                <c:pt idx="75">
                  <c:v>12.8</c:v>
                </c:pt>
                <c:pt idx="76">
                  <c:v>11.8</c:v>
                </c:pt>
                <c:pt idx="77">
                  <c:v>11.8</c:v>
                </c:pt>
                <c:pt idx="78">
                  <c:v>10.199999999999999</c:v>
                </c:pt>
                <c:pt idx="79">
                  <c:v>11.4</c:v>
                </c:pt>
                <c:pt idx="80">
                  <c:v>11.5</c:v>
                </c:pt>
                <c:pt idx="81">
                  <c:v>11.6</c:v>
                </c:pt>
                <c:pt idx="82">
                  <c:v>11.4</c:v>
                </c:pt>
                <c:pt idx="83">
                  <c:v>11.3</c:v>
                </c:pt>
                <c:pt idx="84">
                  <c:v>11.3</c:v>
                </c:pt>
                <c:pt idx="85">
                  <c:v>11.1</c:v>
                </c:pt>
                <c:pt idx="86">
                  <c:v>10.6</c:v>
                </c:pt>
                <c:pt idx="87">
                  <c:v>10.5</c:v>
                </c:pt>
                <c:pt idx="88">
                  <c:v>9.6</c:v>
                </c:pt>
                <c:pt idx="89">
                  <c:v>9.4</c:v>
                </c:pt>
                <c:pt idx="90">
                  <c:v>9.1999999999999993</c:v>
                </c:pt>
                <c:pt idx="91">
                  <c:v>8.9</c:v>
                </c:pt>
                <c:pt idx="92">
                  <c:v>9.1999999999999993</c:v>
                </c:pt>
                <c:pt idx="93">
                  <c:v>8.8000000000000007</c:v>
                </c:pt>
                <c:pt idx="94">
                  <c:v>9.1</c:v>
                </c:pt>
                <c:pt idx="95">
                  <c:v>8.1999999999999993</c:v>
                </c:pt>
                <c:pt idx="96">
                  <c:v>8.6</c:v>
                </c:pt>
                <c:pt idx="97">
                  <c:v>8.8000000000000007</c:v>
                </c:pt>
                <c:pt idx="98">
                  <c:v>8.1999999999999993</c:v>
                </c:pt>
                <c:pt idx="99">
                  <c:v>8.3000000000000007</c:v>
                </c:pt>
                <c:pt idx="100">
                  <c:v>8.3000000000000007</c:v>
                </c:pt>
                <c:pt idx="101">
                  <c:v>8.3000000000000007</c:v>
                </c:pt>
                <c:pt idx="102">
                  <c:v>8.5</c:v>
                </c:pt>
                <c:pt idx="103">
                  <c:v>8.1999999999999993</c:v>
                </c:pt>
                <c:pt idx="104">
                  <c:v>8.3000000000000007</c:v>
                </c:pt>
                <c:pt idx="105">
                  <c:v>8</c:v>
                </c:pt>
                <c:pt idx="106">
                  <c:v>8</c:v>
                </c:pt>
                <c:pt idx="107">
                  <c:v>8.1</c:v>
                </c:pt>
              </c:numCache>
            </c:numRef>
          </c:val>
          <c:smooth val="0"/>
          <c:extLst>
            <c:ext xmlns:c16="http://schemas.microsoft.com/office/drawing/2014/chart" uri="{C3380CC4-5D6E-409C-BE32-E72D297353CC}">
              <c16:uniqueId val="{00000000-0190-0C40-9E5E-61FABB25D1E2}"/>
            </c:ext>
          </c:extLst>
        </c:ser>
        <c:dLbls>
          <c:showLegendKey val="0"/>
          <c:showVal val="0"/>
          <c:showCatName val="0"/>
          <c:showSerName val="0"/>
          <c:showPercent val="0"/>
          <c:showBubbleSize val="0"/>
        </c:dLbls>
        <c:marker val="1"/>
        <c:smooth val="0"/>
        <c:axId val="114620672"/>
        <c:axId val="114962432"/>
      </c:lineChart>
      <c:lineChart>
        <c:grouping val="standard"/>
        <c:varyColors val="0"/>
        <c:ser>
          <c:idx val="1"/>
          <c:order val="1"/>
          <c:tx>
            <c:strRef>
              <c:f>cnM2C!$C$1</c:f>
              <c:strCache>
                <c:ptCount val="1"/>
                <c:pt idx="0">
                  <c:v>官方製造業PMI</c:v>
                </c:pt>
              </c:strCache>
            </c:strRef>
          </c:tx>
          <c:marker>
            <c:symbol val="none"/>
          </c:marker>
          <c:dLbls>
            <c:dLbl>
              <c:idx val="107"/>
              <c:layout>
                <c:manualLayout>
                  <c:x val="-5.878977770751808E-2"/>
                  <c:y val="2.1152137162924991E-2"/>
                </c:manualLayout>
              </c:layout>
              <c:spPr/>
              <c:txPr>
                <a:bodyPr/>
                <a:lstStyle/>
                <a:p>
                  <a:pPr>
                    <a:defRPr>
                      <a:solidFill>
                        <a:srgbClr val="C00000"/>
                      </a:solidFill>
                    </a:defRPr>
                  </a:pPr>
                  <a:endParaRPr lang="it-IT"/>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cnM2C!$A$2:$A$109</c:f>
              <c:numCache>
                <c:formatCode>m/d/yyyy</c:formatCode>
                <c:ptCount val="10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numCache>
            </c:numRef>
          </c:cat>
          <c:val>
            <c:numRef>
              <c:f>cnM2C!$C$2:$C$109</c:f>
              <c:numCache>
                <c:formatCode>General</c:formatCode>
                <c:ptCount val="108"/>
                <c:pt idx="0">
                  <c:v>55.8</c:v>
                </c:pt>
                <c:pt idx="1">
                  <c:v>52</c:v>
                </c:pt>
                <c:pt idx="2">
                  <c:v>55.1</c:v>
                </c:pt>
                <c:pt idx="3">
                  <c:v>55.7</c:v>
                </c:pt>
                <c:pt idx="4">
                  <c:v>53.9</c:v>
                </c:pt>
                <c:pt idx="5">
                  <c:v>52.1</c:v>
                </c:pt>
                <c:pt idx="6">
                  <c:v>51.2</c:v>
                </c:pt>
                <c:pt idx="7">
                  <c:v>51.7</c:v>
                </c:pt>
                <c:pt idx="8">
                  <c:v>53.8</c:v>
                </c:pt>
                <c:pt idx="9">
                  <c:v>54.7</c:v>
                </c:pt>
                <c:pt idx="10">
                  <c:v>55.2</c:v>
                </c:pt>
                <c:pt idx="11">
                  <c:v>53.9</c:v>
                </c:pt>
                <c:pt idx="12">
                  <c:v>52.9</c:v>
                </c:pt>
                <c:pt idx="13">
                  <c:v>52.2</c:v>
                </c:pt>
                <c:pt idx="14">
                  <c:v>53.4</c:v>
                </c:pt>
                <c:pt idx="15">
                  <c:v>52.9</c:v>
                </c:pt>
                <c:pt idx="16">
                  <c:v>52</c:v>
                </c:pt>
                <c:pt idx="17">
                  <c:v>50.9</c:v>
                </c:pt>
                <c:pt idx="18">
                  <c:v>50.7</c:v>
                </c:pt>
                <c:pt idx="19">
                  <c:v>50.9</c:v>
                </c:pt>
                <c:pt idx="20">
                  <c:v>51.2</c:v>
                </c:pt>
                <c:pt idx="21">
                  <c:v>50.4</c:v>
                </c:pt>
                <c:pt idx="22">
                  <c:v>49</c:v>
                </c:pt>
                <c:pt idx="23">
                  <c:v>50.3</c:v>
                </c:pt>
                <c:pt idx="24">
                  <c:v>50.5</c:v>
                </c:pt>
                <c:pt idx="25">
                  <c:v>51</c:v>
                </c:pt>
                <c:pt idx="26">
                  <c:v>53.1</c:v>
                </c:pt>
                <c:pt idx="27">
                  <c:v>53.3</c:v>
                </c:pt>
                <c:pt idx="28">
                  <c:v>50.4</c:v>
                </c:pt>
                <c:pt idx="29">
                  <c:v>50.2</c:v>
                </c:pt>
                <c:pt idx="30">
                  <c:v>50.1</c:v>
                </c:pt>
                <c:pt idx="31">
                  <c:v>49.2</c:v>
                </c:pt>
                <c:pt idx="32">
                  <c:v>49.8</c:v>
                </c:pt>
                <c:pt idx="33">
                  <c:v>50.2</c:v>
                </c:pt>
                <c:pt idx="34">
                  <c:v>50.6</c:v>
                </c:pt>
                <c:pt idx="35">
                  <c:v>50.6</c:v>
                </c:pt>
                <c:pt idx="36">
                  <c:v>50.4</c:v>
                </c:pt>
                <c:pt idx="37">
                  <c:v>50.1</c:v>
                </c:pt>
                <c:pt idx="38">
                  <c:v>50.9</c:v>
                </c:pt>
                <c:pt idx="39">
                  <c:v>50.6</c:v>
                </c:pt>
                <c:pt idx="40">
                  <c:v>50.8</c:v>
                </c:pt>
                <c:pt idx="41">
                  <c:v>50.1</c:v>
                </c:pt>
                <c:pt idx="42">
                  <c:v>50.3</c:v>
                </c:pt>
                <c:pt idx="43">
                  <c:v>51</c:v>
                </c:pt>
                <c:pt idx="44">
                  <c:v>51.1</c:v>
                </c:pt>
                <c:pt idx="45">
                  <c:v>51.4</c:v>
                </c:pt>
                <c:pt idx="46">
                  <c:v>51.4</c:v>
                </c:pt>
                <c:pt idx="47">
                  <c:v>51</c:v>
                </c:pt>
                <c:pt idx="48">
                  <c:v>50.5</c:v>
                </c:pt>
                <c:pt idx="49">
                  <c:v>50.2</c:v>
                </c:pt>
                <c:pt idx="50">
                  <c:v>50.3</c:v>
                </c:pt>
                <c:pt idx="51">
                  <c:v>50.4</c:v>
                </c:pt>
                <c:pt idx="52">
                  <c:v>50.8</c:v>
                </c:pt>
                <c:pt idx="53">
                  <c:v>51</c:v>
                </c:pt>
                <c:pt idx="54">
                  <c:v>51.7</c:v>
                </c:pt>
                <c:pt idx="55">
                  <c:v>51.1</c:v>
                </c:pt>
                <c:pt idx="56">
                  <c:v>51.1</c:v>
                </c:pt>
                <c:pt idx="57">
                  <c:v>50.8</c:v>
                </c:pt>
                <c:pt idx="58">
                  <c:v>50.3</c:v>
                </c:pt>
                <c:pt idx="59">
                  <c:v>50.1</c:v>
                </c:pt>
                <c:pt idx="60">
                  <c:v>49.8</c:v>
                </c:pt>
                <c:pt idx="61">
                  <c:v>49.9</c:v>
                </c:pt>
                <c:pt idx="62">
                  <c:v>50.1</c:v>
                </c:pt>
                <c:pt idx="63">
                  <c:v>50.1</c:v>
                </c:pt>
                <c:pt idx="64">
                  <c:v>50.2</c:v>
                </c:pt>
                <c:pt idx="65">
                  <c:v>50.2</c:v>
                </c:pt>
                <c:pt idx="66">
                  <c:v>50</c:v>
                </c:pt>
                <c:pt idx="67">
                  <c:v>49.7</c:v>
                </c:pt>
                <c:pt idx="68">
                  <c:v>49.8</c:v>
                </c:pt>
                <c:pt idx="69">
                  <c:v>49.8</c:v>
                </c:pt>
                <c:pt idx="70">
                  <c:v>49.6</c:v>
                </c:pt>
                <c:pt idx="71">
                  <c:v>49.7</c:v>
                </c:pt>
                <c:pt idx="72">
                  <c:v>49.4</c:v>
                </c:pt>
                <c:pt idx="73">
                  <c:v>49</c:v>
                </c:pt>
                <c:pt idx="74">
                  <c:v>50.2</c:v>
                </c:pt>
                <c:pt idx="75">
                  <c:v>50.1</c:v>
                </c:pt>
                <c:pt idx="76">
                  <c:v>50.1</c:v>
                </c:pt>
                <c:pt idx="77">
                  <c:v>50</c:v>
                </c:pt>
                <c:pt idx="78">
                  <c:v>49.9</c:v>
                </c:pt>
                <c:pt idx="79">
                  <c:v>50.4</c:v>
                </c:pt>
                <c:pt idx="80">
                  <c:v>50.4</c:v>
                </c:pt>
                <c:pt idx="81">
                  <c:v>51.2</c:v>
                </c:pt>
                <c:pt idx="82">
                  <c:v>51.7</c:v>
                </c:pt>
                <c:pt idx="83">
                  <c:v>51.4</c:v>
                </c:pt>
                <c:pt idx="84">
                  <c:v>51.3</c:v>
                </c:pt>
                <c:pt idx="85">
                  <c:v>51.6</c:v>
                </c:pt>
                <c:pt idx="86">
                  <c:v>51.8</c:v>
                </c:pt>
                <c:pt idx="87">
                  <c:v>51.2</c:v>
                </c:pt>
                <c:pt idx="88">
                  <c:v>51.2</c:v>
                </c:pt>
                <c:pt idx="89">
                  <c:v>51.7</c:v>
                </c:pt>
                <c:pt idx="90">
                  <c:v>51.4</c:v>
                </c:pt>
                <c:pt idx="91">
                  <c:v>51.7</c:v>
                </c:pt>
                <c:pt idx="92">
                  <c:v>52.4</c:v>
                </c:pt>
                <c:pt idx="93">
                  <c:v>51.6</c:v>
                </c:pt>
                <c:pt idx="94">
                  <c:v>51.8</c:v>
                </c:pt>
                <c:pt idx="95">
                  <c:v>51.6</c:v>
                </c:pt>
                <c:pt idx="96">
                  <c:v>51.3</c:v>
                </c:pt>
                <c:pt idx="97">
                  <c:v>50.3</c:v>
                </c:pt>
                <c:pt idx="98">
                  <c:v>51.5</c:v>
                </c:pt>
                <c:pt idx="99">
                  <c:v>51.4</c:v>
                </c:pt>
                <c:pt idx="100">
                  <c:v>51.9</c:v>
                </c:pt>
                <c:pt idx="101">
                  <c:v>51.5</c:v>
                </c:pt>
                <c:pt idx="102">
                  <c:v>51.2</c:v>
                </c:pt>
                <c:pt idx="103">
                  <c:v>51.3</c:v>
                </c:pt>
                <c:pt idx="104">
                  <c:v>50.8</c:v>
                </c:pt>
                <c:pt idx="105">
                  <c:v>50.2</c:v>
                </c:pt>
                <c:pt idx="106">
                  <c:v>50</c:v>
                </c:pt>
                <c:pt idx="107">
                  <c:v>49.4</c:v>
                </c:pt>
              </c:numCache>
            </c:numRef>
          </c:val>
          <c:smooth val="0"/>
          <c:extLst>
            <c:ext xmlns:c16="http://schemas.microsoft.com/office/drawing/2014/chart" uri="{C3380CC4-5D6E-409C-BE32-E72D297353CC}">
              <c16:uniqueId val="{00000001-0190-0C40-9E5E-61FABB25D1E2}"/>
            </c:ext>
          </c:extLst>
        </c:ser>
        <c:dLbls>
          <c:showLegendKey val="0"/>
          <c:showVal val="0"/>
          <c:showCatName val="0"/>
          <c:showSerName val="0"/>
          <c:showPercent val="0"/>
          <c:showBubbleSize val="0"/>
        </c:dLbls>
        <c:marker val="1"/>
        <c:smooth val="0"/>
        <c:axId val="114965504"/>
        <c:axId val="114963968"/>
      </c:lineChart>
      <c:dateAx>
        <c:axId val="114620672"/>
        <c:scaling>
          <c:orientation val="minMax"/>
        </c:scaling>
        <c:delete val="0"/>
        <c:axPos val="b"/>
        <c:numFmt formatCode="m/d/yyyy" sourceLinked="1"/>
        <c:majorTickMark val="out"/>
        <c:minorTickMark val="none"/>
        <c:tickLblPos val="nextTo"/>
        <c:crossAx val="114962432"/>
        <c:crosses val="autoZero"/>
        <c:auto val="1"/>
        <c:lblOffset val="100"/>
        <c:baseTimeUnit val="months"/>
        <c:majorUnit val="2"/>
        <c:majorTimeUnit val="years"/>
      </c:dateAx>
      <c:valAx>
        <c:axId val="114962432"/>
        <c:scaling>
          <c:orientation val="minMax"/>
        </c:scaling>
        <c:delete val="0"/>
        <c:axPos val="l"/>
        <c:majorGridlines/>
        <c:numFmt formatCode="General" sourceLinked="1"/>
        <c:majorTickMark val="out"/>
        <c:minorTickMark val="none"/>
        <c:tickLblPos val="nextTo"/>
        <c:crossAx val="114620672"/>
        <c:crosses val="autoZero"/>
        <c:crossBetween val="between"/>
      </c:valAx>
      <c:valAx>
        <c:axId val="114963968"/>
        <c:scaling>
          <c:orientation val="minMax"/>
        </c:scaling>
        <c:delete val="0"/>
        <c:axPos val="r"/>
        <c:numFmt formatCode="General" sourceLinked="1"/>
        <c:majorTickMark val="out"/>
        <c:minorTickMark val="none"/>
        <c:tickLblPos val="nextTo"/>
        <c:crossAx val="114965504"/>
        <c:crosses val="max"/>
        <c:crossBetween val="between"/>
      </c:valAx>
      <c:dateAx>
        <c:axId val="114965504"/>
        <c:scaling>
          <c:orientation val="minMax"/>
        </c:scaling>
        <c:delete val="1"/>
        <c:axPos val="b"/>
        <c:numFmt formatCode="m/d/yyyy" sourceLinked="1"/>
        <c:majorTickMark val="out"/>
        <c:minorTickMark val="none"/>
        <c:tickLblPos val="nextTo"/>
        <c:crossAx val="114963968"/>
        <c:crosses val="autoZero"/>
        <c:auto val="1"/>
        <c:lblOffset val="100"/>
        <c:baseTimeUnit val="months"/>
      </c:date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1463257570012008E-2"/>
          <c:y val="1.8594505124430619E-2"/>
          <c:w val="0.92588002524371538"/>
          <c:h val="0.83996895310243302"/>
        </c:manualLayout>
      </c:layout>
      <c:lineChart>
        <c:grouping val="standard"/>
        <c:varyColors val="0"/>
        <c:ser>
          <c:idx val="0"/>
          <c:order val="0"/>
          <c:tx>
            <c:strRef>
              <c:f>USDX!$B$1</c:f>
              <c:strCache>
                <c:ptCount val="1"/>
                <c:pt idx="0">
                  <c:v>Close</c:v>
                </c:pt>
              </c:strCache>
            </c:strRef>
          </c:tx>
          <c:spPr>
            <a:ln>
              <a:solidFill>
                <a:schemeClr val="accent1"/>
              </a:solidFill>
            </a:ln>
          </c:spPr>
          <c:marker>
            <c:symbol val="none"/>
          </c:marker>
          <c:cat>
            <c:numRef>
              <c:f>USDX!$A$2:$A$12159</c:f>
              <c:numCache>
                <c:formatCode>m/d/yyyy</c:formatCode>
                <c:ptCount val="12158"/>
                <c:pt idx="0">
                  <c:v>25598</c:v>
                </c:pt>
                <c:pt idx="1">
                  <c:v>25626</c:v>
                </c:pt>
                <c:pt idx="2">
                  <c:v>25658</c:v>
                </c:pt>
                <c:pt idx="3">
                  <c:v>25688</c:v>
                </c:pt>
                <c:pt idx="4">
                  <c:v>25717</c:v>
                </c:pt>
                <c:pt idx="5">
                  <c:v>25749</c:v>
                </c:pt>
                <c:pt idx="6">
                  <c:v>25780</c:v>
                </c:pt>
                <c:pt idx="7">
                  <c:v>25811</c:v>
                </c:pt>
                <c:pt idx="8">
                  <c:v>25841</c:v>
                </c:pt>
                <c:pt idx="9">
                  <c:v>25871</c:v>
                </c:pt>
                <c:pt idx="10">
                  <c:v>25902</c:v>
                </c:pt>
                <c:pt idx="11">
                  <c:v>25933</c:v>
                </c:pt>
                <c:pt idx="12">
                  <c:v>25937</c:v>
                </c:pt>
                <c:pt idx="13">
                  <c:v>25938</c:v>
                </c:pt>
                <c:pt idx="14">
                  <c:v>25939</c:v>
                </c:pt>
                <c:pt idx="15">
                  <c:v>25940</c:v>
                </c:pt>
                <c:pt idx="16">
                  <c:v>25941</c:v>
                </c:pt>
                <c:pt idx="17">
                  <c:v>25944</c:v>
                </c:pt>
                <c:pt idx="18">
                  <c:v>25945</c:v>
                </c:pt>
                <c:pt idx="19">
                  <c:v>25946</c:v>
                </c:pt>
                <c:pt idx="20">
                  <c:v>25947</c:v>
                </c:pt>
                <c:pt idx="21">
                  <c:v>25948</c:v>
                </c:pt>
                <c:pt idx="22">
                  <c:v>25951</c:v>
                </c:pt>
                <c:pt idx="23">
                  <c:v>25952</c:v>
                </c:pt>
                <c:pt idx="24">
                  <c:v>25953</c:v>
                </c:pt>
                <c:pt idx="25">
                  <c:v>25954</c:v>
                </c:pt>
                <c:pt idx="26">
                  <c:v>25955</c:v>
                </c:pt>
                <c:pt idx="27">
                  <c:v>25958</c:v>
                </c:pt>
                <c:pt idx="28">
                  <c:v>25959</c:v>
                </c:pt>
                <c:pt idx="29">
                  <c:v>25960</c:v>
                </c:pt>
                <c:pt idx="30">
                  <c:v>25961</c:v>
                </c:pt>
                <c:pt idx="31">
                  <c:v>25962</c:v>
                </c:pt>
                <c:pt idx="32">
                  <c:v>25965</c:v>
                </c:pt>
                <c:pt idx="33">
                  <c:v>25966</c:v>
                </c:pt>
                <c:pt idx="34">
                  <c:v>25967</c:v>
                </c:pt>
                <c:pt idx="35">
                  <c:v>25968</c:v>
                </c:pt>
                <c:pt idx="36">
                  <c:v>25969</c:v>
                </c:pt>
                <c:pt idx="37">
                  <c:v>25972</c:v>
                </c:pt>
                <c:pt idx="38">
                  <c:v>25973</c:v>
                </c:pt>
                <c:pt idx="39">
                  <c:v>25974</c:v>
                </c:pt>
                <c:pt idx="40">
                  <c:v>25975</c:v>
                </c:pt>
                <c:pt idx="41">
                  <c:v>25980</c:v>
                </c:pt>
                <c:pt idx="42">
                  <c:v>25981</c:v>
                </c:pt>
                <c:pt idx="43">
                  <c:v>25982</c:v>
                </c:pt>
                <c:pt idx="44">
                  <c:v>25983</c:v>
                </c:pt>
                <c:pt idx="45">
                  <c:v>25986</c:v>
                </c:pt>
                <c:pt idx="46">
                  <c:v>25987</c:v>
                </c:pt>
                <c:pt idx="47">
                  <c:v>25988</c:v>
                </c:pt>
                <c:pt idx="48">
                  <c:v>25989</c:v>
                </c:pt>
                <c:pt idx="49">
                  <c:v>25990</c:v>
                </c:pt>
                <c:pt idx="50">
                  <c:v>25993</c:v>
                </c:pt>
                <c:pt idx="51">
                  <c:v>25994</c:v>
                </c:pt>
                <c:pt idx="52">
                  <c:v>25995</c:v>
                </c:pt>
                <c:pt idx="53">
                  <c:v>25996</c:v>
                </c:pt>
                <c:pt idx="54">
                  <c:v>25997</c:v>
                </c:pt>
                <c:pt idx="55">
                  <c:v>26000</c:v>
                </c:pt>
                <c:pt idx="56">
                  <c:v>26001</c:v>
                </c:pt>
                <c:pt idx="57">
                  <c:v>26002</c:v>
                </c:pt>
                <c:pt idx="58">
                  <c:v>26003</c:v>
                </c:pt>
                <c:pt idx="59">
                  <c:v>26004</c:v>
                </c:pt>
                <c:pt idx="60">
                  <c:v>26007</c:v>
                </c:pt>
                <c:pt idx="61">
                  <c:v>26008</c:v>
                </c:pt>
                <c:pt idx="62">
                  <c:v>26009</c:v>
                </c:pt>
                <c:pt idx="63">
                  <c:v>26010</c:v>
                </c:pt>
                <c:pt idx="64">
                  <c:v>26011</c:v>
                </c:pt>
                <c:pt idx="65">
                  <c:v>26014</c:v>
                </c:pt>
                <c:pt idx="66">
                  <c:v>26015</c:v>
                </c:pt>
                <c:pt idx="67">
                  <c:v>26016</c:v>
                </c:pt>
                <c:pt idx="68">
                  <c:v>26017</c:v>
                </c:pt>
                <c:pt idx="69">
                  <c:v>26018</c:v>
                </c:pt>
                <c:pt idx="70">
                  <c:v>26021</c:v>
                </c:pt>
                <c:pt idx="71">
                  <c:v>26022</c:v>
                </c:pt>
                <c:pt idx="72">
                  <c:v>26023</c:v>
                </c:pt>
                <c:pt idx="73">
                  <c:v>26024</c:v>
                </c:pt>
                <c:pt idx="74">
                  <c:v>26025</c:v>
                </c:pt>
                <c:pt idx="75">
                  <c:v>26028</c:v>
                </c:pt>
                <c:pt idx="76">
                  <c:v>26029</c:v>
                </c:pt>
                <c:pt idx="77">
                  <c:v>26030</c:v>
                </c:pt>
                <c:pt idx="78">
                  <c:v>26031</c:v>
                </c:pt>
                <c:pt idx="79">
                  <c:v>26035</c:v>
                </c:pt>
                <c:pt idx="80">
                  <c:v>26036</c:v>
                </c:pt>
                <c:pt idx="81">
                  <c:v>26037</c:v>
                </c:pt>
                <c:pt idx="82">
                  <c:v>26038</c:v>
                </c:pt>
                <c:pt idx="83">
                  <c:v>26039</c:v>
                </c:pt>
                <c:pt idx="84">
                  <c:v>26042</c:v>
                </c:pt>
                <c:pt idx="85">
                  <c:v>26043</c:v>
                </c:pt>
                <c:pt idx="86">
                  <c:v>26044</c:v>
                </c:pt>
                <c:pt idx="87">
                  <c:v>26045</c:v>
                </c:pt>
                <c:pt idx="88">
                  <c:v>26046</c:v>
                </c:pt>
                <c:pt idx="89">
                  <c:v>26049</c:v>
                </c:pt>
                <c:pt idx="90">
                  <c:v>26050</c:v>
                </c:pt>
                <c:pt idx="91">
                  <c:v>26051</c:v>
                </c:pt>
                <c:pt idx="92">
                  <c:v>26052</c:v>
                </c:pt>
                <c:pt idx="93">
                  <c:v>26053</c:v>
                </c:pt>
                <c:pt idx="94">
                  <c:v>26056</c:v>
                </c:pt>
                <c:pt idx="95">
                  <c:v>26057</c:v>
                </c:pt>
                <c:pt idx="96">
                  <c:v>26058</c:v>
                </c:pt>
                <c:pt idx="97">
                  <c:v>26059</c:v>
                </c:pt>
                <c:pt idx="98">
                  <c:v>26060</c:v>
                </c:pt>
                <c:pt idx="99">
                  <c:v>26063</c:v>
                </c:pt>
                <c:pt idx="100">
                  <c:v>26064</c:v>
                </c:pt>
                <c:pt idx="101">
                  <c:v>26065</c:v>
                </c:pt>
                <c:pt idx="102">
                  <c:v>26066</c:v>
                </c:pt>
                <c:pt idx="103">
                  <c:v>26067</c:v>
                </c:pt>
                <c:pt idx="104">
                  <c:v>26070</c:v>
                </c:pt>
                <c:pt idx="105">
                  <c:v>26071</c:v>
                </c:pt>
                <c:pt idx="106">
                  <c:v>26072</c:v>
                </c:pt>
                <c:pt idx="107">
                  <c:v>26073</c:v>
                </c:pt>
                <c:pt idx="108">
                  <c:v>26074</c:v>
                </c:pt>
                <c:pt idx="109">
                  <c:v>26077</c:v>
                </c:pt>
                <c:pt idx="110">
                  <c:v>26078</c:v>
                </c:pt>
                <c:pt idx="111">
                  <c:v>26079</c:v>
                </c:pt>
                <c:pt idx="112">
                  <c:v>26080</c:v>
                </c:pt>
                <c:pt idx="113">
                  <c:v>26081</c:v>
                </c:pt>
                <c:pt idx="114">
                  <c:v>26085</c:v>
                </c:pt>
                <c:pt idx="115">
                  <c:v>26086</c:v>
                </c:pt>
                <c:pt idx="116">
                  <c:v>26087</c:v>
                </c:pt>
                <c:pt idx="117">
                  <c:v>26088</c:v>
                </c:pt>
                <c:pt idx="118">
                  <c:v>26091</c:v>
                </c:pt>
                <c:pt idx="119">
                  <c:v>26092</c:v>
                </c:pt>
                <c:pt idx="120">
                  <c:v>26093</c:v>
                </c:pt>
                <c:pt idx="121">
                  <c:v>26094</c:v>
                </c:pt>
                <c:pt idx="122">
                  <c:v>26095</c:v>
                </c:pt>
                <c:pt idx="123">
                  <c:v>26098</c:v>
                </c:pt>
                <c:pt idx="124">
                  <c:v>26099</c:v>
                </c:pt>
                <c:pt idx="125">
                  <c:v>26100</c:v>
                </c:pt>
                <c:pt idx="126">
                  <c:v>26101</c:v>
                </c:pt>
                <c:pt idx="127">
                  <c:v>26102</c:v>
                </c:pt>
                <c:pt idx="128">
                  <c:v>26105</c:v>
                </c:pt>
                <c:pt idx="129">
                  <c:v>26106</c:v>
                </c:pt>
                <c:pt idx="130">
                  <c:v>26107</c:v>
                </c:pt>
                <c:pt idx="131">
                  <c:v>26108</c:v>
                </c:pt>
                <c:pt idx="132">
                  <c:v>26109</c:v>
                </c:pt>
                <c:pt idx="133">
                  <c:v>26112</c:v>
                </c:pt>
                <c:pt idx="134">
                  <c:v>26113</c:v>
                </c:pt>
                <c:pt idx="135">
                  <c:v>26114</c:v>
                </c:pt>
                <c:pt idx="136">
                  <c:v>26115</c:v>
                </c:pt>
                <c:pt idx="137">
                  <c:v>26116</c:v>
                </c:pt>
                <c:pt idx="138">
                  <c:v>26120</c:v>
                </c:pt>
                <c:pt idx="139">
                  <c:v>26121</c:v>
                </c:pt>
                <c:pt idx="140">
                  <c:v>26122</c:v>
                </c:pt>
                <c:pt idx="141">
                  <c:v>26123</c:v>
                </c:pt>
                <c:pt idx="142">
                  <c:v>26126</c:v>
                </c:pt>
                <c:pt idx="143">
                  <c:v>26127</c:v>
                </c:pt>
                <c:pt idx="144">
                  <c:v>26128</c:v>
                </c:pt>
                <c:pt idx="145">
                  <c:v>26129</c:v>
                </c:pt>
                <c:pt idx="146">
                  <c:v>26130</c:v>
                </c:pt>
                <c:pt idx="147">
                  <c:v>26133</c:v>
                </c:pt>
                <c:pt idx="148">
                  <c:v>26134</c:v>
                </c:pt>
                <c:pt idx="149">
                  <c:v>26135</c:v>
                </c:pt>
                <c:pt idx="150">
                  <c:v>26136</c:v>
                </c:pt>
                <c:pt idx="151">
                  <c:v>26137</c:v>
                </c:pt>
                <c:pt idx="152">
                  <c:v>26140</c:v>
                </c:pt>
                <c:pt idx="153">
                  <c:v>26141</c:v>
                </c:pt>
                <c:pt idx="154">
                  <c:v>26142</c:v>
                </c:pt>
                <c:pt idx="155">
                  <c:v>26143</c:v>
                </c:pt>
                <c:pt idx="156">
                  <c:v>26144</c:v>
                </c:pt>
                <c:pt idx="157">
                  <c:v>26147</c:v>
                </c:pt>
                <c:pt idx="158">
                  <c:v>26148</c:v>
                </c:pt>
                <c:pt idx="159">
                  <c:v>26149</c:v>
                </c:pt>
                <c:pt idx="160">
                  <c:v>26150</c:v>
                </c:pt>
                <c:pt idx="161">
                  <c:v>26151</c:v>
                </c:pt>
                <c:pt idx="162">
                  <c:v>26154</c:v>
                </c:pt>
                <c:pt idx="163">
                  <c:v>26155</c:v>
                </c:pt>
                <c:pt idx="164">
                  <c:v>26156</c:v>
                </c:pt>
                <c:pt idx="165">
                  <c:v>26157</c:v>
                </c:pt>
                <c:pt idx="166">
                  <c:v>26158</c:v>
                </c:pt>
                <c:pt idx="167">
                  <c:v>26161</c:v>
                </c:pt>
                <c:pt idx="168">
                  <c:v>26162</c:v>
                </c:pt>
                <c:pt idx="169">
                  <c:v>26163</c:v>
                </c:pt>
                <c:pt idx="170">
                  <c:v>26164</c:v>
                </c:pt>
                <c:pt idx="171">
                  <c:v>26165</c:v>
                </c:pt>
                <c:pt idx="172">
                  <c:v>26168</c:v>
                </c:pt>
                <c:pt idx="173">
                  <c:v>26169</c:v>
                </c:pt>
                <c:pt idx="174">
                  <c:v>26170</c:v>
                </c:pt>
                <c:pt idx="175">
                  <c:v>26171</c:v>
                </c:pt>
                <c:pt idx="176">
                  <c:v>26172</c:v>
                </c:pt>
                <c:pt idx="177">
                  <c:v>26175</c:v>
                </c:pt>
                <c:pt idx="178">
                  <c:v>26176</c:v>
                </c:pt>
                <c:pt idx="179">
                  <c:v>26177</c:v>
                </c:pt>
                <c:pt idx="180">
                  <c:v>26178</c:v>
                </c:pt>
                <c:pt idx="181">
                  <c:v>26179</c:v>
                </c:pt>
                <c:pt idx="182">
                  <c:v>26183</c:v>
                </c:pt>
                <c:pt idx="183">
                  <c:v>26184</c:v>
                </c:pt>
                <c:pt idx="184">
                  <c:v>26185</c:v>
                </c:pt>
                <c:pt idx="185">
                  <c:v>26186</c:v>
                </c:pt>
                <c:pt idx="186">
                  <c:v>26189</c:v>
                </c:pt>
                <c:pt idx="187">
                  <c:v>26190</c:v>
                </c:pt>
                <c:pt idx="188">
                  <c:v>26191</c:v>
                </c:pt>
                <c:pt idx="189">
                  <c:v>26192</c:v>
                </c:pt>
                <c:pt idx="190">
                  <c:v>26193</c:v>
                </c:pt>
                <c:pt idx="191">
                  <c:v>26196</c:v>
                </c:pt>
                <c:pt idx="192">
                  <c:v>26197</c:v>
                </c:pt>
                <c:pt idx="193">
                  <c:v>26198</c:v>
                </c:pt>
                <c:pt idx="194">
                  <c:v>26199</c:v>
                </c:pt>
                <c:pt idx="195">
                  <c:v>26200</c:v>
                </c:pt>
                <c:pt idx="196">
                  <c:v>26203</c:v>
                </c:pt>
                <c:pt idx="197">
                  <c:v>26204</c:v>
                </c:pt>
                <c:pt idx="198">
                  <c:v>26205</c:v>
                </c:pt>
                <c:pt idx="199">
                  <c:v>26206</c:v>
                </c:pt>
                <c:pt idx="200">
                  <c:v>26207</c:v>
                </c:pt>
                <c:pt idx="201">
                  <c:v>26210</c:v>
                </c:pt>
                <c:pt idx="202">
                  <c:v>26211</c:v>
                </c:pt>
                <c:pt idx="203">
                  <c:v>26212</c:v>
                </c:pt>
                <c:pt idx="204">
                  <c:v>26213</c:v>
                </c:pt>
                <c:pt idx="205">
                  <c:v>26214</c:v>
                </c:pt>
                <c:pt idx="206">
                  <c:v>26218</c:v>
                </c:pt>
                <c:pt idx="207">
                  <c:v>26219</c:v>
                </c:pt>
                <c:pt idx="208">
                  <c:v>26220</c:v>
                </c:pt>
                <c:pt idx="209">
                  <c:v>26221</c:v>
                </c:pt>
                <c:pt idx="210">
                  <c:v>26224</c:v>
                </c:pt>
                <c:pt idx="211">
                  <c:v>26225</c:v>
                </c:pt>
                <c:pt idx="212">
                  <c:v>26226</c:v>
                </c:pt>
                <c:pt idx="213">
                  <c:v>26227</c:v>
                </c:pt>
                <c:pt idx="214">
                  <c:v>26228</c:v>
                </c:pt>
                <c:pt idx="215">
                  <c:v>26232</c:v>
                </c:pt>
                <c:pt idx="216">
                  <c:v>26233</c:v>
                </c:pt>
                <c:pt idx="217">
                  <c:v>26234</c:v>
                </c:pt>
                <c:pt idx="218">
                  <c:v>26235</c:v>
                </c:pt>
                <c:pt idx="219">
                  <c:v>26238</c:v>
                </c:pt>
                <c:pt idx="220">
                  <c:v>26240</c:v>
                </c:pt>
                <c:pt idx="221">
                  <c:v>26241</c:v>
                </c:pt>
                <c:pt idx="222">
                  <c:v>26242</c:v>
                </c:pt>
                <c:pt idx="223">
                  <c:v>26245</c:v>
                </c:pt>
                <c:pt idx="224">
                  <c:v>26246</c:v>
                </c:pt>
                <c:pt idx="225">
                  <c:v>26247</c:v>
                </c:pt>
                <c:pt idx="226">
                  <c:v>26248</c:v>
                </c:pt>
                <c:pt idx="227">
                  <c:v>26249</c:v>
                </c:pt>
                <c:pt idx="228">
                  <c:v>26252</c:v>
                </c:pt>
                <c:pt idx="229">
                  <c:v>26253</c:v>
                </c:pt>
                <c:pt idx="230">
                  <c:v>26254</c:v>
                </c:pt>
                <c:pt idx="231">
                  <c:v>26255</c:v>
                </c:pt>
                <c:pt idx="232">
                  <c:v>26256</c:v>
                </c:pt>
                <c:pt idx="233">
                  <c:v>26259</c:v>
                </c:pt>
                <c:pt idx="234">
                  <c:v>26260</c:v>
                </c:pt>
                <c:pt idx="235">
                  <c:v>26261</c:v>
                </c:pt>
                <c:pt idx="236">
                  <c:v>26263</c:v>
                </c:pt>
                <c:pt idx="237">
                  <c:v>26266</c:v>
                </c:pt>
                <c:pt idx="238">
                  <c:v>26267</c:v>
                </c:pt>
                <c:pt idx="239">
                  <c:v>26268</c:v>
                </c:pt>
                <c:pt idx="240">
                  <c:v>26269</c:v>
                </c:pt>
                <c:pt idx="241">
                  <c:v>26270</c:v>
                </c:pt>
                <c:pt idx="242">
                  <c:v>26273</c:v>
                </c:pt>
                <c:pt idx="243">
                  <c:v>26274</c:v>
                </c:pt>
                <c:pt idx="244">
                  <c:v>26275</c:v>
                </c:pt>
                <c:pt idx="245">
                  <c:v>26276</c:v>
                </c:pt>
                <c:pt idx="246">
                  <c:v>26277</c:v>
                </c:pt>
                <c:pt idx="247">
                  <c:v>26280</c:v>
                </c:pt>
                <c:pt idx="248">
                  <c:v>26281</c:v>
                </c:pt>
                <c:pt idx="249">
                  <c:v>26282</c:v>
                </c:pt>
                <c:pt idx="250">
                  <c:v>26283</c:v>
                </c:pt>
                <c:pt idx="251">
                  <c:v>26284</c:v>
                </c:pt>
                <c:pt idx="252">
                  <c:v>26288</c:v>
                </c:pt>
                <c:pt idx="253">
                  <c:v>26289</c:v>
                </c:pt>
                <c:pt idx="254">
                  <c:v>26290</c:v>
                </c:pt>
                <c:pt idx="255">
                  <c:v>26291</c:v>
                </c:pt>
                <c:pt idx="256">
                  <c:v>26294</c:v>
                </c:pt>
                <c:pt idx="257">
                  <c:v>26295</c:v>
                </c:pt>
                <c:pt idx="258">
                  <c:v>26296</c:v>
                </c:pt>
                <c:pt idx="259">
                  <c:v>26297</c:v>
                </c:pt>
                <c:pt idx="260">
                  <c:v>26301</c:v>
                </c:pt>
                <c:pt idx="261">
                  <c:v>26302</c:v>
                </c:pt>
                <c:pt idx="262">
                  <c:v>26303</c:v>
                </c:pt>
                <c:pt idx="263">
                  <c:v>26304</c:v>
                </c:pt>
                <c:pt idx="264">
                  <c:v>26305</c:v>
                </c:pt>
                <c:pt idx="265">
                  <c:v>26308</c:v>
                </c:pt>
                <c:pt idx="266">
                  <c:v>26309</c:v>
                </c:pt>
                <c:pt idx="267">
                  <c:v>26310</c:v>
                </c:pt>
                <c:pt idx="268">
                  <c:v>26311</c:v>
                </c:pt>
                <c:pt idx="269">
                  <c:v>26312</c:v>
                </c:pt>
                <c:pt idx="270">
                  <c:v>26315</c:v>
                </c:pt>
                <c:pt idx="271">
                  <c:v>26316</c:v>
                </c:pt>
                <c:pt idx="272">
                  <c:v>26317</c:v>
                </c:pt>
                <c:pt idx="273">
                  <c:v>26318</c:v>
                </c:pt>
                <c:pt idx="274">
                  <c:v>26319</c:v>
                </c:pt>
                <c:pt idx="275">
                  <c:v>26322</c:v>
                </c:pt>
                <c:pt idx="276">
                  <c:v>26323</c:v>
                </c:pt>
                <c:pt idx="277">
                  <c:v>26324</c:v>
                </c:pt>
                <c:pt idx="278">
                  <c:v>26325</c:v>
                </c:pt>
                <c:pt idx="279">
                  <c:v>26326</c:v>
                </c:pt>
                <c:pt idx="280">
                  <c:v>26329</c:v>
                </c:pt>
                <c:pt idx="281">
                  <c:v>26330</c:v>
                </c:pt>
                <c:pt idx="282">
                  <c:v>26331</c:v>
                </c:pt>
                <c:pt idx="283">
                  <c:v>26332</c:v>
                </c:pt>
                <c:pt idx="284">
                  <c:v>26333</c:v>
                </c:pt>
                <c:pt idx="285">
                  <c:v>26336</c:v>
                </c:pt>
                <c:pt idx="286">
                  <c:v>26337</c:v>
                </c:pt>
                <c:pt idx="287">
                  <c:v>26338</c:v>
                </c:pt>
                <c:pt idx="288">
                  <c:v>26339</c:v>
                </c:pt>
                <c:pt idx="289">
                  <c:v>26340</c:v>
                </c:pt>
                <c:pt idx="290">
                  <c:v>26343</c:v>
                </c:pt>
                <c:pt idx="291">
                  <c:v>26344</c:v>
                </c:pt>
                <c:pt idx="292">
                  <c:v>26345</c:v>
                </c:pt>
                <c:pt idx="293">
                  <c:v>26346</c:v>
                </c:pt>
                <c:pt idx="294">
                  <c:v>26347</c:v>
                </c:pt>
                <c:pt idx="295">
                  <c:v>26351</c:v>
                </c:pt>
                <c:pt idx="296">
                  <c:v>26352</c:v>
                </c:pt>
                <c:pt idx="297">
                  <c:v>26353</c:v>
                </c:pt>
                <c:pt idx="298">
                  <c:v>26354</c:v>
                </c:pt>
                <c:pt idx="299">
                  <c:v>26357</c:v>
                </c:pt>
                <c:pt idx="300">
                  <c:v>26358</c:v>
                </c:pt>
                <c:pt idx="301">
                  <c:v>26359</c:v>
                </c:pt>
                <c:pt idx="302">
                  <c:v>26360</c:v>
                </c:pt>
                <c:pt idx="303">
                  <c:v>26361</c:v>
                </c:pt>
                <c:pt idx="304">
                  <c:v>26364</c:v>
                </c:pt>
                <c:pt idx="305">
                  <c:v>26365</c:v>
                </c:pt>
                <c:pt idx="306">
                  <c:v>26366</c:v>
                </c:pt>
                <c:pt idx="307">
                  <c:v>26367</c:v>
                </c:pt>
                <c:pt idx="308">
                  <c:v>26368</c:v>
                </c:pt>
                <c:pt idx="309">
                  <c:v>26371</c:v>
                </c:pt>
                <c:pt idx="310">
                  <c:v>26372</c:v>
                </c:pt>
                <c:pt idx="311">
                  <c:v>26373</c:v>
                </c:pt>
                <c:pt idx="312">
                  <c:v>26374</c:v>
                </c:pt>
                <c:pt idx="313">
                  <c:v>26375</c:v>
                </c:pt>
                <c:pt idx="314">
                  <c:v>26378</c:v>
                </c:pt>
                <c:pt idx="315">
                  <c:v>26379</c:v>
                </c:pt>
                <c:pt idx="316">
                  <c:v>26380</c:v>
                </c:pt>
                <c:pt idx="317">
                  <c:v>26381</c:v>
                </c:pt>
                <c:pt idx="318">
                  <c:v>26382</c:v>
                </c:pt>
                <c:pt idx="319">
                  <c:v>26385</c:v>
                </c:pt>
                <c:pt idx="320">
                  <c:v>26386</c:v>
                </c:pt>
                <c:pt idx="321">
                  <c:v>26387</c:v>
                </c:pt>
                <c:pt idx="322">
                  <c:v>26388</c:v>
                </c:pt>
                <c:pt idx="323">
                  <c:v>26389</c:v>
                </c:pt>
                <c:pt idx="324">
                  <c:v>26392</c:v>
                </c:pt>
                <c:pt idx="325">
                  <c:v>26393</c:v>
                </c:pt>
                <c:pt idx="326">
                  <c:v>26394</c:v>
                </c:pt>
                <c:pt idx="327">
                  <c:v>26395</c:v>
                </c:pt>
                <c:pt idx="328">
                  <c:v>26396</c:v>
                </c:pt>
                <c:pt idx="329">
                  <c:v>26399</c:v>
                </c:pt>
                <c:pt idx="330">
                  <c:v>26400</c:v>
                </c:pt>
                <c:pt idx="331">
                  <c:v>26401</c:v>
                </c:pt>
                <c:pt idx="332">
                  <c:v>26402</c:v>
                </c:pt>
                <c:pt idx="333">
                  <c:v>26403</c:v>
                </c:pt>
                <c:pt idx="334">
                  <c:v>26406</c:v>
                </c:pt>
                <c:pt idx="335">
                  <c:v>26407</c:v>
                </c:pt>
                <c:pt idx="336">
                  <c:v>26408</c:v>
                </c:pt>
                <c:pt idx="337">
                  <c:v>26409</c:v>
                </c:pt>
                <c:pt idx="338">
                  <c:v>26410</c:v>
                </c:pt>
                <c:pt idx="339">
                  <c:v>26413</c:v>
                </c:pt>
                <c:pt idx="340">
                  <c:v>26414</c:v>
                </c:pt>
                <c:pt idx="341">
                  <c:v>26415</c:v>
                </c:pt>
                <c:pt idx="342">
                  <c:v>26416</c:v>
                </c:pt>
                <c:pt idx="343">
                  <c:v>26417</c:v>
                </c:pt>
                <c:pt idx="344">
                  <c:v>26420</c:v>
                </c:pt>
                <c:pt idx="345">
                  <c:v>26421</c:v>
                </c:pt>
                <c:pt idx="346">
                  <c:v>26422</c:v>
                </c:pt>
                <c:pt idx="347">
                  <c:v>26423</c:v>
                </c:pt>
                <c:pt idx="348">
                  <c:v>26424</c:v>
                </c:pt>
                <c:pt idx="349">
                  <c:v>26427</c:v>
                </c:pt>
                <c:pt idx="350">
                  <c:v>26428</c:v>
                </c:pt>
                <c:pt idx="351">
                  <c:v>26429</c:v>
                </c:pt>
                <c:pt idx="352">
                  <c:v>26430</c:v>
                </c:pt>
                <c:pt idx="353">
                  <c:v>26431</c:v>
                </c:pt>
                <c:pt idx="354">
                  <c:v>26434</c:v>
                </c:pt>
                <c:pt idx="355">
                  <c:v>26435</c:v>
                </c:pt>
                <c:pt idx="356">
                  <c:v>26436</c:v>
                </c:pt>
                <c:pt idx="357">
                  <c:v>26437</c:v>
                </c:pt>
                <c:pt idx="358">
                  <c:v>26438</c:v>
                </c:pt>
                <c:pt idx="359">
                  <c:v>26441</c:v>
                </c:pt>
                <c:pt idx="360">
                  <c:v>26442</c:v>
                </c:pt>
                <c:pt idx="361">
                  <c:v>26443</c:v>
                </c:pt>
                <c:pt idx="362">
                  <c:v>26444</c:v>
                </c:pt>
                <c:pt idx="363">
                  <c:v>26445</c:v>
                </c:pt>
                <c:pt idx="364">
                  <c:v>26449</c:v>
                </c:pt>
                <c:pt idx="365">
                  <c:v>26450</c:v>
                </c:pt>
                <c:pt idx="366">
                  <c:v>26451</c:v>
                </c:pt>
                <c:pt idx="367">
                  <c:v>26452</c:v>
                </c:pt>
                <c:pt idx="368">
                  <c:v>26455</c:v>
                </c:pt>
                <c:pt idx="369">
                  <c:v>26456</c:v>
                </c:pt>
                <c:pt idx="370">
                  <c:v>26457</c:v>
                </c:pt>
                <c:pt idx="371">
                  <c:v>26458</c:v>
                </c:pt>
                <c:pt idx="372">
                  <c:v>26459</c:v>
                </c:pt>
                <c:pt idx="373">
                  <c:v>26462</c:v>
                </c:pt>
                <c:pt idx="374">
                  <c:v>26463</c:v>
                </c:pt>
                <c:pt idx="375">
                  <c:v>26464</c:v>
                </c:pt>
                <c:pt idx="376">
                  <c:v>26465</c:v>
                </c:pt>
                <c:pt idx="377">
                  <c:v>26466</c:v>
                </c:pt>
                <c:pt idx="378">
                  <c:v>26469</c:v>
                </c:pt>
                <c:pt idx="379">
                  <c:v>26470</c:v>
                </c:pt>
                <c:pt idx="380">
                  <c:v>26471</c:v>
                </c:pt>
                <c:pt idx="381">
                  <c:v>26472</c:v>
                </c:pt>
                <c:pt idx="382">
                  <c:v>26473</c:v>
                </c:pt>
                <c:pt idx="383">
                  <c:v>26476</c:v>
                </c:pt>
                <c:pt idx="384">
                  <c:v>26477</c:v>
                </c:pt>
                <c:pt idx="385">
                  <c:v>26478</c:v>
                </c:pt>
                <c:pt idx="386">
                  <c:v>26479</c:v>
                </c:pt>
                <c:pt idx="387">
                  <c:v>26480</c:v>
                </c:pt>
                <c:pt idx="388">
                  <c:v>26483</c:v>
                </c:pt>
                <c:pt idx="389">
                  <c:v>26485</c:v>
                </c:pt>
                <c:pt idx="390">
                  <c:v>26486</c:v>
                </c:pt>
                <c:pt idx="391">
                  <c:v>26487</c:v>
                </c:pt>
                <c:pt idx="392">
                  <c:v>26490</c:v>
                </c:pt>
                <c:pt idx="393">
                  <c:v>26491</c:v>
                </c:pt>
                <c:pt idx="394">
                  <c:v>26492</c:v>
                </c:pt>
                <c:pt idx="395">
                  <c:v>26493</c:v>
                </c:pt>
                <c:pt idx="396">
                  <c:v>26494</c:v>
                </c:pt>
                <c:pt idx="397">
                  <c:v>26497</c:v>
                </c:pt>
                <c:pt idx="398">
                  <c:v>26498</c:v>
                </c:pt>
                <c:pt idx="399">
                  <c:v>26499</c:v>
                </c:pt>
                <c:pt idx="400">
                  <c:v>26500</c:v>
                </c:pt>
                <c:pt idx="401">
                  <c:v>26501</c:v>
                </c:pt>
                <c:pt idx="402">
                  <c:v>26504</c:v>
                </c:pt>
                <c:pt idx="403">
                  <c:v>26505</c:v>
                </c:pt>
                <c:pt idx="404">
                  <c:v>26506</c:v>
                </c:pt>
                <c:pt idx="405">
                  <c:v>26507</c:v>
                </c:pt>
                <c:pt idx="406">
                  <c:v>26508</c:v>
                </c:pt>
                <c:pt idx="407">
                  <c:v>26511</c:v>
                </c:pt>
                <c:pt idx="408">
                  <c:v>26512</c:v>
                </c:pt>
                <c:pt idx="409">
                  <c:v>26513</c:v>
                </c:pt>
                <c:pt idx="410">
                  <c:v>26514</c:v>
                </c:pt>
                <c:pt idx="411">
                  <c:v>26515</c:v>
                </c:pt>
                <c:pt idx="412">
                  <c:v>26518</c:v>
                </c:pt>
                <c:pt idx="413">
                  <c:v>26519</c:v>
                </c:pt>
                <c:pt idx="414">
                  <c:v>26520</c:v>
                </c:pt>
                <c:pt idx="415">
                  <c:v>26521</c:v>
                </c:pt>
                <c:pt idx="416">
                  <c:v>26522</c:v>
                </c:pt>
                <c:pt idx="417">
                  <c:v>26525</c:v>
                </c:pt>
                <c:pt idx="418">
                  <c:v>26526</c:v>
                </c:pt>
                <c:pt idx="419">
                  <c:v>26527</c:v>
                </c:pt>
                <c:pt idx="420">
                  <c:v>26528</c:v>
                </c:pt>
                <c:pt idx="421">
                  <c:v>26529</c:v>
                </c:pt>
                <c:pt idx="422">
                  <c:v>26532</c:v>
                </c:pt>
                <c:pt idx="423">
                  <c:v>26533</c:v>
                </c:pt>
                <c:pt idx="424">
                  <c:v>26534</c:v>
                </c:pt>
                <c:pt idx="425">
                  <c:v>26535</c:v>
                </c:pt>
                <c:pt idx="426">
                  <c:v>26536</c:v>
                </c:pt>
                <c:pt idx="427">
                  <c:v>26539</c:v>
                </c:pt>
                <c:pt idx="428">
                  <c:v>26543</c:v>
                </c:pt>
                <c:pt idx="429">
                  <c:v>26547</c:v>
                </c:pt>
                <c:pt idx="430">
                  <c:v>26548</c:v>
                </c:pt>
                <c:pt idx="431">
                  <c:v>26549</c:v>
                </c:pt>
                <c:pt idx="432">
                  <c:v>26550</c:v>
                </c:pt>
                <c:pt idx="433">
                  <c:v>26553</c:v>
                </c:pt>
                <c:pt idx="434">
                  <c:v>26554</c:v>
                </c:pt>
                <c:pt idx="435">
                  <c:v>26555</c:v>
                </c:pt>
                <c:pt idx="436">
                  <c:v>26556</c:v>
                </c:pt>
                <c:pt idx="437">
                  <c:v>26557</c:v>
                </c:pt>
                <c:pt idx="438">
                  <c:v>26560</c:v>
                </c:pt>
                <c:pt idx="439">
                  <c:v>26561</c:v>
                </c:pt>
                <c:pt idx="440">
                  <c:v>26562</c:v>
                </c:pt>
                <c:pt idx="441">
                  <c:v>26563</c:v>
                </c:pt>
                <c:pt idx="442">
                  <c:v>26564</c:v>
                </c:pt>
                <c:pt idx="443">
                  <c:v>26567</c:v>
                </c:pt>
                <c:pt idx="444">
                  <c:v>26568</c:v>
                </c:pt>
                <c:pt idx="445">
                  <c:v>26569</c:v>
                </c:pt>
                <c:pt idx="446">
                  <c:v>26570</c:v>
                </c:pt>
                <c:pt idx="447">
                  <c:v>26571</c:v>
                </c:pt>
                <c:pt idx="448">
                  <c:v>26574</c:v>
                </c:pt>
                <c:pt idx="449">
                  <c:v>26575</c:v>
                </c:pt>
                <c:pt idx="450">
                  <c:v>26576</c:v>
                </c:pt>
                <c:pt idx="451">
                  <c:v>26577</c:v>
                </c:pt>
                <c:pt idx="452">
                  <c:v>26578</c:v>
                </c:pt>
                <c:pt idx="453">
                  <c:v>26582</c:v>
                </c:pt>
                <c:pt idx="454">
                  <c:v>26583</c:v>
                </c:pt>
                <c:pt idx="455">
                  <c:v>26584</c:v>
                </c:pt>
                <c:pt idx="456">
                  <c:v>26585</c:v>
                </c:pt>
                <c:pt idx="457">
                  <c:v>26588</c:v>
                </c:pt>
                <c:pt idx="458">
                  <c:v>26589</c:v>
                </c:pt>
                <c:pt idx="459">
                  <c:v>26590</c:v>
                </c:pt>
                <c:pt idx="460">
                  <c:v>26591</c:v>
                </c:pt>
                <c:pt idx="461">
                  <c:v>26592</c:v>
                </c:pt>
                <c:pt idx="462">
                  <c:v>26596</c:v>
                </c:pt>
                <c:pt idx="463">
                  <c:v>26597</c:v>
                </c:pt>
                <c:pt idx="464">
                  <c:v>26598</c:v>
                </c:pt>
                <c:pt idx="465">
                  <c:v>26599</c:v>
                </c:pt>
                <c:pt idx="466">
                  <c:v>26602</c:v>
                </c:pt>
                <c:pt idx="467">
                  <c:v>26603</c:v>
                </c:pt>
                <c:pt idx="468">
                  <c:v>26604</c:v>
                </c:pt>
                <c:pt idx="469">
                  <c:v>26605</c:v>
                </c:pt>
                <c:pt idx="470">
                  <c:v>26606</c:v>
                </c:pt>
                <c:pt idx="471">
                  <c:v>26609</c:v>
                </c:pt>
                <c:pt idx="472">
                  <c:v>26611</c:v>
                </c:pt>
                <c:pt idx="473">
                  <c:v>26612</c:v>
                </c:pt>
                <c:pt idx="474">
                  <c:v>26613</c:v>
                </c:pt>
                <c:pt idx="475">
                  <c:v>26616</c:v>
                </c:pt>
                <c:pt idx="476">
                  <c:v>26617</c:v>
                </c:pt>
                <c:pt idx="477">
                  <c:v>26618</c:v>
                </c:pt>
                <c:pt idx="478">
                  <c:v>26619</c:v>
                </c:pt>
                <c:pt idx="479">
                  <c:v>26620</c:v>
                </c:pt>
                <c:pt idx="480">
                  <c:v>26623</c:v>
                </c:pt>
                <c:pt idx="481">
                  <c:v>26624</c:v>
                </c:pt>
                <c:pt idx="482">
                  <c:v>26625</c:v>
                </c:pt>
                <c:pt idx="483">
                  <c:v>26627</c:v>
                </c:pt>
                <c:pt idx="484">
                  <c:v>26630</c:v>
                </c:pt>
                <c:pt idx="485">
                  <c:v>26631</c:v>
                </c:pt>
                <c:pt idx="486">
                  <c:v>26632</c:v>
                </c:pt>
                <c:pt idx="487">
                  <c:v>26633</c:v>
                </c:pt>
                <c:pt idx="488">
                  <c:v>26634</c:v>
                </c:pt>
                <c:pt idx="489">
                  <c:v>26637</c:v>
                </c:pt>
                <c:pt idx="490">
                  <c:v>26638</c:v>
                </c:pt>
                <c:pt idx="491">
                  <c:v>26639</c:v>
                </c:pt>
                <c:pt idx="492">
                  <c:v>26640</c:v>
                </c:pt>
                <c:pt idx="493">
                  <c:v>26641</c:v>
                </c:pt>
                <c:pt idx="494">
                  <c:v>26644</c:v>
                </c:pt>
                <c:pt idx="495">
                  <c:v>26645</c:v>
                </c:pt>
                <c:pt idx="496">
                  <c:v>26646</c:v>
                </c:pt>
                <c:pt idx="497">
                  <c:v>26647</c:v>
                </c:pt>
                <c:pt idx="498">
                  <c:v>26648</c:v>
                </c:pt>
                <c:pt idx="499">
                  <c:v>26651</c:v>
                </c:pt>
                <c:pt idx="500">
                  <c:v>26652</c:v>
                </c:pt>
                <c:pt idx="501">
                  <c:v>26653</c:v>
                </c:pt>
                <c:pt idx="502">
                  <c:v>26654</c:v>
                </c:pt>
                <c:pt idx="503">
                  <c:v>26655</c:v>
                </c:pt>
                <c:pt idx="504">
                  <c:v>26659</c:v>
                </c:pt>
                <c:pt idx="505">
                  <c:v>26660</c:v>
                </c:pt>
                <c:pt idx="506">
                  <c:v>26662</c:v>
                </c:pt>
                <c:pt idx="507">
                  <c:v>26666</c:v>
                </c:pt>
                <c:pt idx="508">
                  <c:v>26667</c:v>
                </c:pt>
                <c:pt idx="509">
                  <c:v>26668</c:v>
                </c:pt>
                <c:pt idx="510">
                  <c:v>26669</c:v>
                </c:pt>
                <c:pt idx="511">
                  <c:v>26672</c:v>
                </c:pt>
                <c:pt idx="512">
                  <c:v>26673</c:v>
                </c:pt>
                <c:pt idx="513">
                  <c:v>26674</c:v>
                </c:pt>
                <c:pt idx="514">
                  <c:v>26675</c:v>
                </c:pt>
                <c:pt idx="515">
                  <c:v>26676</c:v>
                </c:pt>
                <c:pt idx="516">
                  <c:v>26679</c:v>
                </c:pt>
                <c:pt idx="517">
                  <c:v>26680</c:v>
                </c:pt>
                <c:pt idx="518">
                  <c:v>26681</c:v>
                </c:pt>
                <c:pt idx="519">
                  <c:v>26682</c:v>
                </c:pt>
                <c:pt idx="520">
                  <c:v>26683</c:v>
                </c:pt>
                <c:pt idx="521">
                  <c:v>26686</c:v>
                </c:pt>
                <c:pt idx="522">
                  <c:v>26687</c:v>
                </c:pt>
                <c:pt idx="523">
                  <c:v>26688</c:v>
                </c:pt>
                <c:pt idx="524">
                  <c:v>26690</c:v>
                </c:pt>
                <c:pt idx="525">
                  <c:v>26693</c:v>
                </c:pt>
                <c:pt idx="526">
                  <c:v>26694</c:v>
                </c:pt>
                <c:pt idx="527">
                  <c:v>26695</c:v>
                </c:pt>
                <c:pt idx="528">
                  <c:v>26696</c:v>
                </c:pt>
                <c:pt idx="529">
                  <c:v>26697</c:v>
                </c:pt>
                <c:pt idx="530">
                  <c:v>26700</c:v>
                </c:pt>
                <c:pt idx="531">
                  <c:v>26701</c:v>
                </c:pt>
                <c:pt idx="532">
                  <c:v>26702</c:v>
                </c:pt>
                <c:pt idx="533">
                  <c:v>26703</c:v>
                </c:pt>
                <c:pt idx="534">
                  <c:v>26704</c:v>
                </c:pt>
                <c:pt idx="535">
                  <c:v>26708</c:v>
                </c:pt>
                <c:pt idx="536">
                  <c:v>26709</c:v>
                </c:pt>
                <c:pt idx="537">
                  <c:v>26710</c:v>
                </c:pt>
                <c:pt idx="538">
                  <c:v>26711</c:v>
                </c:pt>
                <c:pt idx="539">
                  <c:v>26715</c:v>
                </c:pt>
                <c:pt idx="540">
                  <c:v>26716</c:v>
                </c:pt>
                <c:pt idx="541">
                  <c:v>26717</c:v>
                </c:pt>
                <c:pt idx="542">
                  <c:v>26718</c:v>
                </c:pt>
                <c:pt idx="543">
                  <c:v>26721</c:v>
                </c:pt>
                <c:pt idx="544">
                  <c:v>26722</c:v>
                </c:pt>
                <c:pt idx="545">
                  <c:v>26723</c:v>
                </c:pt>
                <c:pt idx="546">
                  <c:v>26724</c:v>
                </c:pt>
                <c:pt idx="547">
                  <c:v>26725</c:v>
                </c:pt>
                <c:pt idx="548">
                  <c:v>26728</c:v>
                </c:pt>
                <c:pt idx="549">
                  <c:v>26729</c:v>
                </c:pt>
                <c:pt idx="550">
                  <c:v>26730</c:v>
                </c:pt>
                <c:pt idx="551">
                  <c:v>26731</c:v>
                </c:pt>
                <c:pt idx="552">
                  <c:v>26732</c:v>
                </c:pt>
                <c:pt idx="553">
                  <c:v>26735</c:v>
                </c:pt>
                <c:pt idx="554">
                  <c:v>26736</c:v>
                </c:pt>
                <c:pt idx="555">
                  <c:v>26737</c:v>
                </c:pt>
                <c:pt idx="556">
                  <c:v>26738</c:v>
                </c:pt>
                <c:pt idx="557">
                  <c:v>26739</c:v>
                </c:pt>
                <c:pt idx="558">
                  <c:v>26742</c:v>
                </c:pt>
                <c:pt idx="559">
                  <c:v>26743</c:v>
                </c:pt>
                <c:pt idx="560">
                  <c:v>26744</c:v>
                </c:pt>
                <c:pt idx="561">
                  <c:v>26745</c:v>
                </c:pt>
                <c:pt idx="562">
                  <c:v>26746</c:v>
                </c:pt>
                <c:pt idx="563">
                  <c:v>26749</c:v>
                </c:pt>
                <c:pt idx="564">
                  <c:v>26750</c:v>
                </c:pt>
                <c:pt idx="565">
                  <c:v>26751</c:v>
                </c:pt>
                <c:pt idx="566">
                  <c:v>26752</c:v>
                </c:pt>
                <c:pt idx="567">
                  <c:v>26753</c:v>
                </c:pt>
                <c:pt idx="568">
                  <c:v>26756</c:v>
                </c:pt>
                <c:pt idx="569">
                  <c:v>26757</c:v>
                </c:pt>
                <c:pt idx="570">
                  <c:v>26758</c:v>
                </c:pt>
                <c:pt idx="571">
                  <c:v>26759</c:v>
                </c:pt>
                <c:pt idx="572">
                  <c:v>26760</c:v>
                </c:pt>
                <c:pt idx="573">
                  <c:v>26763</c:v>
                </c:pt>
                <c:pt idx="574">
                  <c:v>26764</c:v>
                </c:pt>
                <c:pt idx="575">
                  <c:v>26765</c:v>
                </c:pt>
                <c:pt idx="576">
                  <c:v>26766</c:v>
                </c:pt>
                <c:pt idx="577">
                  <c:v>26767</c:v>
                </c:pt>
                <c:pt idx="578">
                  <c:v>26770</c:v>
                </c:pt>
                <c:pt idx="579">
                  <c:v>26771</c:v>
                </c:pt>
                <c:pt idx="580">
                  <c:v>26772</c:v>
                </c:pt>
                <c:pt idx="581">
                  <c:v>26773</c:v>
                </c:pt>
                <c:pt idx="582">
                  <c:v>26774</c:v>
                </c:pt>
                <c:pt idx="583">
                  <c:v>26777</c:v>
                </c:pt>
                <c:pt idx="584">
                  <c:v>26778</c:v>
                </c:pt>
                <c:pt idx="585">
                  <c:v>26779</c:v>
                </c:pt>
                <c:pt idx="586">
                  <c:v>26780</c:v>
                </c:pt>
                <c:pt idx="587">
                  <c:v>26781</c:v>
                </c:pt>
                <c:pt idx="588">
                  <c:v>26784</c:v>
                </c:pt>
                <c:pt idx="589">
                  <c:v>26785</c:v>
                </c:pt>
                <c:pt idx="590">
                  <c:v>26786</c:v>
                </c:pt>
                <c:pt idx="591">
                  <c:v>26787</c:v>
                </c:pt>
                <c:pt idx="592">
                  <c:v>26788</c:v>
                </c:pt>
                <c:pt idx="593">
                  <c:v>26791</c:v>
                </c:pt>
                <c:pt idx="594">
                  <c:v>26792</c:v>
                </c:pt>
                <c:pt idx="595">
                  <c:v>26793</c:v>
                </c:pt>
                <c:pt idx="596">
                  <c:v>26794</c:v>
                </c:pt>
                <c:pt idx="597">
                  <c:v>26795</c:v>
                </c:pt>
                <c:pt idx="598">
                  <c:v>26798</c:v>
                </c:pt>
                <c:pt idx="599">
                  <c:v>26799</c:v>
                </c:pt>
                <c:pt idx="600">
                  <c:v>26800</c:v>
                </c:pt>
                <c:pt idx="601">
                  <c:v>26801</c:v>
                </c:pt>
                <c:pt idx="602">
                  <c:v>26802</c:v>
                </c:pt>
                <c:pt idx="603">
                  <c:v>26805</c:v>
                </c:pt>
                <c:pt idx="604">
                  <c:v>26806</c:v>
                </c:pt>
                <c:pt idx="605">
                  <c:v>26807</c:v>
                </c:pt>
                <c:pt idx="606">
                  <c:v>26808</c:v>
                </c:pt>
                <c:pt idx="607">
                  <c:v>26809</c:v>
                </c:pt>
                <c:pt idx="608">
                  <c:v>26813</c:v>
                </c:pt>
                <c:pt idx="609">
                  <c:v>26814</c:v>
                </c:pt>
                <c:pt idx="610">
                  <c:v>26815</c:v>
                </c:pt>
                <c:pt idx="611">
                  <c:v>26816</c:v>
                </c:pt>
                <c:pt idx="612">
                  <c:v>26819</c:v>
                </c:pt>
                <c:pt idx="613">
                  <c:v>26820</c:v>
                </c:pt>
                <c:pt idx="614">
                  <c:v>26821</c:v>
                </c:pt>
                <c:pt idx="615">
                  <c:v>26822</c:v>
                </c:pt>
                <c:pt idx="616">
                  <c:v>26823</c:v>
                </c:pt>
                <c:pt idx="617">
                  <c:v>26826</c:v>
                </c:pt>
                <c:pt idx="618">
                  <c:v>26827</c:v>
                </c:pt>
                <c:pt idx="619">
                  <c:v>26828</c:v>
                </c:pt>
                <c:pt idx="620">
                  <c:v>26829</c:v>
                </c:pt>
                <c:pt idx="621">
                  <c:v>26830</c:v>
                </c:pt>
                <c:pt idx="622">
                  <c:v>26833</c:v>
                </c:pt>
                <c:pt idx="623">
                  <c:v>26834</c:v>
                </c:pt>
                <c:pt idx="624">
                  <c:v>26835</c:v>
                </c:pt>
                <c:pt idx="625">
                  <c:v>26836</c:v>
                </c:pt>
                <c:pt idx="626">
                  <c:v>26837</c:v>
                </c:pt>
                <c:pt idx="627">
                  <c:v>26840</c:v>
                </c:pt>
                <c:pt idx="628">
                  <c:v>26841</c:v>
                </c:pt>
                <c:pt idx="629">
                  <c:v>26842</c:v>
                </c:pt>
                <c:pt idx="630">
                  <c:v>26843</c:v>
                </c:pt>
                <c:pt idx="631">
                  <c:v>26844</c:v>
                </c:pt>
                <c:pt idx="632">
                  <c:v>26847</c:v>
                </c:pt>
                <c:pt idx="633">
                  <c:v>26848</c:v>
                </c:pt>
                <c:pt idx="634">
                  <c:v>26850</c:v>
                </c:pt>
                <c:pt idx="635">
                  <c:v>26851</c:v>
                </c:pt>
                <c:pt idx="636">
                  <c:v>26854</c:v>
                </c:pt>
                <c:pt idx="637">
                  <c:v>26855</c:v>
                </c:pt>
                <c:pt idx="638">
                  <c:v>26856</c:v>
                </c:pt>
                <c:pt idx="639">
                  <c:v>26857</c:v>
                </c:pt>
                <c:pt idx="640">
                  <c:v>26858</c:v>
                </c:pt>
                <c:pt idx="641">
                  <c:v>26861</c:v>
                </c:pt>
                <c:pt idx="642">
                  <c:v>26862</c:v>
                </c:pt>
                <c:pt idx="643">
                  <c:v>26863</c:v>
                </c:pt>
                <c:pt idx="644">
                  <c:v>26864</c:v>
                </c:pt>
                <c:pt idx="645">
                  <c:v>26865</c:v>
                </c:pt>
                <c:pt idx="646">
                  <c:v>26868</c:v>
                </c:pt>
                <c:pt idx="647">
                  <c:v>26869</c:v>
                </c:pt>
                <c:pt idx="648">
                  <c:v>26870</c:v>
                </c:pt>
                <c:pt idx="649">
                  <c:v>26871</c:v>
                </c:pt>
                <c:pt idx="650">
                  <c:v>26872</c:v>
                </c:pt>
                <c:pt idx="651">
                  <c:v>26875</c:v>
                </c:pt>
                <c:pt idx="652">
                  <c:v>26876</c:v>
                </c:pt>
                <c:pt idx="653">
                  <c:v>26877</c:v>
                </c:pt>
                <c:pt idx="654">
                  <c:v>26878</c:v>
                </c:pt>
                <c:pt idx="655">
                  <c:v>26879</c:v>
                </c:pt>
                <c:pt idx="656">
                  <c:v>26882</c:v>
                </c:pt>
                <c:pt idx="657">
                  <c:v>26883</c:v>
                </c:pt>
                <c:pt idx="658">
                  <c:v>26884</c:v>
                </c:pt>
                <c:pt idx="659">
                  <c:v>26885</c:v>
                </c:pt>
                <c:pt idx="660">
                  <c:v>26886</c:v>
                </c:pt>
                <c:pt idx="661">
                  <c:v>26889</c:v>
                </c:pt>
                <c:pt idx="662">
                  <c:v>26890</c:v>
                </c:pt>
                <c:pt idx="663">
                  <c:v>26891</c:v>
                </c:pt>
                <c:pt idx="664">
                  <c:v>26892</c:v>
                </c:pt>
                <c:pt idx="665">
                  <c:v>26893</c:v>
                </c:pt>
                <c:pt idx="666">
                  <c:v>26896</c:v>
                </c:pt>
                <c:pt idx="667">
                  <c:v>26897</c:v>
                </c:pt>
                <c:pt idx="668">
                  <c:v>26898</c:v>
                </c:pt>
                <c:pt idx="669">
                  <c:v>26899</c:v>
                </c:pt>
                <c:pt idx="670">
                  <c:v>26900</c:v>
                </c:pt>
                <c:pt idx="671">
                  <c:v>26903</c:v>
                </c:pt>
                <c:pt idx="672">
                  <c:v>26904</c:v>
                </c:pt>
                <c:pt idx="673">
                  <c:v>26905</c:v>
                </c:pt>
                <c:pt idx="674">
                  <c:v>26906</c:v>
                </c:pt>
                <c:pt idx="675">
                  <c:v>26907</c:v>
                </c:pt>
                <c:pt idx="676">
                  <c:v>26911</c:v>
                </c:pt>
                <c:pt idx="677">
                  <c:v>26912</c:v>
                </c:pt>
                <c:pt idx="678">
                  <c:v>26913</c:v>
                </c:pt>
                <c:pt idx="679">
                  <c:v>26914</c:v>
                </c:pt>
                <c:pt idx="680">
                  <c:v>26917</c:v>
                </c:pt>
                <c:pt idx="681">
                  <c:v>26918</c:v>
                </c:pt>
                <c:pt idx="682">
                  <c:v>26919</c:v>
                </c:pt>
                <c:pt idx="683">
                  <c:v>26920</c:v>
                </c:pt>
                <c:pt idx="684">
                  <c:v>26921</c:v>
                </c:pt>
                <c:pt idx="685">
                  <c:v>26924</c:v>
                </c:pt>
                <c:pt idx="686">
                  <c:v>26925</c:v>
                </c:pt>
                <c:pt idx="687">
                  <c:v>26926</c:v>
                </c:pt>
                <c:pt idx="688">
                  <c:v>26927</c:v>
                </c:pt>
                <c:pt idx="689">
                  <c:v>26928</c:v>
                </c:pt>
                <c:pt idx="690">
                  <c:v>26931</c:v>
                </c:pt>
                <c:pt idx="691">
                  <c:v>26932</c:v>
                </c:pt>
                <c:pt idx="692">
                  <c:v>26933</c:v>
                </c:pt>
                <c:pt idx="693">
                  <c:v>26934</c:v>
                </c:pt>
                <c:pt idx="694">
                  <c:v>26935</c:v>
                </c:pt>
                <c:pt idx="695">
                  <c:v>26938</c:v>
                </c:pt>
                <c:pt idx="696">
                  <c:v>26939</c:v>
                </c:pt>
                <c:pt idx="697">
                  <c:v>26940</c:v>
                </c:pt>
                <c:pt idx="698">
                  <c:v>26941</c:v>
                </c:pt>
                <c:pt idx="699">
                  <c:v>26942</c:v>
                </c:pt>
                <c:pt idx="700">
                  <c:v>26946</c:v>
                </c:pt>
                <c:pt idx="701">
                  <c:v>26947</c:v>
                </c:pt>
                <c:pt idx="702">
                  <c:v>26948</c:v>
                </c:pt>
                <c:pt idx="703">
                  <c:v>26949</c:v>
                </c:pt>
                <c:pt idx="704">
                  <c:v>26952</c:v>
                </c:pt>
                <c:pt idx="705">
                  <c:v>26953</c:v>
                </c:pt>
                <c:pt idx="706">
                  <c:v>26954</c:v>
                </c:pt>
                <c:pt idx="707">
                  <c:v>26955</c:v>
                </c:pt>
                <c:pt idx="708">
                  <c:v>26956</c:v>
                </c:pt>
                <c:pt idx="709">
                  <c:v>26960</c:v>
                </c:pt>
                <c:pt idx="710">
                  <c:v>26961</c:v>
                </c:pt>
                <c:pt idx="711">
                  <c:v>26962</c:v>
                </c:pt>
                <c:pt idx="712">
                  <c:v>26963</c:v>
                </c:pt>
                <c:pt idx="713">
                  <c:v>26966</c:v>
                </c:pt>
                <c:pt idx="714">
                  <c:v>26967</c:v>
                </c:pt>
                <c:pt idx="715">
                  <c:v>26968</c:v>
                </c:pt>
                <c:pt idx="716">
                  <c:v>26969</c:v>
                </c:pt>
                <c:pt idx="717">
                  <c:v>26970</c:v>
                </c:pt>
                <c:pt idx="718">
                  <c:v>26973</c:v>
                </c:pt>
                <c:pt idx="719">
                  <c:v>26975</c:v>
                </c:pt>
                <c:pt idx="720">
                  <c:v>26976</c:v>
                </c:pt>
                <c:pt idx="721">
                  <c:v>26977</c:v>
                </c:pt>
                <c:pt idx="722">
                  <c:v>26980</c:v>
                </c:pt>
                <c:pt idx="723">
                  <c:v>26981</c:v>
                </c:pt>
                <c:pt idx="724">
                  <c:v>26982</c:v>
                </c:pt>
                <c:pt idx="725">
                  <c:v>26983</c:v>
                </c:pt>
                <c:pt idx="726">
                  <c:v>26984</c:v>
                </c:pt>
                <c:pt idx="727">
                  <c:v>26987</c:v>
                </c:pt>
                <c:pt idx="728">
                  <c:v>26988</c:v>
                </c:pt>
                <c:pt idx="729">
                  <c:v>26989</c:v>
                </c:pt>
                <c:pt idx="730">
                  <c:v>26991</c:v>
                </c:pt>
                <c:pt idx="731">
                  <c:v>26994</c:v>
                </c:pt>
                <c:pt idx="732">
                  <c:v>26995</c:v>
                </c:pt>
                <c:pt idx="733">
                  <c:v>26996</c:v>
                </c:pt>
                <c:pt idx="734">
                  <c:v>26997</c:v>
                </c:pt>
                <c:pt idx="735">
                  <c:v>26998</c:v>
                </c:pt>
                <c:pt idx="736">
                  <c:v>27001</c:v>
                </c:pt>
                <c:pt idx="737">
                  <c:v>27002</c:v>
                </c:pt>
                <c:pt idx="738">
                  <c:v>27003</c:v>
                </c:pt>
                <c:pt idx="739">
                  <c:v>27004</c:v>
                </c:pt>
                <c:pt idx="740">
                  <c:v>27005</c:v>
                </c:pt>
                <c:pt idx="741">
                  <c:v>27008</c:v>
                </c:pt>
                <c:pt idx="742">
                  <c:v>27009</c:v>
                </c:pt>
                <c:pt idx="743">
                  <c:v>27010</c:v>
                </c:pt>
                <c:pt idx="744">
                  <c:v>27011</c:v>
                </c:pt>
                <c:pt idx="745">
                  <c:v>27012</c:v>
                </c:pt>
                <c:pt idx="746">
                  <c:v>27015</c:v>
                </c:pt>
                <c:pt idx="747">
                  <c:v>27016</c:v>
                </c:pt>
                <c:pt idx="748">
                  <c:v>27017</c:v>
                </c:pt>
                <c:pt idx="749">
                  <c:v>27018</c:v>
                </c:pt>
                <c:pt idx="750">
                  <c:v>27019</c:v>
                </c:pt>
                <c:pt idx="751">
                  <c:v>27022</c:v>
                </c:pt>
                <c:pt idx="752">
                  <c:v>27024</c:v>
                </c:pt>
                <c:pt idx="753">
                  <c:v>27025</c:v>
                </c:pt>
                <c:pt idx="754">
                  <c:v>27026</c:v>
                </c:pt>
                <c:pt idx="755">
                  <c:v>27029</c:v>
                </c:pt>
                <c:pt idx="756">
                  <c:v>27030</c:v>
                </c:pt>
                <c:pt idx="757">
                  <c:v>27032</c:v>
                </c:pt>
                <c:pt idx="758">
                  <c:v>27033</c:v>
                </c:pt>
                <c:pt idx="759">
                  <c:v>27036</c:v>
                </c:pt>
                <c:pt idx="760">
                  <c:v>27037</c:v>
                </c:pt>
                <c:pt idx="761">
                  <c:v>27038</c:v>
                </c:pt>
                <c:pt idx="762">
                  <c:v>27039</c:v>
                </c:pt>
                <c:pt idx="763">
                  <c:v>27040</c:v>
                </c:pt>
                <c:pt idx="764">
                  <c:v>27043</c:v>
                </c:pt>
                <c:pt idx="765">
                  <c:v>27044</c:v>
                </c:pt>
                <c:pt idx="766">
                  <c:v>27045</c:v>
                </c:pt>
                <c:pt idx="767">
                  <c:v>27046</c:v>
                </c:pt>
                <c:pt idx="768">
                  <c:v>27047</c:v>
                </c:pt>
                <c:pt idx="769">
                  <c:v>27050</c:v>
                </c:pt>
                <c:pt idx="770">
                  <c:v>27051</c:v>
                </c:pt>
                <c:pt idx="771">
                  <c:v>27052</c:v>
                </c:pt>
                <c:pt idx="772">
                  <c:v>27053</c:v>
                </c:pt>
                <c:pt idx="773">
                  <c:v>27054</c:v>
                </c:pt>
                <c:pt idx="774">
                  <c:v>27057</c:v>
                </c:pt>
                <c:pt idx="775">
                  <c:v>27058</c:v>
                </c:pt>
                <c:pt idx="776">
                  <c:v>27059</c:v>
                </c:pt>
                <c:pt idx="777">
                  <c:v>27060</c:v>
                </c:pt>
                <c:pt idx="778">
                  <c:v>27061</c:v>
                </c:pt>
                <c:pt idx="779">
                  <c:v>27064</c:v>
                </c:pt>
                <c:pt idx="780">
                  <c:v>27065</c:v>
                </c:pt>
                <c:pt idx="781">
                  <c:v>27066</c:v>
                </c:pt>
                <c:pt idx="782">
                  <c:v>27067</c:v>
                </c:pt>
                <c:pt idx="783">
                  <c:v>27068</c:v>
                </c:pt>
                <c:pt idx="784">
                  <c:v>27071</c:v>
                </c:pt>
                <c:pt idx="785">
                  <c:v>27073</c:v>
                </c:pt>
                <c:pt idx="786">
                  <c:v>27074</c:v>
                </c:pt>
                <c:pt idx="787">
                  <c:v>27075</c:v>
                </c:pt>
                <c:pt idx="788">
                  <c:v>27079</c:v>
                </c:pt>
                <c:pt idx="789">
                  <c:v>27080</c:v>
                </c:pt>
                <c:pt idx="790">
                  <c:v>27081</c:v>
                </c:pt>
                <c:pt idx="791">
                  <c:v>27082</c:v>
                </c:pt>
                <c:pt idx="792">
                  <c:v>27085</c:v>
                </c:pt>
                <c:pt idx="793">
                  <c:v>27086</c:v>
                </c:pt>
                <c:pt idx="794">
                  <c:v>27087</c:v>
                </c:pt>
                <c:pt idx="795">
                  <c:v>27088</c:v>
                </c:pt>
                <c:pt idx="796">
                  <c:v>27089</c:v>
                </c:pt>
                <c:pt idx="797">
                  <c:v>27092</c:v>
                </c:pt>
                <c:pt idx="798">
                  <c:v>27093</c:v>
                </c:pt>
                <c:pt idx="799">
                  <c:v>27094</c:v>
                </c:pt>
                <c:pt idx="800">
                  <c:v>27095</c:v>
                </c:pt>
                <c:pt idx="801">
                  <c:v>27096</c:v>
                </c:pt>
                <c:pt idx="802">
                  <c:v>27099</c:v>
                </c:pt>
                <c:pt idx="803">
                  <c:v>27100</c:v>
                </c:pt>
                <c:pt idx="804">
                  <c:v>27101</c:v>
                </c:pt>
                <c:pt idx="805">
                  <c:v>27102</c:v>
                </c:pt>
                <c:pt idx="806">
                  <c:v>27103</c:v>
                </c:pt>
                <c:pt idx="807">
                  <c:v>27106</c:v>
                </c:pt>
                <c:pt idx="808">
                  <c:v>27107</c:v>
                </c:pt>
                <c:pt idx="809">
                  <c:v>27108</c:v>
                </c:pt>
                <c:pt idx="810">
                  <c:v>27109</c:v>
                </c:pt>
                <c:pt idx="811">
                  <c:v>27110</c:v>
                </c:pt>
                <c:pt idx="812">
                  <c:v>27113</c:v>
                </c:pt>
                <c:pt idx="813">
                  <c:v>27114</c:v>
                </c:pt>
                <c:pt idx="814">
                  <c:v>27115</c:v>
                </c:pt>
                <c:pt idx="815">
                  <c:v>27116</c:v>
                </c:pt>
                <c:pt idx="816">
                  <c:v>27117</c:v>
                </c:pt>
                <c:pt idx="817">
                  <c:v>27120</c:v>
                </c:pt>
                <c:pt idx="818">
                  <c:v>27121</c:v>
                </c:pt>
                <c:pt idx="819">
                  <c:v>27122</c:v>
                </c:pt>
                <c:pt idx="820">
                  <c:v>27123</c:v>
                </c:pt>
                <c:pt idx="821">
                  <c:v>27124</c:v>
                </c:pt>
                <c:pt idx="822">
                  <c:v>27127</c:v>
                </c:pt>
                <c:pt idx="823">
                  <c:v>27128</c:v>
                </c:pt>
                <c:pt idx="824">
                  <c:v>27129</c:v>
                </c:pt>
                <c:pt idx="825">
                  <c:v>27130</c:v>
                </c:pt>
                <c:pt idx="826">
                  <c:v>27131</c:v>
                </c:pt>
                <c:pt idx="827">
                  <c:v>27134</c:v>
                </c:pt>
                <c:pt idx="828">
                  <c:v>27135</c:v>
                </c:pt>
                <c:pt idx="829">
                  <c:v>27136</c:v>
                </c:pt>
                <c:pt idx="830">
                  <c:v>27137</c:v>
                </c:pt>
                <c:pt idx="831">
                  <c:v>27138</c:v>
                </c:pt>
                <c:pt idx="832">
                  <c:v>27141</c:v>
                </c:pt>
                <c:pt idx="833">
                  <c:v>27142</c:v>
                </c:pt>
                <c:pt idx="834">
                  <c:v>27143</c:v>
                </c:pt>
                <c:pt idx="835">
                  <c:v>27144</c:v>
                </c:pt>
                <c:pt idx="836">
                  <c:v>27145</c:v>
                </c:pt>
                <c:pt idx="837">
                  <c:v>27148</c:v>
                </c:pt>
                <c:pt idx="838">
                  <c:v>27149</c:v>
                </c:pt>
                <c:pt idx="839">
                  <c:v>27150</c:v>
                </c:pt>
                <c:pt idx="840">
                  <c:v>27151</c:v>
                </c:pt>
                <c:pt idx="841">
                  <c:v>27152</c:v>
                </c:pt>
                <c:pt idx="842">
                  <c:v>27155</c:v>
                </c:pt>
                <c:pt idx="843">
                  <c:v>27156</c:v>
                </c:pt>
                <c:pt idx="844">
                  <c:v>27157</c:v>
                </c:pt>
                <c:pt idx="845">
                  <c:v>27158</c:v>
                </c:pt>
                <c:pt idx="846">
                  <c:v>27159</c:v>
                </c:pt>
                <c:pt idx="847">
                  <c:v>27162</c:v>
                </c:pt>
                <c:pt idx="848">
                  <c:v>27163</c:v>
                </c:pt>
                <c:pt idx="849">
                  <c:v>27164</c:v>
                </c:pt>
                <c:pt idx="850">
                  <c:v>27165</c:v>
                </c:pt>
                <c:pt idx="851">
                  <c:v>27166</c:v>
                </c:pt>
                <c:pt idx="852">
                  <c:v>27169</c:v>
                </c:pt>
                <c:pt idx="853">
                  <c:v>27170</c:v>
                </c:pt>
                <c:pt idx="854">
                  <c:v>27171</c:v>
                </c:pt>
                <c:pt idx="855">
                  <c:v>27172</c:v>
                </c:pt>
                <c:pt idx="856">
                  <c:v>27173</c:v>
                </c:pt>
                <c:pt idx="857">
                  <c:v>27177</c:v>
                </c:pt>
                <c:pt idx="858">
                  <c:v>27178</c:v>
                </c:pt>
                <c:pt idx="859">
                  <c:v>27179</c:v>
                </c:pt>
                <c:pt idx="860">
                  <c:v>27180</c:v>
                </c:pt>
                <c:pt idx="861">
                  <c:v>27183</c:v>
                </c:pt>
                <c:pt idx="862">
                  <c:v>27184</c:v>
                </c:pt>
                <c:pt idx="863">
                  <c:v>27185</c:v>
                </c:pt>
                <c:pt idx="864">
                  <c:v>27186</c:v>
                </c:pt>
                <c:pt idx="865">
                  <c:v>27187</c:v>
                </c:pt>
                <c:pt idx="866">
                  <c:v>27190</c:v>
                </c:pt>
                <c:pt idx="867">
                  <c:v>27191</c:v>
                </c:pt>
                <c:pt idx="868">
                  <c:v>27192</c:v>
                </c:pt>
                <c:pt idx="869">
                  <c:v>27193</c:v>
                </c:pt>
                <c:pt idx="870">
                  <c:v>27194</c:v>
                </c:pt>
                <c:pt idx="871">
                  <c:v>27197</c:v>
                </c:pt>
                <c:pt idx="872">
                  <c:v>27198</c:v>
                </c:pt>
                <c:pt idx="873">
                  <c:v>27199</c:v>
                </c:pt>
                <c:pt idx="874">
                  <c:v>27200</c:v>
                </c:pt>
                <c:pt idx="875">
                  <c:v>27201</c:v>
                </c:pt>
                <c:pt idx="876">
                  <c:v>27204</c:v>
                </c:pt>
                <c:pt idx="877">
                  <c:v>27205</c:v>
                </c:pt>
                <c:pt idx="878">
                  <c:v>27206</c:v>
                </c:pt>
                <c:pt idx="879">
                  <c:v>27207</c:v>
                </c:pt>
                <c:pt idx="880">
                  <c:v>27208</c:v>
                </c:pt>
                <c:pt idx="881">
                  <c:v>27211</c:v>
                </c:pt>
                <c:pt idx="882">
                  <c:v>27212</c:v>
                </c:pt>
                <c:pt idx="883">
                  <c:v>27213</c:v>
                </c:pt>
                <c:pt idx="884">
                  <c:v>27215</c:v>
                </c:pt>
                <c:pt idx="885">
                  <c:v>27218</c:v>
                </c:pt>
                <c:pt idx="886">
                  <c:v>27219</c:v>
                </c:pt>
                <c:pt idx="887">
                  <c:v>27220</c:v>
                </c:pt>
                <c:pt idx="888">
                  <c:v>27221</c:v>
                </c:pt>
                <c:pt idx="889">
                  <c:v>27222</c:v>
                </c:pt>
                <c:pt idx="890">
                  <c:v>27225</c:v>
                </c:pt>
                <c:pt idx="891">
                  <c:v>27226</c:v>
                </c:pt>
                <c:pt idx="892">
                  <c:v>27227</c:v>
                </c:pt>
                <c:pt idx="893">
                  <c:v>27228</c:v>
                </c:pt>
                <c:pt idx="894">
                  <c:v>27229</c:v>
                </c:pt>
                <c:pt idx="895">
                  <c:v>27232</c:v>
                </c:pt>
                <c:pt idx="896">
                  <c:v>27233</c:v>
                </c:pt>
                <c:pt idx="897">
                  <c:v>27234</c:v>
                </c:pt>
                <c:pt idx="898">
                  <c:v>27235</c:v>
                </c:pt>
                <c:pt idx="899">
                  <c:v>27236</c:v>
                </c:pt>
                <c:pt idx="900">
                  <c:v>27239</c:v>
                </c:pt>
                <c:pt idx="901">
                  <c:v>27240</c:v>
                </c:pt>
                <c:pt idx="902">
                  <c:v>27241</c:v>
                </c:pt>
                <c:pt idx="903">
                  <c:v>27242</c:v>
                </c:pt>
                <c:pt idx="904">
                  <c:v>27243</c:v>
                </c:pt>
                <c:pt idx="905">
                  <c:v>27246</c:v>
                </c:pt>
                <c:pt idx="906">
                  <c:v>27247</c:v>
                </c:pt>
                <c:pt idx="907">
                  <c:v>27248</c:v>
                </c:pt>
                <c:pt idx="908">
                  <c:v>27249</c:v>
                </c:pt>
                <c:pt idx="909">
                  <c:v>27250</c:v>
                </c:pt>
                <c:pt idx="910">
                  <c:v>27253</c:v>
                </c:pt>
                <c:pt idx="911">
                  <c:v>27254</c:v>
                </c:pt>
                <c:pt idx="912">
                  <c:v>27255</c:v>
                </c:pt>
                <c:pt idx="913">
                  <c:v>27256</c:v>
                </c:pt>
                <c:pt idx="914">
                  <c:v>27257</c:v>
                </c:pt>
                <c:pt idx="915">
                  <c:v>27260</c:v>
                </c:pt>
                <c:pt idx="916">
                  <c:v>27261</c:v>
                </c:pt>
                <c:pt idx="917">
                  <c:v>27262</c:v>
                </c:pt>
                <c:pt idx="918">
                  <c:v>27263</c:v>
                </c:pt>
                <c:pt idx="919">
                  <c:v>27264</c:v>
                </c:pt>
                <c:pt idx="920">
                  <c:v>27267</c:v>
                </c:pt>
                <c:pt idx="921">
                  <c:v>27268</c:v>
                </c:pt>
                <c:pt idx="922">
                  <c:v>27269</c:v>
                </c:pt>
                <c:pt idx="923">
                  <c:v>27270</c:v>
                </c:pt>
                <c:pt idx="924">
                  <c:v>27271</c:v>
                </c:pt>
                <c:pt idx="925">
                  <c:v>27275</c:v>
                </c:pt>
                <c:pt idx="926">
                  <c:v>27276</c:v>
                </c:pt>
                <c:pt idx="927">
                  <c:v>27277</c:v>
                </c:pt>
                <c:pt idx="928">
                  <c:v>27278</c:v>
                </c:pt>
                <c:pt idx="929">
                  <c:v>27281</c:v>
                </c:pt>
                <c:pt idx="930">
                  <c:v>27282</c:v>
                </c:pt>
                <c:pt idx="931">
                  <c:v>27283</c:v>
                </c:pt>
                <c:pt idx="932">
                  <c:v>27284</c:v>
                </c:pt>
                <c:pt idx="933">
                  <c:v>27285</c:v>
                </c:pt>
                <c:pt idx="934">
                  <c:v>27288</c:v>
                </c:pt>
                <c:pt idx="935">
                  <c:v>27289</c:v>
                </c:pt>
                <c:pt idx="936">
                  <c:v>27290</c:v>
                </c:pt>
                <c:pt idx="937">
                  <c:v>27291</c:v>
                </c:pt>
                <c:pt idx="938">
                  <c:v>27292</c:v>
                </c:pt>
                <c:pt idx="939">
                  <c:v>27295</c:v>
                </c:pt>
                <c:pt idx="940">
                  <c:v>27296</c:v>
                </c:pt>
                <c:pt idx="941">
                  <c:v>27297</c:v>
                </c:pt>
                <c:pt idx="942">
                  <c:v>27298</c:v>
                </c:pt>
                <c:pt idx="943">
                  <c:v>27299</c:v>
                </c:pt>
                <c:pt idx="944">
                  <c:v>27302</c:v>
                </c:pt>
                <c:pt idx="945">
                  <c:v>27303</c:v>
                </c:pt>
                <c:pt idx="946">
                  <c:v>27304</c:v>
                </c:pt>
                <c:pt idx="947">
                  <c:v>27305</c:v>
                </c:pt>
                <c:pt idx="948">
                  <c:v>27306</c:v>
                </c:pt>
                <c:pt idx="949">
                  <c:v>27309</c:v>
                </c:pt>
                <c:pt idx="950">
                  <c:v>27310</c:v>
                </c:pt>
                <c:pt idx="951">
                  <c:v>27311</c:v>
                </c:pt>
                <c:pt idx="952">
                  <c:v>27312</c:v>
                </c:pt>
                <c:pt idx="953">
                  <c:v>27313</c:v>
                </c:pt>
                <c:pt idx="954">
                  <c:v>27317</c:v>
                </c:pt>
                <c:pt idx="955">
                  <c:v>27318</c:v>
                </c:pt>
                <c:pt idx="956">
                  <c:v>27319</c:v>
                </c:pt>
                <c:pt idx="957">
                  <c:v>27320</c:v>
                </c:pt>
                <c:pt idx="958">
                  <c:v>27323</c:v>
                </c:pt>
                <c:pt idx="959">
                  <c:v>27324</c:v>
                </c:pt>
                <c:pt idx="960">
                  <c:v>27325</c:v>
                </c:pt>
                <c:pt idx="961">
                  <c:v>27326</c:v>
                </c:pt>
                <c:pt idx="962">
                  <c:v>27327</c:v>
                </c:pt>
                <c:pt idx="963">
                  <c:v>27330</c:v>
                </c:pt>
                <c:pt idx="964">
                  <c:v>27331</c:v>
                </c:pt>
                <c:pt idx="965">
                  <c:v>27332</c:v>
                </c:pt>
                <c:pt idx="966">
                  <c:v>27333</c:v>
                </c:pt>
                <c:pt idx="967">
                  <c:v>27334</c:v>
                </c:pt>
                <c:pt idx="968">
                  <c:v>27337</c:v>
                </c:pt>
                <c:pt idx="969">
                  <c:v>27339</c:v>
                </c:pt>
                <c:pt idx="970">
                  <c:v>27340</c:v>
                </c:pt>
                <c:pt idx="971">
                  <c:v>27341</c:v>
                </c:pt>
                <c:pt idx="972">
                  <c:v>27345</c:v>
                </c:pt>
                <c:pt idx="973">
                  <c:v>27346</c:v>
                </c:pt>
                <c:pt idx="974">
                  <c:v>27347</c:v>
                </c:pt>
                <c:pt idx="975">
                  <c:v>27348</c:v>
                </c:pt>
                <c:pt idx="976">
                  <c:v>27351</c:v>
                </c:pt>
                <c:pt idx="977">
                  <c:v>27352</c:v>
                </c:pt>
                <c:pt idx="978">
                  <c:v>27353</c:v>
                </c:pt>
                <c:pt idx="979">
                  <c:v>27354</c:v>
                </c:pt>
                <c:pt idx="980">
                  <c:v>27355</c:v>
                </c:pt>
                <c:pt idx="981">
                  <c:v>27358</c:v>
                </c:pt>
                <c:pt idx="982">
                  <c:v>27359</c:v>
                </c:pt>
                <c:pt idx="983">
                  <c:v>27360</c:v>
                </c:pt>
                <c:pt idx="984">
                  <c:v>27362</c:v>
                </c:pt>
                <c:pt idx="985">
                  <c:v>27365</c:v>
                </c:pt>
                <c:pt idx="986">
                  <c:v>27366</c:v>
                </c:pt>
                <c:pt idx="987">
                  <c:v>27367</c:v>
                </c:pt>
                <c:pt idx="988">
                  <c:v>27368</c:v>
                </c:pt>
                <c:pt idx="989">
                  <c:v>27369</c:v>
                </c:pt>
                <c:pt idx="990">
                  <c:v>27372</c:v>
                </c:pt>
                <c:pt idx="991">
                  <c:v>27373</c:v>
                </c:pt>
                <c:pt idx="992">
                  <c:v>27374</c:v>
                </c:pt>
                <c:pt idx="993">
                  <c:v>27375</c:v>
                </c:pt>
                <c:pt idx="994">
                  <c:v>27376</c:v>
                </c:pt>
                <c:pt idx="995">
                  <c:v>27379</c:v>
                </c:pt>
                <c:pt idx="996">
                  <c:v>27380</c:v>
                </c:pt>
                <c:pt idx="997">
                  <c:v>27381</c:v>
                </c:pt>
                <c:pt idx="998">
                  <c:v>27382</c:v>
                </c:pt>
                <c:pt idx="999">
                  <c:v>27383</c:v>
                </c:pt>
                <c:pt idx="1000">
                  <c:v>27386</c:v>
                </c:pt>
                <c:pt idx="1001">
                  <c:v>27387</c:v>
                </c:pt>
                <c:pt idx="1002">
                  <c:v>27389</c:v>
                </c:pt>
                <c:pt idx="1003">
                  <c:v>27390</c:v>
                </c:pt>
                <c:pt idx="1004">
                  <c:v>27393</c:v>
                </c:pt>
                <c:pt idx="1005">
                  <c:v>27396</c:v>
                </c:pt>
                <c:pt idx="1006">
                  <c:v>27397</c:v>
                </c:pt>
                <c:pt idx="1007">
                  <c:v>27400</c:v>
                </c:pt>
                <c:pt idx="1008">
                  <c:v>27401</c:v>
                </c:pt>
                <c:pt idx="1009">
                  <c:v>27402</c:v>
                </c:pt>
                <c:pt idx="1010">
                  <c:v>27403</c:v>
                </c:pt>
                <c:pt idx="1011">
                  <c:v>27404</c:v>
                </c:pt>
                <c:pt idx="1012">
                  <c:v>27407</c:v>
                </c:pt>
                <c:pt idx="1013">
                  <c:v>27408</c:v>
                </c:pt>
                <c:pt idx="1014">
                  <c:v>27409</c:v>
                </c:pt>
                <c:pt idx="1015">
                  <c:v>27410</c:v>
                </c:pt>
                <c:pt idx="1016">
                  <c:v>27411</c:v>
                </c:pt>
                <c:pt idx="1017">
                  <c:v>27414</c:v>
                </c:pt>
                <c:pt idx="1018">
                  <c:v>27415</c:v>
                </c:pt>
                <c:pt idx="1019">
                  <c:v>27416</c:v>
                </c:pt>
                <c:pt idx="1020">
                  <c:v>27417</c:v>
                </c:pt>
                <c:pt idx="1021">
                  <c:v>27418</c:v>
                </c:pt>
                <c:pt idx="1022">
                  <c:v>27421</c:v>
                </c:pt>
                <c:pt idx="1023">
                  <c:v>27422</c:v>
                </c:pt>
                <c:pt idx="1024">
                  <c:v>27423</c:v>
                </c:pt>
                <c:pt idx="1025">
                  <c:v>27424</c:v>
                </c:pt>
                <c:pt idx="1026">
                  <c:v>27425</c:v>
                </c:pt>
                <c:pt idx="1027">
                  <c:v>27428</c:v>
                </c:pt>
                <c:pt idx="1028">
                  <c:v>27429</c:v>
                </c:pt>
                <c:pt idx="1029">
                  <c:v>27430</c:v>
                </c:pt>
                <c:pt idx="1030">
                  <c:v>27431</c:v>
                </c:pt>
                <c:pt idx="1031">
                  <c:v>27432</c:v>
                </c:pt>
                <c:pt idx="1032">
                  <c:v>27435</c:v>
                </c:pt>
                <c:pt idx="1033">
                  <c:v>27436</c:v>
                </c:pt>
                <c:pt idx="1034">
                  <c:v>27438</c:v>
                </c:pt>
                <c:pt idx="1035">
                  <c:v>27439</c:v>
                </c:pt>
                <c:pt idx="1036">
                  <c:v>27443</c:v>
                </c:pt>
                <c:pt idx="1037">
                  <c:v>27444</c:v>
                </c:pt>
                <c:pt idx="1038">
                  <c:v>27445</c:v>
                </c:pt>
                <c:pt idx="1039">
                  <c:v>27446</c:v>
                </c:pt>
                <c:pt idx="1040">
                  <c:v>27449</c:v>
                </c:pt>
                <c:pt idx="1041">
                  <c:v>27450</c:v>
                </c:pt>
                <c:pt idx="1042">
                  <c:v>27451</c:v>
                </c:pt>
                <c:pt idx="1043">
                  <c:v>27452</c:v>
                </c:pt>
                <c:pt idx="1044">
                  <c:v>27453</c:v>
                </c:pt>
                <c:pt idx="1045">
                  <c:v>27456</c:v>
                </c:pt>
                <c:pt idx="1046">
                  <c:v>27457</c:v>
                </c:pt>
                <c:pt idx="1047">
                  <c:v>27458</c:v>
                </c:pt>
                <c:pt idx="1048">
                  <c:v>27459</c:v>
                </c:pt>
                <c:pt idx="1049">
                  <c:v>27460</c:v>
                </c:pt>
                <c:pt idx="1050">
                  <c:v>27463</c:v>
                </c:pt>
                <c:pt idx="1051">
                  <c:v>27464</c:v>
                </c:pt>
                <c:pt idx="1052">
                  <c:v>27465</c:v>
                </c:pt>
                <c:pt idx="1053">
                  <c:v>27466</c:v>
                </c:pt>
                <c:pt idx="1054">
                  <c:v>27467</c:v>
                </c:pt>
                <c:pt idx="1055">
                  <c:v>27470</c:v>
                </c:pt>
                <c:pt idx="1056">
                  <c:v>27471</c:v>
                </c:pt>
                <c:pt idx="1057">
                  <c:v>27472</c:v>
                </c:pt>
                <c:pt idx="1058">
                  <c:v>27473</c:v>
                </c:pt>
                <c:pt idx="1059">
                  <c:v>27474</c:v>
                </c:pt>
                <c:pt idx="1060">
                  <c:v>27477</c:v>
                </c:pt>
                <c:pt idx="1061">
                  <c:v>27478</c:v>
                </c:pt>
                <c:pt idx="1062">
                  <c:v>27479</c:v>
                </c:pt>
                <c:pt idx="1063">
                  <c:v>27480</c:v>
                </c:pt>
                <c:pt idx="1064">
                  <c:v>27484</c:v>
                </c:pt>
                <c:pt idx="1065">
                  <c:v>27485</c:v>
                </c:pt>
                <c:pt idx="1066">
                  <c:v>27486</c:v>
                </c:pt>
                <c:pt idx="1067">
                  <c:v>27487</c:v>
                </c:pt>
                <c:pt idx="1068">
                  <c:v>27488</c:v>
                </c:pt>
                <c:pt idx="1069">
                  <c:v>27491</c:v>
                </c:pt>
                <c:pt idx="1070">
                  <c:v>27492</c:v>
                </c:pt>
                <c:pt idx="1071">
                  <c:v>27493</c:v>
                </c:pt>
                <c:pt idx="1072">
                  <c:v>27494</c:v>
                </c:pt>
                <c:pt idx="1073">
                  <c:v>27495</c:v>
                </c:pt>
                <c:pt idx="1074">
                  <c:v>27498</c:v>
                </c:pt>
                <c:pt idx="1075">
                  <c:v>27499</c:v>
                </c:pt>
                <c:pt idx="1076">
                  <c:v>27500</c:v>
                </c:pt>
                <c:pt idx="1077">
                  <c:v>27501</c:v>
                </c:pt>
                <c:pt idx="1078">
                  <c:v>27502</c:v>
                </c:pt>
                <c:pt idx="1079">
                  <c:v>27505</c:v>
                </c:pt>
                <c:pt idx="1080">
                  <c:v>27506</c:v>
                </c:pt>
                <c:pt idx="1081">
                  <c:v>27507</c:v>
                </c:pt>
                <c:pt idx="1082">
                  <c:v>27508</c:v>
                </c:pt>
                <c:pt idx="1083">
                  <c:v>27509</c:v>
                </c:pt>
                <c:pt idx="1084">
                  <c:v>27512</c:v>
                </c:pt>
                <c:pt idx="1085">
                  <c:v>27513</c:v>
                </c:pt>
                <c:pt idx="1086">
                  <c:v>27514</c:v>
                </c:pt>
                <c:pt idx="1087">
                  <c:v>27515</c:v>
                </c:pt>
                <c:pt idx="1088">
                  <c:v>27516</c:v>
                </c:pt>
                <c:pt idx="1089">
                  <c:v>27519</c:v>
                </c:pt>
                <c:pt idx="1090">
                  <c:v>27520</c:v>
                </c:pt>
                <c:pt idx="1091">
                  <c:v>27521</c:v>
                </c:pt>
                <c:pt idx="1092">
                  <c:v>27522</c:v>
                </c:pt>
                <c:pt idx="1093">
                  <c:v>27523</c:v>
                </c:pt>
                <c:pt idx="1094">
                  <c:v>27526</c:v>
                </c:pt>
                <c:pt idx="1095">
                  <c:v>27527</c:v>
                </c:pt>
                <c:pt idx="1096">
                  <c:v>27528</c:v>
                </c:pt>
                <c:pt idx="1097">
                  <c:v>27529</c:v>
                </c:pt>
                <c:pt idx="1098">
                  <c:v>27530</c:v>
                </c:pt>
                <c:pt idx="1099">
                  <c:v>27533</c:v>
                </c:pt>
                <c:pt idx="1100">
                  <c:v>27534</c:v>
                </c:pt>
                <c:pt idx="1101">
                  <c:v>27535</c:v>
                </c:pt>
                <c:pt idx="1102">
                  <c:v>27536</c:v>
                </c:pt>
                <c:pt idx="1103">
                  <c:v>27537</c:v>
                </c:pt>
                <c:pt idx="1104">
                  <c:v>27541</c:v>
                </c:pt>
                <c:pt idx="1105">
                  <c:v>27542</c:v>
                </c:pt>
                <c:pt idx="1106">
                  <c:v>27543</c:v>
                </c:pt>
                <c:pt idx="1107">
                  <c:v>27544</c:v>
                </c:pt>
                <c:pt idx="1108">
                  <c:v>27547</c:v>
                </c:pt>
                <c:pt idx="1109">
                  <c:v>27548</c:v>
                </c:pt>
                <c:pt idx="1110">
                  <c:v>27549</c:v>
                </c:pt>
                <c:pt idx="1111">
                  <c:v>27550</c:v>
                </c:pt>
                <c:pt idx="1112">
                  <c:v>27551</c:v>
                </c:pt>
                <c:pt idx="1113">
                  <c:v>27554</c:v>
                </c:pt>
                <c:pt idx="1114">
                  <c:v>27555</c:v>
                </c:pt>
                <c:pt idx="1115">
                  <c:v>27556</c:v>
                </c:pt>
                <c:pt idx="1116">
                  <c:v>27557</c:v>
                </c:pt>
                <c:pt idx="1117">
                  <c:v>27558</c:v>
                </c:pt>
                <c:pt idx="1118">
                  <c:v>27561</c:v>
                </c:pt>
                <c:pt idx="1119">
                  <c:v>27562</c:v>
                </c:pt>
                <c:pt idx="1120">
                  <c:v>27563</c:v>
                </c:pt>
                <c:pt idx="1121">
                  <c:v>27564</c:v>
                </c:pt>
                <c:pt idx="1122">
                  <c:v>27565</c:v>
                </c:pt>
                <c:pt idx="1123">
                  <c:v>27568</c:v>
                </c:pt>
                <c:pt idx="1124">
                  <c:v>27569</c:v>
                </c:pt>
                <c:pt idx="1125">
                  <c:v>27570</c:v>
                </c:pt>
                <c:pt idx="1126">
                  <c:v>27571</c:v>
                </c:pt>
                <c:pt idx="1127">
                  <c:v>27572</c:v>
                </c:pt>
                <c:pt idx="1128">
                  <c:v>27575</c:v>
                </c:pt>
                <c:pt idx="1129">
                  <c:v>27576</c:v>
                </c:pt>
                <c:pt idx="1130">
                  <c:v>27577</c:v>
                </c:pt>
                <c:pt idx="1131">
                  <c:v>27578</c:v>
                </c:pt>
                <c:pt idx="1132">
                  <c:v>27582</c:v>
                </c:pt>
                <c:pt idx="1133">
                  <c:v>27583</c:v>
                </c:pt>
                <c:pt idx="1134">
                  <c:v>27584</c:v>
                </c:pt>
                <c:pt idx="1135">
                  <c:v>27585</c:v>
                </c:pt>
                <c:pt idx="1136">
                  <c:v>27586</c:v>
                </c:pt>
                <c:pt idx="1137">
                  <c:v>27589</c:v>
                </c:pt>
                <c:pt idx="1138">
                  <c:v>27590</c:v>
                </c:pt>
                <c:pt idx="1139">
                  <c:v>27591</c:v>
                </c:pt>
                <c:pt idx="1140">
                  <c:v>27592</c:v>
                </c:pt>
                <c:pt idx="1141">
                  <c:v>27593</c:v>
                </c:pt>
                <c:pt idx="1142">
                  <c:v>27596</c:v>
                </c:pt>
                <c:pt idx="1143">
                  <c:v>27597</c:v>
                </c:pt>
                <c:pt idx="1144">
                  <c:v>27598</c:v>
                </c:pt>
                <c:pt idx="1145">
                  <c:v>27599</c:v>
                </c:pt>
                <c:pt idx="1146">
                  <c:v>27600</c:v>
                </c:pt>
                <c:pt idx="1147">
                  <c:v>27603</c:v>
                </c:pt>
                <c:pt idx="1148">
                  <c:v>27604</c:v>
                </c:pt>
                <c:pt idx="1149">
                  <c:v>27605</c:v>
                </c:pt>
                <c:pt idx="1150">
                  <c:v>27606</c:v>
                </c:pt>
                <c:pt idx="1151">
                  <c:v>27607</c:v>
                </c:pt>
                <c:pt idx="1152">
                  <c:v>27610</c:v>
                </c:pt>
                <c:pt idx="1153">
                  <c:v>27611</c:v>
                </c:pt>
                <c:pt idx="1154">
                  <c:v>27612</c:v>
                </c:pt>
                <c:pt idx="1155">
                  <c:v>27613</c:v>
                </c:pt>
                <c:pt idx="1156">
                  <c:v>27614</c:v>
                </c:pt>
                <c:pt idx="1157">
                  <c:v>27617</c:v>
                </c:pt>
                <c:pt idx="1158">
                  <c:v>27618</c:v>
                </c:pt>
                <c:pt idx="1159">
                  <c:v>27619</c:v>
                </c:pt>
                <c:pt idx="1160">
                  <c:v>27620</c:v>
                </c:pt>
                <c:pt idx="1161">
                  <c:v>27621</c:v>
                </c:pt>
                <c:pt idx="1162">
                  <c:v>27624</c:v>
                </c:pt>
                <c:pt idx="1163">
                  <c:v>27625</c:v>
                </c:pt>
                <c:pt idx="1164">
                  <c:v>27626</c:v>
                </c:pt>
                <c:pt idx="1165">
                  <c:v>27627</c:v>
                </c:pt>
                <c:pt idx="1166">
                  <c:v>27628</c:v>
                </c:pt>
                <c:pt idx="1167">
                  <c:v>27631</c:v>
                </c:pt>
                <c:pt idx="1168">
                  <c:v>27632</c:v>
                </c:pt>
                <c:pt idx="1169">
                  <c:v>27633</c:v>
                </c:pt>
                <c:pt idx="1170">
                  <c:v>27634</c:v>
                </c:pt>
                <c:pt idx="1171">
                  <c:v>27635</c:v>
                </c:pt>
                <c:pt idx="1172">
                  <c:v>27639</c:v>
                </c:pt>
                <c:pt idx="1173">
                  <c:v>27640</c:v>
                </c:pt>
                <c:pt idx="1174">
                  <c:v>27641</c:v>
                </c:pt>
                <c:pt idx="1175">
                  <c:v>27642</c:v>
                </c:pt>
                <c:pt idx="1176">
                  <c:v>27645</c:v>
                </c:pt>
                <c:pt idx="1177">
                  <c:v>27646</c:v>
                </c:pt>
                <c:pt idx="1178">
                  <c:v>27647</c:v>
                </c:pt>
                <c:pt idx="1179">
                  <c:v>27648</c:v>
                </c:pt>
                <c:pt idx="1180">
                  <c:v>27649</c:v>
                </c:pt>
                <c:pt idx="1181">
                  <c:v>27652</c:v>
                </c:pt>
                <c:pt idx="1182">
                  <c:v>27653</c:v>
                </c:pt>
                <c:pt idx="1183">
                  <c:v>27654</c:v>
                </c:pt>
                <c:pt idx="1184">
                  <c:v>27655</c:v>
                </c:pt>
                <c:pt idx="1185">
                  <c:v>27656</c:v>
                </c:pt>
                <c:pt idx="1186">
                  <c:v>27659</c:v>
                </c:pt>
                <c:pt idx="1187">
                  <c:v>27660</c:v>
                </c:pt>
                <c:pt idx="1188">
                  <c:v>27661</c:v>
                </c:pt>
                <c:pt idx="1189">
                  <c:v>27662</c:v>
                </c:pt>
                <c:pt idx="1190">
                  <c:v>27663</c:v>
                </c:pt>
                <c:pt idx="1191">
                  <c:v>27666</c:v>
                </c:pt>
                <c:pt idx="1192">
                  <c:v>27667</c:v>
                </c:pt>
                <c:pt idx="1193">
                  <c:v>27668</c:v>
                </c:pt>
                <c:pt idx="1194">
                  <c:v>27669</c:v>
                </c:pt>
                <c:pt idx="1195">
                  <c:v>27670</c:v>
                </c:pt>
                <c:pt idx="1196">
                  <c:v>27673</c:v>
                </c:pt>
                <c:pt idx="1197">
                  <c:v>27674</c:v>
                </c:pt>
                <c:pt idx="1198">
                  <c:v>27675</c:v>
                </c:pt>
                <c:pt idx="1199">
                  <c:v>27676</c:v>
                </c:pt>
                <c:pt idx="1200">
                  <c:v>27677</c:v>
                </c:pt>
                <c:pt idx="1201">
                  <c:v>27681</c:v>
                </c:pt>
                <c:pt idx="1202">
                  <c:v>27682</c:v>
                </c:pt>
                <c:pt idx="1203">
                  <c:v>27683</c:v>
                </c:pt>
                <c:pt idx="1204">
                  <c:v>27684</c:v>
                </c:pt>
                <c:pt idx="1205">
                  <c:v>27687</c:v>
                </c:pt>
                <c:pt idx="1206">
                  <c:v>27688</c:v>
                </c:pt>
                <c:pt idx="1207">
                  <c:v>27689</c:v>
                </c:pt>
                <c:pt idx="1208">
                  <c:v>27690</c:v>
                </c:pt>
                <c:pt idx="1209">
                  <c:v>27691</c:v>
                </c:pt>
                <c:pt idx="1210">
                  <c:v>27694</c:v>
                </c:pt>
                <c:pt idx="1211">
                  <c:v>27695</c:v>
                </c:pt>
                <c:pt idx="1212">
                  <c:v>27696</c:v>
                </c:pt>
                <c:pt idx="1213">
                  <c:v>27697</c:v>
                </c:pt>
                <c:pt idx="1214">
                  <c:v>27698</c:v>
                </c:pt>
                <c:pt idx="1215">
                  <c:v>27701</c:v>
                </c:pt>
                <c:pt idx="1216">
                  <c:v>27703</c:v>
                </c:pt>
                <c:pt idx="1217">
                  <c:v>27704</c:v>
                </c:pt>
                <c:pt idx="1218">
                  <c:v>27705</c:v>
                </c:pt>
                <c:pt idx="1219">
                  <c:v>27708</c:v>
                </c:pt>
                <c:pt idx="1220">
                  <c:v>27710</c:v>
                </c:pt>
                <c:pt idx="1221">
                  <c:v>27711</c:v>
                </c:pt>
                <c:pt idx="1222">
                  <c:v>27712</c:v>
                </c:pt>
                <c:pt idx="1223">
                  <c:v>27715</c:v>
                </c:pt>
                <c:pt idx="1224">
                  <c:v>27716</c:v>
                </c:pt>
                <c:pt idx="1225">
                  <c:v>27717</c:v>
                </c:pt>
                <c:pt idx="1226">
                  <c:v>27718</c:v>
                </c:pt>
                <c:pt idx="1227">
                  <c:v>27719</c:v>
                </c:pt>
                <c:pt idx="1228">
                  <c:v>27722</c:v>
                </c:pt>
                <c:pt idx="1229">
                  <c:v>27723</c:v>
                </c:pt>
                <c:pt idx="1230">
                  <c:v>27724</c:v>
                </c:pt>
                <c:pt idx="1231">
                  <c:v>27726</c:v>
                </c:pt>
                <c:pt idx="1232">
                  <c:v>27729</c:v>
                </c:pt>
                <c:pt idx="1233">
                  <c:v>27730</c:v>
                </c:pt>
                <c:pt idx="1234">
                  <c:v>27731</c:v>
                </c:pt>
                <c:pt idx="1235">
                  <c:v>27732</c:v>
                </c:pt>
                <c:pt idx="1236">
                  <c:v>27733</c:v>
                </c:pt>
                <c:pt idx="1237">
                  <c:v>27736</c:v>
                </c:pt>
                <c:pt idx="1238">
                  <c:v>27737</c:v>
                </c:pt>
                <c:pt idx="1239">
                  <c:v>27738</c:v>
                </c:pt>
                <c:pt idx="1240">
                  <c:v>27739</c:v>
                </c:pt>
                <c:pt idx="1241">
                  <c:v>27740</c:v>
                </c:pt>
                <c:pt idx="1242">
                  <c:v>27743</c:v>
                </c:pt>
                <c:pt idx="1243">
                  <c:v>27744</c:v>
                </c:pt>
                <c:pt idx="1244">
                  <c:v>27745</c:v>
                </c:pt>
                <c:pt idx="1245">
                  <c:v>27746</c:v>
                </c:pt>
                <c:pt idx="1246">
                  <c:v>27747</c:v>
                </c:pt>
                <c:pt idx="1247">
                  <c:v>27750</c:v>
                </c:pt>
                <c:pt idx="1248">
                  <c:v>27751</c:v>
                </c:pt>
                <c:pt idx="1249">
                  <c:v>27752</c:v>
                </c:pt>
                <c:pt idx="1250">
                  <c:v>27754</c:v>
                </c:pt>
                <c:pt idx="1251">
                  <c:v>27757</c:v>
                </c:pt>
                <c:pt idx="1252">
                  <c:v>27758</c:v>
                </c:pt>
                <c:pt idx="1253">
                  <c:v>27759</c:v>
                </c:pt>
                <c:pt idx="1254">
                  <c:v>27761</c:v>
                </c:pt>
                <c:pt idx="1255">
                  <c:v>27764</c:v>
                </c:pt>
                <c:pt idx="1256">
                  <c:v>27765</c:v>
                </c:pt>
                <c:pt idx="1257">
                  <c:v>27766</c:v>
                </c:pt>
                <c:pt idx="1258">
                  <c:v>27767</c:v>
                </c:pt>
                <c:pt idx="1259">
                  <c:v>27768</c:v>
                </c:pt>
                <c:pt idx="1260">
                  <c:v>27771</c:v>
                </c:pt>
                <c:pt idx="1261">
                  <c:v>27772</c:v>
                </c:pt>
                <c:pt idx="1262">
                  <c:v>27773</c:v>
                </c:pt>
                <c:pt idx="1263">
                  <c:v>27774</c:v>
                </c:pt>
                <c:pt idx="1264">
                  <c:v>27775</c:v>
                </c:pt>
                <c:pt idx="1265">
                  <c:v>27778</c:v>
                </c:pt>
                <c:pt idx="1266">
                  <c:v>27779</c:v>
                </c:pt>
                <c:pt idx="1267">
                  <c:v>27780</c:v>
                </c:pt>
                <c:pt idx="1268">
                  <c:v>27781</c:v>
                </c:pt>
                <c:pt idx="1269">
                  <c:v>27782</c:v>
                </c:pt>
                <c:pt idx="1270">
                  <c:v>27785</c:v>
                </c:pt>
                <c:pt idx="1271">
                  <c:v>27786</c:v>
                </c:pt>
                <c:pt idx="1272">
                  <c:v>27787</c:v>
                </c:pt>
                <c:pt idx="1273">
                  <c:v>27788</c:v>
                </c:pt>
                <c:pt idx="1274">
                  <c:v>27789</c:v>
                </c:pt>
                <c:pt idx="1275">
                  <c:v>27792</c:v>
                </c:pt>
                <c:pt idx="1276">
                  <c:v>27793</c:v>
                </c:pt>
                <c:pt idx="1277">
                  <c:v>27794</c:v>
                </c:pt>
                <c:pt idx="1278">
                  <c:v>27795</c:v>
                </c:pt>
                <c:pt idx="1279">
                  <c:v>27796</c:v>
                </c:pt>
                <c:pt idx="1280">
                  <c:v>27799</c:v>
                </c:pt>
                <c:pt idx="1281">
                  <c:v>27800</c:v>
                </c:pt>
                <c:pt idx="1282">
                  <c:v>27801</c:v>
                </c:pt>
                <c:pt idx="1283">
                  <c:v>27803</c:v>
                </c:pt>
                <c:pt idx="1284">
                  <c:v>27807</c:v>
                </c:pt>
                <c:pt idx="1285">
                  <c:v>27808</c:v>
                </c:pt>
                <c:pt idx="1286">
                  <c:v>27809</c:v>
                </c:pt>
                <c:pt idx="1287">
                  <c:v>27810</c:v>
                </c:pt>
                <c:pt idx="1288">
                  <c:v>27813</c:v>
                </c:pt>
                <c:pt idx="1289">
                  <c:v>27814</c:v>
                </c:pt>
                <c:pt idx="1290">
                  <c:v>27815</c:v>
                </c:pt>
                <c:pt idx="1291">
                  <c:v>27816</c:v>
                </c:pt>
                <c:pt idx="1292">
                  <c:v>27817</c:v>
                </c:pt>
                <c:pt idx="1293">
                  <c:v>27820</c:v>
                </c:pt>
                <c:pt idx="1294">
                  <c:v>27821</c:v>
                </c:pt>
                <c:pt idx="1295">
                  <c:v>27822</c:v>
                </c:pt>
                <c:pt idx="1296">
                  <c:v>27823</c:v>
                </c:pt>
                <c:pt idx="1297">
                  <c:v>27824</c:v>
                </c:pt>
                <c:pt idx="1298">
                  <c:v>27827</c:v>
                </c:pt>
                <c:pt idx="1299">
                  <c:v>27828</c:v>
                </c:pt>
                <c:pt idx="1300">
                  <c:v>27829</c:v>
                </c:pt>
                <c:pt idx="1301">
                  <c:v>27830</c:v>
                </c:pt>
                <c:pt idx="1302">
                  <c:v>27831</c:v>
                </c:pt>
                <c:pt idx="1303">
                  <c:v>27834</c:v>
                </c:pt>
                <c:pt idx="1304">
                  <c:v>27835</c:v>
                </c:pt>
                <c:pt idx="1305">
                  <c:v>27836</c:v>
                </c:pt>
                <c:pt idx="1306">
                  <c:v>27837</c:v>
                </c:pt>
                <c:pt idx="1307">
                  <c:v>27838</c:v>
                </c:pt>
                <c:pt idx="1308">
                  <c:v>27841</c:v>
                </c:pt>
                <c:pt idx="1309">
                  <c:v>27842</c:v>
                </c:pt>
                <c:pt idx="1310">
                  <c:v>27843</c:v>
                </c:pt>
                <c:pt idx="1311">
                  <c:v>27844</c:v>
                </c:pt>
                <c:pt idx="1312">
                  <c:v>27845</c:v>
                </c:pt>
                <c:pt idx="1313">
                  <c:v>27848</c:v>
                </c:pt>
                <c:pt idx="1314">
                  <c:v>27849</c:v>
                </c:pt>
                <c:pt idx="1315">
                  <c:v>27850</c:v>
                </c:pt>
                <c:pt idx="1316">
                  <c:v>27851</c:v>
                </c:pt>
                <c:pt idx="1317">
                  <c:v>27852</c:v>
                </c:pt>
                <c:pt idx="1318">
                  <c:v>27855</c:v>
                </c:pt>
                <c:pt idx="1319">
                  <c:v>27856</c:v>
                </c:pt>
                <c:pt idx="1320">
                  <c:v>27857</c:v>
                </c:pt>
                <c:pt idx="1321">
                  <c:v>27858</c:v>
                </c:pt>
                <c:pt idx="1322">
                  <c:v>27859</c:v>
                </c:pt>
                <c:pt idx="1323">
                  <c:v>27862</c:v>
                </c:pt>
                <c:pt idx="1324">
                  <c:v>27863</c:v>
                </c:pt>
                <c:pt idx="1325">
                  <c:v>27864</c:v>
                </c:pt>
                <c:pt idx="1326">
                  <c:v>27865</c:v>
                </c:pt>
                <c:pt idx="1327">
                  <c:v>27866</c:v>
                </c:pt>
                <c:pt idx="1328">
                  <c:v>27869</c:v>
                </c:pt>
                <c:pt idx="1329">
                  <c:v>27870</c:v>
                </c:pt>
                <c:pt idx="1330">
                  <c:v>27871</c:v>
                </c:pt>
                <c:pt idx="1331">
                  <c:v>27872</c:v>
                </c:pt>
                <c:pt idx="1332">
                  <c:v>27873</c:v>
                </c:pt>
                <c:pt idx="1333">
                  <c:v>27876</c:v>
                </c:pt>
                <c:pt idx="1334">
                  <c:v>27877</c:v>
                </c:pt>
                <c:pt idx="1335">
                  <c:v>27878</c:v>
                </c:pt>
                <c:pt idx="1336">
                  <c:v>27879</c:v>
                </c:pt>
                <c:pt idx="1337">
                  <c:v>27880</c:v>
                </c:pt>
                <c:pt idx="1338">
                  <c:v>27883</c:v>
                </c:pt>
                <c:pt idx="1339">
                  <c:v>27884</c:v>
                </c:pt>
                <c:pt idx="1340">
                  <c:v>27885</c:v>
                </c:pt>
                <c:pt idx="1341">
                  <c:v>27886</c:v>
                </c:pt>
                <c:pt idx="1342">
                  <c:v>27887</c:v>
                </c:pt>
                <c:pt idx="1343">
                  <c:v>27890</c:v>
                </c:pt>
                <c:pt idx="1344">
                  <c:v>27891</c:v>
                </c:pt>
                <c:pt idx="1345">
                  <c:v>27892</c:v>
                </c:pt>
                <c:pt idx="1346">
                  <c:v>27893</c:v>
                </c:pt>
                <c:pt idx="1347">
                  <c:v>27894</c:v>
                </c:pt>
                <c:pt idx="1348">
                  <c:v>27897</c:v>
                </c:pt>
                <c:pt idx="1349">
                  <c:v>27898</c:v>
                </c:pt>
                <c:pt idx="1350">
                  <c:v>27899</c:v>
                </c:pt>
                <c:pt idx="1351">
                  <c:v>27900</c:v>
                </c:pt>
                <c:pt idx="1352">
                  <c:v>27901</c:v>
                </c:pt>
                <c:pt idx="1353">
                  <c:v>27904</c:v>
                </c:pt>
                <c:pt idx="1354">
                  <c:v>27905</c:v>
                </c:pt>
                <c:pt idx="1355">
                  <c:v>27906</c:v>
                </c:pt>
                <c:pt idx="1356">
                  <c:v>27907</c:v>
                </c:pt>
                <c:pt idx="1357">
                  <c:v>27908</c:v>
                </c:pt>
                <c:pt idx="1358">
                  <c:v>27912</c:v>
                </c:pt>
                <c:pt idx="1359">
                  <c:v>27913</c:v>
                </c:pt>
                <c:pt idx="1360">
                  <c:v>27914</c:v>
                </c:pt>
                <c:pt idx="1361">
                  <c:v>27915</c:v>
                </c:pt>
                <c:pt idx="1362">
                  <c:v>27918</c:v>
                </c:pt>
                <c:pt idx="1363">
                  <c:v>27919</c:v>
                </c:pt>
                <c:pt idx="1364">
                  <c:v>27920</c:v>
                </c:pt>
                <c:pt idx="1365">
                  <c:v>27921</c:v>
                </c:pt>
                <c:pt idx="1366">
                  <c:v>27922</c:v>
                </c:pt>
                <c:pt idx="1367">
                  <c:v>27925</c:v>
                </c:pt>
                <c:pt idx="1368">
                  <c:v>27926</c:v>
                </c:pt>
                <c:pt idx="1369">
                  <c:v>27927</c:v>
                </c:pt>
                <c:pt idx="1370">
                  <c:v>27928</c:v>
                </c:pt>
                <c:pt idx="1371">
                  <c:v>27929</c:v>
                </c:pt>
                <c:pt idx="1372">
                  <c:v>27932</c:v>
                </c:pt>
                <c:pt idx="1373">
                  <c:v>27933</c:v>
                </c:pt>
                <c:pt idx="1374">
                  <c:v>27934</c:v>
                </c:pt>
                <c:pt idx="1375">
                  <c:v>27935</c:v>
                </c:pt>
                <c:pt idx="1376">
                  <c:v>27936</c:v>
                </c:pt>
                <c:pt idx="1377">
                  <c:v>27939</c:v>
                </c:pt>
                <c:pt idx="1378">
                  <c:v>27940</c:v>
                </c:pt>
                <c:pt idx="1379">
                  <c:v>27941</c:v>
                </c:pt>
                <c:pt idx="1380">
                  <c:v>27942</c:v>
                </c:pt>
                <c:pt idx="1381">
                  <c:v>27943</c:v>
                </c:pt>
                <c:pt idx="1382">
                  <c:v>27947</c:v>
                </c:pt>
                <c:pt idx="1383">
                  <c:v>27948</c:v>
                </c:pt>
                <c:pt idx="1384">
                  <c:v>27949</c:v>
                </c:pt>
                <c:pt idx="1385">
                  <c:v>27950</c:v>
                </c:pt>
                <c:pt idx="1386">
                  <c:v>27953</c:v>
                </c:pt>
                <c:pt idx="1387">
                  <c:v>27954</c:v>
                </c:pt>
                <c:pt idx="1388">
                  <c:v>27955</c:v>
                </c:pt>
                <c:pt idx="1389">
                  <c:v>27956</c:v>
                </c:pt>
                <c:pt idx="1390">
                  <c:v>27957</c:v>
                </c:pt>
                <c:pt idx="1391">
                  <c:v>27960</c:v>
                </c:pt>
                <c:pt idx="1392">
                  <c:v>27961</c:v>
                </c:pt>
                <c:pt idx="1393">
                  <c:v>27962</c:v>
                </c:pt>
                <c:pt idx="1394">
                  <c:v>27963</c:v>
                </c:pt>
                <c:pt idx="1395">
                  <c:v>27964</c:v>
                </c:pt>
                <c:pt idx="1396">
                  <c:v>27967</c:v>
                </c:pt>
                <c:pt idx="1397">
                  <c:v>27968</c:v>
                </c:pt>
                <c:pt idx="1398">
                  <c:v>27969</c:v>
                </c:pt>
                <c:pt idx="1399">
                  <c:v>27970</c:v>
                </c:pt>
                <c:pt idx="1400">
                  <c:v>27971</c:v>
                </c:pt>
                <c:pt idx="1401">
                  <c:v>27974</c:v>
                </c:pt>
                <c:pt idx="1402">
                  <c:v>27975</c:v>
                </c:pt>
                <c:pt idx="1403">
                  <c:v>27976</c:v>
                </c:pt>
                <c:pt idx="1404">
                  <c:v>27977</c:v>
                </c:pt>
                <c:pt idx="1405">
                  <c:v>27978</c:v>
                </c:pt>
                <c:pt idx="1406">
                  <c:v>27981</c:v>
                </c:pt>
                <c:pt idx="1407">
                  <c:v>27982</c:v>
                </c:pt>
                <c:pt idx="1408">
                  <c:v>27983</c:v>
                </c:pt>
                <c:pt idx="1409">
                  <c:v>27984</c:v>
                </c:pt>
                <c:pt idx="1410">
                  <c:v>27985</c:v>
                </c:pt>
                <c:pt idx="1411">
                  <c:v>27988</c:v>
                </c:pt>
                <c:pt idx="1412">
                  <c:v>27989</c:v>
                </c:pt>
                <c:pt idx="1413">
                  <c:v>27990</c:v>
                </c:pt>
                <c:pt idx="1414">
                  <c:v>27991</c:v>
                </c:pt>
                <c:pt idx="1415">
                  <c:v>27992</c:v>
                </c:pt>
                <c:pt idx="1416">
                  <c:v>27995</c:v>
                </c:pt>
                <c:pt idx="1417">
                  <c:v>27996</c:v>
                </c:pt>
                <c:pt idx="1418">
                  <c:v>27997</c:v>
                </c:pt>
                <c:pt idx="1419">
                  <c:v>27998</c:v>
                </c:pt>
                <c:pt idx="1420">
                  <c:v>27999</c:v>
                </c:pt>
                <c:pt idx="1421">
                  <c:v>28002</c:v>
                </c:pt>
                <c:pt idx="1422">
                  <c:v>28003</c:v>
                </c:pt>
                <c:pt idx="1423">
                  <c:v>28004</c:v>
                </c:pt>
                <c:pt idx="1424">
                  <c:v>28005</c:v>
                </c:pt>
                <c:pt idx="1425">
                  <c:v>28006</c:v>
                </c:pt>
                <c:pt idx="1426">
                  <c:v>28010</c:v>
                </c:pt>
                <c:pt idx="1427">
                  <c:v>28011</c:v>
                </c:pt>
                <c:pt idx="1428">
                  <c:v>28012</c:v>
                </c:pt>
                <c:pt idx="1429">
                  <c:v>28013</c:v>
                </c:pt>
                <c:pt idx="1430">
                  <c:v>28016</c:v>
                </c:pt>
                <c:pt idx="1431">
                  <c:v>28017</c:v>
                </c:pt>
                <c:pt idx="1432">
                  <c:v>28018</c:v>
                </c:pt>
                <c:pt idx="1433">
                  <c:v>28019</c:v>
                </c:pt>
                <c:pt idx="1434">
                  <c:v>28020</c:v>
                </c:pt>
                <c:pt idx="1435">
                  <c:v>28023</c:v>
                </c:pt>
                <c:pt idx="1436">
                  <c:v>28024</c:v>
                </c:pt>
                <c:pt idx="1437">
                  <c:v>28025</c:v>
                </c:pt>
                <c:pt idx="1438">
                  <c:v>28026</c:v>
                </c:pt>
                <c:pt idx="1439">
                  <c:v>28027</c:v>
                </c:pt>
                <c:pt idx="1440">
                  <c:v>28030</c:v>
                </c:pt>
                <c:pt idx="1441">
                  <c:v>28031</c:v>
                </c:pt>
                <c:pt idx="1442">
                  <c:v>28032</c:v>
                </c:pt>
                <c:pt idx="1443">
                  <c:v>28033</c:v>
                </c:pt>
                <c:pt idx="1444">
                  <c:v>28034</c:v>
                </c:pt>
                <c:pt idx="1445">
                  <c:v>28037</c:v>
                </c:pt>
                <c:pt idx="1446">
                  <c:v>28038</c:v>
                </c:pt>
                <c:pt idx="1447">
                  <c:v>28039</c:v>
                </c:pt>
                <c:pt idx="1448">
                  <c:v>28040</c:v>
                </c:pt>
                <c:pt idx="1449">
                  <c:v>28041</c:v>
                </c:pt>
                <c:pt idx="1450">
                  <c:v>28045</c:v>
                </c:pt>
                <c:pt idx="1451">
                  <c:v>28046</c:v>
                </c:pt>
                <c:pt idx="1452">
                  <c:v>28047</c:v>
                </c:pt>
                <c:pt idx="1453">
                  <c:v>28048</c:v>
                </c:pt>
                <c:pt idx="1454">
                  <c:v>28051</c:v>
                </c:pt>
                <c:pt idx="1455">
                  <c:v>28052</c:v>
                </c:pt>
                <c:pt idx="1456">
                  <c:v>28053</c:v>
                </c:pt>
                <c:pt idx="1457">
                  <c:v>28054</c:v>
                </c:pt>
                <c:pt idx="1458">
                  <c:v>28055</c:v>
                </c:pt>
                <c:pt idx="1459">
                  <c:v>28058</c:v>
                </c:pt>
                <c:pt idx="1460">
                  <c:v>28059</c:v>
                </c:pt>
                <c:pt idx="1461">
                  <c:v>28060</c:v>
                </c:pt>
                <c:pt idx="1462">
                  <c:v>28061</c:v>
                </c:pt>
                <c:pt idx="1463">
                  <c:v>28062</c:v>
                </c:pt>
                <c:pt idx="1464">
                  <c:v>28065</c:v>
                </c:pt>
                <c:pt idx="1465">
                  <c:v>28067</c:v>
                </c:pt>
                <c:pt idx="1466">
                  <c:v>28068</c:v>
                </c:pt>
                <c:pt idx="1467">
                  <c:v>28069</c:v>
                </c:pt>
                <c:pt idx="1468">
                  <c:v>28072</c:v>
                </c:pt>
                <c:pt idx="1469">
                  <c:v>28073</c:v>
                </c:pt>
                <c:pt idx="1470">
                  <c:v>28074</c:v>
                </c:pt>
                <c:pt idx="1471">
                  <c:v>28076</c:v>
                </c:pt>
                <c:pt idx="1472">
                  <c:v>28079</c:v>
                </c:pt>
                <c:pt idx="1473">
                  <c:v>28080</c:v>
                </c:pt>
                <c:pt idx="1474">
                  <c:v>28081</c:v>
                </c:pt>
                <c:pt idx="1475">
                  <c:v>28082</c:v>
                </c:pt>
                <c:pt idx="1476">
                  <c:v>28083</c:v>
                </c:pt>
                <c:pt idx="1477">
                  <c:v>28086</c:v>
                </c:pt>
                <c:pt idx="1478">
                  <c:v>28087</c:v>
                </c:pt>
                <c:pt idx="1479">
                  <c:v>28088</c:v>
                </c:pt>
                <c:pt idx="1480">
                  <c:v>28090</c:v>
                </c:pt>
                <c:pt idx="1481">
                  <c:v>28093</c:v>
                </c:pt>
                <c:pt idx="1482">
                  <c:v>28094</c:v>
                </c:pt>
                <c:pt idx="1483">
                  <c:v>28095</c:v>
                </c:pt>
                <c:pt idx="1484">
                  <c:v>28096</c:v>
                </c:pt>
                <c:pt idx="1485">
                  <c:v>28097</c:v>
                </c:pt>
                <c:pt idx="1486">
                  <c:v>28100</c:v>
                </c:pt>
                <c:pt idx="1487">
                  <c:v>28101</c:v>
                </c:pt>
                <c:pt idx="1488">
                  <c:v>28102</c:v>
                </c:pt>
                <c:pt idx="1489">
                  <c:v>28103</c:v>
                </c:pt>
                <c:pt idx="1490">
                  <c:v>28104</c:v>
                </c:pt>
                <c:pt idx="1491">
                  <c:v>28107</c:v>
                </c:pt>
                <c:pt idx="1492">
                  <c:v>28108</c:v>
                </c:pt>
                <c:pt idx="1493">
                  <c:v>28109</c:v>
                </c:pt>
                <c:pt idx="1494">
                  <c:v>28110</c:v>
                </c:pt>
                <c:pt idx="1495">
                  <c:v>28111</c:v>
                </c:pt>
                <c:pt idx="1496">
                  <c:v>28114</c:v>
                </c:pt>
                <c:pt idx="1497">
                  <c:v>28115</c:v>
                </c:pt>
                <c:pt idx="1498">
                  <c:v>28116</c:v>
                </c:pt>
                <c:pt idx="1499">
                  <c:v>28117</c:v>
                </c:pt>
                <c:pt idx="1500">
                  <c:v>28118</c:v>
                </c:pt>
                <c:pt idx="1501">
                  <c:v>28121</c:v>
                </c:pt>
                <c:pt idx="1502">
                  <c:v>28122</c:v>
                </c:pt>
                <c:pt idx="1503">
                  <c:v>28123</c:v>
                </c:pt>
                <c:pt idx="1504">
                  <c:v>28124</c:v>
                </c:pt>
                <c:pt idx="1505">
                  <c:v>28125</c:v>
                </c:pt>
                <c:pt idx="1506">
                  <c:v>28128</c:v>
                </c:pt>
                <c:pt idx="1507">
                  <c:v>28129</c:v>
                </c:pt>
                <c:pt idx="1508">
                  <c:v>28130</c:v>
                </c:pt>
                <c:pt idx="1509">
                  <c:v>28131</c:v>
                </c:pt>
                <c:pt idx="1510">
                  <c:v>28132</c:v>
                </c:pt>
                <c:pt idx="1511">
                  <c:v>28135</c:v>
                </c:pt>
                <c:pt idx="1512">
                  <c:v>28136</c:v>
                </c:pt>
                <c:pt idx="1513">
                  <c:v>28137</c:v>
                </c:pt>
                <c:pt idx="1514">
                  <c:v>28138</c:v>
                </c:pt>
                <c:pt idx="1515">
                  <c:v>28139</c:v>
                </c:pt>
                <c:pt idx="1516">
                  <c:v>28142</c:v>
                </c:pt>
                <c:pt idx="1517">
                  <c:v>28143</c:v>
                </c:pt>
                <c:pt idx="1518">
                  <c:v>28144</c:v>
                </c:pt>
                <c:pt idx="1519">
                  <c:v>28145</c:v>
                </c:pt>
                <c:pt idx="1520">
                  <c:v>28146</c:v>
                </c:pt>
                <c:pt idx="1521">
                  <c:v>28149</c:v>
                </c:pt>
                <c:pt idx="1522">
                  <c:v>28150</c:v>
                </c:pt>
                <c:pt idx="1523">
                  <c:v>28151</c:v>
                </c:pt>
                <c:pt idx="1524">
                  <c:v>28152</c:v>
                </c:pt>
                <c:pt idx="1525">
                  <c:v>28153</c:v>
                </c:pt>
                <c:pt idx="1526">
                  <c:v>28156</c:v>
                </c:pt>
                <c:pt idx="1527">
                  <c:v>28157</c:v>
                </c:pt>
                <c:pt idx="1528">
                  <c:v>28158</c:v>
                </c:pt>
                <c:pt idx="1529">
                  <c:v>28159</c:v>
                </c:pt>
                <c:pt idx="1530">
                  <c:v>28160</c:v>
                </c:pt>
                <c:pt idx="1531">
                  <c:v>28163</c:v>
                </c:pt>
                <c:pt idx="1532">
                  <c:v>28164</c:v>
                </c:pt>
                <c:pt idx="1533">
                  <c:v>28165</c:v>
                </c:pt>
                <c:pt idx="1534">
                  <c:v>28166</c:v>
                </c:pt>
                <c:pt idx="1535">
                  <c:v>28167</c:v>
                </c:pt>
                <c:pt idx="1536">
                  <c:v>28170</c:v>
                </c:pt>
                <c:pt idx="1537">
                  <c:v>28171</c:v>
                </c:pt>
                <c:pt idx="1538">
                  <c:v>28172</c:v>
                </c:pt>
                <c:pt idx="1539">
                  <c:v>28173</c:v>
                </c:pt>
                <c:pt idx="1540">
                  <c:v>28174</c:v>
                </c:pt>
                <c:pt idx="1541">
                  <c:v>28178</c:v>
                </c:pt>
                <c:pt idx="1542">
                  <c:v>28179</c:v>
                </c:pt>
                <c:pt idx="1543">
                  <c:v>28180</c:v>
                </c:pt>
                <c:pt idx="1544">
                  <c:v>28181</c:v>
                </c:pt>
                <c:pt idx="1545">
                  <c:v>28184</c:v>
                </c:pt>
                <c:pt idx="1546">
                  <c:v>28185</c:v>
                </c:pt>
                <c:pt idx="1547">
                  <c:v>28186</c:v>
                </c:pt>
                <c:pt idx="1548">
                  <c:v>28187</c:v>
                </c:pt>
                <c:pt idx="1549">
                  <c:v>28188</c:v>
                </c:pt>
                <c:pt idx="1550">
                  <c:v>28191</c:v>
                </c:pt>
                <c:pt idx="1551">
                  <c:v>28192</c:v>
                </c:pt>
                <c:pt idx="1552">
                  <c:v>28193</c:v>
                </c:pt>
                <c:pt idx="1553">
                  <c:v>28194</c:v>
                </c:pt>
                <c:pt idx="1554">
                  <c:v>28195</c:v>
                </c:pt>
                <c:pt idx="1555">
                  <c:v>28198</c:v>
                </c:pt>
                <c:pt idx="1556">
                  <c:v>28199</c:v>
                </c:pt>
                <c:pt idx="1557">
                  <c:v>28200</c:v>
                </c:pt>
                <c:pt idx="1558">
                  <c:v>28201</c:v>
                </c:pt>
                <c:pt idx="1559">
                  <c:v>28202</c:v>
                </c:pt>
                <c:pt idx="1560">
                  <c:v>28205</c:v>
                </c:pt>
                <c:pt idx="1561">
                  <c:v>28206</c:v>
                </c:pt>
                <c:pt idx="1562">
                  <c:v>28207</c:v>
                </c:pt>
                <c:pt idx="1563">
                  <c:v>28208</c:v>
                </c:pt>
                <c:pt idx="1564">
                  <c:v>28209</c:v>
                </c:pt>
                <c:pt idx="1565">
                  <c:v>28212</c:v>
                </c:pt>
                <c:pt idx="1566">
                  <c:v>28213</c:v>
                </c:pt>
                <c:pt idx="1567">
                  <c:v>28214</c:v>
                </c:pt>
                <c:pt idx="1568">
                  <c:v>28215</c:v>
                </c:pt>
                <c:pt idx="1569">
                  <c:v>28216</c:v>
                </c:pt>
                <c:pt idx="1570">
                  <c:v>28219</c:v>
                </c:pt>
                <c:pt idx="1571">
                  <c:v>28220</c:v>
                </c:pt>
                <c:pt idx="1572">
                  <c:v>28221</c:v>
                </c:pt>
                <c:pt idx="1573">
                  <c:v>28222</c:v>
                </c:pt>
                <c:pt idx="1574">
                  <c:v>28223</c:v>
                </c:pt>
                <c:pt idx="1575">
                  <c:v>28226</c:v>
                </c:pt>
                <c:pt idx="1576">
                  <c:v>28227</c:v>
                </c:pt>
                <c:pt idx="1577">
                  <c:v>28228</c:v>
                </c:pt>
                <c:pt idx="1578">
                  <c:v>28229</c:v>
                </c:pt>
                <c:pt idx="1579">
                  <c:v>28230</c:v>
                </c:pt>
                <c:pt idx="1580">
                  <c:v>28233</c:v>
                </c:pt>
                <c:pt idx="1581">
                  <c:v>28234</c:v>
                </c:pt>
                <c:pt idx="1582">
                  <c:v>28235</c:v>
                </c:pt>
                <c:pt idx="1583">
                  <c:v>28236</c:v>
                </c:pt>
                <c:pt idx="1584">
                  <c:v>28237</c:v>
                </c:pt>
                <c:pt idx="1585">
                  <c:v>28240</c:v>
                </c:pt>
                <c:pt idx="1586">
                  <c:v>28241</c:v>
                </c:pt>
                <c:pt idx="1587">
                  <c:v>28242</c:v>
                </c:pt>
                <c:pt idx="1588">
                  <c:v>28243</c:v>
                </c:pt>
                <c:pt idx="1589">
                  <c:v>28244</c:v>
                </c:pt>
                <c:pt idx="1590">
                  <c:v>28247</c:v>
                </c:pt>
                <c:pt idx="1591">
                  <c:v>28248</c:v>
                </c:pt>
                <c:pt idx="1592">
                  <c:v>28249</c:v>
                </c:pt>
                <c:pt idx="1593">
                  <c:v>28250</c:v>
                </c:pt>
                <c:pt idx="1594">
                  <c:v>28251</c:v>
                </c:pt>
                <c:pt idx="1595">
                  <c:v>28254</c:v>
                </c:pt>
                <c:pt idx="1596">
                  <c:v>28255</c:v>
                </c:pt>
                <c:pt idx="1597">
                  <c:v>28256</c:v>
                </c:pt>
                <c:pt idx="1598">
                  <c:v>28257</c:v>
                </c:pt>
                <c:pt idx="1599">
                  <c:v>28258</c:v>
                </c:pt>
                <c:pt idx="1600">
                  <c:v>28261</c:v>
                </c:pt>
                <c:pt idx="1601">
                  <c:v>28262</c:v>
                </c:pt>
                <c:pt idx="1602">
                  <c:v>28263</c:v>
                </c:pt>
                <c:pt idx="1603">
                  <c:v>28264</c:v>
                </c:pt>
                <c:pt idx="1604">
                  <c:v>28265</c:v>
                </c:pt>
                <c:pt idx="1605">
                  <c:v>28268</c:v>
                </c:pt>
                <c:pt idx="1606">
                  <c:v>28269</c:v>
                </c:pt>
                <c:pt idx="1607">
                  <c:v>28270</c:v>
                </c:pt>
                <c:pt idx="1608">
                  <c:v>28271</c:v>
                </c:pt>
                <c:pt idx="1609">
                  <c:v>28272</c:v>
                </c:pt>
                <c:pt idx="1610">
                  <c:v>28276</c:v>
                </c:pt>
                <c:pt idx="1611">
                  <c:v>28277</c:v>
                </c:pt>
                <c:pt idx="1612">
                  <c:v>28278</c:v>
                </c:pt>
                <c:pt idx="1613">
                  <c:v>28279</c:v>
                </c:pt>
                <c:pt idx="1614">
                  <c:v>28282</c:v>
                </c:pt>
                <c:pt idx="1615">
                  <c:v>28283</c:v>
                </c:pt>
                <c:pt idx="1616">
                  <c:v>28284</c:v>
                </c:pt>
                <c:pt idx="1617">
                  <c:v>28285</c:v>
                </c:pt>
                <c:pt idx="1618">
                  <c:v>28286</c:v>
                </c:pt>
                <c:pt idx="1619">
                  <c:v>28289</c:v>
                </c:pt>
                <c:pt idx="1620">
                  <c:v>28290</c:v>
                </c:pt>
                <c:pt idx="1621">
                  <c:v>28291</c:v>
                </c:pt>
                <c:pt idx="1622">
                  <c:v>28292</c:v>
                </c:pt>
                <c:pt idx="1623">
                  <c:v>28293</c:v>
                </c:pt>
                <c:pt idx="1624">
                  <c:v>28296</c:v>
                </c:pt>
                <c:pt idx="1625">
                  <c:v>28297</c:v>
                </c:pt>
                <c:pt idx="1626">
                  <c:v>28298</c:v>
                </c:pt>
                <c:pt idx="1627">
                  <c:v>28299</c:v>
                </c:pt>
                <c:pt idx="1628">
                  <c:v>28300</c:v>
                </c:pt>
                <c:pt idx="1629">
                  <c:v>28303</c:v>
                </c:pt>
                <c:pt idx="1630">
                  <c:v>28304</c:v>
                </c:pt>
                <c:pt idx="1631">
                  <c:v>28305</c:v>
                </c:pt>
                <c:pt idx="1632">
                  <c:v>28306</c:v>
                </c:pt>
                <c:pt idx="1633">
                  <c:v>28307</c:v>
                </c:pt>
                <c:pt idx="1634">
                  <c:v>28311</c:v>
                </c:pt>
                <c:pt idx="1635">
                  <c:v>28312</c:v>
                </c:pt>
                <c:pt idx="1636">
                  <c:v>28313</c:v>
                </c:pt>
                <c:pt idx="1637">
                  <c:v>28314</c:v>
                </c:pt>
                <c:pt idx="1638">
                  <c:v>28317</c:v>
                </c:pt>
                <c:pt idx="1639">
                  <c:v>28318</c:v>
                </c:pt>
                <c:pt idx="1640">
                  <c:v>28319</c:v>
                </c:pt>
                <c:pt idx="1641">
                  <c:v>28321</c:v>
                </c:pt>
                <c:pt idx="1642">
                  <c:v>28324</c:v>
                </c:pt>
                <c:pt idx="1643">
                  <c:v>28325</c:v>
                </c:pt>
                <c:pt idx="1644">
                  <c:v>28326</c:v>
                </c:pt>
                <c:pt idx="1645">
                  <c:v>28327</c:v>
                </c:pt>
                <c:pt idx="1646">
                  <c:v>28328</c:v>
                </c:pt>
                <c:pt idx="1647">
                  <c:v>28331</c:v>
                </c:pt>
                <c:pt idx="1648">
                  <c:v>28332</c:v>
                </c:pt>
                <c:pt idx="1649">
                  <c:v>28333</c:v>
                </c:pt>
                <c:pt idx="1650">
                  <c:v>28334</c:v>
                </c:pt>
                <c:pt idx="1651">
                  <c:v>28335</c:v>
                </c:pt>
                <c:pt idx="1652">
                  <c:v>28338</c:v>
                </c:pt>
                <c:pt idx="1653">
                  <c:v>28339</c:v>
                </c:pt>
                <c:pt idx="1654">
                  <c:v>28340</c:v>
                </c:pt>
                <c:pt idx="1655">
                  <c:v>28341</c:v>
                </c:pt>
                <c:pt idx="1656">
                  <c:v>28342</c:v>
                </c:pt>
                <c:pt idx="1657">
                  <c:v>28345</c:v>
                </c:pt>
                <c:pt idx="1658">
                  <c:v>28346</c:v>
                </c:pt>
                <c:pt idx="1659">
                  <c:v>28347</c:v>
                </c:pt>
                <c:pt idx="1660">
                  <c:v>28348</c:v>
                </c:pt>
                <c:pt idx="1661">
                  <c:v>28349</c:v>
                </c:pt>
                <c:pt idx="1662">
                  <c:v>28352</c:v>
                </c:pt>
                <c:pt idx="1663">
                  <c:v>28353</c:v>
                </c:pt>
                <c:pt idx="1664">
                  <c:v>28354</c:v>
                </c:pt>
                <c:pt idx="1665">
                  <c:v>28355</c:v>
                </c:pt>
                <c:pt idx="1666">
                  <c:v>28356</c:v>
                </c:pt>
                <c:pt idx="1667">
                  <c:v>28359</c:v>
                </c:pt>
                <c:pt idx="1668">
                  <c:v>28360</c:v>
                </c:pt>
                <c:pt idx="1669">
                  <c:v>28361</c:v>
                </c:pt>
                <c:pt idx="1670">
                  <c:v>28362</c:v>
                </c:pt>
                <c:pt idx="1671">
                  <c:v>28363</c:v>
                </c:pt>
                <c:pt idx="1672">
                  <c:v>28366</c:v>
                </c:pt>
                <c:pt idx="1673">
                  <c:v>28367</c:v>
                </c:pt>
                <c:pt idx="1674">
                  <c:v>28368</c:v>
                </c:pt>
                <c:pt idx="1675">
                  <c:v>28369</c:v>
                </c:pt>
                <c:pt idx="1676">
                  <c:v>28370</c:v>
                </c:pt>
                <c:pt idx="1677">
                  <c:v>28374</c:v>
                </c:pt>
                <c:pt idx="1678">
                  <c:v>28375</c:v>
                </c:pt>
                <c:pt idx="1679">
                  <c:v>28376</c:v>
                </c:pt>
                <c:pt idx="1680">
                  <c:v>28377</c:v>
                </c:pt>
                <c:pt idx="1681">
                  <c:v>28380</c:v>
                </c:pt>
                <c:pt idx="1682">
                  <c:v>28381</c:v>
                </c:pt>
                <c:pt idx="1683">
                  <c:v>28382</c:v>
                </c:pt>
                <c:pt idx="1684">
                  <c:v>28383</c:v>
                </c:pt>
                <c:pt idx="1685">
                  <c:v>28384</c:v>
                </c:pt>
                <c:pt idx="1686">
                  <c:v>28387</c:v>
                </c:pt>
                <c:pt idx="1687">
                  <c:v>28388</c:v>
                </c:pt>
                <c:pt idx="1688">
                  <c:v>28389</c:v>
                </c:pt>
                <c:pt idx="1689">
                  <c:v>28390</c:v>
                </c:pt>
                <c:pt idx="1690">
                  <c:v>28391</c:v>
                </c:pt>
                <c:pt idx="1691">
                  <c:v>28394</c:v>
                </c:pt>
                <c:pt idx="1692">
                  <c:v>28395</c:v>
                </c:pt>
                <c:pt idx="1693">
                  <c:v>28396</c:v>
                </c:pt>
                <c:pt idx="1694">
                  <c:v>28397</c:v>
                </c:pt>
                <c:pt idx="1695">
                  <c:v>28398</c:v>
                </c:pt>
                <c:pt idx="1696">
                  <c:v>28401</c:v>
                </c:pt>
                <c:pt idx="1697">
                  <c:v>28402</c:v>
                </c:pt>
                <c:pt idx="1698">
                  <c:v>28403</c:v>
                </c:pt>
                <c:pt idx="1699">
                  <c:v>28404</c:v>
                </c:pt>
                <c:pt idx="1700">
                  <c:v>28405</c:v>
                </c:pt>
                <c:pt idx="1701">
                  <c:v>28409</c:v>
                </c:pt>
                <c:pt idx="1702">
                  <c:v>28410</c:v>
                </c:pt>
                <c:pt idx="1703">
                  <c:v>28411</c:v>
                </c:pt>
                <c:pt idx="1704">
                  <c:v>28412</c:v>
                </c:pt>
                <c:pt idx="1705">
                  <c:v>28415</c:v>
                </c:pt>
                <c:pt idx="1706">
                  <c:v>28416</c:v>
                </c:pt>
                <c:pt idx="1707">
                  <c:v>28417</c:v>
                </c:pt>
                <c:pt idx="1708">
                  <c:v>28418</c:v>
                </c:pt>
                <c:pt idx="1709">
                  <c:v>28419</c:v>
                </c:pt>
                <c:pt idx="1710">
                  <c:v>28422</c:v>
                </c:pt>
                <c:pt idx="1711">
                  <c:v>28423</c:v>
                </c:pt>
                <c:pt idx="1712">
                  <c:v>28424</c:v>
                </c:pt>
                <c:pt idx="1713">
                  <c:v>28425</c:v>
                </c:pt>
                <c:pt idx="1714">
                  <c:v>28426</c:v>
                </c:pt>
                <c:pt idx="1715">
                  <c:v>28429</c:v>
                </c:pt>
                <c:pt idx="1716">
                  <c:v>28430</c:v>
                </c:pt>
                <c:pt idx="1717">
                  <c:v>28431</c:v>
                </c:pt>
                <c:pt idx="1718">
                  <c:v>28432</c:v>
                </c:pt>
                <c:pt idx="1719">
                  <c:v>28433</c:v>
                </c:pt>
                <c:pt idx="1720">
                  <c:v>28436</c:v>
                </c:pt>
                <c:pt idx="1721">
                  <c:v>28438</c:v>
                </c:pt>
                <c:pt idx="1722">
                  <c:v>28439</c:v>
                </c:pt>
                <c:pt idx="1723">
                  <c:v>28443</c:v>
                </c:pt>
                <c:pt idx="1724">
                  <c:v>28444</c:v>
                </c:pt>
                <c:pt idx="1725">
                  <c:v>28445</c:v>
                </c:pt>
                <c:pt idx="1726">
                  <c:v>28446</c:v>
                </c:pt>
                <c:pt idx="1727">
                  <c:v>28447</c:v>
                </c:pt>
                <c:pt idx="1728">
                  <c:v>28450</c:v>
                </c:pt>
                <c:pt idx="1729">
                  <c:v>28451</c:v>
                </c:pt>
                <c:pt idx="1730">
                  <c:v>28452</c:v>
                </c:pt>
                <c:pt idx="1731">
                  <c:v>28454</c:v>
                </c:pt>
                <c:pt idx="1732">
                  <c:v>28457</c:v>
                </c:pt>
                <c:pt idx="1733">
                  <c:v>28458</c:v>
                </c:pt>
                <c:pt idx="1734">
                  <c:v>28459</c:v>
                </c:pt>
                <c:pt idx="1735">
                  <c:v>28460</c:v>
                </c:pt>
                <c:pt idx="1736">
                  <c:v>28461</c:v>
                </c:pt>
                <c:pt idx="1737">
                  <c:v>28464</c:v>
                </c:pt>
                <c:pt idx="1738">
                  <c:v>28465</c:v>
                </c:pt>
                <c:pt idx="1739">
                  <c:v>28466</c:v>
                </c:pt>
                <c:pt idx="1740">
                  <c:v>28467</c:v>
                </c:pt>
                <c:pt idx="1741">
                  <c:v>28468</c:v>
                </c:pt>
                <c:pt idx="1742">
                  <c:v>28471</c:v>
                </c:pt>
                <c:pt idx="1743">
                  <c:v>28472</c:v>
                </c:pt>
                <c:pt idx="1744">
                  <c:v>28473</c:v>
                </c:pt>
                <c:pt idx="1745">
                  <c:v>28474</c:v>
                </c:pt>
                <c:pt idx="1746">
                  <c:v>28475</c:v>
                </c:pt>
                <c:pt idx="1747">
                  <c:v>28478</c:v>
                </c:pt>
                <c:pt idx="1748">
                  <c:v>28479</c:v>
                </c:pt>
                <c:pt idx="1749">
                  <c:v>28480</c:v>
                </c:pt>
                <c:pt idx="1750">
                  <c:v>28481</c:v>
                </c:pt>
                <c:pt idx="1751">
                  <c:v>28482</c:v>
                </c:pt>
                <c:pt idx="1752">
                  <c:v>28486</c:v>
                </c:pt>
                <c:pt idx="1753">
                  <c:v>28487</c:v>
                </c:pt>
                <c:pt idx="1754">
                  <c:v>28488</c:v>
                </c:pt>
                <c:pt idx="1755">
                  <c:v>28489</c:v>
                </c:pt>
                <c:pt idx="1756">
                  <c:v>28493</c:v>
                </c:pt>
                <c:pt idx="1757">
                  <c:v>28494</c:v>
                </c:pt>
                <c:pt idx="1758">
                  <c:v>28495</c:v>
                </c:pt>
                <c:pt idx="1759">
                  <c:v>28496</c:v>
                </c:pt>
                <c:pt idx="1760">
                  <c:v>28499</c:v>
                </c:pt>
                <c:pt idx="1761">
                  <c:v>28500</c:v>
                </c:pt>
                <c:pt idx="1762">
                  <c:v>28501</c:v>
                </c:pt>
                <c:pt idx="1763">
                  <c:v>28502</c:v>
                </c:pt>
                <c:pt idx="1764">
                  <c:v>28503</c:v>
                </c:pt>
                <c:pt idx="1765">
                  <c:v>28506</c:v>
                </c:pt>
                <c:pt idx="1766">
                  <c:v>28507</c:v>
                </c:pt>
                <c:pt idx="1767">
                  <c:v>28508</c:v>
                </c:pt>
                <c:pt idx="1768">
                  <c:v>28509</c:v>
                </c:pt>
                <c:pt idx="1769">
                  <c:v>28510</c:v>
                </c:pt>
                <c:pt idx="1770">
                  <c:v>28513</c:v>
                </c:pt>
                <c:pt idx="1771">
                  <c:v>28514</c:v>
                </c:pt>
                <c:pt idx="1772">
                  <c:v>28515</c:v>
                </c:pt>
                <c:pt idx="1773">
                  <c:v>28516</c:v>
                </c:pt>
                <c:pt idx="1774">
                  <c:v>28517</c:v>
                </c:pt>
                <c:pt idx="1775">
                  <c:v>28520</c:v>
                </c:pt>
                <c:pt idx="1776">
                  <c:v>28521</c:v>
                </c:pt>
                <c:pt idx="1777">
                  <c:v>28522</c:v>
                </c:pt>
                <c:pt idx="1778">
                  <c:v>28523</c:v>
                </c:pt>
                <c:pt idx="1779">
                  <c:v>28524</c:v>
                </c:pt>
                <c:pt idx="1780">
                  <c:v>28527</c:v>
                </c:pt>
                <c:pt idx="1781">
                  <c:v>28528</c:v>
                </c:pt>
                <c:pt idx="1782">
                  <c:v>28529</c:v>
                </c:pt>
                <c:pt idx="1783">
                  <c:v>28530</c:v>
                </c:pt>
                <c:pt idx="1784">
                  <c:v>28531</c:v>
                </c:pt>
                <c:pt idx="1785">
                  <c:v>28535</c:v>
                </c:pt>
                <c:pt idx="1786">
                  <c:v>28536</c:v>
                </c:pt>
                <c:pt idx="1787">
                  <c:v>28537</c:v>
                </c:pt>
                <c:pt idx="1788">
                  <c:v>28538</c:v>
                </c:pt>
                <c:pt idx="1789">
                  <c:v>28542</c:v>
                </c:pt>
                <c:pt idx="1790">
                  <c:v>28543</c:v>
                </c:pt>
                <c:pt idx="1791">
                  <c:v>28544</c:v>
                </c:pt>
                <c:pt idx="1792">
                  <c:v>28545</c:v>
                </c:pt>
                <c:pt idx="1793">
                  <c:v>28548</c:v>
                </c:pt>
                <c:pt idx="1794">
                  <c:v>28549</c:v>
                </c:pt>
                <c:pt idx="1795">
                  <c:v>28550</c:v>
                </c:pt>
                <c:pt idx="1796">
                  <c:v>28551</c:v>
                </c:pt>
                <c:pt idx="1797">
                  <c:v>28552</c:v>
                </c:pt>
                <c:pt idx="1798">
                  <c:v>28555</c:v>
                </c:pt>
                <c:pt idx="1799">
                  <c:v>28556</c:v>
                </c:pt>
                <c:pt idx="1800">
                  <c:v>28557</c:v>
                </c:pt>
                <c:pt idx="1801">
                  <c:v>28558</c:v>
                </c:pt>
                <c:pt idx="1802">
                  <c:v>28559</c:v>
                </c:pt>
                <c:pt idx="1803">
                  <c:v>28562</c:v>
                </c:pt>
                <c:pt idx="1804">
                  <c:v>28563</c:v>
                </c:pt>
                <c:pt idx="1805">
                  <c:v>28564</c:v>
                </c:pt>
                <c:pt idx="1806">
                  <c:v>28565</c:v>
                </c:pt>
                <c:pt idx="1807">
                  <c:v>28566</c:v>
                </c:pt>
                <c:pt idx="1808">
                  <c:v>28569</c:v>
                </c:pt>
                <c:pt idx="1809">
                  <c:v>28570</c:v>
                </c:pt>
                <c:pt idx="1810">
                  <c:v>28571</c:v>
                </c:pt>
                <c:pt idx="1811">
                  <c:v>28572</c:v>
                </c:pt>
                <c:pt idx="1812">
                  <c:v>28573</c:v>
                </c:pt>
                <c:pt idx="1813">
                  <c:v>28576</c:v>
                </c:pt>
                <c:pt idx="1814">
                  <c:v>28577</c:v>
                </c:pt>
                <c:pt idx="1815">
                  <c:v>28578</c:v>
                </c:pt>
                <c:pt idx="1816">
                  <c:v>28579</c:v>
                </c:pt>
                <c:pt idx="1817">
                  <c:v>28580</c:v>
                </c:pt>
                <c:pt idx="1818">
                  <c:v>28583</c:v>
                </c:pt>
                <c:pt idx="1819">
                  <c:v>28584</c:v>
                </c:pt>
                <c:pt idx="1820">
                  <c:v>28585</c:v>
                </c:pt>
                <c:pt idx="1821">
                  <c:v>28586</c:v>
                </c:pt>
                <c:pt idx="1822">
                  <c:v>28587</c:v>
                </c:pt>
                <c:pt idx="1823">
                  <c:v>28590</c:v>
                </c:pt>
                <c:pt idx="1824">
                  <c:v>28591</c:v>
                </c:pt>
                <c:pt idx="1825">
                  <c:v>28592</c:v>
                </c:pt>
                <c:pt idx="1826">
                  <c:v>28593</c:v>
                </c:pt>
                <c:pt idx="1827">
                  <c:v>28594</c:v>
                </c:pt>
                <c:pt idx="1828">
                  <c:v>28597</c:v>
                </c:pt>
                <c:pt idx="1829">
                  <c:v>28598</c:v>
                </c:pt>
                <c:pt idx="1830">
                  <c:v>28599</c:v>
                </c:pt>
                <c:pt idx="1831">
                  <c:v>28600</c:v>
                </c:pt>
                <c:pt idx="1832">
                  <c:v>28601</c:v>
                </c:pt>
                <c:pt idx="1833">
                  <c:v>28604</c:v>
                </c:pt>
                <c:pt idx="1834">
                  <c:v>28605</c:v>
                </c:pt>
                <c:pt idx="1835">
                  <c:v>28606</c:v>
                </c:pt>
                <c:pt idx="1836">
                  <c:v>28607</c:v>
                </c:pt>
                <c:pt idx="1837">
                  <c:v>28608</c:v>
                </c:pt>
                <c:pt idx="1838">
                  <c:v>28611</c:v>
                </c:pt>
                <c:pt idx="1839">
                  <c:v>28612</c:v>
                </c:pt>
                <c:pt idx="1840">
                  <c:v>28613</c:v>
                </c:pt>
                <c:pt idx="1841">
                  <c:v>28614</c:v>
                </c:pt>
                <c:pt idx="1842">
                  <c:v>28615</c:v>
                </c:pt>
                <c:pt idx="1843">
                  <c:v>28618</c:v>
                </c:pt>
                <c:pt idx="1844">
                  <c:v>28619</c:v>
                </c:pt>
                <c:pt idx="1845">
                  <c:v>28620</c:v>
                </c:pt>
                <c:pt idx="1846">
                  <c:v>28621</c:v>
                </c:pt>
                <c:pt idx="1847">
                  <c:v>28622</c:v>
                </c:pt>
                <c:pt idx="1848">
                  <c:v>28625</c:v>
                </c:pt>
                <c:pt idx="1849">
                  <c:v>28626</c:v>
                </c:pt>
                <c:pt idx="1850">
                  <c:v>28627</c:v>
                </c:pt>
                <c:pt idx="1851">
                  <c:v>28628</c:v>
                </c:pt>
                <c:pt idx="1852">
                  <c:v>28629</c:v>
                </c:pt>
                <c:pt idx="1853">
                  <c:v>28632</c:v>
                </c:pt>
                <c:pt idx="1854">
                  <c:v>28633</c:v>
                </c:pt>
                <c:pt idx="1855">
                  <c:v>28634</c:v>
                </c:pt>
                <c:pt idx="1856">
                  <c:v>28635</c:v>
                </c:pt>
                <c:pt idx="1857">
                  <c:v>28636</c:v>
                </c:pt>
                <c:pt idx="1858">
                  <c:v>28639</c:v>
                </c:pt>
                <c:pt idx="1859">
                  <c:v>28641</c:v>
                </c:pt>
                <c:pt idx="1860">
                  <c:v>28642</c:v>
                </c:pt>
                <c:pt idx="1861">
                  <c:v>28643</c:v>
                </c:pt>
                <c:pt idx="1862">
                  <c:v>28646</c:v>
                </c:pt>
                <c:pt idx="1863">
                  <c:v>28647</c:v>
                </c:pt>
                <c:pt idx="1864">
                  <c:v>28648</c:v>
                </c:pt>
                <c:pt idx="1865">
                  <c:v>28649</c:v>
                </c:pt>
                <c:pt idx="1866">
                  <c:v>28650</c:v>
                </c:pt>
                <c:pt idx="1867">
                  <c:v>28653</c:v>
                </c:pt>
                <c:pt idx="1868">
                  <c:v>28654</c:v>
                </c:pt>
                <c:pt idx="1869">
                  <c:v>28655</c:v>
                </c:pt>
                <c:pt idx="1870">
                  <c:v>28656</c:v>
                </c:pt>
                <c:pt idx="1871">
                  <c:v>28657</c:v>
                </c:pt>
                <c:pt idx="1872">
                  <c:v>28660</c:v>
                </c:pt>
                <c:pt idx="1873">
                  <c:v>28661</c:v>
                </c:pt>
                <c:pt idx="1874">
                  <c:v>28662</c:v>
                </c:pt>
                <c:pt idx="1875">
                  <c:v>28663</c:v>
                </c:pt>
                <c:pt idx="1876">
                  <c:v>28664</c:v>
                </c:pt>
                <c:pt idx="1877">
                  <c:v>28667</c:v>
                </c:pt>
                <c:pt idx="1878">
                  <c:v>28668</c:v>
                </c:pt>
                <c:pt idx="1879">
                  <c:v>28669</c:v>
                </c:pt>
                <c:pt idx="1880">
                  <c:v>28670</c:v>
                </c:pt>
                <c:pt idx="1881">
                  <c:v>28671</c:v>
                </c:pt>
                <c:pt idx="1882">
                  <c:v>28674</c:v>
                </c:pt>
                <c:pt idx="1883">
                  <c:v>28676</c:v>
                </c:pt>
                <c:pt idx="1884">
                  <c:v>28677</c:v>
                </c:pt>
                <c:pt idx="1885">
                  <c:v>28678</c:v>
                </c:pt>
                <c:pt idx="1886">
                  <c:v>28681</c:v>
                </c:pt>
                <c:pt idx="1887">
                  <c:v>28682</c:v>
                </c:pt>
                <c:pt idx="1888">
                  <c:v>28683</c:v>
                </c:pt>
                <c:pt idx="1889">
                  <c:v>28684</c:v>
                </c:pt>
                <c:pt idx="1890">
                  <c:v>28685</c:v>
                </c:pt>
                <c:pt idx="1891">
                  <c:v>28688</c:v>
                </c:pt>
                <c:pt idx="1892">
                  <c:v>28689</c:v>
                </c:pt>
                <c:pt idx="1893">
                  <c:v>28690</c:v>
                </c:pt>
                <c:pt idx="1894">
                  <c:v>28691</c:v>
                </c:pt>
                <c:pt idx="1895">
                  <c:v>28692</c:v>
                </c:pt>
                <c:pt idx="1896">
                  <c:v>28695</c:v>
                </c:pt>
                <c:pt idx="1897">
                  <c:v>28696</c:v>
                </c:pt>
                <c:pt idx="1898">
                  <c:v>28697</c:v>
                </c:pt>
                <c:pt idx="1899">
                  <c:v>28698</c:v>
                </c:pt>
                <c:pt idx="1900">
                  <c:v>28699</c:v>
                </c:pt>
                <c:pt idx="1901">
                  <c:v>28702</c:v>
                </c:pt>
                <c:pt idx="1902">
                  <c:v>28703</c:v>
                </c:pt>
                <c:pt idx="1903">
                  <c:v>28704</c:v>
                </c:pt>
                <c:pt idx="1904">
                  <c:v>28705</c:v>
                </c:pt>
                <c:pt idx="1905">
                  <c:v>28706</c:v>
                </c:pt>
                <c:pt idx="1906">
                  <c:v>28709</c:v>
                </c:pt>
                <c:pt idx="1907">
                  <c:v>28710</c:v>
                </c:pt>
                <c:pt idx="1908">
                  <c:v>28711</c:v>
                </c:pt>
                <c:pt idx="1909">
                  <c:v>28712</c:v>
                </c:pt>
                <c:pt idx="1910">
                  <c:v>28713</c:v>
                </c:pt>
                <c:pt idx="1911">
                  <c:v>28716</c:v>
                </c:pt>
                <c:pt idx="1912">
                  <c:v>28717</c:v>
                </c:pt>
                <c:pt idx="1913">
                  <c:v>28718</c:v>
                </c:pt>
                <c:pt idx="1914">
                  <c:v>28719</c:v>
                </c:pt>
                <c:pt idx="1915">
                  <c:v>28720</c:v>
                </c:pt>
                <c:pt idx="1916">
                  <c:v>28723</c:v>
                </c:pt>
                <c:pt idx="1917">
                  <c:v>28724</c:v>
                </c:pt>
                <c:pt idx="1918">
                  <c:v>28725</c:v>
                </c:pt>
                <c:pt idx="1919">
                  <c:v>28726</c:v>
                </c:pt>
                <c:pt idx="1920">
                  <c:v>28727</c:v>
                </c:pt>
                <c:pt idx="1921">
                  <c:v>28730</c:v>
                </c:pt>
                <c:pt idx="1922">
                  <c:v>28731</c:v>
                </c:pt>
                <c:pt idx="1923">
                  <c:v>28732</c:v>
                </c:pt>
                <c:pt idx="1924">
                  <c:v>28733</c:v>
                </c:pt>
                <c:pt idx="1925">
                  <c:v>28734</c:v>
                </c:pt>
                <c:pt idx="1926">
                  <c:v>28738</c:v>
                </c:pt>
                <c:pt idx="1927">
                  <c:v>28739</c:v>
                </c:pt>
                <c:pt idx="1928">
                  <c:v>28740</c:v>
                </c:pt>
                <c:pt idx="1929">
                  <c:v>28741</c:v>
                </c:pt>
                <c:pt idx="1930">
                  <c:v>28744</c:v>
                </c:pt>
                <c:pt idx="1931">
                  <c:v>28745</c:v>
                </c:pt>
                <c:pt idx="1932">
                  <c:v>28746</c:v>
                </c:pt>
                <c:pt idx="1933">
                  <c:v>28747</c:v>
                </c:pt>
                <c:pt idx="1934">
                  <c:v>28748</c:v>
                </c:pt>
                <c:pt idx="1935">
                  <c:v>28751</c:v>
                </c:pt>
                <c:pt idx="1936">
                  <c:v>28752</c:v>
                </c:pt>
                <c:pt idx="1937">
                  <c:v>28753</c:v>
                </c:pt>
                <c:pt idx="1938">
                  <c:v>28754</c:v>
                </c:pt>
                <c:pt idx="1939">
                  <c:v>28755</c:v>
                </c:pt>
                <c:pt idx="1940">
                  <c:v>28758</c:v>
                </c:pt>
                <c:pt idx="1941">
                  <c:v>28759</c:v>
                </c:pt>
                <c:pt idx="1942">
                  <c:v>28760</c:v>
                </c:pt>
                <c:pt idx="1943">
                  <c:v>28761</c:v>
                </c:pt>
                <c:pt idx="1944">
                  <c:v>28762</c:v>
                </c:pt>
                <c:pt idx="1945">
                  <c:v>28765</c:v>
                </c:pt>
                <c:pt idx="1946">
                  <c:v>28766</c:v>
                </c:pt>
                <c:pt idx="1947">
                  <c:v>28767</c:v>
                </c:pt>
                <c:pt idx="1948">
                  <c:v>28768</c:v>
                </c:pt>
                <c:pt idx="1949">
                  <c:v>28769</c:v>
                </c:pt>
                <c:pt idx="1950">
                  <c:v>28773</c:v>
                </c:pt>
                <c:pt idx="1951">
                  <c:v>28774</c:v>
                </c:pt>
                <c:pt idx="1952">
                  <c:v>28775</c:v>
                </c:pt>
                <c:pt idx="1953">
                  <c:v>28776</c:v>
                </c:pt>
                <c:pt idx="1954">
                  <c:v>28779</c:v>
                </c:pt>
                <c:pt idx="1955">
                  <c:v>28780</c:v>
                </c:pt>
                <c:pt idx="1956">
                  <c:v>28781</c:v>
                </c:pt>
                <c:pt idx="1957">
                  <c:v>28782</c:v>
                </c:pt>
                <c:pt idx="1958">
                  <c:v>28783</c:v>
                </c:pt>
                <c:pt idx="1959">
                  <c:v>28786</c:v>
                </c:pt>
                <c:pt idx="1960">
                  <c:v>28787</c:v>
                </c:pt>
                <c:pt idx="1961">
                  <c:v>28788</c:v>
                </c:pt>
                <c:pt idx="1962">
                  <c:v>28789</c:v>
                </c:pt>
                <c:pt idx="1963">
                  <c:v>28790</c:v>
                </c:pt>
                <c:pt idx="1964">
                  <c:v>28793</c:v>
                </c:pt>
                <c:pt idx="1965">
                  <c:v>28794</c:v>
                </c:pt>
                <c:pt idx="1966">
                  <c:v>28795</c:v>
                </c:pt>
                <c:pt idx="1967">
                  <c:v>28796</c:v>
                </c:pt>
                <c:pt idx="1968">
                  <c:v>28797</c:v>
                </c:pt>
                <c:pt idx="1969">
                  <c:v>28800</c:v>
                </c:pt>
                <c:pt idx="1970">
                  <c:v>28802</c:v>
                </c:pt>
                <c:pt idx="1971">
                  <c:v>28803</c:v>
                </c:pt>
                <c:pt idx="1972">
                  <c:v>28804</c:v>
                </c:pt>
                <c:pt idx="1973">
                  <c:v>28807</c:v>
                </c:pt>
                <c:pt idx="1974">
                  <c:v>28808</c:v>
                </c:pt>
                <c:pt idx="1975">
                  <c:v>28809</c:v>
                </c:pt>
                <c:pt idx="1976">
                  <c:v>28810</c:v>
                </c:pt>
                <c:pt idx="1977">
                  <c:v>28811</c:v>
                </c:pt>
                <c:pt idx="1978">
                  <c:v>28814</c:v>
                </c:pt>
                <c:pt idx="1979">
                  <c:v>28815</c:v>
                </c:pt>
                <c:pt idx="1980">
                  <c:v>28816</c:v>
                </c:pt>
                <c:pt idx="1981">
                  <c:v>28818</c:v>
                </c:pt>
                <c:pt idx="1982">
                  <c:v>28821</c:v>
                </c:pt>
                <c:pt idx="1983">
                  <c:v>28822</c:v>
                </c:pt>
                <c:pt idx="1984">
                  <c:v>28823</c:v>
                </c:pt>
                <c:pt idx="1985">
                  <c:v>28824</c:v>
                </c:pt>
                <c:pt idx="1986">
                  <c:v>28825</c:v>
                </c:pt>
                <c:pt idx="1987">
                  <c:v>28828</c:v>
                </c:pt>
                <c:pt idx="1988">
                  <c:v>28829</c:v>
                </c:pt>
                <c:pt idx="1989">
                  <c:v>28830</c:v>
                </c:pt>
                <c:pt idx="1990">
                  <c:v>28831</c:v>
                </c:pt>
                <c:pt idx="1991">
                  <c:v>28832</c:v>
                </c:pt>
                <c:pt idx="1992">
                  <c:v>28835</c:v>
                </c:pt>
                <c:pt idx="1993">
                  <c:v>28836</c:v>
                </c:pt>
                <c:pt idx="1994">
                  <c:v>28837</c:v>
                </c:pt>
                <c:pt idx="1995">
                  <c:v>28838</c:v>
                </c:pt>
                <c:pt idx="1996">
                  <c:v>28839</c:v>
                </c:pt>
                <c:pt idx="1997">
                  <c:v>28842</c:v>
                </c:pt>
                <c:pt idx="1998">
                  <c:v>28843</c:v>
                </c:pt>
                <c:pt idx="1999">
                  <c:v>28844</c:v>
                </c:pt>
                <c:pt idx="2000">
                  <c:v>28845</c:v>
                </c:pt>
                <c:pt idx="2001">
                  <c:v>28846</c:v>
                </c:pt>
                <c:pt idx="2002">
                  <c:v>28850</c:v>
                </c:pt>
                <c:pt idx="2003">
                  <c:v>28851</c:v>
                </c:pt>
                <c:pt idx="2004">
                  <c:v>28852</c:v>
                </c:pt>
                <c:pt idx="2005">
                  <c:v>28853</c:v>
                </c:pt>
                <c:pt idx="2006">
                  <c:v>28857</c:v>
                </c:pt>
                <c:pt idx="2007">
                  <c:v>28858</c:v>
                </c:pt>
                <c:pt idx="2008">
                  <c:v>28859</c:v>
                </c:pt>
                <c:pt idx="2009">
                  <c:v>28860</c:v>
                </c:pt>
                <c:pt idx="2010">
                  <c:v>28863</c:v>
                </c:pt>
                <c:pt idx="2011">
                  <c:v>28864</c:v>
                </c:pt>
                <c:pt idx="2012">
                  <c:v>28865</c:v>
                </c:pt>
                <c:pt idx="2013">
                  <c:v>28866</c:v>
                </c:pt>
                <c:pt idx="2014">
                  <c:v>28867</c:v>
                </c:pt>
                <c:pt idx="2015">
                  <c:v>28870</c:v>
                </c:pt>
                <c:pt idx="2016">
                  <c:v>28871</c:v>
                </c:pt>
                <c:pt idx="2017">
                  <c:v>28872</c:v>
                </c:pt>
                <c:pt idx="2018">
                  <c:v>28873</c:v>
                </c:pt>
                <c:pt idx="2019">
                  <c:v>28874</c:v>
                </c:pt>
                <c:pt idx="2020">
                  <c:v>28877</c:v>
                </c:pt>
                <c:pt idx="2021">
                  <c:v>28878</c:v>
                </c:pt>
                <c:pt idx="2022">
                  <c:v>28879</c:v>
                </c:pt>
                <c:pt idx="2023">
                  <c:v>28880</c:v>
                </c:pt>
                <c:pt idx="2024">
                  <c:v>28881</c:v>
                </c:pt>
                <c:pt idx="2025">
                  <c:v>28884</c:v>
                </c:pt>
                <c:pt idx="2026">
                  <c:v>28885</c:v>
                </c:pt>
                <c:pt idx="2027">
                  <c:v>28886</c:v>
                </c:pt>
                <c:pt idx="2028">
                  <c:v>28887</c:v>
                </c:pt>
                <c:pt idx="2029">
                  <c:v>28888</c:v>
                </c:pt>
                <c:pt idx="2030">
                  <c:v>28891</c:v>
                </c:pt>
                <c:pt idx="2031">
                  <c:v>28892</c:v>
                </c:pt>
                <c:pt idx="2032">
                  <c:v>28893</c:v>
                </c:pt>
                <c:pt idx="2033">
                  <c:v>28894</c:v>
                </c:pt>
                <c:pt idx="2034">
                  <c:v>28895</c:v>
                </c:pt>
                <c:pt idx="2035">
                  <c:v>28899</c:v>
                </c:pt>
                <c:pt idx="2036">
                  <c:v>28900</c:v>
                </c:pt>
                <c:pt idx="2037">
                  <c:v>28901</c:v>
                </c:pt>
                <c:pt idx="2038">
                  <c:v>28902</c:v>
                </c:pt>
                <c:pt idx="2039">
                  <c:v>28906</c:v>
                </c:pt>
                <c:pt idx="2040">
                  <c:v>28907</c:v>
                </c:pt>
                <c:pt idx="2041">
                  <c:v>28908</c:v>
                </c:pt>
                <c:pt idx="2042">
                  <c:v>28909</c:v>
                </c:pt>
                <c:pt idx="2043">
                  <c:v>28912</c:v>
                </c:pt>
                <c:pt idx="2044">
                  <c:v>28913</c:v>
                </c:pt>
                <c:pt idx="2045">
                  <c:v>28914</c:v>
                </c:pt>
                <c:pt idx="2046">
                  <c:v>28915</c:v>
                </c:pt>
                <c:pt idx="2047">
                  <c:v>28916</c:v>
                </c:pt>
                <c:pt idx="2048">
                  <c:v>28919</c:v>
                </c:pt>
                <c:pt idx="2049">
                  <c:v>28920</c:v>
                </c:pt>
                <c:pt idx="2050">
                  <c:v>28921</c:v>
                </c:pt>
                <c:pt idx="2051">
                  <c:v>28922</c:v>
                </c:pt>
                <c:pt idx="2052">
                  <c:v>28923</c:v>
                </c:pt>
                <c:pt idx="2053">
                  <c:v>28926</c:v>
                </c:pt>
                <c:pt idx="2054">
                  <c:v>28927</c:v>
                </c:pt>
                <c:pt idx="2055">
                  <c:v>28928</c:v>
                </c:pt>
                <c:pt idx="2056">
                  <c:v>28929</c:v>
                </c:pt>
                <c:pt idx="2057">
                  <c:v>28930</c:v>
                </c:pt>
                <c:pt idx="2058">
                  <c:v>28933</c:v>
                </c:pt>
                <c:pt idx="2059">
                  <c:v>28934</c:v>
                </c:pt>
                <c:pt idx="2060">
                  <c:v>28935</c:v>
                </c:pt>
                <c:pt idx="2061">
                  <c:v>28936</c:v>
                </c:pt>
                <c:pt idx="2062">
                  <c:v>28937</c:v>
                </c:pt>
                <c:pt idx="2063">
                  <c:v>28940</c:v>
                </c:pt>
                <c:pt idx="2064">
                  <c:v>28941</c:v>
                </c:pt>
                <c:pt idx="2065">
                  <c:v>28942</c:v>
                </c:pt>
                <c:pt idx="2066">
                  <c:v>28943</c:v>
                </c:pt>
                <c:pt idx="2067">
                  <c:v>28944</c:v>
                </c:pt>
                <c:pt idx="2068">
                  <c:v>28947</c:v>
                </c:pt>
                <c:pt idx="2069">
                  <c:v>28948</c:v>
                </c:pt>
                <c:pt idx="2070">
                  <c:v>28949</c:v>
                </c:pt>
                <c:pt idx="2071">
                  <c:v>28950</c:v>
                </c:pt>
                <c:pt idx="2072">
                  <c:v>28951</c:v>
                </c:pt>
                <c:pt idx="2073">
                  <c:v>28954</c:v>
                </c:pt>
                <c:pt idx="2074">
                  <c:v>28955</c:v>
                </c:pt>
                <c:pt idx="2075">
                  <c:v>28956</c:v>
                </c:pt>
                <c:pt idx="2076">
                  <c:v>28957</c:v>
                </c:pt>
                <c:pt idx="2077">
                  <c:v>28961</c:v>
                </c:pt>
                <c:pt idx="2078">
                  <c:v>28962</c:v>
                </c:pt>
                <c:pt idx="2079">
                  <c:v>28963</c:v>
                </c:pt>
                <c:pt idx="2080">
                  <c:v>28964</c:v>
                </c:pt>
                <c:pt idx="2081">
                  <c:v>28965</c:v>
                </c:pt>
                <c:pt idx="2082">
                  <c:v>28968</c:v>
                </c:pt>
                <c:pt idx="2083">
                  <c:v>28969</c:v>
                </c:pt>
                <c:pt idx="2084">
                  <c:v>28970</c:v>
                </c:pt>
                <c:pt idx="2085">
                  <c:v>28971</c:v>
                </c:pt>
                <c:pt idx="2086">
                  <c:v>28972</c:v>
                </c:pt>
                <c:pt idx="2087">
                  <c:v>28975</c:v>
                </c:pt>
                <c:pt idx="2088">
                  <c:v>28976</c:v>
                </c:pt>
                <c:pt idx="2089">
                  <c:v>28977</c:v>
                </c:pt>
                <c:pt idx="2090">
                  <c:v>28978</c:v>
                </c:pt>
                <c:pt idx="2091">
                  <c:v>28979</c:v>
                </c:pt>
                <c:pt idx="2092">
                  <c:v>28982</c:v>
                </c:pt>
                <c:pt idx="2093">
                  <c:v>28983</c:v>
                </c:pt>
                <c:pt idx="2094">
                  <c:v>28984</c:v>
                </c:pt>
                <c:pt idx="2095">
                  <c:v>28985</c:v>
                </c:pt>
                <c:pt idx="2096">
                  <c:v>28986</c:v>
                </c:pt>
                <c:pt idx="2097">
                  <c:v>28989</c:v>
                </c:pt>
                <c:pt idx="2098">
                  <c:v>28990</c:v>
                </c:pt>
                <c:pt idx="2099">
                  <c:v>28991</c:v>
                </c:pt>
                <c:pt idx="2100">
                  <c:v>28992</c:v>
                </c:pt>
                <c:pt idx="2101">
                  <c:v>28993</c:v>
                </c:pt>
                <c:pt idx="2102">
                  <c:v>28996</c:v>
                </c:pt>
                <c:pt idx="2103">
                  <c:v>28997</c:v>
                </c:pt>
                <c:pt idx="2104">
                  <c:v>28998</c:v>
                </c:pt>
                <c:pt idx="2105">
                  <c:v>28999</c:v>
                </c:pt>
                <c:pt idx="2106">
                  <c:v>29000</c:v>
                </c:pt>
                <c:pt idx="2107">
                  <c:v>29003</c:v>
                </c:pt>
                <c:pt idx="2108">
                  <c:v>29004</c:v>
                </c:pt>
                <c:pt idx="2109">
                  <c:v>29006</c:v>
                </c:pt>
                <c:pt idx="2110">
                  <c:v>29007</c:v>
                </c:pt>
                <c:pt idx="2111">
                  <c:v>29010</c:v>
                </c:pt>
                <c:pt idx="2112">
                  <c:v>29011</c:v>
                </c:pt>
                <c:pt idx="2113">
                  <c:v>29012</c:v>
                </c:pt>
                <c:pt idx="2114">
                  <c:v>29013</c:v>
                </c:pt>
                <c:pt idx="2115">
                  <c:v>29014</c:v>
                </c:pt>
                <c:pt idx="2116">
                  <c:v>29017</c:v>
                </c:pt>
                <c:pt idx="2117">
                  <c:v>29018</c:v>
                </c:pt>
                <c:pt idx="2118">
                  <c:v>29019</c:v>
                </c:pt>
                <c:pt idx="2119">
                  <c:v>29020</c:v>
                </c:pt>
                <c:pt idx="2120">
                  <c:v>29021</c:v>
                </c:pt>
                <c:pt idx="2121">
                  <c:v>29024</c:v>
                </c:pt>
                <c:pt idx="2122">
                  <c:v>29025</c:v>
                </c:pt>
                <c:pt idx="2123">
                  <c:v>29026</c:v>
                </c:pt>
                <c:pt idx="2124">
                  <c:v>29027</c:v>
                </c:pt>
                <c:pt idx="2125">
                  <c:v>29028</c:v>
                </c:pt>
                <c:pt idx="2126">
                  <c:v>29031</c:v>
                </c:pt>
                <c:pt idx="2127">
                  <c:v>29032</c:v>
                </c:pt>
                <c:pt idx="2128">
                  <c:v>29033</c:v>
                </c:pt>
                <c:pt idx="2129">
                  <c:v>29034</c:v>
                </c:pt>
                <c:pt idx="2130">
                  <c:v>29035</c:v>
                </c:pt>
                <c:pt idx="2131">
                  <c:v>29038</c:v>
                </c:pt>
                <c:pt idx="2132">
                  <c:v>29039</c:v>
                </c:pt>
                <c:pt idx="2133">
                  <c:v>29041</c:v>
                </c:pt>
                <c:pt idx="2134">
                  <c:v>29042</c:v>
                </c:pt>
                <c:pt idx="2135">
                  <c:v>29045</c:v>
                </c:pt>
                <c:pt idx="2136">
                  <c:v>29046</c:v>
                </c:pt>
                <c:pt idx="2137">
                  <c:v>29047</c:v>
                </c:pt>
                <c:pt idx="2138">
                  <c:v>29048</c:v>
                </c:pt>
                <c:pt idx="2139">
                  <c:v>29049</c:v>
                </c:pt>
                <c:pt idx="2140">
                  <c:v>29052</c:v>
                </c:pt>
                <c:pt idx="2141">
                  <c:v>29053</c:v>
                </c:pt>
                <c:pt idx="2142">
                  <c:v>29054</c:v>
                </c:pt>
                <c:pt idx="2143">
                  <c:v>29055</c:v>
                </c:pt>
                <c:pt idx="2144">
                  <c:v>29056</c:v>
                </c:pt>
                <c:pt idx="2145">
                  <c:v>29059</c:v>
                </c:pt>
                <c:pt idx="2146">
                  <c:v>29060</c:v>
                </c:pt>
                <c:pt idx="2147">
                  <c:v>29061</c:v>
                </c:pt>
                <c:pt idx="2148">
                  <c:v>29062</c:v>
                </c:pt>
                <c:pt idx="2149">
                  <c:v>29063</c:v>
                </c:pt>
                <c:pt idx="2150">
                  <c:v>29066</c:v>
                </c:pt>
                <c:pt idx="2151">
                  <c:v>29067</c:v>
                </c:pt>
                <c:pt idx="2152">
                  <c:v>29068</c:v>
                </c:pt>
                <c:pt idx="2153">
                  <c:v>29069</c:v>
                </c:pt>
                <c:pt idx="2154">
                  <c:v>29070</c:v>
                </c:pt>
                <c:pt idx="2155">
                  <c:v>29073</c:v>
                </c:pt>
                <c:pt idx="2156">
                  <c:v>29074</c:v>
                </c:pt>
                <c:pt idx="2157">
                  <c:v>29075</c:v>
                </c:pt>
                <c:pt idx="2158">
                  <c:v>29076</c:v>
                </c:pt>
                <c:pt idx="2159">
                  <c:v>29077</c:v>
                </c:pt>
                <c:pt idx="2160">
                  <c:v>29080</c:v>
                </c:pt>
                <c:pt idx="2161">
                  <c:v>29081</c:v>
                </c:pt>
                <c:pt idx="2162">
                  <c:v>29082</c:v>
                </c:pt>
                <c:pt idx="2163">
                  <c:v>29083</c:v>
                </c:pt>
                <c:pt idx="2164">
                  <c:v>29084</c:v>
                </c:pt>
                <c:pt idx="2165">
                  <c:v>29087</c:v>
                </c:pt>
                <c:pt idx="2166">
                  <c:v>29088</c:v>
                </c:pt>
                <c:pt idx="2167">
                  <c:v>29089</c:v>
                </c:pt>
                <c:pt idx="2168">
                  <c:v>29090</c:v>
                </c:pt>
                <c:pt idx="2169">
                  <c:v>29091</c:v>
                </c:pt>
                <c:pt idx="2170">
                  <c:v>29094</c:v>
                </c:pt>
                <c:pt idx="2171">
                  <c:v>29095</c:v>
                </c:pt>
                <c:pt idx="2172">
                  <c:v>29096</c:v>
                </c:pt>
                <c:pt idx="2173">
                  <c:v>29097</c:v>
                </c:pt>
                <c:pt idx="2174">
                  <c:v>29098</c:v>
                </c:pt>
                <c:pt idx="2175">
                  <c:v>29102</c:v>
                </c:pt>
                <c:pt idx="2176">
                  <c:v>29103</c:v>
                </c:pt>
                <c:pt idx="2177">
                  <c:v>29104</c:v>
                </c:pt>
                <c:pt idx="2178">
                  <c:v>29105</c:v>
                </c:pt>
                <c:pt idx="2179">
                  <c:v>29108</c:v>
                </c:pt>
                <c:pt idx="2180">
                  <c:v>29109</c:v>
                </c:pt>
                <c:pt idx="2181">
                  <c:v>29110</c:v>
                </c:pt>
                <c:pt idx="2182">
                  <c:v>29111</c:v>
                </c:pt>
                <c:pt idx="2183">
                  <c:v>29112</c:v>
                </c:pt>
                <c:pt idx="2184">
                  <c:v>29115</c:v>
                </c:pt>
                <c:pt idx="2185">
                  <c:v>29116</c:v>
                </c:pt>
                <c:pt idx="2186">
                  <c:v>29117</c:v>
                </c:pt>
                <c:pt idx="2187">
                  <c:v>29118</c:v>
                </c:pt>
                <c:pt idx="2188">
                  <c:v>29119</c:v>
                </c:pt>
                <c:pt idx="2189">
                  <c:v>29122</c:v>
                </c:pt>
                <c:pt idx="2190">
                  <c:v>29123</c:v>
                </c:pt>
                <c:pt idx="2191">
                  <c:v>29124</c:v>
                </c:pt>
                <c:pt idx="2192">
                  <c:v>29125</c:v>
                </c:pt>
                <c:pt idx="2193">
                  <c:v>29126</c:v>
                </c:pt>
                <c:pt idx="2194">
                  <c:v>29129</c:v>
                </c:pt>
                <c:pt idx="2195">
                  <c:v>29130</c:v>
                </c:pt>
                <c:pt idx="2196">
                  <c:v>29131</c:v>
                </c:pt>
                <c:pt idx="2197">
                  <c:v>29132</c:v>
                </c:pt>
                <c:pt idx="2198">
                  <c:v>29133</c:v>
                </c:pt>
                <c:pt idx="2199">
                  <c:v>29137</c:v>
                </c:pt>
                <c:pt idx="2200">
                  <c:v>29138</c:v>
                </c:pt>
                <c:pt idx="2201">
                  <c:v>29139</c:v>
                </c:pt>
                <c:pt idx="2202">
                  <c:v>29140</c:v>
                </c:pt>
                <c:pt idx="2203">
                  <c:v>29143</c:v>
                </c:pt>
                <c:pt idx="2204">
                  <c:v>29144</c:v>
                </c:pt>
                <c:pt idx="2205">
                  <c:v>29145</c:v>
                </c:pt>
                <c:pt idx="2206">
                  <c:v>29146</c:v>
                </c:pt>
                <c:pt idx="2207">
                  <c:v>29147</c:v>
                </c:pt>
                <c:pt idx="2208">
                  <c:v>29150</c:v>
                </c:pt>
                <c:pt idx="2209">
                  <c:v>29151</c:v>
                </c:pt>
                <c:pt idx="2210">
                  <c:v>29152</c:v>
                </c:pt>
                <c:pt idx="2211">
                  <c:v>29153</c:v>
                </c:pt>
                <c:pt idx="2212">
                  <c:v>29154</c:v>
                </c:pt>
                <c:pt idx="2213">
                  <c:v>29157</c:v>
                </c:pt>
                <c:pt idx="2214">
                  <c:v>29158</c:v>
                </c:pt>
                <c:pt idx="2215">
                  <c:v>29159</c:v>
                </c:pt>
                <c:pt idx="2216">
                  <c:v>29160</c:v>
                </c:pt>
                <c:pt idx="2217">
                  <c:v>29161</c:v>
                </c:pt>
                <c:pt idx="2218">
                  <c:v>29164</c:v>
                </c:pt>
                <c:pt idx="2219">
                  <c:v>29166</c:v>
                </c:pt>
                <c:pt idx="2220">
                  <c:v>29167</c:v>
                </c:pt>
                <c:pt idx="2221">
                  <c:v>29168</c:v>
                </c:pt>
                <c:pt idx="2222">
                  <c:v>29172</c:v>
                </c:pt>
                <c:pt idx="2223">
                  <c:v>29173</c:v>
                </c:pt>
                <c:pt idx="2224">
                  <c:v>29174</c:v>
                </c:pt>
                <c:pt idx="2225">
                  <c:v>29175</c:v>
                </c:pt>
                <c:pt idx="2226">
                  <c:v>29178</c:v>
                </c:pt>
                <c:pt idx="2227">
                  <c:v>29179</c:v>
                </c:pt>
                <c:pt idx="2228">
                  <c:v>29180</c:v>
                </c:pt>
                <c:pt idx="2229">
                  <c:v>29182</c:v>
                </c:pt>
                <c:pt idx="2230">
                  <c:v>29185</c:v>
                </c:pt>
                <c:pt idx="2231">
                  <c:v>29186</c:v>
                </c:pt>
                <c:pt idx="2232">
                  <c:v>29187</c:v>
                </c:pt>
                <c:pt idx="2233">
                  <c:v>29188</c:v>
                </c:pt>
                <c:pt idx="2234">
                  <c:v>29189</c:v>
                </c:pt>
                <c:pt idx="2235">
                  <c:v>29192</c:v>
                </c:pt>
                <c:pt idx="2236">
                  <c:v>29193</c:v>
                </c:pt>
                <c:pt idx="2237">
                  <c:v>29194</c:v>
                </c:pt>
                <c:pt idx="2238">
                  <c:v>29195</c:v>
                </c:pt>
                <c:pt idx="2239">
                  <c:v>29196</c:v>
                </c:pt>
                <c:pt idx="2240">
                  <c:v>29199</c:v>
                </c:pt>
                <c:pt idx="2241">
                  <c:v>29200</c:v>
                </c:pt>
                <c:pt idx="2242">
                  <c:v>29201</c:v>
                </c:pt>
                <c:pt idx="2243">
                  <c:v>29202</c:v>
                </c:pt>
                <c:pt idx="2244">
                  <c:v>29203</c:v>
                </c:pt>
                <c:pt idx="2245">
                  <c:v>29206</c:v>
                </c:pt>
                <c:pt idx="2246">
                  <c:v>29207</c:v>
                </c:pt>
                <c:pt idx="2247">
                  <c:v>29208</c:v>
                </c:pt>
                <c:pt idx="2248">
                  <c:v>29209</c:v>
                </c:pt>
                <c:pt idx="2249">
                  <c:v>29210</c:v>
                </c:pt>
                <c:pt idx="2250">
                  <c:v>29213</c:v>
                </c:pt>
                <c:pt idx="2251">
                  <c:v>29215</c:v>
                </c:pt>
                <c:pt idx="2252">
                  <c:v>29216</c:v>
                </c:pt>
                <c:pt idx="2253">
                  <c:v>29217</c:v>
                </c:pt>
                <c:pt idx="2254">
                  <c:v>29220</c:v>
                </c:pt>
                <c:pt idx="2255">
                  <c:v>29222</c:v>
                </c:pt>
                <c:pt idx="2256">
                  <c:v>29223</c:v>
                </c:pt>
                <c:pt idx="2257">
                  <c:v>29224</c:v>
                </c:pt>
                <c:pt idx="2258">
                  <c:v>29227</c:v>
                </c:pt>
                <c:pt idx="2259">
                  <c:v>29228</c:v>
                </c:pt>
                <c:pt idx="2260">
                  <c:v>29229</c:v>
                </c:pt>
                <c:pt idx="2261">
                  <c:v>29230</c:v>
                </c:pt>
                <c:pt idx="2262">
                  <c:v>29231</c:v>
                </c:pt>
                <c:pt idx="2263">
                  <c:v>29234</c:v>
                </c:pt>
                <c:pt idx="2264">
                  <c:v>29235</c:v>
                </c:pt>
                <c:pt idx="2265">
                  <c:v>29236</c:v>
                </c:pt>
                <c:pt idx="2266">
                  <c:v>29237</c:v>
                </c:pt>
                <c:pt idx="2267">
                  <c:v>29238</c:v>
                </c:pt>
                <c:pt idx="2268">
                  <c:v>29241</c:v>
                </c:pt>
                <c:pt idx="2269">
                  <c:v>29242</c:v>
                </c:pt>
                <c:pt idx="2270">
                  <c:v>29243</c:v>
                </c:pt>
                <c:pt idx="2271">
                  <c:v>29244</c:v>
                </c:pt>
                <c:pt idx="2272">
                  <c:v>29245</c:v>
                </c:pt>
                <c:pt idx="2273">
                  <c:v>29248</c:v>
                </c:pt>
                <c:pt idx="2274">
                  <c:v>29249</c:v>
                </c:pt>
                <c:pt idx="2275">
                  <c:v>29250</c:v>
                </c:pt>
                <c:pt idx="2276">
                  <c:v>29251</c:v>
                </c:pt>
                <c:pt idx="2277">
                  <c:v>29252</c:v>
                </c:pt>
                <c:pt idx="2278">
                  <c:v>29255</c:v>
                </c:pt>
                <c:pt idx="2279">
                  <c:v>29256</c:v>
                </c:pt>
                <c:pt idx="2280">
                  <c:v>29257</c:v>
                </c:pt>
                <c:pt idx="2281">
                  <c:v>29258</c:v>
                </c:pt>
                <c:pt idx="2282">
                  <c:v>29259</c:v>
                </c:pt>
                <c:pt idx="2283">
                  <c:v>29262</c:v>
                </c:pt>
                <c:pt idx="2284">
                  <c:v>29264</c:v>
                </c:pt>
                <c:pt idx="2285">
                  <c:v>29265</c:v>
                </c:pt>
                <c:pt idx="2286">
                  <c:v>29266</c:v>
                </c:pt>
                <c:pt idx="2287">
                  <c:v>29270</c:v>
                </c:pt>
                <c:pt idx="2288">
                  <c:v>29271</c:v>
                </c:pt>
                <c:pt idx="2289">
                  <c:v>29272</c:v>
                </c:pt>
                <c:pt idx="2290">
                  <c:v>29273</c:v>
                </c:pt>
                <c:pt idx="2291">
                  <c:v>29276</c:v>
                </c:pt>
                <c:pt idx="2292">
                  <c:v>29277</c:v>
                </c:pt>
                <c:pt idx="2293">
                  <c:v>29278</c:v>
                </c:pt>
                <c:pt idx="2294">
                  <c:v>29279</c:v>
                </c:pt>
                <c:pt idx="2295">
                  <c:v>29280</c:v>
                </c:pt>
                <c:pt idx="2296">
                  <c:v>29283</c:v>
                </c:pt>
                <c:pt idx="2297">
                  <c:v>29284</c:v>
                </c:pt>
                <c:pt idx="2298">
                  <c:v>29285</c:v>
                </c:pt>
                <c:pt idx="2299">
                  <c:v>29286</c:v>
                </c:pt>
                <c:pt idx="2300">
                  <c:v>29287</c:v>
                </c:pt>
                <c:pt idx="2301">
                  <c:v>29290</c:v>
                </c:pt>
                <c:pt idx="2302">
                  <c:v>29291</c:v>
                </c:pt>
                <c:pt idx="2303">
                  <c:v>29292</c:v>
                </c:pt>
                <c:pt idx="2304">
                  <c:v>29293</c:v>
                </c:pt>
                <c:pt idx="2305">
                  <c:v>29294</c:v>
                </c:pt>
                <c:pt idx="2306">
                  <c:v>29297</c:v>
                </c:pt>
                <c:pt idx="2307">
                  <c:v>29298</c:v>
                </c:pt>
                <c:pt idx="2308">
                  <c:v>29299</c:v>
                </c:pt>
                <c:pt idx="2309">
                  <c:v>29300</c:v>
                </c:pt>
                <c:pt idx="2310">
                  <c:v>29301</c:v>
                </c:pt>
                <c:pt idx="2311">
                  <c:v>29304</c:v>
                </c:pt>
                <c:pt idx="2312">
                  <c:v>29305</c:v>
                </c:pt>
                <c:pt idx="2313">
                  <c:v>29306</c:v>
                </c:pt>
                <c:pt idx="2314">
                  <c:v>29307</c:v>
                </c:pt>
                <c:pt idx="2315">
                  <c:v>29308</c:v>
                </c:pt>
                <c:pt idx="2316">
                  <c:v>29311</c:v>
                </c:pt>
                <c:pt idx="2317">
                  <c:v>29312</c:v>
                </c:pt>
                <c:pt idx="2318">
                  <c:v>29313</c:v>
                </c:pt>
                <c:pt idx="2319">
                  <c:v>29314</c:v>
                </c:pt>
                <c:pt idx="2320">
                  <c:v>29318</c:v>
                </c:pt>
                <c:pt idx="2321">
                  <c:v>29319</c:v>
                </c:pt>
                <c:pt idx="2322">
                  <c:v>29320</c:v>
                </c:pt>
                <c:pt idx="2323">
                  <c:v>29321</c:v>
                </c:pt>
                <c:pt idx="2324">
                  <c:v>29322</c:v>
                </c:pt>
                <c:pt idx="2325">
                  <c:v>29325</c:v>
                </c:pt>
                <c:pt idx="2326">
                  <c:v>29326</c:v>
                </c:pt>
                <c:pt idx="2327">
                  <c:v>29327</c:v>
                </c:pt>
                <c:pt idx="2328">
                  <c:v>29328</c:v>
                </c:pt>
                <c:pt idx="2329">
                  <c:v>29329</c:v>
                </c:pt>
                <c:pt idx="2330">
                  <c:v>29332</c:v>
                </c:pt>
                <c:pt idx="2331">
                  <c:v>29333</c:v>
                </c:pt>
                <c:pt idx="2332">
                  <c:v>29334</c:v>
                </c:pt>
                <c:pt idx="2333">
                  <c:v>29335</c:v>
                </c:pt>
                <c:pt idx="2334">
                  <c:v>29336</c:v>
                </c:pt>
                <c:pt idx="2335">
                  <c:v>29339</c:v>
                </c:pt>
                <c:pt idx="2336">
                  <c:v>29340</c:v>
                </c:pt>
                <c:pt idx="2337">
                  <c:v>29341</c:v>
                </c:pt>
                <c:pt idx="2338">
                  <c:v>29342</c:v>
                </c:pt>
                <c:pt idx="2339">
                  <c:v>29343</c:v>
                </c:pt>
                <c:pt idx="2340">
                  <c:v>29346</c:v>
                </c:pt>
                <c:pt idx="2341">
                  <c:v>29347</c:v>
                </c:pt>
                <c:pt idx="2342">
                  <c:v>29348</c:v>
                </c:pt>
                <c:pt idx="2343">
                  <c:v>29349</c:v>
                </c:pt>
                <c:pt idx="2344">
                  <c:v>29350</c:v>
                </c:pt>
                <c:pt idx="2345">
                  <c:v>29353</c:v>
                </c:pt>
                <c:pt idx="2346">
                  <c:v>29354</c:v>
                </c:pt>
                <c:pt idx="2347">
                  <c:v>29355</c:v>
                </c:pt>
                <c:pt idx="2348">
                  <c:v>29356</c:v>
                </c:pt>
                <c:pt idx="2349">
                  <c:v>29357</c:v>
                </c:pt>
                <c:pt idx="2350">
                  <c:v>29360</c:v>
                </c:pt>
                <c:pt idx="2351">
                  <c:v>29361</c:v>
                </c:pt>
                <c:pt idx="2352">
                  <c:v>29362</c:v>
                </c:pt>
                <c:pt idx="2353">
                  <c:v>29363</c:v>
                </c:pt>
                <c:pt idx="2354">
                  <c:v>29364</c:v>
                </c:pt>
                <c:pt idx="2355">
                  <c:v>29368</c:v>
                </c:pt>
                <c:pt idx="2356">
                  <c:v>29369</c:v>
                </c:pt>
                <c:pt idx="2357">
                  <c:v>29370</c:v>
                </c:pt>
                <c:pt idx="2358">
                  <c:v>29371</c:v>
                </c:pt>
                <c:pt idx="2359">
                  <c:v>29374</c:v>
                </c:pt>
                <c:pt idx="2360">
                  <c:v>29375</c:v>
                </c:pt>
                <c:pt idx="2361">
                  <c:v>29376</c:v>
                </c:pt>
                <c:pt idx="2362">
                  <c:v>29377</c:v>
                </c:pt>
                <c:pt idx="2363">
                  <c:v>29378</c:v>
                </c:pt>
                <c:pt idx="2364">
                  <c:v>29381</c:v>
                </c:pt>
                <c:pt idx="2365">
                  <c:v>29382</c:v>
                </c:pt>
                <c:pt idx="2366">
                  <c:v>29383</c:v>
                </c:pt>
                <c:pt idx="2367">
                  <c:v>29384</c:v>
                </c:pt>
                <c:pt idx="2368">
                  <c:v>29385</c:v>
                </c:pt>
                <c:pt idx="2369">
                  <c:v>29388</c:v>
                </c:pt>
                <c:pt idx="2370">
                  <c:v>29389</c:v>
                </c:pt>
                <c:pt idx="2371">
                  <c:v>29390</c:v>
                </c:pt>
                <c:pt idx="2372">
                  <c:v>29391</c:v>
                </c:pt>
                <c:pt idx="2373">
                  <c:v>29392</c:v>
                </c:pt>
                <c:pt idx="2374">
                  <c:v>29395</c:v>
                </c:pt>
                <c:pt idx="2375">
                  <c:v>29396</c:v>
                </c:pt>
                <c:pt idx="2376">
                  <c:v>29397</c:v>
                </c:pt>
                <c:pt idx="2377">
                  <c:v>29398</c:v>
                </c:pt>
                <c:pt idx="2378">
                  <c:v>29399</c:v>
                </c:pt>
                <c:pt idx="2379">
                  <c:v>29402</c:v>
                </c:pt>
                <c:pt idx="2380">
                  <c:v>29403</c:v>
                </c:pt>
                <c:pt idx="2381">
                  <c:v>29404</c:v>
                </c:pt>
                <c:pt idx="2382">
                  <c:v>29405</c:v>
                </c:pt>
                <c:pt idx="2383">
                  <c:v>29409</c:v>
                </c:pt>
                <c:pt idx="2384">
                  <c:v>29410</c:v>
                </c:pt>
                <c:pt idx="2385">
                  <c:v>29411</c:v>
                </c:pt>
                <c:pt idx="2386">
                  <c:v>29412</c:v>
                </c:pt>
                <c:pt idx="2387">
                  <c:v>29413</c:v>
                </c:pt>
                <c:pt idx="2388">
                  <c:v>29416</c:v>
                </c:pt>
                <c:pt idx="2389">
                  <c:v>29417</c:v>
                </c:pt>
                <c:pt idx="2390">
                  <c:v>29418</c:v>
                </c:pt>
                <c:pt idx="2391">
                  <c:v>29419</c:v>
                </c:pt>
                <c:pt idx="2392">
                  <c:v>29420</c:v>
                </c:pt>
                <c:pt idx="2393">
                  <c:v>29423</c:v>
                </c:pt>
                <c:pt idx="2394">
                  <c:v>29424</c:v>
                </c:pt>
                <c:pt idx="2395">
                  <c:v>29425</c:v>
                </c:pt>
                <c:pt idx="2396">
                  <c:v>29426</c:v>
                </c:pt>
                <c:pt idx="2397">
                  <c:v>29427</c:v>
                </c:pt>
                <c:pt idx="2398">
                  <c:v>29430</c:v>
                </c:pt>
                <c:pt idx="2399">
                  <c:v>29431</c:v>
                </c:pt>
                <c:pt idx="2400">
                  <c:v>29432</c:v>
                </c:pt>
                <c:pt idx="2401">
                  <c:v>29433</c:v>
                </c:pt>
                <c:pt idx="2402">
                  <c:v>29434</c:v>
                </c:pt>
                <c:pt idx="2403">
                  <c:v>29437</c:v>
                </c:pt>
                <c:pt idx="2404">
                  <c:v>29438</c:v>
                </c:pt>
                <c:pt idx="2405">
                  <c:v>29439</c:v>
                </c:pt>
                <c:pt idx="2406">
                  <c:v>29440</c:v>
                </c:pt>
                <c:pt idx="2407">
                  <c:v>29441</c:v>
                </c:pt>
                <c:pt idx="2408">
                  <c:v>29444</c:v>
                </c:pt>
                <c:pt idx="2409">
                  <c:v>29445</c:v>
                </c:pt>
                <c:pt idx="2410">
                  <c:v>29446</c:v>
                </c:pt>
                <c:pt idx="2411">
                  <c:v>29447</c:v>
                </c:pt>
                <c:pt idx="2412">
                  <c:v>29448</c:v>
                </c:pt>
                <c:pt idx="2413">
                  <c:v>29451</c:v>
                </c:pt>
                <c:pt idx="2414">
                  <c:v>29452</c:v>
                </c:pt>
                <c:pt idx="2415">
                  <c:v>29453</c:v>
                </c:pt>
                <c:pt idx="2416">
                  <c:v>29454</c:v>
                </c:pt>
                <c:pt idx="2417">
                  <c:v>29455</c:v>
                </c:pt>
                <c:pt idx="2418">
                  <c:v>29458</c:v>
                </c:pt>
                <c:pt idx="2419">
                  <c:v>29459</c:v>
                </c:pt>
                <c:pt idx="2420">
                  <c:v>29460</c:v>
                </c:pt>
                <c:pt idx="2421">
                  <c:v>29461</c:v>
                </c:pt>
                <c:pt idx="2422">
                  <c:v>29462</c:v>
                </c:pt>
                <c:pt idx="2423">
                  <c:v>29466</c:v>
                </c:pt>
                <c:pt idx="2424">
                  <c:v>29467</c:v>
                </c:pt>
                <c:pt idx="2425">
                  <c:v>29468</c:v>
                </c:pt>
                <c:pt idx="2426">
                  <c:v>29469</c:v>
                </c:pt>
                <c:pt idx="2427">
                  <c:v>29472</c:v>
                </c:pt>
                <c:pt idx="2428">
                  <c:v>29473</c:v>
                </c:pt>
                <c:pt idx="2429">
                  <c:v>29474</c:v>
                </c:pt>
                <c:pt idx="2430">
                  <c:v>29475</c:v>
                </c:pt>
                <c:pt idx="2431">
                  <c:v>29476</c:v>
                </c:pt>
                <c:pt idx="2432">
                  <c:v>29479</c:v>
                </c:pt>
                <c:pt idx="2433">
                  <c:v>29480</c:v>
                </c:pt>
                <c:pt idx="2434">
                  <c:v>29481</c:v>
                </c:pt>
                <c:pt idx="2435">
                  <c:v>29482</c:v>
                </c:pt>
                <c:pt idx="2436">
                  <c:v>29483</c:v>
                </c:pt>
                <c:pt idx="2437">
                  <c:v>29486</c:v>
                </c:pt>
                <c:pt idx="2438">
                  <c:v>29487</c:v>
                </c:pt>
                <c:pt idx="2439">
                  <c:v>29488</c:v>
                </c:pt>
                <c:pt idx="2440">
                  <c:v>29489</c:v>
                </c:pt>
                <c:pt idx="2441">
                  <c:v>29490</c:v>
                </c:pt>
                <c:pt idx="2442">
                  <c:v>29493</c:v>
                </c:pt>
                <c:pt idx="2443">
                  <c:v>29494</c:v>
                </c:pt>
                <c:pt idx="2444">
                  <c:v>29495</c:v>
                </c:pt>
                <c:pt idx="2445">
                  <c:v>29496</c:v>
                </c:pt>
                <c:pt idx="2446">
                  <c:v>29497</c:v>
                </c:pt>
                <c:pt idx="2447">
                  <c:v>29500</c:v>
                </c:pt>
                <c:pt idx="2448">
                  <c:v>29501</c:v>
                </c:pt>
                <c:pt idx="2449">
                  <c:v>29502</c:v>
                </c:pt>
                <c:pt idx="2450">
                  <c:v>29503</c:v>
                </c:pt>
                <c:pt idx="2451">
                  <c:v>29504</c:v>
                </c:pt>
                <c:pt idx="2452">
                  <c:v>29508</c:v>
                </c:pt>
                <c:pt idx="2453">
                  <c:v>29509</c:v>
                </c:pt>
                <c:pt idx="2454">
                  <c:v>29510</c:v>
                </c:pt>
                <c:pt idx="2455">
                  <c:v>29511</c:v>
                </c:pt>
                <c:pt idx="2456">
                  <c:v>29514</c:v>
                </c:pt>
                <c:pt idx="2457">
                  <c:v>29515</c:v>
                </c:pt>
                <c:pt idx="2458">
                  <c:v>29516</c:v>
                </c:pt>
                <c:pt idx="2459">
                  <c:v>29517</c:v>
                </c:pt>
                <c:pt idx="2460">
                  <c:v>29518</c:v>
                </c:pt>
                <c:pt idx="2461">
                  <c:v>29521</c:v>
                </c:pt>
                <c:pt idx="2462">
                  <c:v>29522</c:v>
                </c:pt>
                <c:pt idx="2463">
                  <c:v>29523</c:v>
                </c:pt>
                <c:pt idx="2464">
                  <c:v>29524</c:v>
                </c:pt>
                <c:pt idx="2465">
                  <c:v>29525</c:v>
                </c:pt>
                <c:pt idx="2466">
                  <c:v>29528</c:v>
                </c:pt>
                <c:pt idx="2467">
                  <c:v>29530</c:v>
                </c:pt>
                <c:pt idx="2468">
                  <c:v>29531</c:v>
                </c:pt>
                <c:pt idx="2469">
                  <c:v>29532</c:v>
                </c:pt>
                <c:pt idx="2470">
                  <c:v>29535</c:v>
                </c:pt>
                <c:pt idx="2471">
                  <c:v>29537</c:v>
                </c:pt>
                <c:pt idx="2472">
                  <c:v>29538</c:v>
                </c:pt>
                <c:pt idx="2473">
                  <c:v>29539</c:v>
                </c:pt>
                <c:pt idx="2474">
                  <c:v>29542</c:v>
                </c:pt>
                <c:pt idx="2475">
                  <c:v>29543</c:v>
                </c:pt>
                <c:pt idx="2476">
                  <c:v>29544</c:v>
                </c:pt>
                <c:pt idx="2477">
                  <c:v>29545</c:v>
                </c:pt>
                <c:pt idx="2478">
                  <c:v>29546</c:v>
                </c:pt>
                <c:pt idx="2479">
                  <c:v>29549</c:v>
                </c:pt>
                <c:pt idx="2480">
                  <c:v>29550</c:v>
                </c:pt>
                <c:pt idx="2481">
                  <c:v>29551</c:v>
                </c:pt>
                <c:pt idx="2482">
                  <c:v>29553</c:v>
                </c:pt>
                <c:pt idx="2483">
                  <c:v>29556</c:v>
                </c:pt>
                <c:pt idx="2484">
                  <c:v>29557</c:v>
                </c:pt>
                <c:pt idx="2485">
                  <c:v>29558</c:v>
                </c:pt>
                <c:pt idx="2486">
                  <c:v>29559</c:v>
                </c:pt>
                <c:pt idx="2487">
                  <c:v>29560</c:v>
                </c:pt>
                <c:pt idx="2488">
                  <c:v>29563</c:v>
                </c:pt>
                <c:pt idx="2489">
                  <c:v>29564</c:v>
                </c:pt>
                <c:pt idx="2490">
                  <c:v>29565</c:v>
                </c:pt>
                <c:pt idx="2491">
                  <c:v>29566</c:v>
                </c:pt>
                <c:pt idx="2492">
                  <c:v>29567</c:v>
                </c:pt>
                <c:pt idx="2493">
                  <c:v>29570</c:v>
                </c:pt>
                <c:pt idx="2494">
                  <c:v>29571</c:v>
                </c:pt>
                <c:pt idx="2495">
                  <c:v>29572</c:v>
                </c:pt>
                <c:pt idx="2496">
                  <c:v>29573</c:v>
                </c:pt>
                <c:pt idx="2497">
                  <c:v>29574</c:v>
                </c:pt>
                <c:pt idx="2498">
                  <c:v>29577</c:v>
                </c:pt>
                <c:pt idx="2499">
                  <c:v>29578</c:v>
                </c:pt>
                <c:pt idx="2500">
                  <c:v>29579</c:v>
                </c:pt>
                <c:pt idx="2501">
                  <c:v>29581</c:v>
                </c:pt>
                <c:pt idx="2502">
                  <c:v>29584</c:v>
                </c:pt>
                <c:pt idx="2503">
                  <c:v>29585</c:v>
                </c:pt>
                <c:pt idx="2504">
                  <c:v>29586</c:v>
                </c:pt>
                <c:pt idx="2505">
                  <c:v>29588</c:v>
                </c:pt>
                <c:pt idx="2506">
                  <c:v>29591</c:v>
                </c:pt>
                <c:pt idx="2507">
                  <c:v>29592</c:v>
                </c:pt>
                <c:pt idx="2508">
                  <c:v>29593</c:v>
                </c:pt>
                <c:pt idx="2509">
                  <c:v>29594</c:v>
                </c:pt>
                <c:pt idx="2510">
                  <c:v>29595</c:v>
                </c:pt>
                <c:pt idx="2511">
                  <c:v>29598</c:v>
                </c:pt>
                <c:pt idx="2512">
                  <c:v>29599</c:v>
                </c:pt>
                <c:pt idx="2513">
                  <c:v>29600</c:v>
                </c:pt>
                <c:pt idx="2514">
                  <c:v>29601</c:v>
                </c:pt>
                <c:pt idx="2515">
                  <c:v>29602</c:v>
                </c:pt>
                <c:pt idx="2516">
                  <c:v>29605</c:v>
                </c:pt>
                <c:pt idx="2517">
                  <c:v>29606</c:v>
                </c:pt>
                <c:pt idx="2518">
                  <c:v>29607</c:v>
                </c:pt>
                <c:pt idx="2519">
                  <c:v>29608</c:v>
                </c:pt>
                <c:pt idx="2520">
                  <c:v>29609</c:v>
                </c:pt>
                <c:pt idx="2521">
                  <c:v>29612</c:v>
                </c:pt>
                <c:pt idx="2522">
                  <c:v>29613</c:v>
                </c:pt>
                <c:pt idx="2523">
                  <c:v>29614</c:v>
                </c:pt>
                <c:pt idx="2524">
                  <c:v>29615</c:v>
                </c:pt>
                <c:pt idx="2525">
                  <c:v>29616</c:v>
                </c:pt>
                <c:pt idx="2526">
                  <c:v>29619</c:v>
                </c:pt>
                <c:pt idx="2527">
                  <c:v>29620</c:v>
                </c:pt>
                <c:pt idx="2528">
                  <c:v>29621</c:v>
                </c:pt>
                <c:pt idx="2529">
                  <c:v>29622</c:v>
                </c:pt>
                <c:pt idx="2530">
                  <c:v>29623</c:v>
                </c:pt>
                <c:pt idx="2531">
                  <c:v>29626</c:v>
                </c:pt>
                <c:pt idx="2532">
                  <c:v>29627</c:v>
                </c:pt>
                <c:pt idx="2533">
                  <c:v>29628</c:v>
                </c:pt>
                <c:pt idx="2534">
                  <c:v>29630</c:v>
                </c:pt>
                <c:pt idx="2535">
                  <c:v>29634</c:v>
                </c:pt>
                <c:pt idx="2536">
                  <c:v>29635</c:v>
                </c:pt>
                <c:pt idx="2537">
                  <c:v>29636</c:v>
                </c:pt>
                <c:pt idx="2538">
                  <c:v>29637</c:v>
                </c:pt>
                <c:pt idx="2539">
                  <c:v>29640</c:v>
                </c:pt>
                <c:pt idx="2540">
                  <c:v>29641</c:v>
                </c:pt>
                <c:pt idx="2541">
                  <c:v>29642</c:v>
                </c:pt>
                <c:pt idx="2542">
                  <c:v>29643</c:v>
                </c:pt>
                <c:pt idx="2543">
                  <c:v>29644</c:v>
                </c:pt>
                <c:pt idx="2544">
                  <c:v>29647</c:v>
                </c:pt>
                <c:pt idx="2545">
                  <c:v>29648</c:v>
                </c:pt>
                <c:pt idx="2546">
                  <c:v>29649</c:v>
                </c:pt>
                <c:pt idx="2547">
                  <c:v>29650</c:v>
                </c:pt>
                <c:pt idx="2548">
                  <c:v>29651</c:v>
                </c:pt>
                <c:pt idx="2549">
                  <c:v>29654</c:v>
                </c:pt>
                <c:pt idx="2550">
                  <c:v>29655</c:v>
                </c:pt>
                <c:pt idx="2551">
                  <c:v>29656</c:v>
                </c:pt>
                <c:pt idx="2552">
                  <c:v>29657</c:v>
                </c:pt>
                <c:pt idx="2553">
                  <c:v>29658</c:v>
                </c:pt>
                <c:pt idx="2554">
                  <c:v>29661</c:v>
                </c:pt>
                <c:pt idx="2555">
                  <c:v>29662</c:v>
                </c:pt>
                <c:pt idx="2556">
                  <c:v>29663</c:v>
                </c:pt>
                <c:pt idx="2557">
                  <c:v>29664</c:v>
                </c:pt>
                <c:pt idx="2558">
                  <c:v>29665</c:v>
                </c:pt>
                <c:pt idx="2559">
                  <c:v>29668</c:v>
                </c:pt>
                <c:pt idx="2560">
                  <c:v>29669</c:v>
                </c:pt>
                <c:pt idx="2561">
                  <c:v>29670</c:v>
                </c:pt>
                <c:pt idx="2562">
                  <c:v>29671</c:v>
                </c:pt>
                <c:pt idx="2563">
                  <c:v>29672</c:v>
                </c:pt>
                <c:pt idx="2564">
                  <c:v>29675</c:v>
                </c:pt>
                <c:pt idx="2565">
                  <c:v>29676</c:v>
                </c:pt>
                <c:pt idx="2566">
                  <c:v>29677</c:v>
                </c:pt>
                <c:pt idx="2567">
                  <c:v>29678</c:v>
                </c:pt>
                <c:pt idx="2568">
                  <c:v>29679</c:v>
                </c:pt>
                <c:pt idx="2569">
                  <c:v>29682</c:v>
                </c:pt>
                <c:pt idx="2570">
                  <c:v>29683</c:v>
                </c:pt>
                <c:pt idx="2571">
                  <c:v>29684</c:v>
                </c:pt>
                <c:pt idx="2572">
                  <c:v>29685</c:v>
                </c:pt>
                <c:pt idx="2573">
                  <c:v>29686</c:v>
                </c:pt>
                <c:pt idx="2574">
                  <c:v>29689</c:v>
                </c:pt>
                <c:pt idx="2575">
                  <c:v>29690</c:v>
                </c:pt>
                <c:pt idx="2576">
                  <c:v>29691</c:v>
                </c:pt>
                <c:pt idx="2577">
                  <c:v>29692</c:v>
                </c:pt>
                <c:pt idx="2578">
                  <c:v>29693</c:v>
                </c:pt>
                <c:pt idx="2579">
                  <c:v>29696</c:v>
                </c:pt>
                <c:pt idx="2580">
                  <c:v>29697</c:v>
                </c:pt>
                <c:pt idx="2581">
                  <c:v>29698</c:v>
                </c:pt>
                <c:pt idx="2582">
                  <c:v>29699</c:v>
                </c:pt>
                <c:pt idx="2583">
                  <c:v>29700</c:v>
                </c:pt>
                <c:pt idx="2584">
                  <c:v>29703</c:v>
                </c:pt>
                <c:pt idx="2585">
                  <c:v>29704</c:v>
                </c:pt>
                <c:pt idx="2586">
                  <c:v>29705</c:v>
                </c:pt>
                <c:pt idx="2587">
                  <c:v>29706</c:v>
                </c:pt>
                <c:pt idx="2588">
                  <c:v>29707</c:v>
                </c:pt>
                <c:pt idx="2589">
                  <c:v>29710</c:v>
                </c:pt>
                <c:pt idx="2590">
                  <c:v>29711</c:v>
                </c:pt>
                <c:pt idx="2591">
                  <c:v>29712</c:v>
                </c:pt>
                <c:pt idx="2592">
                  <c:v>29713</c:v>
                </c:pt>
                <c:pt idx="2593">
                  <c:v>29714</c:v>
                </c:pt>
                <c:pt idx="2594">
                  <c:v>29717</c:v>
                </c:pt>
                <c:pt idx="2595">
                  <c:v>29718</c:v>
                </c:pt>
                <c:pt idx="2596">
                  <c:v>29719</c:v>
                </c:pt>
                <c:pt idx="2597">
                  <c:v>29720</c:v>
                </c:pt>
                <c:pt idx="2598">
                  <c:v>29721</c:v>
                </c:pt>
                <c:pt idx="2599">
                  <c:v>29724</c:v>
                </c:pt>
                <c:pt idx="2600">
                  <c:v>29725</c:v>
                </c:pt>
                <c:pt idx="2601">
                  <c:v>29726</c:v>
                </c:pt>
                <c:pt idx="2602">
                  <c:v>29727</c:v>
                </c:pt>
                <c:pt idx="2603">
                  <c:v>29728</c:v>
                </c:pt>
                <c:pt idx="2604">
                  <c:v>29732</c:v>
                </c:pt>
                <c:pt idx="2605">
                  <c:v>29733</c:v>
                </c:pt>
                <c:pt idx="2606">
                  <c:v>29734</c:v>
                </c:pt>
                <c:pt idx="2607">
                  <c:v>29735</c:v>
                </c:pt>
                <c:pt idx="2608">
                  <c:v>29738</c:v>
                </c:pt>
                <c:pt idx="2609">
                  <c:v>29739</c:v>
                </c:pt>
                <c:pt idx="2610">
                  <c:v>29740</c:v>
                </c:pt>
                <c:pt idx="2611">
                  <c:v>29741</c:v>
                </c:pt>
                <c:pt idx="2612">
                  <c:v>29742</c:v>
                </c:pt>
                <c:pt idx="2613">
                  <c:v>29745</c:v>
                </c:pt>
                <c:pt idx="2614">
                  <c:v>29746</c:v>
                </c:pt>
                <c:pt idx="2615">
                  <c:v>29747</c:v>
                </c:pt>
                <c:pt idx="2616">
                  <c:v>29748</c:v>
                </c:pt>
                <c:pt idx="2617">
                  <c:v>29749</c:v>
                </c:pt>
                <c:pt idx="2618">
                  <c:v>29752</c:v>
                </c:pt>
                <c:pt idx="2619">
                  <c:v>29753</c:v>
                </c:pt>
                <c:pt idx="2620">
                  <c:v>29754</c:v>
                </c:pt>
                <c:pt idx="2621">
                  <c:v>29755</c:v>
                </c:pt>
                <c:pt idx="2622">
                  <c:v>29756</c:v>
                </c:pt>
                <c:pt idx="2623">
                  <c:v>29759</c:v>
                </c:pt>
                <c:pt idx="2624">
                  <c:v>29760</c:v>
                </c:pt>
                <c:pt idx="2625">
                  <c:v>29761</c:v>
                </c:pt>
                <c:pt idx="2626">
                  <c:v>29762</c:v>
                </c:pt>
                <c:pt idx="2627">
                  <c:v>29763</c:v>
                </c:pt>
                <c:pt idx="2628">
                  <c:v>29766</c:v>
                </c:pt>
                <c:pt idx="2629">
                  <c:v>29767</c:v>
                </c:pt>
                <c:pt idx="2630">
                  <c:v>29768</c:v>
                </c:pt>
                <c:pt idx="2631">
                  <c:v>29769</c:v>
                </c:pt>
                <c:pt idx="2632">
                  <c:v>29770</c:v>
                </c:pt>
                <c:pt idx="2633">
                  <c:v>29773</c:v>
                </c:pt>
                <c:pt idx="2634">
                  <c:v>29774</c:v>
                </c:pt>
                <c:pt idx="2635">
                  <c:v>29775</c:v>
                </c:pt>
                <c:pt idx="2636">
                  <c:v>29776</c:v>
                </c:pt>
                <c:pt idx="2637">
                  <c:v>29777</c:v>
                </c:pt>
                <c:pt idx="2638">
                  <c:v>29780</c:v>
                </c:pt>
                <c:pt idx="2639">
                  <c:v>29781</c:v>
                </c:pt>
                <c:pt idx="2640">
                  <c:v>29782</c:v>
                </c:pt>
                <c:pt idx="2641">
                  <c:v>29783</c:v>
                </c:pt>
                <c:pt idx="2642">
                  <c:v>29784</c:v>
                </c:pt>
                <c:pt idx="2643">
                  <c:v>29787</c:v>
                </c:pt>
                <c:pt idx="2644">
                  <c:v>29788</c:v>
                </c:pt>
                <c:pt idx="2645">
                  <c:v>29789</c:v>
                </c:pt>
                <c:pt idx="2646">
                  <c:v>29790</c:v>
                </c:pt>
                <c:pt idx="2647">
                  <c:v>29791</c:v>
                </c:pt>
                <c:pt idx="2648">
                  <c:v>29794</c:v>
                </c:pt>
                <c:pt idx="2649">
                  <c:v>29795</c:v>
                </c:pt>
                <c:pt idx="2650">
                  <c:v>29796</c:v>
                </c:pt>
                <c:pt idx="2651">
                  <c:v>29797</c:v>
                </c:pt>
                <c:pt idx="2652">
                  <c:v>29798</c:v>
                </c:pt>
                <c:pt idx="2653">
                  <c:v>29801</c:v>
                </c:pt>
                <c:pt idx="2654">
                  <c:v>29802</c:v>
                </c:pt>
                <c:pt idx="2655">
                  <c:v>29803</c:v>
                </c:pt>
                <c:pt idx="2656">
                  <c:v>29804</c:v>
                </c:pt>
                <c:pt idx="2657">
                  <c:v>29805</c:v>
                </c:pt>
                <c:pt idx="2658">
                  <c:v>29808</c:v>
                </c:pt>
                <c:pt idx="2659">
                  <c:v>29809</c:v>
                </c:pt>
                <c:pt idx="2660">
                  <c:v>29810</c:v>
                </c:pt>
                <c:pt idx="2661">
                  <c:v>29811</c:v>
                </c:pt>
                <c:pt idx="2662">
                  <c:v>29812</c:v>
                </c:pt>
                <c:pt idx="2663">
                  <c:v>29815</c:v>
                </c:pt>
                <c:pt idx="2664">
                  <c:v>29816</c:v>
                </c:pt>
                <c:pt idx="2665">
                  <c:v>29817</c:v>
                </c:pt>
                <c:pt idx="2666">
                  <c:v>29818</c:v>
                </c:pt>
                <c:pt idx="2667">
                  <c:v>29819</c:v>
                </c:pt>
                <c:pt idx="2668">
                  <c:v>29822</c:v>
                </c:pt>
                <c:pt idx="2669">
                  <c:v>29823</c:v>
                </c:pt>
                <c:pt idx="2670">
                  <c:v>29824</c:v>
                </c:pt>
                <c:pt idx="2671">
                  <c:v>29825</c:v>
                </c:pt>
                <c:pt idx="2672">
                  <c:v>29826</c:v>
                </c:pt>
                <c:pt idx="2673">
                  <c:v>29829</c:v>
                </c:pt>
                <c:pt idx="2674">
                  <c:v>29830</c:v>
                </c:pt>
                <c:pt idx="2675">
                  <c:v>29831</c:v>
                </c:pt>
                <c:pt idx="2676">
                  <c:v>29832</c:v>
                </c:pt>
                <c:pt idx="2677">
                  <c:v>29833</c:v>
                </c:pt>
                <c:pt idx="2678">
                  <c:v>29837</c:v>
                </c:pt>
                <c:pt idx="2679">
                  <c:v>29838</c:v>
                </c:pt>
                <c:pt idx="2680">
                  <c:v>29839</c:v>
                </c:pt>
                <c:pt idx="2681">
                  <c:v>29840</c:v>
                </c:pt>
                <c:pt idx="2682">
                  <c:v>29843</c:v>
                </c:pt>
                <c:pt idx="2683">
                  <c:v>29844</c:v>
                </c:pt>
                <c:pt idx="2684">
                  <c:v>29845</c:v>
                </c:pt>
                <c:pt idx="2685">
                  <c:v>29846</c:v>
                </c:pt>
                <c:pt idx="2686">
                  <c:v>29847</c:v>
                </c:pt>
                <c:pt idx="2687">
                  <c:v>29850</c:v>
                </c:pt>
                <c:pt idx="2688">
                  <c:v>29851</c:v>
                </c:pt>
                <c:pt idx="2689">
                  <c:v>29852</c:v>
                </c:pt>
                <c:pt idx="2690">
                  <c:v>29853</c:v>
                </c:pt>
                <c:pt idx="2691">
                  <c:v>29854</c:v>
                </c:pt>
                <c:pt idx="2692">
                  <c:v>29857</c:v>
                </c:pt>
                <c:pt idx="2693">
                  <c:v>29858</c:v>
                </c:pt>
                <c:pt idx="2694">
                  <c:v>29859</c:v>
                </c:pt>
                <c:pt idx="2695">
                  <c:v>29860</c:v>
                </c:pt>
                <c:pt idx="2696">
                  <c:v>29861</c:v>
                </c:pt>
                <c:pt idx="2697">
                  <c:v>29864</c:v>
                </c:pt>
                <c:pt idx="2698">
                  <c:v>29865</c:v>
                </c:pt>
                <c:pt idx="2699">
                  <c:v>29866</c:v>
                </c:pt>
                <c:pt idx="2700">
                  <c:v>29867</c:v>
                </c:pt>
                <c:pt idx="2701">
                  <c:v>29868</c:v>
                </c:pt>
                <c:pt idx="2702">
                  <c:v>29872</c:v>
                </c:pt>
                <c:pt idx="2703">
                  <c:v>29873</c:v>
                </c:pt>
                <c:pt idx="2704">
                  <c:v>29874</c:v>
                </c:pt>
                <c:pt idx="2705">
                  <c:v>29875</c:v>
                </c:pt>
                <c:pt idx="2706">
                  <c:v>29878</c:v>
                </c:pt>
                <c:pt idx="2707">
                  <c:v>29879</c:v>
                </c:pt>
                <c:pt idx="2708">
                  <c:v>29880</c:v>
                </c:pt>
                <c:pt idx="2709">
                  <c:v>29881</c:v>
                </c:pt>
                <c:pt idx="2710">
                  <c:v>29882</c:v>
                </c:pt>
                <c:pt idx="2711">
                  <c:v>29885</c:v>
                </c:pt>
                <c:pt idx="2712">
                  <c:v>29886</c:v>
                </c:pt>
                <c:pt idx="2713">
                  <c:v>29887</c:v>
                </c:pt>
                <c:pt idx="2714">
                  <c:v>29888</c:v>
                </c:pt>
                <c:pt idx="2715">
                  <c:v>29889</c:v>
                </c:pt>
                <c:pt idx="2716">
                  <c:v>29892</c:v>
                </c:pt>
                <c:pt idx="2717">
                  <c:v>29894</c:v>
                </c:pt>
                <c:pt idx="2718">
                  <c:v>29895</c:v>
                </c:pt>
                <c:pt idx="2719">
                  <c:v>29896</c:v>
                </c:pt>
                <c:pt idx="2720">
                  <c:v>29899</c:v>
                </c:pt>
                <c:pt idx="2721">
                  <c:v>29900</c:v>
                </c:pt>
                <c:pt idx="2722">
                  <c:v>29902</c:v>
                </c:pt>
                <c:pt idx="2723">
                  <c:v>29903</c:v>
                </c:pt>
                <c:pt idx="2724">
                  <c:v>29906</c:v>
                </c:pt>
                <c:pt idx="2725">
                  <c:v>29907</c:v>
                </c:pt>
                <c:pt idx="2726">
                  <c:v>29908</c:v>
                </c:pt>
                <c:pt idx="2727">
                  <c:v>29909</c:v>
                </c:pt>
                <c:pt idx="2728">
                  <c:v>29910</c:v>
                </c:pt>
                <c:pt idx="2729">
                  <c:v>29913</c:v>
                </c:pt>
                <c:pt idx="2730">
                  <c:v>29914</c:v>
                </c:pt>
                <c:pt idx="2731">
                  <c:v>29915</c:v>
                </c:pt>
                <c:pt idx="2732">
                  <c:v>29917</c:v>
                </c:pt>
                <c:pt idx="2733">
                  <c:v>29920</c:v>
                </c:pt>
                <c:pt idx="2734">
                  <c:v>29921</c:v>
                </c:pt>
                <c:pt idx="2735">
                  <c:v>29922</c:v>
                </c:pt>
                <c:pt idx="2736">
                  <c:v>29923</c:v>
                </c:pt>
                <c:pt idx="2737">
                  <c:v>29924</c:v>
                </c:pt>
                <c:pt idx="2738">
                  <c:v>29927</c:v>
                </c:pt>
                <c:pt idx="2739">
                  <c:v>29928</c:v>
                </c:pt>
                <c:pt idx="2740">
                  <c:v>29929</c:v>
                </c:pt>
                <c:pt idx="2741">
                  <c:v>29930</c:v>
                </c:pt>
                <c:pt idx="2742">
                  <c:v>29931</c:v>
                </c:pt>
                <c:pt idx="2743">
                  <c:v>29934</c:v>
                </c:pt>
                <c:pt idx="2744">
                  <c:v>29935</c:v>
                </c:pt>
                <c:pt idx="2745">
                  <c:v>29936</c:v>
                </c:pt>
                <c:pt idx="2746">
                  <c:v>29937</c:v>
                </c:pt>
                <c:pt idx="2747">
                  <c:v>29938</c:v>
                </c:pt>
                <c:pt idx="2748">
                  <c:v>29941</c:v>
                </c:pt>
                <c:pt idx="2749">
                  <c:v>29942</c:v>
                </c:pt>
                <c:pt idx="2750">
                  <c:v>29943</c:v>
                </c:pt>
                <c:pt idx="2751">
                  <c:v>29944</c:v>
                </c:pt>
                <c:pt idx="2752">
                  <c:v>29948</c:v>
                </c:pt>
                <c:pt idx="2753">
                  <c:v>29949</c:v>
                </c:pt>
                <c:pt idx="2754">
                  <c:v>29950</c:v>
                </c:pt>
                <c:pt idx="2755">
                  <c:v>29951</c:v>
                </c:pt>
                <c:pt idx="2756">
                  <c:v>29955</c:v>
                </c:pt>
                <c:pt idx="2757">
                  <c:v>29956</c:v>
                </c:pt>
                <c:pt idx="2758">
                  <c:v>29957</c:v>
                </c:pt>
                <c:pt idx="2759">
                  <c:v>29958</c:v>
                </c:pt>
                <c:pt idx="2760">
                  <c:v>29959</c:v>
                </c:pt>
                <c:pt idx="2761">
                  <c:v>29962</c:v>
                </c:pt>
                <c:pt idx="2762">
                  <c:v>29963</c:v>
                </c:pt>
                <c:pt idx="2763">
                  <c:v>29964</c:v>
                </c:pt>
                <c:pt idx="2764">
                  <c:v>29965</c:v>
                </c:pt>
                <c:pt idx="2765">
                  <c:v>29966</c:v>
                </c:pt>
                <c:pt idx="2766">
                  <c:v>29969</c:v>
                </c:pt>
                <c:pt idx="2767">
                  <c:v>29970</c:v>
                </c:pt>
                <c:pt idx="2768">
                  <c:v>29971</c:v>
                </c:pt>
                <c:pt idx="2769">
                  <c:v>29972</c:v>
                </c:pt>
                <c:pt idx="2770">
                  <c:v>29973</c:v>
                </c:pt>
                <c:pt idx="2771">
                  <c:v>29976</c:v>
                </c:pt>
                <c:pt idx="2772">
                  <c:v>29977</c:v>
                </c:pt>
                <c:pt idx="2773">
                  <c:v>29978</c:v>
                </c:pt>
                <c:pt idx="2774">
                  <c:v>29979</c:v>
                </c:pt>
                <c:pt idx="2775">
                  <c:v>29980</c:v>
                </c:pt>
                <c:pt idx="2776">
                  <c:v>29983</c:v>
                </c:pt>
                <c:pt idx="2777">
                  <c:v>29984</c:v>
                </c:pt>
                <c:pt idx="2778">
                  <c:v>29985</c:v>
                </c:pt>
                <c:pt idx="2779">
                  <c:v>29986</c:v>
                </c:pt>
                <c:pt idx="2780">
                  <c:v>29987</c:v>
                </c:pt>
                <c:pt idx="2781">
                  <c:v>29990</c:v>
                </c:pt>
                <c:pt idx="2782">
                  <c:v>29991</c:v>
                </c:pt>
                <c:pt idx="2783">
                  <c:v>29992</c:v>
                </c:pt>
                <c:pt idx="2784">
                  <c:v>29993</c:v>
                </c:pt>
                <c:pt idx="2785">
                  <c:v>29998</c:v>
                </c:pt>
                <c:pt idx="2786">
                  <c:v>29999</c:v>
                </c:pt>
                <c:pt idx="2787">
                  <c:v>30000</c:v>
                </c:pt>
                <c:pt idx="2788">
                  <c:v>30001</c:v>
                </c:pt>
                <c:pt idx="2789">
                  <c:v>30004</c:v>
                </c:pt>
                <c:pt idx="2790">
                  <c:v>30005</c:v>
                </c:pt>
                <c:pt idx="2791">
                  <c:v>30006</c:v>
                </c:pt>
                <c:pt idx="2792">
                  <c:v>30007</c:v>
                </c:pt>
                <c:pt idx="2793">
                  <c:v>30008</c:v>
                </c:pt>
                <c:pt idx="2794">
                  <c:v>30011</c:v>
                </c:pt>
                <c:pt idx="2795">
                  <c:v>30012</c:v>
                </c:pt>
                <c:pt idx="2796">
                  <c:v>30013</c:v>
                </c:pt>
                <c:pt idx="2797">
                  <c:v>30014</c:v>
                </c:pt>
                <c:pt idx="2798">
                  <c:v>30015</c:v>
                </c:pt>
                <c:pt idx="2799">
                  <c:v>30018</c:v>
                </c:pt>
                <c:pt idx="2800">
                  <c:v>30019</c:v>
                </c:pt>
                <c:pt idx="2801">
                  <c:v>30020</c:v>
                </c:pt>
                <c:pt idx="2802">
                  <c:v>30021</c:v>
                </c:pt>
                <c:pt idx="2803">
                  <c:v>30022</c:v>
                </c:pt>
                <c:pt idx="2804">
                  <c:v>30025</c:v>
                </c:pt>
                <c:pt idx="2805">
                  <c:v>30026</c:v>
                </c:pt>
                <c:pt idx="2806">
                  <c:v>30027</c:v>
                </c:pt>
                <c:pt idx="2807">
                  <c:v>30028</c:v>
                </c:pt>
                <c:pt idx="2808">
                  <c:v>30029</c:v>
                </c:pt>
                <c:pt idx="2809">
                  <c:v>30032</c:v>
                </c:pt>
                <c:pt idx="2810">
                  <c:v>30033</c:v>
                </c:pt>
                <c:pt idx="2811">
                  <c:v>30034</c:v>
                </c:pt>
                <c:pt idx="2812">
                  <c:v>30035</c:v>
                </c:pt>
                <c:pt idx="2813">
                  <c:v>30036</c:v>
                </c:pt>
                <c:pt idx="2814">
                  <c:v>30039</c:v>
                </c:pt>
                <c:pt idx="2815">
                  <c:v>30040</c:v>
                </c:pt>
                <c:pt idx="2816">
                  <c:v>30041</c:v>
                </c:pt>
                <c:pt idx="2817">
                  <c:v>30042</c:v>
                </c:pt>
                <c:pt idx="2818">
                  <c:v>30043</c:v>
                </c:pt>
                <c:pt idx="2819">
                  <c:v>30046</c:v>
                </c:pt>
                <c:pt idx="2820">
                  <c:v>30047</c:v>
                </c:pt>
                <c:pt idx="2821">
                  <c:v>30048</c:v>
                </c:pt>
                <c:pt idx="2822">
                  <c:v>30049</c:v>
                </c:pt>
                <c:pt idx="2823">
                  <c:v>30050</c:v>
                </c:pt>
                <c:pt idx="2824">
                  <c:v>30053</c:v>
                </c:pt>
                <c:pt idx="2825">
                  <c:v>30054</c:v>
                </c:pt>
                <c:pt idx="2826">
                  <c:v>30055</c:v>
                </c:pt>
                <c:pt idx="2827">
                  <c:v>30056</c:v>
                </c:pt>
                <c:pt idx="2828">
                  <c:v>30057</c:v>
                </c:pt>
                <c:pt idx="2829">
                  <c:v>30060</c:v>
                </c:pt>
                <c:pt idx="2830">
                  <c:v>30061</c:v>
                </c:pt>
                <c:pt idx="2831">
                  <c:v>30062</c:v>
                </c:pt>
                <c:pt idx="2832">
                  <c:v>30063</c:v>
                </c:pt>
                <c:pt idx="2833">
                  <c:v>30064</c:v>
                </c:pt>
                <c:pt idx="2834">
                  <c:v>30067</c:v>
                </c:pt>
                <c:pt idx="2835">
                  <c:v>30068</c:v>
                </c:pt>
                <c:pt idx="2836">
                  <c:v>30069</c:v>
                </c:pt>
                <c:pt idx="2837">
                  <c:v>30070</c:v>
                </c:pt>
                <c:pt idx="2838">
                  <c:v>30071</c:v>
                </c:pt>
                <c:pt idx="2839">
                  <c:v>30074</c:v>
                </c:pt>
                <c:pt idx="2840">
                  <c:v>30075</c:v>
                </c:pt>
                <c:pt idx="2841">
                  <c:v>30076</c:v>
                </c:pt>
                <c:pt idx="2842">
                  <c:v>30077</c:v>
                </c:pt>
                <c:pt idx="2843">
                  <c:v>30078</c:v>
                </c:pt>
                <c:pt idx="2844">
                  <c:v>30081</c:v>
                </c:pt>
                <c:pt idx="2845">
                  <c:v>30082</c:v>
                </c:pt>
                <c:pt idx="2846">
                  <c:v>30083</c:v>
                </c:pt>
                <c:pt idx="2847">
                  <c:v>30084</c:v>
                </c:pt>
                <c:pt idx="2848">
                  <c:v>30085</c:v>
                </c:pt>
                <c:pt idx="2849">
                  <c:v>30088</c:v>
                </c:pt>
                <c:pt idx="2850">
                  <c:v>30089</c:v>
                </c:pt>
                <c:pt idx="2851">
                  <c:v>30090</c:v>
                </c:pt>
                <c:pt idx="2852">
                  <c:v>30091</c:v>
                </c:pt>
                <c:pt idx="2853">
                  <c:v>30092</c:v>
                </c:pt>
                <c:pt idx="2854">
                  <c:v>30095</c:v>
                </c:pt>
                <c:pt idx="2855">
                  <c:v>30096</c:v>
                </c:pt>
                <c:pt idx="2856">
                  <c:v>30097</c:v>
                </c:pt>
                <c:pt idx="2857">
                  <c:v>30098</c:v>
                </c:pt>
                <c:pt idx="2858">
                  <c:v>30099</c:v>
                </c:pt>
                <c:pt idx="2859">
                  <c:v>30103</c:v>
                </c:pt>
                <c:pt idx="2860">
                  <c:v>30104</c:v>
                </c:pt>
                <c:pt idx="2861">
                  <c:v>30105</c:v>
                </c:pt>
                <c:pt idx="2862">
                  <c:v>30106</c:v>
                </c:pt>
                <c:pt idx="2863">
                  <c:v>30109</c:v>
                </c:pt>
                <c:pt idx="2864">
                  <c:v>30110</c:v>
                </c:pt>
                <c:pt idx="2865">
                  <c:v>30111</c:v>
                </c:pt>
                <c:pt idx="2866">
                  <c:v>30112</c:v>
                </c:pt>
                <c:pt idx="2867">
                  <c:v>30113</c:v>
                </c:pt>
                <c:pt idx="2868">
                  <c:v>30116</c:v>
                </c:pt>
                <c:pt idx="2869">
                  <c:v>30117</c:v>
                </c:pt>
                <c:pt idx="2870">
                  <c:v>30118</c:v>
                </c:pt>
                <c:pt idx="2871">
                  <c:v>30119</c:v>
                </c:pt>
                <c:pt idx="2872">
                  <c:v>30120</c:v>
                </c:pt>
                <c:pt idx="2873">
                  <c:v>30123</c:v>
                </c:pt>
                <c:pt idx="2874">
                  <c:v>30124</c:v>
                </c:pt>
                <c:pt idx="2875">
                  <c:v>30125</c:v>
                </c:pt>
                <c:pt idx="2876">
                  <c:v>30126</c:v>
                </c:pt>
                <c:pt idx="2877">
                  <c:v>30127</c:v>
                </c:pt>
                <c:pt idx="2878">
                  <c:v>30130</c:v>
                </c:pt>
                <c:pt idx="2879">
                  <c:v>30131</c:v>
                </c:pt>
                <c:pt idx="2880">
                  <c:v>30132</c:v>
                </c:pt>
                <c:pt idx="2881">
                  <c:v>30133</c:v>
                </c:pt>
                <c:pt idx="2882">
                  <c:v>30134</c:v>
                </c:pt>
                <c:pt idx="2883">
                  <c:v>30138</c:v>
                </c:pt>
                <c:pt idx="2884">
                  <c:v>30139</c:v>
                </c:pt>
                <c:pt idx="2885">
                  <c:v>30140</c:v>
                </c:pt>
                <c:pt idx="2886">
                  <c:v>30141</c:v>
                </c:pt>
                <c:pt idx="2887">
                  <c:v>30144</c:v>
                </c:pt>
                <c:pt idx="2888">
                  <c:v>30145</c:v>
                </c:pt>
                <c:pt idx="2889">
                  <c:v>30146</c:v>
                </c:pt>
                <c:pt idx="2890">
                  <c:v>30147</c:v>
                </c:pt>
                <c:pt idx="2891">
                  <c:v>30148</c:v>
                </c:pt>
                <c:pt idx="2892">
                  <c:v>30151</c:v>
                </c:pt>
                <c:pt idx="2893">
                  <c:v>30152</c:v>
                </c:pt>
                <c:pt idx="2894">
                  <c:v>30153</c:v>
                </c:pt>
                <c:pt idx="2895">
                  <c:v>30154</c:v>
                </c:pt>
                <c:pt idx="2896">
                  <c:v>30155</c:v>
                </c:pt>
                <c:pt idx="2897">
                  <c:v>30158</c:v>
                </c:pt>
                <c:pt idx="2898">
                  <c:v>30159</c:v>
                </c:pt>
                <c:pt idx="2899">
                  <c:v>30160</c:v>
                </c:pt>
                <c:pt idx="2900">
                  <c:v>30161</c:v>
                </c:pt>
                <c:pt idx="2901">
                  <c:v>30162</c:v>
                </c:pt>
                <c:pt idx="2902">
                  <c:v>30165</c:v>
                </c:pt>
                <c:pt idx="2903">
                  <c:v>30166</c:v>
                </c:pt>
                <c:pt idx="2904">
                  <c:v>30167</c:v>
                </c:pt>
                <c:pt idx="2905">
                  <c:v>30168</c:v>
                </c:pt>
                <c:pt idx="2906">
                  <c:v>30169</c:v>
                </c:pt>
                <c:pt idx="2907">
                  <c:v>30172</c:v>
                </c:pt>
                <c:pt idx="2908">
                  <c:v>30173</c:v>
                </c:pt>
                <c:pt idx="2909">
                  <c:v>30174</c:v>
                </c:pt>
                <c:pt idx="2910">
                  <c:v>30175</c:v>
                </c:pt>
                <c:pt idx="2911">
                  <c:v>30176</c:v>
                </c:pt>
                <c:pt idx="2912">
                  <c:v>30179</c:v>
                </c:pt>
                <c:pt idx="2913">
                  <c:v>30180</c:v>
                </c:pt>
                <c:pt idx="2914">
                  <c:v>30181</c:v>
                </c:pt>
                <c:pt idx="2915">
                  <c:v>30182</c:v>
                </c:pt>
                <c:pt idx="2916">
                  <c:v>30183</c:v>
                </c:pt>
                <c:pt idx="2917">
                  <c:v>30186</c:v>
                </c:pt>
                <c:pt idx="2918">
                  <c:v>30187</c:v>
                </c:pt>
                <c:pt idx="2919">
                  <c:v>30188</c:v>
                </c:pt>
                <c:pt idx="2920">
                  <c:v>30189</c:v>
                </c:pt>
                <c:pt idx="2921">
                  <c:v>30190</c:v>
                </c:pt>
                <c:pt idx="2922">
                  <c:v>30193</c:v>
                </c:pt>
                <c:pt idx="2923">
                  <c:v>30194</c:v>
                </c:pt>
                <c:pt idx="2924">
                  <c:v>30195</c:v>
                </c:pt>
                <c:pt idx="2925">
                  <c:v>30196</c:v>
                </c:pt>
                <c:pt idx="2926">
                  <c:v>30197</c:v>
                </c:pt>
                <c:pt idx="2927">
                  <c:v>30201</c:v>
                </c:pt>
                <c:pt idx="2928">
                  <c:v>30202</c:v>
                </c:pt>
                <c:pt idx="2929">
                  <c:v>30203</c:v>
                </c:pt>
                <c:pt idx="2930">
                  <c:v>30204</c:v>
                </c:pt>
                <c:pt idx="2931">
                  <c:v>30207</c:v>
                </c:pt>
                <c:pt idx="2932">
                  <c:v>30208</c:v>
                </c:pt>
                <c:pt idx="2933">
                  <c:v>30209</c:v>
                </c:pt>
                <c:pt idx="2934">
                  <c:v>30210</c:v>
                </c:pt>
                <c:pt idx="2935">
                  <c:v>30211</c:v>
                </c:pt>
                <c:pt idx="2936">
                  <c:v>30214</c:v>
                </c:pt>
                <c:pt idx="2937">
                  <c:v>30215</c:v>
                </c:pt>
                <c:pt idx="2938">
                  <c:v>30216</c:v>
                </c:pt>
                <c:pt idx="2939">
                  <c:v>30217</c:v>
                </c:pt>
                <c:pt idx="2940">
                  <c:v>30218</c:v>
                </c:pt>
                <c:pt idx="2941">
                  <c:v>30221</c:v>
                </c:pt>
                <c:pt idx="2942">
                  <c:v>30222</c:v>
                </c:pt>
                <c:pt idx="2943">
                  <c:v>30223</c:v>
                </c:pt>
                <c:pt idx="2944">
                  <c:v>30224</c:v>
                </c:pt>
                <c:pt idx="2945">
                  <c:v>30225</c:v>
                </c:pt>
                <c:pt idx="2946">
                  <c:v>30228</c:v>
                </c:pt>
                <c:pt idx="2947">
                  <c:v>30229</c:v>
                </c:pt>
                <c:pt idx="2948">
                  <c:v>30230</c:v>
                </c:pt>
                <c:pt idx="2949">
                  <c:v>30231</c:v>
                </c:pt>
                <c:pt idx="2950">
                  <c:v>30232</c:v>
                </c:pt>
                <c:pt idx="2951">
                  <c:v>30236</c:v>
                </c:pt>
                <c:pt idx="2952">
                  <c:v>30237</c:v>
                </c:pt>
                <c:pt idx="2953">
                  <c:v>30238</c:v>
                </c:pt>
                <c:pt idx="2954">
                  <c:v>30239</c:v>
                </c:pt>
                <c:pt idx="2955">
                  <c:v>30242</c:v>
                </c:pt>
                <c:pt idx="2956">
                  <c:v>30243</c:v>
                </c:pt>
                <c:pt idx="2957">
                  <c:v>30244</c:v>
                </c:pt>
                <c:pt idx="2958">
                  <c:v>30245</c:v>
                </c:pt>
                <c:pt idx="2959">
                  <c:v>30246</c:v>
                </c:pt>
                <c:pt idx="2960">
                  <c:v>30249</c:v>
                </c:pt>
                <c:pt idx="2961">
                  <c:v>30250</c:v>
                </c:pt>
                <c:pt idx="2962">
                  <c:v>30251</c:v>
                </c:pt>
                <c:pt idx="2963">
                  <c:v>30252</c:v>
                </c:pt>
                <c:pt idx="2964">
                  <c:v>30253</c:v>
                </c:pt>
                <c:pt idx="2965">
                  <c:v>30256</c:v>
                </c:pt>
                <c:pt idx="2966">
                  <c:v>30258</c:v>
                </c:pt>
                <c:pt idx="2967">
                  <c:v>30259</c:v>
                </c:pt>
                <c:pt idx="2968">
                  <c:v>30260</c:v>
                </c:pt>
                <c:pt idx="2969">
                  <c:v>30263</c:v>
                </c:pt>
                <c:pt idx="2970">
                  <c:v>30264</c:v>
                </c:pt>
                <c:pt idx="2971">
                  <c:v>30265</c:v>
                </c:pt>
                <c:pt idx="2972">
                  <c:v>30267</c:v>
                </c:pt>
                <c:pt idx="2973">
                  <c:v>30270</c:v>
                </c:pt>
                <c:pt idx="2974">
                  <c:v>30271</c:v>
                </c:pt>
                <c:pt idx="2975">
                  <c:v>30272</c:v>
                </c:pt>
                <c:pt idx="2976">
                  <c:v>30273</c:v>
                </c:pt>
                <c:pt idx="2977">
                  <c:v>30274</c:v>
                </c:pt>
                <c:pt idx="2978">
                  <c:v>30277</c:v>
                </c:pt>
                <c:pt idx="2979">
                  <c:v>30278</c:v>
                </c:pt>
                <c:pt idx="2980">
                  <c:v>30279</c:v>
                </c:pt>
                <c:pt idx="2981">
                  <c:v>30281</c:v>
                </c:pt>
                <c:pt idx="2982">
                  <c:v>30284</c:v>
                </c:pt>
                <c:pt idx="2983">
                  <c:v>30285</c:v>
                </c:pt>
                <c:pt idx="2984">
                  <c:v>30286</c:v>
                </c:pt>
                <c:pt idx="2985">
                  <c:v>30287</c:v>
                </c:pt>
                <c:pt idx="2986">
                  <c:v>30288</c:v>
                </c:pt>
                <c:pt idx="2987">
                  <c:v>30291</c:v>
                </c:pt>
                <c:pt idx="2988">
                  <c:v>30292</c:v>
                </c:pt>
                <c:pt idx="2989">
                  <c:v>30293</c:v>
                </c:pt>
                <c:pt idx="2990">
                  <c:v>30294</c:v>
                </c:pt>
                <c:pt idx="2991">
                  <c:v>30295</c:v>
                </c:pt>
                <c:pt idx="2992">
                  <c:v>30298</c:v>
                </c:pt>
                <c:pt idx="2993">
                  <c:v>30299</c:v>
                </c:pt>
                <c:pt idx="2994">
                  <c:v>30300</c:v>
                </c:pt>
                <c:pt idx="2995">
                  <c:v>30301</c:v>
                </c:pt>
                <c:pt idx="2996">
                  <c:v>30302</c:v>
                </c:pt>
                <c:pt idx="2997">
                  <c:v>30305</c:v>
                </c:pt>
                <c:pt idx="2998">
                  <c:v>30306</c:v>
                </c:pt>
                <c:pt idx="2999">
                  <c:v>30307</c:v>
                </c:pt>
                <c:pt idx="3000">
                  <c:v>30308</c:v>
                </c:pt>
                <c:pt idx="3001">
                  <c:v>30312</c:v>
                </c:pt>
                <c:pt idx="3002">
                  <c:v>30313</c:v>
                </c:pt>
                <c:pt idx="3003">
                  <c:v>30314</c:v>
                </c:pt>
                <c:pt idx="3004">
                  <c:v>30315</c:v>
                </c:pt>
                <c:pt idx="3005">
                  <c:v>30320</c:v>
                </c:pt>
                <c:pt idx="3006">
                  <c:v>30321</c:v>
                </c:pt>
                <c:pt idx="3007">
                  <c:v>30322</c:v>
                </c:pt>
                <c:pt idx="3008">
                  <c:v>30323</c:v>
                </c:pt>
                <c:pt idx="3009">
                  <c:v>30326</c:v>
                </c:pt>
                <c:pt idx="3010">
                  <c:v>30327</c:v>
                </c:pt>
                <c:pt idx="3011">
                  <c:v>30328</c:v>
                </c:pt>
                <c:pt idx="3012">
                  <c:v>30329</c:v>
                </c:pt>
                <c:pt idx="3013">
                  <c:v>30330</c:v>
                </c:pt>
                <c:pt idx="3014">
                  <c:v>30333</c:v>
                </c:pt>
                <c:pt idx="3015">
                  <c:v>30334</c:v>
                </c:pt>
                <c:pt idx="3016">
                  <c:v>30335</c:v>
                </c:pt>
                <c:pt idx="3017">
                  <c:v>30336</c:v>
                </c:pt>
                <c:pt idx="3018">
                  <c:v>30337</c:v>
                </c:pt>
                <c:pt idx="3019">
                  <c:v>30340</c:v>
                </c:pt>
                <c:pt idx="3020">
                  <c:v>30341</c:v>
                </c:pt>
                <c:pt idx="3021">
                  <c:v>30342</c:v>
                </c:pt>
                <c:pt idx="3022">
                  <c:v>30343</c:v>
                </c:pt>
                <c:pt idx="3023">
                  <c:v>30344</c:v>
                </c:pt>
                <c:pt idx="3024">
                  <c:v>30347</c:v>
                </c:pt>
                <c:pt idx="3025">
                  <c:v>30348</c:v>
                </c:pt>
                <c:pt idx="3026">
                  <c:v>30349</c:v>
                </c:pt>
                <c:pt idx="3027">
                  <c:v>30350</c:v>
                </c:pt>
                <c:pt idx="3028">
                  <c:v>30351</c:v>
                </c:pt>
                <c:pt idx="3029">
                  <c:v>30354</c:v>
                </c:pt>
                <c:pt idx="3030">
                  <c:v>30355</c:v>
                </c:pt>
                <c:pt idx="3031">
                  <c:v>30356</c:v>
                </c:pt>
                <c:pt idx="3032">
                  <c:v>30357</c:v>
                </c:pt>
                <c:pt idx="3033">
                  <c:v>30358</c:v>
                </c:pt>
                <c:pt idx="3034">
                  <c:v>30361</c:v>
                </c:pt>
                <c:pt idx="3035">
                  <c:v>30362</c:v>
                </c:pt>
                <c:pt idx="3036">
                  <c:v>30363</c:v>
                </c:pt>
                <c:pt idx="3037">
                  <c:v>30364</c:v>
                </c:pt>
                <c:pt idx="3038">
                  <c:v>30365</c:v>
                </c:pt>
                <c:pt idx="3039">
                  <c:v>30369</c:v>
                </c:pt>
                <c:pt idx="3040">
                  <c:v>30370</c:v>
                </c:pt>
                <c:pt idx="3041">
                  <c:v>30371</c:v>
                </c:pt>
                <c:pt idx="3042">
                  <c:v>30372</c:v>
                </c:pt>
                <c:pt idx="3043">
                  <c:v>30375</c:v>
                </c:pt>
                <c:pt idx="3044">
                  <c:v>30376</c:v>
                </c:pt>
                <c:pt idx="3045">
                  <c:v>30377</c:v>
                </c:pt>
                <c:pt idx="3046">
                  <c:v>30378</c:v>
                </c:pt>
                <c:pt idx="3047">
                  <c:v>30379</c:v>
                </c:pt>
                <c:pt idx="3048">
                  <c:v>30382</c:v>
                </c:pt>
                <c:pt idx="3049">
                  <c:v>30383</c:v>
                </c:pt>
                <c:pt idx="3050">
                  <c:v>30384</c:v>
                </c:pt>
                <c:pt idx="3051">
                  <c:v>30385</c:v>
                </c:pt>
                <c:pt idx="3052">
                  <c:v>30386</c:v>
                </c:pt>
                <c:pt idx="3053">
                  <c:v>30389</c:v>
                </c:pt>
                <c:pt idx="3054">
                  <c:v>30390</c:v>
                </c:pt>
                <c:pt idx="3055">
                  <c:v>30391</c:v>
                </c:pt>
                <c:pt idx="3056">
                  <c:v>30392</c:v>
                </c:pt>
                <c:pt idx="3057">
                  <c:v>30393</c:v>
                </c:pt>
                <c:pt idx="3058">
                  <c:v>30396</c:v>
                </c:pt>
                <c:pt idx="3059">
                  <c:v>30397</c:v>
                </c:pt>
                <c:pt idx="3060">
                  <c:v>30398</c:v>
                </c:pt>
                <c:pt idx="3061">
                  <c:v>30399</c:v>
                </c:pt>
                <c:pt idx="3062">
                  <c:v>30400</c:v>
                </c:pt>
                <c:pt idx="3063">
                  <c:v>30403</c:v>
                </c:pt>
                <c:pt idx="3064">
                  <c:v>30404</c:v>
                </c:pt>
                <c:pt idx="3065">
                  <c:v>30405</c:v>
                </c:pt>
                <c:pt idx="3066">
                  <c:v>30406</c:v>
                </c:pt>
                <c:pt idx="3067">
                  <c:v>30407</c:v>
                </c:pt>
                <c:pt idx="3068">
                  <c:v>30410</c:v>
                </c:pt>
                <c:pt idx="3069">
                  <c:v>30411</c:v>
                </c:pt>
                <c:pt idx="3070">
                  <c:v>30412</c:v>
                </c:pt>
                <c:pt idx="3071">
                  <c:v>30413</c:v>
                </c:pt>
                <c:pt idx="3072">
                  <c:v>30414</c:v>
                </c:pt>
                <c:pt idx="3073">
                  <c:v>30417</c:v>
                </c:pt>
                <c:pt idx="3074">
                  <c:v>30418</c:v>
                </c:pt>
                <c:pt idx="3075">
                  <c:v>30419</c:v>
                </c:pt>
                <c:pt idx="3076">
                  <c:v>30420</c:v>
                </c:pt>
                <c:pt idx="3077">
                  <c:v>30421</c:v>
                </c:pt>
                <c:pt idx="3078">
                  <c:v>30424</c:v>
                </c:pt>
                <c:pt idx="3079">
                  <c:v>30425</c:v>
                </c:pt>
                <c:pt idx="3080">
                  <c:v>30426</c:v>
                </c:pt>
                <c:pt idx="3081">
                  <c:v>30427</c:v>
                </c:pt>
                <c:pt idx="3082">
                  <c:v>30428</c:v>
                </c:pt>
                <c:pt idx="3083">
                  <c:v>30431</c:v>
                </c:pt>
                <c:pt idx="3084">
                  <c:v>30432</c:v>
                </c:pt>
                <c:pt idx="3085">
                  <c:v>30433</c:v>
                </c:pt>
                <c:pt idx="3086">
                  <c:v>30434</c:v>
                </c:pt>
                <c:pt idx="3087">
                  <c:v>30435</c:v>
                </c:pt>
                <c:pt idx="3088">
                  <c:v>30438</c:v>
                </c:pt>
                <c:pt idx="3089">
                  <c:v>30439</c:v>
                </c:pt>
                <c:pt idx="3090">
                  <c:v>30440</c:v>
                </c:pt>
                <c:pt idx="3091">
                  <c:v>30441</c:v>
                </c:pt>
                <c:pt idx="3092">
                  <c:v>30442</c:v>
                </c:pt>
                <c:pt idx="3093">
                  <c:v>30445</c:v>
                </c:pt>
                <c:pt idx="3094">
                  <c:v>30446</c:v>
                </c:pt>
                <c:pt idx="3095">
                  <c:v>30447</c:v>
                </c:pt>
                <c:pt idx="3096">
                  <c:v>30448</c:v>
                </c:pt>
                <c:pt idx="3097">
                  <c:v>30449</c:v>
                </c:pt>
                <c:pt idx="3098">
                  <c:v>30452</c:v>
                </c:pt>
                <c:pt idx="3099">
                  <c:v>30453</c:v>
                </c:pt>
                <c:pt idx="3100">
                  <c:v>30454</c:v>
                </c:pt>
                <c:pt idx="3101">
                  <c:v>30455</c:v>
                </c:pt>
                <c:pt idx="3102">
                  <c:v>30456</c:v>
                </c:pt>
                <c:pt idx="3103">
                  <c:v>30459</c:v>
                </c:pt>
                <c:pt idx="3104">
                  <c:v>30460</c:v>
                </c:pt>
                <c:pt idx="3105">
                  <c:v>30461</c:v>
                </c:pt>
                <c:pt idx="3106">
                  <c:v>30462</c:v>
                </c:pt>
                <c:pt idx="3107">
                  <c:v>30463</c:v>
                </c:pt>
                <c:pt idx="3108">
                  <c:v>30467</c:v>
                </c:pt>
                <c:pt idx="3109">
                  <c:v>30468</c:v>
                </c:pt>
                <c:pt idx="3110">
                  <c:v>30469</c:v>
                </c:pt>
                <c:pt idx="3111">
                  <c:v>30470</c:v>
                </c:pt>
                <c:pt idx="3112">
                  <c:v>30473</c:v>
                </c:pt>
                <c:pt idx="3113">
                  <c:v>30474</c:v>
                </c:pt>
                <c:pt idx="3114">
                  <c:v>30475</c:v>
                </c:pt>
                <c:pt idx="3115">
                  <c:v>30476</c:v>
                </c:pt>
                <c:pt idx="3116">
                  <c:v>30477</c:v>
                </c:pt>
                <c:pt idx="3117">
                  <c:v>30480</c:v>
                </c:pt>
                <c:pt idx="3118">
                  <c:v>30481</c:v>
                </c:pt>
                <c:pt idx="3119">
                  <c:v>30482</c:v>
                </c:pt>
                <c:pt idx="3120">
                  <c:v>30483</c:v>
                </c:pt>
                <c:pt idx="3121">
                  <c:v>30484</c:v>
                </c:pt>
                <c:pt idx="3122">
                  <c:v>30487</c:v>
                </c:pt>
                <c:pt idx="3123">
                  <c:v>30488</c:v>
                </c:pt>
                <c:pt idx="3124">
                  <c:v>30489</c:v>
                </c:pt>
                <c:pt idx="3125">
                  <c:v>30490</c:v>
                </c:pt>
                <c:pt idx="3126">
                  <c:v>30491</c:v>
                </c:pt>
                <c:pt idx="3127">
                  <c:v>30494</c:v>
                </c:pt>
                <c:pt idx="3128">
                  <c:v>30495</c:v>
                </c:pt>
                <c:pt idx="3129">
                  <c:v>30496</c:v>
                </c:pt>
                <c:pt idx="3130">
                  <c:v>30497</c:v>
                </c:pt>
                <c:pt idx="3131">
                  <c:v>30498</c:v>
                </c:pt>
                <c:pt idx="3132">
                  <c:v>30502</c:v>
                </c:pt>
                <c:pt idx="3133">
                  <c:v>30503</c:v>
                </c:pt>
                <c:pt idx="3134">
                  <c:v>30504</c:v>
                </c:pt>
                <c:pt idx="3135">
                  <c:v>30505</c:v>
                </c:pt>
                <c:pt idx="3136">
                  <c:v>30508</c:v>
                </c:pt>
                <c:pt idx="3137">
                  <c:v>30509</c:v>
                </c:pt>
                <c:pt idx="3138">
                  <c:v>30510</c:v>
                </c:pt>
                <c:pt idx="3139">
                  <c:v>30511</c:v>
                </c:pt>
                <c:pt idx="3140">
                  <c:v>30512</c:v>
                </c:pt>
                <c:pt idx="3141">
                  <c:v>30515</c:v>
                </c:pt>
                <c:pt idx="3142">
                  <c:v>30516</c:v>
                </c:pt>
                <c:pt idx="3143">
                  <c:v>30517</c:v>
                </c:pt>
                <c:pt idx="3144">
                  <c:v>30518</c:v>
                </c:pt>
                <c:pt idx="3145">
                  <c:v>30519</c:v>
                </c:pt>
                <c:pt idx="3146">
                  <c:v>30522</c:v>
                </c:pt>
                <c:pt idx="3147">
                  <c:v>30523</c:v>
                </c:pt>
                <c:pt idx="3148">
                  <c:v>30524</c:v>
                </c:pt>
                <c:pt idx="3149">
                  <c:v>30525</c:v>
                </c:pt>
                <c:pt idx="3150">
                  <c:v>30526</c:v>
                </c:pt>
                <c:pt idx="3151">
                  <c:v>30529</c:v>
                </c:pt>
                <c:pt idx="3152">
                  <c:v>30530</c:v>
                </c:pt>
                <c:pt idx="3153">
                  <c:v>30531</c:v>
                </c:pt>
                <c:pt idx="3154">
                  <c:v>30532</c:v>
                </c:pt>
                <c:pt idx="3155">
                  <c:v>30533</c:v>
                </c:pt>
                <c:pt idx="3156">
                  <c:v>30536</c:v>
                </c:pt>
                <c:pt idx="3157">
                  <c:v>30537</c:v>
                </c:pt>
                <c:pt idx="3158">
                  <c:v>30538</c:v>
                </c:pt>
                <c:pt idx="3159">
                  <c:v>30539</c:v>
                </c:pt>
                <c:pt idx="3160">
                  <c:v>30540</c:v>
                </c:pt>
                <c:pt idx="3161">
                  <c:v>30543</c:v>
                </c:pt>
                <c:pt idx="3162">
                  <c:v>30544</c:v>
                </c:pt>
                <c:pt idx="3163">
                  <c:v>30545</c:v>
                </c:pt>
                <c:pt idx="3164">
                  <c:v>30546</c:v>
                </c:pt>
                <c:pt idx="3165">
                  <c:v>30547</c:v>
                </c:pt>
                <c:pt idx="3166">
                  <c:v>30550</c:v>
                </c:pt>
                <c:pt idx="3167">
                  <c:v>30551</c:v>
                </c:pt>
                <c:pt idx="3168">
                  <c:v>30552</c:v>
                </c:pt>
                <c:pt idx="3169">
                  <c:v>30553</c:v>
                </c:pt>
                <c:pt idx="3170">
                  <c:v>30554</c:v>
                </c:pt>
                <c:pt idx="3171">
                  <c:v>30557</c:v>
                </c:pt>
                <c:pt idx="3172">
                  <c:v>30558</c:v>
                </c:pt>
                <c:pt idx="3173">
                  <c:v>30559</c:v>
                </c:pt>
                <c:pt idx="3174">
                  <c:v>30560</c:v>
                </c:pt>
                <c:pt idx="3175">
                  <c:v>30561</c:v>
                </c:pt>
                <c:pt idx="3176">
                  <c:v>30565</c:v>
                </c:pt>
                <c:pt idx="3177">
                  <c:v>30566</c:v>
                </c:pt>
                <c:pt idx="3178">
                  <c:v>30567</c:v>
                </c:pt>
                <c:pt idx="3179">
                  <c:v>30568</c:v>
                </c:pt>
                <c:pt idx="3180">
                  <c:v>30571</c:v>
                </c:pt>
                <c:pt idx="3181">
                  <c:v>30572</c:v>
                </c:pt>
                <c:pt idx="3182">
                  <c:v>30573</c:v>
                </c:pt>
                <c:pt idx="3183">
                  <c:v>30574</c:v>
                </c:pt>
                <c:pt idx="3184">
                  <c:v>30575</c:v>
                </c:pt>
                <c:pt idx="3185">
                  <c:v>30578</c:v>
                </c:pt>
                <c:pt idx="3186">
                  <c:v>30579</c:v>
                </c:pt>
                <c:pt idx="3187">
                  <c:v>30580</c:v>
                </c:pt>
                <c:pt idx="3188">
                  <c:v>30581</c:v>
                </c:pt>
                <c:pt idx="3189">
                  <c:v>30582</c:v>
                </c:pt>
                <c:pt idx="3190">
                  <c:v>30585</c:v>
                </c:pt>
                <c:pt idx="3191">
                  <c:v>30586</c:v>
                </c:pt>
                <c:pt idx="3192">
                  <c:v>30587</c:v>
                </c:pt>
                <c:pt idx="3193">
                  <c:v>30588</c:v>
                </c:pt>
                <c:pt idx="3194">
                  <c:v>30589</c:v>
                </c:pt>
                <c:pt idx="3195">
                  <c:v>30592</c:v>
                </c:pt>
                <c:pt idx="3196">
                  <c:v>30593</c:v>
                </c:pt>
                <c:pt idx="3197">
                  <c:v>30594</c:v>
                </c:pt>
                <c:pt idx="3198">
                  <c:v>30595</c:v>
                </c:pt>
                <c:pt idx="3199">
                  <c:v>30596</c:v>
                </c:pt>
                <c:pt idx="3200">
                  <c:v>30600</c:v>
                </c:pt>
                <c:pt idx="3201">
                  <c:v>30601</c:v>
                </c:pt>
                <c:pt idx="3202">
                  <c:v>30602</c:v>
                </c:pt>
                <c:pt idx="3203">
                  <c:v>30603</c:v>
                </c:pt>
                <c:pt idx="3204">
                  <c:v>30606</c:v>
                </c:pt>
                <c:pt idx="3205">
                  <c:v>30607</c:v>
                </c:pt>
                <c:pt idx="3206">
                  <c:v>30608</c:v>
                </c:pt>
                <c:pt idx="3207">
                  <c:v>30609</c:v>
                </c:pt>
                <c:pt idx="3208">
                  <c:v>30610</c:v>
                </c:pt>
                <c:pt idx="3209">
                  <c:v>30613</c:v>
                </c:pt>
                <c:pt idx="3210">
                  <c:v>30614</c:v>
                </c:pt>
                <c:pt idx="3211">
                  <c:v>30615</c:v>
                </c:pt>
                <c:pt idx="3212">
                  <c:v>30616</c:v>
                </c:pt>
                <c:pt idx="3213">
                  <c:v>30617</c:v>
                </c:pt>
                <c:pt idx="3214">
                  <c:v>30620</c:v>
                </c:pt>
                <c:pt idx="3215">
                  <c:v>30621</c:v>
                </c:pt>
                <c:pt idx="3216">
                  <c:v>30622</c:v>
                </c:pt>
                <c:pt idx="3217">
                  <c:v>30623</c:v>
                </c:pt>
                <c:pt idx="3218">
                  <c:v>30624</c:v>
                </c:pt>
                <c:pt idx="3219">
                  <c:v>30627</c:v>
                </c:pt>
                <c:pt idx="3220">
                  <c:v>30629</c:v>
                </c:pt>
                <c:pt idx="3221">
                  <c:v>30630</c:v>
                </c:pt>
                <c:pt idx="3222">
                  <c:v>30634</c:v>
                </c:pt>
                <c:pt idx="3223">
                  <c:v>30635</c:v>
                </c:pt>
                <c:pt idx="3224">
                  <c:v>30636</c:v>
                </c:pt>
                <c:pt idx="3225">
                  <c:v>30637</c:v>
                </c:pt>
                <c:pt idx="3226">
                  <c:v>30638</c:v>
                </c:pt>
                <c:pt idx="3227">
                  <c:v>30641</c:v>
                </c:pt>
                <c:pt idx="3228">
                  <c:v>30642</c:v>
                </c:pt>
                <c:pt idx="3229">
                  <c:v>30643</c:v>
                </c:pt>
                <c:pt idx="3230">
                  <c:v>30645</c:v>
                </c:pt>
                <c:pt idx="3231">
                  <c:v>30648</c:v>
                </c:pt>
                <c:pt idx="3232">
                  <c:v>30649</c:v>
                </c:pt>
                <c:pt idx="3233">
                  <c:v>30650</c:v>
                </c:pt>
                <c:pt idx="3234">
                  <c:v>30651</c:v>
                </c:pt>
                <c:pt idx="3235">
                  <c:v>30652</c:v>
                </c:pt>
                <c:pt idx="3236">
                  <c:v>30655</c:v>
                </c:pt>
                <c:pt idx="3237">
                  <c:v>30656</c:v>
                </c:pt>
                <c:pt idx="3238">
                  <c:v>30657</c:v>
                </c:pt>
                <c:pt idx="3239">
                  <c:v>30658</c:v>
                </c:pt>
                <c:pt idx="3240">
                  <c:v>30659</c:v>
                </c:pt>
                <c:pt idx="3241">
                  <c:v>30662</c:v>
                </c:pt>
                <c:pt idx="3242">
                  <c:v>30663</c:v>
                </c:pt>
                <c:pt idx="3243">
                  <c:v>30664</c:v>
                </c:pt>
                <c:pt idx="3244">
                  <c:v>30665</c:v>
                </c:pt>
                <c:pt idx="3245">
                  <c:v>30666</c:v>
                </c:pt>
                <c:pt idx="3246">
                  <c:v>30669</c:v>
                </c:pt>
                <c:pt idx="3247">
                  <c:v>30670</c:v>
                </c:pt>
                <c:pt idx="3248">
                  <c:v>30671</c:v>
                </c:pt>
                <c:pt idx="3249">
                  <c:v>30672</c:v>
                </c:pt>
                <c:pt idx="3250">
                  <c:v>30673</c:v>
                </c:pt>
                <c:pt idx="3251">
                  <c:v>30677</c:v>
                </c:pt>
                <c:pt idx="3252">
                  <c:v>30678</c:v>
                </c:pt>
                <c:pt idx="3253">
                  <c:v>30679</c:v>
                </c:pt>
                <c:pt idx="3254">
                  <c:v>30680</c:v>
                </c:pt>
                <c:pt idx="3255">
                  <c:v>30684</c:v>
                </c:pt>
                <c:pt idx="3256">
                  <c:v>30685</c:v>
                </c:pt>
                <c:pt idx="3257">
                  <c:v>30686</c:v>
                </c:pt>
                <c:pt idx="3258">
                  <c:v>30687</c:v>
                </c:pt>
                <c:pt idx="3259">
                  <c:v>30690</c:v>
                </c:pt>
                <c:pt idx="3260">
                  <c:v>30691</c:v>
                </c:pt>
                <c:pt idx="3261">
                  <c:v>30692</c:v>
                </c:pt>
                <c:pt idx="3262">
                  <c:v>30693</c:v>
                </c:pt>
                <c:pt idx="3263">
                  <c:v>30694</c:v>
                </c:pt>
                <c:pt idx="3264">
                  <c:v>30697</c:v>
                </c:pt>
                <c:pt idx="3265">
                  <c:v>30698</c:v>
                </c:pt>
                <c:pt idx="3266">
                  <c:v>30699</c:v>
                </c:pt>
                <c:pt idx="3267">
                  <c:v>30700</c:v>
                </c:pt>
                <c:pt idx="3268">
                  <c:v>30701</c:v>
                </c:pt>
                <c:pt idx="3269">
                  <c:v>30704</c:v>
                </c:pt>
                <c:pt idx="3270">
                  <c:v>30705</c:v>
                </c:pt>
                <c:pt idx="3271">
                  <c:v>30706</c:v>
                </c:pt>
                <c:pt idx="3272">
                  <c:v>30707</c:v>
                </c:pt>
                <c:pt idx="3273">
                  <c:v>30708</c:v>
                </c:pt>
                <c:pt idx="3274">
                  <c:v>30711</c:v>
                </c:pt>
                <c:pt idx="3275">
                  <c:v>30712</c:v>
                </c:pt>
                <c:pt idx="3276">
                  <c:v>30713</c:v>
                </c:pt>
                <c:pt idx="3277">
                  <c:v>30714</c:v>
                </c:pt>
                <c:pt idx="3278">
                  <c:v>30715</c:v>
                </c:pt>
                <c:pt idx="3279">
                  <c:v>30718</c:v>
                </c:pt>
                <c:pt idx="3280">
                  <c:v>30719</c:v>
                </c:pt>
                <c:pt idx="3281">
                  <c:v>30720</c:v>
                </c:pt>
                <c:pt idx="3282">
                  <c:v>30721</c:v>
                </c:pt>
                <c:pt idx="3283">
                  <c:v>30722</c:v>
                </c:pt>
                <c:pt idx="3284">
                  <c:v>30726</c:v>
                </c:pt>
                <c:pt idx="3285">
                  <c:v>30727</c:v>
                </c:pt>
                <c:pt idx="3286">
                  <c:v>30728</c:v>
                </c:pt>
                <c:pt idx="3287">
                  <c:v>30729</c:v>
                </c:pt>
                <c:pt idx="3288">
                  <c:v>30733</c:v>
                </c:pt>
                <c:pt idx="3289">
                  <c:v>30734</c:v>
                </c:pt>
                <c:pt idx="3290">
                  <c:v>30735</c:v>
                </c:pt>
                <c:pt idx="3291">
                  <c:v>30736</c:v>
                </c:pt>
                <c:pt idx="3292">
                  <c:v>30739</c:v>
                </c:pt>
                <c:pt idx="3293">
                  <c:v>30740</c:v>
                </c:pt>
                <c:pt idx="3294">
                  <c:v>30741</c:v>
                </c:pt>
                <c:pt idx="3295">
                  <c:v>30742</c:v>
                </c:pt>
                <c:pt idx="3296">
                  <c:v>30743</c:v>
                </c:pt>
                <c:pt idx="3297">
                  <c:v>30746</c:v>
                </c:pt>
                <c:pt idx="3298">
                  <c:v>30747</c:v>
                </c:pt>
                <c:pt idx="3299">
                  <c:v>30748</c:v>
                </c:pt>
                <c:pt idx="3300">
                  <c:v>30749</c:v>
                </c:pt>
                <c:pt idx="3301">
                  <c:v>30750</c:v>
                </c:pt>
                <c:pt idx="3302">
                  <c:v>30753</c:v>
                </c:pt>
                <c:pt idx="3303">
                  <c:v>30754</c:v>
                </c:pt>
                <c:pt idx="3304">
                  <c:v>30755</c:v>
                </c:pt>
                <c:pt idx="3305">
                  <c:v>30756</c:v>
                </c:pt>
                <c:pt idx="3306">
                  <c:v>30757</c:v>
                </c:pt>
                <c:pt idx="3307">
                  <c:v>30760</c:v>
                </c:pt>
                <c:pt idx="3308">
                  <c:v>30761</c:v>
                </c:pt>
                <c:pt idx="3309">
                  <c:v>30762</c:v>
                </c:pt>
                <c:pt idx="3310">
                  <c:v>30763</c:v>
                </c:pt>
                <c:pt idx="3311">
                  <c:v>30764</c:v>
                </c:pt>
                <c:pt idx="3312">
                  <c:v>30767</c:v>
                </c:pt>
                <c:pt idx="3313">
                  <c:v>30768</c:v>
                </c:pt>
                <c:pt idx="3314">
                  <c:v>30769</c:v>
                </c:pt>
                <c:pt idx="3315">
                  <c:v>30770</c:v>
                </c:pt>
                <c:pt idx="3316">
                  <c:v>30771</c:v>
                </c:pt>
                <c:pt idx="3317">
                  <c:v>30774</c:v>
                </c:pt>
                <c:pt idx="3318">
                  <c:v>30775</c:v>
                </c:pt>
                <c:pt idx="3319">
                  <c:v>30776</c:v>
                </c:pt>
                <c:pt idx="3320">
                  <c:v>30777</c:v>
                </c:pt>
                <c:pt idx="3321">
                  <c:v>30778</c:v>
                </c:pt>
                <c:pt idx="3322">
                  <c:v>30781</c:v>
                </c:pt>
                <c:pt idx="3323">
                  <c:v>30782</c:v>
                </c:pt>
                <c:pt idx="3324">
                  <c:v>30783</c:v>
                </c:pt>
                <c:pt idx="3325">
                  <c:v>30784</c:v>
                </c:pt>
                <c:pt idx="3326">
                  <c:v>30785</c:v>
                </c:pt>
                <c:pt idx="3327">
                  <c:v>30788</c:v>
                </c:pt>
                <c:pt idx="3328">
                  <c:v>30789</c:v>
                </c:pt>
                <c:pt idx="3329">
                  <c:v>30790</c:v>
                </c:pt>
                <c:pt idx="3330">
                  <c:v>30791</c:v>
                </c:pt>
                <c:pt idx="3331">
                  <c:v>30795</c:v>
                </c:pt>
                <c:pt idx="3332">
                  <c:v>30796</c:v>
                </c:pt>
                <c:pt idx="3333">
                  <c:v>30797</c:v>
                </c:pt>
                <c:pt idx="3334">
                  <c:v>30798</c:v>
                </c:pt>
                <c:pt idx="3335">
                  <c:v>30799</c:v>
                </c:pt>
                <c:pt idx="3336">
                  <c:v>30802</c:v>
                </c:pt>
                <c:pt idx="3337">
                  <c:v>30803</c:v>
                </c:pt>
                <c:pt idx="3338">
                  <c:v>30804</c:v>
                </c:pt>
                <c:pt idx="3339">
                  <c:v>30805</c:v>
                </c:pt>
                <c:pt idx="3340">
                  <c:v>30806</c:v>
                </c:pt>
                <c:pt idx="3341">
                  <c:v>30809</c:v>
                </c:pt>
                <c:pt idx="3342">
                  <c:v>30810</c:v>
                </c:pt>
                <c:pt idx="3343">
                  <c:v>30811</c:v>
                </c:pt>
                <c:pt idx="3344">
                  <c:v>30812</c:v>
                </c:pt>
                <c:pt idx="3345">
                  <c:v>30813</c:v>
                </c:pt>
                <c:pt idx="3346">
                  <c:v>30816</c:v>
                </c:pt>
                <c:pt idx="3347">
                  <c:v>30817</c:v>
                </c:pt>
                <c:pt idx="3348">
                  <c:v>30818</c:v>
                </c:pt>
                <c:pt idx="3349">
                  <c:v>30819</c:v>
                </c:pt>
                <c:pt idx="3350">
                  <c:v>30820</c:v>
                </c:pt>
                <c:pt idx="3351">
                  <c:v>30823</c:v>
                </c:pt>
                <c:pt idx="3352">
                  <c:v>30824</c:v>
                </c:pt>
                <c:pt idx="3353">
                  <c:v>30825</c:v>
                </c:pt>
                <c:pt idx="3354">
                  <c:v>30826</c:v>
                </c:pt>
                <c:pt idx="3355">
                  <c:v>30827</c:v>
                </c:pt>
                <c:pt idx="3356">
                  <c:v>30831</c:v>
                </c:pt>
                <c:pt idx="3357">
                  <c:v>30832</c:v>
                </c:pt>
                <c:pt idx="3358">
                  <c:v>30833</c:v>
                </c:pt>
                <c:pt idx="3359">
                  <c:v>30834</c:v>
                </c:pt>
                <c:pt idx="3360">
                  <c:v>30837</c:v>
                </c:pt>
                <c:pt idx="3361">
                  <c:v>30838</c:v>
                </c:pt>
                <c:pt idx="3362">
                  <c:v>30839</c:v>
                </c:pt>
                <c:pt idx="3363">
                  <c:v>30840</c:v>
                </c:pt>
                <c:pt idx="3364">
                  <c:v>30841</c:v>
                </c:pt>
                <c:pt idx="3365">
                  <c:v>30844</c:v>
                </c:pt>
                <c:pt idx="3366">
                  <c:v>30845</c:v>
                </c:pt>
                <c:pt idx="3367">
                  <c:v>30846</c:v>
                </c:pt>
                <c:pt idx="3368">
                  <c:v>30847</c:v>
                </c:pt>
                <c:pt idx="3369">
                  <c:v>30848</c:v>
                </c:pt>
                <c:pt idx="3370">
                  <c:v>30851</c:v>
                </c:pt>
                <c:pt idx="3371">
                  <c:v>30852</c:v>
                </c:pt>
                <c:pt idx="3372">
                  <c:v>30853</c:v>
                </c:pt>
                <c:pt idx="3373">
                  <c:v>30854</c:v>
                </c:pt>
                <c:pt idx="3374">
                  <c:v>30855</c:v>
                </c:pt>
                <c:pt idx="3375">
                  <c:v>30858</c:v>
                </c:pt>
                <c:pt idx="3376">
                  <c:v>30859</c:v>
                </c:pt>
                <c:pt idx="3377">
                  <c:v>30860</c:v>
                </c:pt>
                <c:pt idx="3378">
                  <c:v>30861</c:v>
                </c:pt>
                <c:pt idx="3379">
                  <c:v>30862</c:v>
                </c:pt>
                <c:pt idx="3380">
                  <c:v>30865</c:v>
                </c:pt>
                <c:pt idx="3381">
                  <c:v>30866</c:v>
                </c:pt>
                <c:pt idx="3382">
                  <c:v>30868</c:v>
                </c:pt>
                <c:pt idx="3383">
                  <c:v>30869</c:v>
                </c:pt>
                <c:pt idx="3384">
                  <c:v>30872</c:v>
                </c:pt>
                <c:pt idx="3385">
                  <c:v>30873</c:v>
                </c:pt>
                <c:pt idx="3386">
                  <c:v>30874</c:v>
                </c:pt>
                <c:pt idx="3387">
                  <c:v>30875</c:v>
                </c:pt>
                <c:pt idx="3388">
                  <c:v>30876</c:v>
                </c:pt>
                <c:pt idx="3389">
                  <c:v>30879</c:v>
                </c:pt>
                <c:pt idx="3390">
                  <c:v>30880</c:v>
                </c:pt>
                <c:pt idx="3391">
                  <c:v>30881</c:v>
                </c:pt>
                <c:pt idx="3392">
                  <c:v>30882</c:v>
                </c:pt>
                <c:pt idx="3393">
                  <c:v>30883</c:v>
                </c:pt>
                <c:pt idx="3394">
                  <c:v>30886</c:v>
                </c:pt>
                <c:pt idx="3395">
                  <c:v>30887</c:v>
                </c:pt>
                <c:pt idx="3396">
                  <c:v>30888</c:v>
                </c:pt>
                <c:pt idx="3397">
                  <c:v>30889</c:v>
                </c:pt>
                <c:pt idx="3398">
                  <c:v>30890</c:v>
                </c:pt>
                <c:pt idx="3399">
                  <c:v>30893</c:v>
                </c:pt>
                <c:pt idx="3400">
                  <c:v>30894</c:v>
                </c:pt>
                <c:pt idx="3401">
                  <c:v>30895</c:v>
                </c:pt>
                <c:pt idx="3402">
                  <c:v>30896</c:v>
                </c:pt>
                <c:pt idx="3403">
                  <c:v>30897</c:v>
                </c:pt>
                <c:pt idx="3404">
                  <c:v>30900</c:v>
                </c:pt>
                <c:pt idx="3405">
                  <c:v>30901</c:v>
                </c:pt>
                <c:pt idx="3406">
                  <c:v>30902</c:v>
                </c:pt>
                <c:pt idx="3407">
                  <c:v>30903</c:v>
                </c:pt>
                <c:pt idx="3408">
                  <c:v>30904</c:v>
                </c:pt>
                <c:pt idx="3409">
                  <c:v>30907</c:v>
                </c:pt>
                <c:pt idx="3410">
                  <c:v>30908</c:v>
                </c:pt>
                <c:pt idx="3411">
                  <c:v>30909</c:v>
                </c:pt>
                <c:pt idx="3412">
                  <c:v>30910</c:v>
                </c:pt>
                <c:pt idx="3413">
                  <c:v>30911</c:v>
                </c:pt>
                <c:pt idx="3414">
                  <c:v>30914</c:v>
                </c:pt>
                <c:pt idx="3415">
                  <c:v>30915</c:v>
                </c:pt>
                <c:pt idx="3416">
                  <c:v>30916</c:v>
                </c:pt>
                <c:pt idx="3417">
                  <c:v>30917</c:v>
                </c:pt>
                <c:pt idx="3418">
                  <c:v>30918</c:v>
                </c:pt>
                <c:pt idx="3419">
                  <c:v>30921</c:v>
                </c:pt>
                <c:pt idx="3420">
                  <c:v>30922</c:v>
                </c:pt>
                <c:pt idx="3421">
                  <c:v>30923</c:v>
                </c:pt>
                <c:pt idx="3422">
                  <c:v>30924</c:v>
                </c:pt>
                <c:pt idx="3423">
                  <c:v>30925</c:v>
                </c:pt>
                <c:pt idx="3424">
                  <c:v>30929</c:v>
                </c:pt>
                <c:pt idx="3425">
                  <c:v>30930</c:v>
                </c:pt>
                <c:pt idx="3426">
                  <c:v>30931</c:v>
                </c:pt>
                <c:pt idx="3427">
                  <c:v>30932</c:v>
                </c:pt>
                <c:pt idx="3428">
                  <c:v>30935</c:v>
                </c:pt>
                <c:pt idx="3429">
                  <c:v>30936</c:v>
                </c:pt>
                <c:pt idx="3430">
                  <c:v>30937</c:v>
                </c:pt>
                <c:pt idx="3431">
                  <c:v>30938</c:v>
                </c:pt>
                <c:pt idx="3432">
                  <c:v>30939</c:v>
                </c:pt>
                <c:pt idx="3433">
                  <c:v>30942</c:v>
                </c:pt>
                <c:pt idx="3434">
                  <c:v>30943</c:v>
                </c:pt>
                <c:pt idx="3435">
                  <c:v>30944</c:v>
                </c:pt>
                <c:pt idx="3436">
                  <c:v>30945</c:v>
                </c:pt>
                <c:pt idx="3437">
                  <c:v>30946</c:v>
                </c:pt>
                <c:pt idx="3438">
                  <c:v>30949</c:v>
                </c:pt>
                <c:pt idx="3439">
                  <c:v>30950</c:v>
                </c:pt>
                <c:pt idx="3440">
                  <c:v>30951</c:v>
                </c:pt>
                <c:pt idx="3441">
                  <c:v>30952</c:v>
                </c:pt>
                <c:pt idx="3442">
                  <c:v>30953</c:v>
                </c:pt>
                <c:pt idx="3443">
                  <c:v>30956</c:v>
                </c:pt>
                <c:pt idx="3444">
                  <c:v>30957</c:v>
                </c:pt>
                <c:pt idx="3445">
                  <c:v>30958</c:v>
                </c:pt>
                <c:pt idx="3446">
                  <c:v>30959</c:v>
                </c:pt>
                <c:pt idx="3447">
                  <c:v>30960</c:v>
                </c:pt>
                <c:pt idx="3448">
                  <c:v>30964</c:v>
                </c:pt>
                <c:pt idx="3449">
                  <c:v>30965</c:v>
                </c:pt>
                <c:pt idx="3450">
                  <c:v>30966</c:v>
                </c:pt>
                <c:pt idx="3451">
                  <c:v>30967</c:v>
                </c:pt>
                <c:pt idx="3452">
                  <c:v>30970</c:v>
                </c:pt>
                <c:pt idx="3453">
                  <c:v>30971</c:v>
                </c:pt>
                <c:pt idx="3454">
                  <c:v>30972</c:v>
                </c:pt>
                <c:pt idx="3455">
                  <c:v>30973</c:v>
                </c:pt>
                <c:pt idx="3456">
                  <c:v>30974</c:v>
                </c:pt>
                <c:pt idx="3457">
                  <c:v>30977</c:v>
                </c:pt>
                <c:pt idx="3458">
                  <c:v>30978</c:v>
                </c:pt>
                <c:pt idx="3459">
                  <c:v>30979</c:v>
                </c:pt>
                <c:pt idx="3460">
                  <c:v>30980</c:v>
                </c:pt>
                <c:pt idx="3461">
                  <c:v>30981</c:v>
                </c:pt>
                <c:pt idx="3462">
                  <c:v>30984</c:v>
                </c:pt>
                <c:pt idx="3463">
                  <c:v>30985</c:v>
                </c:pt>
                <c:pt idx="3464">
                  <c:v>30986</c:v>
                </c:pt>
                <c:pt idx="3465">
                  <c:v>30987</c:v>
                </c:pt>
                <c:pt idx="3466">
                  <c:v>30988</c:v>
                </c:pt>
                <c:pt idx="3467">
                  <c:v>30991</c:v>
                </c:pt>
                <c:pt idx="3468">
                  <c:v>30993</c:v>
                </c:pt>
                <c:pt idx="3469">
                  <c:v>30994</c:v>
                </c:pt>
                <c:pt idx="3470">
                  <c:v>30995</c:v>
                </c:pt>
                <c:pt idx="3471">
                  <c:v>30999</c:v>
                </c:pt>
                <c:pt idx="3472">
                  <c:v>31000</c:v>
                </c:pt>
                <c:pt idx="3473">
                  <c:v>31001</c:v>
                </c:pt>
                <c:pt idx="3474">
                  <c:v>31002</c:v>
                </c:pt>
                <c:pt idx="3475">
                  <c:v>31005</c:v>
                </c:pt>
                <c:pt idx="3476">
                  <c:v>31006</c:v>
                </c:pt>
                <c:pt idx="3477">
                  <c:v>31007</c:v>
                </c:pt>
                <c:pt idx="3478">
                  <c:v>31009</c:v>
                </c:pt>
                <c:pt idx="3479">
                  <c:v>31012</c:v>
                </c:pt>
                <c:pt idx="3480">
                  <c:v>31013</c:v>
                </c:pt>
                <c:pt idx="3481">
                  <c:v>31014</c:v>
                </c:pt>
                <c:pt idx="3482">
                  <c:v>31015</c:v>
                </c:pt>
                <c:pt idx="3483">
                  <c:v>31016</c:v>
                </c:pt>
                <c:pt idx="3484">
                  <c:v>31019</c:v>
                </c:pt>
                <c:pt idx="3485">
                  <c:v>31020</c:v>
                </c:pt>
                <c:pt idx="3486">
                  <c:v>31021</c:v>
                </c:pt>
                <c:pt idx="3487">
                  <c:v>31022</c:v>
                </c:pt>
                <c:pt idx="3488">
                  <c:v>31023</c:v>
                </c:pt>
                <c:pt idx="3489">
                  <c:v>31026</c:v>
                </c:pt>
                <c:pt idx="3490">
                  <c:v>31027</c:v>
                </c:pt>
                <c:pt idx="3491">
                  <c:v>31028</c:v>
                </c:pt>
                <c:pt idx="3492">
                  <c:v>31029</c:v>
                </c:pt>
                <c:pt idx="3493">
                  <c:v>31030</c:v>
                </c:pt>
                <c:pt idx="3494">
                  <c:v>31033</c:v>
                </c:pt>
                <c:pt idx="3495">
                  <c:v>31034</c:v>
                </c:pt>
                <c:pt idx="3496">
                  <c:v>31035</c:v>
                </c:pt>
                <c:pt idx="3497">
                  <c:v>31036</c:v>
                </c:pt>
                <c:pt idx="3498">
                  <c:v>31037</c:v>
                </c:pt>
                <c:pt idx="3499">
                  <c:v>31040</c:v>
                </c:pt>
                <c:pt idx="3500">
                  <c:v>31042</c:v>
                </c:pt>
                <c:pt idx="3501">
                  <c:v>31043</c:v>
                </c:pt>
                <c:pt idx="3502">
                  <c:v>31044</c:v>
                </c:pt>
                <c:pt idx="3503">
                  <c:v>31047</c:v>
                </c:pt>
                <c:pt idx="3504">
                  <c:v>31049</c:v>
                </c:pt>
                <c:pt idx="3505">
                  <c:v>31050</c:v>
                </c:pt>
                <c:pt idx="3506">
                  <c:v>31051</c:v>
                </c:pt>
                <c:pt idx="3507">
                  <c:v>31054</c:v>
                </c:pt>
                <c:pt idx="3508">
                  <c:v>31055</c:v>
                </c:pt>
                <c:pt idx="3509">
                  <c:v>31056</c:v>
                </c:pt>
                <c:pt idx="3510">
                  <c:v>31057</c:v>
                </c:pt>
                <c:pt idx="3511">
                  <c:v>31058</c:v>
                </c:pt>
                <c:pt idx="3512">
                  <c:v>31061</c:v>
                </c:pt>
                <c:pt idx="3513">
                  <c:v>31062</c:v>
                </c:pt>
                <c:pt idx="3514">
                  <c:v>31063</c:v>
                </c:pt>
                <c:pt idx="3515">
                  <c:v>31064</c:v>
                </c:pt>
                <c:pt idx="3516">
                  <c:v>31065</c:v>
                </c:pt>
                <c:pt idx="3517">
                  <c:v>31069</c:v>
                </c:pt>
                <c:pt idx="3518">
                  <c:v>31070</c:v>
                </c:pt>
                <c:pt idx="3519">
                  <c:v>31071</c:v>
                </c:pt>
                <c:pt idx="3520">
                  <c:v>31072</c:v>
                </c:pt>
                <c:pt idx="3521">
                  <c:v>31075</c:v>
                </c:pt>
                <c:pt idx="3522">
                  <c:v>31076</c:v>
                </c:pt>
                <c:pt idx="3523">
                  <c:v>31077</c:v>
                </c:pt>
                <c:pt idx="3524">
                  <c:v>31078</c:v>
                </c:pt>
                <c:pt idx="3525">
                  <c:v>31079</c:v>
                </c:pt>
                <c:pt idx="3526">
                  <c:v>31082</c:v>
                </c:pt>
                <c:pt idx="3527">
                  <c:v>31083</c:v>
                </c:pt>
                <c:pt idx="3528">
                  <c:v>31084</c:v>
                </c:pt>
                <c:pt idx="3529">
                  <c:v>31085</c:v>
                </c:pt>
                <c:pt idx="3530">
                  <c:v>31086</c:v>
                </c:pt>
                <c:pt idx="3531">
                  <c:v>31089</c:v>
                </c:pt>
                <c:pt idx="3532">
                  <c:v>31091</c:v>
                </c:pt>
                <c:pt idx="3533">
                  <c:v>31092</c:v>
                </c:pt>
                <c:pt idx="3534">
                  <c:v>31093</c:v>
                </c:pt>
                <c:pt idx="3535">
                  <c:v>31097</c:v>
                </c:pt>
                <c:pt idx="3536">
                  <c:v>31098</c:v>
                </c:pt>
                <c:pt idx="3537">
                  <c:v>31099</c:v>
                </c:pt>
                <c:pt idx="3538">
                  <c:v>31100</c:v>
                </c:pt>
                <c:pt idx="3539">
                  <c:v>31103</c:v>
                </c:pt>
                <c:pt idx="3540">
                  <c:v>31104</c:v>
                </c:pt>
                <c:pt idx="3541">
                  <c:v>31105</c:v>
                </c:pt>
                <c:pt idx="3542">
                  <c:v>31106</c:v>
                </c:pt>
                <c:pt idx="3543">
                  <c:v>31107</c:v>
                </c:pt>
                <c:pt idx="3544">
                  <c:v>31110</c:v>
                </c:pt>
                <c:pt idx="3545">
                  <c:v>31111</c:v>
                </c:pt>
                <c:pt idx="3546">
                  <c:v>31112</c:v>
                </c:pt>
                <c:pt idx="3547">
                  <c:v>31113</c:v>
                </c:pt>
                <c:pt idx="3548">
                  <c:v>31114</c:v>
                </c:pt>
                <c:pt idx="3549">
                  <c:v>31117</c:v>
                </c:pt>
                <c:pt idx="3550">
                  <c:v>31118</c:v>
                </c:pt>
                <c:pt idx="3551">
                  <c:v>31119</c:v>
                </c:pt>
                <c:pt idx="3552">
                  <c:v>31120</c:v>
                </c:pt>
                <c:pt idx="3553">
                  <c:v>31121</c:v>
                </c:pt>
                <c:pt idx="3554">
                  <c:v>31124</c:v>
                </c:pt>
                <c:pt idx="3555">
                  <c:v>31125</c:v>
                </c:pt>
                <c:pt idx="3556">
                  <c:v>31126</c:v>
                </c:pt>
                <c:pt idx="3557">
                  <c:v>31127</c:v>
                </c:pt>
                <c:pt idx="3558">
                  <c:v>31128</c:v>
                </c:pt>
                <c:pt idx="3559">
                  <c:v>31131</c:v>
                </c:pt>
                <c:pt idx="3560">
                  <c:v>31132</c:v>
                </c:pt>
                <c:pt idx="3561">
                  <c:v>31133</c:v>
                </c:pt>
                <c:pt idx="3562">
                  <c:v>31134</c:v>
                </c:pt>
                <c:pt idx="3563">
                  <c:v>31135</c:v>
                </c:pt>
                <c:pt idx="3564">
                  <c:v>31138</c:v>
                </c:pt>
                <c:pt idx="3565">
                  <c:v>31139</c:v>
                </c:pt>
                <c:pt idx="3566">
                  <c:v>31140</c:v>
                </c:pt>
                <c:pt idx="3567">
                  <c:v>31141</c:v>
                </c:pt>
                <c:pt idx="3568">
                  <c:v>31145</c:v>
                </c:pt>
                <c:pt idx="3569">
                  <c:v>31146</c:v>
                </c:pt>
                <c:pt idx="3570">
                  <c:v>31147</c:v>
                </c:pt>
                <c:pt idx="3571">
                  <c:v>31148</c:v>
                </c:pt>
                <c:pt idx="3572">
                  <c:v>31149</c:v>
                </c:pt>
                <c:pt idx="3573">
                  <c:v>31152</c:v>
                </c:pt>
                <c:pt idx="3574">
                  <c:v>31153</c:v>
                </c:pt>
                <c:pt idx="3575">
                  <c:v>31154</c:v>
                </c:pt>
                <c:pt idx="3576">
                  <c:v>31155</c:v>
                </c:pt>
                <c:pt idx="3577">
                  <c:v>31156</c:v>
                </c:pt>
                <c:pt idx="3578">
                  <c:v>31159</c:v>
                </c:pt>
                <c:pt idx="3579">
                  <c:v>31160</c:v>
                </c:pt>
                <c:pt idx="3580">
                  <c:v>31161</c:v>
                </c:pt>
                <c:pt idx="3581">
                  <c:v>31162</c:v>
                </c:pt>
                <c:pt idx="3582">
                  <c:v>31163</c:v>
                </c:pt>
                <c:pt idx="3583">
                  <c:v>31166</c:v>
                </c:pt>
                <c:pt idx="3584">
                  <c:v>31167</c:v>
                </c:pt>
                <c:pt idx="3585">
                  <c:v>31168</c:v>
                </c:pt>
                <c:pt idx="3586">
                  <c:v>31169</c:v>
                </c:pt>
                <c:pt idx="3587">
                  <c:v>31170</c:v>
                </c:pt>
                <c:pt idx="3588">
                  <c:v>31173</c:v>
                </c:pt>
                <c:pt idx="3589">
                  <c:v>31174</c:v>
                </c:pt>
                <c:pt idx="3590">
                  <c:v>31175</c:v>
                </c:pt>
                <c:pt idx="3591">
                  <c:v>31176</c:v>
                </c:pt>
                <c:pt idx="3592">
                  <c:v>31177</c:v>
                </c:pt>
                <c:pt idx="3593">
                  <c:v>31180</c:v>
                </c:pt>
                <c:pt idx="3594">
                  <c:v>31181</c:v>
                </c:pt>
                <c:pt idx="3595">
                  <c:v>31182</c:v>
                </c:pt>
                <c:pt idx="3596">
                  <c:v>31183</c:v>
                </c:pt>
                <c:pt idx="3597">
                  <c:v>31184</c:v>
                </c:pt>
                <c:pt idx="3598">
                  <c:v>31187</c:v>
                </c:pt>
                <c:pt idx="3599">
                  <c:v>31188</c:v>
                </c:pt>
                <c:pt idx="3600">
                  <c:v>31189</c:v>
                </c:pt>
                <c:pt idx="3601">
                  <c:v>31190</c:v>
                </c:pt>
                <c:pt idx="3602">
                  <c:v>31191</c:v>
                </c:pt>
                <c:pt idx="3603">
                  <c:v>31195</c:v>
                </c:pt>
                <c:pt idx="3604">
                  <c:v>31196</c:v>
                </c:pt>
                <c:pt idx="3605">
                  <c:v>31197</c:v>
                </c:pt>
                <c:pt idx="3606">
                  <c:v>31198</c:v>
                </c:pt>
                <c:pt idx="3607">
                  <c:v>31201</c:v>
                </c:pt>
                <c:pt idx="3608">
                  <c:v>31202</c:v>
                </c:pt>
                <c:pt idx="3609">
                  <c:v>31203</c:v>
                </c:pt>
                <c:pt idx="3610">
                  <c:v>31204</c:v>
                </c:pt>
                <c:pt idx="3611">
                  <c:v>31205</c:v>
                </c:pt>
                <c:pt idx="3612">
                  <c:v>31208</c:v>
                </c:pt>
                <c:pt idx="3613">
                  <c:v>31209</c:v>
                </c:pt>
                <c:pt idx="3614">
                  <c:v>31210</c:v>
                </c:pt>
                <c:pt idx="3615">
                  <c:v>31211</c:v>
                </c:pt>
                <c:pt idx="3616">
                  <c:v>31212</c:v>
                </c:pt>
                <c:pt idx="3617">
                  <c:v>31215</c:v>
                </c:pt>
                <c:pt idx="3618">
                  <c:v>31216</c:v>
                </c:pt>
                <c:pt idx="3619">
                  <c:v>31217</c:v>
                </c:pt>
                <c:pt idx="3620">
                  <c:v>31218</c:v>
                </c:pt>
                <c:pt idx="3621">
                  <c:v>31219</c:v>
                </c:pt>
                <c:pt idx="3622">
                  <c:v>31222</c:v>
                </c:pt>
                <c:pt idx="3623">
                  <c:v>31223</c:v>
                </c:pt>
                <c:pt idx="3624">
                  <c:v>31224</c:v>
                </c:pt>
                <c:pt idx="3625">
                  <c:v>31225</c:v>
                </c:pt>
                <c:pt idx="3626">
                  <c:v>31226</c:v>
                </c:pt>
                <c:pt idx="3627">
                  <c:v>31229</c:v>
                </c:pt>
                <c:pt idx="3628">
                  <c:v>31230</c:v>
                </c:pt>
                <c:pt idx="3629">
                  <c:v>31231</c:v>
                </c:pt>
                <c:pt idx="3630">
                  <c:v>31233</c:v>
                </c:pt>
                <c:pt idx="3631">
                  <c:v>31236</c:v>
                </c:pt>
                <c:pt idx="3632">
                  <c:v>31237</c:v>
                </c:pt>
                <c:pt idx="3633">
                  <c:v>31238</c:v>
                </c:pt>
                <c:pt idx="3634">
                  <c:v>31239</c:v>
                </c:pt>
                <c:pt idx="3635">
                  <c:v>31240</c:v>
                </c:pt>
                <c:pt idx="3636">
                  <c:v>31243</c:v>
                </c:pt>
                <c:pt idx="3637">
                  <c:v>31244</c:v>
                </c:pt>
                <c:pt idx="3638">
                  <c:v>31245</c:v>
                </c:pt>
                <c:pt idx="3639">
                  <c:v>31246</c:v>
                </c:pt>
                <c:pt idx="3640">
                  <c:v>31247</c:v>
                </c:pt>
                <c:pt idx="3641">
                  <c:v>31250</c:v>
                </c:pt>
                <c:pt idx="3642">
                  <c:v>31251</c:v>
                </c:pt>
                <c:pt idx="3643">
                  <c:v>31252</c:v>
                </c:pt>
                <c:pt idx="3644">
                  <c:v>31253</c:v>
                </c:pt>
                <c:pt idx="3645">
                  <c:v>31254</c:v>
                </c:pt>
                <c:pt idx="3646">
                  <c:v>31257</c:v>
                </c:pt>
                <c:pt idx="3647">
                  <c:v>31258</c:v>
                </c:pt>
                <c:pt idx="3648">
                  <c:v>31259</c:v>
                </c:pt>
                <c:pt idx="3649">
                  <c:v>31260</c:v>
                </c:pt>
                <c:pt idx="3650">
                  <c:v>31261</c:v>
                </c:pt>
                <c:pt idx="3651">
                  <c:v>31264</c:v>
                </c:pt>
                <c:pt idx="3652">
                  <c:v>31265</c:v>
                </c:pt>
                <c:pt idx="3653">
                  <c:v>31266</c:v>
                </c:pt>
                <c:pt idx="3654">
                  <c:v>31267</c:v>
                </c:pt>
                <c:pt idx="3655">
                  <c:v>31268</c:v>
                </c:pt>
                <c:pt idx="3656">
                  <c:v>31271</c:v>
                </c:pt>
                <c:pt idx="3657">
                  <c:v>31272</c:v>
                </c:pt>
                <c:pt idx="3658">
                  <c:v>31273</c:v>
                </c:pt>
                <c:pt idx="3659">
                  <c:v>31274</c:v>
                </c:pt>
                <c:pt idx="3660">
                  <c:v>31275</c:v>
                </c:pt>
                <c:pt idx="3661">
                  <c:v>31278</c:v>
                </c:pt>
                <c:pt idx="3662">
                  <c:v>31279</c:v>
                </c:pt>
                <c:pt idx="3663">
                  <c:v>31280</c:v>
                </c:pt>
                <c:pt idx="3664">
                  <c:v>31281</c:v>
                </c:pt>
                <c:pt idx="3665">
                  <c:v>31282</c:v>
                </c:pt>
                <c:pt idx="3666">
                  <c:v>31285</c:v>
                </c:pt>
                <c:pt idx="3667">
                  <c:v>31286</c:v>
                </c:pt>
                <c:pt idx="3668">
                  <c:v>31287</c:v>
                </c:pt>
                <c:pt idx="3669">
                  <c:v>31288</c:v>
                </c:pt>
                <c:pt idx="3670">
                  <c:v>31289</c:v>
                </c:pt>
                <c:pt idx="3671">
                  <c:v>31293</c:v>
                </c:pt>
                <c:pt idx="3672">
                  <c:v>31294</c:v>
                </c:pt>
                <c:pt idx="3673">
                  <c:v>31295</c:v>
                </c:pt>
                <c:pt idx="3674">
                  <c:v>31296</c:v>
                </c:pt>
                <c:pt idx="3675">
                  <c:v>31299</c:v>
                </c:pt>
                <c:pt idx="3676">
                  <c:v>31300</c:v>
                </c:pt>
                <c:pt idx="3677">
                  <c:v>31301</c:v>
                </c:pt>
                <c:pt idx="3678">
                  <c:v>31302</c:v>
                </c:pt>
                <c:pt idx="3679">
                  <c:v>31303</c:v>
                </c:pt>
                <c:pt idx="3680">
                  <c:v>31306</c:v>
                </c:pt>
                <c:pt idx="3681">
                  <c:v>31307</c:v>
                </c:pt>
                <c:pt idx="3682">
                  <c:v>31308</c:v>
                </c:pt>
                <c:pt idx="3683">
                  <c:v>31309</c:v>
                </c:pt>
                <c:pt idx="3684">
                  <c:v>31310</c:v>
                </c:pt>
                <c:pt idx="3685">
                  <c:v>31313</c:v>
                </c:pt>
                <c:pt idx="3686">
                  <c:v>31314</c:v>
                </c:pt>
                <c:pt idx="3687">
                  <c:v>31315</c:v>
                </c:pt>
                <c:pt idx="3688">
                  <c:v>31316</c:v>
                </c:pt>
                <c:pt idx="3689">
                  <c:v>31317</c:v>
                </c:pt>
                <c:pt idx="3690">
                  <c:v>31320</c:v>
                </c:pt>
                <c:pt idx="3691">
                  <c:v>31321</c:v>
                </c:pt>
                <c:pt idx="3692">
                  <c:v>31322</c:v>
                </c:pt>
                <c:pt idx="3693">
                  <c:v>31323</c:v>
                </c:pt>
                <c:pt idx="3694">
                  <c:v>31324</c:v>
                </c:pt>
                <c:pt idx="3695">
                  <c:v>31327</c:v>
                </c:pt>
                <c:pt idx="3696">
                  <c:v>31328</c:v>
                </c:pt>
                <c:pt idx="3697">
                  <c:v>31329</c:v>
                </c:pt>
                <c:pt idx="3698">
                  <c:v>31330</c:v>
                </c:pt>
                <c:pt idx="3699">
                  <c:v>31331</c:v>
                </c:pt>
                <c:pt idx="3700">
                  <c:v>31335</c:v>
                </c:pt>
                <c:pt idx="3701">
                  <c:v>31336</c:v>
                </c:pt>
                <c:pt idx="3702">
                  <c:v>31337</c:v>
                </c:pt>
                <c:pt idx="3703">
                  <c:v>31338</c:v>
                </c:pt>
                <c:pt idx="3704">
                  <c:v>31341</c:v>
                </c:pt>
                <c:pt idx="3705">
                  <c:v>31342</c:v>
                </c:pt>
                <c:pt idx="3706">
                  <c:v>31343</c:v>
                </c:pt>
                <c:pt idx="3707">
                  <c:v>31344</c:v>
                </c:pt>
                <c:pt idx="3708">
                  <c:v>31345</c:v>
                </c:pt>
                <c:pt idx="3709">
                  <c:v>31348</c:v>
                </c:pt>
                <c:pt idx="3710">
                  <c:v>31349</c:v>
                </c:pt>
                <c:pt idx="3711">
                  <c:v>31350</c:v>
                </c:pt>
                <c:pt idx="3712">
                  <c:v>31351</c:v>
                </c:pt>
                <c:pt idx="3713">
                  <c:v>31352</c:v>
                </c:pt>
                <c:pt idx="3714">
                  <c:v>31355</c:v>
                </c:pt>
                <c:pt idx="3715">
                  <c:v>31356</c:v>
                </c:pt>
                <c:pt idx="3716">
                  <c:v>31357</c:v>
                </c:pt>
                <c:pt idx="3717">
                  <c:v>31358</c:v>
                </c:pt>
                <c:pt idx="3718">
                  <c:v>31359</c:v>
                </c:pt>
                <c:pt idx="3719">
                  <c:v>31363</c:v>
                </c:pt>
                <c:pt idx="3720">
                  <c:v>31364</c:v>
                </c:pt>
                <c:pt idx="3721">
                  <c:v>31365</c:v>
                </c:pt>
                <c:pt idx="3722">
                  <c:v>31366</c:v>
                </c:pt>
                <c:pt idx="3723">
                  <c:v>31369</c:v>
                </c:pt>
                <c:pt idx="3724">
                  <c:v>31370</c:v>
                </c:pt>
                <c:pt idx="3725">
                  <c:v>31371</c:v>
                </c:pt>
                <c:pt idx="3726">
                  <c:v>31372</c:v>
                </c:pt>
                <c:pt idx="3727">
                  <c:v>31373</c:v>
                </c:pt>
                <c:pt idx="3728">
                  <c:v>31376</c:v>
                </c:pt>
                <c:pt idx="3729">
                  <c:v>31377</c:v>
                </c:pt>
                <c:pt idx="3730">
                  <c:v>31378</c:v>
                </c:pt>
                <c:pt idx="3731">
                  <c:v>31380</c:v>
                </c:pt>
                <c:pt idx="3732">
                  <c:v>31383</c:v>
                </c:pt>
                <c:pt idx="3733">
                  <c:v>31384</c:v>
                </c:pt>
                <c:pt idx="3734">
                  <c:v>31385</c:v>
                </c:pt>
                <c:pt idx="3735">
                  <c:v>31386</c:v>
                </c:pt>
                <c:pt idx="3736">
                  <c:v>31387</c:v>
                </c:pt>
                <c:pt idx="3737">
                  <c:v>31390</c:v>
                </c:pt>
                <c:pt idx="3738">
                  <c:v>31391</c:v>
                </c:pt>
                <c:pt idx="3739">
                  <c:v>31392</c:v>
                </c:pt>
                <c:pt idx="3740">
                  <c:v>31393</c:v>
                </c:pt>
                <c:pt idx="3741">
                  <c:v>31394</c:v>
                </c:pt>
                <c:pt idx="3742">
                  <c:v>31397</c:v>
                </c:pt>
                <c:pt idx="3743">
                  <c:v>31398</c:v>
                </c:pt>
                <c:pt idx="3744">
                  <c:v>31399</c:v>
                </c:pt>
                <c:pt idx="3745">
                  <c:v>31400</c:v>
                </c:pt>
                <c:pt idx="3746">
                  <c:v>31401</c:v>
                </c:pt>
                <c:pt idx="3747">
                  <c:v>31404</c:v>
                </c:pt>
                <c:pt idx="3748">
                  <c:v>31405</c:v>
                </c:pt>
                <c:pt idx="3749">
                  <c:v>31407</c:v>
                </c:pt>
                <c:pt idx="3750">
                  <c:v>31408</c:v>
                </c:pt>
                <c:pt idx="3751">
                  <c:v>31411</c:v>
                </c:pt>
                <c:pt idx="3752">
                  <c:v>31412</c:v>
                </c:pt>
                <c:pt idx="3753">
                  <c:v>31414</c:v>
                </c:pt>
                <c:pt idx="3754">
                  <c:v>31415</c:v>
                </c:pt>
                <c:pt idx="3755">
                  <c:v>31418</c:v>
                </c:pt>
                <c:pt idx="3756">
                  <c:v>31419</c:v>
                </c:pt>
                <c:pt idx="3757">
                  <c:v>31420</c:v>
                </c:pt>
                <c:pt idx="3758">
                  <c:v>31421</c:v>
                </c:pt>
                <c:pt idx="3759">
                  <c:v>31422</c:v>
                </c:pt>
                <c:pt idx="3760">
                  <c:v>31425</c:v>
                </c:pt>
                <c:pt idx="3761">
                  <c:v>31426</c:v>
                </c:pt>
                <c:pt idx="3762">
                  <c:v>31427</c:v>
                </c:pt>
                <c:pt idx="3763">
                  <c:v>31428</c:v>
                </c:pt>
                <c:pt idx="3764">
                  <c:v>31429</c:v>
                </c:pt>
                <c:pt idx="3765">
                  <c:v>31432</c:v>
                </c:pt>
                <c:pt idx="3766">
                  <c:v>31433</c:v>
                </c:pt>
                <c:pt idx="3767">
                  <c:v>31434</c:v>
                </c:pt>
                <c:pt idx="3768">
                  <c:v>31435</c:v>
                </c:pt>
                <c:pt idx="3769">
                  <c:v>31436</c:v>
                </c:pt>
                <c:pt idx="3770">
                  <c:v>31439</c:v>
                </c:pt>
                <c:pt idx="3771">
                  <c:v>31440</c:v>
                </c:pt>
                <c:pt idx="3772">
                  <c:v>31441</c:v>
                </c:pt>
                <c:pt idx="3773">
                  <c:v>31442</c:v>
                </c:pt>
                <c:pt idx="3774">
                  <c:v>31443</c:v>
                </c:pt>
                <c:pt idx="3775">
                  <c:v>31446</c:v>
                </c:pt>
                <c:pt idx="3776">
                  <c:v>31447</c:v>
                </c:pt>
                <c:pt idx="3777">
                  <c:v>31448</c:v>
                </c:pt>
                <c:pt idx="3778">
                  <c:v>31449</c:v>
                </c:pt>
                <c:pt idx="3779">
                  <c:v>31450</c:v>
                </c:pt>
                <c:pt idx="3780">
                  <c:v>31453</c:v>
                </c:pt>
                <c:pt idx="3781">
                  <c:v>31454</c:v>
                </c:pt>
                <c:pt idx="3782">
                  <c:v>31455</c:v>
                </c:pt>
                <c:pt idx="3783">
                  <c:v>31456</c:v>
                </c:pt>
                <c:pt idx="3784">
                  <c:v>31457</c:v>
                </c:pt>
                <c:pt idx="3785">
                  <c:v>31461</c:v>
                </c:pt>
                <c:pt idx="3786">
                  <c:v>31462</c:v>
                </c:pt>
                <c:pt idx="3787">
                  <c:v>31463</c:v>
                </c:pt>
                <c:pt idx="3788">
                  <c:v>31464</c:v>
                </c:pt>
                <c:pt idx="3789">
                  <c:v>31467</c:v>
                </c:pt>
                <c:pt idx="3790">
                  <c:v>31468</c:v>
                </c:pt>
                <c:pt idx="3791">
                  <c:v>31469</c:v>
                </c:pt>
                <c:pt idx="3792">
                  <c:v>31470</c:v>
                </c:pt>
                <c:pt idx="3793">
                  <c:v>31471</c:v>
                </c:pt>
                <c:pt idx="3794">
                  <c:v>31474</c:v>
                </c:pt>
                <c:pt idx="3795">
                  <c:v>31475</c:v>
                </c:pt>
                <c:pt idx="3796">
                  <c:v>31476</c:v>
                </c:pt>
                <c:pt idx="3797">
                  <c:v>31477</c:v>
                </c:pt>
                <c:pt idx="3798">
                  <c:v>31478</c:v>
                </c:pt>
                <c:pt idx="3799">
                  <c:v>31481</c:v>
                </c:pt>
                <c:pt idx="3800">
                  <c:v>31482</c:v>
                </c:pt>
                <c:pt idx="3801">
                  <c:v>31483</c:v>
                </c:pt>
                <c:pt idx="3802">
                  <c:v>31484</c:v>
                </c:pt>
                <c:pt idx="3803">
                  <c:v>31485</c:v>
                </c:pt>
                <c:pt idx="3804">
                  <c:v>31488</c:v>
                </c:pt>
                <c:pt idx="3805">
                  <c:v>31489</c:v>
                </c:pt>
                <c:pt idx="3806">
                  <c:v>31490</c:v>
                </c:pt>
                <c:pt idx="3807">
                  <c:v>31491</c:v>
                </c:pt>
                <c:pt idx="3808">
                  <c:v>31492</c:v>
                </c:pt>
                <c:pt idx="3809">
                  <c:v>31495</c:v>
                </c:pt>
                <c:pt idx="3810">
                  <c:v>31496</c:v>
                </c:pt>
                <c:pt idx="3811">
                  <c:v>31497</c:v>
                </c:pt>
                <c:pt idx="3812">
                  <c:v>31498</c:v>
                </c:pt>
                <c:pt idx="3813">
                  <c:v>31502</c:v>
                </c:pt>
                <c:pt idx="3814">
                  <c:v>31503</c:v>
                </c:pt>
                <c:pt idx="3815">
                  <c:v>31504</c:v>
                </c:pt>
                <c:pt idx="3816">
                  <c:v>31505</c:v>
                </c:pt>
                <c:pt idx="3817">
                  <c:v>31506</c:v>
                </c:pt>
                <c:pt idx="3818">
                  <c:v>31509</c:v>
                </c:pt>
                <c:pt idx="3819">
                  <c:v>31510</c:v>
                </c:pt>
                <c:pt idx="3820">
                  <c:v>31511</c:v>
                </c:pt>
                <c:pt idx="3821">
                  <c:v>31512</c:v>
                </c:pt>
                <c:pt idx="3822">
                  <c:v>31513</c:v>
                </c:pt>
                <c:pt idx="3823">
                  <c:v>31516</c:v>
                </c:pt>
                <c:pt idx="3824">
                  <c:v>31517</c:v>
                </c:pt>
                <c:pt idx="3825">
                  <c:v>31518</c:v>
                </c:pt>
                <c:pt idx="3826">
                  <c:v>31519</c:v>
                </c:pt>
                <c:pt idx="3827">
                  <c:v>31520</c:v>
                </c:pt>
                <c:pt idx="3828">
                  <c:v>31523</c:v>
                </c:pt>
                <c:pt idx="3829">
                  <c:v>31524</c:v>
                </c:pt>
                <c:pt idx="3830">
                  <c:v>31525</c:v>
                </c:pt>
                <c:pt idx="3831">
                  <c:v>31526</c:v>
                </c:pt>
                <c:pt idx="3832">
                  <c:v>31527</c:v>
                </c:pt>
                <c:pt idx="3833">
                  <c:v>31530</c:v>
                </c:pt>
                <c:pt idx="3834">
                  <c:v>31531</c:v>
                </c:pt>
                <c:pt idx="3835">
                  <c:v>31532</c:v>
                </c:pt>
                <c:pt idx="3836">
                  <c:v>31533</c:v>
                </c:pt>
                <c:pt idx="3837">
                  <c:v>31534</c:v>
                </c:pt>
                <c:pt idx="3838">
                  <c:v>31537</c:v>
                </c:pt>
                <c:pt idx="3839">
                  <c:v>31538</c:v>
                </c:pt>
                <c:pt idx="3840">
                  <c:v>31539</c:v>
                </c:pt>
                <c:pt idx="3841">
                  <c:v>31540</c:v>
                </c:pt>
                <c:pt idx="3842">
                  <c:v>31541</c:v>
                </c:pt>
                <c:pt idx="3843">
                  <c:v>31544</c:v>
                </c:pt>
                <c:pt idx="3844">
                  <c:v>31545</c:v>
                </c:pt>
                <c:pt idx="3845">
                  <c:v>31546</c:v>
                </c:pt>
                <c:pt idx="3846">
                  <c:v>31547</c:v>
                </c:pt>
                <c:pt idx="3847">
                  <c:v>31548</c:v>
                </c:pt>
                <c:pt idx="3848">
                  <c:v>31551</c:v>
                </c:pt>
                <c:pt idx="3849">
                  <c:v>31552</c:v>
                </c:pt>
                <c:pt idx="3850">
                  <c:v>31553</c:v>
                </c:pt>
                <c:pt idx="3851">
                  <c:v>31554</c:v>
                </c:pt>
                <c:pt idx="3852">
                  <c:v>31555</c:v>
                </c:pt>
                <c:pt idx="3853">
                  <c:v>31559</c:v>
                </c:pt>
                <c:pt idx="3854">
                  <c:v>31560</c:v>
                </c:pt>
                <c:pt idx="3855">
                  <c:v>31561</c:v>
                </c:pt>
                <c:pt idx="3856">
                  <c:v>31562</c:v>
                </c:pt>
                <c:pt idx="3857">
                  <c:v>31565</c:v>
                </c:pt>
                <c:pt idx="3858">
                  <c:v>31566</c:v>
                </c:pt>
                <c:pt idx="3859">
                  <c:v>31567</c:v>
                </c:pt>
                <c:pt idx="3860">
                  <c:v>31568</c:v>
                </c:pt>
                <c:pt idx="3861">
                  <c:v>31569</c:v>
                </c:pt>
                <c:pt idx="3862">
                  <c:v>31572</c:v>
                </c:pt>
                <c:pt idx="3863">
                  <c:v>31573</c:v>
                </c:pt>
                <c:pt idx="3864">
                  <c:v>31574</c:v>
                </c:pt>
                <c:pt idx="3865">
                  <c:v>31575</c:v>
                </c:pt>
                <c:pt idx="3866">
                  <c:v>31576</c:v>
                </c:pt>
                <c:pt idx="3867">
                  <c:v>31579</c:v>
                </c:pt>
                <c:pt idx="3868">
                  <c:v>31580</c:v>
                </c:pt>
                <c:pt idx="3869">
                  <c:v>31581</c:v>
                </c:pt>
                <c:pt idx="3870">
                  <c:v>31582</c:v>
                </c:pt>
                <c:pt idx="3871">
                  <c:v>31583</c:v>
                </c:pt>
                <c:pt idx="3872">
                  <c:v>31586</c:v>
                </c:pt>
                <c:pt idx="3873">
                  <c:v>31587</c:v>
                </c:pt>
                <c:pt idx="3874">
                  <c:v>31588</c:v>
                </c:pt>
                <c:pt idx="3875">
                  <c:v>31589</c:v>
                </c:pt>
                <c:pt idx="3876">
                  <c:v>31590</c:v>
                </c:pt>
                <c:pt idx="3877">
                  <c:v>31593</c:v>
                </c:pt>
                <c:pt idx="3878">
                  <c:v>31594</c:v>
                </c:pt>
                <c:pt idx="3879">
                  <c:v>31595</c:v>
                </c:pt>
                <c:pt idx="3880">
                  <c:v>31600</c:v>
                </c:pt>
                <c:pt idx="3881">
                  <c:v>31601</c:v>
                </c:pt>
                <c:pt idx="3882">
                  <c:v>31602</c:v>
                </c:pt>
                <c:pt idx="3883">
                  <c:v>31603</c:v>
                </c:pt>
                <c:pt idx="3884">
                  <c:v>31604</c:v>
                </c:pt>
                <c:pt idx="3885">
                  <c:v>31607</c:v>
                </c:pt>
                <c:pt idx="3886">
                  <c:v>31608</c:v>
                </c:pt>
                <c:pt idx="3887">
                  <c:v>31609</c:v>
                </c:pt>
                <c:pt idx="3888">
                  <c:v>31610</c:v>
                </c:pt>
                <c:pt idx="3889">
                  <c:v>31611</c:v>
                </c:pt>
                <c:pt idx="3890">
                  <c:v>31614</c:v>
                </c:pt>
                <c:pt idx="3891">
                  <c:v>31615</c:v>
                </c:pt>
                <c:pt idx="3892">
                  <c:v>31616</c:v>
                </c:pt>
                <c:pt idx="3893">
                  <c:v>31617</c:v>
                </c:pt>
                <c:pt idx="3894">
                  <c:v>31618</c:v>
                </c:pt>
                <c:pt idx="3895">
                  <c:v>31621</c:v>
                </c:pt>
                <c:pt idx="3896">
                  <c:v>31622</c:v>
                </c:pt>
                <c:pt idx="3897">
                  <c:v>31623</c:v>
                </c:pt>
                <c:pt idx="3898">
                  <c:v>31624</c:v>
                </c:pt>
                <c:pt idx="3899">
                  <c:v>31625</c:v>
                </c:pt>
                <c:pt idx="3900">
                  <c:v>31628</c:v>
                </c:pt>
                <c:pt idx="3901">
                  <c:v>31629</c:v>
                </c:pt>
                <c:pt idx="3902">
                  <c:v>31630</c:v>
                </c:pt>
                <c:pt idx="3903">
                  <c:v>31631</c:v>
                </c:pt>
                <c:pt idx="3904">
                  <c:v>31632</c:v>
                </c:pt>
                <c:pt idx="3905">
                  <c:v>31635</c:v>
                </c:pt>
                <c:pt idx="3906">
                  <c:v>31636</c:v>
                </c:pt>
                <c:pt idx="3907">
                  <c:v>31637</c:v>
                </c:pt>
                <c:pt idx="3908">
                  <c:v>31638</c:v>
                </c:pt>
                <c:pt idx="3909">
                  <c:v>31639</c:v>
                </c:pt>
                <c:pt idx="3910">
                  <c:v>31642</c:v>
                </c:pt>
                <c:pt idx="3911">
                  <c:v>31643</c:v>
                </c:pt>
                <c:pt idx="3912">
                  <c:v>31644</c:v>
                </c:pt>
                <c:pt idx="3913">
                  <c:v>31645</c:v>
                </c:pt>
                <c:pt idx="3914">
                  <c:v>31646</c:v>
                </c:pt>
                <c:pt idx="3915">
                  <c:v>31649</c:v>
                </c:pt>
                <c:pt idx="3916">
                  <c:v>31650</c:v>
                </c:pt>
                <c:pt idx="3917">
                  <c:v>31651</c:v>
                </c:pt>
                <c:pt idx="3918">
                  <c:v>31652</c:v>
                </c:pt>
                <c:pt idx="3919">
                  <c:v>31653</c:v>
                </c:pt>
                <c:pt idx="3920">
                  <c:v>31657</c:v>
                </c:pt>
                <c:pt idx="3921">
                  <c:v>31658</c:v>
                </c:pt>
                <c:pt idx="3922">
                  <c:v>31659</c:v>
                </c:pt>
                <c:pt idx="3923">
                  <c:v>31660</c:v>
                </c:pt>
                <c:pt idx="3924">
                  <c:v>31663</c:v>
                </c:pt>
                <c:pt idx="3925">
                  <c:v>31664</c:v>
                </c:pt>
                <c:pt idx="3926">
                  <c:v>31665</c:v>
                </c:pt>
                <c:pt idx="3927">
                  <c:v>31666</c:v>
                </c:pt>
                <c:pt idx="3928">
                  <c:v>31667</c:v>
                </c:pt>
                <c:pt idx="3929">
                  <c:v>31670</c:v>
                </c:pt>
                <c:pt idx="3930">
                  <c:v>31671</c:v>
                </c:pt>
                <c:pt idx="3931">
                  <c:v>31672</c:v>
                </c:pt>
                <c:pt idx="3932">
                  <c:v>31673</c:v>
                </c:pt>
                <c:pt idx="3933">
                  <c:v>31674</c:v>
                </c:pt>
                <c:pt idx="3934">
                  <c:v>31677</c:v>
                </c:pt>
                <c:pt idx="3935">
                  <c:v>31678</c:v>
                </c:pt>
                <c:pt idx="3936">
                  <c:v>31679</c:v>
                </c:pt>
                <c:pt idx="3937">
                  <c:v>31680</c:v>
                </c:pt>
                <c:pt idx="3938">
                  <c:v>31681</c:v>
                </c:pt>
                <c:pt idx="3939">
                  <c:v>31684</c:v>
                </c:pt>
                <c:pt idx="3940">
                  <c:v>31685</c:v>
                </c:pt>
                <c:pt idx="3941">
                  <c:v>31686</c:v>
                </c:pt>
                <c:pt idx="3942">
                  <c:v>31687</c:v>
                </c:pt>
                <c:pt idx="3943">
                  <c:v>31688</c:v>
                </c:pt>
                <c:pt idx="3944">
                  <c:v>31691</c:v>
                </c:pt>
                <c:pt idx="3945">
                  <c:v>31692</c:v>
                </c:pt>
                <c:pt idx="3946">
                  <c:v>31693</c:v>
                </c:pt>
                <c:pt idx="3947">
                  <c:v>31694</c:v>
                </c:pt>
                <c:pt idx="3948">
                  <c:v>31695</c:v>
                </c:pt>
                <c:pt idx="3949">
                  <c:v>31698</c:v>
                </c:pt>
                <c:pt idx="3950">
                  <c:v>31699</c:v>
                </c:pt>
                <c:pt idx="3951">
                  <c:v>31700</c:v>
                </c:pt>
                <c:pt idx="3952">
                  <c:v>31701</c:v>
                </c:pt>
                <c:pt idx="3953">
                  <c:v>31702</c:v>
                </c:pt>
                <c:pt idx="3954">
                  <c:v>31705</c:v>
                </c:pt>
                <c:pt idx="3955">
                  <c:v>31706</c:v>
                </c:pt>
                <c:pt idx="3956">
                  <c:v>31707</c:v>
                </c:pt>
                <c:pt idx="3957">
                  <c:v>31708</c:v>
                </c:pt>
                <c:pt idx="3958">
                  <c:v>31709</c:v>
                </c:pt>
                <c:pt idx="3959">
                  <c:v>31712</c:v>
                </c:pt>
                <c:pt idx="3960">
                  <c:v>31713</c:v>
                </c:pt>
                <c:pt idx="3961">
                  <c:v>31714</c:v>
                </c:pt>
                <c:pt idx="3962">
                  <c:v>31715</c:v>
                </c:pt>
                <c:pt idx="3963">
                  <c:v>31716</c:v>
                </c:pt>
                <c:pt idx="3964">
                  <c:v>31719</c:v>
                </c:pt>
                <c:pt idx="3965">
                  <c:v>31720</c:v>
                </c:pt>
                <c:pt idx="3966">
                  <c:v>31721</c:v>
                </c:pt>
                <c:pt idx="3967">
                  <c:v>31722</c:v>
                </c:pt>
                <c:pt idx="3968">
                  <c:v>31723</c:v>
                </c:pt>
                <c:pt idx="3969">
                  <c:v>31726</c:v>
                </c:pt>
                <c:pt idx="3970">
                  <c:v>31727</c:v>
                </c:pt>
                <c:pt idx="3971">
                  <c:v>31728</c:v>
                </c:pt>
                <c:pt idx="3972">
                  <c:v>31729</c:v>
                </c:pt>
                <c:pt idx="3973">
                  <c:v>31730</c:v>
                </c:pt>
                <c:pt idx="3974">
                  <c:v>31733</c:v>
                </c:pt>
                <c:pt idx="3975">
                  <c:v>31734</c:v>
                </c:pt>
                <c:pt idx="3976">
                  <c:v>31735</c:v>
                </c:pt>
                <c:pt idx="3977">
                  <c:v>31736</c:v>
                </c:pt>
                <c:pt idx="3978">
                  <c:v>31737</c:v>
                </c:pt>
                <c:pt idx="3979">
                  <c:v>31740</c:v>
                </c:pt>
                <c:pt idx="3980">
                  <c:v>31741</c:v>
                </c:pt>
                <c:pt idx="3981">
                  <c:v>31742</c:v>
                </c:pt>
                <c:pt idx="3982">
                  <c:v>31744</c:v>
                </c:pt>
                <c:pt idx="3983">
                  <c:v>31747</c:v>
                </c:pt>
                <c:pt idx="3984">
                  <c:v>31748</c:v>
                </c:pt>
                <c:pt idx="3985">
                  <c:v>31749</c:v>
                </c:pt>
                <c:pt idx="3986">
                  <c:v>31750</c:v>
                </c:pt>
                <c:pt idx="3987">
                  <c:v>31751</c:v>
                </c:pt>
                <c:pt idx="3988">
                  <c:v>31754</c:v>
                </c:pt>
                <c:pt idx="3989">
                  <c:v>31755</c:v>
                </c:pt>
                <c:pt idx="3990">
                  <c:v>31756</c:v>
                </c:pt>
                <c:pt idx="3991">
                  <c:v>31757</c:v>
                </c:pt>
                <c:pt idx="3992">
                  <c:v>31758</c:v>
                </c:pt>
                <c:pt idx="3993">
                  <c:v>31761</c:v>
                </c:pt>
                <c:pt idx="3994">
                  <c:v>31762</c:v>
                </c:pt>
                <c:pt idx="3995">
                  <c:v>31763</c:v>
                </c:pt>
                <c:pt idx="3996">
                  <c:v>31764</c:v>
                </c:pt>
                <c:pt idx="3997">
                  <c:v>31765</c:v>
                </c:pt>
                <c:pt idx="3998">
                  <c:v>31768</c:v>
                </c:pt>
                <c:pt idx="3999">
                  <c:v>31769</c:v>
                </c:pt>
                <c:pt idx="4000">
                  <c:v>31770</c:v>
                </c:pt>
                <c:pt idx="4001">
                  <c:v>31775</c:v>
                </c:pt>
                <c:pt idx="4002">
                  <c:v>31776</c:v>
                </c:pt>
                <c:pt idx="4003">
                  <c:v>31777</c:v>
                </c:pt>
                <c:pt idx="4004">
                  <c:v>31782</c:v>
                </c:pt>
                <c:pt idx="4005">
                  <c:v>31783</c:v>
                </c:pt>
                <c:pt idx="4006">
                  <c:v>31784</c:v>
                </c:pt>
                <c:pt idx="4007">
                  <c:v>31785</c:v>
                </c:pt>
                <c:pt idx="4008">
                  <c:v>31786</c:v>
                </c:pt>
                <c:pt idx="4009">
                  <c:v>31789</c:v>
                </c:pt>
                <c:pt idx="4010">
                  <c:v>31790</c:v>
                </c:pt>
                <c:pt idx="4011">
                  <c:v>31791</c:v>
                </c:pt>
                <c:pt idx="4012">
                  <c:v>31792</c:v>
                </c:pt>
                <c:pt idx="4013">
                  <c:v>31793</c:v>
                </c:pt>
                <c:pt idx="4014">
                  <c:v>31796</c:v>
                </c:pt>
                <c:pt idx="4015">
                  <c:v>31797</c:v>
                </c:pt>
                <c:pt idx="4016">
                  <c:v>31798</c:v>
                </c:pt>
                <c:pt idx="4017">
                  <c:v>31799</c:v>
                </c:pt>
                <c:pt idx="4018">
                  <c:v>31800</c:v>
                </c:pt>
                <c:pt idx="4019">
                  <c:v>31803</c:v>
                </c:pt>
                <c:pt idx="4020">
                  <c:v>31804</c:v>
                </c:pt>
                <c:pt idx="4021">
                  <c:v>31805</c:v>
                </c:pt>
                <c:pt idx="4022">
                  <c:v>31806</c:v>
                </c:pt>
                <c:pt idx="4023">
                  <c:v>31807</c:v>
                </c:pt>
                <c:pt idx="4024">
                  <c:v>31810</c:v>
                </c:pt>
                <c:pt idx="4025">
                  <c:v>31811</c:v>
                </c:pt>
                <c:pt idx="4026">
                  <c:v>31812</c:v>
                </c:pt>
                <c:pt idx="4027">
                  <c:v>31813</c:v>
                </c:pt>
                <c:pt idx="4028">
                  <c:v>31814</c:v>
                </c:pt>
                <c:pt idx="4029">
                  <c:v>31817</c:v>
                </c:pt>
                <c:pt idx="4030">
                  <c:v>31818</c:v>
                </c:pt>
                <c:pt idx="4031">
                  <c:v>31819</c:v>
                </c:pt>
                <c:pt idx="4032">
                  <c:v>31820</c:v>
                </c:pt>
                <c:pt idx="4033">
                  <c:v>31821</c:v>
                </c:pt>
                <c:pt idx="4034">
                  <c:v>31825</c:v>
                </c:pt>
                <c:pt idx="4035">
                  <c:v>31826</c:v>
                </c:pt>
                <c:pt idx="4036">
                  <c:v>31827</c:v>
                </c:pt>
                <c:pt idx="4037">
                  <c:v>31828</c:v>
                </c:pt>
                <c:pt idx="4038">
                  <c:v>31831</c:v>
                </c:pt>
                <c:pt idx="4039">
                  <c:v>31832</c:v>
                </c:pt>
                <c:pt idx="4040">
                  <c:v>31833</c:v>
                </c:pt>
                <c:pt idx="4041">
                  <c:v>31834</c:v>
                </c:pt>
                <c:pt idx="4042">
                  <c:v>31835</c:v>
                </c:pt>
                <c:pt idx="4043">
                  <c:v>31838</c:v>
                </c:pt>
                <c:pt idx="4044">
                  <c:v>31839</c:v>
                </c:pt>
                <c:pt idx="4045">
                  <c:v>31840</c:v>
                </c:pt>
                <c:pt idx="4046">
                  <c:v>31841</c:v>
                </c:pt>
                <c:pt idx="4047">
                  <c:v>31842</c:v>
                </c:pt>
                <c:pt idx="4048">
                  <c:v>31845</c:v>
                </c:pt>
                <c:pt idx="4049">
                  <c:v>31846</c:v>
                </c:pt>
                <c:pt idx="4050">
                  <c:v>31847</c:v>
                </c:pt>
                <c:pt idx="4051">
                  <c:v>31848</c:v>
                </c:pt>
                <c:pt idx="4052">
                  <c:v>31849</c:v>
                </c:pt>
                <c:pt idx="4053">
                  <c:v>31852</c:v>
                </c:pt>
                <c:pt idx="4054">
                  <c:v>31853</c:v>
                </c:pt>
                <c:pt idx="4055">
                  <c:v>31854</c:v>
                </c:pt>
                <c:pt idx="4056">
                  <c:v>31855</c:v>
                </c:pt>
                <c:pt idx="4057">
                  <c:v>31856</c:v>
                </c:pt>
                <c:pt idx="4058">
                  <c:v>31859</c:v>
                </c:pt>
                <c:pt idx="4059">
                  <c:v>31860</c:v>
                </c:pt>
                <c:pt idx="4060">
                  <c:v>31861</c:v>
                </c:pt>
                <c:pt idx="4061">
                  <c:v>31862</c:v>
                </c:pt>
                <c:pt idx="4062">
                  <c:v>31863</c:v>
                </c:pt>
                <c:pt idx="4063">
                  <c:v>31866</c:v>
                </c:pt>
                <c:pt idx="4064">
                  <c:v>31867</c:v>
                </c:pt>
                <c:pt idx="4065">
                  <c:v>31868</c:v>
                </c:pt>
                <c:pt idx="4066">
                  <c:v>31869</c:v>
                </c:pt>
                <c:pt idx="4067">
                  <c:v>31870</c:v>
                </c:pt>
                <c:pt idx="4068">
                  <c:v>31873</c:v>
                </c:pt>
                <c:pt idx="4069">
                  <c:v>31874</c:v>
                </c:pt>
                <c:pt idx="4070">
                  <c:v>31875</c:v>
                </c:pt>
                <c:pt idx="4071">
                  <c:v>31876</c:v>
                </c:pt>
                <c:pt idx="4072">
                  <c:v>31877</c:v>
                </c:pt>
                <c:pt idx="4073">
                  <c:v>31880</c:v>
                </c:pt>
                <c:pt idx="4074">
                  <c:v>31881</c:v>
                </c:pt>
                <c:pt idx="4075">
                  <c:v>31882</c:v>
                </c:pt>
                <c:pt idx="4076">
                  <c:v>31883</c:v>
                </c:pt>
                <c:pt idx="4077">
                  <c:v>31887</c:v>
                </c:pt>
                <c:pt idx="4078">
                  <c:v>31888</c:v>
                </c:pt>
                <c:pt idx="4079">
                  <c:v>31889</c:v>
                </c:pt>
                <c:pt idx="4080">
                  <c:v>31890</c:v>
                </c:pt>
                <c:pt idx="4081">
                  <c:v>31891</c:v>
                </c:pt>
                <c:pt idx="4082">
                  <c:v>31894</c:v>
                </c:pt>
                <c:pt idx="4083">
                  <c:v>31895</c:v>
                </c:pt>
                <c:pt idx="4084">
                  <c:v>31896</c:v>
                </c:pt>
                <c:pt idx="4085">
                  <c:v>31897</c:v>
                </c:pt>
                <c:pt idx="4086">
                  <c:v>31898</c:v>
                </c:pt>
                <c:pt idx="4087">
                  <c:v>31901</c:v>
                </c:pt>
                <c:pt idx="4088">
                  <c:v>31902</c:v>
                </c:pt>
                <c:pt idx="4089">
                  <c:v>31903</c:v>
                </c:pt>
                <c:pt idx="4090">
                  <c:v>31904</c:v>
                </c:pt>
                <c:pt idx="4091">
                  <c:v>31905</c:v>
                </c:pt>
                <c:pt idx="4092">
                  <c:v>31908</c:v>
                </c:pt>
                <c:pt idx="4093">
                  <c:v>31909</c:v>
                </c:pt>
                <c:pt idx="4094">
                  <c:v>31910</c:v>
                </c:pt>
                <c:pt idx="4095">
                  <c:v>31911</c:v>
                </c:pt>
                <c:pt idx="4096">
                  <c:v>31912</c:v>
                </c:pt>
                <c:pt idx="4097">
                  <c:v>31915</c:v>
                </c:pt>
                <c:pt idx="4098">
                  <c:v>31916</c:v>
                </c:pt>
                <c:pt idx="4099">
                  <c:v>31917</c:v>
                </c:pt>
                <c:pt idx="4100">
                  <c:v>31918</c:v>
                </c:pt>
                <c:pt idx="4101">
                  <c:v>31919</c:v>
                </c:pt>
                <c:pt idx="4102">
                  <c:v>31923</c:v>
                </c:pt>
                <c:pt idx="4103">
                  <c:v>31924</c:v>
                </c:pt>
                <c:pt idx="4104">
                  <c:v>31925</c:v>
                </c:pt>
                <c:pt idx="4105">
                  <c:v>31926</c:v>
                </c:pt>
                <c:pt idx="4106">
                  <c:v>31929</c:v>
                </c:pt>
                <c:pt idx="4107">
                  <c:v>31930</c:v>
                </c:pt>
                <c:pt idx="4108">
                  <c:v>31931</c:v>
                </c:pt>
                <c:pt idx="4109">
                  <c:v>31932</c:v>
                </c:pt>
                <c:pt idx="4110">
                  <c:v>31933</c:v>
                </c:pt>
                <c:pt idx="4111">
                  <c:v>31936</c:v>
                </c:pt>
                <c:pt idx="4112">
                  <c:v>31937</c:v>
                </c:pt>
                <c:pt idx="4113">
                  <c:v>31938</c:v>
                </c:pt>
                <c:pt idx="4114">
                  <c:v>31939</c:v>
                </c:pt>
                <c:pt idx="4115">
                  <c:v>31940</c:v>
                </c:pt>
                <c:pt idx="4116">
                  <c:v>31943</c:v>
                </c:pt>
                <c:pt idx="4117">
                  <c:v>31944</c:v>
                </c:pt>
                <c:pt idx="4118">
                  <c:v>31945</c:v>
                </c:pt>
                <c:pt idx="4119">
                  <c:v>31946</c:v>
                </c:pt>
                <c:pt idx="4120">
                  <c:v>31947</c:v>
                </c:pt>
                <c:pt idx="4121">
                  <c:v>31950</c:v>
                </c:pt>
                <c:pt idx="4122">
                  <c:v>31951</c:v>
                </c:pt>
                <c:pt idx="4123">
                  <c:v>31952</c:v>
                </c:pt>
                <c:pt idx="4124">
                  <c:v>31953</c:v>
                </c:pt>
                <c:pt idx="4125">
                  <c:v>31954</c:v>
                </c:pt>
                <c:pt idx="4126">
                  <c:v>31957</c:v>
                </c:pt>
                <c:pt idx="4127">
                  <c:v>31958</c:v>
                </c:pt>
                <c:pt idx="4128">
                  <c:v>31959</c:v>
                </c:pt>
                <c:pt idx="4129">
                  <c:v>31960</c:v>
                </c:pt>
                <c:pt idx="4130">
                  <c:v>31964</c:v>
                </c:pt>
                <c:pt idx="4131">
                  <c:v>31965</c:v>
                </c:pt>
                <c:pt idx="4132">
                  <c:v>31966</c:v>
                </c:pt>
                <c:pt idx="4133">
                  <c:v>31967</c:v>
                </c:pt>
                <c:pt idx="4134">
                  <c:v>31968</c:v>
                </c:pt>
                <c:pt idx="4135">
                  <c:v>31971</c:v>
                </c:pt>
                <c:pt idx="4136">
                  <c:v>31972</c:v>
                </c:pt>
                <c:pt idx="4137">
                  <c:v>31973</c:v>
                </c:pt>
                <c:pt idx="4138">
                  <c:v>31974</c:v>
                </c:pt>
                <c:pt idx="4139">
                  <c:v>31975</c:v>
                </c:pt>
                <c:pt idx="4140">
                  <c:v>31978</c:v>
                </c:pt>
                <c:pt idx="4141">
                  <c:v>31979</c:v>
                </c:pt>
                <c:pt idx="4142">
                  <c:v>31980</c:v>
                </c:pt>
                <c:pt idx="4143">
                  <c:v>31981</c:v>
                </c:pt>
                <c:pt idx="4144">
                  <c:v>31982</c:v>
                </c:pt>
                <c:pt idx="4145">
                  <c:v>31985</c:v>
                </c:pt>
                <c:pt idx="4146">
                  <c:v>31986</c:v>
                </c:pt>
                <c:pt idx="4147">
                  <c:v>31987</c:v>
                </c:pt>
                <c:pt idx="4148">
                  <c:v>31988</c:v>
                </c:pt>
                <c:pt idx="4149">
                  <c:v>31989</c:v>
                </c:pt>
                <c:pt idx="4150">
                  <c:v>31992</c:v>
                </c:pt>
                <c:pt idx="4151">
                  <c:v>31993</c:v>
                </c:pt>
                <c:pt idx="4152">
                  <c:v>31994</c:v>
                </c:pt>
                <c:pt idx="4153">
                  <c:v>31995</c:v>
                </c:pt>
                <c:pt idx="4154">
                  <c:v>31996</c:v>
                </c:pt>
                <c:pt idx="4155">
                  <c:v>31999</c:v>
                </c:pt>
                <c:pt idx="4156">
                  <c:v>32000</c:v>
                </c:pt>
                <c:pt idx="4157">
                  <c:v>32001</c:v>
                </c:pt>
                <c:pt idx="4158">
                  <c:v>32002</c:v>
                </c:pt>
                <c:pt idx="4159">
                  <c:v>32003</c:v>
                </c:pt>
                <c:pt idx="4160">
                  <c:v>32006</c:v>
                </c:pt>
                <c:pt idx="4161">
                  <c:v>32007</c:v>
                </c:pt>
                <c:pt idx="4162">
                  <c:v>32008</c:v>
                </c:pt>
                <c:pt idx="4163">
                  <c:v>32009</c:v>
                </c:pt>
                <c:pt idx="4164">
                  <c:v>32010</c:v>
                </c:pt>
                <c:pt idx="4165">
                  <c:v>32013</c:v>
                </c:pt>
                <c:pt idx="4166">
                  <c:v>32014</c:v>
                </c:pt>
                <c:pt idx="4167">
                  <c:v>32015</c:v>
                </c:pt>
                <c:pt idx="4168">
                  <c:v>32016</c:v>
                </c:pt>
                <c:pt idx="4169">
                  <c:v>32017</c:v>
                </c:pt>
                <c:pt idx="4170">
                  <c:v>32020</c:v>
                </c:pt>
                <c:pt idx="4171">
                  <c:v>32021</c:v>
                </c:pt>
                <c:pt idx="4172">
                  <c:v>32022</c:v>
                </c:pt>
                <c:pt idx="4173">
                  <c:v>32023</c:v>
                </c:pt>
                <c:pt idx="4174">
                  <c:v>32024</c:v>
                </c:pt>
                <c:pt idx="4175">
                  <c:v>32028</c:v>
                </c:pt>
                <c:pt idx="4176">
                  <c:v>32029</c:v>
                </c:pt>
                <c:pt idx="4177">
                  <c:v>32030</c:v>
                </c:pt>
                <c:pt idx="4178">
                  <c:v>32031</c:v>
                </c:pt>
                <c:pt idx="4179">
                  <c:v>32034</c:v>
                </c:pt>
                <c:pt idx="4180">
                  <c:v>32035</c:v>
                </c:pt>
                <c:pt idx="4181">
                  <c:v>32036</c:v>
                </c:pt>
                <c:pt idx="4182">
                  <c:v>32037</c:v>
                </c:pt>
                <c:pt idx="4183">
                  <c:v>32038</c:v>
                </c:pt>
                <c:pt idx="4184">
                  <c:v>32041</c:v>
                </c:pt>
                <c:pt idx="4185">
                  <c:v>32042</c:v>
                </c:pt>
                <c:pt idx="4186">
                  <c:v>32043</c:v>
                </c:pt>
                <c:pt idx="4187">
                  <c:v>32044</c:v>
                </c:pt>
                <c:pt idx="4188">
                  <c:v>32045</c:v>
                </c:pt>
                <c:pt idx="4189">
                  <c:v>32048</c:v>
                </c:pt>
                <c:pt idx="4190">
                  <c:v>32049</c:v>
                </c:pt>
                <c:pt idx="4191">
                  <c:v>32050</c:v>
                </c:pt>
                <c:pt idx="4192">
                  <c:v>32051</c:v>
                </c:pt>
                <c:pt idx="4193">
                  <c:v>32052</c:v>
                </c:pt>
                <c:pt idx="4194">
                  <c:v>32055</c:v>
                </c:pt>
                <c:pt idx="4195">
                  <c:v>32056</c:v>
                </c:pt>
                <c:pt idx="4196">
                  <c:v>32057</c:v>
                </c:pt>
                <c:pt idx="4197">
                  <c:v>32058</c:v>
                </c:pt>
                <c:pt idx="4198">
                  <c:v>32059</c:v>
                </c:pt>
                <c:pt idx="4199">
                  <c:v>32062</c:v>
                </c:pt>
                <c:pt idx="4200">
                  <c:v>32063</c:v>
                </c:pt>
                <c:pt idx="4201">
                  <c:v>32064</c:v>
                </c:pt>
                <c:pt idx="4202">
                  <c:v>32065</c:v>
                </c:pt>
                <c:pt idx="4203">
                  <c:v>32066</c:v>
                </c:pt>
                <c:pt idx="4204">
                  <c:v>32069</c:v>
                </c:pt>
                <c:pt idx="4205">
                  <c:v>32070</c:v>
                </c:pt>
                <c:pt idx="4206">
                  <c:v>32071</c:v>
                </c:pt>
                <c:pt idx="4207">
                  <c:v>32072</c:v>
                </c:pt>
                <c:pt idx="4208">
                  <c:v>32073</c:v>
                </c:pt>
                <c:pt idx="4209">
                  <c:v>32076</c:v>
                </c:pt>
                <c:pt idx="4210">
                  <c:v>32077</c:v>
                </c:pt>
                <c:pt idx="4211">
                  <c:v>32078</c:v>
                </c:pt>
                <c:pt idx="4212">
                  <c:v>32079</c:v>
                </c:pt>
                <c:pt idx="4213">
                  <c:v>32080</c:v>
                </c:pt>
                <c:pt idx="4214">
                  <c:v>32083</c:v>
                </c:pt>
                <c:pt idx="4215">
                  <c:v>32084</c:v>
                </c:pt>
                <c:pt idx="4216">
                  <c:v>32085</c:v>
                </c:pt>
                <c:pt idx="4217">
                  <c:v>32086</c:v>
                </c:pt>
                <c:pt idx="4218">
                  <c:v>32087</c:v>
                </c:pt>
                <c:pt idx="4219">
                  <c:v>32090</c:v>
                </c:pt>
                <c:pt idx="4220">
                  <c:v>32091</c:v>
                </c:pt>
                <c:pt idx="4221">
                  <c:v>32092</c:v>
                </c:pt>
                <c:pt idx="4222">
                  <c:v>32093</c:v>
                </c:pt>
                <c:pt idx="4223">
                  <c:v>32094</c:v>
                </c:pt>
                <c:pt idx="4224">
                  <c:v>32097</c:v>
                </c:pt>
                <c:pt idx="4225">
                  <c:v>32098</c:v>
                </c:pt>
                <c:pt idx="4226">
                  <c:v>32099</c:v>
                </c:pt>
                <c:pt idx="4227">
                  <c:v>32100</c:v>
                </c:pt>
                <c:pt idx="4228">
                  <c:v>32101</c:v>
                </c:pt>
                <c:pt idx="4229">
                  <c:v>32104</c:v>
                </c:pt>
                <c:pt idx="4230">
                  <c:v>32105</c:v>
                </c:pt>
                <c:pt idx="4231">
                  <c:v>32106</c:v>
                </c:pt>
                <c:pt idx="4232">
                  <c:v>32108</c:v>
                </c:pt>
                <c:pt idx="4233">
                  <c:v>32111</c:v>
                </c:pt>
                <c:pt idx="4234">
                  <c:v>32112</c:v>
                </c:pt>
                <c:pt idx="4235">
                  <c:v>32113</c:v>
                </c:pt>
                <c:pt idx="4236">
                  <c:v>32114</c:v>
                </c:pt>
                <c:pt idx="4237">
                  <c:v>32115</c:v>
                </c:pt>
                <c:pt idx="4238">
                  <c:v>32118</c:v>
                </c:pt>
                <c:pt idx="4239">
                  <c:v>32119</c:v>
                </c:pt>
                <c:pt idx="4240">
                  <c:v>32120</c:v>
                </c:pt>
                <c:pt idx="4241">
                  <c:v>32121</c:v>
                </c:pt>
                <c:pt idx="4242">
                  <c:v>32122</c:v>
                </c:pt>
                <c:pt idx="4243">
                  <c:v>32125</c:v>
                </c:pt>
                <c:pt idx="4244">
                  <c:v>32126</c:v>
                </c:pt>
                <c:pt idx="4245">
                  <c:v>32127</c:v>
                </c:pt>
                <c:pt idx="4246">
                  <c:v>32128</c:v>
                </c:pt>
                <c:pt idx="4247">
                  <c:v>32129</c:v>
                </c:pt>
                <c:pt idx="4248">
                  <c:v>32132</c:v>
                </c:pt>
                <c:pt idx="4249">
                  <c:v>32133</c:v>
                </c:pt>
                <c:pt idx="4250">
                  <c:v>32134</c:v>
                </c:pt>
                <c:pt idx="4251">
                  <c:v>32135</c:v>
                </c:pt>
                <c:pt idx="4252">
                  <c:v>32139</c:v>
                </c:pt>
                <c:pt idx="4253">
                  <c:v>32140</c:v>
                </c:pt>
                <c:pt idx="4254">
                  <c:v>32141</c:v>
                </c:pt>
                <c:pt idx="4255">
                  <c:v>32142</c:v>
                </c:pt>
                <c:pt idx="4256">
                  <c:v>32146</c:v>
                </c:pt>
                <c:pt idx="4257">
                  <c:v>32147</c:v>
                </c:pt>
                <c:pt idx="4258">
                  <c:v>32148</c:v>
                </c:pt>
                <c:pt idx="4259">
                  <c:v>32149</c:v>
                </c:pt>
                <c:pt idx="4260">
                  <c:v>32150</c:v>
                </c:pt>
                <c:pt idx="4261">
                  <c:v>32153</c:v>
                </c:pt>
                <c:pt idx="4262">
                  <c:v>32154</c:v>
                </c:pt>
                <c:pt idx="4263">
                  <c:v>32155</c:v>
                </c:pt>
                <c:pt idx="4264">
                  <c:v>32156</c:v>
                </c:pt>
                <c:pt idx="4265">
                  <c:v>32157</c:v>
                </c:pt>
                <c:pt idx="4266">
                  <c:v>32160</c:v>
                </c:pt>
                <c:pt idx="4267">
                  <c:v>32161</c:v>
                </c:pt>
                <c:pt idx="4268">
                  <c:v>32162</c:v>
                </c:pt>
                <c:pt idx="4269">
                  <c:v>32163</c:v>
                </c:pt>
                <c:pt idx="4270">
                  <c:v>32164</c:v>
                </c:pt>
                <c:pt idx="4271">
                  <c:v>32167</c:v>
                </c:pt>
                <c:pt idx="4272">
                  <c:v>32168</c:v>
                </c:pt>
                <c:pt idx="4273">
                  <c:v>32169</c:v>
                </c:pt>
                <c:pt idx="4274">
                  <c:v>32170</c:v>
                </c:pt>
                <c:pt idx="4275">
                  <c:v>32171</c:v>
                </c:pt>
                <c:pt idx="4276">
                  <c:v>32174</c:v>
                </c:pt>
                <c:pt idx="4277">
                  <c:v>32175</c:v>
                </c:pt>
                <c:pt idx="4278">
                  <c:v>32176</c:v>
                </c:pt>
                <c:pt idx="4279">
                  <c:v>32177</c:v>
                </c:pt>
                <c:pt idx="4280">
                  <c:v>32178</c:v>
                </c:pt>
                <c:pt idx="4281">
                  <c:v>32181</c:v>
                </c:pt>
                <c:pt idx="4282">
                  <c:v>32182</c:v>
                </c:pt>
                <c:pt idx="4283">
                  <c:v>32183</c:v>
                </c:pt>
                <c:pt idx="4284">
                  <c:v>32184</c:v>
                </c:pt>
                <c:pt idx="4285">
                  <c:v>32185</c:v>
                </c:pt>
                <c:pt idx="4286">
                  <c:v>32189</c:v>
                </c:pt>
                <c:pt idx="4287">
                  <c:v>32190</c:v>
                </c:pt>
                <c:pt idx="4288">
                  <c:v>32191</c:v>
                </c:pt>
                <c:pt idx="4289">
                  <c:v>32192</c:v>
                </c:pt>
                <c:pt idx="4290">
                  <c:v>32195</c:v>
                </c:pt>
                <c:pt idx="4291">
                  <c:v>32196</c:v>
                </c:pt>
                <c:pt idx="4292">
                  <c:v>32197</c:v>
                </c:pt>
                <c:pt idx="4293">
                  <c:v>32198</c:v>
                </c:pt>
                <c:pt idx="4294">
                  <c:v>32199</c:v>
                </c:pt>
                <c:pt idx="4295">
                  <c:v>32202</c:v>
                </c:pt>
                <c:pt idx="4296">
                  <c:v>32203</c:v>
                </c:pt>
                <c:pt idx="4297">
                  <c:v>32204</c:v>
                </c:pt>
                <c:pt idx="4298">
                  <c:v>32205</c:v>
                </c:pt>
                <c:pt idx="4299">
                  <c:v>32206</c:v>
                </c:pt>
                <c:pt idx="4300">
                  <c:v>32209</c:v>
                </c:pt>
                <c:pt idx="4301">
                  <c:v>32210</c:v>
                </c:pt>
                <c:pt idx="4302">
                  <c:v>32211</c:v>
                </c:pt>
                <c:pt idx="4303">
                  <c:v>32212</c:v>
                </c:pt>
                <c:pt idx="4304">
                  <c:v>32213</c:v>
                </c:pt>
                <c:pt idx="4305">
                  <c:v>32216</c:v>
                </c:pt>
                <c:pt idx="4306">
                  <c:v>32217</c:v>
                </c:pt>
                <c:pt idx="4307">
                  <c:v>32218</c:v>
                </c:pt>
                <c:pt idx="4308">
                  <c:v>32219</c:v>
                </c:pt>
                <c:pt idx="4309">
                  <c:v>32220</c:v>
                </c:pt>
                <c:pt idx="4310">
                  <c:v>32223</c:v>
                </c:pt>
                <c:pt idx="4311">
                  <c:v>32224</c:v>
                </c:pt>
                <c:pt idx="4312">
                  <c:v>32225</c:v>
                </c:pt>
                <c:pt idx="4313">
                  <c:v>32226</c:v>
                </c:pt>
                <c:pt idx="4314">
                  <c:v>32227</c:v>
                </c:pt>
                <c:pt idx="4315">
                  <c:v>32230</c:v>
                </c:pt>
                <c:pt idx="4316">
                  <c:v>32231</c:v>
                </c:pt>
                <c:pt idx="4317">
                  <c:v>32232</c:v>
                </c:pt>
                <c:pt idx="4318">
                  <c:v>32233</c:v>
                </c:pt>
                <c:pt idx="4319">
                  <c:v>32237</c:v>
                </c:pt>
                <c:pt idx="4320">
                  <c:v>32238</c:v>
                </c:pt>
                <c:pt idx="4321">
                  <c:v>32239</c:v>
                </c:pt>
                <c:pt idx="4322">
                  <c:v>32240</c:v>
                </c:pt>
                <c:pt idx="4323">
                  <c:v>32241</c:v>
                </c:pt>
                <c:pt idx="4324">
                  <c:v>32244</c:v>
                </c:pt>
                <c:pt idx="4325">
                  <c:v>32245</c:v>
                </c:pt>
                <c:pt idx="4326">
                  <c:v>32246</c:v>
                </c:pt>
                <c:pt idx="4327">
                  <c:v>32247</c:v>
                </c:pt>
                <c:pt idx="4328">
                  <c:v>32248</c:v>
                </c:pt>
                <c:pt idx="4329">
                  <c:v>32251</c:v>
                </c:pt>
                <c:pt idx="4330">
                  <c:v>32252</c:v>
                </c:pt>
                <c:pt idx="4331">
                  <c:v>32253</c:v>
                </c:pt>
                <c:pt idx="4332">
                  <c:v>32254</c:v>
                </c:pt>
                <c:pt idx="4333">
                  <c:v>32255</c:v>
                </c:pt>
                <c:pt idx="4334">
                  <c:v>32258</c:v>
                </c:pt>
                <c:pt idx="4335">
                  <c:v>32259</c:v>
                </c:pt>
                <c:pt idx="4336">
                  <c:v>32260</c:v>
                </c:pt>
                <c:pt idx="4337">
                  <c:v>32261</c:v>
                </c:pt>
                <c:pt idx="4338">
                  <c:v>32262</c:v>
                </c:pt>
                <c:pt idx="4339">
                  <c:v>32265</c:v>
                </c:pt>
                <c:pt idx="4340">
                  <c:v>32266</c:v>
                </c:pt>
                <c:pt idx="4341">
                  <c:v>32267</c:v>
                </c:pt>
                <c:pt idx="4342">
                  <c:v>32268</c:v>
                </c:pt>
                <c:pt idx="4343">
                  <c:v>32269</c:v>
                </c:pt>
                <c:pt idx="4344">
                  <c:v>32272</c:v>
                </c:pt>
                <c:pt idx="4345">
                  <c:v>32273</c:v>
                </c:pt>
                <c:pt idx="4346">
                  <c:v>32274</c:v>
                </c:pt>
                <c:pt idx="4347">
                  <c:v>32275</c:v>
                </c:pt>
                <c:pt idx="4348">
                  <c:v>32276</c:v>
                </c:pt>
                <c:pt idx="4349">
                  <c:v>32279</c:v>
                </c:pt>
                <c:pt idx="4350">
                  <c:v>32280</c:v>
                </c:pt>
                <c:pt idx="4351">
                  <c:v>32281</c:v>
                </c:pt>
                <c:pt idx="4352">
                  <c:v>32282</c:v>
                </c:pt>
                <c:pt idx="4353">
                  <c:v>32283</c:v>
                </c:pt>
                <c:pt idx="4354">
                  <c:v>32286</c:v>
                </c:pt>
                <c:pt idx="4355">
                  <c:v>32287</c:v>
                </c:pt>
                <c:pt idx="4356">
                  <c:v>32288</c:v>
                </c:pt>
                <c:pt idx="4357">
                  <c:v>32289</c:v>
                </c:pt>
                <c:pt idx="4358">
                  <c:v>32290</c:v>
                </c:pt>
                <c:pt idx="4359">
                  <c:v>32294</c:v>
                </c:pt>
                <c:pt idx="4360">
                  <c:v>32295</c:v>
                </c:pt>
                <c:pt idx="4361">
                  <c:v>32296</c:v>
                </c:pt>
                <c:pt idx="4362">
                  <c:v>32297</c:v>
                </c:pt>
                <c:pt idx="4363">
                  <c:v>32300</c:v>
                </c:pt>
                <c:pt idx="4364">
                  <c:v>32301</c:v>
                </c:pt>
                <c:pt idx="4365">
                  <c:v>32302</c:v>
                </c:pt>
                <c:pt idx="4366">
                  <c:v>32303</c:v>
                </c:pt>
                <c:pt idx="4367">
                  <c:v>32304</c:v>
                </c:pt>
                <c:pt idx="4368">
                  <c:v>32307</c:v>
                </c:pt>
                <c:pt idx="4369">
                  <c:v>32308</c:v>
                </c:pt>
                <c:pt idx="4370">
                  <c:v>32309</c:v>
                </c:pt>
                <c:pt idx="4371">
                  <c:v>32310</c:v>
                </c:pt>
                <c:pt idx="4372">
                  <c:v>32311</c:v>
                </c:pt>
                <c:pt idx="4373">
                  <c:v>32314</c:v>
                </c:pt>
                <c:pt idx="4374">
                  <c:v>32315</c:v>
                </c:pt>
                <c:pt idx="4375">
                  <c:v>32316</c:v>
                </c:pt>
                <c:pt idx="4376">
                  <c:v>32317</c:v>
                </c:pt>
                <c:pt idx="4377">
                  <c:v>32318</c:v>
                </c:pt>
                <c:pt idx="4378">
                  <c:v>32321</c:v>
                </c:pt>
                <c:pt idx="4379">
                  <c:v>32322</c:v>
                </c:pt>
                <c:pt idx="4380">
                  <c:v>32323</c:v>
                </c:pt>
                <c:pt idx="4381">
                  <c:v>32324</c:v>
                </c:pt>
                <c:pt idx="4382">
                  <c:v>32325</c:v>
                </c:pt>
                <c:pt idx="4383">
                  <c:v>32329</c:v>
                </c:pt>
                <c:pt idx="4384">
                  <c:v>32330</c:v>
                </c:pt>
                <c:pt idx="4385">
                  <c:v>32331</c:v>
                </c:pt>
                <c:pt idx="4386">
                  <c:v>32332</c:v>
                </c:pt>
                <c:pt idx="4387">
                  <c:v>32335</c:v>
                </c:pt>
                <c:pt idx="4388">
                  <c:v>32336</c:v>
                </c:pt>
                <c:pt idx="4389">
                  <c:v>32337</c:v>
                </c:pt>
                <c:pt idx="4390">
                  <c:v>32338</c:v>
                </c:pt>
                <c:pt idx="4391">
                  <c:v>32339</c:v>
                </c:pt>
                <c:pt idx="4392">
                  <c:v>32342</c:v>
                </c:pt>
                <c:pt idx="4393">
                  <c:v>32343</c:v>
                </c:pt>
                <c:pt idx="4394">
                  <c:v>32344</c:v>
                </c:pt>
                <c:pt idx="4395">
                  <c:v>32345</c:v>
                </c:pt>
                <c:pt idx="4396">
                  <c:v>32346</c:v>
                </c:pt>
                <c:pt idx="4397">
                  <c:v>32349</c:v>
                </c:pt>
                <c:pt idx="4398">
                  <c:v>32350</c:v>
                </c:pt>
                <c:pt idx="4399">
                  <c:v>32351</c:v>
                </c:pt>
                <c:pt idx="4400">
                  <c:v>32352</c:v>
                </c:pt>
                <c:pt idx="4401">
                  <c:v>32353</c:v>
                </c:pt>
                <c:pt idx="4402">
                  <c:v>32356</c:v>
                </c:pt>
                <c:pt idx="4403">
                  <c:v>32357</c:v>
                </c:pt>
                <c:pt idx="4404">
                  <c:v>32358</c:v>
                </c:pt>
                <c:pt idx="4405">
                  <c:v>32359</c:v>
                </c:pt>
                <c:pt idx="4406">
                  <c:v>32360</c:v>
                </c:pt>
                <c:pt idx="4407">
                  <c:v>32363</c:v>
                </c:pt>
                <c:pt idx="4408">
                  <c:v>32364</c:v>
                </c:pt>
                <c:pt idx="4409">
                  <c:v>32365</c:v>
                </c:pt>
                <c:pt idx="4410">
                  <c:v>32366</c:v>
                </c:pt>
                <c:pt idx="4411">
                  <c:v>32367</c:v>
                </c:pt>
                <c:pt idx="4412">
                  <c:v>32370</c:v>
                </c:pt>
                <c:pt idx="4413">
                  <c:v>32371</c:v>
                </c:pt>
                <c:pt idx="4414">
                  <c:v>32372</c:v>
                </c:pt>
                <c:pt idx="4415">
                  <c:v>32373</c:v>
                </c:pt>
                <c:pt idx="4416">
                  <c:v>32374</c:v>
                </c:pt>
                <c:pt idx="4417">
                  <c:v>32377</c:v>
                </c:pt>
                <c:pt idx="4418">
                  <c:v>32378</c:v>
                </c:pt>
                <c:pt idx="4419">
                  <c:v>32379</c:v>
                </c:pt>
                <c:pt idx="4420">
                  <c:v>32380</c:v>
                </c:pt>
                <c:pt idx="4421">
                  <c:v>32381</c:v>
                </c:pt>
                <c:pt idx="4422">
                  <c:v>32384</c:v>
                </c:pt>
                <c:pt idx="4423">
                  <c:v>32385</c:v>
                </c:pt>
                <c:pt idx="4424">
                  <c:v>32386</c:v>
                </c:pt>
                <c:pt idx="4425">
                  <c:v>32387</c:v>
                </c:pt>
                <c:pt idx="4426">
                  <c:v>32388</c:v>
                </c:pt>
                <c:pt idx="4427">
                  <c:v>32392</c:v>
                </c:pt>
                <c:pt idx="4428">
                  <c:v>32393</c:v>
                </c:pt>
                <c:pt idx="4429">
                  <c:v>32394</c:v>
                </c:pt>
                <c:pt idx="4430">
                  <c:v>32395</c:v>
                </c:pt>
                <c:pt idx="4431">
                  <c:v>32398</c:v>
                </c:pt>
                <c:pt idx="4432">
                  <c:v>32399</c:v>
                </c:pt>
                <c:pt idx="4433">
                  <c:v>32400</c:v>
                </c:pt>
                <c:pt idx="4434">
                  <c:v>32401</c:v>
                </c:pt>
                <c:pt idx="4435">
                  <c:v>32402</c:v>
                </c:pt>
                <c:pt idx="4436">
                  <c:v>32405</c:v>
                </c:pt>
                <c:pt idx="4437">
                  <c:v>32406</c:v>
                </c:pt>
                <c:pt idx="4438">
                  <c:v>32407</c:v>
                </c:pt>
                <c:pt idx="4439">
                  <c:v>32408</c:v>
                </c:pt>
                <c:pt idx="4440">
                  <c:v>32409</c:v>
                </c:pt>
                <c:pt idx="4441">
                  <c:v>32412</c:v>
                </c:pt>
                <c:pt idx="4442">
                  <c:v>32413</c:v>
                </c:pt>
                <c:pt idx="4443">
                  <c:v>32414</c:v>
                </c:pt>
                <c:pt idx="4444">
                  <c:v>32415</c:v>
                </c:pt>
                <c:pt idx="4445">
                  <c:v>32416</c:v>
                </c:pt>
                <c:pt idx="4446">
                  <c:v>32419</c:v>
                </c:pt>
                <c:pt idx="4447">
                  <c:v>32420</c:v>
                </c:pt>
                <c:pt idx="4448">
                  <c:v>32421</c:v>
                </c:pt>
                <c:pt idx="4449">
                  <c:v>32422</c:v>
                </c:pt>
                <c:pt idx="4450">
                  <c:v>32423</c:v>
                </c:pt>
                <c:pt idx="4451">
                  <c:v>32426</c:v>
                </c:pt>
                <c:pt idx="4452">
                  <c:v>32427</c:v>
                </c:pt>
                <c:pt idx="4453">
                  <c:v>32428</c:v>
                </c:pt>
                <c:pt idx="4454">
                  <c:v>32429</c:v>
                </c:pt>
                <c:pt idx="4455">
                  <c:v>32430</c:v>
                </c:pt>
                <c:pt idx="4456">
                  <c:v>32433</c:v>
                </c:pt>
                <c:pt idx="4457">
                  <c:v>32434</c:v>
                </c:pt>
                <c:pt idx="4458">
                  <c:v>32435</c:v>
                </c:pt>
                <c:pt idx="4459">
                  <c:v>32436</c:v>
                </c:pt>
                <c:pt idx="4460">
                  <c:v>32437</c:v>
                </c:pt>
                <c:pt idx="4461">
                  <c:v>32440</c:v>
                </c:pt>
                <c:pt idx="4462">
                  <c:v>32441</c:v>
                </c:pt>
                <c:pt idx="4463">
                  <c:v>32442</c:v>
                </c:pt>
                <c:pt idx="4464">
                  <c:v>32443</c:v>
                </c:pt>
                <c:pt idx="4465">
                  <c:v>32444</c:v>
                </c:pt>
                <c:pt idx="4466">
                  <c:v>32447</c:v>
                </c:pt>
                <c:pt idx="4467">
                  <c:v>32448</c:v>
                </c:pt>
                <c:pt idx="4468">
                  <c:v>32449</c:v>
                </c:pt>
                <c:pt idx="4469">
                  <c:v>32450</c:v>
                </c:pt>
                <c:pt idx="4470">
                  <c:v>32451</c:v>
                </c:pt>
                <c:pt idx="4471">
                  <c:v>32454</c:v>
                </c:pt>
                <c:pt idx="4472">
                  <c:v>32455</c:v>
                </c:pt>
                <c:pt idx="4473">
                  <c:v>32456</c:v>
                </c:pt>
                <c:pt idx="4474">
                  <c:v>32457</c:v>
                </c:pt>
                <c:pt idx="4475">
                  <c:v>32458</c:v>
                </c:pt>
                <c:pt idx="4476">
                  <c:v>32461</c:v>
                </c:pt>
                <c:pt idx="4477">
                  <c:v>32462</c:v>
                </c:pt>
                <c:pt idx="4478">
                  <c:v>32463</c:v>
                </c:pt>
                <c:pt idx="4479">
                  <c:v>32464</c:v>
                </c:pt>
                <c:pt idx="4480">
                  <c:v>32465</c:v>
                </c:pt>
                <c:pt idx="4481">
                  <c:v>32468</c:v>
                </c:pt>
                <c:pt idx="4482">
                  <c:v>32469</c:v>
                </c:pt>
                <c:pt idx="4483">
                  <c:v>32470</c:v>
                </c:pt>
                <c:pt idx="4484">
                  <c:v>32472</c:v>
                </c:pt>
                <c:pt idx="4485">
                  <c:v>32475</c:v>
                </c:pt>
                <c:pt idx="4486">
                  <c:v>32476</c:v>
                </c:pt>
                <c:pt idx="4487">
                  <c:v>32477</c:v>
                </c:pt>
                <c:pt idx="4488">
                  <c:v>32478</c:v>
                </c:pt>
                <c:pt idx="4489">
                  <c:v>32479</c:v>
                </c:pt>
                <c:pt idx="4490">
                  <c:v>32482</c:v>
                </c:pt>
                <c:pt idx="4491">
                  <c:v>32483</c:v>
                </c:pt>
                <c:pt idx="4492">
                  <c:v>32484</c:v>
                </c:pt>
                <c:pt idx="4493">
                  <c:v>32485</c:v>
                </c:pt>
                <c:pt idx="4494">
                  <c:v>32486</c:v>
                </c:pt>
                <c:pt idx="4495">
                  <c:v>32489</c:v>
                </c:pt>
                <c:pt idx="4496">
                  <c:v>32490</c:v>
                </c:pt>
                <c:pt idx="4497">
                  <c:v>32491</c:v>
                </c:pt>
                <c:pt idx="4498">
                  <c:v>32492</c:v>
                </c:pt>
                <c:pt idx="4499">
                  <c:v>32493</c:v>
                </c:pt>
                <c:pt idx="4500">
                  <c:v>32496</c:v>
                </c:pt>
                <c:pt idx="4501">
                  <c:v>32497</c:v>
                </c:pt>
                <c:pt idx="4502">
                  <c:v>32498</c:v>
                </c:pt>
                <c:pt idx="4503">
                  <c:v>32499</c:v>
                </c:pt>
                <c:pt idx="4504">
                  <c:v>32500</c:v>
                </c:pt>
                <c:pt idx="4505">
                  <c:v>32504</c:v>
                </c:pt>
                <c:pt idx="4506">
                  <c:v>32505</c:v>
                </c:pt>
                <c:pt idx="4507">
                  <c:v>32506</c:v>
                </c:pt>
                <c:pt idx="4508">
                  <c:v>32507</c:v>
                </c:pt>
                <c:pt idx="4509">
                  <c:v>32511</c:v>
                </c:pt>
                <c:pt idx="4510">
                  <c:v>32512</c:v>
                </c:pt>
                <c:pt idx="4511">
                  <c:v>32513</c:v>
                </c:pt>
                <c:pt idx="4512">
                  <c:v>32514</c:v>
                </c:pt>
                <c:pt idx="4513">
                  <c:v>32517</c:v>
                </c:pt>
                <c:pt idx="4514">
                  <c:v>32518</c:v>
                </c:pt>
                <c:pt idx="4515">
                  <c:v>32519</c:v>
                </c:pt>
                <c:pt idx="4516">
                  <c:v>32520</c:v>
                </c:pt>
                <c:pt idx="4517">
                  <c:v>32521</c:v>
                </c:pt>
                <c:pt idx="4518">
                  <c:v>32524</c:v>
                </c:pt>
                <c:pt idx="4519">
                  <c:v>32525</c:v>
                </c:pt>
                <c:pt idx="4520">
                  <c:v>32526</c:v>
                </c:pt>
                <c:pt idx="4521">
                  <c:v>32527</c:v>
                </c:pt>
                <c:pt idx="4522">
                  <c:v>32528</c:v>
                </c:pt>
                <c:pt idx="4523">
                  <c:v>32531</c:v>
                </c:pt>
                <c:pt idx="4524">
                  <c:v>32532</c:v>
                </c:pt>
                <c:pt idx="4525">
                  <c:v>32533</c:v>
                </c:pt>
                <c:pt idx="4526">
                  <c:v>32534</c:v>
                </c:pt>
                <c:pt idx="4527">
                  <c:v>32535</c:v>
                </c:pt>
                <c:pt idx="4528">
                  <c:v>32538</c:v>
                </c:pt>
                <c:pt idx="4529">
                  <c:v>32539</c:v>
                </c:pt>
                <c:pt idx="4530">
                  <c:v>32540</c:v>
                </c:pt>
                <c:pt idx="4531">
                  <c:v>32541</c:v>
                </c:pt>
                <c:pt idx="4532">
                  <c:v>32542</c:v>
                </c:pt>
                <c:pt idx="4533">
                  <c:v>32545</c:v>
                </c:pt>
                <c:pt idx="4534">
                  <c:v>32546</c:v>
                </c:pt>
                <c:pt idx="4535">
                  <c:v>32547</c:v>
                </c:pt>
                <c:pt idx="4536">
                  <c:v>32548</c:v>
                </c:pt>
                <c:pt idx="4537">
                  <c:v>32549</c:v>
                </c:pt>
                <c:pt idx="4538">
                  <c:v>32552</c:v>
                </c:pt>
                <c:pt idx="4539">
                  <c:v>32553</c:v>
                </c:pt>
                <c:pt idx="4540">
                  <c:v>32554</c:v>
                </c:pt>
                <c:pt idx="4541">
                  <c:v>32555</c:v>
                </c:pt>
                <c:pt idx="4542">
                  <c:v>32556</c:v>
                </c:pt>
                <c:pt idx="4543">
                  <c:v>32560</c:v>
                </c:pt>
                <c:pt idx="4544">
                  <c:v>32561</c:v>
                </c:pt>
                <c:pt idx="4545">
                  <c:v>32562</c:v>
                </c:pt>
                <c:pt idx="4546">
                  <c:v>32563</c:v>
                </c:pt>
                <c:pt idx="4547">
                  <c:v>32566</c:v>
                </c:pt>
                <c:pt idx="4548">
                  <c:v>32567</c:v>
                </c:pt>
                <c:pt idx="4549">
                  <c:v>32568</c:v>
                </c:pt>
                <c:pt idx="4550">
                  <c:v>32569</c:v>
                </c:pt>
                <c:pt idx="4551">
                  <c:v>32570</c:v>
                </c:pt>
                <c:pt idx="4552">
                  <c:v>32573</c:v>
                </c:pt>
                <c:pt idx="4553">
                  <c:v>32574</c:v>
                </c:pt>
                <c:pt idx="4554">
                  <c:v>32575</c:v>
                </c:pt>
                <c:pt idx="4555">
                  <c:v>32576</c:v>
                </c:pt>
                <c:pt idx="4556">
                  <c:v>32577</c:v>
                </c:pt>
                <c:pt idx="4557">
                  <c:v>32580</c:v>
                </c:pt>
                <c:pt idx="4558">
                  <c:v>32581</c:v>
                </c:pt>
                <c:pt idx="4559">
                  <c:v>32582</c:v>
                </c:pt>
                <c:pt idx="4560">
                  <c:v>32583</c:v>
                </c:pt>
                <c:pt idx="4561">
                  <c:v>32584</c:v>
                </c:pt>
                <c:pt idx="4562">
                  <c:v>32587</c:v>
                </c:pt>
                <c:pt idx="4563">
                  <c:v>32588</c:v>
                </c:pt>
                <c:pt idx="4564">
                  <c:v>32589</c:v>
                </c:pt>
                <c:pt idx="4565">
                  <c:v>32590</c:v>
                </c:pt>
                <c:pt idx="4566">
                  <c:v>32594</c:v>
                </c:pt>
                <c:pt idx="4567">
                  <c:v>32595</c:v>
                </c:pt>
                <c:pt idx="4568">
                  <c:v>32596</c:v>
                </c:pt>
                <c:pt idx="4569">
                  <c:v>32597</c:v>
                </c:pt>
                <c:pt idx="4570">
                  <c:v>32598</c:v>
                </c:pt>
                <c:pt idx="4571">
                  <c:v>32601</c:v>
                </c:pt>
                <c:pt idx="4572">
                  <c:v>32602</c:v>
                </c:pt>
                <c:pt idx="4573">
                  <c:v>32603</c:v>
                </c:pt>
                <c:pt idx="4574">
                  <c:v>32604</c:v>
                </c:pt>
                <c:pt idx="4575">
                  <c:v>32605</c:v>
                </c:pt>
                <c:pt idx="4576">
                  <c:v>32608</c:v>
                </c:pt>
                <c:pt idx="4577">
                  <c:v>32609</c:v>
                </c:pt>
                <c:pt idx="4578">
                  <c:v>32610</c:v>
                </c:pt>
                <c:pt idx="4579">
                  <c:v>32611</c:v>
                </c:pt>
                <c:pt idx="4580">
                  <c:v>32612</c:v>
                </c:pt>
                <c:pt idx="4581">
                  <c:v>32615</c:v>
                </c:pt>
                <c:pt idx="4582">
                  <c:v>32616</c:v>
                </c:pt>
                <c:pt idx="4583">
                  <c:v>32617</c:v>
                </c:pt>
                <c:pt idx="4584">
                  <c:v>32618</c:v>
                </c:pt>
                <c:pt idx="4585">
                  <c:v>32619</c:v>
                </c:pt>
                <c:pt idx="4586">
                  <c:v>32622</c:v>
                </c:pt>
                <c:pt idx="4587">
                  <c:v>32623</c:v>
                </c:pt>
                <c:pt idx="4588">
                  <c:v>32624</c:v>
                </c:pt>
                <c:pt idx="4589">
                  <c:v>32625</c:v>
                </c:pt>
                <c:pt idx="4590">
                  <c:v>32626</c:v>
                </c:pt>
                <c:pt idx="4591">
                  <c:v>32629</c:v>
                </c:pt>
                <c:pt idx="4592">
                  <c:v>32630</c:v>
                </c:pt>
                <c:pt idx="4593">
                  <c:v>32631</c:v>
                </c:pt>
                <c:pt idx="4594">
                  <c:v>32632</c:v>
                </c:pt>
                <c:pt idx="4595">
                  <c:v>32633</c:v>
                </c:pt>
                <c:pt idx="4596">
                  <c:v>32636</c:v>
                </c:pt>
                <c:pt idx="4597">
                  <c:v>32637</c:v>
                </c:pt>
                <c:pt idx="4598">
                  <c:v>32638</c:v>
                </c:pt>
                <c:pt idx="4599">
                  <c:v>32639</c:v>
                </c:pt>
                <c:pt idx="4600">
                  <c:v>32640</c:v>
                </c:pt>
                <c:pt idx="4601">
                  <c:v>32643</c:v>
                </c:pt>
                <c:pt idx="4602">
                  <c:v>32644</c:v>
                </c:pt>
                <c:pt idx="4603">
                  <c:v>32645</c:v>
                </c:pt>
                <c:pt idx="4604">
                  <c:v>32646</c:v>
                </c:pt>
                <c:pt idx="4605">
                  <c:v>32647</c:v>
                </c:pt>
                <c:pt idx="4606">
                  <c:v>32650</c:v>
                </c:pt>
                <c:pt idx="4607">
                  <c:v>32651</c:v>
                </c:pt>
                <c:pt idx="4608">
                  <c:v>32652</c:v>
                </c:pt>
                <c:pt idx="4609">
                  <c:v>32653</c:v>
                </c:pt>
                <c:pt idx="4610">
                  <c:v>32654</c:v>
                </c:pt>
                <c:pt idx="4611">
                  <c:v>32658</c:v>
                </c:pt>
                <c:pt idx="4612">
                  <c:v>32659</c:v>
                </c:pt>
                <c:pt idx="4613">
                  <c:v>32660</c:v>
                </c:pt>
                <c:pt idx="4614">
                  <c:v>32661</c:v>
                </c:pt>
                <c:pt idx="4615">
                  <c:v>32664</c:v>
                </c:pt>
                <c:pt idx="4616">
                  <c:v>32665</c:v>
                </c:pt>
                <c:pt idx="4617">
                  <c:v>32666</c:v>
                </c:pt>
                <c:pt idx="4618">
                  <c:v>32667</c:v>
                </c:pt>
                <c:pt idx="4619">
                  <c:v>32668</c:v>
                </c:pt>
                <c:pt idx="4620">
                  <c:v>32671</c:v>
                </c:pt>
                <c:pt idx="4621">
                  <c:v>32672</c:v>
                </c:pt>
                <c:pt idx="4622">
                  <c:v>32673</c:v>
                </c:pt>
                <c:pt idx="4623">
                  <c:v>32674</c:v>
                </c:pt>
                <c:pt idx="4624">
                  <c:v>32675</c:v>
                </c:pt>
                <c:pt idx="4625">
                  <c:v>32678</c:v>
                </c:pt>
                <c:pt idx="4626">
                  <c:v>32679</c:v>
                </c:pt>
                <c:pt idx="4627">
                  <c:v>32680</c:v>
                </c:pt>
                <c:pt idx="4628">
                  <c:v>32681</c:v>
                </c:pt>
                <c:pt idx="4629">
                  <c:v>32682</c:v>
                </c:pt>
                <c:pt idx="4630">
                  <c:v>32685</c:v>
                </c:pt>
                <c:pt idx="4631">
                  <c:v>32686</c:v>
                </c:pt>
                <c:pt idx="4632">
                  <c:v>32687</c:v>
                </c:pt>
                <c:pt idx="4633">
                  <c:v>32688</c:v>
                </c:pt>
                <c:pt idx="4634">
                  <c:v>32689</c:v>
                </c:pt>
                <c:pt idx="4635">
                  <c:v>32692</c:v>
                </c:pt>
                <c:pt idx="4636">
                  <c:v>32694</c:v>
                </c:pt>
                <c:pt idx="4637">
                  <c:v>32695</c:v>
                </c:pt>
                <c:pt idx="4638">
                  <c:v>32696</c:v>
                </c:pt>
                <c:pt idx="4639">
                  <c:v>32699</c:v>
                </c:pt>
                <c:pt idx="4640">
                  <c:v>32700</c:v>
                </c:pt>
                <c:pt idx="4641">
                  <c:v>32701</c:v>
                </c:pt>
                <c:pt idx="4642">
                  <c:v>32702</c:v>
                </c:pt>
                <c:pt idx="4643">
                  <c:v>32703</c:v>
                </c:pt>
                <c:pt idx="4644">
                  <c:v>32706</c:v>
                </c:pt>
                <c:pt idx="4645">
                  <c:v>32707</c:v>
                </c:pt>
                <c:pt idx="4646">
                  <c:v>32708</c:v>
                </c:pt>
                <c:pt idx="4647">
                  <c:v>32709</c:v>
                </c:pt>
                <c:pt idx="4648">
                  <c:v>32710</c:v>
                </c:pt>
                <c:pt idx="4649">
                  <c:v>32713</c:v>
                </c:pt>
                <c:pt idx="4650">
                  <c:v>32714</c:v>
                </c:pt>
                <c:pt idx="4651">
                  <c:v>32715</c:v>
                </c:pt>
                <c:pt idx="4652">
                  <c:v>32716</c:v>
                </c:pt>
                <c:pt idx="4653">
                  <c:v>32717</c:v>
                </c:pt>
                <c:pt idx="4654">
                  <c:v>32720</c:v>
                </c:pt>
                <c:pt idx="4655">
                  <c:v>32721</c:v>
                </c:pt>
                <c:pt idx="4656">
                  <c:v>32722</c:v>
                </c:pt>
                <c:pt idx="4657">
                  <c:v>32723</c:v>
                </c:pt>
                <c:pt idx="4658">
                  <c:v>32724</c:v>
                </c:pt>
                <c:pt idx="4659">
                  <c:v>32727</c:v>
                </c:pt>
                <c:pt idx="4660">
                  <c:v>32728</c:v>
                </c:pt>
                <c:pt idx="4661">
                  <c:v>32729</c:v>
                </c:pt>
                <c:pt idx="4662">
                  <c:v>32730</c:v>
                </c:pt>
                <c:pt idx="4663">
                  <c:v>32731</c:v>
                </c:pt>
                <c:pt idx="4664">
                  <c:v>32734</c:v>
                </c:pt>
                <c:pt idx="4665">
                  <c:v>32735</c:v>
                </c:pt>
                <c:pt idx="4666">
                  <c:v>32736</c:v>
                </c:pt>
                <c:pt idx="4667">
                  <c:v>32737</c:v>
                </c:pt>
                <c:pt idx="4668">
                  <c:v>32738</c:v>
                </c:pt>
                <c:pt idx="4669">
                  <c:v>32741</c:v>
                </c:pt>
                <c:pt idx="4670">
                  <c:v>32742</c:v>
                </c:pt>
                <c:pt idx="4671">
                  <c:v>32743</c:v>
                </c:pt>
                <c:pt idx="4672">
                  <c:v>32744</c:v>
                </c:pt>
                <c:pt idx="4673">
                  <c:v>32745</c:v>
                </c:pt>
                <c:pt idx="4674">
                  <c:v>32748</c:v>
                </c:pt>
                <c:pt idx="4675">
                  <c:v>32749</c:v>
                </c:pt>
                <c:pt idx="4676">
                  <c:v>32750</c:v>
                </c:pt>
                <c:pt idx="4677">
                  <c:v>32751</c:v>
                </c:pt>
                <c:pt idx="4678">
                  <c:v>32752</c:v>
                </c:pt>
                <c:pt idx="4679">
                  <c:v>32756</c:v>
                </c:pt>
                <c:pt idx="4680">
                  <c:v>32757</c:v>
                </c:pt>
                <c:pt idx="4681">
                  <c:v>32758</c:v>
                </c:pt>
                <c:pt idx="4682">
                  <c:v>32759</c:v>
                </c:pt>
                <c:pt idx="4683">
                  <c:v>32762</c:v>
                </c:pt>
                <c:pt idx="4684">
                  <c:v>32763</c:v>
                </c:pt>
                <c:pt idx="4685">
                  <c:v>32764</c:v>
                </c:pt>
                <c:pt idx="4686">
                  <c:v>32765</c:v>
                </c:pt>
                <c:pt idx="4687">
                  <c:v>32766</c:v>
                </c:pt>
                <c:pt idx="4688">
                  <c:v>32769</c:v>
                </c:pt>
                <c:pt idx="4689">
                  <c:v>32770</c:v>
                </c:pt>
                <c:pt idx="4690">
                  <c:v>32771</c:v>
                </c:pt>
                <c:pt idx="4691">
                  <c:v>32772</c:v>
                </c:pt>
                <c:pt idx="4692">
                  <c:v>32773</c:v>
                </c:pt>
                <c:pt idx="4693">
                  <c:v>32776</c:v>
                </c:pt>
                <c:pt idx="4694">
                  <c:v>32777</c:v>
                </c:pt>
                <c:pt idx="4695">
                  <c:v>32778</c:v>
                </c:pt>
                <c:pt idx="4696">
                  <c:v>32779</c:v>
                </c:pt>
                <c:pt idx="4697">
                  <c:v>32780</c:v>
                </c:pt>
                <c:pt idx="4698">
                  <c:v>32783</c:v>
                </c:pt>
                <c:pt idx="4699">
                  <c:v>32784</c:v>
                </c:pt>
                <c:pt idx="4700">
                  <c:v>32785</c:v>
                </c:pt>
                <c:pt idx="4701">
                  <c:v>32786</c:v>
                </c:pt>
                <c:pt idx="4702">
                  <c:v>32787</c:v>
                </c:pt>
                <c:pt idx="4703">
                  <c:v>32790</c:v>
                </c:pt>
                <c:pt idx="4704">
                  <c:v>32791</c:v>
                </c:pt>
                <c:pt idx="4705">
                  <c:v>32792</c:v>
                </c:pt>
                <c:pt idx="4706">
                  <c:v>32793</c:v>
                </c:pt>
                <c:pt idx="4707">
                  <c:v>32794</c:v>
                </c:pt>
                <c:pt idx="4708">
                  <c:v>32797</c:v>
                </c:pt>
                <c:pt idx="4709">
                  <c:v>32798</c:v>
                </c:pt>
                <c:pt idx="4710">
                  <c:v>32799</c:v>
                </c:pt>
                <c:pt idx="4711">
                  <c:v>32800</c:v>
                </c:pt>
                <c:pt idx="4712">
                  <c:v>32801</c:v>
                </c:pt>
                <c:pt idx="4713">
                  <c:v>32804</c:v>
                </c:pt>
                <c:pt idx="4714">
                  <c:v>32805</c:v>
                </c:pt>
                <c:pt idx="4715">
                  <c:v>32806</c:v>
                </c:pt>
                <c:pt idx="4716">
                  <c:v>32807</c:v>
                </c:pt>
                <c:pt idx="4717">
                  <c:v>32808</c:v>
                </c:pt>
                <c:pt idx="4718">
                  <c:v>32811</c:v>
                </c:pt>
                <c:pt idx="4719">
                  <c:v>32812</c:v>
                </c:pt>
                <c:pt idx="4720">
                  <c:v>32813</c:v>
                </c:pt>
                <c:pt idx="4721">
                  <c:v>32814</c:v>
                </c:pt>
                <c:pt idx="4722">
                  <c:v>32815</c:v>
                </c:pt>
                <c:pt idx="4723">
                  <c:v>32818</c:v>
                </c:pt>
                <c:pt idx="4724">
                  <c:v>32819</c:v>
                </c:pt>
                <c:pt idx="4725">
                  <c:v>32820</c:v>
                </c:pt>
                <c:pt idx="4726">
                  <c:v>32821</c:v>
                </c:pt>
                <c:pt idx="4727">
                  <c:v>32822</c:v>
                </c:pt>
                <c:pt idx="4728">
                  <c:v>32825</c:v>
                </c:pt>
                <c:pt idx="4729">
                  <c:v>32826</c:v>
                </c:pt>
                <c:pt idx="4730">
                  <c:v>32827</c:v>
                </c:pt>
                <c:pt idx="4731">
                  <c:v>32828</c:v>
                </c:pt>
                <c:pt idx="4732">
                  <c:v>32829</c:v>
                </c:pt>
                <c:pt idx="4733">
                  <c:v>32832</c:v>
                </c:pt>
                <c:pt idx="4734">
                  <c:v>32833</c:v>
                </c:pt>
                <c:pt idx="4735">
                  <c:v>32834</c:v>
                </c:pt>
                <c:pt idx="4736">
                  <c:v>32836</c:v>
                </c:pt>
                <c:pt idx="4737">
                  <c:v>32839</c:v>
                </c:pt>
                <c:pt idx="4738">
                  <c:v>32840</c:v>
                </c:pt>
                <c:pt idx="4739">
                  <c:v>32841</c:v>
                </c:pt>
                <c:pt idx="4740">
                  <c:v>32842</c:v>
                </c:pt>
                <c:pt idx="4741">
                  <c:v>32843</c:v>
                </c:pt>
                <c:pt idx="4742">
                  <c:v>32846</c:v>
                </c:pt>
                <c:pt idx="4743">
                  <c:v>32847</c:v>
                </c:pt>
                <c:pt idx="4744">
                  <c:v>32848</c:v>
                </c:pt>
                <c:pt idx="4745">
                  <c:v>32849</c:v>
                </c:pt>
                <c:pt idx="4746">
                  <c:v>32850</c:v>
                </c:pt>
                <c:pt idx="4747">
                  <c:v>32853</c:v>
                </c:pt>
                <c:pt idx="4748">
                  <c:v>32854</c:v>
                </c:pt>
                <c:pt idx="4749">
                  <c:v>32855</c:v>
                </c:pt>
                <c:pt idx="4750">
                  <c:v>32856</c:v>
                </c:pt>
                <c:pt idx="4751">
                  <c:v>32857</c:v>
                </c:pt>
                <c:pt idx="4752">
                  <c:v>32860</c:v>
                </c:pt>
                <c:pt idx="4753">
                  <c:v>32861</c:v>
                </c:pt>
                <c:pt idx="4754">
                  <c:v>32862</c:v>
                </c:pt>
                <c:pt idx="4755">
                  <c:v>32863</c:v>
                </c:pt>
                <c:pt idx="4756">
                  <c:v>32864</c:v>
                </c:pt>
                <c:pt idx="4757">
                  <c:v>32868</c:v>
                </c:pt>
                <c:pt idx="4758">
                  <c:v>32869</c:v>
                </c:pt>
                <c:pt idx="4759">
                  <c:v>32870</c:v>
                </c:pt>
                <c:pt idx="4760">
                  <c:v>32871</c:v>
                </c:pt>
                <c:pt idx="4761">
                  <c:v>32875</c:v>
                </c:pt>
                <c:pt idx="4762">
                  <c:v>32876</c:v>
                </c:pt>
                <c:pt idx="4763">
                  <c:v>32877</c:v>
                </c:pt>
                <c:pt idx="4764">
                  <c:v>32878</c:v>
                </c:pt>
                <c:pt idx="4765">
                  <c:v>32881</c:v>
                </c:pt>
                <c:pt idx="4766">
                  <c:v>32882</c:v>
                </c:pt>
                <c:pt idx="4767">
                  <c:v>32883</c:v>
                </c:pt>
                <c:pt idx="4768">
                  <c:v>32884</c:v>
                </c:pt>
                <c:pt idx="4769">
                  <c:v>32885</c:v>
                </c:pt>
                <c:pt idx="4770">
                  <c:v>32888</c:v>
                </c:pt>
                <c:pt idx="4771">
                  <c:v>32889</c:v>
                </c:pt>
                <c:pt idx="4772">
                  <c:v>32890</c:v>
                </c:pt>
                <c:pt idx="4773">
                  <c:v>32891</c:v>
                </c:pt>
                <c:pt idx="4774">
                  <c:v>32892</c:v>
                </c:pt>
                <c:pt idx="4775">
                  <c:v>32895</c:v>
                </c:pt>
                <c:pt idx="4776">
                  <c:v>32896</c:v>
                </c:pt>
                <c:pt idx="4777">
                  <c:v>32897</c:v>
                </c:pt>
                <c:pt idx="4778">
                  <c:v>32898</c:v>
                </c:pt>
                <c:pt idx="4779">
                  <c:v>32899</c:v>
                </c:pt>
                <c:pt idx="4780">
                  <c:v>32902</c:v>
                </c:pt>
                <c:pt idx="4781">
                  <c:v>32903</c:v>
                </c:pt>
                <c:pt idx="4782">
                  <c:v>32904</c:v>
                </c:pt>
                <c:pt idx="4783">
                  <c:v>32905</c:v>
                </c:pt>
                <c:pt idx="4784">
                  <c:v>32906</c:v>
                </c:pt>
                <c:pt idx="4785">
                  <c:v>32909</c:v>
                </c:pt>
                <c:pt idx="4786">
                  <c:v>32910</c:v>
                </c:pt>
                <c:pt idx="4787">
                  <c:v>32911</c:v>
                </c:pt>
                <c:pt idx="4788">
                  <c:v>32912</c:v>
                </c:pt>
                <c:pt idx="4789">
                  <c:v>32913</c:v>
                </c:pt>
                <c:pt idx="4790">
                  <c:v>32916</c:v>
                </c:pt>
                <c:pt idx="4791">
                  <c:v>32917</c:v>
                </c:pt>
                <c:pt idx="4792">
                  <c:v>32918</c:v>
                </c:pt>
                <c:pt idx="4793">
                  <c:v>32919</c:v>
                </c:pt>
                <c:pt idx="4794">
                  <c:v>32920</c:v>
                </c:pt>
                <c:pt idx="4795">
                  <c:v>32924</c:v>
                </c:pt>
                <c:pt idx="4796">
                  <c:v>32925</c:v>
                </c:pt>
                <c:pt idx="4797">
                  <c:v>32926</c:v>
                </c:pt>
                <c:pt idx="4798">
                  <c:v>32927</c:v>
                </c:pt>
                <c:pt idx="4799">
                  <c:v>32930</c:v>
                </c:pt>
                <c:pt idx="4800">
                  <c:v>32931</c:v>
                </c:pt>
                <c:pt idx="4801">
                  <c:v>32932</c:v>
                </c:pt>
                <c:pt idx="4802">
                  <c:v>32933</c:v>
                </c:pt>
                <c:pt idx="4803">
                  <c:v>32934</c:v>
                </c:pt>
                <c:pt idx="4804">
                  <c:v>32937</c:v>
                </c:pt>
                <c:pt idx="4805">
                  <c:v>32938</c:v>
                </c:pt>
                <c:pt idx="4806">
                  <c:v>32939</c:v>
                </c:pt>
                <c:pt idx="4807">
                  <c:v>32940</c:v>
                </c:pt>
                <c:pt idx="4808">
                  <c:v>32941</c:v>
                </c:pt>
                <c:pt idx="4809">
                  <c:v>32944</c:v>
                </c:pt>
                <c:pt idx="4810">
                  <c:v>32945</c:v>
                </c:pt>
                <c:pt idx="4811">
                  <c:v>32946</c:v>
                </c:pt>
                <c:pt idx="4812">
                  <c:v>32947</c:v>
                </c:pt>
                <c:pt idx="4813">
                  <c:v>32948</c:v>
                </c:pt>
                <c:pt idx="4814">
                  <c:v>32951</c:v>
                </c:pt>
                <c:pt idx="4815">
                  <c:v>32952</c:v>
                </c:pt>
                <c:pt idx="4816">
                  <c:v>32953</c:v>
                </c:pt>
                <c:pt idx="4817">
                  <c:v>32954</c:v>
                </c:pt>
                <c:pt idx="4818">
                  <c:v>32955</c:v>
                </c:pt>
                <c:pt idx="4819">
                  <c:v>32958</c:v>
                </c:pt>
                <c:pt idx="4820">
                  <c:v>32959</c:v>
                </c:pt>
                <c:pt idx="4821">
                  <c:v>32960</c:v>
                </c:pt>
                <c:pt idx="4822">
                  <c:v>32961</c:v>
                </c:pt>
                <c:pt idx="4823">
                  <c:v>32962</c:v>
                </c:pt>
                <c:pt idx="4824">
                  <c:v>32965</c:v>
                </c:pt>
                <c:pt idx="4825">
                  <c:v>32966</c:v>
                </c:pt>
                <c:pt idx="4826">
                  <c:v>32967</c:v>
                </c:pt>
                <c:pt idx="4827">
                  <c:v>32968</c:v>
                </c:pt>
                <c:pt idx="4828">
                  <c:v>32969</c:v>
                </c:pt>
                <c:pt idx="4829">
                  <c:v>32972</c:v>
                </c:pt>
                <c:pt idx="4830">
                  <c:v>32973</c:v>
                </c:pt>
                <c:pt idx="4831">
                  <c:v>32974</c:v>
                </c:pt>
                <c:pt idx="4832">
                  <c:v>32975</c:v>
                </c:pt>
                <c:pt idx="4833">
                  <c:v>32979</c:v>
                </c:pt>
                <c:pt idx="4834">
                  <c:v>32980</c:v>
                </c:pt>
                <c:pt idx="4835">
                  <c:v>32981</c:v>
                </c:pt>
                <c:pt idx="4836">
                  <c:v>32982</c:v>
                </c:pt>
                <c:pt idx="4837">
                  <c:v>32983</c:v>
                </c:pt>
                <c:pt idx="4838">
                  <c:v>32986</c:v>
                </c:pt>
                <c:pt idx="4839">
                  <c:v>32987</c:v>
                </c:pt>
                <c:pt idx="4840">
                  <c:v>32988</c:v>
                </c:pt>
                <c:pt idx="4841">
                  <c:v>32989</c:v>
                </c:pt>
                <c:pt idx="4842">
                  <c:v>32990</c:v>
                </c:pt>
                <c:pt idx="4843">
                  <c:v>32993</c:v>
                </c:pt>
                <c:pt idx="4844">
                  <c:v>32994</c:v>
                </c:pt>
                <c:pt idx="4845">
                  <c:v>32995</c:v>
                </c:pt>
                <c:pt idx="4846">
                  <c:v>32996</c:v>
                </c:pt>
                <c:pt idx="4847">
                  <c:v>32997</c:v>
                </c:pt>
                <c:pt idx="4848">
                  <c:v>33000</c:v>
                </c:pt>
                <c:pt idx="4849">
                  <c:v>33001</c:v>
                </c:pt>
                <c:pt idx="4850">
                  <c:v>33002</c:v>
                </c:pt>
                <c:pt idx="4851">
                  <c:v>33003</c:v>
                </c:pt>
                <c:pt idx="4852">
                  <c:v>33004</c:v>
                </c:pt>
                <c:pt idx="4853">
                  <c:v>33007</c:v>
                </c:pt>
                <c:pt idx="4854">
                  <c:v>33008</c:v>
                </c:pt>
                <c:pt idx="4855">
                  <c:v>33009</c:v>
                </c:pt>
                <c:pt idx="4856">
                  <c:v>33010</c:v>
                </c:pt>
                <c:pt idx="4857">
                  <c:v>33011</c:v>
                </c:pt>
                <c:pt idx="4858">
                  <c:v>33014</c:v>
                </c:pt>
                <c:pt idx="4859">
                  <c:v>33015</c:v>
                </c:pt>
                <c:pt idx="4860">
                  <c:v>33016</c:v>
                </c:pt>
                <c:pt idx="4861">
                  <c:v>33017</c:v>
                </c:pt>
                <c:pt idx="4862">
                  <c:v>33018</c:v>
                </c:pt>
                <c:pt idx="4863">
                  <c:v>33022</c:v>
                </c:pt>
                <c:pt idx="4864">
                  <c:v>33023</c:v>
                </c:pt>
                <c:pt idx="4865">
                  <c:v>33024</c:v>
                </c:pt>
                <c:pt idx="4866">
                  <c:v>33025</c:v>
                </c:pt>
                <c:pt idx="4867">
                  <c:v>33028</c:v>
                </c:pt>
                <c:pt idx="4868">
                  <c:v>33029</c:v>
                </c:pt>
                <c:pt idx="4869">
                  <c:v>33030</c:v>
                </c:pt>
                <c:pt idx="4870">
                  <c:v>33031</c:v>
                </c:pt>
                <c:pt idx="4871">
                  <c:v>33032</c:v>
                </c:pt>
                <c:pt idx="4872">
                  <c:v>33035</c:v>
                </c:pt>
                <c:pt idx="4873">
                  <c:v>33036</c:v>
                </c:pt>
                <c:pt idx="4874">
                  <c:v>33037</c:v>
                </c:pt>
                <c:pt idx="4875">
                  <c:v>33038</c:v>
                </c:pt>
                <c:pt idx="4876">
                  <c:v>33039</c:v>
                </c:pt>
                <c:pt idx="4877">
                  <c:v>33042</c:v>
                </c:pt>
                <c:pt idx="4878">
                  <c:v>33043</c:v>
                </c:pt>
                <c:pt idx="4879">
                  <c:v>33044</c:v>
                </c:pt>
                <c:pt idx="4880">
                  <c:v>33045</c:v>
                </c:pt>
                <c:pt idx="4881">
                  <c:v>33046</c:v>
                </c:pt>
                <c:pt idx="4882">
                  <c:v>33049</c:v>
                </c:pt>
                <c:pt idx="4883">
                  <c:v>33050</c:v>
                </c:pt>
                <c:pt idx="4884">
                  <c:v>33051</c:v>
                </c:pt>
                <c:pt idx="4885">
                  <c:v>33052</c:v>
                </c:pt>
                <c:pt idx="4886">
                  <c:v>33053</c:v>
                </c:pt>
                <c:pt idx="4887">
                  <c:v>33056</c:v>
                </c:pt>
                <c:pt idx="4888">
                  <c:v>33057</c:v>
                </c:pt>
                <c:pt idx="4889">
                  <c:v>33059</c:v>
                </c:pt>
                <c:pt idx="4890">
                  <c:v>33060</c:v>
                </c:pt>
                <c:pt idx="4891">
                  <c:v>33063</c:v>
                </c:pt>
                <c:pt idx="4892">
                  <c:v>33064</c:v>
                </c:pt>
                <c:pt idx="4893">
                  <c:v>33065</c:v>
                </c:pt>
                <c:pt idx="4894">
                  <c:v>33066</c:v>
                </c:pt>
                <c:pt idx="4895">
                  <c:v>33067</c:v>
                </c:pt>
                <c:pt idx="4896">
                  <c:v>33070</c:v>
                </c:pt>
                <c:pt idx="4897">
                  <c:v>33071</c:v>
                </c:pt>
                <c:pt idx="4898">
                  <c:v>33072</c:v>
                </c:pt>
                <c:pt idx="4899">
                  <c:v>33073</c:v>
                </c:pt>
                <c:pt idx="4900">
                  <c:v>33074</c:v>
                </c:pt>
                <c:pt idx="4901">
                  <c:v>33077</c:v>
                </c:pt>
                <c:pt idx="4902">
                  <c:v>33078</c:v>
                </c:pt>
                <c:pt idx="4903">
                  <c:v>33079</c:v>
                </c:pt>
                <c:pt idx="4904">
                  <c:v>33080</c:v>
                </c:pt>
                <c:pt idx="4905">
                  <c:v>33081</c:v>
                </c:pt>
                <c:pt idx="4906">
                  <c:v>33084</c:v>
                </c:pt>
                <c:pt idx="4907">
                  <c:v>33085</c:v>
                </c:pt>
                <c:pt idx="4908">
                  <c:v>33086</c:v>
                </c:pt>
                <c:pt idx="4909">
                  <c:v>33087</c:v>
                </c:pt>
                <c:pt idx="4910">
                  <c:v>33088</c:v>
                </c:pt>
                <c:pt idx="4911">
                  <c:v>33091</c:v>
                </c:pt>
                <c:pt idx="4912">
                  <c:v>33092</c:v>
                </c:pt>
                <c:pt idx="4913">
                  <c:v>33093</c:v>
                </c:pt>
                <c:pt idx="4914">
                  <c:v>33094</c:v>
                </c:pt>
                <c:pt idx="4915">
                  <c:v>33095</c:v>
                </c:pt>
                <c:pt idx="4916">
                  <c:v>33099</c:v>
                </c:pt>
                <c:pt idx="4917">
                  <c:v>33100</c:v>
                </c:pt>
                <c:pt idx="4918">
                  <c:v>33101</c:v>
                </c:pt>
                <c:pt idx="4919">
                  <c:v>33102</c:v>
                </c:pt>
                <c:pt idx="4920">
                  <c:v>33105</c:v>
                </c:pt>
                <c:pt idx="4921">
                  <c:v>33106</c:v>
                </c:pt>
                <c:pt idx="4922">
                  <c:v>33107</c:v>
                </c:pt>
                <c:pt idx="4923">
                  <c:v>33108</c:v>
                </c:pt>
                <c:pt idx="4924">
                  <c:v>33109</c:v>
                </c:pt>
                <c:pt idx="4925">
                  <c:v>33112</c:v>
                </c:pt>
                <c:pt idx="4926">
                  <c:v>33113</c:v>
                </c:pt>
                <c:pt idx="4927">
                  <c:v>33114</c:v>
                </c:pt>
                <c:pt idx="4928">
                  <c:v>33115</c:v>
                </c:pt>
                <c:pt idx="4929">
                  <c:v>33116</c:v>
                </c:pt>
                <c:pt idx="4930">
                  <c:v>33120</c:v>
                </c:pt>
                <c:pt idx="4931">
                  <c:v>33121</c:v>
                </c:pt>
                <c:pt idx="4932">
                  <c:v>33122</c:v>
                </c:pt>
                <c:pt idx="4933">
                  <c:v>33123</c:v>
                </c:pt>
                <c:pt idx="4934">
                  <c:v>33126</c:v>
                </c:pt>
                <c:pt idx="4935">
                  <c:v>33127</c:v>
                </c:pt>
                <c:pt idx="4936">
                  <c:v>33128</c:v>
                </c:pt>
                <c:pt idx="4937">
                  <c:v>33129</c:v>
                </c:pt>
                <c:pt idx="4938">
                  <c:v>33130</c:v>
                </c:pt>
                <c:pt idx="4939">
                  <c:v>33133</c:v>
                </c:pt>
                <c:pt idx="4940">
                  <c:v>33134</c:v>
                </c:pt>
                <c:pt idx="4941">
                  <c:v>33135</c:v>
                </c:pt>
                <c:pt idx="4942">
                  <c:v>33136</c:v>
                </c:pt>
                <c:pt idx="4943">
                  <c:v>33137</c:v>
                </c:pt>
                <c:pt idx="4944">
                  <c:v>33140</c:v>
                </c:pt>
                <c:pt idx="4945">
                  <c:v>33141</c:v>
                </c:pt>
                <c:pt idx="4946">
                  <c:v>33142</c:v>
                </c:pt>
                <c:pt idx="4947">
                  <c:v>33143</c:v>
                </c:pt>
                <c:pt idx="4948">
                  <c:v>33144</c:v>
                </c:pt>
                <c:pt idx="4949">
                  <c:v>33147</c:v>
                </c:pt>
                <c:pt idx="4950">
                  <c:v>33148</c:v>
                </c:pt>
                <c:pt idx="4951">
                  <c:v>33149</c:v>
                </c:pt>
                <c:pt idx="4952">
                  <c:v>33150</c:v>
                </c:pt>
                <c:pt idx="4953">
                  <c:v>33151</c:v>
                </c:pt>
                <c:pt idx="4954">
                  <c:v>33154</c:v>
                </c:pt>
                <c:pt idx="4955">
                  <c:v>33155</c:v>
                </c:pt>
                <c:pt idx="4956">
                  <c:v>33156</c:v>
                </c:pt>
                <c:pt idx="4957">
                  <c:v>33157</c:v>
                </c:pt>
                <c:pt idx="4958">
                  <c:v>33158</c:v>
                </c:pt>
                <c:pt idx="4959">
                  <c:v>33161</c:v>
                </c:pt>
                <c:pt idx="4960">
                  <c:v>33162</c:v>
                </c:pt>
                <c:pt idx="4961">
                  <c:v>33163</c:v>
                </c:pt>
                <c:pt idx="4962">
                  <c:v>33164</c:v>
                </c:pt>
                <c:pt idx="4963">
                  <c:v>33165</c:v>
                </c:pt>
                <c:pt idx="4964">
                  <c:v>33168</c:v>
                </c:pt>
                <c:pt idx="4965">
                  <c:v>33169</c:v>
                </c:pt>
                <c:pt idx="4966">
                  <c:v>33170</c:v>
                </c:pt>
                <c:pt idx="4967">
                  <c:v>33171</c:v>
                </c:pt>
                <c:pt idx="4968">
                  <c:v>33172</c:v>
                </c:pt>
                <c:pt idx="4969">
                  <c:v>33175</c:v>
                </c:pt>
                <c:pt idx="4970">
                  <c:v>33176</c:v>
                </c:pt>
                <c:pt idx="4971">
                  <c:v>33177</c:v>
                </c:pt>
                <c:pt idx="4972">
                  <c:v>33178</c:v>
                </c:pt>
                <c:pt idx="4973">
                  <c:v>33179</c:v>
                </c:pt>
                <c:pt idx="4974">
                  <c:v>33182</c:v>
                </c:pt>
                <c:pt idx="4975">
                  <c:v>33183</c:v>
                </c:pt>
                <c:pt idx="4976">
                  <c:v>33184</c:v>
                </c:pt>
                <c:pt idx="4977">
                  <c:v>33185</c:v>
                </c:pt>
                <c:pt idx="4978">
                  <c:v>33186</c:v>
                </c:pt>
                <c:pt idx="4979">
                  <c:v>33189</c:v>
                </c:pt>
                <c:pt idx="4980">
                  <c:v>33190</c:v>
                </c:pt>
                <c:pt idx="4981">
                  <c:v>33191</c:v>
                </c:pt>
                <c:pt idx="4982">
                  <c:v>33192</c:v>
                </c:pt>
                <c:pt idx="4983">
                  <c:v>33193</c:v>
                </c:pt>
                <c:pt idx="4984">
                  <c:v>33196</c:v>
                </c:pt>
                <c:pt idx="4985">
                  <c:v>33197</c:v>
                </c:pt>
                <c:pt idx="4986">
                  <c:v>33198</c:v>
                </c:pt>
                <c:pt idx="4987">
                  <c:v>33200</c:v>
                </c:pt>
                <c:pt idx="4988">
                  <c:v>33203</c:v>
                </c:pt>
                <c:pt idx="4989">
                  <c:v>33204</c:v>
                </c:pt>
                <c:pt idx="4990">
                  <c:v>33205</c:v>
                </c:pt>
                <c:pt idx="4991">
                  <c:v>33206</c:v>
                </c:pt>
                <c:pt idx="4992">
                  <c:v>33207</c:v>
                </c:pt>
                <c:pt idx="4993">
                  <c:v>33210</c:v>
                </c:pt>
                <c:pt idx="4994">
                  <c:v>33211</c:v>
                </c:pt>
                <c:pt idx="4995">
                  <c:v>33212</c:v>
                </c:pt>
                <c:pt idx="4996">
                  <c:v>33213</c:v>
                </c:pt>
                <c:pt idx="4997">
                  <c:v>33214</c:v>
                </c:pt>
                <c:pt idx="4998">
                  <c:v>33217</c:v>
                </c:pt>
                <c:pt idx="4999">
                  <c:v>33218</c:v>
                </c:pt>
                <c:pt idx="5000">
                  <c:v>33219</c:v>
                </c:pt>
                <c:pt idx="5001">
                  <c:v>33220</c:v>
                </c:pt>
                <c:pt idx="5002">
                  <c:v>33221</c:v>
                </c:pt>
                <c:pt idx="5003">
                  <c:v>33224</c:v>
                </c:pt>
                <c:pt idx="5004">
                  <c:v>33225</c:v>
                </c:pt>
                <c:pt idx="5005">
                  <c:v>33226</c:v>
                </c:pt>
                <c:pt idx="5006">
                  <c:v>33227</c:v>
                </c:pt>
                <c:pt idx="5007">
                  <c:v>33228</c:v>
                </c:pt>
                <c:pt idx="5008">
                  <c:v>33233</c:v>
                </c:pt>
                <c:pt idx="5009">
                  <c:v>33234</c:v>
                </c:pt>
                <c:pt idx="5010">
                  <c:v>33235</c:v>
                </c:pt>
                <c:pt idx="5011">
                  <c:v>33238</c:v>
                </c:pt>
                <c:pt idx="5012">
                  <c:v>33240</c:v>
                </c:pt>
                <c:pt idx="5013">
                  <c:v>33241</c:v>
                </c:pt>
                <c:pt idx="5014">
                  <c:v>33242</c:v>
                </c:pt>
                <c:pt idx="5015">
                  <c:v>33245</c:v>
                </c:pt>
                <c:pt idx="5016">
                  <c:v>33246</c:v>
                </c:pt>
                <c:pt idx="5017">
                  <c:v>33247</c:v>
                </c:pt>
                <c:pt idx="5018">
                  <c:v>33248</c:v>
                </c:pt>
                <c:pt idx="5019">
                  <c:v>33249</c:v>
                </c:pt>
                <c:pt idx="5020">
                  <c:v>33252</c:v>
                </c:pt>
                <c:pt idx="5021">
                  <c:v>33253</c:v>
                </c:pt>
                <c:pt idx="5022">
                  <c:v>33254</c:v>
                </c:pt>
                <c:pt idx="5023">
                  <c:v>33255</c:v>
                </c:pt>
                <c:pt idx="5024">
                  <c:v>33256</c:v>
                </c:pt>
                <c:pt idx="5025">
                  <c:v>33259</c:v>
                </c:pt>
                <c:pt idx="5026">
                  <c:v>33260</c:v>
                </c:pt>
                <c:pt idx="5027">
                  <c:v>33261</c:v>
                </c:pt>
                <c:pt idx="5028">
                  <c:v>33262</c:v>
                </c:pt>
                <c:pt idx="5029">
                  <c:v>33263</c:v>
                </c:pt>
                <c:pt idx="5030">
                  <c:v>33266</c:v>
                </c:pt>
                <c:pt idx="5031">
                  <c:v>33267</c:v>
                </c:pt>
                <c:pt idx="5032">
                  <c:v>33268</c:v>
                </c:pt>
                <c:pt idx="5033">
                  <c:v>33269</c:v>
                </c:pt>
                <c:pt idx="5034">
                  <c:v>33270</c:v>
                </c:pt>
                <c:pt idx="5035">
                  <c:v>33273</c:v>
                </c:pt>
                <c:pt idx="5036">
                  <c:v>33274</c:v>
                </c:pt>
                <c:pt idx="5037">
                  <c:v>33275</c:v>
                </c:pt>
                <c:pt idx="5038">
                  <c:v>33276</c:v>
                </c:pt>
                <c:pt idx="5039">
                  <c:v>33277</c:v>
                </c:pt>
                <c:pt idx="5040">
                  <c:v>33280</c:v>
                </c:pt>
                <c:pt idx="5041">
                  <c:v>33281</c:v>
                </c:pt>
                <c:pt idx="5042">
                  <c:v>33282</c:v>
                </c:pt>
                <c:pt idx="5043">
                  <c:v>33283</c:v>
                </c:pt>
                <c:pt idx="5044">
                  <c:v>33284</c:v>
                </c:pt>
                <c:pt idx="5045">
                  <c:v>33288</c:v>
                </c:pt>
                <c:pt idx="5046">
                  <c:v>33289</c:v>
                </c:pt>
                <c:pt idx="5047">
                  <c:v>33290</c:v>
                </c:pt>
                <c:pt idx="5048">
                  <c:v>33291</c:v>
                </c:pt>
                <c:pt idx="5049">
                  <c:v>33294</c:v>
                </c:pt>
                <c:pt idx="5050">
                  <c:v>33295</c:v>
                </c:pt>
                <c:pt idx="5051">
                  <c:v>33296</c:v>
                </c:pt>
                <c:pt idx="5052">
                  <c:v>33297</c:v>
                </c:pt>
                <c:pt idx="5053">
                  <c:v>33298</c:v>
                </c:pt>
                <c:pt idx="5054">
                  <c:v>33301</c:v>
                </c:pt>
                <c:pt idx="5055">
                  <c:v>33302</c:v>
                </c:pt>
                <c:pt idx="5056">
                  <c:v>33303</c:v>
                </c:pt>
                <c:pt idx="5057">
                  <c:v>33304</c:v>
                </c:pt>
                <c:pt idx="5058">
                  <c:v>33305</c:v>
                </c:pt>
                <c:pt idx="5059">
                  <c:v>33308</c:v>
                </c:pt>
                <c:pt idx="5060">
                  <c:v>33309</c:v>
                </c:pt>
                <c:pt idx="5061">
                  <c:v>33310</c:v>
                </c:pt>
                <c:pt idx="5062">
                  <c:v>33311</c:v>
                </c:pt>
                <c:pt idx="5063">
                  <c:v>33312</c:v>
                </c:pt>
                <c:pt idx="5064">
                  <c:v>33315</c:v>
                </c:pt>
                <c:pt idx="5065">
                  <c:v>33316</c:v>
                </c:pt>
                <c:pt idx="5066">
                  <c:v>33317</c:v>
                </c:pt>
                <c:pt idx="5067">
                  <c:v>33318</c:v>
                </c:pt>
                <c:pt idx="5068">
                  <c:v>33319</c:v>
                </c:pt>
                <c:pt idx="5069">
                  <c:v>33322</c:v>
                </c:pt>
                <c:pt idx="5070">
                  <c:v>33323</c:v>
                </c:pt>
                <c:pt idx="5071">
                  <c:v>33324</c:v>
                </c:pt>
                <c:pt idx="5072">
                  <c:v>33325</c:v>
                </c:pt>
                <c:pt idx="5073">
                  <c:v>33329</c:v>
                </c:pt>
                <c:pt idx="5074">
                  <c:v>33330</c:v>
                </c:pt>
                <c:pt idx="5075">
                  <c:v>33331</c:v>
                </c:pt>
                <c:pt idx="5076">
                  <c:v>33332</c:v>
                </c:pt>
                <c:pt idx="5077">
                  <c:v>33333</c:v>
                </c:pt>
                <c:pt idx="5078">
                  <c:v>33336</c:v>
                </c:pt>
                <c:pt idx="5079">
                  <c:v>33337</c:v>
                </c:pt>
                <c:pt idx="5080">
                  <c:v>33338</c:v>
                </c:pt>
                <c:pt idx="5081">
                  <c:v>33339</c:v>
                </c:pt>
                <c:pt idx="5082">
                  <c:v>33340</c:v>
                </c:pt>
                <c:pt idx="5083">
                  <c:v>33343</c:v>
                </c:pt>
                <c:pt idx="5084">
                  <c:v>33344</c:v>
                </c:pt>
                <c:pt idx="5085">
                  <c:v>33345</c:v>
                </c:pt>
                <c:pt idx="5086">
                  <c:v>33346</c:v>
                </c:pt>
                <c:pt idx="5087">
                  <c:v>33347</c:v>
                </c:pt>
                <c:pt idx="5088">
                  <c:v>33350</c:v>
                </c:pt>
                <c:pt idx="5089">
                  <c:v>33351</c:v>
                </c:pt>
                <c:pt idx="5090">
                  <c:v>33352</c:v>
                </c:pt>
                <c:pt idx="5091">
                  <c:v>33353</c:v>
                </c:pt>
                <c:pt idx="5092">
                  <c:v>33354</c:v>
                </c:pt>
                <c:pt idx="5093">
                  <c:v>33357</c:v>
                </c:pt>
                <c:pt idx="5094">
                  <c:v>33358</c:v>
                </c:pt>
                <c:pt idx="5095">
                  <c:v>33359</c:v>
                </c:pt>
                <c:pt idx="5096">
                  <c:v>33360</c:v>
                </c:pt>
                <c:pt idx="5097">
                  <c:v>33361</c:v>
                </c:pt>
                <c:pt idx="5098">
                  <c:v>33364</c:v>
                </c:pt>
                <c:pt idx="5099">
                  <c:v>33365</c:v>
                </c:pt>
                <c:pt idx="5100">
                  <c:v>33366</c:v>
                </c:pt>
                <c:pt idx="5101">
                  <c:v>33367</c:v>
                </c:pt>
                <c:pt idx="5102">
                  <c:v>33368</c:v>
                </c:pt>
                <c:pt idx="5103">
                  <c:v>33371</c:v>
                </c:pt>
                <c:pt idx="5104">
                  <c:v>33372</c:v>
                </c:pt>
                <c:pt idx="5105">
                  <c:v>33373</c:v>
                </c:pt>
                <c:pt idx="5106">
                  <c:v>33374</c:v>
                </c:pt>
                <c:pt idx="5107">
                  <c:v>33375</c:v>
                </c:pt>
                <c:pt idx="5108">
                  <c:v>33378</c:v>
                </c:pt>
                <c:pt idx="5109">
                  <c:v>33379</c:v>
                </c:pt>
                <c:pt idx="5110">
                  <c:v>33380</c:v>
                </c:pt>
                <c:pt idx="5111">
                  <c:v>33381</c:v>
                </c:pt>
                <c:pt idx="5112">
                  <c:v>33382</c:v>
                </c:pt>
                <c:pt idx="5113">
                  <c:v>33386</c:v>
                </c:pt>
                <c:pt idx="5114">
                  <c:v>33387</c:v>
                </c:pt>
                <c:pt idx="5115">
                  <c:v>33388</c:v>
                </c:pt>
                <c:pt idx="5116">
                  <c:v>33389</c:v>
                </c:pt>
                <c:pt idx="5117">
                  <c:v>33392</c:v>
                </c:pt>
                <c:pt idx="5118">
                  <c:v>33393</c:v>
                </c:pt>
                <c:pt idx="5119">
                  <c:v>33394</c:v>
                </c:pt>
                <c:pt idx="5120">
                  <c:v>33395</c:v>
                </c:pt>
                <c:pt idx="5121">
                  <c:v>33396</c:v>
                </c:pt>
                <c:pt idx="5122">
                  <c:v>33399</c:v>
                </c:pt>
                <c:pt idx="5123">
                  <c:v>33400</c:v>
                </c:pt>
                <c:pt idx="5124">
                  <c:v>33401</c:v>
                </c:pt>
                <c:pt idx="5125">
                  <c:v>33402</c:v>
                </c:pt>
                <c:pt idx="5126">
                  <c:v>33403</c:v>
                </c:pt>
                <c:pt idx="5127">
                  <c:v>33406</c:v>
                </c:pt>
                <c:pt idx="5128">
                  <c:v>33407</c:v>
                </c:pt>
                <c:pt idx="5129">
                  <c:v>33408</c:v>
                </c:pt>
                <c:pt idx="5130">
                  <c:v>33409</c:v>
                </c:pt>
                <c:pt idx="5131">
                  <c:v>33410</c:v>
                </c:pt>
                <c:pt idx="5132">
                  <c:v>33413</c:v>
                </c:pt>
                <c:pt idx="5133">
                  <c:v>33414</c:v>
                </c:pt>
                <c:pt idx="5134">
                  <c:v>33415</c:v>
                </c:pt>
                <c:pt idx="5135">
                  <c:v>33416</c:v>
                </c:pt>
                <c:pt idx="5136">
                  <c:v>33417</c:v>
                </c:pt>
                <c:pt idx="5137">
                  <c:v>33420</c:v>
                </c:pt>
                <c:pt idx="5138">
                  <c:v>33421</c:v>
                </c:pt>
                <c:pt idx="5139">
                  <c:v>33422</c:v>
                </c:pt>
                <c:pt idx="5140">
                  <c:v>33424</c:v>
                </c:pt>
                <c:pt idx="5141">
                  <c:v>33427</c:v>
                </c:pt>
                <c:pt idx="5142">
                  <c:v>33428</c:v>
                </c:pt>
                <c:pt idx="5143">
                  <c:v>33429</c:v>
                </c:pt>
                <c:pt idx="5144">
                  <c:v>33430</c:v>
                </c:pt>
                <c:pt idx="5145">
                  <c:v>33431</c:v>
                </c:pt>
                <c:pt idx="5146">
                  <c:v>33434</c:v>
                </c:pt>
                <c:pt idx="5147">
                  <c:v>33435</c:v>
                </c:pt>
                <c:pt idx="5148">
                  <c:v>33436</c:v>
                </c:pt>
                <c:pt idx="5149">
                  <c:v>33437</c:v>
                </c:pt>
                <c:pt idx="5150">
                  <c:v>33438</c:v>
                </c:pt>
                <c:pt idx="5151">
                  <c:v>33441</c:v>
                </c:pt>
                <c:pt idx="5152">
                  <c:v>33442</c:v>
                </c:pt>
                <c:pt idx="5153">
                  <c:v>33443</c:v>
                </c:pt>
                <c:pt idx="5154">
                  <c:v>33444</c:v>
                </c:pt>
                <c:pt idx="5155">
                  <c:v>33445</c:v>
                </c:pt>
                <c:pt idx="5156">
                  <c:v>33448</c:v>
                </c:pt>
                <c:pt idx="5157">
                  <c:v>33449</c:v>
                </c:pt>
                <c:pt idx="5158">
                  <c:v>33450</c:v>
                </c:pt>
                <c:pt idx="5159">
                  <c:v>33451</c:v>
                </c:pt>
                <c:pt idx="5160">
                  <c:v>33452</c:v>
                </c:pt>
                <c:pt idx="5161">
                  <c:v>33455</c:v>
                </c:pt>
                <c:pt idx="5162">
                  <c:v>33456</c:v>
                </c:pt>
                <c:pt idx="5163">
                  <c:v>33457</c:v>
                </c:pt>
                <c:pt idx="5164">
                  <c:v>33458</c:v>
                </c:pt>
                <c:pt idx="5165">
                  <c:v>33459</c:v>
                </c:pt>
                <c:pt idx="5166">
                  <c:v>33462</c:v>
                </c:pt>
                <c:pt idx="5167">
                  <c:v>33463</c:v>
                </c:pt>
                <c:pt idx="5168">
                  <c:v>33464</c:v>
                </c:pt>
                <c:pt idx="5169">
                  <c:v>33465</c:v>
                </c:pt>
                <c:pt idx="5170">
                  <c:v>33466</c:v>
                </c:pt>
                <c:pt idx="5171">
                  <c:v>33469</c:v>
                </c:pt>
                <c:pt idx="5172">
                  <c:v>33470</c:v>
                </c:pt>
                <c:pt idx="5173">
                  <c:v>33471</c:v>
                </c:pt>
                <c:pt idx="5174">
                  <c:v>33472</c:v>
                </c:pt>
                <c:pt idx="5175">
                  <c:v>33473</c:v>
                </c:pt>
                <c:pt idx="5176">
                  <c:v>33476</c:v>
                </c:pt>
                <c:pt idx="5177">
                  <c:v>33477</c:v>
                </c:pt>
                <c:pt idx="5178">
                  <c:v>33478</c:v>
                </c:pt>
                <c:pt idx="5179">
                  <c:v>33479</c:v>
                </c:pt>
                <c:pt idx="5180">
                  <c:v>33480</c:v>
                </c:pt>
                <c:pt idx="5181">
                  <c:v>33484</c:v>
                </c:pt>
                <c:pt idx="5182">
                  <c:v>33485</c:v>
                </c:pt>
                <c:pt idx="5183">
                  <c:v>33486</c:v>
                </c:pt>
                <c:pt idx="5184">
                  <c:v>33487</c:v>
                </c:pt>
                <c:pt idx="5185">
                  <c:v>33490</c:v>
                </c:pt>
                <c:pt idx="5186">
                  <c:v>33491</c:v>
                </c:pt>
                <c:pt idx="5187">
                  <c:v>33492</c:v>
                </c:pt>
                <c:pt idx="5188">
                  <c:v>33493</c:v>
                </c:pt>
                <c:pt idx="5189">
                  <c:v>33494</c:v>
                </c:pt>
                <c:pt idx="5190">
                  <c:v>33497</c:v>
                </c:pt>
                <c:pt idx="5191">
                  <c:v>33498</c:v>
                </c:pt>
                <c:pt idx="5192">
                  <c:v>33499</c:v>
                </c:pt>
                <c:pt idx="5193">
                  <c:v>33500</c:v>
                </c:pt>
                <c:pt idx="5194">
                  <c:v>33501</c:v>
                </c:pt>
                <c:pt idx="5195">
                  <c:v>33504</c:v>
                </c:pt>
                <c:pt idx="5196">
                  <c:v>33505</c:v>
                </c:pt>
                <c:pt idx="5197">
                  <c:v>33506</c:v>
                </c:pt>
                <c:pt idx="5198">
                  <c:v>33507</c:v>
                </c:pt>
                <c:pt idx="5199">
                  <c:v>33508</c:v>
                </c:pt>
                <c:pt idx="5200">
                  <c:v>33511</c:v>
                </c:pt>
                <c:pt idx="5201">
                  <c:v>33512</c:v>
                </c:pt>
                <c:pt idx="5202">
                  <c:v>33513</c:v>
                </c:pt>
                <c:pt idx="5203">
                  <c:v>33514</c:v>
                </c:pt>
                <c:pt idx="5204">
                  <c:v>33515</c:v>
                </c:pt>
                <c:pt idx="5205">
                  <c:v>33518</c:v>
                </c:pt>
                <c:pt idx="5206">
                  <c:v>33519</c:v>
                </c:pt>
                <c:pt idx="5207">
                  <c:v>33520</c:v>
                </c:pt>
                <c:pt idx="5208">
                  <c:v>33521</c:v>
                </c:pt>
                <c:pt idx="5209">
                  <c:v>33522</c:v>
                </c:pt>
                <c:pt idx="5210">
                  <c:v>33525</c:v>
                </c:pt>
                <c:pt idx="5211">
                  <c:v>33526</c:v>
                </c:pt>
                <c:pt idx="5212">
                  <c:v>33527</c:v>
                </c:pt>
                <c:pt idx="5213">
                  <c:v>33528</c:v>
                </c:pt>
                <c:pt idx="5214">
                  <c:v>33529</c:v>
                </c:pt>
                <c:pt idx="5215">
                  <c:v>33532</c:v>
                </c:pt>
                <c:pt idx="5216">
                  <c:v>33533</c:v>
                </c:pt>
                <c:pt idx="5217">
                  <c:v>33534</c:v>
                </c:pt>
                <c:pt idx="5218">
                  <c:v>33535</c:v>
                </c:pt>
                <c:pt idx="5219">
                  <c:v>33536</c:v>
                </c:pt>
                <c:pt idx="5220">
                  <c:v>33539</c:v>
                </c:pt>
                <c:pt idx="5221">
                  <c:v>33540</c:v>
                </c:pt>
                <c:pt idx="5222">
                  <c:v>33541</c:v>
                </c:pt>
                <c:pt idx="5223">
                  <c:v>33542</c:v>
                </c:pt>
                <c:pt idx="5224">
                  <c:v>33543</c:v>
                </c:pt>
                <c:pt idx="5225">
                  <c:v>33546</c:v>
                </c:pt>
                <c:pt idx="5226">
                  <c:v>33547</c:v>
                </c:pt>
                <c:pt idx="5227">
                  <c:v>33548</c:v>
                </c:pt>
                <c:pt idx="5228">
                  <c:v>33549</c:v>
                </c:pt>
                <c:pt idx="5229">
                  <c:v>33550</c:v>
                </c:pt>
                <c:pt idx="5230">
                  <c:v>33553</c:v>
                </c:pt>
                <c:pt idx="5231">
                  <c:v>33554</c:v>
                </c:pt>
                <c:pt idx="5232">
                  <c:v>33555</c:v>
                </c:pt>
                <c:pt idx="5233">
                  <c:v>33556</c:v>
                </c:pt>
                <c:pt idx="5234">
                  <c:v>33557</c:v>
                </c:pt>
                <c:pt idx="5235">
                  <c:v>33560</c:v>
                </c:pt>
                <c:pt idx="5236">
                  <c:v>33561</c:v>
                </c:pt>
                <c:pt idx="5237">
                  <c:v>33562</c:v>
                </c:pt>
                <c:pt idx="5238">
                  <c:v>33563</c:v>
                </c:pt>
                <c:pt idx="5239">
                  <c:v>33564</c:v>
                </c:pt>
                <c:pt idx="5240">
                  <c:v>33567</c:v>
                </c:pt>
                <c:pt idx="5241">
                  <c:v>33568</c:v>
                </c:pt>
                <c:pt idx="5242">
                  <c:v>33569</c:v>
                </c:pt>
                <c:pt idx="5243">
                  <c:v>33571</c:v>
                </c:pt>
                <c:pt idx="5244">
                  <c:v>33574</c:v>
                </c:pt>
                <c:pt idx="5245">
                  <c:v>33575</c:v>
                </c:pt>
                <c:pt idx="5246">
                  <c:v>33576</c:v>
                </c:pt>
                <c:pt idx="5247">
                  <c:v>33577</c:v>
                </c:pt>
                <c:pt idx="5248">
                  <c:v>33578</c:v>
                </c:pt>
                <c:pt idx="5249">
                  <c:v>33581</c:v>
                </c:pt>
                <c:pt idx="5250">
                  <c:v>33582</c:v>
                </c:pt>
                <c:pt idx="5251">
                  <c:v>33583</c:v>
                </c:pt>
                <c:pt idx="5252">
                  <c:v>33584</c:v>
                </c:pt>
                <c:pt idx="5253">
                  <c:v>33585</c:v>
                </c:pt>
                <c:pt idx="5254">
                  <c:v>33588</c:v>
                </c:pt>
                <c:pt idx="5255">
                  <c:v>33589</c:v>
                </c:pt>
                <c:pt idx="5256">
                  <c:v>33590</c:v>
                </c:pt>
                <c:pt idx="5257">
                  <c:v>33591</c:v>
                </c:pt>
                <c:pt idx="5258">
                  <c:v>33592</c:v>
                </c:pt>
                <c:pt idx="5259">
                  <c:v>33595</c:v>
                </c:pt>
                <c:pt idx="5260">
                  <c:v>33596</c:v>
                </c:pt>
                <c:pt idx="5261">
                  <c:v>33598</c:v>
                </c:pt>
                <c:pt idx="5262">
                  <c:v>33599</c:v>
                </c:pt>
                <c:pt idx="5263">
                  <c:v>33602</c:v>
                </c:pt>
                <c:pt idx="5264">
                  <c:v>33603</c:v>
                </c:pt>
                <c:pt idx="5265">
                  <c:v>33605</c:v>
                </c:pt>
                <c:pt idx="5266">
                  <c:v>33606</c:v>
                </c:pt>
                <c:pt idx="5267">
                  <c:v>33609</c:v>
                </c:pt>
                <c:pt idx="5268">
                  <c:v>33610</c:v>
                </c:pt>
                <c:pt idx="5269">
                  <c:v>33611</c:v>
                </c:pt>
                <c:pt idx="5270">
                  <c:v>33612</c:v>
                </c:pt>
                <c:pt idx="5271">
                  <c:v>33613</c:v>
                </c:pt>
                <c:pt idx="5272">
                  <c:v>33616</c:v>
                </c:pt>
                <c:pt idx="5273">
                  <c:v>33617</c:v>
                </c:pt>
                <c:pt idx="5274">
                  <c:v>33618</c:v>
                </c:pt>
                <c:pt idx="5275">
                  <c:v>33619</c:v>
                </c:pt>
                <c:pt idx="5276">
                  <c:v>33620</c:v>
                </c:pt>
                <c:pt idx="5277">
                  <c:v>33623</c:v>
                </c:pt>
                <c:pt idx="5278">
                  <c:v>33624</c:v>
                </c:pt>
                <c:pt idx="5279">
                  <c:v>33625</c:v>
                </c:pt>
                <c:pt idx="5280">
                  <c:v>33626</c:v>
                </c:pt>
                <c:pt idx="5281">
                  <c:v>33627</c:v>
                </c:pt>
                <c:pt idx="5282">
                  <c:v>33630</c:v>
                </c:pt>
                <c:pt idx="5283">
                  <c:v>33631</c:v>
                </c:pt>
                <c:pt idx="5284">
                  <c:v>33632</c:v>
                </c:pt>
                <c:pt idx="5285">
                  <c:v>33633</c:v>
                </c:pt>
                <c:pt idx="5286">
                  <c:v>33634</c:v>
                </c:pt>
                <c:pt idx="5287">
                  <c:v>33637</c:v>
                </c:pt>
                <c:pt idx="5288">
                  <c:v>33638</c:v>
                </c:pt>
                <c:pt idx="5289">
                  <c:v>33639</c:v>
                </c:pt>
                <c:pt idx="5290">
                  <c:v>33640</c:v>
                </c:pt>
                <c:pt idx="5291">
                  <c:v>33641</c:v>
                </c:pt>
                <c:pt idx="5292">
                  <c:v>33644</c:v>
                </c:pt>
                <c:pt idx="5293">
                  <c:v>33645</c:v>
                </c:pt>
                <c:pt idx="5294">
                  <c:v>33646</c:v>
                </c:pt>
                <c:pt idx="5295">
                  <c:v>33647</c:v>
                </c:pt>
                <c:pt idx="5296">
                  <c:v>33648</c:v>
                </c:pt>
                <c:pt idx="5297">
                  <c:v>33652</c:v>
                </c:pt>
                <c:pt idx="5298">
                  <c:v>33653</c:v>
                </c:pt>
                <c:pt idx="5299">
                  <c:v>33654</c:v>
                </c:pt>
                <c:pt idx="5300">
                  <c:v>33655</c:v>
                </c:pt>
                <c:pt idx="5301">
                  <c:v>33658</c:v>
                </c:pt>
                <c:pt idx="5302">
                  <c:v>33659</c:v>
                </c:pt>
                <c:pt idx="5303">
                  <c:v>33660</c:v>
                </c:pt>
                <c:pt idx="5304">
                  <c:v>33661</c:v>
                </c:pt>
                <c:pt idx="5305">
                  <c:v>33662</c:v>
                </c:pt>
                <c:pt idx="5306">
                  <c:v>33665</c:v>
                </c:pt>
                <c:pt idx="5307">
                  <c:v>33666</c:v>
                </c:pt>
                <c:pt idx="5308">
                  <c:v>33667</c:v>
                </c:pt>
                <c:pt idx="5309">
                  <c:v>33668</c:v>
                </c:pt>
                <c:pt idx="5310">
                  <c:v>33669</c:v>
                </c:pt>
                <c:pt idx="5311">
                  <c:v>33672</c:v>
                </c:pt>
                <c:pt idx="5312">
                  <c:v>33673</c:v>
                </c:pt>
                <c:pt idx="5313">
                  <c:v>33674</c:v>
                </c:pt>
                <c:pt idx="5314">
                  <c:v>33675</c:v>
                </c:pt>
                <c:pt idx="5315">
                  <c:v>33676</c:v>
                </c:pt>
                <c:pt idx="5316">
                  <c:v>33679</c:v>
                </c:pt>
                <c:pt idx="5317">
                  <c:v>33680</c:v>
                </c:pt>
                <c:pt idx="5318">
                  <c:v>33681</c:v>
                </c:pt>
                <c:pt idx="5319">
                  <c:v>33682</c:v>
                </c:pt>
                <c:pt idx="5320">
                  <c:v>33683</c:v>
                </c:pt>
                <c:pt idx="5321">
                  <c:v>33686</c:v>
                </c:pt>
                <c:pt idx="5322">
                  <c:v>33687</c:v>
                </c:pt>
                <c:pt idx="5323">
                  <c:v>33688</c:v>
                </c:pt>
                <c:pt idx="5324">
                  <c:v>33689</c:v>
                </c:pt>
                <c:pt idx="5325">
                  <c:v>33690</c:v>
                </c:pt>
                <c:pt idx="5326">
                  <c:v>33693</c:v>
                </c:pt>
                <c:pt idx="5327">
                  <c:v>33694</c:v>
                </c:pt>
                <c:pt idx="5328">
                  <c:v>33695</c:v>
                </c:pt>
                <c:pt idx="5329">
                  <c:v>33696</c:v>
                </c:pt>
                <c:pt idx="5330">
                  <c:v>33697</c:v>
                </c:pt>
                <c:pt idx="5331">
                  <c:v>33700</c:v>
                </c:pt>
                <c:pt idx="5332">
                  <c:v>33701</c:v>
                </c:pt>
                <c:pt idx="5333">
                  <c:v>33702</c:v>
                </c:pt>
                <c:pt idx="5334">
                  <c:v>33703</c:v>
                </c:pt>
                <c:pt idx="5335">
                  <c:v>33704</c:v>
                </c:pt>
                <c:pt idx="5336">
                  <c:v>33707</c:v>
                </c:pt>
                <c:pt idx="5337">
                  <c:v>33708</c:v>
                </c:pt>
                <c:pt idx="5338">
                  <c:v>33709</c:v>
                </c:pt>
                <c:pt idx="5339">
                  <c:v>33710</c:v>
                </c:pt>
                <c:pt idx="5340">
                  <c:v>33714</c:v>
                </c:pt>
                <c:pt idx="5341">
                  <c:v>33715</c:v>
                </c:pt>
                <c:pt idx="5342">
                  <c:v>33716</c:v>
                </c:pt>
                <c:pt idx="5343">
                  <c:v>33717</c:v>
                </c:pt>
                <c:pt idx="5344">
                  <c:v>33718</c:v>
                </c:pt>
                <c:pt idx="5345">
                  <c:v>33721</c:v>
                </c:pt>
                <c:pt idx="5346">
                  <c:v>33722</c:v>
                </c:pt>
                <c:pt idx="5347">
                  <c:v>33723</c:v>
                </c:pt>
                <c:pt idx="5348">
                  <c:v>33724</c:v>
                </c:pt>
                <c:pt idx="5349">
                  <c:v>33725</c:v>
                </c:pt>
                <c:pt idx="5350">
                  <c:v>33728</c:v>
                </c:pt>
                <c:pt idx="5351">
                  <c:v>33729</c:v>
                </c:pt>
                <c:pt idx="5352">
                  <c:v>33730</c:v>
                </c:pt>
                <c:pt idx="5353">
                  <c:v>33731</c:v>
                </c:pt>
                <c:pt idx="5354">
                  <c:v>33732</c:v>
                </c:pt>
                <c:pt idx="5355">
                  <c:v>33735</c:v>
                </c:pt>
                <c:pt idx="5356">
                  <c:v>33736</c:v>
                </c:pt>
                <c:pt idx="5357">
                  <c:v>33737</c:v>
                </c:pt>
                <c:pt idx="5358">
                  <c:v>33738</c:v>
                </c:pt>
                <c:pt idx="5359">
                  <c:v>33739</c:v>
                </c:pt>
                <c:pt idx="5360">
                  <c:v>33742</c:v>
                </c:pt>
                <c:pt idx="5361">
                  <c:v>33743</c:v>
                </c:pt>
                <c:pt idx="5362">
                  <c:v>33744</c:v>
                </c:pt>
                <c:pt idx="5363">
                  <c:v>33745</c:v>
                </c:pt>
                <c:pt idx="5364">
                  <c:v>33746</c:v>
                </c:pt>
                <c:pt idx="5365">
                  <c:v>33750</c:v>
                </c:pt>
                <c:pt idx="5366">
                  <c:v>33751</c:v>
                </c:pt>
                <c:pt idx="5367">
                  <c:v>33752</c:v>
                </c:pt>
                <c:pt idx="5368">
                  <c:v>33753</c:v>
                </c:pt>
                <c:pt idx="5369">
                  <c:v>33756</c:v>
                </c:pt>
                <c:pt idx="5370">
                  <c:v>33757</c:v>
                </c:pt>
                <c:pt idx="5371">
                  <c:v>33758</c:v>
                </c:pt>
                <c:pt idx="5372">
                  <c:v>33759</c:v>
                </c:pt>
                <c:pt idx="5373">
                  <c:v>33760</c:v>
                </c:pt>
                <c:pt idx="5374">
                  <c:v>33763</c:v>
                </c:pt>
                <c:pt idx="5375">
                  <c:v>33764</c:v>
                </c:pt>
                <c:pt idx="5376">
                  <c:v>33765</c:v>
                </c:pt>
                <c:pt idx="5377">
                  <c:v>33766</c:v>
                </c:pt>
                <c:pt idx="5378">
                  <c:v>33767</c:v>
                </c:pt>
                <c:pt idx="5379">
                  <c:v>33770</c:v>
                </c:pt>
                <c:pt idx="5380">
                  <c:v>33771</c:v>
                </c:pt>
                <c:pt idx="5381">
                  <c:v>33772</c:v>
                </c:pt>
                <c:pt idx="5382">
                  <c:v>33773</c:v>
                </c:pt>
                <c:pt idx="5383">
                  <c:v>33774</c:v>
                </c:pt>
                <c:pt idx="5384">
                  <c:v>33777</c:v>
                </c:pt>
                <c:pt idx="5385">
                  <c:v>33778</c:v>
                </c:pt>
                <c:pt idx="5386">
                  <c:v>33779</c:v>
                </c:pt>
                <c:pt idx="5387">
                  <c:v>33780</c:v>
                </c:pt>
                <c:pt idx="5388">
                  <c:v>33781</c:v>
                </c:pt>
                <c:pt idx="5389">
                  <c:v>33784</c:v>
                </c:pt>
                <c:pt idx="5390">
                  <c:v>33785</c:v>
                </c:pt>
                <c:pt idx="5391">
                  <c:v>33786</c:v>
                </c:pt>
                <c:pt idx="5392">
                  <c:v>33787</c:v>
                </c:pt>
                <c:pt idx="5393">
                  <c:v>33791</c:v>
                </c:pt>
                <c:pt idx="5394">
                  <c:v>33792</c:v>
                </c:pt>
                <c:pt idx="5395">
                  <c:v>33793</c:v>
                </c:pt>
                <c:pt idx="5396">
                  <c:v>33794</c:v>
                </c:pt>
                <c:pt idx="5397">
                  <c:v>33795</c:v>
                </c:pt>
                <c:pt idx="5398">
                  <c:v>33798</c:v>
                </c:pt>
                <c:pt idx="5399">
                  <c:v>33799</c:v>
                </c:pt>
                <c:pt idx="5400">
                  <c:v>33800</c:v>
                </c:pt>
                <c:pt idx="5401">
                  <c:v>33801</c:v>
                </c:pt>
                <c:pt idx="5402">
                  <c:v>33802</c:v>
                </c:pt>
                <c:pt idx="5403">
                  <c:v>33805</c:v>
                </c:pt>
                <c:pt idx="5404">
                  <c:v>33806</c:v>
                </c:pt>
                <c:pt idx="5405">
                  <c:v>33807</c:v>
                </c:pt>
                <c:pt idx="5406">
                  <c:v>33808</c:v>
                </c:pt>
                <c:pt idx="5407">
                  <c:v>33809</c:v>
                </c:pt>
                <c:pt idx="5408">
                  <c:v>33812</c:v>
                </c:pt>
                <c:pt idx="5409">
                  <c:v>33813</c:v>
                </c:pt>
                <c:pt idx="5410">
                  <c:v>33814</c:v>
                </c:pt>
                <c:pt idx="5411">
                  <c:v>33815</c:v>
                </c:pt>
                <c:pt idx="5412">
                  <c:v>33816</c:v>
                </c:pt>
                <c:pt idx="5413">
                  <c:v>33819</c:v>
                </c:pt>
                <c:pt idx="5414">
                  <c:v>33820</c:v>
                </c:pt>
                <c:pt idx="5415">
                  <c:v>33821</c:v>
                </c:pt>
                <c:pt idx="5416">
                  <c:v>33822</c:v>
                </c:pt>
                <c:pt idx="5417">
                  <c:v>33823</c:v>
                </c:pt>
                <c:pt idx="5418">
                  <c:v>33826</c:v>
                </c:pt>
                <c:pt idx="5419">
                  <c:v>33827</c:v>
                </c:pt>
                <c:pt idx="5420">
                  <c:v>33828</c:v>
                </c:pt>
                <c:pt idx="5421">
                  <c:v>33829</c:v>
                </c:pt>
                <c:pt idx="5422">
                  <c:v>33830</c:v>
                </c:pt>
                <c:pt idx="5423">
                  <c:v>33833</c:v>
                </c:pt>
                <c:pt idx="5424">
                  <c:v>33834</c:v>
                </c:pt>
                <c:pt idx="5425">
                  <c:v>33835</c:v>
                </c:pt>
                <c:pt idx="5426">
                  <c:v>33836</c:v>
                </c:pt>
                <c:pt idx="5427">
                  <c:v>33837</c:v>
                </c:pt>
                <c:pt idx="5428">
                  <c:v>33840</c:v>
                </c:pt>
                <c:pt idx="5429">
                  <c:v>33841</c:v>
                </c:pt>
                <c:pt idx="5430">
                  <c:v>33842</c:v>
                </c:pt>
                <c:pt idx="5431">
                  <c:v>33843</c:v>
                </c:pt>
                <c:pt idx="5432">
                  <c:v>33844</c:v>
                </c:pt>
                <c:pt idx="5433">
                  <c:v>33847</c:v>
                </c:pt>
                <c:pt idx="5434">
                  <c:v>33848</c:v>
                </c:pt>
                <c:pt idx="5435">
                  <c:v>33849</c:v>
                </c:pt>
                <c:pt idx="5436">
                  <c:v>33850</c:v>
                </c:pt>
                <c:pt idx="5437">
                  <c:v>33851</c:v>
                </c:pt>
                <c:pt idx="5438">
                  <c:v>33855</c:v>
                </c:pt>
                <c:pt idx="5439">
                  <c:v>33856</c:v>
                </c:pt>
                <c:pt idx="5440">
                  <c:v>33857</c:v>
                </c:pt>
                <c:pt idx="5441">
                  <c:v>33858</c:v>
                </c:pt>
                <c:pt idx="5442">
                  <c:v>33861</c:v>
                </c:pt>
                <c:pt idx="5443">
                  <c:v>33862</c:v>
                </c:pt>
                <c:pt idx="5444">
                  <c:v>33863</c:v>
                </c:pt>
                <c:pt idx="5445">
                  <c:v>33864</c:v>
                </c:pt>
                <c:pt idx="5446">
                  <c:v>33865</c:v>
                </c:pt>
                <c:pt idx="5447">
                  <c:v>33868</c:v>
                </c:pt>
                <c:pt idx="5448">
                  <c:v>33869</c:v>
                </c:pt>
                <c:pt idx="5449">
                  <c:v>33870</c:v>
                </c:pt>
                <c:pt idx="5450">
                  <c:v>33871</c:v>
                </c:pt>
                <c:pt idx="5451">
                  <c:v>33872</c:v>
                </c:pt>
                <c:pt idx="5452">
                  <c:v>33875</c:v>
                </c:pt>
                <c:pt idx="5453">
                  <c:v>33876</c:v>
                </c:pt>
                <c:pt idx="5454">
                  <c:v>33877</c:v>
                </c:pt>
                <c:pt idx="5455">
                  <c:v>33878</c:v>
                </c:pt>
                <c:pt idx="5456">
                  <c:v>33879</c:v>
                </c:pt>
                <c:pt idx="5457">
                  <c:v>33882</c:v>
                </c:pt>
                <c:pt idx="5458">
                  <c:v>33883</c:v>
                </c:pt>
                <c:pt idx="5459">
                  <c:v>33884</c:v>
                </c:pt>
                <c:pt idx="5460">
                  <c:v>33885</c:v>
                </c:pt>
                <c:pt idx="5461">
                  <c:v>33886</c:v>
                </c:pt>
                <c:pt idx="5462">
                  <c:v>33889</c:v>
                </c:pt>
                <c:pt idx="5463">
                  <c:v>33890</c:v>
                </c:pt>
                <c:pt idx="5464">
                  <c:v>33891</c:v>
                </c:pt>
                <c:pt idx="5465">
                  <c:v>33892</c:v>
                </c:pt>
                <c:pt idx="5466">
                  <c:v>33893</c:v>
                </c:pt>
                <c:pt idx="5467">
                  <c:v>33896</c:v>
                </c:pt>
                <c:pt idx="5468">
                  <c:v>33897</c:v>
                </c:pt>
                <c:pt idx="5469">
                  <c:v>33898</c:v>
                </c:pt>
                <c:pt idx="5470">
                  <c:v>33899</c:v>
                </c:pt>
                <c:pt idx="5471">
                  <c:v>33900</c:v>
                </c:pt>
                <c:pt idx="5472">
                  <c:v>33903</c:v>
                </c:pt>
                <c:pt idx="5473">
                  <c:v>33904</c:v>
                </c:pt>
                <c:pt idx="5474">
                  <c:v>33905</c:v>
                </c:pt>
                <c:pt idx="5475">
                  <c:v>33906</c:v>
                </c:pt>
                <c:pt idx="5476">
                  <c:v>33907</c:v>
                </c:pt>
                <c:pt idx="5477">
                  <c:v>33910</c:v>
                </c:pt>
                <c:pt idx="5478">
                  <c:v>33911</c:v>
                </c:pt>
                <c:pt idx="5479">
                  <c:v>33912</c:v>
                </c:pt>
                <c:pt idx="5480">
                  <c:v>33913</c:v>
                </c:pt>
                <c:pt idx="5481">
                  <c:v>33914</c:v>
                </c:pt>
                <c:pt idx="5482">
                  <c:v>33917</c:v>
                </c:pt>
                <c:pt idx="5483">
                  <c:v>33918</c:v>
                </c:pt>
                <c:pt idx="5484">
                  <c:v>33919</c:v>
                </c:pt>
                <c:pt idx="5485">
                  <c:v>33920</c:v>
                </c:pt>
                <c:pt idx="5486">
                  <c:v>33921</c:v>
                </c:pt>
                <c:pt idx="5487">
                  <c:v>33924</c:v>
                </c:pt>
                <c:pt idx="5488">
                  <c:v>33925</c:v>
                </c:pt>
                <c:pt idx="5489">
                  <c:v>33926</c:v>
                </c:pt>
                <c:pt idx="5490">
                  <c:v>33927</c:v>
                </c:pt>
                <c:pt idx="5491">
                  <c:v>33928</c:v>
                </c:pt>
                <c:pt idx="5492">
                  <c:v>33931</c:v>
                </c:pt>
                <c:pt idx="5493">
                  <c:v>33932</c:v>
                </c:pt>
                <c:pt idx="5494">
                  <c:v>33933</c:v>
                </c:pt>
                <c:pt idx="5495">
                  <c:v>33935</c:v>
                </c:pt>
                <c:pt idx="5496">
                  <c:v>33938</c:v>
                </c:pt>
                <c:pt idx="5497">
                  <c:v>33939</c:v>
                </c:pt>
                <c:pt idx="5498">
                  <c:v>33940</c:v>
                </c:pt>
                <c:pt idx="5499">
                  <c:v>33941</c:v>
                </c:pt>
                <c:pt idx="5500">
                  <c:v>33942</c:v>
                </c:pt>
                <c:pt idx="5501">
                  <c:v>33945</c:v>
                </c:pt>
                <c:pt idx="5502">
                  <c:v>33946</c:v>
                </c:pt>
                <c:pt idx="5503">
                  <c:v>33947</c:v>
                </c:pt>
                <c:pt idx="5504">
                  <c:v>33948</c:v>
                </c:pt>
                <c:pt idx="5505">
                  <c:v>33949</c:v>
                </c:pt>
                <c:pt idx="5506">
                  <c:v>33952</c:v>
                </c:pt>
                <c:pt idx="5507">
                  <c:v>33953</c:v>
                </c:pt>
                <c:pt idx="5508">
                  <c:v>33954</c:v>
                </c:pt>
                <c:pt idx="5509">
                  <c:v>33955</c:v>
                </c:pt>
                <c:pt idx="5510">
                  <c:v>33956</c:v>
                </c:pt>
                <c:pt idx="5511">
                  <c:v>33959</c:v>
                </c:pt>
                <c:pt idx="5512">
                  <c:v>33960</c:v>
                </c:pt>
                <c:pt idx="5513">
                  <c:v>33961</c:v>
                </c:pt>
                <c:pt idx="5514">
                  <c:v>33962</c:v>
                </c:pt>
                <c:pt idx="5515">
                  <c:v>33966</c:v>
                </c:pt>
                <c:pt idx="5516">
                  <c:v>33967</c:v>
                </c:pt>
                <c:pt idx="5517">
                  <c:v>33968</c:v>
                </c:pt>
                <c:pt idx="5518">
                  <c:v>33969</c:v>
                </c:pt>
                <c:pt idx="5519">
                  <c:v>33973</c:v>
                </c:pt>
                <c:pt idx="5520">
                  <c:v>33974</c:v>
                </c:pt>
                <c:pt idx="5521">
                  <c:v>33975</c:v>
                </c:pt>
                <c:pt idx="5522">
                  <c:v>33976</c:v>
                </c:pt>
                <c:pt idx="5523">
                  <c:v>33977</c:v>
                </c:pt>
                <c:pt idx="5524">
                  <c:v>33980</c:v>
                </c:pt>
                <c:pt idx="5525">
                  <c:v>33981</c:v>
                </c:pt>
                <c:pt idx="5526">
                  <c:v>33982</c:v>
                </c:pt>
                <c:pt idx="5527">
                  <c:v>33983</c:v>
                </c:pt>
                <c:pt idx="5528">
                  <c:v>33984</c:v>
                </c:pt>
                <c:pt idx="5529">
                  <c:v>33987</c:v>
                </c:pt>
                <c:pt idx="5530">
                  <c:v>33988</c:v>
                </c:pt>
                <c:pt idx="5531">
                  <c:v>33989</c:v>
                </c:pt>
                <c:pt idx="5532">
                  <c:v>33990</c:v>
                </c:pt>
                <c:pt idx="5533">
                  <c:v>33991</c:v>
                </c:pt>
                <c:pt idx="5534">
                  <c:v>33994</c:v>
                </c:pt>
                <c:pt idx="5535">
                  <c:v>33995</c:v>
                </c:pt>
                <c:pt idx="5536">
                  <c:v>33996</c:v>
                </c:pt>
                <c:pt idx="5537">
                  <c:v>33997</c:v>
                </c:pt>
                <c:pt idx="5538">
                  <c:v>33998</c:v>
                </c:pt>
                <c:pt idx="5539">
                  <c:v>34001</c:v>
                </c:pt>
                <c:pt idx="5540">
                  <c:v>34002</c:v>
                </c:pt>
                <c:pt idx="5541">
                  <c:v>34003</c:v>
                </c:pt>
                <c:pt idx="5542">
                  <c:v>34004</c:v>
                </c:pt>
                <c:pt idx="5543">
                  <c:v>34005</c:v>
                </c:pt>
                <c:pt idx="5544">
                  <c:v>34008</c:v>
                </c:pt>
                <c:pt idx="5545">
                  <c:v>34009</c:v>
                </c:pt>
                <c:pt idx="5546">
                  <c:v>34010</c:v>
                </c:pt>
                <c:pt idx="5547">
                  <c:v>34011</c:v>
                </c:pt>
                <c:pt idx="5548">
                  <c:v>34012</c:v>
                </c:pt>
                <c:pt idx="5549">
                  <c:v>34016</c:v>
                </c:pt>
                <c:pt idx="5550">
                  <c:v>34017</c:v>
                </c:pt>
                <c:pt idx="5551">
                  <c:v>34018</c:v>
                </c:pt>
                <c:pt idx="5552">
                  <c:v>34019</c:v>
                </c:pt>
                <c:pt idx="5553">
                  <c:v>34022</c:v>
                </c:pt>
                <c:pt idx="5554">
                  <c:v>34023</c:v>
                </c:pt>
                <c:pt idx="5555">
                  <c:v>34024</c:v>
                </c:pt>
                <c:pt idx="5556">
                  <c:v>34025</c:v>
                </c:pt>
                <c:pt idx="5557">
                  <c:v>34026</c:v>
                </c:pt>
                <c:pt idx="5558">
                  <c:v>34029</c:v>
                </c:pt>
                <c:pt idx="5559">
                  <c:v>34030</c:v>
                </c:pt>
                <c:pt idx="5560">
                  <c:v>34031</c:v>
                </c:pt>
                <c:pt idx="5561">
                  <c:v>34032</c:v>
                </c:pt>
                <c:pt idx="5562">
                  <c:v>34033</c:v>
                </c:pt>
                <c:pt idx="5563">
                  <c:v>34036</c:v>
                </c:pt>
                <c:pt idx="5564">
                  <c:v>34037</c:v>
                </c:pt>
                <c:pt idx="5565">
                  <c:v>34038</c:v>
                </c:pt>
                <c:pt idx="5566">
                  <c:v>34039</c:v>
                </c:pt>
                <c:pt idx="5567">
                  <c:v>34040</c:v>
                </c:pt>
                <c:pt idx="5568">
                  <c:v>34043</c:v>
                </c:pt>
                <c:pt idx="5569">
                  <c:v>34044</c:v>
                </c:pt>
                <c:pt idx="5570">
                  <c:v>34045</c:v>
                </c:pt>
                <c:pt idx="5571">
                  <c:v>34046</c:v>
                </c:pt>
                <c:pt idx="5572">
                  <c:v>34047</c:v>
                </c:pt>
                <c:pt idx="5573">
                  <c:v>34050</c:v>
                </c:pt>
                <c:pt idx="5574">
                  <c:v>34051</c:v>
                </c:pt>
                <c:pt idx="5575">
                  <c:v>34052</c:v>
                </c:pt>
                <c:pt idx="5576">
                  <c:v>34053</c:v>
                </c:pt>
                <c:pt idx="5577">
                  <c:v>34054</c:v>
                </c:pt>
                <c:pt idx="5578">
                  <c:v>34057</c:v>
                </c:pt>
                <c:pt idx="5579">
                  <c:v>34058</c:v>
                </c:pt>
                <c:pt idx="5580">
                  <c:v>34059</c:v>
                </c:pt>
                <c:pt idx="5581">
                  <c:v>34060</c:v>
                </c:pt>
                <c:pt idx="5582">
                  <c:v>34061</c:v>
                </c:pt>
                <c:pt idx="5583">
                  <c:v>34064</c:v>
                </c:pt>
                <c:pt idx="5584">
                  <c:v>34065</c:v>
                </c:pt>
                <c:pt idx="5585">
                  <c:v>34066</c:v>
                </c:pt>
                <c:pt idx="5586">
                  <c:v>34067</c:v>
                </c:pt>
                <c:pt idx="5587">
                  <c:v>34071</c:v>
                </c:pt>
                <c:pt idx="5588">
                  <c:v>34072</c:v>
                </c:pt>
                <c:pt idx="5589">
                  <c:v>34073</c:v>
                </c:pt>
                <c:pt idx="5590">
                  <c:v>34074</c:v>
                </c:pt>
                <c:pt idx="5591">
                  <c:v>34075</c:v>
                </c:pt>
                <c:pt idx="5592">
                  <c:v>34078</c:v>
                </c:pt>
                <c:pt idx="5593">
                  <c:v>34079</c:v>
                </c:pt>
                <c:pt idx="5594">
                  <c:v>34080</c:v>
                </c:pt>
                <c:pt idx="5595">
                  <c:v>34081</c:v>
                </c:pt>
                <c:pt idx="5596">
                  <c:v>34082</c:v>
                </c:pt>
                <c:pt idx="5597">
                  <c:v>34085</c:v>
                </c:pt>
                <c:pt idx="5598">
                  <c:v>34086</c:v>
                </c:pt>
                <c:pt idx="5599">
                  <c:v>34087</c:v>
                </c:pt>
                <c:pt idx="5600">
                  <c:v>34088</c:v>
                </c:pt>
                <c:pt idx="5601">
                  <c:v>34089</c:v>
                </c:pt>
                <c:pt idx="5602">
                  <c:v>34092</c:v>
                </c:pt>
                <c:pt idx="5603">
                  <c:v>34093</c:v>
                </c:pt>
                <c:pt idx="5604">
                  <c:v>34094</c:v>
                </c:pt>
                <c:pt idx="5605">
                  <c:v>34095</c:v>
                </c:pt>
                <c:pt idx="5606">
                  <c:v>34096</c:v>
                </c:pt>
                <c:pt idx="5607">
                  <c:v>34099</c:v>
                </c:pt>
                <c:pt idx="5608">
                  <c:v>34100</c:v>
                </c:pt>
                <c:pt idx="5609">
                  <c:v>34101</c:v>
                </c:pt>
                <c:pt idx="5610">
                  <c:v>34102</c:v>
                </c:pt>
                <c:pt idx="5611">
                  <c:v>34103</c:v>
                </c:pt>
                <c:pt idx="5612">
                  <c:v>34106</c:v>
                </c:pt>
                <c:pt idx="5613">
                  <c:v>34107</c:v>
                </c:pt>
                <c:pt idx="5614">
                  <c:v>34108</c:v>
                </c:pt>
                <c:pt idx="5615">
                  <c:v>34109</c:v>
                </c:pt>
                <c:pt idx="5616">
                  <c:v>34110</c:v>
                </c:pt>
                <c:pt idx="5617">
                  <c:v>34113</c:v>
                </c:pt>
                <c:pt idx="5618">
                  <c:v>34114</c:v>
                </c:pt>
                <c:pt idx="5619">
                  <c:v>34115</c:v>
                </c:pt>
                <c:pt idx="5620">
                  <c:v>34116</c:v>
                </c:pt>
                <c:pt idx="5621">
                  <c:v>34117</c:v>
                </c:pt>
                <c:pt idx="5622">
                  <c:v>34121</c:v>
                </c:pt>
                <c:pt idx="5623">
                  <c:v>34122</c:v>
                </c:pt>
                <c:pt idx="5624">
                  <c:v>34123</c:v>
                </c:pt>
                <c:pt idx="5625">
                  <c:v>34124</c:v>
                </c:pt>
                <c:pt idx="5626">
                  <c:v>34127</c:v>
                </c:pt>
                <c:pt idx="5627">
                  <c:v>34128</c:v>
                </c:pt>
                <c:pt idx="5628">
                  <c:v>34129</c:v>
                </c:pt>
                <c:pt idx="5629">
                  <c:v>34130</c:v>
                </c:pt>
                <c:pt idx="5630">
                  <c:v>34131</c:v>
                </c:pt>
                <c:pt idx="5631">
                  <c:v>34134</c:v>
                </c:pt>
                <c:pt idx="5632">
                  <c:v>34135</c:v>
                </c:pt>
                <c:pt idx="5633">
                  <c:v>34136</c:v>
                </c:pt>
                <c:pt idx="5634">
                  <c:v>34137</c:v>
                </c:pt>
                <c:pt idx="5635">
                  <c:v>34138</c:v>
                </c:pt>
                <c:pt idx="5636">
                  <c:v>34141</c:v>
                </c:pt>
                <c:pt idx="5637">
                  <c:v>34142</c:v>
                </c:pt>
                <c:pt idx="5638">
                  <c:v>34143</c:v>
                </c:pt>
                <c:pt idx="5639">
                  <c:v>34144</c:v>
                </c:pt>
                <c:pt idx="5640">
                  <c:v>34145</c:v>
                </c:pt>
                <c:pt idx="5641">
                  <c:v>34148</c:v>
                </c:pt>
                <c:pt idx="5642">
                  <c:v>34149</c:v>
                </c:pt>
                <c:pt idx="5643">
                  <c:v>34150</c:v>
                </c:pt>
                <c:pt idx="5644">
                  <c:v>34151</c:v>
                </c:pt>
                <c:pt idx="5645">
                  <c:v>34152</c:v>
                </c:pt>
                <c:pt idx="5646">
                  <c:v>34156</c:v>
                </c:pt>
                <c:pt idx="5647">
                  <c:v>34157</c:v>
                </c:pt>
                <c:pt idx="5648">
                  <c:v>34158</c:v>
                </c:pt>
                <c:pt idx="5649">
                  <c:v>34159</c:v>
                </c:pt>
                <c:pt idx="5650">
                  <c:v>34162</c:v>
                </c:pt>
                <c:pt idx="5651">
                  <c:v>34163</c:v>
                </c:pt>
                <c:pt idx="5652">
                  <c:v>34164</c:v>
                </c:pt>
                <c:pt idx="5653">
                  <c:v>34165</c:v>
                </c:pt>
                <c:pt idx="5654">
                  <c:v>34166</c:v>
                </c:pt>
                <c:pt idx="5655">
                  <c:v>34169</c:v>
                </c:pt>
                <c:pt idx="5656">
                  <c:v>34170</c:v>
                </c:pt>
                <c:pt idx="5657">
                  <c:v>34171</c:v>
                </c:pt>
                <c:pt idx="5658">
                  <c:v>34172</c:v>
                </c:pt>
                <c:pt idx="5659">
                  <c:v>34173</c:v>
                </c:pt>
                <c:pt idx="5660">
                  <c:v>34176</c:v>
                </c:pt>
                <c:pt idx="5661">
                  <c:v>34177</c:v>
                </c:pt>
                <c:pt idx="5662">
                  <c:v>34178</c:v>
                </c:pt>
                <c:pt idx="5663">
                  <c:v>34179</c:v>
                </c:pt>
                <c:pt idx="5664">
                  <c:v>34180</c:v>
                </c:pt>
                <c:pt idx="5665">
                  <c:v>34183</c:v>
                </c:pt>
                <c:pt idx="5666">
                  <c:v>34184</c:v>
                </c:pt>
                <c:pt idx="5667">
                  <c:v>34185</c:v>
                </c:pt>
                <c:pt idx="5668">
                  <c:v>34186</c:v>
                </c:pt>
                <c:pt idx="5669">
                  <c:v>34187</c:v>
                </c:pt>
                <c:pt idx="5670">
                  <c:v>34190</c:v>
                </c:pt>
                <c:pt idx="5671">
                  <c:v>34191</c:v>
                </c:pt>
                <c:pt idx="5672">
                  <c:v>34192</c:v>
                </c:pt>
                <c:pt idx="5673">
                  <c:v>34193</c:v>
                </c:pt>
                <c:pt idx="5674">
                  <c:v>34194</c:v>
                </c:pt>
                <c:pt idx="5675">
                  <c:v>34197</c:v>
                </c:pt>
                <c:pt idx="5676">
                  <c:v>34198</c:v>
                </c:pt>
                <c:pt idx="5677">
                  <c:v>34199</c:v>
                </c:pt>
                <c:pt idx="5678">
                  <c:v>34200</c:v>
                </c:pt>
                <c:pt idx="5679">
                  <c:v>34201</c:v>
                </c:pt>
                <c:pt idx="5680">
                  <c:v>34204</c:v>
                </c:pt>
                <c:pt idx="5681">
                  <c:v>34205</c:v>
                </c:pt>
                <c:pt idx="5682">
                  <c:v>34206</c:v>
                </c:pt>
                <c:pt idx="5683">
                  <c:v>34207</c:v>
                </c:pt>
                <c:pt idx="5684">
                  <c:v>34208</c:v>
                </c:pt>
                <c:pt idx="5685">
                  <c:v>34211</c:v>
                </c:pt>
                <c:pt idx="5686">
                  <c:v>34212</c:v>
                </c:pt>
                <c:pt idx="5687">
                  <c:v>34214</c:v>
                </c:pt>
                <c:pt idx="5688">
                  <c:v>34215</c:v>
                </c:pt>
                <c:pt idx="5689">
                  <c:v>34219</c:v>
                </c:pt>
                <c:pt idx="5690">
                  <c:v>34220</c:v>
                </c:pt>
                <c:pt idx="5691">
                  <c:v>34221</c:v>
                </c:pt>
                <c:pt idx="5692">
                  <c:v>34222</c:v>
                </c:pt>
                <c:pt idx="5693">
                  <c:v>34225</c:v>
                </c:pt>
                <c:pt idx="5694">
                  <c:v>34226</c:v>
                </c:pt>
                <c:pt idx="5695">
                  <c:v>34227</c:v>
                </c:pt>
                <c:pt idx="5696">
                  <c:v>34228</c:v>
                </c:pt>
                <c:pt idx="5697">
                  <c:v>34229</c:v>
                </c:pt>
                <c:pt idx="5698">
                  <c:v>34232</c:v>
                </c:pt>
                <c:pt idx="5699">
                  <c:v>34233</c:v>
                </c:pt>
                <c:pt idx="5700">
                  <c:v>34234</c:v>
                </c:pt>
                <c:pt idx="5701">
                  <c:v>34235</c:v>
                </c:pt>
                <c:pt idx="5702">
                  <c:v>34236</c:v>
                </c:pt>
                <c:pt idx="5703">
                  <c:v>34239</c:v>
                </c:pt>
                <c:pt idx="5704">
                  <c:v>34240</c:v>
                </c:pt>
                <c:pt idx="5705">
                  <c:v>34241</c:v>
                </c:pt>
                <c:pt idx="5706">
                  <c:v>34242</c:v>
                </c:pt>
                <c:pt idx="5707">
                  <c:v>34243</c:v>
                </c:pt>
                <c:pt idx="5708">
                  <c:v>34246</c:v>
                </c:pt>
                <c:pt idx="5709">
                  <c:v>34247</c:v>
                </c:pt>
                <c:pt idx="5710">
                  <c:v>34248</c:v>
                </c:pt>
                <c:pt idx="5711">
                  <c:v>34249</c:v>
                </c:pt>
                <c:pt idx="5712">
                  <c:v>34250</c:v>
                </c:pt>
                <c:pt idx="5713">
                  <c:v>34253</c:v>
                </c:pt>
                <c:pt idx="5714">
                  <c:v>34254</c:v>
                </c:pt>
                <c:pt idx="5715">
                  <c:v>34255</c:v>
                </c:pt>
                <c:pt idx="5716">
                  <c:v>34256</c:v>
                </c:pt>
                <c:pt idx="5717">
                  <c:v>34257</c:v>
                </c:pt>
                <c:pt idx="5718">
                  <c:v>34260</c:v>
                </c:pt>
                <c:pt idx="5719">
                  <c:v>34261</c:v>
                </c:pt>
                <c:pt idx="5720">
                  <c:v>34262</c:v>
                </c:pt>
                <c:pt idx="5721">
                  <c:v>34263</c:v>
                </c:pt>
                <c:pt idx="5722">
                  <c:v>34264</c:v>
                </c:pt>
                <c:pt idx="5723">
                  <c:v>34267</c:v>
                </c:pt>
                <c:pt idx="5724">
                  <c:v>34268</c:v>
                </c:pt>
                <c:pt idx="5725">
                  <c:v>34269</c:v>
                </c:pt>
                <c:pt idx="5726">
                  <c:v>34270</c:v>
                </c:pt>
                <c:pt idx="5727">
                  <c:v>34271</c:v>
                </c:pt>
                <c:pt idx="5728">
                  <c:v>34274</c:v>
                </c:pt>
                <c:pt idx="5729">
                  <c:v>34275</c:v>
                </c:pt>
                <c:pt idx="5730">
                  <c:v>34276</c:v>
                </c:pt>
                <c:pt idx="5731">
                  <c:v>34277</c:v>
                </c:pt>
                <c:pt idx="5732">
                  <c:v>34278</c:v>
                </c:pt>
                <c:pt idx="5733">
                  <c:v>34281</c:v>
                </c:pt>
                <c:pt idx="5734">
                  <c:v>34282</c:v>
                </c:pt>
                <c:pt idx="5735">
                  <c:v>34283</c:v>
                </c:pt>
                <c:pt idx="5736">
                  <c:v>34284</c:v>
                </c:pt>
                <c:pt idx="5737">
                  <c:v>34285</c:v>
                </c:pt>
                <c:pt idx="5738">
                  <c:v>34288</c:v>
                </c:pt>
                <c:pt idx="5739">
                  <c:v>34289</c:v>
                </c:pt>
                <c:pt idx="5740">
                  <c:v>34290</c:v>
                </c:pt>
                <c:pt idx="5741">
                  <c:v>34291</c:v>
                </c:pt>
                <c:pt idx="5742">
                  <c:v>34292</c:v>
                </c:pt>
                <c:pt idx="5743">
                  <c:v>34295</c:v>
                </c:pt>
                <c:pt idx="5744">
                  <c:v>34296</c:v>
                </c:pt>
                <c:pt idx="5745">
                  <c:v>34297</c:v>
                </c:pt>
                <c:pt idx="5746">
                  <c:v>34299</c:v>
                </c:pt>
                <c:pt idx="5747">
                  <c:v>34302</c:v>
                </c:pt>
                <c:pt idx="5748">
                  <c:v>34303</c:v>
                </c:pt>
                <c:pt idx="5749">
                  <c:v>34304</c:v>
                </c:pt>
                <c:pt idx="5750">
                  <c:v>34305</c:v>
                </c:pt>
                <c:pt idx="5751">
                  <c:v>34306</c:v>
                </c:pt>
                <c:pt idx="5752">
                  <c:v>34309</c:v>
                </c:pt>
                <c:pt idx="5753">
                  <c:v>34310</c:v>
                </c:pt>
                <c:pt idx="5754">
                  <c:v>34311</c:v>
                </c:pt>
                <c:pt idx="5755">
                  <c:v>34312</c:v>
                </c:pt>
                <c:pt idx="5756">
                  <c:v>34313</c:v>
                </c:pt>
                <c:pt idx="5757">
                  <c:v>34316</c:v>
                </c:pt>
                <c:pt idx="5758">
                  <c:v>34317</c:v>
                </c:pt>
                <c:pt idx="5759">
                  <c:v>34318</c:v>
                </c:pt>
                <c:pt idx="5760">
                  <c:v>34319</c:v>
                </c:pt>
                <c:pt idx="5761">
                  <c:v>34320</c:v>
                </c:pt>
                <c:pt idx="5762">
                  <c:v>34323</c:v>
                </c:pt>
                <c:pt idx="5763">
                  <c:v>34324</c:v>
                </c:pt>
                <c:pt idx="5764">
                  <c:v>34325</c:v>
                </c:pt>
                <c:pt idx="5765">
                  <c:v>34326</c:v>
                </c:pt>
                <c:pt idx="5766">
                  <c:v>34330</c:v>
                </c:pt>
                <c:pt idx="5767">
                  <c:v>34331</c:v>
                </c:pt>
                <c:pt idx="5768">
                  <c:v>34332</c:v>
                </c:pt>
                <c:pt idx="5769">
                  <c:v>34333</c:v>
                </c:pt>
                <c:pt idx="5770">
                  <c:v>34334</c:v>
                </c:pt>
                <c:pt idx="5771">
                  <c:v>34337</c:v>
                </c:pt>
                <c:pt idx="5772">
                  <c:v>34338</c:v>
                </c:pt>
                <c:pt idx="5773">
                  <c:v>34339</c:v>
                </c:pt>
                <c:pt idx="5774">
                  <c:v>34340</c:v>
                </c:pt>
                <c:pt idx="5775">
                  <c:v>34341</c:v>
                </c:pt>
                <c:pt idx="5776">
                  <c:v>34344</c:v>
                </c:pt>
                <c:pt idx="5777">
                  <c:v>34345</c:v>
                </c:pt>
                <c:pt idx="5778">
                  <c:v>34346</c:v>
                </c:pt>
                <c:pt idx="5779">
                  <c:v>34347</c:v>
                </c:pt>
                <c:pt idx="5780">
                  <c:v>34348</c:v>
                </c:pt>
                <c:pt idx="5781">
                  <c:v>34351</c:v>
                </c:pt>
                <c:pt idx="5782">
                  <c:v>34352</c:v>
                </c:pt>
                <c:pt idx="5783">
                  <c:v>34353</c:v>
                </c:pt>
                <c:pt idx="5784">
                  <c:v>34354</c:v>
                </c:pt>
                <c:pt idx="5785">
                  <c:v>34355</c:v>
                </c:pt>
                <c:pt idx="5786">
                  <c:v>34358</c:v>
                </c:pt>
                <c:pt idx="5787">
                  <c:v>34359</c:v>
                </c:pt>
                <c:pt idx="5788">
                  <c:v>34360</c:v>
                </c:pt>
                <c:pt idx="5789">
                  <c:v>34361</c:v>
                </c:pt>
                <c:pt idx="5790">
                  <c:v>34362</c:v>
                </c:pt>
                <c:pt idx="5791">
                  <c:v>34365</c:v>
                </c:pt>
                <c:pt idx="5792">
                  <c:v>34366</c:v>
                </c:pt>
                <c:pt idx="5793">
                  <c:v>34367</c:v>
                </c:pt>
                <c:pt idx="5794">
                  <c:v>34368</c:v>
                </c:pt>
                <c:pt idx="5795">
                  <c:v>34369</c:v>
                </c:pt>
                <c:pt idx="5796">
                  <c:v>34372</c:v>
                </c:pt>
                <c:pt idx="5797">
                  <c:v>34373</c:v>
                </c:pt>
                <c:pt idx="5798">
                  <c:v>34374</c:v>
                </c:pt>
                <c:pt idx="5799">
                  <c:v>34375</c:v>
                </c:pt>
                <c:pt idx="5800">
                  <c:v>34376</c:v>
                </c:pt>
                <c:pt idx="5801">
                  <c:v>34379</c:v>
                </c:pt>
                <c:pt idx="5802">
                  <c:v>34380</c:v>
                </c:pt>
                <c:pt idx="5803">
                  <c:v>34381</c:v>
                </c:pt>
                <c:pt idx="5804">
                  <c:v>34382</c:v>
                </c:pt>
                <c:pt idx="5805">
                  <c:v>34383</c:v>
                </c:pt>
                <c:pt idx="5806">
                  <c:v>34387</c:v>
                </c:pt>
                <c:pt idx="5807">
                  <c:v>34388</c:v>
                </c:pt>
                <c:pt idx="5808">
                  <c:v>34389</c:v>
                </c:pt>
                <c:pt idx="5809">
                  <c:v>34390</c:v>
                </c:pt>
                <c:pt idx="5810">
                  <c:v>34393</c:v>
                </c:pt>
                <c:pt idx="5811">
                  <c:v>34394</c:v>
                </c:pt>
                <c:pt idx="5812">
                  <c:v>34395</c:v>
                </c:pt>
                <c:pt idx="5813">
                  <c:v>34396</c:v>
                </c:pt>
                <c:pt idx="5814">
                  <c:v>34397</c:v>
                </c:pt>
                <c:pt idx="5815">
                  <c:v>34400</c:v>
                </c:pt>
                <c:pt idx="5816">
                  <c:v>34401</c:v>
                </c:pt>
                <c:pt idx="5817">
                  <c:v>34402</c:v>
                </c:pt>
                <c:pt idx="5818">
                  <c:v>34403</c:v>
                </c:pt>
                <c:pt idx="5819">
                  <c:v>34404</c:v>
                </c:pt>
                <c:pt idx="5820">
                  <c:v>34407</c:v>
                </c:pt>
                <c:pt idx="5821">
                  <c:v>34408</c:v>
                </c:pt>
                <c:pt idx="5822">
                  <c:v>34409</c:v>
                </c:pt>
                <c:pt idx="5823">
                  <c:v>34410</c:v>
                </c:pt>
                <c:pt idx="5824">
                  <c:v>34411</c:v>
                </c:pt>
                <c:pt idx="5825">
                  <c:v>34414</c:v>
                </c:pt>
                <c:pt idx="5826">
                  <c:v>34415</c:v>
                </c:pt>
                <c:pt idx="5827">
                  <c:v>34416</c:v>
                </c:pt>
                <c:pt idx="5828">
                  <c:v>34417</c:v>
                </c:pt>
                <c:pt idx="5829">
                  <c:v>34418</c:v>
                </c:pt>
                <c:pt idx="5830">
                  <c:v>34421</c:v>
                </c:pt>
                <c:pt idx="5831">
                  <c:v>34422</c:v>
                </c:pt>
                <c:pt idx="5832">
                  <c:v>34423</c:v>
                </c:pt>
                <c:pt idx="5833">
                  <c:v>34424</c:v>
                </c:pt>
                <c:pt idx="5834">
                  <c:v>34425</c:v>
                </c:pt>
                <c:pt idx="5835">
                  <c:v>34428</c:v>
                </c:pt>
                <c:pt idx="5836">
                  <c:v>34429</c:v>
                </c:pt>
                <c:pt idx="5837">
                  <c:v>34430</c:v>
                </c:pt>
                <c:pt idx="5838">
                  <c:v>34431</c:v>
                </c:pt>
                <c:pt idx="5839">
                  <c:v>34432</c:v>
                </c:pt>
                <c:pt idx="5840">
                  <c:v>34435</c:v>
                </c:pt>
                <c:pt idx="5841">
                  <c:v>34436</c:v>
                </c:pt>
                <c:pt idx="5842">
                  <c:v>34437</c:v>
                </c:pt>
                <c:pt idx="5843">
                  <c:v>34438</c:v>
                </c:pt>
                <c:pt idx="5844">
                  <c:v>34439</c:v>
                </c:pt>
                <c:pt idx="5845">
                  <c:v>34442</c:v>
                </c:pt>
                <c:pt idx="5846">
                  <c:v>34443</c:v>
                </c:pt>
                <c:pt idx="5847">
                  <c:v>34444</c:v>
                </c:pt>
                <c:pt idx="5848">
                  <c:v>34445</c:v>
                </c:pt>
                <c:pt idx="5849">
                  <c:v>34446</c:v>
                </c:pt>
                <c:pt idx="5850">
                  <c:v>34449</c:v>
                </c:pt>
                <c:pt idx="5851">
                  <c:v>34450</c:v>
                </c:pt>
                <c:pt idx="5852">
                  <c:v>34452</c:v>
                </c:pt>
                <c:pt idx="5853">
                  <c:v>34453</c:v>
                </c:pt>
                <c:pt idx="5854">
                  <c:v>34456</c:v>
                </c:pt>
                <c:pt idx="5855">
                  <c:v>34457</c:v>
                </c:pt>
                <c:pt idx="5856">
                  <c:v>34458</c:v>
                </c:pt>
                <c:pt idx="5857">
                  <c:v>34459</c:v>
                </c:pt>
                <c:pt idx="5858">
                  <c:v>34460</c:v>
                </c:pt>
                <c:pt idx="5859">
                  <c:v>34463</c:v>
                </c:pt>
                <c:pt idx="5860">
                  <c:v>34464</c:v>
                </c:pt>
                <c:pt idx="5861">
                  <c:v>34465</c:v>
                </c:pt>
                <c:pt idx="5862">
                  <c:v>34466</c:v>
                </c:pt>
                <c:pt idx="5863">
                  <c:v>34467</c:v>
                </c:pt>
                <c:pt idx="5864">
                  <c:v>34470</c:v>
                </c:pt>
                <c:pt idx="5865">
                  <c:v>34471</c:v>
                </c:pt>
                <c:pt idx="5866">
                  <c:v>34472</c:v>
                </c:pt>
                <c:pt idx="5867">
                  <c:v>34473</c:v>
                </c:pt>
                <c:pt idx="5868">
                  <c:v>34474</c:v>
                </c:pt>
                <c:pt idx="5869">
                  <c:v>34477</c:v>
                </c:pt>
                <c:pt idx="5870">
                  <c:v>34478</c:v>
                </c:pt>
                <c:pt idx="5871">
                  <c:v>34479</c:v>
                </c:pt>
                <c:pt idx="5872">
                  <c:v>34480</c:v>
                </c:pt>
                <c:pt idx="5873">
                  <c:v>34481</c:v>
                </c:pt>
                <c:pt idx="5874">
                  <c:v>34485</c:v>
                </c:pt>
                <c:pt idx="5875">
                  <c:v>34486</c:v>
                </c:pt>
                <c:pt idx="5876">
                  <c:v>34487</c:v>
                </c:pt>
                <c:pt idx="5877">
                  <c:v>34488</c:v>
                </c:pt>
                <c:pt idx="5878">
                  <c:v>34491</c:v>
                </c:pt>
                <c:pt idx="5879">
                  <c:v>34492</c:v>
                </c:pt>
                <c:pt idx="5880">
                  <c:v>34493</c:v>
                </c:pt>
                <c:pt idx="5881">
                  <c:v>34494</c:v>
                </c:pt>
                <c:pt idx="5882">
                  <c:v>34495</c:v>
                </c:pt>
                <c:pt idx="5883">
                  <c:v>34498</c:v>
                </c:pt>
                <c:pt idx="5884">
                  <c:v>34499</c:v>
                </c:pt>
                <c:pt idx="5885">
                  <c:v>34500</c:v>
                </c:pt>
                <c:pt idx="5886">
                  <c:v>34501</c:v>
                </c:pt>
                <c:pt idx="5887">
                  <c:v>34502</c:v>
                </c:pt>
                <c:pt idx="5888">
                  <c:v>34505</c:v>
                </c:pt>
                <c:pt idx="5889">
                  <c:v>34506</c:v>
                </c:pt>
                <c:pt idx="5890">
                  <c:v>34507</c:v>
                </c:pt>
                <c:pt idx="5891">
                  <c:v>34508</c:v>
                </c:pt>
                <c:pt idx="5892">
                  <c:v>34509</c:v>
                </c:pt>
                <c:pt idx="5893">
                  <c:v>34512</c:v>
                </c:pt>
                <c:pt idx="5894">
                  <c:v>34513</c:v>
                </c:pt>
                <c:pt idx="5895">
                  <c:v>34514</c:v>
                </c:pt>
                <c:pt idx="5896">
                  <c:v>34515</c:v>
                </c:pt>
                <c:pt idx="5897">
                  <c:v>34516</c:v>
                </c:pt>
                <c:pt idx="5898">
                  <c:v>34520</c:v>
                </c:pt>
                <c:pt idx="5899">
                  <c:v>34521</c:v>
                </c:pt>
                <c:pt idx="5900">
                  <c:v>34522</c:v>
                </c:pt>
                <c:pt idx="5901">
                  <c:v>34523</c:v>
                </c:pt>
                <c:pt idx="5902">
                  <c:v>34526</c:v>
                </c:pt>
                <c:pt idx="5903">
                  <c:v>34527</c:v>
                </c:pt>
                <c:pt idx="5904">
                  <c:v>34528</c:v>
                </c:pt>
                <c:pt idx="5905">
                  <c:v>34529</c:v>
                </c:pt>
                <c:pt idx="5906">
                  <c:v>34530</c:v>
                </c:pt>
                <c:pt idx="5907">
                  <c:v>34533</c:v>
                </c:pt>
                <c:pt idx="5908">
                  <c:v>34534</c:v>
                </c:pt>
                <c:pt idx="5909">
                  <c:v>34535</c:v>
                </c:pt>
                <c:pt idx="5910">
                  <c:v>34536</c:v>
                </c:pt>
                <c:pt idx="5911">
                  <c:v>34537</c:v>
                </c:pt>
                <c:pt idx="5912">
                  <c:v>34540</c:v>
                </c:pt>
                <c:pt idx="5913">
                  <c:v>34541</c:v>
                </c:pt>
                <c:pt idx="5914">
                  <c:v>34542</c:v>
                </c:pt>
                <c:pt idx="5915">
                  <c:v>34543</c:v>
                </c:pt>
                <c:pt idx="5916">
                  <c:v>34544</c:v>
                </c:pt>
                <c:pt idx="5917">
                  <c:v>34547</c:v>
                </c:pt>
                <c:pt idx="5918">
                  <c:v>34548</c:v>
                </c:pt>
                <c:pt idx="5919">
                  <c:v>34549</c:v>
                </c:pt>
                <c:pt idx="5920">
                  <c:v>34550</c:v>
                </c:pt>
                <c:pt idx="5921">
                  <c:v>34551</c:v>
                </c:pt>
                <c:pt idx="5922">
                  <c:v>34554</c:v>
                </c:pt>
                <c:pt idx="5923">
                  <c:v>34555</c:v>
                </c:pt>
                <c:pt idx="5924">
                  <c:v>34556</c:v>
                </c:pt>
                <c:pt idx="5925">
                  <c:v>34557</c:v>
                </c:pt>
                <c:pt idx="5926">
                  <c:v>34558</c:v>
                </c:pt>
                <c:pt idx="5927">
                  <c:v>34561</c:v>
                </c:pt>
                <c:pt idx="5928">
                  <c:v>34562</c:v>
                </c:pt>
                <c:pt idx="5929">
                  <c:v>34563</c:v>
                </c:pt>
                <c:pt idx="5930">
                  <c:v>34564</c:v>
                </c:pt>
                <c:pt idx="5931">
                  <c:v>34565</c:v>
                </c:pt>
                <c:pt idx="5932">
                  <c:v>34568</c:v>
                </c:pt>
                <c:pt idx="5933">
                  <c:v>34569</c:v>
                </c:pt>
                <c:pt idx="5934">
                  <c:v>34570</c:v>
                </c:pt>
                <c:pt idx="5935">
                  <c:v>34571</c:v>
                </c:pt>
                <c:pt idx="5936">
                  <c:v>34572</c:v>
                </c:pt>
                <c:pt idx="5937">
                  <c:v>34575</c:v>
                </c:pt>
                <c:pt idx="5938">
                  <c:v>34576</c:v>
                </c:pt>
                <c:pt idx="5939">
                  <c:v>34577</c:v>
                </c:pt>
                <c:pt idx="5940">
                  <c:v>34578</c:v>
                </c:pt>
                <c:pt idx="5941">
                  <c:v>34579</c:v>
                </c:pt>
                <c:pt idx="5942">
                  <c:v>34583</c:v>
                </c:pt>
                <c:pt idx="5943">
                  <c:v>34584</c:v>
                </c:pt>
                <c:pt idx="5944">
                  <c:v>34585</c:v>
                </c:pt>
                <c:pt idx="5945">
                  <c:v>34586</c:v>
                </c:pt>
                <c:pt idx="5946">
                  <c:v>34589</c:v>
                </c:pt>
                <c:pt idx="5947">
                  <c:v>34590</c:v>
                </c:pt>
                <c:pt idx="5948">
                  <c:v>34591</c:v>
                </c:pt>
                <c:pt idx="5949">
                  <c:v>34592</c:v>
                </c:pt>
                <c:pt idx="5950">
                  <c:v>34593</c:v>
                </c:pt>
                <c:pt idx="5951">
                  <c:v>34596</c:v>
                </c:pt>
                <c:pt idx="5952">
                  <c:v>34597</c:v>
                </c:pt>
                <c:pt idx="5953">
                  <c:v>34598</c:v>
                </c:pt>
                <c:pt idx="5954">
                  <c:v>34599</c:v>
                </c:pt>
                <c:pt idx="5955">
                  <c:v>34600</c:v>
                </c:pt>
                <c:pt idx="5956">
                  <c:v>34603</c:v>
                </c:pt>
                <c:pt idx="5957">
                  <c:v>34604</c:v>
                </c:pt>
                <c:pt idx="5958">
                  <c:v>34605</c:v>
                </c:pt>
                <c:pt idx="5959">
                  <c:v>34606</c:v>
                </c:pt>
                <c:pt idx="5960">
                  <c:v>34607</c:v>
                </c:pt>
                <c:pt idx="5961">
                  <c:v>34610</c:v>
                </c:pt>
                <c:pt idx="5962">
                  <c:v>34611</c:v>
                </c:pt>
                <c:pt idx="5963">
                  <c:v>34612</c:v>
                </c:pt>
                <c:pt idx="5964">
                  <c:v>34613</c:v>
                </c:pt>
                <c:pt idx="5965">
                  <c:v>34614</c:v>
                </c:pt>
                <c:pt idx="5966">
                  <c:v>34617</c:v>
                </c:pt>
                <c:pt idx="5967">
                  <c:v>34618</c:v>
                </c:pt>
                <c:pt idx="5968">
                  <c:v>34619</c:v>
                </c:pt>
                <c:pt idx="5969">
                  <c:v>34620</c:v>
                </c:pt>
                <c:pt idx="5970">
                  <c:v>34621</c:v>
                </c:pt>
                <c:pt idx="5971">
                  <c:v>34624</c:v>
                </c:pt>
                <c:pt idx="5972">
                  <c:v>34625</c:v>
                </c:pt>
                <c:pt idx="5973">
                  <c:v>34626</c:v>
                </c:pt>
                <c:pt idx="5974">
                  <c:v>34627</c:v>
                </c:pt>
                <c:pt idx="5975">
                  <c:v>34628</c:v>
                </c:pt>
                <c:pt idx="5976">
                  <c:v>34631</c:v>
                </c:pt>
                <c:pt idx="5977">
                  <c:v>34632</c:v>
                </c:pt>
                <c:pt idx="5978">
                  <c:v>34633</c:v>
                </c:pt>
                <c:pt idx="5979">
                  <c:v>34634</c:v>
                </c:pt>
                <c:pt idx="5980">
                  <c:v>34635</c:v>
                </c:pt>
                <c:pt idx="5981">
                  <c:v>34638</c:v>
                </c:pt>
                <c:pt idx="5982">
                  <c:v>34639</c:v>
                </c:pt>
                <c:pt idx="5983">
                  <c:v>34640</c:v>
                </c:pt>
                <c:pt idx="5984">
                  <c:v>34641</c:v>
                </c:pt>
                <c:pt idx="5985">
                  <c:v>34642</c:v>
                </c:pt>
                <c:pt idx="5986">
                  <c:v>34645</c:v>
                </c:pt>
                <c:pt idx="5987">
                  <c:v>34646</c:v>
                </c:pt>
                <c:pt idx="5988">
                  <c:v>34647</c:v>
                </c:pt>
                <c:pt idx="5989">
                  <c:v>34648</c:v>
                </c:pt>
                <c:pt idx="5990">
                  <c:v>34649</c:v>
                </c:pt>
                <c:pt idx="5991">
                  <c:v>34652</c:v>
                </c:pt>
                <c:pt idx="5992">
                  <c:v>34653</c:v>
                </c:pt>
                <c:pt idx="5993">
                  <c:v>34654</c:v>
                </c:pt>
                <c:pt idx="5994">
                  <c:v>34655</c:v>
                </c:pt>
                <c:pt idx="5995">
                  <c:v>34656</c:v>
                </c:pt>
                <c:pt idx="5996">
                  <c:v>34659</c:v>
                </c:pt>
                <c:pt idx="5997">
                  <c:v>34660</c:v>
                </c:pt>
                <c:pt idx="5998">
                  <c:v>34661</c:v>
                </c:pt>
                <c:pt idx="5999">
                  <c:v>34663</c:v>
                </c:pt>
                <c:pt idx="6000">
                  <c:v>34666</c:v>
                </c:pt>
                <c:pt idx="6001">
                  <c:v>34667</c:v>
                </c:pt>
                <c:pt idx="6002">
                  <c:v>34668</c:v>
                </c:pt>
                <c:pt idx="6003">
                  <c:v>34669</c:v>
                </c:pt>
                <c:pt idx="6004">
                  <c:v>34670</c:v>
                </c:pt>
                <c:pt idx="6005">
                  <c:v>34673</c:v>
                </c:pt>
                <c:pt idx="6006">
                  <c:v>34674</c:v>
                </c:pt>
                <c:pt idx="6007">
                  <c:v>34675</c:v>
                </c:pt>
                <c:pt idx="6008">
                  <c:v>34676</c:v>
                </c:pt>
                <c:pt idx="6009">
                  <c:v>34677</c:v>
                </c:pt>
                <c:pt idx="6010">
                  <c:v>34680</c:v>
                </c:pt>
                <c:pt idx="6011">
                  <c:v>34681</c:v>
                </c:pt>
                <c:pt idx="6012">
                  <c:v>34682</c:v>
                </c:pt>
                <c:pt idx="6013">
                  <c:v>34683</c:v>
                </c:pt>
                <c:pt idx="6014">
                  <c:v>34684</c:v>
                </c:pt>
                <c:pt idx="6015">
                  <c:v>34687</c:v>
                </c:pt>
                <c:pt idx="6016">
                  <c:v>34688</c:v>
                </c:pt>
                <c:pt idx="6017">
                  <c:v>34689</c:v>
                </c:pt>
                <c:pt idx="6018">
                  <c:v>34690</c:v>
                </c:pt>
                <c:pt idx="6019">
                  <c:v>34691</c:v>
                </c:pt>
                <c:pt idx="6020">
                  <c:v>34695</c:v>
                </c:pt>
                <c:pt idx="6021">
                  <c:v>34696</c:v>
                </c:pt>
                <c:pt idx="6022">
                  <c:v>34697</c:v>
                </c:pt>
                <c:pt idx="6023">
                  <c:v>34698</c:v>
                </c:pt>
                <c:pt idx="6024">
                  <c:v>34702</c:v>
                </c:pt>
                <c:pt idx="6025">
                  <c:v>34703</c:v>
                </c:pt>
                <c:pt idx="6026">
                  <c:v>34704</c:v>
                </c:pt>
                <c:pt idx="6027">
                  <c:v>34705</c:v>
                </c:pt>
                <c:pt idx="6028">
                  <c:v>34708</c:v>
                </c:pt>
                <c:pt idx="6029">
                  <c:v>34709</c:v>
                </c:pt>
                <c:pt idx="6030">
                  <c:v>34710</c:v>
                </c:pt>
                <c:pt idx="6031">
                  <c:v>34711</c:v>
                </c:pt>
                <c:pt idx="6032">
                  <c:v>34712</c:v>
                </c:pt>
                <c:pt idx="6033">
                  <c:v>34715</c:v>
                </c:pt>
                <c:pt idx="6034">
                  <c:v>34716</c:v>
                </c:pt>
                <c:pt idx="6035">
                  <c:v>34717</c:v>
                </c:pt>
                <c:pt idx="6036">
                  <c:v>34718</c:v>
                </c:pt>
                <c:pt idx="6037">
                  <c:v>34719</c:v>
                </c:pt>
                <c:pt idx="6038">
                  <c:v>34722</c:v>
                </c:pt>
                <c:pt idx="6039">
                  <c:v>34723</c:v>
                </c:pt>
                <c:pt idx="6040">
                  <c:v>34724</c:v>
                </c:pt>
                <c:pt idx="6041">
                  <c:v>34725</c:v>
                </c:pt>
                <c:pt idx="6042">
                  <c:v>34726</c:v>
                </c:pt>
                <c:pt idx="6043">
                  <c:v>34729</c:v>
                </c:pt>
                <c:pt idx="6044">
                  <c:v>34730</c:v>
                </c:pt>
                <c:pt idx="6045">
                  <c:v>34731</c:v>
                </c:pt>
                <c:pt idx="6046">
                  <c:v>34732</c:v>
                </c:pt>
                <c:pt idx="6047">
                  <c:v>34733</c:v>
                </c:pt>
                <c:pt idx="6048">
                  <c:v>34736</c:v>
                </c:pt>
                <c:pt idx="6049">
                  <c:v>34737</c:v>
                </c:pt>
                <c:pt idx="6050">
                  <c:v>34738</c:v>
                </c:pt>
                <c:pt idx="6051">
                  <c:v>34739</c:v>
                </c:pt>
                <c:pt idx="6052">
                  <c:v>34740</c:v>
                </c:pt>
                <c:pt idx="6053">
                  <c:v>34743</c:v>
                </c:pt>
                <c:pt idx="6054">
                  <c:v>34744</c:v>
                </c:pt>
                <c:pt idx="6055">
                  <c:v>34745</c:v>
                </c:pt>
                <c:pt idx="6056">
                  <c:v>34746</c:v>
                </c:pt>
                <c:pt idx="6057">
                  <c:v>34747</c:v>
                </c:pt>
                <c:pt idx="6058">
                  <c:v>34751</c:v>
                </c:pt>
                <c:pt idx="6059">
                  <c:v>34752</c:v>
                </c:pt>
                <c:pt idx="6060">
                  <c:v>34753</c:v>
                </c:pt>
                <c:pt idx="6061">
                  <c:v>34754</c:v>
                </c:pt>
                <c:pt idx="6062">
                  <c:v>34757</c:v>
                </c:pt>
                <c:pt idx="6063">
                  <c:v>34758</c:v>
                </c:pt>
                <c:pt idx="6064">
                  <c:v>34759</c:v>
                </c:pt>
                <c:pt idx="6065">
                  <c:v>34760</c:v>
                </c:pt>
                <c:pt idx="6066">
                  <c:v>34761</c:v>
                </c:pt>
                <c:pt idx="6067">
                  <c:v>34764</c:v>
                </c:pt>
                <c:pt idx="6068">
                  <c:v>34765</c:v>
                </c:pt>
                <c:pt idx="6069">
                  <c:v>34766</c:v>
                </c:pt>
                <c:pt idx="6070">
                  <c:v>34767</c:v>
                </c:pt>
                <c:pt idx="6071">
                  <c:v>34768</c:v>
                </c:pt>
                <c:pt idx="6072">
                  <c:v>34771</c:v>
                </c:pt>
                <c:pt idx="6073">
                  <c:v>34772</c:v>
                </c:pt>
                <c:pt idx="6074">
                  <c:v>34773</c:v>
                </c:pt>
                <c:pt idx="6075">
                  <c:v>34774</c:v>
                </c:pt>
                <c:pt idx="6076">
                  <c:v>34775</c:v>
                </c:pt>
                <c:pt idx="6077">
                  <c:v>34778</c:v>
                </c:pt>
                <c:pt idx="6078">
                  <c:v>34779</c:v>
                </c:pt>
                <c:pt idx="6079">
                  <c:v>34780</c:v>
                </c:pt>
                <c:pt idx="6080">
                  <c:v>34781</c:v>
                </c:pt>
                <c:pt idx="6081">
                  <c:v>34782</c:v>
                </c:pt>
                <c:pt idx="6082">
                  <c:v>34785</c:v>
                </c:pt>
                <c:pt idx="6083">
                  <c:v>34786</c:v>
                </c:pt>
                <c:pt idx="6084">
                  <c:v>34787</c:v>
                </c:pt>
                <c:pt idx="6085">
                  <c:v>34788</c:v>
                </c:pt>
                <c:pt idx="6086">
                  <c:v>34789</c:v>
                </c:pt>
                <c:pt idx="6087">
                  <c:v>34792</c:v>
                </c:pt>
                <c:pt idx="6088">
                  <c:v>34793</c:v>
                </c:pt>
                <c:pt idx="6089">
                  <c:v>34794</c:v>
                </c:pt>
                <c:pt idx="6090">
                  <c:v>34795</c:v>
                </c:pt>
                <c:pt idx="6091">
                  <c:v>34796</c:v>
                </c:pt>
                <c:pt idx="6092">
                  <c:v>34799</c:v>
                </c:pt>
                <c:pt idx="6093">
                  <c:v>34800</c:v>
                </c:pt>
                <c:pt idx="6094">
                  <c:v>34801</c:v>
                </c:pt>
                <c:pt idx="6095">
                  <c:v>34802</c:v>
                </c:pt>
                <c:pt idx="6096">
                  <c:v>34806</c:v>
                </c:pt>
                <c:pt idx="6097">
                  <c:v>34807</c:v>
                </c:pt>
                <c:pt idx="6098">
                  <c:v>34808</c:v>
                </c:pt>
                <c:pt idx="6099">
                  <c:v>34809</c:v>
                </c:pt>
                <c:pt idx="6100">
                  <c:v>34810</c:v>
                </c:pt>
                <c:pt idx="6101">
                  <c:v>34813</c:v>
                </c:pt>
                <c:pt idx="6102">
                  <c:v>34814</c:v>
                </c:pt>
                <c:pt idx="6103">
                  <c:v>34815</c:v>
                </c:pt>
                <c:pt idx="6104">
                  <c:v>34816</c:v>
                </c:pt>
                <c:pt idx="6105">
                  <c:v>34817</c:v>
                </c:pt>
                <c:pt idx="6106">
                  <c:v>34820</c:v>
                </c:pt>
                <c:pt idx="6107">
                  <c:v>34821</c:v>
                </c:pt>
                <c:pt idx="6108">
                  <c:v>34822</c:v>
                </c:pt>
                <c:pt idx="6109">
                  <c:v>34823</c:v>
                </c:pt>
                <c:pt idx="6110">
                  <c:v>34824</c:v>
                </c:pt>
                <c:pt idx="6111">
                  <c:v>34827</c:v>
                </c:pt>
                <c:pt idx="6112">
                  <c:v>34828</c:v>
                </c:pt>
                <c:pt idx="6113">
                  <c:v>34829</c:v>
                </c:pt>
                <c:pt idx="6114">
                  <c:v>34830</c:v>
                </c:pt>
                <c:pt idx="6115">
                  <c:v>34831</c:v>
                </c:pt>
                <c:pt idx="6116">
                  <c:v>34834</c:v>
                </c:pt>
                <c:pt idx="6117">
                  <c:v>34835</c:v>
                </c:pt>
                <c:pt idx="6118">
                  <c:v>34836</c:v>
                </c:pt>
                <c:pt idx="6119">
                  <c:v>34837</c:v>
                </c:pt>
                <c:pt idx="6120">
                  <c:v>34838</c:v>
                </c:pt>
                <c:pt idx="6121">
                  <c:v>34841</c:v>
                </c:pt>
                <c:pt idx="6122">
                  <c:v>34842</c:v>
                </c:pt>
                <c:pt idx="6123">
                  <c:v>34843</c:v>
                </c:pt>
                <c:pt idx="6124">
                  <c:v>34844</c:v>
                </c:pt>
                <c:pt idx="6125">
                  <c:v>34845</c:v>
                </c:pt>
                <c:pt idx="6126">
                  <c:v>34849</c:v>
                </c:pt>
                <c:pt idx="6127">
                  <c:v>34850</c:v>
                </c:pt>
                <c:pt idx="6128">
                  <c:v>34851</c:v>
                </c:pt>
                <c:pt idx="6129">
                  <c:v>34852</c:v>
                </c:pt>
                <c:pt idx="6130">
                  <c:v>34855</c:v>
                </c:pt>
                <c:pt idx="6131">
                  <c:v>34856</c:v>
                </c:pt>
                <c:pt idx="6132">
                  <c:v>34857</c:v>
                </c:pt>
                <c:pt idx="6133">
                  <c:v>34858</c:v>
                </c:pt>
                <c:pt idx="6134">
                  <c:v>34859</c:v>
                </c:pt>
                <c:pt idx="6135">
                  <c:v>34862</c:v>
                </c:pt>
                <c:pt idx="6136">
                  <c:v>34863</c:v>
                </c:pt>
                <c:pt idx="6137">
                  <c:v>34864</c:v>
                </c:pt>
                <c:pt idx="6138">
                  <c:v>34865</c:v>
                </c:pt>
                <c:pt idx="6139">
                  <c:v>34866</c:v>
                </c:pt>
                <c:pt idx="6140">
                  <c:v>34869</c:v>
                </c:pt>
                <c:pt idx="6141">
                  <c:v>34870</c:v>
                </c:pt>
                <c:pt idx="6142">
                  <c:v>34871</c:v>
                </c:pt>
                <c:pt idx="6143">
                  <c:v>34872</c:v>
                </c:pt>
                <c:pt idx="6144">
                  <c:v>34873</c:v>
                </c:pt>
                <c:pt idx="6145">
                  <c:v>34876</c:v>
                </c:pt>
                <c:pt idx="6146">
                  <c:v>34877</c:v>
                </c:pt>
                <c:pt idx="6147">
                  <c:v>34878</c:v>
                </c:pt>
                <c:pt idx="6148">
                  <c:v>34879</c:v>
                </c:pt>
                <c:pt idx="6149">
                  <c:v>34880</c:v>
                </c:pt>
                <c:pt idx="6150">
                  <c:v>34883</c:v>
                </c:pt>
                <c:pt idx="6151">
                  <c:v>34885</c:v>
                </c:pt>
                <c:pt idx="6152">
                  <c:v>34886</c:v>
                </c:pt>
                <c:pt idx="6153">
                  <c:v>34887</c:v>
                </c:pt>
                <c:pt idx="6154">
                  <c:v>34890</c:v>
                </c:pt>
                <c:pt idx="6155">
                  <c:v>34891</c:v>
                </c:pt>
                <c:pt idx="6156">
                  <c:v>34892</c:v>
                </c:pt>
                <c:pt idx="6157">
                  <c:v>34893</c:v>
                </c:pt>
                <c:pt idx="6158">
                  <c:v>34894</c:v>
                </c:pt>
                <c:pt idx="6159">
                  <c:v>34897</c:v>
                </c:pt>
                <c:pt idx="6160">
                  <c:v>34898</c:v>
                </c:pt>
                <c:pt idx="6161">
                  <c:v>34899</c:v>
                </c:pt>
                <c:pt idx="6162">
                  <c:v>34900</c:v>
                </c:pt>
                <c:pt idx="6163">
                  <c:v>34901</c:v>
                </c:pt>
                <c:pt idx="6164">
                  <c:v>34904</c:v>
                </c:pt>
                <c:pt idx="6165">
                  <c:v>34905</c:v>
                </c:pt>
                <c:pt idx="6166">
                  <c:v>34906</c:v>
                </c:pt>
                <c:pt idx="6167">
                  <c:v>34907</c:v>
                </c:pt>
                <c:pt idx="6168">
                  <c:v>34908</c:v>
                </c:pt>
                <c:pt idx="6169">
                  <c:v>34911</c:v>
                </c:pt>
                <c:pt idx="6170">
                  <c:v>34912</c:v>
                </c:pt>
                <c:pt idx="6171">
                  <c:v>34913</c:v>
                </c:pt>
                <c:pt idx="6172">
                  <c:v>34914</c:v>
                </c:pt>
                <c:pt idx="6173">
                  <c:v>34915</c:v>
                </c:pt>
                <c:pt idx="6174">
                  <c:v>34918</c:v>
                </c:pt>
                <c:pt idx="6175">
                  <c:v>34919</c:v>
                </c:pt>
                <c:pt idx="6176">
                  <c:v>34920</c:v>
                </c:pt>
                <c:pt idx="6177">
                  <c:v>34921</c:v>
                </c:pt>
                <c:pt idx="6178">
                  <c:v>34922</c:v>
                </c:pt>
                <c:pt idx="6179">
                  <c:v>34925</c:v>
                </c:pt>
                <c:pt idx="6180">
                  <c:v>34926</c:v>
                </c:pt>
                <c:pt idx="6181">
                  <c:v>34927</c:v>
                </c:pt>
                <c:pt idx="6182">
                  <c:v>34928</c:v>
                </c:pt>
                <c:pt idx="6183">
                  <c:v>34929</c:v>
                </c:pt>
                <c:pt idx="6184">
                  <c:v>34932</c:v>
                </c:pt>
                <c:pt idx="6185">
                  <c:v>34933</c:v>
                </c:pt>
                <c:pt idx="6186">
                  <c:v>34934</c:v>
                </c:pt>
                <c:pt idx="6187">
                  <c:v>34935</c:v>
                </c:pt>
                <c:pt idx="6188">
                  <c:v>34936</c:v>
                </c:pt>
                <c:pt idx="6189">
                  <c:v>34939</c:v>
                </c:pt>
                <c:pt idx="6190">
                  <c:v>34940</c:v>
                </c:pt>
                <c:pt idx="6191">
                  <c:v>34941</c:v>
                </c:pt>
                <c:pt idx="6192">
                  <c:v>34942</c:v>
                </c:pt>
                <c:pt idx="6193">
                  <c:v>34943</c:v>
                </c:pt>
                <c:pt idx="6194">
                  <c:v>34947</c:v>
                </c:pt>
                <c:pt idx="6195">
                  <c:v>34948</c:v>
                </c:pt>
                <c:pt idx="6196">
                  <c:v>34949</c:v>
                </c:pt>
                <c:pt idx="6197">
                  <c:v>34950</c:v>
                </c:pt>
                <c:pt idx="6198">
                  <c:v>34953</c:v>
                </c:pt>
                <c:pt idx="6199">
                  <c:v>34954</c:v>
                </c:pt>
                <c:pt idx="6200">
                  <c:v>34955</c:v>
                </c:pt>
                <c:pt idx="6201">
                  <c:v>34956</c:v>
                </c:pt>
                <c:pt idx="6202">
                  <c:v>34957</c:v>
                </c:pt>
                <c:pt idx="6203">
                  <c:v>34960</c:v>
                </c:pt>
                <c:pt idx="6204">
                  <c:v>34961</c:v>
                </c:pt>
                <c:pt idx="6205">
                  <c:v>34962</c:v>
                </c:pt>
                <c:pt idx="6206">
                  <c:v>34963</c:v>
                </c:pt>
                <c:pt idx="6207">
                  <c:v>34964</c:v>
                </c:pt>
                <c:pt idx="6208">
                  <c:v>34967</c:v>
                </c:pt>
                <c:pt idx="6209">
                  <c:v>34968</c:v>
                </c:pt>
                <c:pt idx="6210">
                  <c:v>34969</c:v>
                </c:pt>
                <c:pt idx="6211">
                  <c:v>34970</c:v>
                </c:pt>
                <c:pt idx="6212">
                  <c:v>34971</c:v>
                </c:pt>
                <c:pt idx="6213">
                  <c:v>34974</c:v>
                </c:pt>
                <c:pt idx="6214">
                  <c:v>34975</c:v>
                </c:pt>
                <c:pt idx="6215">
                  <c:v>34976</c:v>
                </c:pt>
                <c:pt idx="6216">
                  <c:v>34977</c:v>
                </c:pt>
                <c:pt idx="6217">
                  <c:v>34978</c:v>
                </c:pt>
                <c:pt idx="6218">
                  <c:v>34981</c:v>
                </c:pt>
                <c:pt idx="6219">
                  <c:v>34982</c:v>
                </c:pt>
                <c:pt idx="6220">
                  <c:v>34983</c:v>
                </c:pt>
                <c:pt idx="6221">
                  <c:v>34984</c:v>
                </c:pt>
                <c:pt idx="6222">
                  <c:v>34985</c:v>
                </c:pt>
                <c:pt idx="6223">
                  <c:v>34988</c:v>
                </c:pt>
                <c:pt idx="6224">
                  <c:v>34989</c:v>
                </c:pt>
                <c:pt idx="6225">
                  <c:v>34990</c:v>
                </c:pt>
                <c:pt idx="6226">
                  <c:v>34991</c:v>
                </c:pt>
                <c:pt idx="6227">
                  <c:v>34992</c:v>
                </c:pt>
                <c:pt idx="6228">
                  <c:v>34995</c:v>
                </c:pt>
                <c:pt idx="6229">
                  <c:v>34996</c:v>
                </c:pt>
                <c:pt idx="6230">
                  <c:v>34997</c:v>
                </c:pt>
                <c:pt idx="6231">
                  <c:v>34998</c:v>
                </c:pt>
                <c:pt idx="6232">
                  <c:v>34999</c:v>
                </c:pt>
                <c:pt idx="6233">
                  <c:v>35002</c:v>
                </c:pt>
                <c:pt idx="6234">
                  <c:v>35003</c:v>
                </c:pt>
                <c:pt idx="6235">
                  <c:v>35004</c:v>
                </c:pt>
                <c:pt idx="6236">
                  <c:v>35005</c:v>
                </c:pt>
                <c:pt idx="6237">
                  <c:v>35006</c:v>
                </c:pt>
                <c:pt idx="6238">
                  <c:v>35009</c:v>
                </c:pt>
                <c:pt idx="6239">
                  <c:v>35010</c:v>
                </c:pt>
                <c:pt idx="6240">
                  <c:v>35011</c:v>
                </c:pt>
                <c:pt idx="6241">
                  <c:v>35012</c:v>
                </c:pt>
                <c:pt idx="6242">
                  <c:v>35013</c:v>
                </c:pt>
                <c:pt idx="6243">
                  <c:v>35016</c:v>
                </c:pt>
                <c:pt idx="6244">
                  <c:v>35017</c:v>
                </c:pt>
                <c:pt idx="6245">
                  <c:v>35018</c:v>
                </c:pt>
                <c:pt idx="6246">
                  <c:v>35019</c:v>
                </c:pt>
                <c:pt idx="6247">
                  <c:v>35020</c:v>
                </c:pt>
                <c:pt idx="6248">
                  <c:v>35023</c:v>
                </c:pt>
                <c:pt idx="6249">
                  <c:v>35024</c:v>
                </c:pt>
                <c:pt idx="6250">
                  <c:v>35025</c:v>
                </c:pt>
                <c:pt idx="6251">
                  <c:v>35027</c:v>
                </c:pt>
                <c:pt idx="6252">
                  <c:v>35030</c:v>
                </c:pt>
                <c:pt idx="6253">
                  <c:v>35031</c:v>
                </c:pt>
                <c:pt idx="6254">
                  <c:v>35032</c:v>
                </c:pt>
                <c:pt idx="6255">
                  <c:v>35033</c:v>
                </c:pt>
                <c:pt idx="6256">
                  <c:v>35034</c:v>
                </c:pt>
                <c:pt idx="6257">
                  <c:v>35037</c:v>
                </c:pt>
                <c:pt idx="6258">
                  <c:v>35038</c:v>
                </c:pt>
                <c:pt idx="6259">
                  <c:v>35039</c:v>
                </c:pt>
                <c:pt idx="6260">
                  <c:v>35040</c:v>
                </c:pt>
                <c:pt idx="6261">
                  <c:v>35041</c:v>
                </c:pt>
                <c:pt idx="6262">
                  <c:v>35044</c:v>
                </c:pt>
                <c:pt idx="6263">
                  <c:v>35045</c:v>
                </c:pt>
                <c:pt idx="6264">
                  <c:v>35046</c:v>
                </c:pt>
                <c:pt idx="6265">
                  <c:v>35047</c:v>
                </c:pt>
                <c:pt idx="6266">
                  <c:v>35048</c:v>
                </c:pt>
                <c:pt idx="6267">
                  <c:v>35051</c:v>
                </c:pt>
                <c:pt idx="6268">
                  <c:v>35052</c:v>
                </c:pt>
                <c:pt idx="6269">
                  <c:v>35053</c:v>
                </c:pt>
                <c:pt idx="6270">
                  <c:v>35054</c:v>
                </c:pt>
                <c:pt idx="6271">
                  <c:v>35055</c:v>
                </c:pt>
                <c:pt idx="6272">
                  <c:v>35059</c:v>
                </c:pt>
                <c:pt idx="6273">
                  <c:v>35060</c:v>
                </c:pt>
                <c:pt idx="6274">
                  <c:v>35061</c:v>
                </c:pt>
                <c:pt idx="6275">
                  <c:v>35062</c:v>
                </c:pt>
                <c:pt idx="6276">
                  <c:v>35066</c:v>
                </c:pt>
                <c:pt idx="6277">
                  <c:v>35067</c:v>
                </c:pt>
                <c:pt idx="6278">
                  <c:v>35068</c:v>
                </c:pt>
                <c:pt idx="6279">
                  <c:v>35069</c:v>
                </c:pt>
                <c:pt idx="6280">
                  <c:v>35072</c:v>
                </c:pt>
                <c:pt idx="6281">
                  <c:v>35073</c:v>
                </c:pt>
                <c:pt idx="6282">
                  <c:v>35074</c:v>
                </c:pt>
                <c:pt idx="6283">
                  <c:v>35075</c:v>
                </c:pt>
                <c:pt idx="6284">
                  <c:v>35076</c:v>
                </c:pt>
                <c:pt idx="6285">
                  <c:v>35079</c:v>
                </c:pt>
                <c:pt idx="6286">
                  <c:v>35080</c:v>
                </c:pt>
                <c:pt idx="6287">
                  <c:v>35081</c:v>
                </c:pt>
                <c:pt idx="6288">
                  <c:v>35082</c:v>
                </c:pt>
                <c:pt idx="6289">
                  <c:v>35083</c:v>
                </c:pt>
                <c:pt idx="6290">
                  <c:v>35086</c:v>
                </c:pt>
                <c:pt idx="6291">
                  <c:v>35087</c:v>
                </c:pt>
                <c:pt idx="6292">
                  <c:v>35088</c:v>
                </c:pt>
                <c:pt idx="6293">
                  <c:v>35089</c:v>
                </c:pt>
                <c:pt idx="6294">
                  <c:v>35090</c:v>
                </c:pt>
                <c:pt idx="6295">
                  <c:v>35093</c:v>
                </c:pt>
                <c:pt idx="6296">
                  <c:v>35094</c:v>
                </c:pt>
                <c:pt idx="6297">
                  <c:v>35095</c:v>
                </c:pt>
                <c:pt idx="6298">
                  <c:v>35096</c:v>
                </c:pt>
                <c:pt idx="6299">
                  <c:v>35097</c:v>
                </c:pt>
                <c:pt idx="6300">
                  <c:v>35100</c:v>
                </c:pt>
                <c:pt idx="6301">
                  <c:v>35101</c:v>
                </c:pt>
                <c:pt idx="6302">
                  <c:v>35102</c:v>
                </c:pt>
                <c:pt idx="6303">
                  <c:v>35103</c:v>
                </c:pt>
                <c:pt idx="6304">
                  <c:v>35104</c:v>
                </c:pt>
                <c:pt idx="6305">
                  <c:v>35107</c:v>
                </c:pt>
                <c:pt idx="6306">
                  <c:v>35108</c:v>
                </c:pt>
                <c:pt idx="6307">
                  <c:v>35109</c:v>
                </c:pt>
                <c:pt idx="6308">
                  <c:v>35110</c:v>
                </c:pt>
                <c:pt idx="6309">
                  <c:v>35111</c:v>
                </c:pt>
                <c:pt idx="6310">
                  <c:v>35115</c:v>
                </c:pt>
                <c:pt idx="6311">
                  <c:v>35116</c:v>
                </c:pt>
                <c:pt idx="6312">
                  <c:v>35117</c:v>
                </c:pt>
                <c:pt idx="6313">
                  <c:v>35118</c:v>
                </c:pt>
                <c:pt idx="6314">
                  <c:v>35121</c:v>
                </c:pt>
                <c:pt idx="6315">
                  <c:v>35122</c:v>
                </c:pt>
                <c:pt idx="6316">
                  <c:v>35123</c:v>
                </c:pt>
                <c:pt idx="6317">
                  <c:v>35124</c:v>
                </c:pt>
                <c:pt idx="6318">
                  <c:v>35125</c:v>
                </c:pt>
                <c:pt idx="6319">
                  <c:v>35128</c:v>
                </c:pt>
                <c:pt idx="6320">
                  <c:v>35129</c:v>
                </c:pt>
                <c:pt idx="6321">
                  <c:v>35130</c:v>
                </c:pt>
                <c:pt idx="6322">
                  <c:v>35131</c:v>
                </c:pt>
                <c:pt idx="6323">
                  <c:v>35132</c:v>
                </c:pt>
                <c:pt idx="6324">
                  <c:v>35135</c:v>
                </c:pt>
                <c:pt idx="6325">
                  <c:v>35136</c:v>
                </c:pt>
                <c:pt idx="6326">
                  <c:v>35137</c:v>
                </c:pt>
                <c:pt idx="6327">
                  <c:v>35138</c:v>
                </c:pt>
                <c:pt idx="6328">
                  <c:v>35139</c:v>
                </c:pt>
                <c:pt idx="6329">
                  <c:v>35142</c:v>
                </c:pt>
                <c:pt idx="6330">
                  <c:v>35143</c:v>
                </c:pt>
                <c:pt idx="6331">
                  <c:v>35144</c:v>
                </c:pt>
                <c:pt idx="6332">
                  <c:v>35145</c:v>
                </c:pt>
                <c:pt idx="6333">
                  <c:v>35146</c:v>
                </c:pt>
                <c:pt idx="6334">
                  <c:v>35149</c:v>
                </c:pt>
                <c:pt idx="6335">
                  <c:v>35150</c:v>
                </c:pt>
                <c:pt idx="6336">
                  <c:v>35151</c:v>
                </c:pt>
                <c:pt idx="6337">
                  <c:v>35152</c:v>
                </c:pt>
                <c:pt idx="6338">
                  <c:v>35153</c:v>
                </c:pt>
                <c:pt idx="6339">
                  <c:v>35156</c:v>
                </c:pt>
                <c:pt idx="6340">
                  <c:v>35157</c:v>
                </c:pt>
                <c:pt idx="6341">
                  <c:v>35158</c:v>
                </c:pt>
                <c:pt idx="6342">
                  <c:v>35159</c:v>
                </c:pt>
                <c:pt idx="6343">
                  <c:v>35163</c:v>
                </c:pt>
                <c:pt idx="6344">
                  <c:v>35164</c:v>
                </c:pt>
                <c:pt idx="6345">
                  <c:v>35165</c:v>
                </c:pt>
                <c:pt idx="6346">
                  <c:v>35166</c:v>
                </c:pt>
                <c:pt idx="6347">
                  <c:v>35167</c:v>
                </c:pt>
                <c:pt idx="6348">
                  <c:v>35170</c:v>
                </c:pt>
                <c:pt idx="6349">
                  <c:v>35171</c:v>
                </c:pt>
                <c:pt idx="6350">
                  <c:v>35172</c:v>
                </c:pt>
                <c:pt idx="6351">
                  <c:v>35173</c:v>
                </c:pt>
                <c:pt idx="6352">
                  <c:v>35174</c:v>
                </c:pt>
                <c:pt idx="6353">
                  <c:v>35177</c:v>
                </c:pt>
                <c:pt idx="6354">
                  <c:v>35178</c:v>
                </c:pt>
                <c:pt idx="6355">
                  <c:v>35179</c:v>
                </c:pt>
                <c:pt idx="6356">
                  <c:v>35180</c:v>
                </c:pt>
                <c:pt idx="6357">
                  <c:v>35181</c:v>
                </c:pt>
                <c:pt idx="6358">
                  <c:v>35184</c:v>
                </c:pt>
                <c:pt idx="6359">
                  <c:v>35185</c:v>
                </c:pt>
                <c:pt idx="6360">
                  <c:v>35186</c:v>
                </c:pt>
                <c:pt idx="6361">
                  <c:v>35187</c:v>
                </c:pt>
                <c:pt idx="6362">
                  <c:v>35188</c:v>
                </c:pt>
                <c:pt idx="6363">
                  <c:v>35191</c:v>
                </c:pt>
                <c:pt idx="6364">
                  <c:v>35192</c:v>
                </c:pt>
                <c:pt idx="6365">
                  <c:v>35193</c:v>
                </c:pt>
                <c:pt idx="6366">
                  <c:v>35194</c:v>
                </c:pt>
                <c:pt idx="6367">
                  <c:v>35195</c:v>
                </c:pt>
                <c:pt idx="6368">
                  <c:v>35198</c:v>
                </c:pt>
                <c:pt idx="6369">
                  <c:v>35199</c:v>
                </c:pt>
                <c:pt idx="6370">
                  <c:v>35200</c:v>
                </c:pt>
                <c:pt idx="6371">
                  <c:v>35201</c:v>
                </c:pt>
                <c:pt idx="6372">
                  <c:v>35202</c:v>
                </c:pt>
                <c:pt idx="6373">
                  <c:v>35205</c:v>
                </c:pt>
                <c:pt idx="6374">
                  <c:v>35206</c:v>
                </c:pt>
                <c:pt idx="6375">
                  <c:v>35207</c:v>
                </c:pt>
                <c:pt idx="6376">
                  <c:v>35208</c:v>
                </c:pt>
                <c:pt idx="6377">
                  <c:v>35209</c:v>
                </c:pt>
                <c:pt idx="6378">
                  <c:v>35213</c:v>
                </c:pt>
                <c:pt idx="6379">
                  <c:v>35214</c:v>
                </c:pt>
                <c:pt idx="6380">
                  <c:v>35215</c:v>
                </c:pt>
                <c:pt idx="6381">
                  <c:v>35216</c:v>
                </c:pt>
                <c:pt idx="6382">
                  <c:v>35219</c:v>
                </c:pt>
                <c:pt idx="6383">
                  <c:v>35220</c:v>
                </c:pt>
                <c:pt idx="6384">
                  <c:v>35221</c:v>
                </c:pt>
                <c:pt idx="6385">
                  <c:v>35222</c:v>
                </c:pt>
                <c:pt idx="6386">
                  <c:v>35223</c:v>
                </c:pt>
                <c:pt idx="6387">
                  <c:v>35226</c:v>
                </c:pt>
                <c:pt idx="6388">
                  <c:v>35227</c:v>
                </c:pt>
                <c:pt idx="6389">
                  <c:v>35228</c:v>
                </c:pt>
                <c:pt idx="6390">
                  <c:v>35229</c:v>
                </c:pt>
                <c:pt idx="6391">
                  <c:v>35230</c:v>
                </c:pt>
                <c:pt idx="6392">
                  <c:v>35233</c:v>
                </c:pt>
                <c:pt idx="6393">
                  <c:v>35234</c:v>
                </c:pt>
                <c:pt idx="6394">
                  <c:v>35235</c:v>
                </c:pt>
                <c:pt idx="6395">
                  <c:v>35236</c:v>
                </c:pt>
                <c:pt idx="6396">
                  <c:v>35237</c:v>
                </c:pt>
                <c:pt idx="6397">
                  <c:v>35240</c:v>
                </c:pt>
                <c:pt idx="6398">
                  <c:v>35241</c:v>
                </c:pt>
                <c:pt idx="6399">
                  <c:v>35242</c:v>
                </c:pt>
                <c:pt idx="6400">
                  <c:v>35243</c:v>
                </c:pt>
                <c:pt idx="6401">
                  <c:v>35244</c:v>
                </c:pt>
                <c:pt idx="6402">
                  <c:v>35247</c:v>
                </c:pt>
                <c:pt idx="6403">
                  <c:v>35248</c:v>
                </c:pt>
                <c:pt idx="6404">
                  <c:v>35249</c:v>
                </c:pt>
                <c:pt idx="6405">
                  <c:v>35251</c:v>
                </c:pt>
                <c:pt idx="6406">
                  <c:v>35254</c:v>
                </c:pt>
                <c:pt idx="6407">
                  <c:v>35255</c:v>
                </c:pt>
                <c:pt idx="6408">
                  <c:v>35256</c:v>
                </c:pt>
                <c:pt idx="6409">
                  <c:v>35257</c:v>
                </c:pt>
                <c:pt idx="6410">
                  <c:v>35258</c:v>
                </c:pt>
                <c:pt idx="6411">
                  <c:v>35261</c:v>
                </c:pt>
                <c:pt idx="6412">
                  <c:v>35262</c:v>
                </c:pt>
                <c:pt idx="6413">
                  <c:v>35263</c:v>
                </c:pt>
                <c:pt idx="6414">
                  <c:v>35264</c:v>
                </c:pt>
                <c:pt idx="6415">
                  <c:v>35265</c:v>
                </c:pt>
                <c:pt idx="6416">
                  <c:v>35268</c:v>
                </c:pt>
                <c:pt idx="6417">
                  <c:v>35269</c:v>
                </c:pt>
                <c:pt idx="6418">
                  <c:v>35270</c:v>
                </c:pt>
                <c:pt idx="6419">
                  <c:v>35271</c:v>
                </c:pt>
                <c:pt idx="6420">
                  <c:v>35272</c:v>
                </c:pt>
                <c:pt idx="6421">
                  <c:v>35275</c:v>
                </c:pt>
                <c:pt idx="6422">
                  <c:v>35276</c:v>
                </c:pt>
                <c:pt idx="6423">
                  <c:v>35277</c:v>
                </c:pt>
                <c:pt idx="6424">
                  <c:v>35278</c:v>
                </c:pt>
                <c:pt idx="6425">
                  <c:v>35279</c:v>
                </c:pt>
                <c:pt idx="6426">
                  <c:v>35282</c:v>
                </c:pt>
                <c:pt idx="6427">
                  <c:v>35283</c:v>
                </c:pt>
                <c:pt idx="6428">
                  <c:v>35284</c:v>
                </c:pt>
                <c:pt idx="6429">
                  <c:v>35285</c:v>
                </c:pt>
                <c:pt idx="6430">
                  <c:v>35286</c:v>
                </c:pt>
                <c:pt idx="6431">
                  <c:v>35289</c:v>
                </c:pt>
                <c:pt idx="6432">
                  <c:v>35290</c:v>
                </c:pt>
                <c:pt idx="6433">
                  <c:v>35291</c:v>
                </c:pt>
                <c:pt idx="6434">
                  <c:v>35292</c:v>
                </c:pt>
                <c:pt idx="6435">
                  <c:v>35293</c:v>
                </c:pt>
                <c:pt idx="6436">
                  <c:v>35296</c:v>
                </c:pt>
                <c:pt idx="6437">
                  <c:v>35297</c:v>
                </c:pt>
                <c:pt idx="6438">
                  <c:v>35298</c:v>
                </c:pt>
                <c:pt idx="6439">
                  <c:v>35299</c:v>
                </c:pt>
                <c:pt idx="6440">
                  <c:v>35300</c:v>
                </c:pt>
                <c:pt idx="6441">
                  <c:v>35303</c:v>
                </c:pt>
                <c:pt idx="6442">
                  <c:v>35304</c:v>
                </c:pt>
                <c:pt idx="6443">
                  <c:v>35305</c:v>
                </c:pt>
                <c:pt idx="6444">
                  <c:v>35306</c:v>
                </c:pt>
                <c:pt idx="6445">
                  <c:v>35307</c:v>
                </c:pt>
                <c:pt idx="6446">
                  <c:v>35311</c:v>
                </c:pt>
                <c:pt idx="6447">
                  <c:v>35312</c:v>
                </c:pt>
                <c:pt idx="6448">
                  <c:v>35313</c:v>
                </c:pt>
                <c:pt idx="6449">
                  <c:v>35314</c:v>
                </c:pt>
                <c:pt idx="6450">
                  <c:v>35317</c:v>
                </c:pt>
                <c:pt idx="6451">
                  <c:v>35318</c:v>
                </c:pt>
                <c:pt idx="6452">
                  <c:v>35319</c:v>
                </c:pt>
                <c:pt idx="6453">
                  <c:v>35320</c:v>
                </c:pt>
                <c:pt idx="6454">
                  <c:v>35321</c:v>
                </c:pt>
                <c:pt idx="6455">
                  <c:v>35324</c:v>
                </c:pt>
                <c:pt idx="6456">
                  <c:v>35325</c:v>
                </c:pt>
                <c:pt idx="6457">
                  <c:v>35326</c:v>
                </c:pt>
                <c:pt idx="6458">
                  <c:v>35327</c:v>
                </c:pt>
                <c:pt idx="6459">
                  <c:v>35328</c:v>
                </c:pt>
                <c:pt idx="6460">
                  <c:v>35331</c:v>
                </c:pt>
                <c:pt idx="6461">
                  <c:v>35332</c:v>
                </c:pt>
                <c:pt idx="6462">
                  <c:v>35333</c:v>
                </c:pt>
                <c:pt idx="6463">
                  <c:v>35334</c:v>
                </c:pt>
                <c:pt idx="6464">
                  <c:v>35335</c:v>
                </c:pt>
                <c:pt idx="6465">
                  <c:v>35338</c:v>
                </c:pt>
                <c:pt idx="6466">
                  <c:v>35339</c:v>
                </c:pt>
                <c:pt idx="6467">
                  <c:v>35340</c:v>
                </c:pt>
                <c:pt idx="6468">
                  <c:v>35341</c:v>
                </c:pt>
                <c:pt idx="6469">
                  <c:v>35342</c:v>
                </c:pt>
                <c:pt idx="6470">
                  <c:v>35345</c:v>
                </c:pt>
                <c:pt idx="6471">
                  <c:v>35346</c:v>
                </c:pt>
                <c:pt idx="6472">
                  <c:v>35347</c:v>
                </c:pt>
                <c:pt idx="6473">
                  <c:v>35348</c:v>
                </c:pt>
                <c:pt idx="6474">
                  <c:v>35349</c:v>
                </c:pt>
                <c:pt idx="6475">
                  <c:v>35352</c:v>
                </c:pt>
                <c:pt idx="6476">
                  <c:v>35353</c:v>
                </c:pt>
                <c:pt idx="6477">
                  <c:v>35354</c:v>
                </c:pt>
                <c:pt idx="6478">
                  <c:v>35355</c:v>
                </c:pt>
                <c:pt idx="6479">
                  <c:v>35356</c:v>
                </c:pt>
                <c:pt idx="6480">
                  <c:v>35359</c:v>
                </c:pt>
                <c:pt idx="6481">
                  <c:v>35360</c:v>
                </c:pt>
                <c:pt idx="6482">
                  <c:v>35361</c:v>
                </c:pt>
                <c:pt idx="6483">
                  <c:v>35362</c:v>
                </c:pt>
                <c:pt idx="6484">
                  <c:v>35363</c:v>
                </c:pt>
                <c:pt idx="6485">
                  <c:v>35366</c:v>
                </c:pt>
                <c:pt idx="6486">
                  <c:v>35367</c:v>
                </c:pt>
                <c:pt idx="6487">
                  <c:v>35368</c:v>
                </c:pt>
                <c:pt idx="6488">
                  <c:v>35369</c:v>
                </c:pt>
                <c:pt idx="6489">
                  <c:v>35370</c:v>
                </c:pt>
                <c:pt idx="6490">
                  <c:v>35373</c:v>
                </c:pt>
                <c:pt idx="6491">
                  <c:v>35374</c:v>
                </c:pt>
                <c:pt idx="6492">
                  <c:v>35375</c:v>
                </c:pt>
                <c:pt idx="6493">
                  <c:v>35376</c:v>
                </c:pt>
                <c:pt idx="6494">
                  <c:v>35377</c:v>
                </c:pt>
                <c:pt idx="6495">
                  <c:v>35380</c:v>
                </c:pt>
                <c:pt idx="6496">
                  <c:v>35381</c:v>
                </c:pt>
                <c:pt idx="6497">
                  <c:v>35382</c:v>
                </c:pt>
                <c:pt idx="6498">
                  <c:v>35383</c:v>
                </c:pt>
                <c:pt idx="6499">
                  <c:v>35384</c:v>
                </c:pt>
                <c:pt idx="6500">
                  <c:v>35387</c:v>
                </c:pt>
                <c:pt idx="6501">
                  <c:v>35388</c:v>
                </c:pt>
                <c:pt idx="6502">
                  <c:v>35389</c:v>
                </c:pt>
                <c:pt idx="6503">
                  <c:v>35390</c:v>
                </c:pt>
                <c:pt idx="6504">
                  <c:v>35391</c:v>
                </c:pt>
                <c:pt idx="6505">
                  <c:v>35394</c:v>
                </c:pt>
                <c:pt idx="6506">
                  <c:v>35395</c:v>
                </c:pt>
                <c:pt idx="6507">
                  <c:v>35396</c:v>
                </c:pt>
                <c:pt idx="6508">
                  <c:v>35398</c:v>
                </c:pt>
                <c:pt idx="6509">
                  <c:v>35401</c:v>
                </c:pt>
                <c:pt idx="6510">
                  <c:v>35402</c:v>
                </c:pt>
                <c:pt idx="6511">
                  <c:v>35403</c:v>
                </c:pt>
                <c:pt idx="6512">
                  <c:v>35404</c:v>
                </c:pt>
                <c:pt idx="6513">
                  <c:v>35405</c:v>
                </c:pt>
                <c:pt idx="6514">
                  <c:v>35408</c:v>
                </c:pt>
                <c:pt idx="6515">
                  <c:v>35409</c:v>
                </c:pt>
                <c:pt idx="6516">
                  <c:v>35410</c:v>
                </c:pt>
                <c:pt idx="6517">
                  <c:v>35411</c:v>
                </c:pt>
                <c:pt idx="6518">
                  <c:v>35412</c:v>
                </c:pt>
                <c:pt idx="6519">
                  <c:v>35415</c:v>
                </c:pt>
                <c:pt idx="6520">
                  <c:v>35416</c:v>
                </c:pt>
                <c:pt idx="6521">
                  <c:v>35417</c:v>
                </c:pt>
                <c:pt idx="6522">
                  <c:v>35418</c:v>
                </c:pt>
                <c:pt idx="6523">
                  <c:v>35419</c:v>
                </c:pt>
                <c:pt idx="6524">
                  <c:v>35422</c:v>
                </c:pt>
                <c:pt idx="6525">
                  <c:v>35423</c:v>
                </c:pt>
                <c:pt idx="6526">
                  <c:v>35425</c:v>
                </c:pt>
                <c:pt idx="6527">
                  <c:v>35426</c:v>
                </c:pt>
                <c:pt idx="6528">
                  <c:v>35429</c:v>
                </c:pt>
                <c:pt idx="6529">
                  <c:v>35430</c:v>
                </c:pt>
                <c:pt idx="6530">
                  <c:v>35432</c:v>
                </c:pt>
                <c:pt idx="6531">
                  <c:v>35433</c:v>
                </c:pt>
                <c:pt idx="6532">
                  <c:v>35436</c:v>
                </c:pt>
                <c:pt idx="6533">
                  <c:v>35437</c:v>
                </c:pt>
                <c:pt idx="6534">
                  <c:v>35438</c:v>
                </c:pt>
                <c:pt idx="6535">
                  <c:v>35439</c:v>
                </c:pt>
                <c:pt idx="6536">
                  <c:v>35440</c:v>
                </c:pt>
                <c:pt idx="6537">
                  <c:v>35443</c:v>
                </c:pt>
                <c:pt idx="6538">
                  <c:v>35444</c:v>
                </c:pt>
                <c:pt idx="6539">
                  <c:v>35445</c:v>
                </c:pt>
                <c:pt idx="6540">
                  <c:v>35446</c:v>
                </c:pt>
                <c:pt idx="6541">
                  <c:v>35447</c:v>
                </c:pt>
                <c:pt idx="6542">
                  <c:v>35450</c:v>
                </c:pt>
                <c:pt idx="6543">
                  <c:v>35451</c:v>
                </c:pt>
                <c:pt idx="6544">
                  <c:v>35452</c:v>
                </c:pt>
                <c:pt idx="6545">
                  <c:v>35453</c:v>
                </c:pt>
                <c:pt idx="6546">
                  <c:v>35454</c:v>
                </c:pt>
                <c:pt idx="6547">
                  <c:v>35457</c:v>
                </c:pt>
                <c:pt idx="6548">
                  <c:v>35458</c:v>
                </c:pt>
                <c:pt idx="6549">
                  <c:v>35459</c:v>
                </c:pt>
                <c:pt idx="6550">
                  <c:v>35460</c:v>
                </c:pt>
                <c:pt idx="6551">
                  <c:v>35461</c:v>
                </c:pt>
                <c:pt idx="6552">
                  <c:v>35464</c:v>
                </c:pt>
                <c:pt idx="6553">
                  <c:v>35465</c:v>
                </c:pt>
                <c:pt idx="6554">
                  <c:v>35466</c:v>
                </c:pt>
                <c:pt idx="6555">
                  <c:v>35467</c:v>
                </c:pt>
                <c:pt idx="6556">
                  <c:v>35468</c:v>
                </c:pt>
                <c:pt idx="6557">
                  <c:v>35471</c:v>
                </c:pt>
                <c:pt idx="6558">
                  <c:v>35472</c:v>
                </c:pt>
                <c:pt idx="6559">
                  <c:v>35473</c:v>
                </c:pt>
                <c:pt idx="6560">
                  <c:v>35474</c:v>
                </c:pt>
                <c:pt idx="6561">
                  <c:v>35475</c:v>
                </c:pt>
                <c:pt idx="6562">
                  <c:v>35479</c:v>
                </c:pt>
                <c:pt idx="6563">
                  <c:v>35480</c:v>
                </c:pt>
                <c:pt idx="6564">
                  <c:v>35481</c:v>
                </c:pt>
                <c:pt idx="6565">
                  <c:v>35482</c:v>
                </c:pt>
                <c:pt idx="6566">
                  <c:v>35485</c:v>
                </c:pt>
                <c:pt idx="6567">
                  <c:v>35486</c:v>
                </c:pt>
                <c:pt idx="6568">
                  <c:v>35487</c:v>
                </c:pt>
                <c:pt idx="6569">
                  <c:v>35488</c:v>
                </c:pt>
                <c:pt idx="6570">
                  <c:v>35489</c:v>
                </c:pt>
                <c:pt idx="6571">
                  <c:v>35492</c:v>
                </c:pt>
                <c:pt idx="6572">
                  <c:v>35493</c:v>
                </c:pt>
                <c:pt idx="6573">
                  <c:v>35494</c:v>
                </c:pt>
                <c:pt idx="6574">
                  <c:v>35495</c:v>
                </c:pt>
                <c:pt idx="6575">
                  <c:v>35496</c:v>
                </c:pt>
                <c:pt idx="6576">
                  <c:v>35499</c:v>
                </c:pt>
                <c:pt idx="6577">
                  <c:v>35500</c:v>
                </c:pt>
                <c:pt idx="6578">
                  <c:v>35501</c:v>
                </c:pt>
                <c:pt idx="6579">
                  <c:v>35502</c:v>
                </c:pt>
                <c:pt idx="6580">
                  <c:v>35503</c:v>
                </c:pt>
                <c:pt idx="6581">
                  <c:v>35506</c:v>
                </c:pt>
                <c:pt idx="6582">
                  <c:v>35507</c:v>
                </c:pt>
                <c:pt idx="6583">
                  <c:v>35508</c:v>
                </c:pt>
                <c:pt idx="6584">
                  <c:v>35509</c:v>
                </c:pt>
                <c:pt idx="6585">
                  <c:v>35510</c:v>
                </c:pt>
                <c:pt idx="6586">
                  <c:v>35513</c:v>
                </c:pt>
                <c:pt idx="6587">
                  <c:v>35514</c:v>
                </c:pt>
                <c:pt idx="6588">
                  <c:v>35515</c:v>
                </c:pt>
                <c:pt idx="6589">
                  <c:v>35516</c:v>
                </c:pt>
                <c:pt idx="6590">
                  <c:v>35520</c:v>
                </c:pt>
                <c:pt idx="6591">
                  <c:v>35521</c:v>
                </c:pt>
                <c:pt idx="6592">
                  <c:v>35522</c:v>
                </c:pt>
                <c:pt idx="6593">
                  <c:v>35523</c:v>
                </c:pt>
                <c:pt idx="6594">
                  <c:v>35524</c:v>
                </c:pt>
                <c:pt idx="6595">
                  <c:v>35527</c:v>
                </c:pt>
                <c:pt idx="6596">
                  <c:v>35528</c:v>
                </c:pt>
                <c:pt idx="6597">
                  <c:v>35529</c:v>
                </c:pt>
                <c:pt idx="6598">
                  <c:v>35530</c:v>
                </c:pt>
                <c:pt idx="6599">
                  <c:v>35531</c:v>
                </c:pt>
                <c:pt idx="6600">
                  <c:v>35534</c:v>
                </c:pt>
                <c:pt idx="6601">
                  <c:v>35535</c:v>
                </c:pt>
                <c:pt idx="6602">
                  <c:v>35536</c:v>
                </c:pt>
                <c:pt idx="6603">
                  <c:v>35537</c:v>
                </c:pt>
                <c:pt idx="6604">
                  <c:v>35538</c:v>
                </c:pt>
                <c:pt idx="6605">
                  <c:v>35541</c:v>
                </c:pt>
                <c:pt idx="6606">
                  <c:v>35542</c:v>
                </c:pt>
                <c:pt idx="6607">
                  <c:v>35543</c:v>
                </c:pt>
                <c:pt idx="6608">
                  <c:v>35544</c:v>
                </c:pt>
                <c:pt idx="6609">
                  <c:v>35545</c:v>
                </c:pt>
                <c:pt idx="6610">
                  <c:v>35548</c:v>
                </c:pt>
                <c:pt idx="6611">
                  <c:v>35549</c:v>
                </c:pt>
                <c:pt idx="6612">
                  <c:v>35550</c:v>
                </c:pt>
                <c:pt idx="6613">
                  <c:v>35551</c:v>
                </c:pt>
                <c:pt idx="6614">
                  <c:v>35552</c:v>
                </c:pt>
                <c:pt idx="6615">
                  <c:v>35555</c:v>
                </c:pt>
                <c:pt idx="6616">
                  <c:v>35556</c:v>
                </c:pt>
                <c:pt idx="6617">
                  <c:v>35557</c:v>
                </c:pt>
                <c:pt idx="6618">
                  <c:v>35558</c:v>
                </c:pt>
                <c:pt idx="6619">
                  <c:v>35559</c:v>
                </c:pt>
                <c:pt idx="6620">
                  <c:v>35562</c:v>
                </c:pt>
                <c:pt idx="6621">
                  <c:v>35563</c:v>
                </c:pt>
                <c:pt idx="6622">
                  <c:v>35564</c:v>
                </c:pt>
                <c:pt idx="6623">
                  <c:v>35565</c:v>
                </c:pt>
                <c:pt idx="6624">
                  <c:v>35566</c:v>
                </c:pt>
                <c:pt idx="6625">
                  <c:v>35569</c:v>
                </c:pt>
                <c:pt idx="6626">
                  <c:v>35570</c:v>
                </c:pt>
                <c:pt idx="6627">
                  <c:v>35571</c:v>
                </c:pt>
                <c:pt idx="6628">
                  <c:v>35572</c:v>
                </c:pt>
                <c:pt idx="6629">
                  <c:v>35573</c:v>
                </c:pt>
                <c:pt idx="6630">
                  <c:v>35577</c:v>
                </c:pt>
                <c:pt idx="6631">
                  <c:v>35578</c:v>
                </c:pt>
                <c:pt idx="6632">
                  <c:v>35579</c:v>
                </c:pt>
                <c:pt idx="6633">
                  <c:v>35580</c:v>
                </c:pt>
                <c:pt idx="6634">
                  <c:v>35583</c:v>
                </c:pt>
                <c:pt idx="6635">
                  <c:v>35584</c:v>
                </c:pt>
                <c:pt idx="6636">
                  <c:v>35585</c:v>
                </c:pt>
                <c:pt idx="6637">
                  <c:v>35586</c:v>
                </c:pt>
                <c:pt idx="6638">
                  <c:v>35587</c:v>
                </c:pt>
                <c:pt idx="6639">
                  <c:v>35590</c:v>
                </c:pt>
                <c:pt idx="6640">
                  <c:v>35591</c:v>
                </c:pt>
                <c:pt idx="6641">
                  <c:v>35592</c:v>
                </c:pt>
                <c:pt idx="6642">
                  <c:v>35593</c:v>
                </c:pt>
                <c:pt idx="6643">
                  <c:v>35594</c:v>
                </c:pt>
                <c:pt idx="6644">
                  <c:v>35597</c:v>
                </c:pt>
                <c:pt idx="6645">
                  <c:v>35598</c:v>
                </c:pt>
                <c:pt idx="6646">
                  <c:v>35599</c:v>
                </c:pt>
                <c:pt idx="6647">
                  <c:v>35600</c:v>
                </c:pt>
                <c:pt idx="6648">
                  <c:v>35601</c:v>
                </c:pt>
                <c:pt idx="6649">
                  <c:v>35604</c:v>
                </c:pt>
                <c:pt idx="6650">
                  <c:v>35605</c:v>
                </c:pt>
                <c:pt idx="6651">
                  <c:v>35606</c:v>
                </c:pt>
                <c:pt idx="6652">
                  <c:v>35607</c:v>
                </c:pt>
                <c:pt idx="6653">
                  <c:v>35608</c:v>
                </c:pt>
                <c:pt idx="6654">
                  <c:v>35611</c:v>
                </c:pt>
                <c:pt idx="6655">
                  <c:v>35612</c:v>
                </c:pt>
                <c:pt idx="6656">
                  <c:v>35613</c:v>
                </c:pt>
                <c:pt idx="6657">
                  <c:v>35614</c:v>
                </c:pt>
                <c:pt idx="6658">
                  <c:v>35618</c:v>
                </c:pt>
                <c:pt idx="6659">
                  <c:v>35619</c:v>
                </c:pt>
                <c:pt idx="6660">
                  <c:v>35620</c:v>
                </c:pt>
                <c:pt idx="6661">
                  <c:v>35621</c:v>
                </c:pt>
                <c:pt idx="6662">
                  <c:v>35622</c:v>
                </c:pt>
                <c:pt idx="6663">
                  <c:v>35625</c:v>
                </c:pt>
                <c:pt idx="6664">
                  <c:v>35626</c:v>
                </c:pt>
                <c:pt idx="6665">
                  <c:v>35627</c:v>
                </c:pt>
                <c:pt idx="6666">
                  <c:v>35628</c:v>
                </c:pt>
                <c:pt idx="6667">
                  <c:v>35629</c:v>
                </c:pt>
                <c:pt idx="6668">
                  <c:v>35632</c:v>
                </c:pt>
                <c:pt idx="6669">
                  <c:v>35633</c:v>
                </c:pt>
                <c:pt idx="6670">
                  <c:v>35634</c:v>
                </c:pt>
                <c:pt idx="6671">
                  <c:v>35635</c:v>
                </c:pt>
                <c:pt idx="6672">
                  <c:v>35636</c:v>
                </c:pt>
                <c:pt idx="6673">
                  <c:v>35639</c:v>
                </c:pt>
                <c:pt idx="6674">
                  <c:v>35640</c:v>
                </c:pt>
                <c:pt idx="6675">
                  <c:v>35641</c:v>
                </c:pt>
                <c:pt idx="6676">
                  <c:v>35642</c:v>
                </c:pt>
                <c:pt idx="6677">
                  <c:v>35643</c:v>
                </c:pt>
                <c:pt idx="6678">
                  <c:v>35646</c:v>
                </c:pt>
                <c:pt idx="6679">
                  <c:v>35647</c:v>
                </c:pt>
                <c:pt idx="6680">
                  <c:v>35648</c:v>
                </c:pt>
                <c:pt idx="6681">
                  <c:v>35649</c:v>
                </c:pt>
                <c:pt idx="6682">
                  <c:v>35650</c:v>
                </c:pt>
                <c:pt idx="6683">
                  <c:v>35653</c:v>
                </c:pt>
                <c:pt idx="6684">
                  <c:v>35654</c:v>
                </c:pt>
                <c:pt idx="6685">
                  <c:v>35655</c:v>
                </c:pt>
                <c:pt idx="6686">
                  <c:v>35656</c:v>
                </c:pt>
                <c:pt idx="6687">
                  <c:v>35657</c:v>
                </c:pt>
                <c:pt idx="6688">
                  <c:v>35660</c:v>
                </c:pt>
                <c:pt idx="6689">
                  <c:v>35661</c:v>
                </c:pt>
                <c:pt idx="6690">
                  <c:v>35662</c:v>
                </c:pt>
                <c:pt idx="6691">
                  <c:v>35663</c:v>
                </c:pt>
                <c:pt idx="6692">
                  <c:v>35664</c:v>
                </c:pt>
                <c:pt idx="6693">
                  <c:v>35667</c:v>
                </c:pt>
                <c:pt idx="6694">
                  <c:v>35668</c:v>
                </c:pt>
                <c:pt idx="6695">
                  <c:v>35669</c:v>
                </c:pt>
                <c:pt idx="6696">
                  <c:v>35670</c:v>
                </c:pt>
                <c:pt idx="6697">
                  <c:v>35671</c:v>
                </c:pt>
                <c:pt idx="6698">
                  <c:v>35675</c:v>
                </c:pt>
                <c:pt idx="6699">
                  <c:v>35676</c:v>
                </c:pt>
                <c:pt idx="6700">
                  <c:v>35677</c:v>
                </c:pt>
                <c:pt idx="6701">
                  <c:v>35678</c:v>
                </c:pt>
                <c:pt idx="6702">
                  <c:v>35681</c:v>
                </c:pt>
                <c:pt idx="6703">
                  <c:v>35682</c:v>
                </c:pt>
                <c:pt idx="6704">
                  <c:v>35683</c:v>
                </c:pt>
                <c:pt idx="6705">
                  <c:v>35684</c:v>
                </c:pt>
                <c:pt idx="6706">
                  <c:v>35685</c:v>
                </c:pt>
                <c:pt idx="6707">
                  <c:v>35688</c:v>
                </c:pt>
                <c:pt idx="6708">
                  <c:v>35689</c:v>
                </c:pt>
                <c:pt idx="6709">
                  <c:v>35690</c:v>
                </c:pt>
                <c:pt idx="6710">
                  <c:v>35691</c:v>
                </c:pt>
                <c:pt idx="6711">
                  <c:v>35692</c:v>
                </c:pt>
                <c:pt idx="6712">
                  <c:v>35695</c:v>
                </c:pt>
                <c:pt idx="6713">
                  <c:v>35696</c:v>
                </c:pt>
                <c:pt idx="6714">
                  <c:v>35697</c:v>
                </c:pt>
                <c:pt idx="6715">
                  <c:v>35698</c:v>
                </c:pt>
                <c:pt idx="6716">
                  <c:v>35699</c:v>
                </c:pt>
                <c:pt idx="6717">
                  <c:v>35702</c:v>
                </c:pt>
                <c:pt idx="6718">
                  <c:v>35703</c:v>
                </c:pt>
                <c:pt idx="6719">
                  <c:v>35704</c:v>
                </c:pt>
                <c:pt idx="6720">
                  <c:v>35705</c:v>
                </c:pt>
                <c:pt idx="6721">
                  <c:v>35706</c:v>
                </c:pt>
                <c:pt idx="6722">
                  <c:v>35709</c:v>
                </c:pt>
                <c:pt idx="6723">
                  <c:v>35710</c:v>
                </c:pt>
                <c:pt idx="6724">
                  <c:v>35711</c:v>
                </c:pt>
                <c:pt idx="6725">
                  <c:v>35712</c:v>
                </c:pt>
                <c:pt idx="6726">
                  <c:v>35713</c:v>
                </c:pt>
                <c:pt idx="6727">
                  <c:v>35716</c:v>
                </c:pt>
                <c:pt idx="6728">
                  <c:v>35717</c:v>
                </c:pt>
                <c:pt idx="6729">
                  <c:v>35718</c:v>
                </c:pt>
                <c:pt idx="6730">
                  <c:v>35719</c:v>
                </c:pt>
                <c:pt idx="6731">
                  <c:v>35720</c:v>
                </c:pt>
                <c:pt idx="6732">
                  <c:v>35723</c:v>
                </c:pt>
                <c:pt idx="6733">
                  <c:v>35724</c:v>
                </c:pt>
                <c:pt idx="6734">
                  <c:v>35725</c:v>
                </c:pt>
                <c:pt idx="6735">
                  <c:v>35726</c:v>
                </c:pt>
                <c:pt idx="6736">
                  <c:v>35727</c:v>
                </c:pt>
                <c:pt idx="6737">
                  <c:v>35730</c:v>
                </c:pt>
                <c:pt idx="6738">
                  <c:v>35731</c:v>
                </c:pt>
                <c:pt idx="6739">
                  <c:v>35732</c:v>
                </c:pt>
                <c:pt idx="6740">
                  <c:v>35733</c:v>
                </c:pt>
                <c:pt idx="6741">
                  <c:v>35734</c:v>
                </c:pt>
                <c:pt idx="6742">
                  <c:v>35737</c:v>
                </c:pt>
                <c:pt idx="6743">
                  <c:v>35738</c:v>
                </c:pt>
                <c:pt idx="6744">
                  <c:v>35739</c:v>
                </c:pt>
                <c:pt idx="6745">
                  <c:v>35740</c:v>
                </c:pt>
                <c:pt idx="6746">
                  <c:v>35741</c:v>
                </c:pt>
                <c:pt idx="6747">
                  <c:v>35744</c:v>
                </c:pt>
                <c:pt idx="6748">
                  <c:v>35745</c:v>
                </c:pt>
                <c:pt idx="6749">
                  <c:v>35746</c:v>
                </c:pt>
                <c:pt idx="6750">
                  <c:v>35747</c:v>
                </c:pt>
                <c:pt idx="6751">
                  <c:v>35748</c:v>
                </c:pt>
                <c:pt idx="6752">
                  <c:v>35751</c:v>
                </c:pt>
                <c:pt idx="6753">
                  <c:v>35752</c:v>
                </c:pt>
                <c:pt idx="6754">
                  <c:v>35753</c:v>
                </c:pt>
                <c:pt idx="6755">
                  <c:v>35754</c:v>
                </c:pt>
                <c:pt idx="6756">
                  <c:v>35755</c:v>
                </c:pt>
                <c:pt idx="6757">
                  <c:v>35758</c:v>
                </c:pt>
                <c:pt idx="6758">
                  <c:v>35759</c:v>
                </c:pt>
                <c:pt idx="6759">
                  <c:v>35760</c:v>
                </c:pt>
                <c:pt idx="6760">
                  <c:v>35762</c:v>
                </c:pt>
                <c:pt idx="6761">
                  <c:v>35765</c:v>
                </c:pt>
                <c:pt idx="6762">
                  <c:v>35766</c:v>
                </c:pt>
                <c:pt idx="6763">
                  <c:v>35767</c:v>
                </c:pt>
                <c:pt idx="6764">
                  <c:v>35768</c:v>
                </c:pt>
                <c:pt idx="6765">
                  <c:v>35769</c:v>
                </c:pt>
                <c:pt idx="6766">
                  <c:v>35772</c:v>
                </c:pt>
                <c:pt idx="6767">
                  <c:v>35773</c:v>
                </c:pt>
                <c:pt idx="6768">
                  <c:v>35774</c:v>
                </c:pt>
                <c:pt idx="6769">
                  <c:v>35775</c:v>
                </c:pt>
                <c:pt idx="6770">
                  <c:v>35776</c:v>
                </c:pt>
                <c:pt idx="6771">
                  <c:v>35779</c:v>
                </c:pt>
                <c:pt idx="6772">
                  <c:v>35780</c:v>
                </c:pt>
                <c:pt idx="6773">
                  <c:v>35781</c:v>
                </c:pt>
                <c:pt idx="6774">
                  <c:v>35782</c:v>
                </c:pt>
                <c:pt idx="6775">
                  <c:v>35783</c:v>
                </c:pt>
                <c:pt idx="6776">
                  <c:v>35786</c:v>
                </c:pt>
                <c:pt idx="6777">
                  <c:v>35787</c:v>
                </c:pt>
                <c:pt idx="6778">
                  <c:v>35788</c:v>
                </c:pt>
                <c:pt idx="6779">
                  <c:v>35790</c:v>
                </c:pt>
                <c:pt idx="6780">
                  <c:v>35793</c:v>
                </c:pt>
                <c:pt idx="6781">
                  <c:v>35794</c:v>
                </c:pt>
                <c:pt idx="6782">
                  <c:v>35795</c:v>
                </c:pt>
                <c:pt idx="6783">
                  <c:v>35797</c:v>
                </c:pt>
                <c:pt idx="6784">
                  <c:v>35800</c:v>
                </c:pt>
                <c:pt idx="6785">
                  <c:v>35801</c:v>
                </c:pt>
                <c:pt idx="6786">
                  <c:v>35802</c:v>
                </c:pt>
                <c:pt idx="6787">
                  <c:v>35803</c:v>
                </c:pt>
                <c:pt idx="6788">
                  <c:v>35804</c:v>
                </c:pt>
                <c:pt idx="6789">
                  <c:v>35807</c:v>
                </c:pt>
                <c:pt idx="6790">
                  <c:v>35808</c:v>
                </c:pt>
                <c:pt idx="6791">
                  <c:v>35809</c:v>
                </c:pt>
                <c:pt idx="6792">
                  <c:v>35810</c:v>
                </c:pt>
                <c:pt idx="6793">
                  <c:v>35811</c:v>
                </c:pt>
                <c:pt idx="6794">
                  <c:v>35815</c:v>
                </c:pt>
                <c:pt idx="6795">
                  <c:v>35816</c:v>
                </c:pt>
                <c:pt idx="6796">
                  <c:v>35817</c:v>
                </c:pt>
                <c:pt idx="6797">
                  <c:v>35818</c:v>
                </c:pt>
                <c:pt idx="6798">
                  <c:v>35821</c:v>
                </c:pt>
                <c:pt idx="6799">
                  <c:v>35822</c:v>
                </c:pt>
                <c:pt idx="6800">
                  <c:v>35823</c:v>
                </c:pt>
                <c:pt idx="6801">
                  <c:v>35824</c:v>
                </c:pt>
                <c:pt idx="6802">
                  <c:v>35825</c:v>
                </c:pt>
                <c:pt idx="6803">
                  <c:v>35828</c:v>
                </c:pt>
                <c:pt idx="6804">
                  <c:v>35829</c:v>
                </c:pt>
                <c:pt idx="6805">
                  <c:v>35830</c:v>
                </c:pt>
                <c:pt idx="6806">
                  <c:v>35831</c:v>
                </c:pt>
                <c:pt idx="6807">
                  <c:v>35832</c:v>
                </c:pt>
                <c:pt idx="6808">
                  <c:v>35835</c:v>
                </c:pt>
                <c:pt idx="6809">
                  <c:v>35836</c:v>
                </c:pt>
                <c:pt idx="6810">
                  <c:v>35837</c:v>
                </c:pt>
                <c:pt idx="6811">
                  <c:v>35838</c:v>
                </c:pt>
                <c:pt idx="6812">
                  <c:v>35839</c:v>
                </c:pt>
                <c:pt idx="6813">
                  <c:v>35843</c:v>
                </c:pt>
                <c:pt idx="6814">
                  <c:v>35844</c:v>
                </c:pt>
                <c:pt idx="6815">
                  <c:v>35845</c:v>
                </c:pt>
                <c:pt idx="6816">
                  <c:v>35846</c:v>
                </c:pt>
                <c:pt idx="6817">
                  <c:v>35849</c:v>
                </c:pt>
                <c:pt idx="6818">
                  <c:v>35850</c:v>
                </c:pt>
                <c:pt idx="6819">
                  <c:v>35851</c:v>
                </c:pt>
                <c:pt idx="6820">
                  <c:v>35852</c:v>
                </c:pt>
                <c:pt idx="6821">
                  <c:v>35853</c:v>
                </c:pt>
                <c:pt idx="6822">
                  <c:v>35856</c:v>
                </c:pt>
                <c:pt idx="6823">
                  <c:v>35857</c:v>
                </c:pt>
                <c:pt idx="6824">
                  <c:v>35858</c:v>
                </c:pt>
                <c:pt idx="6825">
                  <c:v>35859</c:v>
                </c:pt>
                <c:pt idx="6826">
                  <c:v>35860</c:v>
                </c:pt>
                <c:pt idx="6827">
                  <c:v>35863</c:v>
                </c:pt>
                <c:pt idx="6828">
                  <c:v>35864</c:v>
                </c:pt>
                <c:pt idx="6829">
                  <c:v>35865</c:v>
                </c:pt>
                <c:pt idx="6830">
                  <c:v>35866</c:v>
                </c:pt>
                <c:pt idx="6831">
                  <c:v>35867</c:v>
                </c:pt>
                <c:pt idx="6832">
                  <c:v>35870</c:v>
                </c:pt>
                <c:pt idx="6833">
                  <c:v>35871</c:v>
                </c:pt>
                <c:pt idx="6834">
                  <c:v>35872</c:v>
                </c:pt>
                <c:pt idx="6835">
                  <c:v>35873</c:v>
                </c:pt>
                <c:pt idx="6836">
                  <c:v>35874</c:v>
                </c:pt>
                <c:pt idx="6837">
                  <c:v>35877</c:v>
                </c:pt>
                <c:pt idx="6838">
                  <c:v>35878</c:v>
                </c:pt>
                <c:pt idx="6839">
                  <c:v>35879</c:v>
                </c:pt>
                <c:pt idx="6840">
                  <c:v>35880</c:v>
                </c:pt>
                <c:pt idx="6841">
                  <c:v>35881</c:v>
                </c:pt>
                <c:pt idx="6842">
                  <c:v>35884</c:v>
                </c:pt>
                <c:pt idx="6843">
                  <c:v>35885</c:v>
                </c:pt>
                <c:pt idx="6844">
                  <c:v>35886</c:v>
                </c:pt>
                <c:pt idx="6845">
                  <c:v>35887</c:v>
                </c:pt>
                <c:pt idx="6846">
                  <c:v>35888</c:v>
                </c:pt>
                <c:pt idx="6847">
                  <c:v>35891</c:v>
                </c:pt>
                <c:pt idx="6848">
                  <c:v>35892</c:v>
                </c:pt>
                <c:pt idx="6849">
                  <c:v>35893</c:v>
                </c:pt>
                <c:pt idx="6850">
                  <c:v>35894</c:v>
                </c:pt>
                <c:pt idx="6851">
                  <c:v>35898</c:v>
                </c:pt>
                <c:pt idx="6852">
                  <c:v>35899</c:v>
                </c:pt>
                <c:pt idx="6853">
                  <c:v>35900</c:v>
                </c:pt>
                <c:pt idx="6854">
                  <c:v>35901</c:v>
                </c:pt>
                <c:pt idx="6855">
                  <c:v>35902</c:v>
                </c:pt>
                <c:pt idx="6856">
                  <c:v>35905</c:v>
                </c:pt>
                <c:pt idx="6857">
                  <c:v>35906</c:v>
                </c:pt>
                <c:pt idx="6858">
                  <c:v>35907</c:v>
                </c:pt>
                <c:pt idx="6859">
                  <c:v>35908</c:v>
                </c:pt>
                <c:pt idx="6860">
                  <c:v>35909</c:v>
                </c:pt>
                <c:pt idx="6861">
                  <c:v>35912</c:v>
                </c:pt>
                <c:pt idx="6862">
                  <c:v>35913</c:v>
                </c:pt>
                <c:pt idx="6863">
                  <c:v>35914</c:v>
                </c:pt>
                <c:pt idx="6864">
                  <c:v>35915</c:v>
                </c:pt>
                <c:pt idx="6865">
                  <c:v>35916</c:v>
                </c:pt>
                <c:pt idx="6866">
                  <c:v>35919</c:v>
                </c:pt>
                <c:pt idx="6867">
                  <c:v>35920</c:v>
                </c:pt>
                <c:pt idx="6868">
                  <c:v>35921</c:v>
                </c:pt>
                <c:pt idx="6869">
                  <c:v>35922</c:v>
                </c:pt>
                <c:pt idx="6870">
                  <c:v>35923</c:v>
                </c:pt>
                <c:pt idx="6871">
                  <c:v>35926</c:v>
                </c:pt>
                <c:pt idx="6872">
                  <c:v>35927</c:v>
                </c:pt>
                <c:pt idx="6873">
                  <c:v>35928</c:v>
                </c:pt>
                <c:pt idx="6874">
                  <c:v>35929</c:v>
                </c:pt>
                <c:pt idx="6875">
                  <c:v>35930</c:v>
                </c:pt>
                <c:pt idx="6876">
                  <c:v>35933</c:v>
                </c:pt>
                <c:pt idx="6877">
                  <c:v>35934</c:v>
                </c:pt>
                <c:pt idx="6878">
                  <c:v>35935</c:v>
                </c:pt>
                <c:pt idx="6879">
                  <c:v>35936</c:v>
                </c:pt>
                <c:pt idx="6880">
                  <c:v>35937</c:v>
                </c:pt>
                <c:pt idx="6881">
                  <c:v>35941</c:v>
                </c:pt>
                <c:pt idx="6882">
                  <c:v>35942</c:v>
                </c:pt>
                <c:pt idx="6883">
                  <c:v>35943</c:v>
                </c:pt>
                <c:pt idx="6884">
                  <c:v>35944</c:v>
                </c:pt>
                <c:pt idx="6885">
                  <c:v>35947</c:v>
                </c:pt>
                <c:pt idx="6886">
                  <c:v>35948</c:v>
                </c:pt>
                <c:pt idx="6887">
                  <c:v>35949</c:v>
                </c:pt>
                <c:pt idx="6888">
                  <c:v>35950</c:v>
                </c:pt>
                <c:pt idx="6889">
                  <c:v>35951</c:v>
                </c:pt>
                <c:pt idx="6890">
                  <c:v>35954</c:v>
                </c:pt>
                <c:pt idx="6891">
                  <c:v>35955</c:v>
                </c:pt>
                <c:pt idx="6892">
                  <c:v>35956</c:v>
                </c:pt>
                <c:pt idx="6893">
                  <c:v>35957</c:v>
                </c:pt>
                <c:pt idx="6894">
                  <c:v>35958</c:v>
                </c:pt>
                <c:pt idx="6895">
                  <c:v>35961</c:v>
                </c:pt>
                <c:pt idx="6896">
                  <c:v>35962</c:v>
                </c:pt>
                <c:pt idx="6897">
                  <c:v>35963</c:v>
                </c:pt>
                <c:pt idx="6898">
                  <c:v>35964</c:v>
                </c:pt>
                <c:pt idx="6899">
                  <c:v>35965</c:v>
                </c:pt>
                <c:pt idx="6900">
                  <c:v>35968</c:v>
                </c:pt>
                <c:pt idx="6901">
                  <c:v>35969</c:v>
                </c:pt>
                <c:pt idx="6902">
                  <c:v>35970</c:v>
                </c:pt>
                <c:pt idx="6903">
                  <c:v>35971</c:v>
                </c:pt>
                <c:pt idx="6904">
                  <c:v>35972</c:v>
                </c:pt>
                <c:pt idx="6905">
                  <c:v>35975</c:v>
                </c:pt>
                <c:pt idx="6906">
                  <c:v>35976</c:v>
                </c:pt>
                <c:pt idx="6907">
                  <c:v>35977</c:v>
                </c:pt>
                <c:pt idx="6908">
                  <c:v>35978</c:v>
                </c:pt>
                <c:pt idx="6909">
                  <c:v>35982</c:v>
                </c:pt>
                <c:pt idx="6910">
                  <c:v>35983</c:v>
                </c:pt>
                <c:pt idx="6911">
                  <c:v>35984</c:v>
                </c:pt>
                <c:pt idx="6912">
                  <c:v>35985</c:v>
                </c:pt>
                <c:pt idx="6913">
                  <c:v>35986</c:v>
                </c:pt>
                <c:pt idx="6914">
                  <c:v>35989</c:v>
                </c:pt>
                <c:pt idx="6915">
                  <c:v>35990</c:v>
                </c:pt>
                <c:pt idx="6916">
                  <c:v>35991</c:v>
                </c:pt>
                <c:pt idx="6917">
                  <c:v>35992</c:v>
                </c:pt>
                <c:pt idx="6918">
                  <c:v>35993</c:v>
                </c:pt>
                <c:pt idx="6919">
                  <c:v>35996</c:v>
                </c:pt>
                <c:pt idx="6920">
                  <c:v>35997</c:v>
                </c:pt>
                <c:pt idx="6921">
                  <c:v>35998</c:v>
                </c:pt>
                <c:pt idx="6922">
                  <c:v>35999</c:v>
                </c:pt>
                <c:pt idx="6923">
                  <c:v>36000</c:v>
                </c:pt>
                <c:pt idx="6924">
                  <c:v>36003</c:v>
                </c:pt>
                <c:pt idx="6925">
                  <c:v>36004</c:v>
                </c:pt>
                <c:pt idx="6926">
                  <c:v>36005</c:v>
                </c:pt>
                <c:pt idx="6927">
                  <c:v>36006</c:v>
                </c:pt>
                <c:pt idx="6928">
                  <c:v>36007</c:v>
                </c:pt>
                <c:pt idx="6929">
                  <c:v>36010</c:v>
                </c:pt>
                <c:pt idx="6930">
                  <c:v>36011</c:v>
                </c:pt>
                <c:pt idx="6931">
                  <c:v>36012</c:v>
                </c:pt>
                <c:pt idx="6932">
                  <c:v>36013</c:v>
                </c:pt>
                <c:pt idx="6933">
                  <c:v>36014</c:v>
                </c:pt>
                <c:pt idx="6934">
                  <c:v>36017</c:v>
                </c:pt>
                <c:pt idx="6935">
                  <c:v>36018</c:v>
                </c:pt>
                <c:pt idx="6936">
                  <c:v>36019</c:v>
                </c:pt>
                <c:pt idx="6937">
                  <c:v>36020</c:v>
                </c:pt>
                <c:pt idx="6938">
                  <c:v>36021</c:v>
                </c:pt>
                <c:pt idx="6939">
                  <c:v>36024</c:v>
                </c:pt>
                <c:pt idx="6940">
                  <c:v>36025</c:v>
                </c:pt>
                <c:pt idx="6941">
                  <c:v>36026</c:v>
                </c:pt>
                <c:pt idx="6942">
                  <c:v>36027</c:v>
                </c:pt>
                <c:pt idx="6943">
                  <c:v>36028</c:v>
                </c:pt>
                <c:pt idx="6944">
                  <c:v>36031</c:v>
                </c:pt>
                <c:pt idx="6945">
                  <c:v>36032</c:v>
                </c:pt>
                <c:pt idx="6946">
                  <c:v>36033</c:v>
                </c:pt>
                <c:pt idx="6947">
                  <c:v>36034</c:v>
                </c:pt>
                <c:pt idx="6948">
                  <c:v>36035</c:v>
                </c:pt>
                <c:pt idx="6949">
                  <c:v>36038</c:v>
                </c:pt>
                <c:pt idx="6950">
                  <c:v>36039</c:v>
                </c:pt>
                <c:pt idx="6951">
                  <c:v>36040</c:v>
                </c:pt>
                <c:pt idx="6952">
                  <c:v>36041</c:v>
                </c:pt>
                <c:pt idx="6953">
                  <c:v>36042</c:v>
                </c:pt>
                <c:pt idx="6954">
                  <c:v>36046</c:v>
                </c:pt>
                <c:pt idx="6955">
                  <c:v>36047</c:v>
                </c:pt>
                <c:pt idx="6956">
                  <c:v>36048</c:v>
                </c:pt>
                <c:pt idx="6957">
                  <c:v>36049</c:v>
                </c:pt>
                <c:pt idx="6958">
                  <c:v>36052</c:v>
                </c:pt>
                <c:pt idx="6959">
                  <c:v>36053</c:v>
                </c:pt>
                <c:pt idx="6960">
                  <c:v>36054</c:v>
                </c:pt>
                <c:pt idx="6961">
                  <c:v>36055</c:v>
                </c:pt>
                <c:pt idx="6962">
                  <c:v>36056</c:v>
                </c:pt>
                <c:pt idx="6963">
                  <c:v>36059</c:v>
                </c:pt>
                <c:pt idx="6964">
                  <c:v>36060</c:v>
                </c:pt>
                <c:pt idx="6965">
                  <c:v>36061</c:v>
                </c:pt>
                <c:pt idx="6966">
                  <c:v>36062</c:v>
                </c:pt>
                <c:pt idx="6967">
                  <c:v>36063</c:v>
                </c:pt>
                <c:pt idx="6968">
                  <c:v>36066</c:v>
                </c:pt>
                <c:pt idx="6969">
                  <c:v>36067</c:v>
                </c:pt>
                <c:pt idx="6970">
                  <c:v>36068</c:v>
                </c:pt>
                <c:pt idx="6971">
                  <c:v>36069</c:v>
                </c:pt>
                <c:pt idx="6972">
                  <c:v>36070</c:v>
                </c:pt>
                <c:pt idx="6973">
                  <c:v>36073</c:v>
                </c:pt>
                <c:pt idx="6974">
                  <c:v>36074</c:v>
                </c:pt>
                <c:pt idx="6975">
                  <c:v>36075</c:v>
                </c:pt>
                <c:pt idx="6976">
                  <c:v>36076</c:v>
                </c:pt>
                <c:pt idx="6977">
                  <c:v>36077</c:v>
                </c:pt>
                <c:pt idx="6978">
                  <c:v>36080</c:v>
                </c:pt>
                <c:pt idx="6979">
                  <c:v>36081</c:v>
                </c:pt>
                <c:pt idx="6980">
                  <c:v>36082</c:v>
                </c:pt>
                <c:pt idx="6981">
                  <c:v>36083</c:v>
                </c:pt>
                <c:pt idx="6982">
                  <c:v>36084</c:v>
                </c:pt>
                <c:pt idx="6983">
                  <c:v>36087</c:v>
                </c:pt>
                <c:pt idx="6984">
                  <c:v>36088</c:v>
                </c:pt>
                <c:pt idx="6985">
                  <c:v>36089</c:v>
                </c:pt>
                <c:pt idx="6986">
                  <c:v>36090</c:v>
                </c:pt>
                <c:pt idx="6987">
                  <c:v>36091</c:v>
                </c:pt>
                <c:pt idx="6988">
                  <c:v>36094</c:v>
                </c:pt>
                <c:pt idx="6989">
                  <c:v>36095</c:v>
                </c:pt>
                <c:pt idx="6990">
                  <c:v>36096</c:v>
                </c:pt>
                <c:pt idx="6991">
                  <c:v>36097</c:v>
                </c:pt>
                <c:pt idx="6992">
                  <c:v>36098</c:v>
                </c:pt>
                <c:pt idx="6993">
                  <c:v>36101</c:v>
                </c:pt>
                <c:pt idx="6994">
                  <c:v>36102</c:v>
                </c:pt>
                <c:pt idx="6995">
                  <c:v>36103</c:v>
                </c:pt>
                <c:pt idx="6996">
                  <c:v>36104</c:v>
                </c:pt>
                <c:pt idx="6997">
                  <c:v>36105</c:v>
                </c:pt>
                <c:pt idx="6998">
                  <c:v>36108</c:v>
                </c:pt>
                <c:pt idx="6999">
                  <c:v>36109</c:v>
                </c:pt>
                <c:pt idx="7000">
                  <c:v>36110</c:v>
                </c:pt>
                <c:pt idx="7001">
                  <c:v>36111</c:v>
                </c:pt>
                <c:pt idx="7002">
                  <c:v>36112</c:v>
                </c:pt>
                <c:pt idx="7003">
                  <c:v>36115</c:v>
                </c:pt>
                <c:pt idx="7004">
                  <c:v>36116</c:v>
                </c:pt>
                <c:pt idx="7005">
                  <c:v>36117</c:v>
                </c:pt>
                <c:pt idx="7006">
                  <c:v>36118</c:v>
                </c:pt>
                <c:pt idx="7007">
                  <c:v>36119</c:v>
                </c:pt>
                <c:pt idx="7008">
                  <c:v>36122</c:v>
                </c:pt>
                <c:pt idx="7009">
                  <c:v>36123</c:v>
                </c:pt>
                <c:pt idx="7010">
                  <c:v>36124</c:v>
                </c:pt>
                <c:pt idx="7011">
                  <c:v>36126</c:v>
                </c:pt>
                <c:pt idx="7012">
                  <c:v>36129</c:v>
                </c:pt>
                <c:pt idx="7013">
                  <c:v>36130</c:v>
                </c:pt>
                <c:pt idx="7014">
                  <c:v>36131</c:v>
                </c:pt>
                <c:pt idx="7015">
                  <c:v>36132</c:v>
                </c:pt>
                <c:pt idx="7016">
                  <c:v>36133</c:v>
                </c:pt>
                <c:pt idx="7017">
                  <c:v>36136</c:v>
                </c:pt>
                <c:pt idx="7018">
                  <c:v>36137</c:v>
                </c:pt>
                <c:pt idx="7019">
                  <c:v>36138</c:v>
                </c:pt>
                <c:pt idx="7020">
                  <c:v>36139</c:v>
                </c:pt>
                <c:pt idx="7021">
                  <c:v>36140</c:v>
                </c:pt>
                <c:pt idx="7022">
                  <c:v>36143</c:v>
                </c:pt>
                <c:pt idx="7023">
                  <c:v>36144</c:v>
                </c:pt>
                <c:pt idx="7024">
                  <c:v>36145</c:v>
                </c:pt>
                <c:pt idx="7025">
                  <c:v>36146</c:v>
                </c:pt>
                <c:pt idx="7026">
                  <c:v>36147</c:v>
                </c:pt>
                <c:pt idx="7027">
                  <c:v>36150</c:v>
                </c:pt>
                <c:pt idx="7028">
                  <c:v>36151</c:v>
                </c:pt>
                <c:pt idx="7029">
                  <c:v>36152</c:v>
                </c:pt>
                <c:pt idx="7030">
                  <c:v>36153</c:v>
                </c:pt>
                <c:pt idx="7031">
                  <c:v>36157</c:v>
                </c:pt>
                <c:pt idx="7032">
                  <c:v>36158</c:v>
                </c:pt>
                <c:pt idx="7033">
                  <c:v>36159</c:v>
                </c:pt>
                <c:pt idx="7034">
                  <c:v>36160</c:v>
                </c:pt>
                <c:pt idx="7035">
                  <c:v>36164</c:v>
                </c:pt>
                <c:pt idx="7036">
                  <c:v>36165</c:v>
                </c:pt>
                <c:pt idx="7037">
                  <c:v>36166</c:v>
                </c:pt>
                <c:pt idx="7038">
                  <c:v>36167</c:v>
                </c:pt>
                <c:pt idx="7039">
                  <c:v>36168</c:v>
                </c:pt>
                <c:pt idx="7040">
                  <c:v>36171</c:v>
                </c:pt>
                <c:pt idx="7041">
                  <c:v>36172</c:v>
                </c:pt>
                <c:pt idx="7042">
                  <c:v>36173</c:v>
                </c:pt>
                <c:pt idx="7043">
                  <c:v>36174</c:v>
                </c:pt>
                <c:pt idx="7044">
                  <c:v>36175</c:v>
                </c:pt>
                <c:pt idx="7045">
                  <c:v>36179</c:v>
                </c:pt>
                <c:pt idx="7046">
                  <c:v>36180</c:v>
                </c:pt>
                <c:pt idx="7047">
                  <c:v>36181</c:v>
                </c:pt>
                <c:pt idx="7048">
                  <c:v>36182</c:v>
                </c:pt>
                <c:pt idx="7049">
                  <c:v>36185</c:v>
                </c:pt>
                <c:pt idx="7050">
                  <c:v>36186</c:v>
                </c:pt>
                <c:pt idx="7051">
                  <c:v>36187</c:v>
                </c:pt>
                <c:pt idx="7052">
                  <c:v>36188</c:v>
                </c:pt>
                <c:pt idx="7053">
                  <c:v>36189</c:v>
                </c:pt>
                <c:pt idx="7054">
                  <c:v>36192</c:v>
                </c:pt>
                <c:pt idx="7055">
                  <c:v>36193</c:v>
                </c:pt>
                <c:pt idx="7056">
                  <c:v>36194</c:v>
                </c:pt>
                <c:pt idx="7057">
                  <c:v>36195</c:v>
                </c:pt>
                <c:pt idx="7058">
                  <c:v>36196</c:v>
                </c:pt>
                <c:pt idx="7059">
                  <c:v>36199</c:v>
                </c:pt>
                <c:pt idx="7060">
                  <c:v>36200</c:v>
                </c:pt>
                <c:pt idx="7061">
                  <c:v>36201</c:v>
                </c:pt>
                <c:pt idx="7062">
                  <c:v>36202</c:v>
                </c:pt>
                <c:pt idx="7063">
                  <c:v>36203</c:v>
                </c:pt>
                <c:pt idx="7064">
                  <c:v>36207</c:v>
                </c:pt>
                <c:pt idx="7065">
                  <c:v>36208</c:v>
                </c:pt>
                <c:pt idx="7066">
                  <c:v>36209</c:v>
                </c:pt>
                <c:pt idx="7067">
                  <c:v>36210</c:v>
                </c:pt>
                <c:pt idx="7068">
                  <c:v>36213</c:v>
                </c:pt>
                <c:pt idx="7069">
                  <c:v>36214</c:v>
                </c:pt>
                <c:pt idx="7070">
                  <c:v>36215</c:v>
                </c:pt>
                <c:pt idx="7071">
                  <c:v>36216</c:v>
                </c:pt>
                <c:pt idx="7072">
                  <c:v>36217</c:v>
                </c:pt>
                <c:pt idx="7073">
                  <c:v>36220</c:v>
                </c:pt>
                <c:pt idx="7074">
                  <c:v>36221</c:v>
                </c:pt>
                <c:pt idx="7075">
                  <c:v>36222</c:v>
                </c:pt>
                <c:pt idx="7076">
                  <c:v>36223</c:v>
                </c:pt>
                <c:pt idx="7077">
                  <c:v>36224</c:v>
                </c:pt>
                <c:pt idx="7078">
                  <c:v>36227</c:v>
                </c:pt>
                <c:pt idx="7079">
                  <c:v>36228</c:v>
                </c:pt>
                <c:pt idx="7080">
                  <c:v>36229</c:v>
                </c:pt>
                <c:pt idx="7081">
                  <c:v>36230</c:v>
                </c:pt>
                <c:pt idx="7082">
                  <c:v>36231</c:v>
                </c:pt>
                <c:pt idx="7083">
                  <c:v>36234</c:v>
                </c:pt>
                <c:pt idx="7084">
                  <c:v>36235</c:v>
                </c:pt>
                <c:pt idx="7085">
                  <c:v>36236</c:v>
                </c:pt>
                <c:pt idx="7086">
                  <c:v>36237</c:v>
                </c:pt>
                <c:pt idx="7087">
                  <c:v>36238</c:v>
                </c:pt>
                <c:pt idx="7088">
                  <c:v>36241</c:v>
                </c:pt>
                <c:pt idx="7089">
                  <c:v>36242</c:v>
                </c:pt>
                <c:pt idx="7090">
                  <c:v>36243</c:v>
                </c:pt>
                <c:pt idx="7091">
                  <c:v>36244</c:v>
                </c:pt>
                <c:pt idx="7092">
                  <c:v>36245</c:v>
                </c:pt>
                <c:pt idx="7093">
                  <c:v>36248</c:v>
                </c:pt>
                <c:pt idx="7094">
                  <c:v>36249</c:v>
                </c:pt>
                <c:pt idx="7095">
                  <c:v>36250</c:v>
                </c:pt>
                <c:pt idx="7096">
                  <c:v>36251</c:v>
                </c:pt>
                <c:pt idx="7097">
                  <c:v>36255</c:v>
                </c:pt>
                <c:pt idx="7098">
                  <c:v>36256</c:v>
                </c:pt>
                <c:pt idx="7099">
                  <c:v>36257</c:v>
                </c:pt>
                <c:pt idx="7100">
                  <c:v>36258</c:v>
                </c:pt>
                <c:pt idx="7101">
                  <c:v>36259</c:v>
                </c:pt>
                <c:pt idx="7102">
                  <c:v>36262</c:v>
                </c:pt>
                <c:pt idx="7103">
                  <c:v>36263</c:v>
                </c:pt>
                <c:pt idx="7104">
                  <c:v>36264</c:v>
                </c:pt>
                <c:pt idx="7105">
                  <c:v>36265</c:v>
                </c:pt>
                <c:pt idx="7106">
                  <c:v>36266</c:v>
                </c:pt>
                <c:pt idx="7107">
                  <c:v>36269</c:v>
                </c:pt>
                <c:pt idx="7108">
                  <c:v>36270</c:v>
                </c:pt>
                <c:pt idx="7109">
                  <c:v>36271</c:v>
                </c:pt>
                <c:pt idx="7110">
                  <c:v>36272</c:v>
                </c:pt>
                <c:pt idx="7111">
                  <c:v>36273</c:v>
                </c:pt>
                <c:pt idx="7112">
                  <c:v>36276</c:v>
                </c:pt>
                <c:pt idx="7113">
                  <c:v>36277</c:v>
                </c:pt>
                <c:pt idx="7114">
                  <c:v>36278</c:v>
                </c:pt>
                <c:pt idx="7115">
                  <c:v>36279</c:v>
                </c:pt>
                <c:pt idx="7116">
                  <c:v>36280</c:v>
                </c:pt>
                <c:pt idx="7117">
                  <c:v>36283</c:v>
                </c:pt>
                <c:pt idx="7118">
                  <c:v>36284</c:v>
                </c:pt>
                <c:pt idx="7119">
                  <c:v>36285</c:v>
                </c:pt>
                <c:pt idx="7120">
                  <c:v>36286</c:v>
                </c:pt>
                <c:pt idx="7121">
                  <c:v>36287</c:v>
                </c:pt>
                <c:pt idx="7122">
                  <c:v>36290</c:v>
                </c:pt>
                <c:pt idx="7123">
                  <c:v>36291</c:v>
                </c:pt>
                <c:pt idx="7124">
                  <c:v>36292</c:v>
                </c:pt>
                <c:pt idx="7125">
                  <c:v>36293</c:v>
                </c:pt>
                <c:pt idx="7126">
                  <c:v>36294</c:v>
                </c:pt>
                <c:pt idx="7127">
                  <c:v>36297</c:v>
                </c:pt>
                <c:pt idx="7128">
                  <c:v>36298</c:v>
                </c:pt>
                <c:pt idx="7129">
                  <c:v>36299</c:v>
                </c:pt>
                <c:pt idx="7130">
                  <c:v>36300</c:v>
                </c:pt>
                <c:pt idx="7131">
                  <c:v>36301</c:v>
                </c:pt>
                <c:pt idx="7132">
                  <c:v>36304</c:v>
                </c:pt>
                <c:pt idx="7133">
                  <c:v>36305</c:v>
                </c:pt>
                <c:pt idx="7134">
                  <c:v>36306</c:v>
                </c:pt>
                <c:pt idx="7135">
                  <c:v>36307</c:v>
                </c:pt>
                <c:pt idx="7136">
                  <c:v>36308</c:v>
                </c:pt>
                <c:pt idx="7137">
                  <c:v>36312</c:v>
                </c:pt>
                <c:pt idx="7138">
                  <c:v>36313</c:v>
                </c:pt>
                <c:pt idx="7139">
                  <c:v>36314</c:v>
                </c:pt>
                <c:pt idx="7140">
                  <c:v>36315</c:v>
                </c:pt>
                <c:pt idx="7141">
                  <c:v>36318</c:v>
                </c:pt>
                <c:pt idx="7142">
                  <c:v>36319</c:v>
                </c:pt>
                <c:pt idx="7143">
                  <c:v>36320</c:v>
                </c:pt>
                <c:pt idx="7144">
                  <c:v>36321</c:v>
                </c:pt>
                <c:pt idx="7145">
                  <c:v>36322</c:v>
                </c:pt>
                <c:pt idx="7146">
                  <c:v>36325</c:v>
                </c:pt>
                <c:pt idx="7147">
                  <c:v>36326</c:v>
                </c:pt>
                <c:pt idx="7148">
                  <c:v>36327</c:v>
                </c:pt>
                <c:pt idx="7149">
                  <c:v>36328</c:v>
                </c:pt>
                <c:pt idx="7150">
                  <c:v>36329</c:v>
                </c:pt>
                <c:pt idx="7151">
                  <c:v>36332</c:v>
                </c:pt>
                <c:pt idx="7152">
                  <c:v>36333</c:v>
                </c:pt>
                <c:pt idx="7153">
                  <c:v>36334</c:v>
                </c:pt>
                <c:pt idx="7154">
                  <c:v>36335</c:v>
                </c:pt>
                <c:pt idx="7155">
                  <c:v>36336</c:v>
                </c:pt>
                <c:pt idx="7156">
                  <c:v>36339</c:v>
                </c:pt>
                <c:pt idx="7157">
                  <c:v>36340</c:v>
                </c:pt>
                <c:pt idx="7158">
                  <c:v>36341</c:v>
                </c:pt>
                <c:pt idx="7159">
                  <c:v>36342</c:v>
                </c:pt>
                <c:pt idx="7160">
                  <c:v>36343</c:v>
                </c:pt>
                <c:pt idx="7161">
                  <c:v>36347</c:v>
                </c:pt>
                <c:pt idx="7162">
                  <c:v>36348</c:v>
                </c:pt>
                <c:pt idx="7163">
                  <c:v>36349</c:v>
                </c:pt>
                <c:pt idx="7164">
                  <c:v>36350</c:v>
                </c:pt>
                <c:pt idx="7165">
                  <c:v>36353</c:v>
                </c:pt>
                <c:pt idx="7166">
                  <c:v>36354</c:v>
                </c:pt>
                <c:pt idx="7167">
                  <c:v>36355</c:v>
                </c:pt>
                <c:pt idx="7168">
                  <c:v>36356</c:v>
                </c:pt>
                <c:pt idx="7169">
                  <c:v>36357</c:v>
                </c:pt>
                <c:pt idx="7170">
                  <c:v>36360</c:v>
                </c:pt>
                <c:pt idx="7171">
                  <c:v>36361</c:v>
                </c:pt>
                <c:pt idx="7172">
                  <c:v>36362</c:v>
                </c:pt>
                <c:pt idx="7173">
                  <c:v>36363</c:v>
                </c:pt>
                <c:pt idx="7174">
                  <c:v>36364</c:v>
                </c:pt>
                <c:pt idx="7175">
                  <c:v>36367</c:v>
                </c:pt>
                <c:pt idx="7176">
                  <c:v>36368</c:v>
                </c:pt>
                <c:pt idx="7177">
                  <c:v>36369</c:v>
                </c:pt>
                <c:pt idx="7178">
                  <c:v>36370</c:v>
                </c:pt>
                <c:pt idx="7179">
                  <c:v>36371</c:v>
                </c:pt>
                <c:pt idx="7180">
                  <c:v>36374</c:v>
                </c:pt>
                <c:pt idx="7181">
                  <c:v>36375</c:v>
                </c:pt>
                <c:pt idx="7182">
                  <c:v>36376</c:v>
                </c:pt>
                <c:pt idx="7183">
                  <c:v>36377</c:v>
                </c:pt>
                <c:pt idx="7184">
                  <c:v>36378</c:v>
                </c:pt>
                <c:pt idx="7185">
                  <c:v>36381</c:v>
                </c:pt>
                <c:pt idx="7186">
                  <c:v>36382</c:v>
                </c:pt>
                <c:pt idx="7187">
                  <c:v>36383</c:v>
                </c:pt>
                <c:pt idx="7188">
                  <c:v>36384</c:v>
                </c:pt>
                <c:pt idx="7189">
                  <c:v>36385</c:v>
                </c:pt>
                <c:pt idx="7190">
                  <c:v>36388</c:v>
                </c:pt>
                <c:pt idx="7191">
                  <c:v>36389</c:v>
                </c:pt>
                <c:pt idx="7192">
                  <c:v>36390</c:v>
                </c:pt>
                <c:pt idx="7193">
                  <c:v>36391</c:v>
                </c:pt>
                <c:pt idx="7194">
                  <c:v>36392</c:v>
                </c:pt>
                <c:pt idx="7195">
                  <c:v>36395</c:v>
                </c:pt>
                <c:pt idx="7196">
                  <c:v>36396</c:v>
                </c:pt>
                <c:pt idx="7197">
                  <c:v>36397</c:v>
                </c:pt>
                <c:pt idx="7198">
                  <c:v>36398</c:v>
                </c:pt>
                <c:pt idx="7199">
                  <c:v>36399</c:v>
                </c:pt>
                <c:pt idx="7200">
                  <c:v>36402</c:v>
                </c:pt>
                <c:pt idx="7201">
                  <c:v>36403</c:v>
                </c:pt>
                <c:pt idx="7202">
                  <c:v>36404</c:v>
                </c:pt>
                <c:pt idx="7203">
                  <c:v>36405</c:v>
                </c:pt>
                <c:pt idx="7204">
                  <c:v>36406</c:v>
                </c:pt>
                <c:pt idx="7205">
                  <c:v>36410</c:v>
                </c:pt>
                <c:pt idx="7206">
                  <c:v>36411</c:v>
                </c:pt>
                <c:pt idx="7207">
                  <c:v>36412</c:v>
                </c:pt>
                <c:pt idx="7208">
                  <c:v>36413</c:v>
                </c:pt>
                <c:pt idx="7209">
                  <c:v>36416</c:v>
                </c:pt>
                <c:pt idx="7210">
                  <c:v>36417</c:v>
                </c:pt>
                <c:pt idx="7211">
                  <c:v>36418</c:v>
                </c:pt>
                <c:pt idx="7212">
                  <c:v>36419</c:v>
                </c:pt>
                <c:pt idx="7213">
                  <c:v>36420</c:v>
                </c:pt>
                <c:pt idx="7214">
                  <c:v>36423</c:v>
                </c:pt>
                <c:pt idx="7215">
                  <c:v>36424</c:v>
                </c:pt>
                <c:pt idx="7216">
                  <c:v>36425</c:v>
                </c:pt>
                <c:pt idx="7217">
                  <c:v>36426</c:v>
                </c:pt>
                <c:pt idx="7218">
                  <c:v>36427</c:v>
                </c:pt>
                <c:pt idx="7219">
                  <c:v>36430</c:v>
                </c:pt>
                <c:pt idx="7220">
                  <c:v>36431</c:v>
                </c:pt>
                <c:pt idx="7221">
                  <c:v>36432</c:v>
                </c:pt>
                <c:pt idx="7222">
                  <c:v>36433</c:v>
                </c:pt>
                <c:pt idx="7223">
                  <c:v>36434</c:v>
                </c:pt>
                <c:pt idx="7224">
                  <c:v>36437</c:v>
                </c:pt>
                <c:pt idx="7225">
                  <c:v>36438</c:v>
                </c:pt>
                <c:pt idx="7226">
                  <c:v>36439</c:v>
                </c:pt>
                <c:pt idx="7227">
                  <c:v>36440</c:v>
                </c:pt>
                <c:pt idx="7228">
                  <c:v>36441</c:v>
                </c:pt>
                <c:pt idx="7229">
                  <c:v>36444</c:v>
                </c:pt>
                <c:pt idx="7230">
                  <c:v>36445</c:v>
                </c:pt>
                <c:pt idx="7231">
                  <c:v>36446</c:v>
                </c:pt>
                <c:pt idx="7232">
                  <c:v>36447</c:v>
                </c:pt>
                <c:pt idx="7233">
                  <c:v>36448</c:v>
                </c:pt>
                <c:pt idx="7234">
                  <c:v>36451</c:v>
                </c:pt>
                <c:pt idx="7235">
                  <c:v>36452</c:v>
                </c:pt>
                <c:pt idx="7236">
                  <c:v>36453</c:v>
                </c:pt>
                <c:pt idx="7237">
                  <c:v>36454</c:v>
                </c:pt>
                <c:pt idx="7238">
                  <c:v>36455</c:v>
                </c:pt>
                <c:pt idx="7239">
                  <c:v>36458</c:v>
                </c:pt>
                <c:pt idx="7240">
                  <c:v>36459</c:v>
                </c:pt>
                <c:pt idx="7241">
                  <c:v>36460</c:v>
                </c:pt>
                <c:pt idx="7242">
                  <c:v>36461</c:v>
                </c:pt>
                <c:pt idx="7243">
                  <c:v>36462</c:v>
                </c:pt>
                <c:pt idx="7244">
                  <c:v>36465</c:v>
                </c:pt>
                <c:pt idx="7245">
                  <c:v>36466</c:v>
                </c:pt>
                <c:pt idx="7246">
                  <c:v>36467</c:v>
                </c:pt>
                <c:pt idx="7247">
                  <c:v>36468</c:v>
                </c:pt>
                <c:pt idx="7248">
                  <c:v>36469</c:v>
                </c:pt>
                <c:pt idx="7249">
                  <c:v>36472</c:v>
                </c:pt>
                <c:pt idx="7250">
                  <c:v>36473</c:v>
                </c:pt>
                <c:pt idx="7251">
                  <c:v>36474</c:v>
                </c:pt>
                <c:pt idx="7252">
                  <c:v>36475</c:v>
                </c:pt>
                <c:pt idx="7253">
                  <c:v>36476</c:v>
                </c:pt>
                <c:pt idx="7254">
                  <c:v>36479</c:v>
                </c:pt>
                <c:pt idx="7255">
                  <c:v>36480</c:v>
                </c:pt>
                <c:pt idx="7256">
                  <c:v>36481</c:v>
                </c:pt>
                <c:pt idx="7257">
                  <c:v>36482</c:v>
                </c:pt>
                <c:pt idx="7258">
                  <c:v>36483</c:v>
                </c:pt>
                <c:pt idx="7259">
                  <c:v>36486</c:v>
                </c:pt>
                <c:pt idx="7260">
                  <c:v>36487</c:v>
                </c:pt>
                <c:pt idx="7261">
                  <c:v>36488</c:v>
                </c:pt>
                <c:pt idx="7262">
                  <c:v>36490</c:v>
                </c:pt>
                <c:pt idx="7263">
                  <c:v>36493</c:v>
                </c:pt>
                <c:pt idx="7264">
                  <c:v>36494</c:v>
                </c:pt>
                <c:pt idx="7265">
                  <c:v>36495</c:v>
                </c:pt>
                <c:pt idx="7266">
                  <c:v>36496</c:v>
                </c:pt>
                <c:pt idx="7267">
                  <c:v>36497</c:v>
                </c:pt>
                <c:pt idx="7268">
                  <c:v>36500</c:v>
                </c:pt>
                <c:pt idx="7269">
                  <c:v>36501</c:v>
                </c:pt>
                <c:pt idx="7270">
                  <c:v>36502</c:v>
                </c:pt>
                <c:pt idx="7271">
                  <c:v>36503</c:v>
                </c:pt>
                <c:pt idx="7272">
                  <c:v>36504</c:v>
                </c:pt>
                <c:pt idx="7273">
                  <c:v>36507</c:v>
                </c:pt>
                <c:pt idx="7274">
                  <c:v>36508</c:v>
                </c:pt>
                <c:pt idx="7275">
                  <c:v>36509</c:v>
                </c:pt>
                <c:pt idx="7276">
                  <c:v>36510</c:v>
                </c:pt>
                <c:pt idx="7277">
                  <c:v>36511</c:v>
                </c:pt>
                <c:pt idx="7278">
                  <c:v>36514</c:v>
                </c:pt>
                <c:pt idx="7279">
                  <c:v>36515</c:v>
                </c:pt>
                <c:pt idx="7280">
                  <c:v>36516</c:v>
                </c:pt>
                <c:pt idx="7281">
                  <c:v>36517</c:v>
                </c:pt>
                <c:pt idx="7282">
                  <c:v>36521</c:v>
                </c:pt>
                <c:pt idx="7283">
                  <c:v>36522</c:v>
                </c:pt>
                <c:pt idx="7284">
                  <c:v>36523</c:v>
                </c:pt>
                <c:pt idx="7285">
                  <c:v>36524</c:v>
                </c:pt>
                <c:pt idx="7286">
                  <c:v>36525</c:v>
                </c:pt>
                <c:pt idx="7287">
                  <c:v>36528</c:v>
                </c:pt>
                <c:pt idx="7288">
                  <c:v>36529</c:v>
                </c:pt>
                <c:pt idx="7289">
                  <c:v>36530</c:v>
                </c:pt>
                <c:pt idx="7290">
                  <c:v>36531</c:v>
                </c:pt>
                <c:pt idx="7291">
                  <c:v>36532</c:v>
                </c:pt>
                <c:pt idx="7292">
                  <c:v>36535</c:v>
                </c:pt>
                <c:pt idx="7293">
                  <c:v>36536</c:v>
                </c:pt>
                <c:pt idx="7294">
                  <c:v>36537</c:v>
                </c:pt>
                <c:pt idx="7295">
                  <c:v>36538</c:v>
                </c:pt>
                <c:pt idx="7296">
                  <c:v>36539</c:v>
                </c:pt>
                <c:pt idx="7297">
                  <c:v>36543</c:v>
                </c:pt>
                <c:pt idx="7298">
                  <c:v>36544</c:v>
                </c:pt>
                <c:pt idx="7299">
                  <c:v>36545</c:v>
                </c:pt>
                <c:pt idx="7300">
                  <c:v>36546</c:v>
                </c:pt>
                <c:pt idx="7301">
                  <c:v>36549</c:v>
                </c:pt>
                <c:pt idx="7302">
                  <c:v>36550</c:v>
                </c:pt>
                <c:pt idx="7303">
                  <c:v>36551</c:v>
                </c:pt>
                <c:pt idx="7304">
                  <c:v>36552</c:v>
                </c:pt>
                <c:pt idx="7305">
                  <c:v>36553</c:v>
                </c:pt>
                <c:pt idx="7306">
                  <c:v>36556</c:v>
                </c:pt>
                <c:pt idx="7307">
                  <c:v>36557</c:v>
                </c:pt>
                <c:pt idx="7308">
                  <c:v>36558</c:v>
                </c:pt>
                <c:pt idx="7309">
                  <c:v>36559</c:v>
                </c:pt>
                <c:pt idx="7310">
                  <c:v>36560</c:v>
                </c:pt>
                <c:pt idx="7311">
                  <c:v>36563</c:v>
                </c:pt>
                <c:pt idx="7312">
                  <c:v>36564</c:v>
                </c:pt>
                <c:pt idx="7313">
                  <c:v>36565</c:v>
                </c:pt>
                <c:pt idx="7314">
                  <c:v>36566</c:v>
                </c:pt>
                <c:pt idx="7315">
                  <c:v>36567</c:v>
                </c:pt>
                <c:pt idx="7316">
                  <c:v>36570</c:v>
                </c:pt>
                <c:pt idx="7317">
                  <c:v>36571</c:v>
                </c:pt>
                <c:pt idx="7318">
                  <c:v>36572</c:v>
                </c:pt>
                <c:pt idx="7319">
                  <c:v>36573</c:v>
                </c:pt>
                <c:pt idx="7320">
                  <c:v>36574</c:v>
                </c:pt>
                <c:pt idx="7321">
                  <c:v>36578</c:v>
                </c:pt>
                <c:pt idx="7322">
                  <c:v>36579</c:v>
                </c:pt>
                <c:pt idx="7323">
                  <c:v>36580</c:v>
                </c:pt>
                <c:pt idx="7324">
                  <c:v>36581</c:v>
                </c:pt>
                <c:pt idx="7325">
                  <c:v>36584</c:v>
                </c:pt>
                <c:pt idx="7326">
                  <c:v>36585</c:v>
                </c:pt>
                <c:pt idx="7327">
                  <c:v>36586</c:v>
                </c:pt>
                <c:pt idx="7328">
                  <c:v>36587</c:v>
                </c:pt>
                <c:pt idx="7329">
                  <c:v>36588</c:v>
                </c:pt>
                <c:pt idx="7330">
                  <c:v>36591</c:v>
                </c:pt>
                <c:pt idx="7331">
                  <c:v>36592</c:v>
                </c:pt>
                <c:pt idx="7332">
                  <c:v>36593</c:v>
                </c:pt>
                <c:pt idx="7333">
                  <c:v>36594</c:v>
                </c:pt>
                <c:pt idx="7334">
                  <c:v>36595</c:v>
                </c:pt>
                <c:pt idx="7335">
                  <c:v>36598</c:v>
                </c:pt>
                <c:pt idx="7336">
                  <c:v>36599</c:v>
                </c:pt>
                <c:pt idx="7337">
                  <c:v>36600</c:v>
                </c:pt>
                <c:pt idx="7338">
                  <c:v>36601</c:v>
                </c:pt>
                <c:pt idx="7339">
                  <c:v>36602</c:v>
                </c:pt>
                <c:pt idx="7340">
                  <c:v>36605</c:v>
                </c:pt>
                <c:pt idx="7341">
                  <c:v>36606</c:v>
                </c:pt>
                <c:pt idx="7342">
                  <c:v>36607</c:v>
                </c:pt>
                <c:pt idx="7343">
                  <c:v>36608</c:v>
                </c:pt>
                <c:pt idx="7344">
                  <c:v>36609</c:v>
                </c:pt>
                <c:pt idx="7345">
                  <c:v>36612</c:v>
                </c:pt>
                <c:pt idx="7346">
                  <c:v>36613</c:v>
                </c:pt>
                <c:pt idx="7347">
                  <c:v>36614</c:v>
                </c:pt>
                <c:pt idx="7348">
                  <c:v>36615</c:v>
                </c:pt>
                <c:pt idx="7349">
                  <c:v>36616</c:v>
                </c:pt>
                <c:pt idx="7350">
                  <c:v>36619</c:v>
                </c:pt>
                <c:pt idx="7351">
                  <c:v>36620</c:v>
                </c:pt>
                <c:pt idx="7352">
                  <c:v>36621</c:v>
                </c:pt>
                <c:pt idx="7353">
                  <c:v>36622</c:v>
                </c:pt>
                <c:pt idx="7354">
                  <c:v>36623</c:v>
                </c:pt>
                <c:pt idx="7355">
                  <c:v>36626</c:v>
                </c:pt>
                <c:pt idx="7356">
                  <c:v>36627</c:v>
                </c:pt>
                <c:pt idx="7357">
                  <c:v>36628</c:v>
                </c:pt>
                <c:pt idx="7358">
                  <c:v>36629</c:v>
                </c:pt>
                <c:pt idx="7359">
                  <c:v>36630</c:v>
                </c:pt>
                <c:pt idx="7360">
                  <c:v>36633</c:v>
                </c:pt>
                <c:pt idx="7361">
                  <c:v>36634</c:v>
                </c:pt>
                <c:pt idx="7362">
                  <c:v>36635</c:v>
                </c:pt>
                <c:pt idx="7363">
                  <c:v>36636</c:v>
                </c:pt>
                <c:pt idx="7364">
                  <c:v>36640</c:v>
                </c:pt>
                <c:pt idx="7365">
                  <c:v>36641</c:v>
                </c:pt>
                <c:pt idx="7366">
                  <c:v>36642</c:v>
                </c:pt>
                <c:pt idx="7367">
                  <c:v>36643</c:v>
                </c:pt>
                <c:pt idx="7368">
                  <c:v>36644</c:v>
                </c:pt>
                <c:pt idx="7369">
                  <c:v>36647</c:v>
                </c:pt>
                <c:pt idx="7370">
                  <c:v>36648</c:v>
                </c:pt>
                <c:pt idx="7371">
                  <c:v>36649</c:v>
                </c:pt>
                <c:pt idx="7372">
                  <c:v>36650</c:v>
                </c:pt>
                <c:pt idx="7373">
                  <c:v>36651</c:v>
                </c:pt>
                <c:pt idx="7374">
                  <c:v>36654</c:v>
                </c:pt>
                <c:pt idx="7375">
                  <c:v>36655</c:v>
                </c:pt>
                <c:pt idx="7376">
                  <c:v>36656</c:v>
                </c:pt>
                <c:pt idx="7377">
                  <c:v>36657</c:v>
                </c:pt>
                <c:pt idx="7378">
                  <c:v>36658</c:v>
                </c:pt>
                <c:pt idx="7379">
                  <c:v>36661</c:v>
                </c:pt>
                <c:pt idx="7380">
                  <c:v>36662</c:v>
                </c:pt>
                <c:pt idx="7381">
                  <c:v>36663</c:v>
                </c:pt>
                <c:pt idx="7382">
                  <c:v>36664</c:v>
                </c:pt>
                <c:pt idx="7383">
                  <c:v>36665</c:v>
                </c:pt>
                <c:pt idx="7384">
                  <c:v>36668</c:v>
                </c:pt>
                <c:pt idx="7385">
                  <c:v>36669</c:v>
                </c:pt>
                <c:pt idx="7386">
                  <c:v>36670</c:v>
                </c:pt>
                <c:pt idx="7387">
                  <c:v>36671</c:v>
                </c:pt>
                <c:pt idx="7388">
                  <c:v>36672</c:v>
                </c:pt>
                <c:pt idx="7389">
                  <c:v>36676</c:v>
                </c:pt>
                <c:pt idx="7390">
                  <c:v>36677</c:v>
                </c:pt>
                <c:pt idx="7391">
                  <c:v>36678</c:v>
                </c:pt>
                <c:pt idx="7392">
                  <c:v>36679</c:v>
                </c:pt>
                <c:pt idx="7393">
                  <c:v>36682</c:v>
                </c:pt>
                <c:pt idx="7394">
                  <c:v>36683</c:v>
                </c:pt>
                <c:pt idx="7395">
                  <c:v>36684</c:v>
                </c:pt>
                <c:pt idx="7396">
                  <c:v>36685</c:v>
                </c:pt>
                <c:pt idx="7397">
                  <c:v>36686</c:v>
                </c:pt>
                <c:pt idx="7398">
                  <c:v>36689</c:v>
                </c:pt>
                <c:pt idx="7399">
                  <c:v>36690</c:v>
                </c:pt>
                <c:pt idx="7400">
                  <c:v>36691</c:v>
                </c:pt>
                <c:pt idx="7401">
                  <c:v>36692</c:v>
                </c:pt>
                <c:pt idx="7402">
                  <c:v>36693</c:v>
                </c:pt>
                <c:pt idx="7403">
                  <c:v>36696</c:v>
                </c:pt>
                <c:pt idx="7404">
                  <c:v>36697</c:v>
                </c:pt>
                <c:pt idx="7405">
                  <c:v>36698</c:v>
                </c:pt>
                <c:pt idx="7406">
                  <c:v>36699</c:v>
                </c:pt>
                <c:pt idx="7407">
                  <c:v>36700</c:v>
                </c:pt>
                <c:pt idx="7408">
                  <c:v>36703</c:v>
                </c:pt>
                <c:pt idx="7409">
                  <c:v>36704</c:v>
                </c:pt>
                <c:pt idx="7410">
                  <c:v>36705</c:v>
                </c:pt>
                <c:pt idx="7411">
                  <c:v>36706</c:v>
                </c:pt>
                <c:pt idx="7412">
                  <c:v>36707</c:v>
                </c:pt>
                <c:pt idx="7413">
                  <c:v>36710</c:v>
                </c:pt>
                <c:pt idx="7414">
                  <c:v>36712</c:v>
                </c:pt>
                <c:pt idx="7415">
                  <c:v>36713</c:v>
                </c:pt>
                <c:pt idx="7416">
                  <c:v>36714</c:v>
                </c:pt>
                <c:pt idx="7417">
                  <c:v>36717</c:v>
                </c:pt>
                <c:pt idx="7418">
                  <c:v>36718</c:v>
                </c:pt>
                <c:pt idx="7419">
                  <c:v>36719</c:v>
                </c:pt>
                <c:pt idx="7420">
                  <c:v>36720</c:v>
                </c:pt>
                <c:pt idx="7421">
                  <c:v>36721</c:v>
                </c:pt>
                <c:pt idx="7422">
                  <c:v>36724</c:v>
                </c:pt>
                <c:pt idx="7423">
                  <c:v>36725</c:v>
                </c:pt>
                <c:pt idx="7424">
                  <c:v>36726</c:v>
                </c:pt>
                <c:pt idx="7425">
                  <c:v>36727</c:v>
                </c:pt>
                <c:pt idx="7426">
                  <c:v>36728</c:v>
                </c:pt>
                <c:pt idx="7427">
                  <c:v>36731</c:v>
                </c:pt>
                <c:pt idx="7428">
                  <c:v>36732</c:v>
                </c:pt>
                <c:pt idx="7429">
                  <c:v>36733</c:v>
                </c:pt>
                <c:pt idx="7430">
                  <c:v>36734</c:v>
                </c:pt>
                <c:pt idx="7431">
                  <c:v>36735</c:v>
                </c:pt>
                <c:pt idx="7432">
                  <c:v>36738</c:v>
                </c:pt>
                <c:pt idx="7433">
                  <c:v>36739</c:v>
                </c:pt>
                <c:pt idx="7434">
                  <c:v>36740</c:v>
                </c:pt>
                <c:pt idx="7435">
                  <c:v>36741</c:v>
                </c:pt>
                <c:pt idx="7436">
                  <c:v>36742</c:v>
                </c:pt>
                <c:pt idx="7437">
                  <c:v>36745</c:v>
                </c:pt>
                <c:pt idx="7438">
                  <c:v>36746</c:v>
                </c:pt>
                <c:pt idx="7439">
                  <c:v>36747</c:v>
                </c:pt>
                <c:pt idx="7440">
                  <c:v>36748</c:v>
                </c:pt>
                <c:pt idx="7441">
                  <c:v>36749</c:v>
                </c:pt>
                <c:pt idx="7442">
                  <c:v>36752</c:v>
                </c:pt>
                <c:pt idx="7443">
                  <c:v>36753</c:v>
                </c:pt>
                <c:pt idx="7444">
                  <c:v>36754</c:v>
                </c:pt>
                <c:pt idx="7445">
                  <c:v>36755</c:v>
                </c:pt>
                <c:pt idx="7446">
                  <c:v>36756</c:v>
                </c:pt>
                <c:pt idx="7447">
                  <c:v>36759</c:v>
                </c:pt>
                <c:pt idx="7448">
                  <c:v>36760</c:v>
                </c:pt>
                <c:pt idx="7449">
                  <c:v>36761</c:v>
                </c:pt>
                <c:pt idx="7450">
                  <c:v>36762</c:v>
                </c:pt>
                <c:pt idx="7451">
                  <c:v>36763</c:v>
                </c:pt>
                <c:pt idx="7452">
                  <c:v>36766</c:v>
                </c:pt>
                <c:pt idx="7453">
                  <c:v>36767</c:v>
                </c:pt>
                <c:pt idx="7454">
                  <c:v>36768</c:v>
                </c:pt>
                <c:pt idx="7455">
                  <c:v>36769</c:v>
                </c:pt>
                <c:pt idx="7456">
                  <c:v>36770</c:v>
                </c:pt>
                <c:pt idx="7457">
                  <c:v>36774</c:v>
                </c:pt>
                <c:pt idx="7458">
                  <c:v>36775</c:v>
                </c:pt>
                <c:pt idx="7459">
                  <c:v>36776</c:v>
                </c:pt>
                <c:pt idx="7460">
                  <c:v>36777</c:v>
                </c:pt>
                <c:pt idx="7461">
                  <c:v>36780</c:v>
                </c:pt>
                <c:pt idx="7462">
                  <c:v>36781</c:v>
                </c:pt>
                <c:pt idx="7463">
                  <c:v>36782</c:v>
                </c:pt>
                <c:pt idx="7464">
                  <c:v>36783</c:v>
                </c:pt>
                <c:pt idx="7465">
                  <c:v>36784</c:v>
                </c:pt>
                <c:pt idx="7466">
                  <c:v>36787</c:v>
                </c:pt>
                <c:pt idx="7467">
                  <c:v>36788</c:v>
                </c:pt>
                <c:pt idx="7468">
                  <c:v>36789</c:v>
                </c:pt>
                <c:pt idx="7469">
                  <c:v>36790</c:v>
                </c:pt>
                <c:pt idx="7470">
                  <c:v>36791</c:v>
                </c:pt>
                <c:pt idx="7471">
                  <c:v>36794</c:v>
                </c:pt>
                <c:pt idx="7472">
                  <c:v>36795</c:v>
                </c:pt>
                <c:pt idx="7473">
                  <c:v>36796</c:v>
                </c:pt>
                <c:pt idx="7474">
                  <c:v>36797</c:v>
                </c:pt>
                <c:pt idx="7475">
                  <c:v>36798</c:v>
                </c:pt>
                <c:pt idx="7476">
                  <c:v>36801</c:v>
                </c:pt>
                <c:pt idx="7477">
                  <c:v>36802</c:v>
                </c:pt>
                <c:pt idx="7478">
                  <c:v>36803</c:v>
                </c:pt>
                <c:pt idx="7479">
                  <c:v>36804</c:v>
                </c:pt>
                <c:pt idx="7480">
                  <c:v>36805</c:v>
                </c:pt>
                <c:pt idx="7481">
                  <c:v>36808</c:v>
                </c:pt>
                <c:pt idx="7482">
                  <c:v>36809</c:v>
                </c:pt>
                <c:pt idx="7483">
                  <c:v>36810</c:v>
                </c:pt>
                <c:pt idx="7484">
                  <c:v>36811</c:v>
                </c:pt>
                <c:pt idx="7485">
                  <c:v>36812</c:v>
                </c:pt>
                <c:pt idx="7486">
                  <c:v>36815</c:v>
                </c:pt>
                <c:pt idx="7487">
                  <c:v>36816</c:v>
                </c:pt>
                <c:pt idx="7488">
                  <c:v>36817</c:v>
                </c:pt>
                <c:pt idx="7489">
                  <c:v>36818</c:v>
                </c:pt>
                <c:pt idx="7490">
                  <c:v>36819</c:v>
                </c:pt>
                <c:pt idx="7491">
                  <c:v>36822</c:v>
                </c:pt>
                <c:pt idx="7492">
                  <c:v>36823</c:v>
                </c:pt>
                <c:pt idx="7493">
                  <c:v>36824</c:v>
                </c:pt>
                <c:pt idx="7494">
                  <c:v>36825</c:v>
                </c:pt>
                <c:pt idx="7495">
                  <c:v>36826</c:v>
                </c:pt>
                <c:pt idx="7496">
                  <c:v>36829</c:v>
                </c:pt>
                <c:pt idx="7497">
                  <c:v>36830</c:v>
                </c:pt>
                <c:pt idx="7498">
                  <c:v>36831</c:v>
                </c:pt>
                <c:pt idx="7499">
                  <c:v>36832</c:v>
                </c:pt>
                <c:pt idx="7500">
                  <c:v>36833</c:v>
                </c:pt>
                <c:pt idx="7501">
                  <c:v>36836</c:v>
                </c:pt>
                <c:pt idx="7502">
                  <c:v>36837</c:v>
                </c:pt>
                <c:pt idx="7503">
                  <c:v>36838</c:v>
                </c:pt>
                <c:pt idx="7504">
                  <c:v>36839</c:v>
                </c:pt>
                <c:pt idx="7505">
                  <c:v>36840</c:v>
                </c:pt>
                <c:pt idx="7506">
                  <c:v>36843</c:v>
                </c:pt>
                <c:pt idx="7507">
                  <c:v>36844</c:v>
                </c:pt>
                <c:pt idx="7508">
                  <c:v>36845</c:v>
                </c:pt>
                <c:pt idx="7509">
                  <c:v>36846</c:v>
                </c:pt>
                <c:pt idx="7510">
                  <c:v>36847</c:v>
                </c:pt>
                <c:pt idx="7511">
                  <c:v>36850</c:v>
                </c:pt>
                <c:pt idx="7512">
                  <c:v>36851</c:v>
                </c:pt>
                <c:pt idx="7513">
                  <c:v>36852</c:v>
                </c:pt>
                <c:pt idx="7514">
                  <c:v>36854</c:v>
                </c:pt>
                <c:pt idx="7515">
                  <c:v>36857</c:v>
                </c:pt>
                <c:pt idx="7516">
                  <c:v>36858</c:v>
                </c:pt>
                <c:pt idx="7517">
                  <c:v>36859</c:v>
                </c:pt>
                <c:pt idx="7518">
                  <c:v>36860</c:v>
                </c:pt>
                <c:pt idx="7519">
                  <c:v>36861</c:v>
                </c:pt>
                <c:pt idx="7520">
                  <c:v>36864</c:v>
                </c:pt>
                <c:pt idx="7521">
                  <c:v>36865</c:v>
                </c:pt>
                <c:pt idx="7522">
                  <c:v>36866</c:v>
                </c:pt>
                <c:pt idx="7523">
                  <c:v>36867</c:v>
                </c:pt>
                <c:pt idx="7524">
                  <c:v>36868</c:v>
                </c:pt>
                <c:pt idx="7525">
                  <c:v>36871</c:v>
                </c:pt>
                <c:pt idx="7526">
                  <c:v>36872</c:v>
                </c:pt>
                <c:pt idx="7527">
                  <c:v>36873</c:v>
                </c:pt>
                <c:pt idx="7528">
                  <c:v>36874</c:v>
                </c:pt>
                <c:pt idx="7529">
                  <c:v>36875</c:v>
                </c:pt>
                <c:pt idx="7530">
                  <c:v>36878</c:v>
                </c:pt>
                <c:pt idx="7531">
                  <c:v>36879</c:v>
                </c:pt>
                <c:pt idx="7532">
                  <c:v>36880</c:v>
                </c:pt>
                <c:pt idx="7533">
                  <c:v>36881</c:v>
                </c:pt>
                <c:pt idx="7534">
                  <c:v>36882</c:v>
                </c:pt>
                <c:pt idx="7535">
                  <c:v>36886</c:v>
                </c:pt>
                <c:pt idx="7536">
                  <c:v>36887</c:v>
                </c:pt>
                <c:pt idx="7537">
                  <c:v>36888</c:v>
                </c:pt>
                <c:pt idx="7538">
                  <c:v>36889</c:v>
                </c:pt>
                <c:pt idx="7539">
                  <c:v>36893</c:v>
                </c:pt>
                <c:pt idx="7540">
                  <c:v>36894</c:v>
                </c:pt>
                <c:pt idx="7541">
                  <c:v>36895</c:v>
                </c:pt>
                <c:pt idx="7542">
                  <c:v>36896</c:v>
                </c:pt>
                <c:pt idx="7543">
                  <c:v>36899</c:v>
                </c:pt>
                <c:pt idx="7544">
                  <c:v>36900</c:v>
                </c:pt>
                <c:pt idx="7545">
                  <c:v>36901</c:v>
                </c:pt>
                <c:pt idx="7546">
                  <c:v>36902</c:v>
                </c:pt>
                <c:pt idx="7547">
                  <c:v>36903</c:v>
                </c:pt>
                <c:pt idx="7548">
                  <c:v>36907</c:v>
                </c:pt>
                <c:pt idx="7549">
                  <c:v>36908</c:v>
                </c:pt>
                <c:pt idx="7550">
                  <c:v>36909</c:v>
                </c:pt>
                <c:pt idx="7551">
                  <c:v>36910</c:v>
                </c:pt>
                <c:pt idx="7552">
                  <c:v>36913</c:v>
                </c:pt>
                <c:pt idx="7553">
                  <c:v>36914</c:v>
                </c:pt>
                <c:pt idx="7554">
                  <c:v>36915</c:v>
                </c:pt>
                <c:pt idx="7555">
                  <c:v>36916</c:v>
                </c:pt>
                <c:pt idx="7556">
                  <c:v>36917</c:v>
                </c:pt>
                <c:pt idx="7557">
                  <c:v>36920</c:v>
                </c:pt>
                <c:pt idx="7558">
                  <c:v>36921</c:v>
                </c:pt>
                <c:pt idx="7559">
                  <c:v>36922</c:v>
                </c:pt>
                <c:pt idx="7560">
                  <c:v>36923</c:v>
                </c:pt>
                <c:pt idx="7561">
                  <c:v>36924</c:v>
                </c:pt>
                <c:pt idx="7562">
                  <c:v>36927</c:v>
                </c:pt>
                <c:pt idx="7563">
                  <c:v>36928</c:v>
                </c:pt>
                <c:pt idx="7564">
                  <c:v>36929</c:v>
                </c:pt>
                <c:pt idx="7565">
                  <c:v>36930</c:v>
                </c:pt>
                <c:pt idx="7566">
                  <c:v>36931</c:v>
                </c:pt>
                <c:pt idx="7567">
                  <c:v>36934</c:v>
                </c:pt>
                <c:pt idx="7568">
                  <c:v>36935</c:v>
                </c:pt>
                <c:pt idx="7569">
                  <c:v>36936</c:v>
                </c:pt>
                <c:pt idx="7570">
                  <c:v>36937</c:v>
                </c:pt>
                <c:pt idx="7571">
                  <c:v>36938</c:v>
                </c:pt>
                <c:pt idx="7572">
                  <c:v>36942</c:v>
                </c:pt>
                <c:pt idx="7573">
                  <c:v>36943</c:v>
                </c:pt>
                <c:pt idx="7574">
                  <c:v>36944</c:v>
                </c:pt>
                <c:pt idx="7575">
                  <c:v>36945</c:v>
                </c:pt>
                <c:pt idx="7576">
                  <c:v>36948</c:v>
                </c:pt>
                <c:pt idx="7577">
                  <c:v>36949</c:v>
                </c:pt>
                <c:pt idx="7578">
                  <c:v>36950</c:v>
                </c:pt>
                <c:pt idx="7579">
                  <c:v>36951</c:v>
                </c:pt>
                <c:pt idx="7580">
                  <c:v>36952</c:v>
                </c:pt>
                <c:pt idx="7581">
                  <c:v>36955</c:v>
                </c:pt>
                <c:pt idx="7582">
                  <c:v>36956</c:v>
                </c:pt>
                <c:pt idx="7583">
                  <c:v>36957</c:v>
                </c:pt>
                <c:pt idx="7584">
                  <c:v>36958</c:v>
                </c:pt>
                <c:pt idx="7585">
                  <c:v>36959</c:v>
                </c:pt>
                <c:pt idx="7586">
                  <c:v>36962</c:v>
                </c:pt>
                <c:pt idx="7587">
                  <c:v>36963</c:v>
                </c:pt>
                <c:pt idx="7588">
                  <c:v>36964</c:v>
                </c:pt>
                <c:pt idx="7589">
                  <c:v>36965</c:v>
                </c:pt>
                <c:pt idx="7590">
                  <c:v>36966</c:v>
                </c:pt>
                <c:pt idx="7591">
                  <c:v>36969</c:v>
                </c:pt>
                <c:pt idx="7592">
                  <c:v>36970</c:v>
                </c:pt>
                <c:pt idx="7593">
                  <c:v>36971</c:v>
                </c:pt>
                <c:pt idx="7594">
                  <c:v>36972</c:v>
                </c:pt>
                <c:pt idx="7595">
                  <c:v>36973</c:v>
                </c:pt>
                <c:pt idx="7596">
                  <c:v>36976</c:v>
                </c:pt>
                <c:pt idx="7597">
                  <c:v>36977</c:v>
                </c:pt>
                <c:pt idx="7598">
                  <c:v>36978</c:v>
                </c:pt>
                <c:pt idx="7599">
                  <c:v>36979</c:v>
                </c:pt>
                <c:pt idx="7600">
                  <c:v>36980</c:v>
                </c:pt>
                <c:pt idx="7601">
                  <c:v>36983</c:v>
                </c:pt>
                <c:pt idx="7602">
                  <c:v>36984</c:v>
                </c:pt>
                <c:pt idx="7603">
                  <c:v>36985</c:v>
                </c:pt>
                <c:pt idx="7604">
                  <c:v>36986</c:v>
                </c:pt>
                <c:pt idx="7605">
                  <c:v>36987</c:v>
                </c:pt>
                <c:pt idx="7606">
                  <c:v>36990</c:v>
                </c:pt>
                <c:pt idx="7607">
                  <c:v>36991</c:v>
                </c:pt>
                <c:pt idx="7608">
                  <c:v>36992</c:v>
                </c:pt>
                <c:pt idx="7609">
                  <c:v>36993</c:v>
                </c:pt>
                <c:pt idx="7610">
                  <c:v>36997</c:v>
                </c:pt>
                <c:pt idx="7611">
                  <c:v>36998</c:v>
                </c:pt>
                <c:pt idx="7612">
                  <c:v>36999</c:v>
                </c:pt>
                <c:pt idx="7613">
                  <c:v>37000</c:v>
                </c:pt>
                <c:pt idx="7614">
                  <c:v>37001</c:v>
                </c:pt>
                <c:pt idx="7615">
                  <c:v>37004</c:v>
                </c:pt>
                <c:pt idx="7616">
                  <c:v>37005</c:v>
                </c:pt>
                <c:pt idx="7617">
                  <c:v>37006</c:v>
                </c:pt>
                <c:pt idx="7618">
                  <c:v>37007</c:v>
                </c:pt>
                <c:pt idx="7619">
                  <c:v>37008</c:v>
                </c:pt>
                <c:pt idx="7620">
                  <c:v>37011</c:v>
                </c:pt>
                <c:pt idx="7621">
                  <c:v>37012</c:v>
                </c:pt>
                <c:pt idx="7622">
                  <c:v>37013</c:v>
                </c:pt>
                <c:pt idx="7623">
                  <c:v>37014</c:v>
                </c:pt>
                <c:pt idx="7624">
                  <c:v>37015</c:v>
                </c:pt>
                <c:pt idx="7625">
                  <c:v>37018</c:v>
                </c:pt>
                <c:pt idx="7626">
                  <c:v>37019</c:v>
                </c:pt>
                <c:pt idx="7627">
                  <c:v>37020</c:v>
                </c:pt>
                <c:pt idx="7628">
                  <c:v>37021</c:v>
                </c:pt>
                <c:pt idx="7629">
                  <c:v>37022</c:v>
                </c:pt>
                <c:pt idx="7630">
                  <c:v>37025</c:v>
                </c:pt>
                <c:pt idx="7631">
                  <c:v>37026</c:v>
                </c:pt>
                <c:pt idx="7632">
                  <c:v>37027</c:v>
                </c:pt>
                <c:pt idx="7633">
                  <c:v>37028</c:v>
                </c:pt>
                <c:pt idx="7634">
                  <c:v>37029</c:v>
                </c:pt>
                <c:pt idx="7635">
                  <c:v>37032</c:v>
                </c:pt>
                <c:pt idx="7636">
                  <c:v>37033</c:v>
                </c:pt>
                <c:pt idx="7637">
                  <c:v>37034</c:v>
                </c:pt>
                <c:pt idx="7638">
                  <c:v>37035</c:v>
                </c:pt>
                <c:pt idx="7639">
                  <c:v>37036</c:v>
                </c:pt>
                <c:pt idx="7640">
                  <c:v>37040</c:v>
                </c:pt>
                <c:pt idx="7641">
                  <c:v>37041</c:v>
                </c:pt>
                <c:pt idx="7642">
                  <c:v>37042</c:v>
                </c:pt>
                <c:pt idx="7643">
                  <c:v>37043</c:v>
                </c:pt>
                <c:pt idx="7644">
                  <c:v>37046</c:v>
                </c:pt>
                <c:pt idx="7645">
                  <c:v>37047</c:v>
                </c:pt>
                <c:pt idx="7646">
                  <c:v>37048</c:v>
                </c:pt>
                <c:pt idx="7647">
                  <c:v>37049</c:v>
                </c:pt>
                <c:pt idx="7648">
                  <c:v>37050</c:v>
                </c:pt>
                <c:pt idx="7649">
                  <c:v>37053</c:v>
                </c:pt>
                <c:pt idx="7650">
                  <c:v>37054</c:v>
                </c:pt>
                <c:pt idx="7651">
                  <c:v>37055</c:v>
                </c:pt>
                <c:pt idx="7652">
                  <c:v>37056</c:v>
                </c:pt>
                <c:pt idx="7653">
                  <c:v>37057</c:v>
                </c:pt>
                <c:pt idx="7654">
                  <c:v>37060</c:v>
                </c:pt>
                <c:pt idx="7655">
                  <c:v>37061</c:v>
                </c:pt>
                <c:pt idx="7656">
                  <c:v>37062</c:v>
                </c:pt>
                <c:pt idx="7657">
                  <c:v>37063</c:v>
                </c:pt>
                <c:pt idx="7658">
                  <c:v>37064</c:v>
                </c:pt>
                <c:pt idx="7659">
                  <c:v>37067</c:v>
                </c:pt>
                <c:pt idx="7660">
                  <c:v>37068</c:v>
                </c:pt>
                <c:pt idx="7661">
                  <c:v>37069</c:v>
                </c:pt>
                <c:pt idx="7662">
                  <c:v>37070</c:v>
                </c:pt>
                <c:pt idx="7663">
                  <c:v>37071</c:v>
                </c:pt>
                <c:pt idx="7664">
                  <c:v>37074</c:v>
                </c:pt>
                <c:pt idx="7665">
                  <c:v>37075</c:v>
                </c:pt>
                <c:pt idx="7666">
                  <c:v>37077</c:v>
                </c:pt>
                <c:pt idx="7667">
                  <c:v>37078</c:v>
                </c:pt>
                <c:pt idx="7668">
                  <c:v>37081</c:v>
                </c:pt>
                <c:pt idx="7669">
                  <c:v>37082</c:v>
                </c:pt>
                <c:pt idx="7670">
                  <c:v>37083</c:v>
                </c:pt>
                <c:pt idx="7671">
                  <c:v>37084</c:v>
                </c:pt>
                <c:pt idx="7672">
                  <c:v>37085</c:v>
                </c:pt>
                <c:pt idx="7673">
                  <c:v>37088</c:v>
                </c:pt>
                <c:pt idx="7674">
                  <c:v>37089</c:v>
                </c:pt>
                <c:pt idx="7675">
                  <c:v>37090</c:v>
                </c:pt>
                <c:pt idx="7676">
                  <c:v>37091</c:v>
                </c:pt>
                <c:pt idx="7677">
                  <c:v>37092</c:v>
                </c:pt>
                <c:pt idx="7678">
                  <c:v>37095</c:v>
                </c:pt>
                <c:pt idx="7679">
                  <c:v>37096</c:v>
                </c:pt>
                <c:pt idx="7680">
                  <c:v>37097</c:v>
                </c:pt>
                <c:pt idx="7681">
                  <c:v>37098</c:v>
                </c:pt>
                <c:pt idx="7682">
                  <c:v>37099</c:v>
                </c:pt>
                <c:pt idx="7683">
                  <c:v>37102</c:v>
                </c:pt>
                <c:pt idx="7684">
                  <c:v>37103</c:v>
                </c:pt>
                <c:pt idx="7685">
                  <c:v>37104</c:v>
                </c:pt>
                <c:pt idx="7686">
                  <c:v>37105</c:v>
                </c:pt>
                <c:pt idx="7687">
                  <c:v>37106</c:v>
                </c:pt>
                <c:pt idx="7688">
                  <c:v>37109</c:v>
                </c:pt>
                <c:pt idx="7689">
                  <c:v>37110</c:v>
                </c:pt>
                <c:pt idx="7690">
                  <c:v>37111</c:v>
                </c:pt>
                <c:pt idx="7691">
                  <c:v>37112</c:v>
                </c:pt>
                <c:pt idx="7692">
                  <c:v>37113</c:v>
                </c:pt>
                <c:pt idx="7693">
                  <c:v>37116</c:v>
                </c:pt>
                <c:pt idx="7694">
                  <c:v>37117</c:v>
                </c:pt>
                <c:pt idx="7695">
                  <c:v>37118</c:v>
                </c:pt>
                <c:pt idx="7696">
                  <c:v>37119</c:v>
                </c:pt>
                <c:pt idx="7697">
                  <c:v>37120</c:v>
                </c:pt>
                <c:pt idx="7698">
                  <c:v>37123</c:v>
                </c:pt>
                <c:pt idx="7699">
                  <c:v>37124</c:v>
                </c:pt>
                <c:pt idx="7700">
                  <c:v>37125</c:v>
                </c:pt>
                <c:pt idx="7701">
                  <c:v>37126</c:v>
                </c:pt>
                <c:pt idx="7702">
                  <c:v>37127</c:v>
                </c:pt>
                <c:pt idx="7703">
                  <c:v>37130</c:v>
                </c:pt>
                <c:pt idx="7704">
                  <c:v>37131</c:v>
                </c:pt>
                <c:pt idx="7705">
                  <c:v>37132</c:v>
                </c:pt>
                <c:pt idx="7706">
                  <c:v>37133</c:v>
                </c:pt>
                <c:pt idx="7707">
                  <c:v>37134</c:v>
                </c:pt>
                <c:pt idx="7708">
                  <c:v>37138</c:v>
                </c:pt>
                <c:pt idx="7709">
                  <c:v>37139</c:v>
                </c:pt>
                <c:pt idx="7710">
                  <c:v>37140</c:v>
                </c:pt>
                <c:pt idx="7711">
                  <c:v>37141</c:v>
                </c:pt>
                <c:pt idx="7712">
                  <c:v>37144</c:v>
                </c:pt>
                <c:pt idx="7713">
                  <c:v>37151</c:v>
                </c:pt>
                <c:pt idx="7714">
                  <c:v>37152</c:v>
                </c:pt>
                <c:pt idx="7715">
                  <c:v>37153</c:v>
                </c:pt>
                <c:pt idx="7716">
                  <c:v>37154</c:v>
                </c:pt>
                <c:pt idx="7717">
                  <c:v>37155</c:v>
                </c:pt>
                <c:pt idx="7718">
                  <c:v>37158</c:v>
                </c:pt>
                <c:pt idx="7719">
                  <c:v>37159</c:v>
                </c:pt>
                <c:pt idx="7720">
                  <c:v>37160</c:v>
                </c:pt>
                <c:pt idx="7721">
                  <c:v>37161</c:v>
                </c:pt>
                <c:pt idx="7722">
                  <c:v>37162</c:v>
                </c:pt>
                <c:pt idx="7723">
                  <c:v>37165</c:v>
                </c:pt>
                <c:pt idx="7724">
                  <c:v>37166</c:v>
                </c:pt>
                <c:pt idx="7725">
                  <c:v>37167</c:v>
                </c:pt>
                <c:pt idx="7726">
                  <c:v>37168</c:v>
                </c:pt>
                <c:pt idx="7727">
                  <c:v>37169</c:v>
                </c:pt>
                <c:pt idx="7728">
                  <c:v>37172</c:v>
                </c:pt>
                <c:pt idx="7729">
                  <c:v>37173</c:v>
                </c:pt>
                <c:pt idx="7730">
                  <c:v>37174</c:v>
                </c:pt>
                <c:pt idx="7731">
                  <c:v>37175</c:v>
                </c:pt>
                <c:pt idx="7732">
                  <c:v>37176</c:v>
                </c:pt>
                <c:pt idx="7733">
                  <c:v>37179</c:v>
                </c:pt>
                <c:pt idx="7734">
                  <c:v>37180</c:v>
                </c:pt>
                <c:pt idx="7735">
                  <c:v>37181</c:v>
                </c:pt>
                <c:pt idx="7736">
                  <c:v>37182</c:v>
                </c:pt>
                <c:pt idx="7737">
                  <c:v>37183</c:v>
                </c:pt>
                <c:pt idx="7738">
                  <c:v>37186</c:v>
                </c:pt>
                <c:pt idx="7739">
                  <c:v>37187</c:v>
                </c:pt>
                <c:pt idx="7740">
                  <c:v>37188</c:v>
                </c:pt>
                <c:pt idx="7741">
                  <c:v>37189</c:v>
                </c:pt>
                <c:pt idx="7742">
                  <c:v>37190</c:v>
                </c:pt>
                <c:pt idx="7743">
                  <c:v>37193</c:v>
                </c:pt>
                <c:pt idx="7744">
                  <c:v>37194</c:v>
                </c:pt>
                <c:pt idx="7745">
                  <c:v>37195</c:v>
                </c:pt>
                <c:pt idx="7746">
                  <c:v>37196</c:v>
                </c:pt>
                <c:pt idx="7747">
                  <c:v>37197</c:v>
                </c:pt>
                <c:pt idx="7748">
                  <c:v>37200</c:v>
                </c:pt>
                <c:pt idx="7749">
                  <c:v>37201</c:v>
                </c:pt>
                <c:pt idx="7750">
                  <c:v>37202</c:v>
                </c:pt>
                <c:pt idx="7751">
                  <c:v>37203</c:v>
                </c:pt>
                <c:pt idx="7752">
                  <c:v>37204</c:v>
                </c:pt>
                <c:pt idx="7753">
                  <c:v>37207</c:v>
                </c:pt>
                <c:pt idx="7754">
                  <c:v>37208</c:v>
                </c:pt>
                <c:pt idx="7755">
                  <c:v>37209</c:v>
                </c:pt>
                <c:pt idx="7756">
                  <c:v>37210</c:v>
                </c:pt>
                <c:pt idx="7757">
                  <c:v>37211</c:v>
                </c:pt>
                <c:pt idx="7758">
                  <c:v>37214</c:v>
                </c:pt>
                <c:pt idx="7759">
                  <c:v>37215</c:v>
                </c:pt>
                <c:pt idx="7760">
                  <c:v>37216</c:v>
                </c:pt>
                <c:pt idx="7761">
                  <c:v>37218</c:v>
                </c:pt>
                <c:pt idx="7762">
                  <c:v>37221</c:v>
                </c:pt>
                <c:pt idx="7763">
                  <c:v>37222</c:v>
                </c:pt>
                <c:pt idx="7764">
                  <c:v>37223</c:v>
                </c:pt>
                <c:pt idx="7765">
                  <c:v>37224</c:v>
                </c:pt>
                <c:pt idx="7766">
                  <c:v>37225</c:v>
                </c:pt>
                <c:pt idx="7767">
                  <c:v>37228</c:v>
                </c:pt>
                <c:pt idx="7768">
                  <c:v>37229</c:v>
                </c:pt>
                <c:pt idx="7769">
                  <c:v>37230</c:v>
                </c:pt>
                <c:pt idx="7770">
                  <c:v>37231</c:v>
                </c:pt>
                <c:pt idx="7771">
                  <c:v>37232</c:v>
                </c:pt>
                <c:pt idx="7772">
                  <c:v>37235</c:v>
                </c:pt>
                <c:pt idx="7773">
                  <c:v>37236</c:v>
                </c:pt>
                <c:pt idx="7774">
                  <c:v>37237</c:v>
                </c:pt>
                <c:pt idx="7775">
                  <c:v>37238</c:v>
                </c:pt>
                <c:pt idx="7776">
                  <c:v>37239</c:v>
                </c:pt>
                <c:pt idx="7777">
                  <c:v>37242</c:v>
                </c:pt>
                <c:pt idx="7778">
                  <c:v>37243</c:v>
                </c:pt>
                <c:pt idx="7779">
                  <c:v>37244</c:v>
                </c:pt>
                <c:pt idx="7780">
                  <c:v>37245</c:v>
                </c:pt>
                <c:pt idx="7781">
                  <c:v>37246</c:v>
                </c:pt>
                <c:pt idx="7782">
                  <c:v>37249</c:v>
                </c:pt>
                <c:pt idx="7783">
                  <c:v>37251</c:v>
                </c:pt>
                <c:pt idx="7784">
                  <c:v>37252</c:v>
                </c:pt>
                <c:pt idx="7785">
                  <c:v>37253</c:v>
                </c:pt>
                <c:pt idx="7786">
                  <c:v>37256</c:v>
                </c:pt>
                <c:pt idx="7787">
                  <c:v>37258</c:v>
                </c:pt>
                <c:pt idx="7788">
                  <c:v>37259</c:v>
                </c:pt>
                <c:pt idx="7789">
                  <c:v>37260</c:v>
                </c:pt>
                <c:pt idx="7790">
                  <c:v>37263</c:v>
                </c:pt>
                <c:pt idx="7791">
                  <c:v>37264</c:v>
                </c:pt>
                <c:pt idx="7792">
                  <c:v>37265</c:v>
                </c:pt>
                <c:pt idx="7793">
                  <c:v>37266</c:v>
                </c:pt>
                <c:pt idx="7794">
                  <c:v>37267</c:v>
                </c:pt>
                <c:pt idx="7795">
                  <c:v>37270</c:v>
                </c:pt>
                <c:pt idx="7796">
                  <c:v>37271</c:v>
                </c:pt>
                <c:pt idx="7797">
                  <c:v>37272</c:v>
                </c:pt>
                <c:pt idx="7798">
                  <c:v>37273</c:v>
                </c:pt>
                <c:pt idx="7799">
                  <c:v>37274</c:v>
                </c:pt>
                <c:pt idx="7800">
                  <c:v>37278</c:v>
                </c:pt>
                <c:pt idx="7801">
                  <c:v>37279</c:v>
                </c:pt>
                <c:pt idx="7802">
                  <c:v>37280</c:v>
                </c:pt>
                <c:pt idx="7803">
                  <c:v>37281</c:v>
                </c:pt>
                <c:pt idx="7804">
                  <c:v>37284</c:v>
                </c:pt>
                <c:pt idx="7805">
                  <c:v>37285</c:v>
                </c:pt>
                <c:pt idx="7806">
                  <c:v>37286</c:v>
                </c:pt>
                <c:pt idx="7807">
                  <c:v>37287</c:v>
                </c:pt>
                <c:pt idx="7808">
                  <c:v>37288</c:v>
                </c:pt>
                <c:pt idx="7809">
                  <c:v>37291</c:v>
                </c:pt>
                <c:pt idx="7810">
                  <c:v>37292</c:v>
                </c:pt>
                <c:pt idx="7811">
                  <c:v>37293</c:v>
                </c:pt>
                <c:pt idx="7812">
                  <c:v>37294</c:v>
                </c:pt>
                <c:pt idx="7813">
                  <c:v>37295</c:v>
                </c:pt>
                <c:pt idx="7814">
                  <c:v>37298</c:v>
                </c:pt>
                <c:pt idx="7815">
                  <c:v>37299</c:v>
                </c:pt>
                <c:pt idx="7816">
                  <c:v>37300</c:v>
                </c:pt>
                <c:pt idx="7817">
                  <c:v>37301</c:v>
                </c:pt>
                <c:pt idx="7818">
                  <c:v>37302</c:v>
                </c:pt>
                <c:pt idx="7819">
                  <c:v>37306</c:v>
                </c:pt>
                <c:pt idx="7820">
                  <c:v>37307</c:v>
                </c:pt>
                <c:pt idx="7821">
                  <c:v>37308</c:v>
                </c:pt>
                <c:pt idx="7822">
                  <c:v>37309</c:v>
                </c:pt>
                <c:pt idx="7823">
                  <c:v>37312</c:v>
                </c:pt>
                <c:pt idx="7824">
                  <c:v>37313</c:v>
                </c:pt>
                <c:pt idx="7825">
                  <c:v>37314</c:v>
                </c:pt>
                <c:pt idx="7826">
                  <c:v>37315</c:v>
                </c:pt>
                <c:pt idx="7827">
                  <c:v>37316</c:v>
                </c:pt>
                <c:pt idx="7828">
                  <c:v>37319</c:v>
                </c:pt>
                <c:pt idx="7829">
                  <c:v>37320</c:v>
                </c:pt>
                <c:pt idx="7830">
                  <c:v>37321</c:v>
                </c:pt>
                <c:pt idx="7831">
                  <c:v>37322</c:v>
                </c:pt>
                <c:pt idx="7832">
                  <c:v>37323</c:v>
                </c:pt>
                <c:pt idx="7833">
                  <c:v>37326</c:v>
                </c:pt>
                <c:pt idx="7834">
                  <c:v>37327</c:v>
                </c:pt>
                <c:pt idx="7835">
                  <c:v>37328</c:v>
                </c:pt>
                <c:pt idx="7836">
                  <c:v>37329</c:v>
                </c:pt>
                <c:pt idx="7837">
                  <c:v>37330</c:v>
                </c:pt>
                <c:pt idx="7838">
                  <c:v>37333</c:v>
                </c:pt>
                <c:pt idx="7839">
                  <c:v>37334</c:v>
                </c:pt>
                <c:pt idx="7840">
                  <c:v>37335</c:v>
                </c:pt>
                <c:pt idx="7841">
                  <c:v>37336</c:v>
                </c:pt>
                <c:pt idx="7842">
                  <c:v>37337</c:v>
                </c:pt>
                <c:pt idx="7843">
                  <c:v>37340</c:v>
                </c:pt>
                <c:pt idx="7844">
                  <c:v>37341</c:v>
                </c:pt>
                <c:pt idx="7845">
                  <c:v>37342</c:v>
                </c:pt>
                <c:pt idx="7846">
                  <c:v>37343</c:v>
                </c:pt>
                <c:pt idx="7847">
                  <c:v>37347</c:v>
                </c:pt>
                <c:pt idx="7848">
                  <c:v>37348</c:v>
                </c:pt>
                <c:pt idx="7849">
                  <c:v>37349</c:v>
                </c:pt>
                <c:pt idx="7850">
                  <c:v>37350</c:v>
                </c:pt>
                <c:pt idx="7851">
                  <c:v>37351</c:v>
                </c:pt>
                <c:pt idx="7852">
                  <c:v>37354</c:v>
                </c:pt>
                <c:pt idx="7853">
                  <c:v>37355</c:v>
                </c:pt>
                <c:pt idx="7854">
                  <c:v>37356</c:v>
                </c:pt>
                <c:pt idx="7855">
                  <c:v>37357</c:v>
                </c:pt>
                <c:pt idx="7856">
                  <c:v>37358</c:v>
                </c:pt>
                <c:pt idx="7857">
                  <c:v>37361</c:v>
                </c:pt>
                <c:pt idx="7858">
                  <c:v>37362</c:v>
                </c:pt>
                <c:pt idx="7859">
                  <c:v>37363</c:v>
                </c:pt>
                <c:pt idx="7860">
                  <c:v>37364</c:v>
                </c:pt>
                <c:pt idx="7861">
                  <c:v>37365</c:v>
                </c:pt>
                <c:pt idx="7862">
                  <c:v>37368</c:v>
                </c:pt>
                <c:pt idx="7863">
                  <c:v>37369</c:v>
                </c:pt>
                <c:pt idx="7864">
                  <c:v>37370</c:v>
                </c:pt>
                <c:pt idx="7865">
                  <c:v>37371</c:v>
                </c:pt>
                <c:pt idx="7866">
                  <c:v>37372</c:v>
                </c:pt>
                <c:pt idx="7867">
                  <c:v>37375</c:v>
                </c:pt>
                <c:pt idx="7868">
                  <c:v>37376</c:v>
                </c:pt>
                <c:pt idx="7869">
                  <c:v>37377</c:v>
                </c:pt>
                <c:pt idx="7870">
                  <c:v>37378</c:v>
                </c:pt>
                <c:pt idx="7871">
                  <c:v>37379</c:v>
                </c:pt>
                <c:pt idx="7872">
                  <c:v>37382</c:v>
                </c:pt>
                <c:pt idx="7873">
                  <c:v>37383</c:v>
                </c:pt>
                <c:pt idx="7874">
                  <c:v>37384</c:v>
                </c:pt>
                <c:pt idx="7875">
                  <c:v>37385</c:v>
                </c:pt>
                <c:pt idx="7876">
                  <c:v>37386</c:v>
                </c:pt>
                <c:pt idx="7877">
                  <c:v>37389</c:v>
                </c:pt>
                <c:pt idx="7878">
                  <c:v>37390</c:v>
                </c:pt>
                <c:pt idx="7879">
                  <c:v>37391</c:v>
                </c:pt>
                <c:pt idx="7880">
                  <c:v>37392</c:v>
                </c:pt>
                <c:pt idx="7881">
                  <c:v>37393</c:v>
                </c:pt>
                <c:pt idx="7882">
                  <c:v>37396</c:v>
                </c:pt>
                <c:pt idx="7883">
                  <c:v>37397</c:v>
                </c:pt>
                <c:pt idx="7884">
                  <c:v>37398</c:v>
                </c:pt>
                <c:pt idx="7885">
                  <c:v>37399</c:v>
                </c:pt>
                <c:pt idx="7886">
                  <c:v>37400</c:v>
                </c:pt>
                <c:pt idx="7887">
                  <c:v>37404</c:v>
                </c:pt>
                <c:pt idx="7888">
                  <c:v>37405</c:v>
                </c:pt>
                <c:pt idx="7889">
                  <c:v>37406</c:v>
                </c:pt>
                <c:pt idx="7890">
                  <c:v>37407</c:v>
                </c:pt>
                <c:pt idx="7891">
                  <c:v>37410</c:v>
                </c:pt>
                <c:pt idx="7892">
                  <c:v>37411</c:v>
                </c:pt>
                <c:pt idx="7893">
                  <c:v>37412</c:v>
                </c:pt>
                <c:pt idx="7894">
                  <c:v>37413</c:v>
                </c:pt>
                <c:pt idx="7895">
                  <c:v>37414</c:v>
                </c:pt>
                <c:pt idx="7896">
                  <c:v>37417</c:v>
                </c:pt>
                <c:pt idx="7897">
                  <c:v>37418</c:v>
                </c:pt>
                <c:pt idx="7898">
                  <c:v>37419</c:v>
                </c:pt>
                <c:pt idx="7899">
                  <c:v>37420</c:v>
                </c:pt>
                <c:pt idx="7900">
                  <c:v>37421</c:v>
                </c:pt>
                <c:pt idx="7901">
                  <c:v>37424</c:v>
                </c:pt>
                <c:pt idx="7902">
                  <c:v>37425</c:v>
                </c:pt>
                <c:pt idx="7903">
                  <c:v>37426</c:v>
                </c:pt>
                <c:pt idx="7904">
                  <c:v>37427</c:v>
                </c:pt>
                <c:pt idx="7905">
                  <c:v>37428</c:v>
                </c:pt>
                <c:pt idx="7906">
                  <c:v>37431</c:v>
                </c:pt>
                <c:pt idx="7907">
                  <c:v>37432</c:v>
                </c:pt>
                <c:pt idx="7908">
                  <c:v>37433</c:v>
                </c:pt>
                <c:pt idx="7909">
                  <c:v>37434</c:v>
                </c:pt>
                <c:pt idx="7910">
                  <c:v>37435</c:v>
                </c:pt>
                <c:pt idx="7911">
                  <c:v>37438</c:v>
                </c:pt>
                <c:pt idx="7912">
                  <c:v>37439</c:v>
                </c:pt>
                <c:pt idx="7913">
                  <c:v>37440</c:v>
                </c:pt>
                <c:pt idx="7914">
                  <c:v>37445</c:v>
                </c:pt>
                <c:pt idx="7915">
                  <c:v>37446</c:v>
                </c:pt>
                <c:pt idx="7916">
                  <c:v>37447</c:v>
                </c:pt>
                <c:pt idx="7917">
                  <c:v>37448</c:v>
                </c:pt>
                <c:pt idx="7918">
                  <c:v>37449</c:v>
                </c:pt>
                <c:pt idx="7919">
                  <c:v>37452</c:v>
                </c:pt>
                <c:pt idx="7920">
                  <c:v>37453</c:v>
                </c:pt>
                <c:pt idx="7921">
                  <c:v>37454</c:v>
                </c:pt>
                <c:pt idx="7922">
                  <c:v>37455</c:v>
                </c:pt>
                <c:pt idx="7923">
                  <c:v>37456</c:v>
                </c:pt>
                <c:pt idx="7924">
                  <c:v>37459</c:v>
                </c:pt>
                <c:pt idx="7925">
                  <c:v>37460</c:v>
                </c:pt>
                <c:pt idx="7926">
                  <c:v>37461</c:v>
                </c:pt>
                <c:pt idx="7927">
                  <c:v>37462</c:v>
                </c:pt>
                <c:pt idx="7928">
                  <c:v>37463</c:v>
                </c:pt>
                <c:pt idx="7929">
                  <c:v>37466</c:v>
                </c:pt>
                <c:pt idx="7930">
                  <c:v>37467</c:v>
                </c:pt>
                <c:pt idx="7931">
                  <c:v>37468</c:v>
                </c:pt>
                <c:pt idx="7932">
                  <c:v>37469</c:v>
                </c:pt>
                <c:pt idx="7933">
                  <c:v>37470</c:v>
                </c:pt>
                <c:pt idx="7934">
                  <c:v>37473</c:v>
                </c:pt>
                <c:pt idx="7935">
                  <c:v>37474</c:v>
                </c:pt>
                <c:pt idx="7936">
                  <c:v>37475</c:v>
                </c:pt>
                <c:pt idx="7937">
                  <c:v>37476</c:v>
                </c:pt>
                <c:pt idx="7938">
                  <c:v>37477</c:v>
                </c:pt>
                <c:pt idx="7939">
                  <c:v>37480</c:v>
                </c:pt>
                <c:pt idx="7940">
                  <c:v>37481</c:v>
                </c:pt>
                <c:pt idx="7941">
                  <c:v>37482</c:v>
                </c:pt>
                <c:pt idx="7942">
                  <c:v>37483</c:v>
                </c:pt>
                <c:pt idx="7943">
                  <c:v>37484</c:v>
                </c:pt>
                <c:pt idx="7944">
                  <c:v>37487</c:v>
                </c:pt>
                <c:pt idx="7945">
                  <c:v>37488</c:v>
                </c:pt>
                <c:pt idx="7946">
                  <c:v>37489</c:v>
                </c:pt>
                <c:pt idx="7947">
                  <c:v>37490</c:v>
                </c:pt>
                <c:pt idx="7948">
                  <c:v>37491</c:v>
                </c:pt>
                <c:pt idx="7949">
                  <c:v>37494</c:v>
                </c:pt>
                <c:pt idx="7950">
                  <c:v>37495</c:v>
                </c:pt>
                <c:pt idx="7951">
                  <c:v>37496</c:v>
                </c:pt>
                <c:pt idx="7952">
                  <c:v>37497</c:v>
                </c:pt>
                <c:pt idx="7953">
                  <c:v>37498</c:v>
                </c:pt>
                <c:pt idx="7954">
                  <c:v>37502</c:v>
                </c:pt>
                <c:pt idx="7955">
                  <c:v>37503</c:v>
                </c:pt>
                <c:pt idx="7956">
                  <c:v>37504</c:v>
                </c:pt>
                <c:pt idx="7957">
                  <c:v>37505</c:v>
                </c:pt>
                <c:pt idx="7958">
                  <c:v>37508</c:v>
                </c:pt>
                <c:pt idx="7959">
                  <c:v>37509</c:v>
                </c:pt>
                <c:pt idx="7960">
                  <c:v>37510</c:v>
                </c:pt>
                <c:pt idx="7961">
                  <c:v>37511</c:v>
                </c:pt>
                <c:pt idx="7962">
                  <c:v>37512</c:v>
                </c:pt>
                <c:pt idx="7963">
                  <c:v>37515</c:v>
                </c:pt>
                <c:pt idx="7964">
                  <c:v>37516</c:v>
                </c:pt>
                <c:pt idx="7965">
                  <c:v>37517</c:v>
                </c:pt>
                <c:pt idx="7966">
                  <c:v>37518</c:v>
                </c:pt>
                <c:pt idx="7967">
                  <c:v>37519</c:v>
                </c:pt>
                <c:pt idx="7968">
                  <c:v>37522</c:v>
                </c:pt>
                <c:pt idx="7969">
                  <c:v>37523</c:v>
                </c:pt>
                <c:pt idx="7970">
                  <c:v>37524</c:v>
                </c:pt>
                <c:pt idx="7971">
                  <c:v>37525</c:v>
                </c:pt>
                <c:pt idx="7972">
                  <c:v>37526</c:v>
                </c:pt>
                <c:pt idx="7973">
                  <c:v>37529</c:v>
                </c:pt>
                <c:pt idx="7974">
                  <c:v>37530</c:v>
                </c:pt>
                <c:pt idx="7975">
                  <c:v>37531</c:v>
                </c:pt>
                <c:pt idx="7976">
                  <c:v>37532</c:v>
                </c:pt>
                <c:pt idx="7977">
                  <c:v>37533</c:v>
                </c:pt>
                <c:pt idx="7978">
                  <c:v>37536</c:v>
                </c:pt>
                <c:pt idx="7979">
                  <c:v>37537</c:v>
                </c:pt>
                <c:pt idx="7980">
                  <c:v>37538</c:v>
                </c:pt>
                <c:pt idx="7981">
                  <c:v>37539</c:v>
                </c:pt>
                <c:pt idx="7982">
                  <c:v>37540</c:v>
                </c:pt>
                <c:pt idx="7983">
                  <c:v>37543</c:v>
                </c:pt>
                <c:pt idx="7984">
                  <c:v>37544</c:v>
                </c:pt>
                <c:pt idx="7985">
                  <c:v>37545</c:v>
                </c:pt>
                <c:pt idx="7986">
                  <c:v>37546</c:v>
                </c:pt>
                <c:pt idx="7987">
                  <c:v>37547</c:v>
                </c:pt>
                <c:pt idx="7988">
                  <c:v>37550</c:v>
                </c:pt>
                <c:pt idx="7989">
                  <c:v>37551</c:v>
                </c:pt>
                <c:pt idx="7990">
                  <c:v>37552</c:v>
                </c:pt>
                <c:pt idx="7991">
                  <c:v>37553</c:v>
                </c:pt>
                <c:pt idx="7992">
                  <c:v>37554</c:v>
                </c:pt>
                <c:pt idx="7993">
                  <c:v>37557</c:v>
                </c:pt>
                <c:pt idx="7994">
                  <c:v>37558</c:v>
                </c:pt>
                <c:pt idx="7995">
                  <c:v>37559</c:v>
                </c:pt>
                <c:pt idx="7996">
                  <c:v>37560</c:v>
                </c:pt>
                <c:pt idx="7997">
                  <c:v>37561</c:v>
                </c:pt>
                <c:pt idx="7998">
                  <c:v>37564</c:v>
                </c:pt>
                <c:pt idx="7999">
                  <c:v>37565</c:v>
                </c:pt>
                <c:pt idx="8000">
                  <c:v>37566</c:v>
                </c:pt>
                <c:pt idx="8001">
                  <c:v>37567</c:v>
                </c:pt>
                <c:pt idx="8002">
                  <c:v>37568</c:v>
                </c:pt>
                <c:pt idx="8003">
                  <c:v>37571</c:v>
                </c:pt>
                <c:pt idx="8004">
                  <c:v>37572</c:v>
                </c:pt>
                <c:pt idx="8005">
                  <c:v>37573</c:v>
                </c:pt>
                <c:pt idx="8006">
                  <c:v>37574</c:v>
                </c:pt>
                <c:pt idx="8007">
                  <c:v>37575</c:v>
                </c:pt>
                <c:pt idx="8008">
                  <c:v>37578</c:v>
                </c:pt>
                <c:pt idx="8009">
                  <c:v>37579</c:v>
                </c:pt>
                <c:pt idx="8010">
                  <c:v>37580</c:v>
                </c:pt>
                <c:pt idx="8011">
                  <c:v>37581</c:v>
                </c:pt>
                <c:pt idx="8012">
                  <c:v>37582</c:v>
                </c:pt>
                <c:pt idx="8013">
                  <c:v>37585</c:v>
                </c:pt>
                <c:pt idx="8014">
                  <c:v>37586</c:v>
                </c:pt>
                <c:pt idx="8015">
                  <c:v>37587</c:v>
                </c:pt>
                <c:pt idx="8016">
                  <c:v>37589</c:v>
                </c:pt>
                <c:pt idx="8017">
                  <c:v>37592</c:v>
                </c:pt>
                <c:pt idx="8018">
                  <c:v>37593</c:v>
                </c:pt>
                <c:pt idx="8019">
                  <c:v>37594</c:v>
                </c:pt>
                <c:pt idx="8020">
                  <c:v>37595</c:v>
                </c:pt>
                <c:pt idx="8021">
                  <c:v>37596</c:v>
                </c:pt>
                <c:pt idx="8022">
                  <c:v>37599</c:v>
                </c:pt>
                <c:pt idx="8023">
                  <c:v>37600</c:v>
                </c:pt>
                <c:pt idx="8024">
                  <c:v>37601</c:v>
                </c:pt>
                <c:pt idx="8025">
                  <c:v>37602</c:v>
                </c:pt>
                <c:pt idx="8026">
                  <c:v>37603</c:v>
                </c:pt>
                <c:pt idx="8027">
                  <c:v>37606</c:v>
                </c:pt>
                <c:pt idx="8028">
                  <c:v>37607</c:v>
                </c:pt>
                <c:pt idx="8029">
                  <c:v>37608</c:v>
                </c:pt>
                <c:pt idx="8030">
                  <c:v>37609</c:v>
                </c:pt>
                <c:pt idx="8031">
                  <c:v>37610</c:v>
                </c:pt>
                <c:pt idx="8032">
                  <c:v>37613</c:v>
                </c:pt>
                <c:pt idx="8033">
                  <c:v>37614</c:v>
                </c:pt>
                <c:pt idx="8034">
                  <c:v>37616</c:v>
                </c:pt>
                <c:pt idx="8035">
                  <c:v>37617</c:v>
                </c:pt>
                <c:pt idx="8036">
                  <c:v>37620</c:v>
                </c:pt>
                <c:pt idx="8037">
                  <c:v>37621</c:v>
                </c:pt>
                <c:pt idx="8038">
                  <c:v>37623</c:v>
                </c:pt>
                <c:pt idx="8039">
                  <c:v>37624</c:v>
                </c:pt>
                <c:pt idx="8040">
                  <c:v>37627</c:v>
                </c:pt>
                <c:pt idx="8041">
                  <c:v>37628</c:v>
                </c:pt>
                <c:pt idx="8042">
                  <c:v>37629</c:v>
                </c:pt>
                <c:pt idx="8043">
                  <c:v>37630</c:v>
                </c:pt>
                <c:pt idx="8044">
                  <c:v>37631</c:v>
                </c:pt>
                <c:pt idx="8045">
                  <c:v>37634</c:v>
                </c:pt>
                <c:pt idx="8046">
                  <c:v>37635</c:v>
                </c:pt>
                <c:pt idx="8047">
                  <c:v>37636</c:v>
                </c:pt>
                <c:pt idx="8048">
                  <c:v>37637</c:v>
                </c:pt>
                <c:pt idx="8049">
                  <c:v>37638</c:v>
                </c:pt>
                <c:pt idx="8050">
                  <c:v>37642</c:v>
                </c:pt>
                <c:pt idx="8051">
                  <c:v>37643</c:v>
                </c:pt>
                <c:pt idx="8052">
                  <c:v>37644</c:v>
                </c:pt>
                <c:pt idx="8053">
                  <c:v>37645</c:v>
                </c:pt>
                <c:pt idx="8054">
                  <c:v>37648</c:v>
                </c:pt>
                <c:pt idx="8055">
                  <c:v>37649</c:v>
                </c:pt>
                <c:pt idx="8056">
                  <c:v>37650</c:v>
                </c:pt>
                <c:pt idx="8057">
                  <c:v>37651</c:v>
                </c:pt>
                <c:pt idx="8058">
                  <c:v>37652</c:v>
                </c:pt>
                <c:pt idx="8059">
                  <c:v>37655</c:v>
                </c:pt>
                <c:pt idx="8060">
                  <c:v>37656</c:v>
                </c:pt>
                <c:pt idx="8061">
                  <c:v>37657</c:v>
                </c:pt>
                <c:pt idx="8062">
                  <c:v>37658</c:v>
                </c:pt>
                <c:pt idx="8063">
                  <c:v>37659</c:v>
                </c:pt>
                <c:pt idx="8064">
                  <c:v>37662</c:v>
                </c:pt>
                <c:pt idx="8065">
                  <c:v>37663</c:v>
                </c:pt>
                <c:pt idx="8066">
                  <c:v>37664</c:v>
                </c:pt>
                <c:pt idx="8067">
                  <c:v>37665</c:v>
                </c:pt>
                <c:pt idx="8068">
                  <c:v>37666</c:v>
                </c:pt>
                <c:pt idx="8069">
                  <c:v>37670</c:v>
                </c:pt>
                <c:pt idx="8070">
                  <c:v>37671</c:v>
                </c:pt>
                <c:pt idx="8071">
                  <c:v>37672</c:v>
                </c:pt>
                <c:pt idx="8072">
                  <c:v>37673</c:v>
                </c:pt>
                <c:pt idx="8073">
                  <c:v>37676</c:v>
                </c:pt>
                <c:pt idx="8074">
                  <c:v>37677</c:v>
                </c:pt>
                <c:pt idx="8075">
                  <c:v>37678</c:v>
                </c:pt>
                <c:pt idx="8076">
                  <c:v>37679</c:v>
                </c:pt>
                <c:pt idx="8077">
                  <c:v>37680</c:v>
                </c:pt>
                <c:pt idx="8078">
                  <c:v>37683</c:v>
                </c:pt>
                <c:pt idx="8079">
                  <c:v>37684</c:v>
                </c:pt>
                <c:pt idx="8080">
                  <c:v>37685</c:v>
                </c:pt>
                <c:pt idx="8081">
                  <c:v>37686</c:v>
                </c:pt>
                <c:pt idx="8082">
                  <c:v>37687</c:v>
                </c:pt>
                <c:pt idx="8083">
                  <c:v>37690</c:v>
                </c:pt>
                <c:pt idx="8084">
                  <c:v>37691</c:v>
                </c:pt>
                <c:pt idx="8085">
                  <c:v>37692</c:v>
                </c:pt>
                <c:pt idx="8086">
                  <c:v>37693</c:v>
                </c:pt>
                <c:pt idx="8087">
                  <c:v>37694</c:v>
                </c:pt>
                <c:pt idx="8088">
                  <c:v>37697</c:v>
                </c:pt>
                <c:pt idx="8089">
                  <c:v>37698</c:v>
                </c:pt>
                <c:pt idx="8090">
                  <c:v>37699</c:v>
                </c:pt>
                <c:pt idx="8091">
                  <c:v>37700</c:v>
                </c:pt>
                <c:pt idx="8092">
                  <c:v>37701</c:v>
                </c:pt>
                <c:pt idx="8093">
                  <c:v>37704</c:v>
                </c:pt>
                <c:pt idx="8094">
                  <c:v>37705</c:v>
                </c:pt>
                <c:pt idx="8095">
                  <c:v>37706</c:v>
                </c:pt>
                <c:pt idx="8096">
                  <c:v>37707</c:v>
                </c:pt>
                <c:pt idx="8097">
                  <c:v>37708</c:v>
                </c:pt>
                <c:pt idx="8098">
                  <c:v>37711</c:v>
                </c:pt>
                <c:pt idx="8099">
                  <c:v>37712</c:v>
                </c:pt>
                <c:pt idx="8100">
                  <c:v>37713</c:v>
                </c:pt>
                <c:pt idx="8101">
                  <c:v>37714</c:v>
                </c:pt>
                <c:pt idx="8102">
                  <c:v>37715</c:v>
                </c:pt>
                <c:pt idx="8103">
                  <c:v>37718</c:v>
                </c:pt>
                <c:pt idx="8104">
                  <c:v>37719</c:v>
                </c:pt>
                <c:pt idx="8105">
                  <c:v>37720</c:v>
                </c:pt>
                <c:pt idx="8106">
                  <c:v>37721</c:v>
                </c:pt>
                <c:pt idx="8107">
                  <c:v>37722</c:v>
                </c:pt>
                <c:pt idx="8108">
                  <c:v>37725</c:v>
                </c:pt>
                <c:pt idx="8109">
                  <c:v>37726</c:v>
                </c:pt>
                <c:pt idx="8110">
                  <c:v>37727</c:v>
                </c:pt>
                <c:pt idx="8111">
                  <c:v>37728</c:v>
                </c:pt>
                <c:pt idx="8112">
                  <c:v>37732</c:v>
                </c:pt>
                <c:pt idx="8113">
                  <c:v>37733</c:v>
                </c:pt>
                <c:pt idx="8114">
                  <c:v>37734</c:v>
                </c:pt>
                <c:pt idx="8115">
                  <c:v>37735</c:v>
                </c:pt>
                <c:pt idx="8116">
                  <c:v>37736</c:v>
                </c:pt>
                <c:pt idx="8117">
                  <c:v>37739</c:v>
                </c:pt>
                <c:pt idx="8118">
                  <c:v>37740</c:v>
                </c:pt>
                <c:pt idx="8119">
                  <c:v>37741</c:v>
                </c:pt>
                <c:pt idx="8120">
                  <c:v>37742</c:v>
                </c:pt>
                <c:pt idx="8121">
                  <c:v>37743</c:v>
                </c:pt>
                <c:pt idx="8122">
                  <c:v>37746</c:v>
                </c:pt>
                <c:pt idx="8123">
                  <c:v>37747</c:v>
                </c:pt>
                <c:pt idx="8124">
                  <c:v>37748</c:v>
                </c:pt>
                <c:pt idx="8125">
                  <c:v>37749</c:v>
                </c:pt>
                <c:pt idx="8126">
                  <c:v>37750</c:v>
                </c:pt>
                <c:pt idx="8127">
                  <c:v>37753</c:v>
                </c:pt>
                <c:pt idx="8128">
                  <c:v>37754</c:v>
                </c:pt>
                <c:pt idx="8129">
                  <c:v>37755</c:v>
                </c:pt>
                <c:pt idx="8130">
                  <c:v>37756</c:v>
                </c:pt>
                <c:pt idx="8131">
                  <c:v>37757</c:v>
                </c:pt>
                <c:pt idx="8132">
                  <c:v>37760</c:v>
                </c:pt>
                <c:pt idx="8133">
                  <c:v>37761</c:v>
                </c:pt>
                <c:pt idx="8134">
                  <c:v>37762</c:v>
                </c:pt>
                <c:pt idx="8135">
                  <c:v>37763</c:v>
                </c:pt>
                <c:pt idx="8136">
                  <c:v>37764</c:v>
                </c:pt>
                <c:pt idx="8137">
                  <c:v>37768</c:v>
                </c:pt>
                <c:pt idx="8138">
                  <c:v>37769</c:v>
                </c:pt>
                <c:pt idx="8139">
                  <c:v>37770</c:v>
                </c:pt>
                <c:pt idx="8140">
                  <c:v>37771</c:v>
                </c:pt>
                <c:pt idx="8141">
                  <c:v>37774</c:v>
                </c:pt>
                <c:pt idx="8142">
                  <c:v>37775</c:v>
                </c:pt>
                <c:pt idx="8143">
                  <c:v>37776</c:v>
                </c:pt>
                <c:pt idx="8144">
                  <c:v>37777</c:v>
                </c:pt>
                <c:pt idx="8145">
                  <c:v>37778</c:v>
                </c:pt>
                <c:pt idx="8146">
                  <c:v>37781</c:v>
                </c:pt>
                <c:pt idx="8147">
                  <c:v>37782</c:v>
                </c:pt>
                <c:pt idx="8148">
                  <c:v>37783</c:v>
                </c:pt>
                <c:pt idx="8149">
                  <c:v>37784</c:v>
                </c:pt>
                <c:pt idx="8150">
                  <c:v>37785</c:v>
                </c:pt>
                <c:pt idx="8151">
                  <c:v>37788</c:v>
                </c:pt>
                <c:pt idx="8152">
                  <c:v>37789</c:v>
                </c:pt>
                <c:pt idx="8153">
                  <c:v>37790</c:v>
                </c:pt>
                <c:pt idx="8154">
                  <c:v>37791</c:v>
                </c:pt>
                <c:pt idx="8155">
                  <c:v>37792</c:v>
                </c:pt>
                <c:pt idx="8156">
                  <c:v>37795</c:v>
                </c:pt>
                <c:pt idx="8157">
                  <c:v>37796</c:v>
                </c:pt>
                <c:pt idx="8158">
                  <c:v>37797</c:v>
                </c:pt>
                <c:pt idx="8159">
                  <c:v>37798</c:v>
                </c:pt>
                <c:pt idx="8160">
                  <c:v>37799</c:v>
                </c:pt>
                <c:pt idx="8161">
                  <c:v>37802</c:v>
                </c:pt>
                <c:pt idx="8162">
                  <c:v>37803</c:v>
                </c:pt>
                <c:pt idx="8163">
                  <c:v>37804</c:v>
                </c:pt>
                <c:pt idx="8164">
                  <c:v>37805</c:v>
                </c:pt>
                <c:pt idx="8165">
                  <c:v>37806</c:v>
                </c:pt>
                <c:pt idx="8166">
                  <c:v>37809</c:v>
                </c:pt>
                <c:pt idx="8167">
                  <c:v>37810</c:v>
                </c:pt>
                <c:pt idx="8168">
                  <c:v>37811</c:v>
                </c:pt>
                <c:pt idx="8169">
                  <c:v>37812</c:v>
                </c:pt>
                <c:pt idx="8170">
                  <c:v>37813</c:v>
                </c:pt>
                <c:pt idx="8171">
                  <c:v>37816</c:v>
                </c:pt>
                <c:pt idx="8172">
                  <c:v>37817</c:v>
                </c:pt>
                <c:pt idx="8173">
                  <c:v>37818</c:v>
                </c:pt>
                <c:pt idx="8174">
                  <c:v>37819</c:v>
                </c:pt>
                <c:pt idx="8175">
                  <c:v>37820</c:v>
                </c:pt>
                <c:pt idx="8176">
                  <c:v>37823</c:v>
                </c:pt>
                <c:pt idx="8177">
                  <c:v>37824</c:v>
                </c:pt>
                <c:pt idx="8178">
                  <c:v>37825</c:v>
                </c:pt>
                <c:pt idx="8179">
                  <c:v>37826</c:v>
                </c:pt>
                <c:pt idx="8180">
                  <c:v>37827</c:v>
                </c:pt>
                <c:pt idx="8181">
                  <c:v>37830</c:v>
                </c:pt>
                <c:pt idx="8182">
                  <c:v>37831</c:v>
                </c:pt>
                <c:pt idx="8183">
                  <c:v>37832</c:v>
                </c:pt>
                <c:pt idx="8184">
                  <c:v>37833</c:v>
                </c:pt>
                <c:pt idx="8185">
                  <c:v>37834</c:v>
                </c:pt>
                <c:pt idx="8186">
                  <c:v>37837</c:v>
                </c:pt>
                <c:pt idx="8187">
                  <c:v>37838</c:v>
                </c:pt>
                <c:pt idx="8188">
                  <c:v>37839</c:v>
                </c:pt>
                <c:pt idx="8189">
                  <c:v>37840</c:v>
                </c:pt>
                <c:pt idx="8190">
                  <c:v>37841</c:v>
                </c:pt>
                <c:pt idx="8191">
                  <c:v>37844</c:v>
                </c:pt>
                <c:pt idx="8192">
                  <c:v>37845</c:v>
                </c:pt>
                <c:pt idx="8193">
                  <c:v>37846</c:v>
                </c:pt>
                <c:pt idx="8194">
                  <c:v>37847</c:v>
                </c:pt>
                <c:pt idx="8195">
                  <c:v>37848</c:v>
                </c:pt>
                <c:pt idx="8196">
                  <c:v>37851</c:v>
                </c:pt>
                <c:pt idx="8197">
                  <c:v>37852</c:v>
                </c:pt>
                <c:pt idx="8198">
                  <c:v>37853</c:v>
                </c:pt>
                <c:pt idx="8199">
                  <c:v>37854</c:v>
                </c:pt>
                <c:pt idx="8200">
                  <c:v>37855</c:v>
                </c:pt>
                <c:pt idx="8201">
                  <c:v>37858</c:v>
                </c:pt>
                <c:pt idx="8202">
                  <c:v>37859</c:v>
                </c:pt>
                <c:pt idx="8203">
                  <c:v>37860</c:v>
                </c:pt>
                <c:pt idx="8204">
                  <c:v>37861</c:v>
                </c:pt>
                <c:pt idx="8205">
                  <c:v>37862</c:v>
                </c:pt>
                <c:pt idx="8206">
                  <c:v>37865</c:v>
                </c:pt>
                <c:pt idx="8207">
                  <c:v>37866</c:v>
                </c:pt>
                <c:pt idx="8208">
                  <c:v>37867</c:v>
                </c:pt>
                <c:pt idx="8209">
                  <c:v>37868</c:v>
                </c:pt>
                <c:pt idx="8210">
                  <c:v>37869</c:v>
                </c:pt>
                <c:pt idx="8211">
                  <c:v>37872</c:v>
                </c:pt>
                <c:pt idx="8212">
                  <c:v>37873</c:v>
                </c:pt>
                <c:pt idx="8213">
                  <c:v>37874</c:v>
                </c:pt>
                <c:pt idx="8214">
                  <c:v>37875</c:v>
                </c:pt>
                <c:pt idx="8215">
                  <c:v>37876</c:v>
                </c:pt>
                <c:pt idx="8216">
                  <c:v>37879</c:v>
                </c:pt>
                <c:pt idx="8217">
                  <c:v>37880</c:v>
                </c:pt>
                <c:pt idx="8218">
                  <c:v>37881</c:v>
                </c:pt>
                <c:pt idx="8219">
                  <c:v>37882</c:v>
                </c:pt>
                <c:pt idx="8220">
                  <c:v>37883</c:v>
                </c:pt>
                <c:pt idx="8221">
                  <c:v>37886</c:v>
                </c:pt>
                <c:pt idx="8222">
                  <c:v>37887</c:v>
                </c:pt>
                <c:pt idx="8223">
                  <c:v>37888</c:v>
                </c:pt>
                <c:pt idx="8224">
                  <c:v>37889</c:v>
                </c:pt>
                <c:pt idx="8225">
                  <c:v>37890</c:v>
                </c:pt>
                <c:pt idx="8226">
                  <c:v>37893</c:v>
                </c:pt>
                <c:pt idx="8227">
                  <c:v>37894</c:v>
                </c:pt>
                <c:pt idx="8228">
                  <c:v>37895</c:v>
                </c:pt>
                <c:pt idx="8229">
                  <c:v>37896</c:v>
                </c:pt>
                <c:pt idx="8230">
                  <c:v>37897</c:v>
                </c:pt>
                <c:pt idx="8231">
                  <c:v>37900</c:v>
                </c:pt>
                <c:pt idx="8232">
                  <c:v>37901</c:v>
                </c:pt>
                <c:pt idx="8233">
                  <c:v>37902</c:v>
                </c:pt>
                <c:pt idx="8234">
                  <c:v>37903</c:v>
                </c:pt>
                <c:pt idx="8235">
                  <c:v>37904</c:v>
                </c:pt>
                <c:pt idx="8236">
                  <c:v>37907</c:v>
                </c:pt>
                <c:pt idx="8237">
                  <c:v>37908</c:v>
                </c:pt>
                <c:pt idx="8238">
                  <c:v>37909</c:v>
                </c:pt>
                <c:pt idx="8239">
                  <c:v>37910</c:v>
                </c:pt>
                <c:pt idx="8240">
                  <c:v>37911</c:v>
                </c:pt>
                <c:pt idx="8241">
                  <c:v>37914</c:v>
                </c:pt>
                <c:pt idx="8242">
                  <c:v>37915</c:v>
                </c:pt>
                <c:pt idx="8243">
                  <c:v>37916</c:v>
                </c:pt>
                <c:pt idx="8244">
                  <c:v>37917</c:v>
                </c:pt>
                <c:pt idx="8245">
                  <c:v>37918</c:v>
                </c:pt>
                <c:pt idx="8246">
                  <c:v>37921</c:v>
                </c:pt>
                <c:pt idx="8247">
                  <c:v>37922</c:v>
                </c:pt>
                <c:pt idx="8248">
                  <c:v>37923</c:v>
                </c:pt>
                <c:pt idx="8249">
                  <c:v>37924</c:v>
                </c:pt>
                <c:pt idx="8250">
                  <c:v>37925</c:v>
                </c:pt>
                <c:pt idx="8251">
                  <c:v>37928</c:v>
                </c:pt>
                <c:pt idx="8252">
                  <c:v>37929</c:v>
                </c:pt>
                <c:pt idx="8253">
                  <c:v>37930</c:v>
                </c:pt>
                <c:pt idx="8254">
                  <c:v>37931</c:v>
                </c:pt>
                <c:pt idx="8255">
                  <c:v>37932</c:v>
                </c:pt>
                <c:pt idx="8256">
                  <c:v>37935</c:v>
                </c:pt>
                <c:pt idx="8257">
                  <c:v>37936</c:v>
                </c:pt>
                <c:pt idx="8258">
                  <c:v>37937</c:v>
                </c:pt>
                <c:pt idx="8259">
                  <c:v>37938</c:v>
                </c:pt>
                <c:pt idx="8260">
                  <c:v>37939</c:v>
                </c:pt>
                <c:pt idx="8261">
                  <c:v>37942</c:v>
                </c:pt>
                <c:pt idx="8262">
                  <c:v>37943</c:v>
                </c:pt>
                <c:pt idx="8263">
                  <c:v>37944</c:v>
                </c:pt>
                <c:pt idx="8264">
                  <c:v>37945</c:v>
                </c:pt>
                <c:pt idx="8265">
                  <c:v>37946</c:v>
                </c:pt>
                <c:pt idx="8266">
                  <c:v>37949</c:v>
                </c:pt>
                <c:pt idx="8267">
                  <c:v>37950</c:v>
                </c:pt>
                <c:pt idx="8268">
                  <c:v>37951</c:v>
                </c:pt>
                <c:pt idx="8269">
                  <c:v>37952</c:v>
                </c:pt>
                <c:pt idx="8270">
                  <c:v>37953</c:v>
                </c:pt>
                <c:pt idx="8271">
                  <c:v>37956</c:v>
                </c:pt>
                <c:pt idx="8272">
                  <c:v>37957</c:v>
                </c:pt>
                <c:pt idx="8273">
                  <c:v>37958</c:v>
                </c:pt>
                <c:pt idx="8274">
                  <c:v>37959</c:v>
                </c:pt>
                <c:pt idx="8275">
                  <c:v>37960</c:v>
                </c:pt>
                <c:pt idx="8276">
                  <c:v>37963</c:v>
                </c:pt>
                <c:pt idx="8277">
                  <c:v>37964</c:v>
                </c:pt>
                <c:pt idx="8278">
                  <c:v>37965</c:v>
                </c:pt>
                <c:pt idx="8279">
                  <c:v>37966</c:v>
                </c:pt>
                <c:pt idx="8280">
                  <c:v>37967</c:v>
                </c:pt>
                <c:pt idx="8281">
                  <c:v>37970</c:v>
                </c:pt>
                <c:pt idx="8282">
                  <c:v>37971</c:v>
                </c:pt>
                <c:pt idx="8283">
                  <c:v>37972</c:v>
                </c:pt>
                <c:pt idx="8284">
                  <c:v>37973</c:v>
                </c:pt>
                <c:pt idx="8285">
                  <c:v>37974</c:v>
                </c:pt>
                <c:pt idx="8286">
                  <c:v>37977</c:v>
                </c:pt>
                <c:pt idx="8287">
                  <c:v>37978</c:v>
                </c:pt>
                <c:pt idx="8288">
                  <c:v>37979</c:v>
                </c:pt>
                <c:pt idx="8289">
                  <c:v>37981</c:v>
                </c:pt>
                <c:pt idx="8290">
                  <c:v>37984</c:v>
                </c:pt>
                <c:pt idx="8291">
                  <c:v>37985</c:v>
                </c:pt>
                <c:pt idx="8292">
                  <c:v>37986</c:v>
                </c:pt>
                <c:pt idx="8293">
                  <c:v>37988</c:v>
                </c:pt>
                <c:pt idx="8294">
                  <c:v>37991</c:v>
                </c:pt>
                <c:pt idx="8295">
                  <c:v>37992</c:v>
                </c:pt>
                <c:pt idx="8296">
                  <c:v>37993</c:v>
                </c:pt>
                <c:pt idx="8297">
                  <c:v>37994</c:v>
                </c:pt>
                <c:pt idx="8298">
                  <c:v>37995</c:v>
                </c:pt>
                <c:pt idx="8299">
                  <c:v>37998</c:v>
                </c:pt>
                <c:pt idx="8300">
                  <c:v>37999</c:v>
                </c:pt>
                <c:pt idx="8301">
                  <c:v>38000</c:v>
                </c:pt>
                <c:pt idx="8302">
                  <c:v>38001</c:v>
                </c:pt>
                <c:pt idx="8303">
                  <c:v>38002</c:v>
                </c:pt>
                <c:pt idx="8304">
                  <c:v>38005</c:v>
                </c:pt>
                <c:pt idx="8305">
                  <c:v>38006</c:v>
                </c:pt>
                <c:pt idx="8306">
                  <c:v>38007</c:v>
                </c:pt>
                <c:pt idx="8307">
                  <c:v>38008</c:v>
                </c:pt>
                <c:pt idx="8308">
                  <c:v>38009</c:v>
                </c:pt>
                <c:pt idx="8309">
                  <c:v>38012</c:v>
                </c:pt>
                <c:pt idx="8310">
                  <c:v>38013</c:v>
                </c:pt>
                <c:pt idx="8311">
                  <c:v>38014</c:v>
                </c:pt>
                <c:pt idx="8312">
                  <c:v>38015</c:v>
                </c:pt>
                <c:pt idx="8313">
                  <c:v>38016</c:v>
                </c:pt>
                <c:pt idx="8314">
                  <c:v>38019</c:v>
                </c:pt>
                <c:pt idx="8315">
                  <c:v>38020</c:v>
                </c:pt>
                <c:pt idx="8316">
                  <c:v>38021</c:v>
                </c:pt>
                <c:pt idx="8317">
                  <c:v>38022</c:v>
                </c:pt>
                <c:pt idx="8318">
                  <c:v>38023</c:v>
                </c:pt>
                <c:pt idx="8319">
                  <c:v>38026</c:v>
                </c:pt>
                <c:pt idx="8320">
                  <c:v>38027</c:v>
                </c:pt>
                <c:pt idx="8321">
                  <c:v>38028</c:v>
                </c:pt>
                <c:pt idx="8322">
                  <c:v>38029</c:v>
                </c:pt>
                <c:pt idx="8323">
                  <c:v>38030</c:v>
                </c:pt>
                <c:pt idx="8324">
                  <c:v>38034</c:v>
                </c:pt>
                <c:pt idx="8325">
                  <c:v>38035</c:v>
                </c:pt>
                <c:pt idx="8326">
                  <c:v>38036</c:v>
                </c:pt>
                <c:pt idx="8327">
                  <c:v>38037</c:v>
                </c:pt>
                <c:pt idx="8328">
                  <c:v>38040</c:v>
                </c:pt>
                <c:pt idx="8329">
                  <c:v>38041</c:v>
                </c:pt>
                <c:pt idx="8330">
                  <c:v>38042</c:v>
                </c:pt>
                <c:pt idx="8331">
                  <c:v>38043</c:v>
                </c:pt>
                <c:pt idx="8332">
                  <c:v>38044</c:v>
                </c:pt>
                <c:pt idx="8333">
                  <c:v>38047</c:v>
                </c:pt>
                <c:pt idx="8334">
                  <c:v>38048</c:v>
                </c:pt>
                <c:pt idx="8335">
                  <c:v>38049</c:v>
                </c:pt>
                <c:pt idx="8336">
                  <c:v>38050</c:v>
                </c:pt>
                <c:pt idx="8337">
                  <c:v>38051</c:v>
                </c:pt>
                <c:pt idx="8338">
                  <c:v>38054</c:v>
                </c:pt>
                <c:pt idx="8339">
                  <c:v>38055</c:v>
                </c:pt>
                <c:pt idx="8340">
                  <c:v>38056</c:v>
                </c:pt>
                <c:pt idx="8341">
                  <c:v>38057</c:v>
                </c:pt>
                <c:pt idx="8342">
                  <c:v>38058</c:v>
                </c:pt>
                <c:pt idx="8343">
                  <c:v>38061</c:v>
                </c:pt>
                <c:pt idx="8344">
                  <c:v>38062</c:v>
                </c:pt>
                <c:pt idx="8345">
                  <c:v>38063</c:v>
                </c:pt>
                <c:pt idx="8346">
                  <c:v>38064</c:v>
                </c:pt>
                <c:pt idx="8347">
                  <c:v>38065</c:v>
                </c:pt>
                <c:pt idx="8348">
                  <c:v>38068</c:v>
                </c:pt>
                <c:pt idx="8349">
                  <c:v>38069</c:v>
                </c:pt>
                <c:pt idx="8350">
                  <c:v>38070</c:v>
                </c:pt>
                <c:pt idx="8351">
                  <c:v>38071</c:v>
                </c:pt>
                <c:pt idx="8352">
                  <c:v>38072</c:v>
                </c:pt>
                <c:pt idx="8353">
                  <c:v>38075</c:v>
                </c:pt>
                <c:pt idx="8354">
                  <c:v>38076</c:v>
                </c:pt>
                <c:pt idx="8355">
                  <c:v>38077</c:v>
                </c:pt>
                <c:pt idx="8356">
                  <c:v>38078</c:v>
                </c:pt>
                <c:pt idx="8357">
                  <c:v>38079</c:v>
                </c:pt>
                <c:pt idx="8358">
                  <c:v>38082</c:v>
                </c:pt>
                <c:pt idx="8359">
                  <c:v>38083</c:v>
                </c:pt>
                <c:pt idx="8360">
                  <c:v>38084</c:v>
                </c:pt>
                <c:pt idx="8361">
                  <c:v>38085</c:v>
                </c:pt>
                <c:pt idx="8362">
                  <c:v>38089</c:v>
                </c:pt>
                <c:pt idx="8363">
                  <c:v>38090</c:v>
                </c:pt>
                <c:pt idx="8364">
                  <c:v>38091</c:v>
                </c:pt>
                <c:pt idx="8365">
                  <c:v>38092</c:v>
                </c:pt>
                <c:pt idx="8366">
                  <c:v>38093</c:v>
                </c:pt>
                <c:pt idx="8367">
                  <c:v>38096</c:v>
                </c:pt>
                <c:pt idx="8368">
                  <c:v>38097</c:v>
                </c:pt>
                <c:pt idx="8369">
                  <c:v>38098</c:v>
                </c:pt>
                <c:pt idx="8370">
                  <c:v>38099</c:v>
                </c:pt>
                <c:pt idx="8371">
                  <c:v>38100</c:v>
                </c:pt>
                <c:pt idx="8372">
                  <c:v>38103</c:v>
                </c:pt>
                <c:pt idx="8373">
                  <c:v>38104</c:v>
                </c:pt>
                <c:pt idx="8374">
                  <c:v>38105</c:v>
                </c:pt>
                <c:pt idx="8375">
                  <c:v>38106</c:v>
                </c:pt>
                <c:pt idx="8376">
                  <c:v>38107</c:v>
                </c:pt>
                <c:pt idx="8377">
                  <c:v>38110</c:v>
                </c:pt>
                <c:pt idx="8378">
                  <c:v>38111</c:v>
                </c:pt>
                <c:pt idx="8379">
                  <c:v>38112</c:v>
                </c:pt>
                <c:pt idx="8380">
                  <c:v>38113</c:v>
                </c:pt>
                <c:pt idx="8381">
                  <c:v>38114</c:v>
                </c:pt>
                <c:pt idx="8382">
                  <c:v>38117</c:v>
                </c:pt>
                <c:pt idx="8383">
                  <c:v>38118</c:v>
                </c:pt>
                <c:pt idx="8384">
                  <c:v>38119</c:v>
                </c:pt>
                <c:pt idx="8385">
                  <c:v>38120</c:v>
                </c:pt>
                <c:pt idx="8386">
                  <c:v>38121</c:v>
                </c:pt>
                <c:pt idx="8387">
                  <c:v>38124</c:v>
                </c:pt>
                <c:pt idx="8388">
                  <c:v>38125</c:v>
                </c:pt>
                <c:pt idx="8389">
                  <c:v>38126</c:v>
                </c:pt>
                <c:pt idx="8390">
                  <c:v>38127</c:v>
                </c:pt>
                <c:pt idx="8391">
                  <c:v>38128</c:v>
                </c:pt>
                <c:pt idx="8392">
                  <c:v>38131</c:v>
                </c:pt>
                <c:pt idx="8393">
                  <c:v>38132</c:v>
                </c:pt>
                <c:pt idx="8394">
                  <c:v>38133</c:v>
                </c:pt>
                <c:pt idx="8395">
                  <c:v>38134</c:v>
                </c:pt>
                <c:pt idx="8396">
                  <c:v>38135</c:v>
                </c:pt>
                <c:pt idx="8397">
                  <c:v>38139</c:v>
                </c:pt>
                <c:pt idx="8398">
                  <c:v>38140</c:v>
                </c:pt>
                <c:pt idx="8399">
                  <c:v>38141</c:v>
                </c:pt>
                <c:pt idx="8400">
                  <c:v>38142</c:v>
                </c:pt>
                <c:pt idx="8401">
                  <c:v>38145</c:v>
                </c:pt>
                <c:pt idx="8402">
                  <c:v>38146</c:v>
                </c:pt>
                <c:pt idx="8403">
                  <c:v>38147</c:v>
                </c:pt>
                <c:pt idx="8404">
                  <c:v>38148</c:v>
                </c:pt>
                <c:pt idx="8405">
                  <c:v>38149</c:v>
                </c:pt>
                <c:pt idx="8406">
                  <c:v>38152</c:v>
                </c:pt>
                <c:pt idx="8407">
                  <c:v>38153</c:v>
                </c:pt>
                <c:pt idx="8408">
                  <c:v>38154</c:v>
                </c:pt>
                <c:pt idx="8409">
                  <c:v>38155</c:v>
                </c:pt>
                <c:pt idx="8410">
                  <c:v>38156</c:v>
                </c:pt>
                <c:pt idx="8411">
                  <c:v>38159</c:v>
                </c:pt>
                <c:pt idx="8412">
                  <c:v>38160</c:v>
                </c:pt>
                <c:pt idx="8413">
                  <c:v>38161</c:v>
                </c:pt>
                <c:pt idx="8414">
                  <c:v>38162</c:v>
                </c:pt>
                <c:pt idx="8415">
                  <c:v>38163</c:v>
                </c:pt>
                <c:pt idx="8416">
                  <c:v>38166</c:v>
                </c:pt>
                <c:pt idx="8417">
                  <c:v>38167</c:v>
                </c:pt>
                <c:pt idx="8418">
                  <c:v>38168</c:v>
                </c:pt>
                <c:pt idx="8419">
                  <c:v>38169</c:v>
                </c:pt>
                <c:pt idx="8420">
                  <c:v>38170</c:v>
                </c:pt>
                <c:pt idx="8421">
                  <c:v>38173</c:v>
                </c:pt>
                <c:pt idx="8422">
                  <c:v>38174</c:v>
                </c:pt>
                <c:pt idx="8423">
                  <c:v>38175</c:v>
                </c:pt>
                <c:pt idx="8424">
                  <c:v>38176</c:v>
                </c:pt>
                <c:pt idx="8425">
                  <c:v>38177</c:v>
                </c:pt>
                <c:pt idx="8426">
                  <c:v>38180</c:v>
                </c:pt>
                <c:pt idx="8427">
                  <c:v>38181</c:v>
                </c:pt>
                <c:pt idx="8428">
                  <c:v>38182</c:v>
                </c:pt>
                <c:pt idx="8429">
                  <c:v>38183</c:v>
                </c:pt>
                <c:pt idx="8430">
                  <c:v>38184</c:v>
                </c:pt>
                <c:pt idx="8431">
                  <c:v>38187</c:v>
                </c:pt>
                <c:pt idx="8432">
                  <c:v>38188</c:v>
                </c:pt>
                <c:pt idx="8433">
                  <c:v>38189</c:v>
                </c:pt>
                <c:pt idx="8434">
                  <c:v>38190</c:v>
                </c:pt>
                <c:pt idx="8435">
                  <c:v>38191</c:v>
                </c:pt>
                <c:pt idx="8436">
                  <c:v>38194</c:v>
                </c:pt>
                <c:pt idx="8437">
                  <c:v>38195</c:v>
                </c:pt>
                <c:pt idx="8438">
                  <c:v>38196</c:v>
                </c:pt>
                <c:pt idx="8439">
                  <c:v>38197</c:v>
                </c:pt>
                <c:pt idx="8440">
                  <c:v>38198</c:v>
                </c:pt>
                <c:pt idx="8441">
                  <c:v>38201</c:v>
                </c:pt>
                <c:pt idx="8442">
                  <c:v>38202</c:v>
                </c:pt>
                <c:pt idx="8443">
                  <c:v>38203</c:v>
                </c:pt>
                <c:pt idx="8444">
                  <c:v>38204</c:v>
                </c:pt>
                <c:pt idx="8445">
                  <c:v>38205</c:v>
                </c:pt>
                <c:pt idx="8446">
                  <c:v>38208</c:v>
                </c:pt>
                <c:pt idx="8447">
                  <c:v>38209</c:v>
                </c:pt>
                <c:pt idx="8448">
                  <c:v>38210</c:v>
                </c:pt>
                <c:pt idx="8449">
                  <c:v>38211</c:v>
                </c:pt>
                <c:pt idx="8450">
                  <c:v>38212</c:v>
                </c:pt>
                <c:pt idx="8451">
                  <c:v>38215</c:v>
                </c:pt>
                <c:pt idx="8452">
                  <c:v>38216</c:v>
                </c:pt>
                <c:pt idx="8453">
                  <c:v>38217</c:v>
                </c:pt>
                <c:pt idx="8454">
                  <c:v>38218</c:v>
                </c:pt>
                <c:pt idx="8455">
                  <c:v>38219</c:v>
                </c:pt>
                <c:pt idx="8456">
                  <c:v>38222</c:v>
                </c:pt>
                <c:pt idx="8457">
                  <c:v>38223</c:v>
                </c:pt>
                <c:pt idx="8458">
                  <c:v>38224</c:v>
                </c:pt>
                <c:pt idx="8459">
                  <c:v>38225</c:v>
                </c:pt>
                <c:pt idx="8460">
                  <c:v>38226</c:v>
                </c:pt>
                <c:pt idx="8461">
                  <c:v>38229</c:v>
                </c:pt>
                <c:pt idx="8462">
                  <c:v>38230</c:v>
                </c:pt>
                <c:pt idx="8463">
                  <c:v>38231</c:v>
                </c:pt>
                <c:pt idx="8464">
                  <c:v>38232</c:v>
                </c:pt>
                <c:pt idx="8465">
                  <c:v>38233</c:v>
                </c:pt>
                <c:pt idx="8466">
                  <c:v>38236</c:v>
                </c:pt>
                <c:pt idx="8467">
                  <c:v>38237</c:v>
                </c:pt>
                <c:pt idx="8468">
                  <c:v>38238</c:v>
                </c:pt>
                <c:pt idx="8469">
                  <c:v>38239</c:v>
                </c:pt>
                <c:pt idx="8470">
                  <c:v>38240</c:v>
                </c:pt>
                <c:pt idx="8471">
                  <c:v>38243</c:v>
                </c:pt>
                <c:pt idx="8472">
                  <c:v>38244</c:v>
                </c:pt>
                <c:pt idx="8473">
                  <c:v>38245</c:v>
                </c:pt>
                <c:pt idx="8474">
                  <c:v>38246</c:v>
                </c:pt>
                <c:pt idx="8475">
                  <c:v>38247</c:v>
                </c:pt>
                <c:pt idx="8476">
                  <c:v>38250</c:v>
                </c:pt>
                <c:pt idx="8477">
                  <c:v>38251</c:v>
                </c:pt>
                <c:pt idx="8478">
                  <c:v>38252</c:v>
                </c:pt>
                <c:pt idx="8479">
                  <c:v>38253</c:v>
                </c:pt>
                <c:pt idx="8480">
                  <c:v>38254</c:v>
                </c:pt>
                <c:pt idx="8481">
                  <c:v>38257</c:v>
                </c:pt>
                <c:pt idx="8482">
                  <c:v>38258</c:v>
                </c:pt>
                <c:pt idx="8483">
                  <c:v>38259</c:v>
                </c:pt>
                <c:pt idx="8484">
                  <c:v>38260</c:v>
                </c:pt>
                <c:pt idx="8485">
                  <c:v>38261</c:v>
                </c:pt>
                <c:pt idx="8486">
                  <c:v>38264</c:v>
                </c:pt>
                <c:pt idx="8487">
                  <c:v>38265</c:v>
                </c:pt>
                <c:pt idx="8488">
                  <c:v>38266</c:v>
                </c:pt>
                <c:pt idx="8489">
                  <c:v>38267</c:v>
                </c:pt>
                <c:pt idx="8490">
                  <c:v>38268</c:v>
                </c:pt>
                <c:pt idx="8491">
                  <c:v>38271</c:v>
                </c:pt>
                <c:pt idx="8492">
                  <c:v>38272</c:v>
                </c:pt>
                <c:pt idx="8493">
                  <c:v>38273</c:v>
                </c:pt>
                <c:pt idx="8494">
                  <c:v>38274</c:v>
                </c:pt>
                <c:pt idx="8495">
                  <c:v>38275</c:v>
                </c:pt>
                <c:pt idx="8496">
                  <c:v>38278</c:v>
                </c:pt>
                <c:pt idx="8497">
                  <c:v>38279</c:v>
                </c:pt>
                <c:pt idx="8498">
                  <c:v>38280</c:v>
                </c:pt>
                <c:pt idx="8499">
                  <c:v>38281</c:v>
                </c:pt>
                <c:pt idx="8500">
                  <c:v>38282</c:v>
                </c:pt>
                <c:pt idx="8501">
                  <c:v>38285</c:v>
                </c:pt>
                <c:pt idx="8502">
                  <c:v>38286</c:v>
                </c:pt>
                <c:pt idx="8503">
                  <c:v>38287</c:v>
                </c:pt>
                <c:pt idx="8504">
                  <c:v>38288</c:v>
                </c:pt>
                <c:pt idx="8505">
                  <c:v>38289</c:v>
                </c:pt>
                <c:pt idx="8506">
                  <c:v>38292</c:v>
                </c:pt>
                <c:pt idx="8507">
                  <c:v>38293</c:v>
                </c:pt>
                <c:pt idx="8508">
                  <c:v>38294</c:v>
                </c:pt>
                <c:pt idx="8509">
                  <c:v>38295</c:v>
                </c:pt>
                <c:pt idx="8510">
                  <c:v>38296</c:v>
                </c:pt>
                <c:pt idx="8511">
                  <c:v>38299</c:v>
                </c:pt>
                <c:pt idx="8512">
                  <c:v>38300</c:v>
                </c:pt>
                <c:pt idx="8513">
                  <c:v>38301</c:v>
                </c:pt>
                <c:pt idx="8514">
                  <c:v>38302</c:v>
                </c:pt>
                <c:pt idx="8515">
                  <c:v>38303</c:v>
                </c:pt>
                <c:pt idx="8516">
                  <c:v>38306</c:v>
                </c:pt>
                <c:pt idx="8517">
                  <c:v>38307</c:v>
                </c:pt>
                <c:pt idx="8518">
                  <c:v>38308</c:v>
                </c:pt>
                <c:pt idx="8519">
                  <c:v>38309</c:v>
                </c:pt>
                <c:pt idx="8520">
                  <c:v>38310</c:v>
                </c:pt>
                <c:pt idx="8521">
                  <c:v>38313</c:v>
                </c:pt>
                <c:pt idx="8522">
                  <c:v>38314</c:v>
                </c:pt>
                <c:pt idx="8523">
                  <c:v>38315</c:v>
                </c:pt>
                <c:pt idx="8524">
                  <c:v>38317</c:v>
                </c:pt>
                <c:pt idx="8525">
                  <c:v>38320</c:v>
                </c:pt>
                <c:pt idx="8526">
                  <c:v>38321</c:v>
                </c:pt>
                <c:pt idx="8527">
                  <c:v>38322</c:v>
                </c:pt>
                <c:pt idx="8528">
                  <c:v>38323</c:v>
                </c:pt>
                <c:pt idx="8529">
                  <c:v>38324</c:v>
                </c:pt>
                <c:pt idx="8530">
                  <c:v>38327</c:v>
                </c:pt>
                <c:pt idx="8531">
                  <c:v>38328</c:v>
                </c:pt>
                <c:pt idx="8532">
                  <c:v>38329</c:v>
                </c:pt>
                <c:pt idx="8533">
                  <c:v>38330</c:v>
                </c:pt>
                <c:pt idx="8534">
                  <c:v>38331</c:v>
                </c:pt>
                <c:pt idx="8535">
                  <c:v>38334</c:v>
                </c:pt>
                <c:pt idx="8536">
                  <c:v>38335</c:v>
                </c:pt>
                <c:pt idx="8537">
                  <c:v>38336</c:v>
                </c:pt>
                <c:pt idx="8538">
                  <c:v>38337</c:v>
                </c:pt>
                <c:pt idx="8539">
                  <c:v>38338</c:v>
                </c:pt>
                <c:pt idx="8540">
                  <c:v>38341</c:v>
                </c:pt>
                <c:pt idx="8541">
                  <c:v>38342</c:v>
                </c:pt>
                <c:pt idx="8542">
                  <c:v>38343</c:v>
                </c:pt>
                <c:pt idx="8543">
                  <c:v>38344</c:v>
                </c:pt>
                <c:pt idx="8544">
                  <c:v>38348</c:v>
                </c:pt>
                <c:pt idx="8545">
                  <c:v>38349</c:v>
                </c:pt>
                <c:pt idx="8546">
                  <c:v>38350</c:v>
                </c:pt>
                <c:pt idx="8547">
                  <c:v>38351</c:v>
                </c:pt>
                <c:pt idx="8548">
                  <c:v>38352</c:v>
                </c:pt>
                <c:pt idx="8549">
                  <c:v>38355</c:v>
                </c:pt>
                <c:pt idx="8550">
                  <c:v>38356</c:v>
                </c:pt>
                <c:pt idx="8551">
                  <c:v>38357</c:v>
                </c:pt>
                <c:pt idx="8552">
                  <c:v>38358</c:v>
                </c:pt>
                <c:pt idx="8553">
                  <c:v>38359</c:v>
                </c:pt>
                <c:pt idx="8554">
                  <c:v>38362</c:v>
                </c:pt>
                <c:pt idx="8555">
                  <c:v>38363</c:v>
                </c:pt>
                <c:pt idx="8556">
                  <c:v>38364</c:v>
                </c:pt>
                <c:pt idx="8557">
                  <c:v>38365</c:v>
                </c:pt>
                <c:pt idx="8558">
                  <c:v>38366</c:v>
                </c:pt>
                <c:pt idx="8559">
                  <c:v>38370</c:v>
                </c:pt>
                <c:pt idx="8560">
                  <c:v>38371</c:v>
                </c:pt>
                <c:pt idx="8561">
                  <c:v>38372</c:v>
                </c:pt>
                <c:pt idx="8562">
                  <c:v>38373</c:v>
                </c:pt>
                <c:pt idx="8563">
                  <c:v>38376</c:v>
                </c:pt>
                <c:pt idx="8564">
                  <c:v>38377</c:v>
                </c:pt>
                <c:pt idx="8565">
                  <c:v>38378</c:v>
                </c:pt>
                <c:pt idx="8566">
                  <c:v>38379</c:v>
                </c:pt>
                <c:pt idx="8567">
                  <c:v>38380</c:v>
                </c:pt>
                <c:pt idx="8568">
                  <c:v>38383</c:v>
                </c:pt>
                <c:pt idx="8569">
                  <c:v>38384</c:v>
                </c:pt>
                <c:pt idx="8570">
                  <c:v>38385</c:v>
                </c:pt>
                <c:pt idx="8571">
                  <c:v>38386</c:v>
                </c:pt>
                <c:pt idx="8572">
                  <c:v>38387</c:v>
                </c:pt>
                <c:pt idx="8573">
                  <c:v>38390</c:v>
                </c:pt>
                <c:pt idx="8574">
                  <c:v>38391</c:v>
                </c:pt>
                <c:pt idx="8575">
                  <c:v>38392</c:v>
                </c:pt>
                <c:pt idx="8576">
                  <c:v>38393</c:v>
                </c:pt>
                <c:pt idx="8577">
                  <c:v>38394</c:v>
                </c:pt>
                <c:pt idx="8578">
                  <c:v>38397</c:v>
                </c:pt>
                <c:pt idx="8579">
                  <c:v>38398</c:v>
                </c:pt>
                <c:pt idx="8580">
                  <c:v>38399</c:v>
                </c:pt>
                <c:pt idx="8581">
                  <c:v>38400</c:v>
                </c:pt>
                <c:pt idx="8582">
                  <c:v>38401</c:v>
                </c:pt>
                <c:pt idx="8583">
                  <c:v>38405</c:v>
                </c:pt>
                <c:pt idx="8584">
                  <c:v>38406</c:v>
                </c:pt>
                <c:pt idx="8585">
                  <c:v>38407</c:v>
                </c:pt>
                <c:pt idx="8586">
                  <c:v>38408</c:v>
                </c:pt>
                <c:pt idx="8587">
                  <c:v>38411</c:v>
                </c:pt>
                <c:pt idx="8588">
                  <c:v>38412</c:v>
                </c:pt>
                <c:pt idx="8589">
                  <c:v>38413</c:v>
                </c:pt>
                <c:pt idx="8590">
                  <c:v>38414</c:v>
                </c:pt>
                <c:pt idx="8591">
                  <c:v>38415</c:v>
                </c:pt>
                <c:pt idx="8592">
                  <c:v>38418</c:v>
                </c:pt>
                <c:pt idx="8593">
                  <c:v>38419</c:v>
                </c:pt>
                <c:pt idx="8594">
                  <c:v>38420</c:v>
                </c:pt>
                <c:pt idx="8595">
                  <c:v>38421</c:v>
                </c:pt>
                <c:pt idx="8596">
                  <c:v>38422</c:v>
                </c:pt>
                <c:pt idx="8597">
                  <c:v>38425</c:v>
                </c:pt>
                <c:pt idx="8598">
                  <c:v>38426</c:v>
                </c:pt>
                <c:pt idx="8599">
                  <c:v>38427</c:v>
                </c:pt>
                <c:pt idx="8600">
                  <c:v>38428</c:v>
                </c:pt>
                <c:pt idx="8601">
                  <c:v>38429</c:v>
                </c:pt>
                <c:pt idx="8602">
                  <c:v>38432</c:v>
                </c:pt>
                <c:pt idx="8603">
                  <c:v>38433</c:v>
                </c:pt>
                <c:pt idx="8604">
                  <c:v>38434</c:v>
                </c:pt>
                <c:pt idx="8605">
                  <c:v>38435</c:v>
                </c:pt>
                <c:pt idx="8606">
                  <c:v>38439</c:v>
                </c:pt>
                <c:pt idx="8607">
                  <c:v>38440</c:v>
                </c:pt>
                <c:pt idx="8608">
                  <c:v>38441</c:v>
                </c:pt>
                <c:pt idx="8609">
                  <c:v>38442</c:v>
                </c:pt>
                <c:pt idx="8610">
                  <c:v>38443</c:v>
                </c:pt>
                <c:pt idx="8611">
                  <c:v>38446</c:v>
                </c:pt>
                <c:pt idx="8612">
                  <c:v>38447</c:v>
                </c:pt>
                <c:pt idx="8613">
                  <c:v>38448</c:v>
                </c:pt>
                <c:pt idx="8614">
                  <c:v>38449</c:v>
                </c:pt>
                <c:pt idx="8615">
                  <c:v>38450</c:v>
                </c:pt>
                <c:pt idx="8616">
                  <c:v>38453</c:v>
                </c:pt>
                <c:pt idx="8617">
                  <c:v>38454</c:v>
                </c:pt>
                <c:pt idx="8618">
                  <c:v>38455</c:v>
                </c:pt>
                <c:pt idx="8619">
                  <c:v>38456</c:v>
                </c:pt>
                <c:pt idx="8620">
                  <c:v>38457</c:v>
                </c:pt>
                <c:pt idx="8621">
                  <c:v>38460</c:v>
                </c:pt>
                <c:pt idx="8622">
                  <c:v>38461</c:v>
                </c:pt>
                <c:pt idx="8623">
                  <c:v>38462</c:v>
                </c:pt>
                <c:pt idx="8624">
                  <c:v>38463</c:v>
                </c:pt>
                <c:pt idx="8625">
                  <c:v>38464</c:v>
                </c:pt>
                <c:pt idx="8626">
                  <c:v>38467</c:v>
                </c:pt>
                <c:pt idx="8627">
                  <c:v>38468</c:v>
                </c:pt>
                <c:pt idx="8628">
                  <c:v>38469</c:v>
                </c:pt>
                <c:pt idx="8629">
                  <c:v>38470</c:v>
                </c:pt>
                <c:pt idx="8630">
                  <c:v>38471</c:v>
                </c:pt>
                <c:pt idx="8631">
                  <c:v>38474</c:v>
                </c:pt>
                <c:pt idx="8632">
                  <c:v>38475</c:v>
                </c:pt>
                <c:pt idx="8633">
                  <c:v>38476</c:v>
                </c:pt>
                <c:pt idx="8634">
                  <c:v>38477</c:v>
                </c:pt>
                <c:pt idx="8635">
                  <c:v>38478</c:v>
                </c:pt>
                <c:pt idx="8636">
                  <c:v>38481</c:v>
                </c:pt>
                <c:pt idx="8637">
                  <c:v>38482</c:v>
                </c:pt>
                <c:pt idx="8638">
                  <c:v>38483</c:v>
                </c:pt>
                <c:pt idx="8639">
                  <c:v>38484</c:v>
                </c:pt>
                <c:pt idx="8640">
                  <c:v>38485</c:v>
                </c:pt>
                <c:pt idx="8641">
                  <c:v>38488</c:v>
                </c:pt>
                <c:pt idx="8642">
                  <c:v>38489</c:v>
                </c:pt>
                <c:pt idx="8643">
                  <c:v>38490</c:v>
                </c:pt>
                <c:pt idx="8644">
                  <c:v>38491</c:v>
                </c:pt>
                <c:pt idx="8645">
                  <c:v>38492</c:v>
                </c:pt>
                <c:pt idx="8646">
                  <c:v>38495</c:v>
                </c:pt>
                <c:pt idx="8647">
                  <c:v>38496</c:v>
                </c:pt>
                <c:pt idx="8648">
                  <c:v>38497</c:v>
                </c:pt>
                <c:pt idx="8649">
                  <c:v>38498</c:v>
                </c:pt>
                <c:pt idx="8650">
                  <c:v>38499</c:v>
                </c:pt>
                <c:pt idx="8651">
                  <c:v>38503</c:v>
                </c:pt>
                <c:pt idx="8652">
                  <c:v>38504</c:v>
                </c:pt>
                <c:pt idx="8653">
                  <c:v>38505</c:v>
                </c:pt>
                <c:pt idx="8654">
                  <c:v>38506</c:v>
                </c:pt>
                <c:pt idx="8655">
                  <c:v>38509</c:v>
                </c:pt>
                <c:pt idx="8656">
                  <c:v>38510</c:v>
                </c:pt>
                <c:pt idx="8657">
                  <c:v>38511</c:v>
                </c:pt>
                <c:pt idx="8658">
                  <c:v>38512</c:v>
                </c:pt>
                <c:pt idx="8659">
                  <c:v>38513</c:v>
                </c:pt>
                <c:pt idx="8660">
                  <c:v>38516</c:v>
                </c:pt>
                <c:pt idx="8661">
                  <c:v>38517</c:v>
                </c:pt>
                <c:pt idx="8662">
                  <c:v>38518</c:v>
                </c:pt>
                <c:pt idx="8663">
                  <c:v>38519</c:v>
                </c:pt>
                <c:pt idx="8664">
                  <c:v>38520</c:v>
                </c:pt>
                <c:pt idx="8665">
                  <c:v>38523</c:v>
                </c:pt>
                <c:pt idx="8666">
                  <c:v>38524</c:v>
                </c:pt>
                <c:pt idx="8667">
                  <c:v>38525</c:v>
                </c:pt>
                <c:pt idx="8668">
                  <c:v>38526</c:v>
                </c:pt>
                <c:pt idx="8669">
                  <c:v>38527</c:v>
                </c:pt>
                <c:pt idx="8670">
                  <c:v>38530</c:v>
                </c:pt>
                <c:pt idx="8671">
                  <c:v>38531</c:v>
                </c:pt>
                <c:pt idx="8672">
                  <c:v>38532</c:v>
                </c:pt>
                <c:pt idx="8673">
                  <c:v>38533</c:v>
                </c:pt>
                <c:pt idx="8674">
                  <c:v>38534</c:v>
                </c:pt>
                <c:pt idx="8675">
                  <c:v>38538</c:v>
                </c:pt>
                <c:pt idx="8676">
                  <c:v>38539</c:v>
                </c:pt>
                <c:pt idx="8677">
                  <c:v>38540</c:v>
                </c:pt>
                <c:pt idx="8678">
                  <c:v>38541</c:v>
                </c:pt>
                <c:pt idx="8679">
                  <c:v>38544</c:v>
                </c:pt>
                <c:pt idx="8680">
                  <c:v>38545</c:v>
                </c:pt>
                <c:pt idx="8681">
                  <c:v>38546</c:v>
                </c:pt>
                <c:pt idx="8682">
                  <c:v>38547</c:v>
                </c:pt>
                <c:pt idx="8683">
                  <c:v>38548</c:v>
                </c:pt>
                <c:pt idx="8684">
                  <c:v>38551</c:v>
                </c:pt>
                <c:pt idx="8685">
                  <c:v>38552</c:v>
                </c:pt>
                <c:pt idx="8686">
                  <c:v>38553</c:v>
                </c:pt>
                <c:pt idx="8687">
                  <c:v>38554</c:v>
                </c:pt>
                <c:pt idx="8688">
                  <c:v>38555</c:v>
                </c:pt>
                <c:pt idx="8689">
                  <c:v>38558</c:v>
                </c:pt>
                <c:pt idx="8690">
                  <c:v>38559</c:v>
                </c:pt>
                <c:pt idx="8691">
                  <c:v>38560</c:v>
                </c:pt>
                <c:pt idx="8692">
                  <c:v>38561</c:v>
                </c:pt>
                <c:pt idx="8693">
                  <c:v>38562</c:v>
                </c:pt>
                <c:pt idx="8694">
                  <c:v>38565</c:v>
                </c:pt>
                <c:pt idx="8695">
                  <c:v>38566</c:v>
                </c:pt>
                <c:pt idx="8696">
                  <c:v>38567</c:v>
                </c:pt>
                <c:pt idx="8697">
                  <c:v>38568</c:v>
                </c:pt>
                <c:pt idx="8698">
                  <c:v>38569</c:v>
                </c:pt>
                <c:pt idx="8699">
                  <c:v>38572</c:v>
                </c:pt>
                <c:pt idx="8700">
                  <c:v>38573</c:v>
                </c:pt>
                <c:pt idx="8701">
                  <c:v>38574</c:v>
                </c:pt>
                <c:pt idx="8702">
                  <c:v>38575</c:v>
                </c:pt>
                <c:pt idx="8703">
                  <c:v>38576</c:v>
                </c:pt>
                <c:pt idx="8704">
                  <c:v>38579</c:v>
                </c:pt>
                <c:pt idx="8705">
                  <c:v>38580</c:v>
                </c:pt>
                <c:pt idx="8706">
                  <c:v>38581</c:v>
                </c:pt>
                <c:pt idx="8707">
                  <c:v>38582</c:v>
                </c:pt>
                <c:pt idx="8708">
                  <c:v>38583</c:v>
                </c:pt>
                <c:pt idx="8709">
                  <c:v>38586</c:v>
                </c:pt>
                <c:pt idx="8710">
                  <c:v>38587</c:v>
                </c:pt>
                <c:pt idx="8711">
                  <c:v>38588</c:v>
                </c:pt>
                <c:pt idx="8712">
                  <c:v>38589</c:v>
                </c:pt>
                <c:pt idx="8713">
                  <c:v>38590</c:v>
                </c:pt>
                <c:pt idx="8714">
                  <c:v>38593</c:v>
                </c:pt>
                <c:pt idx="8715">
                  <c:v>38594</c:v>
                </c:pt>
                <c:pt idx="8716">
                  <c:v>38595</c:v>
                </c:pt>
                <c:pt idx="8717">
                  <c:v>38596</c:v>
                </c:pt>
                <c:pt idx="8718">
                  <c:v>38597</c:v>
                </c:pt>
                <c:pt idx="8719">
                  <c:v>38601</c:v>
                </c:pt>
                <c:pt idx="8720">
                  <c:v>38602</c:v>
                </c:pt>
                <c:pt idx="8721">
                  <c:v>38603</c:v>
                </c:pt>
                <c:pt idx="8722">
                  <c:v>38604</c:v>
                </c:pt>
                <c:pt idx="8723">
                  <c:v>38607</c:v>
                </c:pt>
                <c:pt idx="8724">
                  <c:v>38608</c:v>
                </c:pt>
                <c:pt idx="8725">
                  <c:v>38609</c:v>
                </c:pt>
                <c:pt idx="8726">
                  <c:v>38610</c:v>
                </c:pt>
                <c:pt idx="8727">
                  <c:v>38611</c:v>
                </c:pt>
                <c:pt idx="8728">
                  <c:v>38614</c:v>
                </c:pt>
                <c:pt idx="8729">
                  <c:v>38615</c:v>
                </c:pt>
                <c:pt idx="8730">
                  <c:v>38616</c:v>
                </c:pt>
                <c:pt idx="8731">
                  <c:v>38617</c:v>
                </c:pt>
                <c:pt idx="8732">
                  <c:v>38618</c:v>
                </c:pt>
                <c:pt idx="8733">
                  <c:v>38621</c:v>
                </c:pt>
                <c:pt idx="8734">
                  <c:v>38622</c:v>
                </c:pt>
                <c:pt idx="8735">
                  <c:v>38623</c:v>
                </c:pt>
                <c:pt idx="8736">
                  <c:v>38624</c:v>
                </c:pt>
                <c:pt idx="8737">
                  <c:v>38625</c:v>
                </c:pt>
                <c:pt idx="8738">
                  <c:v>38628</c:v>
                </c:pt>
                <c:pt idx="8739">
                  <c:v>38629</c:v>
                </c:pt>
                <c:pt idx="8740">
                  <c:v>38630</c:v>
                </c:pt>
                <c:pt idx="8741">
                  <c:v>38631</c:v>
                </c:pt>
                <c:pt idx="8742">
                  <c:v>38632</c:v>
                </c:pt>
                <c:pt idx="8743">
                  <c:v>38635</c:v>
                </c:pt>
                <c:pt idx="8744">
                  <c:v>38636</c:v>
                </c:pt>
                <c:pt idx="8745">
                  <c:v>38637</c:v>
                </c:pt>
                <c:pt idx="8746">
                  <c:v>38638</c:v>
                </c:pt>
                <c:pt idx="8747">
                  <c:v>38639</c:v>
                </c:pt>
                <c:pt idx="8748">
                  <c:v>38642</c:v>
                </c:pt>
                <c:pt idx="8749">
                  <c:v>38643</c:v>
                </c:pt>
                <c:pt idx="8750">
                  <c:v>38644</c:v>
                </c:pt>
                <c:pt idx="8751">
                  <c:v>38645</c:v>
                </c:pt>
                <c:pt idx="8752">
                  <c:v>38646</c:v>
                </c:pt>
                <c:pt idx="8753">
                  <c:v>38649</c:v>
                </c:pt>
                <c:pt idx="8754">
                  <c:v>38650</c:v>
                </c:pt>
                <c:pt idx="8755">
                  <c:v>38651</c:v>
                </c:pt>
                <c:pt idx="8756">
                  <c:v>38652</c:v>
                </c:pt>
                <c:pt idx="8757">
                  <c:v>38653</c:v>
                </c:pt>
                <c:pt idx="8758">
                  <c:v>38656</c:v>
                </c:pt>
                <c:pt idx="8759">
                  <c:v>38657</c:v>
                </c:pt>
                <c:pt idx="8760">
                  <c:v>38658</c:v>
                </c:pt>
                <c:pt idx="8761">
                  <c:v>38659</c:v>
                </c:pt>
                <c:pt idx="8762">
                  <c:v>38660</c:v>
                </c:pt>
                <c:pt idx="8763">
                  <c:v>38663</c:v>
                </c:pt>
                <c:pt idx="8764">
                  <c:v>38664</c:v>
                </c:pt>
                <c:pt idx="8765">
                  <c:v>38665</c:v>
                </c:pt>
                <c:pt idx="8766">
                  <c:v>38666</c:v>
                </c:pt>
                <c:pt idx="8767">
                  <c:v>38670</c:v>
                </c:pt>
                <c:pt idx="8768">
                  <c:v>38671</c:v>
                </c:pt>
                <c:pt idx="8769">
                  <c:v>38672</c:v>
                </c:pt>
                <c:pt idx="8770">
                  <c:v>38673</c:v>
                </c:pt>
                <c:pt idx="8771">
                  <c:v>38674</c:v>
                </c:pt>
                <c:pt idx="8772">
                  <c:v>38677</c:v>
                </c:pt>
                <c:pt idx="8773">
                  <c:v>38678</c:v>
                </c:pt>
                <c:pt idx="8774">
                  <c:v>38679</c:v>
                </c:pt>
                <c:pt idx="8775">
                  <c:v>38681</c:v>
                </c:pt>
                <c:pt idx="8776">
                  <c:v>38684</c:v>
                </c:pt>
                <c:pt idx="8777">
                  <c:v>38685</c:v>
                </c:pt>
                <c:pt idx="8778">
                  <c:v>38686</c:v>
                </c:pt>
                <c:pt idx="8779">
                  <c:v>38687</c:v>
                </c:pt>
                <c:pt idx="8780">
                  <c:v>38688</c:v>
                </c:pt>
                <c:pt idx="8781">
                  <c:v>38691</c:v>
                </c:pt>
                <c:pt idx="8782">
                  <c:v>38692</c:v>
                </c:pt>
                <c:pt idx="8783">
                  <c:v>38693</c:v>
                </c:pt>
                <c:pt idx="8784">
                  <c:v>38694</c:v>
                </c:pt>
                <c:pt idx="8785">
                  <c:v>38695</c:v>
                </c:pt>
                <c:pt idx="8786">
                  <c:v>38698</c:v>
                </c:pt>
                <c:pt idx="8787">
                  <c:v>38699</c:v>
                </c:pt>
                <c:pt idx="8788">
                  <c:v>38700</c:v>
                </c:pt>
                <c:pt idx="8789">
                  <c:v>38701</c:v>
                </c:pt>
                <c:pt idx="8790">
                  <c:v>38702</c:v>
                </c:pt>
                <c:pt idx="8791">
                  <c:v>38705</c:v>
                </c:pt>
                <c:pt idx="8792">
                  <c:v>38706</c:v>
                </c:pt>
                <c:pt idx="8793">
                  <c:v>38707</c:v>
                </c:pt>
                <c:pt idx="8794">
                  <c:v>38708</c:v>
                </c:pt>
                <c:pt idx="8795">
                  <c:v>38709</c:v>
                </c:pt>
                <c:pt idx="8796">
                  <c:v>38713</c:v>
                </c:pt>
                <c:pt idx="8797">
                  <c:v>38714</c:v>
                </c:pt>
                <c:pt idx="8798">
                  <c:v>38715</c:v>
                </c:pt>
                <c:pt idx="8799">
                  <c:v>38716</c:v>
                </c:pt>
                <c:pt idx="8800">
                  <c:v>38720</c:v>
                </c:pt>
                <c:pt idx="8801">
                  <c:v>38721</c:v>
                </c:pt>
                <c:pt idx="8802">
                  <c:v>38722</c:v>
                </c:pt>
                <c:pt idx="8803">
                  <c:v>38723</c:v>
                </c:pt>
                <c:pt idx="8804">
                  <c:v>38726</c:v>
                </c:pt>
                <c:pt idx="8805">
                  <c:v>38727</c:v>
                </c:pt>
                <c:pt idx="8806">
                  <c:v>38728</c:v>
                </c:pt>
                <c:pt idx="8807">
                  <c:v>38729</c:v>
                </c:pt>
                <c:pt idx="8808">
                  <c:v>38730</c:v>
                </c:pt>
                <c:pt idx="8809">
                  <c:v>38734</c:v>
                </c:pt>
                <c:pt idx="8810">
                  <c:v>38735</c:v>
                </c:pt>
                <c:pt idx="8811">
                  <c:v>38736</c:v>
                </c:pt>
                <c:pt idx="8812">
                  <c:v>38737</c:v>
                </c:pt>
                <c:pt idx="8813">
                  <c:v>38740</c:v>
                </c:pt>
                <c:pt idx="8814">
                  <c:v>38741</c:v>
                </c:pt>
                <c:pt idx="8815">
                  <c:v>38742</c:v>
                </c:pt>
                <c:pt idx="8816">
                  <c:v>38743</c:v>
                </c:pt>
                <c:pt idx="8817">
                  <c:v>38744</c:v>
                </c:pt>
                <c:pt idx="8818">
                  <c:v>38747</c:v>
                </c:pt>
                <c:pt idx="8819">
                  <c:v>38748</c:v>
                </c:pt>
                <c:pt idx="8820">
                  <c:v>38749</c:v>
                </c:pt>
                <c:pt idx="8821">
                  <c:v>38750</c:v>
                </c:pt>
                <c:pt idx="8822">
                  <c:v>38751</c:v>
                </c:pt>
                <c:pt idx="8823">
                  <c:v>38754</c:v>
                </c:pt>
                <c:pt idx="8824">
                  <c:v>38755</c:v>
                </c:pt>
                <c:pt idx="8825">
                  <c:v>38756</c:v>
                </c:pt>
                <c:pt idx="8826">
                  <c:v>38757</c:v>
                </c:pt>
                <c:pt idx="8827">
                  <c:v>38758</c:v>
                </c:pt>
                <c:pt idx="8828">
                  <c:v>38761</c:v>
                </c:pt>
                <c:pt idx="8829">
                  <c:v>38762</c:v>
                </c:pt>
                <c:pt idx="8830">
                  <c:v>38763</c:v>
                </c:pt>
                <c:pt idx="8831">
                  <c:v>38764</c:v>
                </c:pt>
                <c:pt idx="8832">
                  <c:v>38765</c:v>
                </c:pt>
                <c:pt idx="8833">
                  <c:v>38769</c:v>
                </c:pt>
                <c:pt idx="8834">
                  <c:v>38770</c:v>
                </c:pt>
                <c:pt idx="8835">
                  <c:v>38771</c:v>
                </c:pt>
                <c:pt idx="8836">
                  <c:v>38772</c:v>
                </c:pt>
                <c:pt idx="8837">
                  <c:v>38775</c:v>
                </c:pt>
                <c:pt idx="8838">
                  <c:v>38776</c:v>
                </c:pt>
                <c:pt idx="8839">
                  <c:v>38777</c:v>
                </c:pt>
                <c:pt idx="8840">
                  <c:v>38778</c:v>
                </c:pt>
                <c:pt idx="8841">
                  <c:v>38779</c:v>
                </c:pt>
                <c:pt idx="8842">
                  <c:v>38782</c:v>
                </c:pt>
                <c:pt idx="8843">
                  <c:v>38783</c:v>
                </c:pt>
                <c:pt idx="8844">
                  <c:v>38784</c:v>
                </c:pt>
                <c:pt idx="8845">
                  <c:v>38785</c:v>
                </c:pt>
                <c:pt idx="8846">
                  <c:v>38786</c:v>
                </c:pt>
                <c:pt idx="8847">
                  <c:v>38789</c:v>
                </c:pt>
                <c:pt idx="8848">
                  <c:v>38790</c:v>
                </c:pt>
                <c:pt idx="8849">
                  <c:v>38791</c:v>
                </c:pt>
                <c:pt idx="8850">
                  <c:v>38792</c:v>
                </c:pt>
                <c:pt idx="8851">
                  <c:v>38793</c:v>
                </c:pt>
                <c:pt idx="8852">
                  <c:v>38796</c:v>
                </c:pt>
                <c:pt idx="8853">
                  <c:v>38797</c:v>
                </c:pt>
                <c:pt idx="8854">
                  <c:v>38798</c:v>
                </c:pt>
                <c:pt idx="8855">
                  <c:v>38799</c:v>
                </c:pt>
                <c:pt idx="8856">
                  <c:v>38800</c:v>
                </c:pt>
                <c:pt idx="8857">
                  <c:v>38803</c:v>
                </c:pt>
                <c:pt idx="8858">
                  <c:v>38804</c:v>
                </c:pt>
                <c:pt idx="8859">
                  <c:v>38805</c:v>
                </c:pt>
                <c:pt idx="8860">
                  <c:v>38806</c:v>
                </c:pt>
                <c:pt idx="8861">
                  <c:v>38807</c:v>
                </c:pt>
                <c:pt idx="8862">
                  <c:v>38810</c:v>
                </c:pt>
                <c:pt idx="8863">
                  <c:v>38811</c:v>
                </c:pt>
                <c:pt idx="8864">
                  <c:v>38812</c:v>
                </c:pt>
                <c:pt idx="8865">
                  <c:v>38813</c:v>
                </c:pt>
                <c:pt idx="8866">
                  <c:v>38814</c:v>
                </c:pt>
                <c:pt idx="8867">
                  <c:v>38817</c:v>
                </c:pt>
                <c:pt idx="8868">
                  <c:v>38818</c:v>
                </c:pt>
                <c:pt idx="8869">
                  <c:v>38819</c:v>
                </c:pt>
                <c:pt idx="8870">
                  <c:v>38820</c:v>
                </c:pt>
                <c:pt idx="8871">
                  <c:v>38824</c:v>
                </c:pt>
                <c:pt idx="8872">
                  <c:v>38825</c:v>
                </c:pt>
                <c:pt idx="8873">
                  <c:v>38826</c:v>
                </c:pt>
                <c:pt idx="8874">
                  <c:v>38827</c:v>
                </c:pt>
                <c:pt idx="8875">
                  <c:v>38828</c:v>
                </c:pt>
                <c:pt idx="8876">
                  <c:v>38831</c:v>
                </c:pt>
                <c:pt idx="8877">
                  <c:v>38832</c:v>
                </c:pt>
                <c:pt idx="8878">
                  <c:v>38833</c:v>
                </c:pt>
                <c:pt idx="8879">
                  <c:v>38834</c:v>
                </c:pt>
                <c:pt idx="8880">
                  <c:v>38835</c:v>
                </c:pt>
                <c:pt idx="8881">
                  <c:v>38838</c:v>
                </c:pt>
                <c:pt idx="8882">
                  <c:v>38839</c:v>
                </c:pt>
                <c:pt idx="8883">
                  <c:v>38840</c:v>
                </c:pt>
                <c:pt idx="8884">
                  <c:v>38841</c:v>
                </c:pt>
                <c:pt idx="8885">
                  <c:v>38842</c:v>
                </c:pt>
                <c:pt idx="8886">
                  <c:v>38845</c:v>
                </c:pt>
                <c:pt idx="8887">
                  <c:v>38846</c:v>
                </c:pt>
                <c:pt idx="8888">
                  <c:v>38847</c:v>
                </c:pt>
                <c:pt idx="8889">
                  <c:v>38848</c:v>
                </c:pt>
                <c:pt idx="8890">
                  <c:v>38849</c:v>
                </c:pt>
                <c:pt idx="8891">
                  <c:v>38852</c:v>
                </c:pt>
                <c:pt idx="8892">
                  <c:v>38853</c:v>
                </c:pt>
                <c:pt idx="8893">
                  <c:v>38854</c:v>
                </c:pt>
                <c:pt idx="8894">
                  <c:v>38855</c:v>
                </c:pt>
                <c:pt idx="8895">
                  <c:v>38856</c:v>
                </c:pt>
                <c:pt idx="8896">
                  <c:v>38859</c:v>
                </c:pt>
                <c:pt idx="8897">
                  <c:v>38860</c:v>
                </c:pt>
                <c:pt idx="8898">
                  <c:v>38861</c:v>
                </c:pt>
                <c:pt idx="8899">
                  <c:v>38862</c:v>
                </c:pt>
                <c:pt idx="8900">
                  <c:v>38863</c:v>
                </c:pt>
                <c:pt idx="8901">
                  <c:v>38867</c:v>
                </c:pt>
                <c:pt idx="8902">
                  <c:v>38868</c:v>
                </c:pt>
                <c:pt idx="8903">
                  <c:v>38869</c:v>
                </c:pt>
                <c:pt idx="8904">
                  <c:v>38870</c:v>
                </c:pt>
                <c:pt idx="8905">
                  <c:v>38873</c:v>
                </c:pt>
                <c:pt idx="8906">
                  <c:v>38874</c:v>
                </c:pt>
                <c:pt idx="8907">
                  <c:v>38875</c:v>
                </c:pt>
                <c:pt idx="8908">
                  <c:v>38876</c:v>
                </c:pt>
                <c:pt idx="8909">
                  <c:v>38877</c:v>
                </c:pt>
                <c:pt idx="8910">
                  <c:v>38880</c:v>
                </c:pt>
                <c:pt idx="8911">
                  <c:v>38881</c:v>
                </c:pt>
                <c:pt idx="8912">
                  <c:v>38882</c:v>
                </c:pt>
                <c:pt idx="8913">
                  <c:v>38883</c:v>
                </c:pt>
                <c:pt idx="8914">
                  <c:v>38884</c:v>
                </c:pt>
                <c:pt idx="8915">
                  <c:v>38887</c:v>
                </c:pt>
                <c:pt idx="8916">
                  <c:v>38888</c:v>
                </c:pt>
                <c:pt idx="8917">
                  <c:v>38889</c:v>
                </c:pt>
                <c:pt idx="8918">
                  <c:v>38890</c:v>
                </c:pt>
                <c:pt idx="8919">
                  <c:v>38891</c:v>
                </c:pt>
                <c:pt idx="8920">
                  <c:v>38894</c:v>
                </c:pt>
                <c:pt idx="8921">
                  <c:v>38895</c:v>
                </c:pt>
                <c:pt idx="8922">
                  <c:v>38896</c:v>
                </c:pt>
                <c:pt idx="8923">
                  <c:v>38897</c:v>
                </c:pt>
                <c:pt idx="8924">
                  <c:v>38898</c:v>
                </c:pt>
                <c:pt idx="8925">
                  <c:v>38901</c:v>
                </c:pt>
                <c:pt idx="8926">
                  <c:v>38903</c:v>
                </c:pt>
                <c:pt idx="8927">
                  <c:v>38904</c:v>
                </c:pt>
                <c:pt idx="8928">
                  <c:v>38905</c:v>
                </c:pt>
                <c:pt idx="8929">
                  <c:v>38908</c:v>
                </c:pt>
                <c:pt idx="8930">
                  <c:v>38909</c:v>
                </c:pt>
                <c:pt idx="8931">
                  <c:v>38910</c:v>
                </c:pt>
                <c:pt idx="8932">
                  <c:v>38911</c:v>
                </c:pt>
                <c:pt idx="8933">
                  <c:v>38912</c:v>
                </c:pt>
                <c:pt idx="8934">
                  <c:v>38915</c:v>
                </c:pt>
                <c:pt idx="8935">
                  <c:v>38916</c:v>
                </c:pt>
                <c:pt idx="8936">
                  <c:v>38917</c:v>
                </c:pt>
                <c:pt idx="8937">
                  <c:v>38918</c:v>
                </c:pt>
                <c:pt idx="8938">
                  <c:v>38919</c:v>
                </c:pt>
                <c:pt idx="8939">
                  <c:v>38922</c:v>
                </c:pt>
                <c:pt idx="8940">
                  <c:v>38923</c:v>
                </c:pt>
                <c:pt idx="8941">
                  <c:v>38924</c:v>
                </c:pt>
                <c:pt idx="8942">
                  <c:v>38925</c:v>
                </c:pt>
                <c:pt idx="8943">
                  <c:v>38926</c:v>
                </c:pt>
                <c:pt idx="8944">
                  <c:v>38929</c:v>
                </c:pt>
                <c:pt idx="8945">
                  <c:v>38930</c:v>
                </c:pt>
                <c:pt idx="8946">
                  <c:v>38931</c:v>
                </c:pt>
                <c:pt idx="8947">
                  <c:v>38932</c:v>
                </c:pt>
                <c:pt idx="8948">
                  <c:v>38933</c:v>
                </c:pt>
                <c:pt idx="8949">
                  <c:v>38936</c:v>
                </c:pt>
                <c:pt idx="8950">
                  <c:v>38937</c:v>
                </c:pt>
                <c:pt idx="8951">
                  <c:v>38938</c:v>
                </c:pt>
                <c:pt idx="8952">
                  <c:v>38939</c:v>
                </c:pt>
                <c:pt idx="8953">
                  <c:v>38940</c:v>
                </c:pt>
                <c:pt idx="8954">
                  <c:v>38943</c:v>
                </c:pt>
                <c:pt idx="8955">
                  <c:v>38944</c:v>
                </c:pt>
                <c:pt idx="8956">
                  <c:v>38945</c:v>
                </c:pt>
                <c:pt idx="8957">
                  <c:v>38946</c:v>
                </c:pt>
                <c:pt idx="8958">
                  <c:v>38947</c:v>
                </c:pt>
                <c:pt idx="8959">
                  <c:v>38950</c:v>
                </c:pt>
                <c:pt idx="8960">
                  <c:v>38951</c:v>
                </c:pt>
                <c:pt idx="8961">
                  <c:v>38952</c:v>
                </c:pt>
                <c:pt idx="8962">
                  <c:v>38953</c:v>
                </c:pt>
                <c:pt idx="8963">
                  <c:v>38954</c:v>
                </c:pt>
                <c:pt idx="8964">
                  <c:v>38957</c:v>
                </c:pt>
                <c:pt idx="8965">
                  <c:v>38958</c:v>
                </c:pt>
                <c:pt idx="8966">
                  <c:v>38959</c:v>
                </c:pt>
                <c:pt idx="8967">
                  <c:v>38960</c:v>
                </c:pt>
                <c:pt idx="8968">
                  <c:v>38961</c:v>
                </c:pt>
                <c:pt idx="8969">
                  <c:v>38965</c:v>
                </c:pt>
                <c:pt idx="8970">
                  <c:v>38966</c:v>
                </c:pt>
                <c:pt idx="8971">
                  <c:v>38967</c:v>
                </c:pt>
                <c:pt idx="8972">
                  <c:v>38968</c:v>
                </c:pt>
                <c:pt idx="8973">
                  <c:v>38971</c:v>
                </c:pt>
                <c:pt idx="8974">
                  <c:v>38972</c:v>
                </c:pt>
                <c:pt idx="8975">
                  <c:v>38973</c:v>
                </c:pt>
                <c:pt idx="8976">
                  <c:v>38974</c:v>
                </c:pt>
                <c:pt idx="8977">
                  <c:v>38975</c:v>
                </c:pt>
                <c:pt idx="8978">
                  <c:v>38978</c:v>
                </c:pt>
                <c:pt idx="8979">
                  <c:v>38979</c:v>
                </c:pt>
                <c:pt idx="8980">
                  <c:v>38980</c:v>
                </c:pt>
                <c:pt idx="8981">
                  <c:v>38981</c:v>
                </c:pt>
                <c:pt idx="8982">
                  <c:v>38982</c:v>
                </c:pt>
                <c:pt idx="8983">
                  <c:v>38985</c:v>
                </c:pt>
                <c:pt idx="8984">
                  <c:v>38986</c:v>
                </c:pt>
                <c:pt idx="8985">
                  <c:v>38987</c:v>
                </c:pt>
                <c:pt idx="8986">
                  <c:v>38988</c:v>
                </c:pt>
                <c:pt idx="8987">
                  <c:v>38989</c:v>
                </c:pt>
                <c:pt idx="8988">
                  <c:v>38992</c:v>
                </c:pt>
                <c:pt idx="8989">
                  <c:v>38993</c:v>
                </c:pt>
                <c:pt idx="8990">
                  <c:v>38994</c:v>
                </c:pt>
                <c:pt idx="8991">
                  <c:v>38995</c:v>
                </c:pt>
                <c:pt idx="8992">
                  <c:v>38996</c:v>
                </c:pt>
                <c:pt idx="8993">
                  <c:v>39000</c:v>
                </c:pt>
                <c:pt idx="8994">
                  <c:v>39001</c:v>
                </c:pt>
                <c:pt idx="8995">
                  <c:v>39002</c:v>
                </c:pt>
                <c:pt idx="8996">
                  <c:v>39003</c:v>
                </c:pt>
                <c:pt idx="8997">
                  <c:v>39006</c:v>
                </c:pt>
                <c:pt idx="8998">
                  <c:v>39007</c:v>
                </c:pt>
                <c:pt idx="8999">
                  <c:v>39008</c:v>
                </c:pt>
                <c:pt idx="9000">
                  <c:v>39009</c:v>
                </c:pt>
                <c:pt idx="9001">
                  <c:v>39010</c:v>
                </c:pt>
                <c:pt idx="9002">
                  <c:v>39013</c:v>
                </c:pt>
                <c:pt idx="9003">
                  <c:v>39014</c:v>
                </c:pt>
                <c:pt idx="9004">
                  <c:v>39015</c:v>
                </c:pt>
                <c:pt idx="9005">
                  <c:v>39016</c:v>
                </c:pt>
                <c:pt idx="9006">
                  <c:v>39017</c:v>
                </c:pt>
                <c:pt idx="9007">
                  <c:v>39020</c:v>
                </c:pt>
                <c:pt idx="9008">
                  <c:v>39021</c:v>
                </c:pt>
                <c:pt idx="9009">
                  <c:v>39022</c:v>
                </c:pt>
                <c:pt idx="9010">
                  <c:v>39023</c:v>
                </c:pt>
                <c:pt idx="9011">
                  <c:v>39024</c:v>
                </c:pt>
                <c:pt idx="9012">
                  <c:v>39027</c:v>
                </c:pt>
                <c:pt idx="9013">
                  <c:v>39028</c:v>
                </c:pt>
                <c:pt idx="9014">
                  <c:v>39029</c:v>
                </c:pt>
                <c:pt idx="9015">
                  <c:v>39030</c:v>
                </c:pt>
                <c:pt idx="9016">
                  <c:v>39031</c:v>
                </c:pt>
                <c:pt idx="9017">
                  <c:v>39034</c:v>
                </c:pt>
                <c:pt idx="9018">
                  <c:v>39035</c:v>
                </c:pt>
                <c:pt idx="9019">
                  <c:v>39036</c:v>
                </c:pt>
                <c:pt idx="9020">
                  <c:v>39037</c:v>
                </c:pt>
                <c:pt idx="9021">
                  <c:v>39038</c:v>
                </c:pt>
                <c:pt idx="9022">
                  <c:v>39041</c:v>
                </c:pt>
                <c:pt idx="9023">
                  <c:v>39042</c:v>
                </c:pt>
                <c:pt idx="9024">
                  <c:v>39043</c:v>
                </c:pt>
                <c:pt idx="9025">
                  <c:v>39045</c:v>
                </c:pt>
                <c:pt idx="9026">
                  <c:v>39048</c:v>
                </c:pt>
                <c:pt idx="9027">
                  <c:v>39049</c:v>
                </c:pt>
                <c:pt idx="9028">
                  <c:v>39050</c:v>
                </c:pt>
                <c:pt idx="9029">
                  <c:v>39051</c:v>
                </c:pt>
                <c:pt idx="9030">
                  <c:v>39052</c:v>
                </c:pt>
                <c:pt idx="9031">
                  <c:v>39055</c:v>
                </c:pt>
                <c:pt idx="9032">
                  <c:v>39056</c:v>
                </c:pt>
                <c:pt idx="9033">
                  <c:v>39057</c:v>
                </c:pt>
                <c:pt idx="9034">
                  <c:v>39058</c:v>
                </c:pt>
                <c:pt idx="9035">
                  <c:v>39059</c:v>
                </c:pt>
                <c:pt idx="9036">
                  <c:v>39062</c:v>
                </c:pt>
                <c:pt idx="9037">
                  <c:v>39063</c:v>
                </c:pt>
                <c:pt idx="9038">
                  <c:v>39064</c:v>
                </c:pt>
                <c:pt idx="9039">
                  <c:v>39065</c:v>
                </c:pt>
                <c:pt idx="9040">
                  <c:v>39066</c:v>
                </c:pt>
                <c:pt idx="9041">
                  <c:v>39069</c:v>
                </c:pt>
                <c:pt idx="9042">
                  <c:v>39070</c:v>
                </c:pt>
                <c:pt idx="9043">
                  <c:v>39071</c:v>
                </c:pt>
                <c:pt idx="9044">
                  <c:v>39072</c:v>
                </c:pt>
                <c:pt idx="9045">
                  <c:v>39073</c:v>
                </c:pt>
                <c:pt idx="9046">
                  <c:v>39077</c:v>
                </c:pt>
                <c:pt idx="9047">
                  <c:v>39078</c:v>
                </c:pt>
                <c:pt idx="9048">
                  <c:v>39079</c:v>
                </c:pt>
                <c:pt idx="9049">
                  <c:v>39080</c:v>
                </c:pt>
                <c:pt idx="9050">
                  <c:v>39084</c:v>
                </c:pt>
                <c:pt idx="9051">
                  <c:v>39085</c:v>
                </c:pt>
                <c:pt idx="9052">
                  <c:v>39086</c:v>
                </c:pt>
                <c:pt idx="9053">
                  <c:v>39087</c:v>
                </c:pt>
                <c:pt idx="9054">
                  <c:v>39090</c:v>
                </c:pt>
                <c:pt idx="9055">
                  <c:v>39091</c:v>
                </c:pt>
                <c:pt idx="9056">
                  <c:v>39092</c:v>
                </c:pt>
                <c:pt idx="9057">
                  <c:v>39093</c:v>
                </c:pt>
                <c:pt idx="9058">
                  <c:v>39094</c:v>
                </c:pt>
                <c:pt idx="9059">
                  <c:v>39098</c:v>
                </c:pt>
                <c:pt idx="9060">
                  <c:v>39099</c:v>
                </c:pt>
                <c:pt idx="9061">
                  <c:v>39100</c:v>
                </c:pt>
                <c:pt idx="9062">
                  <c:v>39101</c:v>
                </c:pt>
                <c:pt idx="9063">
                  <c:v>39104</c:v>
                </c:pt>
                <c:pt idx="9064">
                  <c:v>39105</c:v>
                </c:pt>
                <c:pt idx="9065">
                  <c:v>39106</c:v>
                </c:pt>
                <c:pt idx="9066">
                  <c:v>39107</c:v>
                </c:pt>
                <c:pt idx="9067">
                  <c:v>39108</c:v>
                </c:pt>
                <c:pt idx="9068">
                  <c:v>39111</c:v>
                </c:pt>
                <c:pt idx="9069">
                  <c:v>39112</c:v>
                </c:pt>
                <c:pt idx="9070">
                  <c:v>39113</c:v>
                </c:pt>
                <c:pt idx="9071">
                  <c:v>39114</c:v>
                </c:pt>
                <c:pt idx="9072">
                  <c:v>39115</c:v>
                </c:pt>
                <c:pt idx="9073">
                  <c:v>39118</c:v>
                </c:pt>
                <c:pt idx="9074">
                  <c:v>39119</c:v>
                </c:pt>
                <c:pt idx="9075">
                  <c:v>39120</c:v>
                </c:pt>
                <c:pt idx="9076">
                  <c:v>39121</c:v>
                </c:pt>
                <c:pt idx="9077">
                  <c:v>39122</c:v>
                </c:pt>
                <c:pt idx="9078">
                  <c:v>39125</c:v>
                </c:pt>
                <c:pt idx="9079">
                  <c:v>39126</c:v>
                </c:pt>
                <c:pt idx="9080">
                  <c:v>39127</c:v>
                </c:pt>
                <c:pt idx="9081">
                  <c:v>39128</c:v>
                </c:pt>
                <c:pt idx="9082">
                  <c:v>39129</c:v>
                </c:pt>
                <c:pt idx="9083">
                  <c:v>39133</c:v>
                </c:pt>
                <c:pt idx="9084">
                  <c:v>39134</c:v>
                </c:pt>
                <c:pt idx="9085">
                  <c:v>39135</c:v>
                </c:pt>
                <c:pt idx="9086">
                  <c:v>39136</c:v>
                </c:pt>
                <c:pt idx="9087">
                  <c:v>39139</c:v>
                </c:pt>
                <c:pt idx="9088">
                  <c:v>39140</c:v>
                </c:pt>
                <c:pt idx="9089">
                  <c:v>39141</c:v>
                </c:pt>
                <c:pt idx="9090">
                  <c:v>39142</c:v>
                </c:pt>
                <c:pt idx="9091">
                  <c:v>39143</c:v>
                </c:pt>
                <c:pt idx="9092">
                  <c:v>39146</c:v>
                </c:pt>
                <c:pt idx="9093">
                  <c:v>39147</c:v>
                </c:pt>
                <c:pt idx="9094">
                  <c:v>39148</c:v>
                </c:pt>
                <c:pt idx="9095">
                  <c:v>39149</c:v>
                </c:pt>
                <c:pt idx="9096">
                  <c:v>39150</c:v>
                </c:pt>
                <c:pt idx="9097">
                  <c:v>39153</c:v>
                </c:pt>
                <c:pt idx="9098">
                  <c:v>39154</c:v>
                </c:pt>
                <c:pt idx="9099">
                  <c:v>39155</c:v>
                </c:pt>
                <c:pt idx="9100">
                  <c:v>39156</c:v>
                </c:pt>
                <c:pt idx="9101">
                  <c:v>39157</c:v>
                </c:pt>
                <c:pt idx="9102">
                  <c:v>39160</c:v>
                </c:pt>
                <c:pt idx="9103">
                  <c:v>39161</c:v>
                </c:pt>
                <c:pt idx="9104">
                  <c:v>39162</c:v>
                </c:pt>
                <c:pt idx="9105">
                  <c:v>39163</c:v>
                </c:pt>
                <c:pt idx="9106">
                  <c:v>39164</c:v>
                </c:pt>
                <c:pt idx="9107">
                  <c:v>39167</c:v>
                </c:pt>
                <c:pt idx="9108">
                  <c:v>39168</c:v>
                </c:pt>
                <c:pt idx="9109">
                  <c:v>39169</c:v>
                </c:pt>
                <c:pt idx="9110">
                  <c:v>39170</c:v>
                </c:pt>
                <c:pt idx="9111">
                  <c:v>39171</c:v>
                </c:pt>
                <c:pt idx="9112">
                  <c:v>39174</c:v>
                </c:pt>
                <c:pt idx="9113">
                  <c:v>39175</c:v>
                </c:pt>
                <c:pt idx="9114">
                  <c:v>39176</c:v>
                </c:pt>
                <c:pt idx="9115">
                  <c:v>39177</c:v>
                </c:pt>
                <c:pt idx="9116">
                  <c:v>39181</c:v>
                </c:pt>
                <c:pt idx="9117">
                  <c:v>39182</c:v>
                </c:pt>
                <c:pt idx="9118">
                  <c:v>39183</c:v>
                </c:pt>
                <c:pt idx="9119">
                  <c:v>39184</c:v>
                </c:pt>
                <c:pt idx="9120">
                  <c:v>39185</c:v>
                </c:pt>
                <c:pt idx="9121">
                  <c:v>39188</c:v>
                </c:pt>
                <c:pt idx="9122">
                  <c:v>39189</c:v>
                </c:pt>
                <c:pt idx="9123">
                  <c:v>39190</c:v>
                </c:pt>
                <c:pt idx="9124">
                  <c:v>39191</c:v>
                </c:pt>
                <c:pt idx="9125">
                  <c:v>39192</c:v>
                </c:pt>
                <c:pt idx="9126">
                  <c:v>39195</c:v>
                </c:pt>
                <c:pt idx="9127">
                  <c:v>39196</c:v>
                </c:pt>
                <c:pt idx="9128">
                  <c:v>39197</c:v>
                </c:pt>
                <c:pt idx="9129">
                  <c:v>39198</c:v>
                </c:pt>
                <c:pt idx="9130">
                  <c:v>39199</c:v>
                </c:pt>
                <c:pt idx="9131">
                  <c:v>39202</c:v>
                </c:pt>
                <c:pt idx="9132">
                  <c:v>39203</c:v>
                </c:pt>
                <c:pt idx="9133">
                  <c:v>39204</c:v>
                </c:pt>
                <c:pt idx="9134">
                  <c:v>39205</c:v>
                </c:pt>
                <c:pt idx="9135">
                  <c:v>39206</c:v>
                </c:pt>
                <c:pt idx="9136">
                  <c:v>39209</c:v>
                </c:pt>
                <c:pt idx="9137">
                  <c:v>39210</c:v>
                </c:pt>
                <c:pt idx="9138">
                  <c:v>39211</c:v>
                </c:pt>
                <c:pt idx="9139">
                  <c:v>39212</c:v>
                </c:pt>
                <c:pt idx="9140">
                  <c:v>39213</c:v>
                </c:pt>
                <c:pt idx="9141">
                  <c:v>39216</c:v>
                </c:pt>
                <c:pt idx="9142">
                  <c:v>39217</c:v>
                </c:pt>
                <c:pt idx="9143">
                  <c:v>39218</c:v>
                </c:pt>
                <c:pt idx="9144">
                  <c:v>39219</c:v>
                </c:pt>
                <c:pt idx="9145">
                  <c:v>39220</c:v>
                </c:pt>
                <c:pt idx="9146">
                  <c:v>39223</c:v>
                </c:pt>
                <c:pt idx="9147">
                  <c:v>39224</c:v>
                </c:pt>
                <c:pt idx="9148">
                  <c:v>39225</c:v>
                </c:pt>
                <c:pt idx="9149">
                  <c:v>39226</c:v>
                </c:pt>
                <c:pt idx="9150">
                  <c:v>39227</c:v>
                </c:pt>
                <c:pt idx="9151">
                  <c:v>39231</c:v>
                </c:pt>
                <c:pt idx="9152">
                  <c:v>39232</c:v>
                </c:pt>
                <c:pt idx="9153">
                  <c:v>39233</c:v>
                </c:pt>
                <c:pt idx="9154">
                  <c:v>39234</c:v>
                </c:pt>
                <c:pt idx="9155">
                  <c:v>39237</c:v>
                </c:pt>
                <c:pt idx="9156">
                  <c:v>39238</c:v>
                </c:pt>
                <c:pt idx="9157">
                  <c:v>39239</c:v>
                </c:pt>
                <c:pt idx="9158">
                  <c:v>39240</c:v>
                </c:pt>
                <c:pt idx="9159">
                  <c:v>39241</c:v>
                </c:pt>
                <c:pt idx="9160">
                  <c:v>39244</c:v>
                </c:pt>
                <c:pt idx="9161">
                  <c:v>39245</c:v>
                </c:pt>
                <c:pt idx="9162">
                  <c:v>39246</c:v>
                </c:pt>
                <c:pt idx="9163">
                  <c:v>39247</c:v>
                </c:pt>
                <c:pt idx="9164">
                  <c:v>39248</c:v>
                </c:pt>
                <c:pt idx="9165">
                  <c:v>39251</c:v>
                </c:pt>
                <c:pt idx="9166">
                  <c:v>39252</c:v>
                </c:pt>
                <c:pt idx="9167">
                  <c:v>39253</c:v>
                </c:pt>
                <c:pt idx="9168">
                  <c:v>39254</c:v>
                </c:pt>
                <c:pt idx="9169">
                  <c:v>39255</c:v>
                </c:pt>
                <c:pt idx="9170">
                  <c:v>39258</c:v>
                </c:pt>
                <c:pt idx="9171">
                  <c:v>39259</c:v>
                </c:pt>
                <c:pt idx="9172">
                  <c:v>39260</c:v>
                </c:pt>
                <c:pt idx="9173">
                  <c:v>39261</c:v>
                </c:pt>
                <c:pt idx="9174">
                  <c:v>39262</c:v>
                </c:pt>
                <c:pt idx="9175">
                  <c:v>39265</c:v>
                </c:pt>
                <c:pt idx="9176">
                  <c:v>39266</c:v>
                </c:pt>
                <c:pt idx="9177">
                  <c:v>39268</c:v>
                </c:pt>
                <c:pt idx="9178">
                  <c:v>39269</c:v>
                </c:pt>
                <c:pt idx="9179">
                  <c:v>39272</c:v>
                </c:pt>
                <c:pt idx="9180">
                  <c:v>39273</c:v>
                </c:pt>
                <c:pt idx="9181">
                  <c:v>39274</c:v>
                </c:pt>
                <c:pt idx="9182">
                  <c:v>39275</c:v>
                </c:pt>
                <c:pt idx="9183">
                  <c:v>39276</c:v>
                </c:pt>
                <c:pt idx="9184">
                  <c:v>39279</c:v>
                </c:pt>
                <c:pt idx="9185">
                  <c:v>39280</c:v>
                </c:pt>
                <c:pt idx="9186">
                  <c:v>39281</c:v>
                </c:pt>
                <c:pt idx="9187">
                  <c:v>39282</c:v>
                </c:pt>
                <c:pt idx="9188">
                  <c:v>39283</c:v>
                </c:pt>
                <c:pt idx="9189">
                  <c:v>39286</c:v>
                </c:pt>
                <c:pt idx="9190">
                  <c:v>39287</c:v>
                </c:pt>
                <c:pt idx="9191">
                  <c:v>39288</c:v>
                </c:pt>
                <c:pt idx="9192">
                  <c:v>39289</c:v>
                </c:pt>
                <c:pt idx="9193">
                  <c:v>39290</c:v>
                </c:pt>
                <c:pt idx="9194">
                  <c:v>39293</c:v>
                </c:pt>
                <c:pt idx="9195">
                  <c:v>39294</c:v>
                </c:pt>
                <c:pt idx="9196">
                  <c:v>39295</c:v>
                </c:pt>
                <c:pt idx="9197">
                  <c:v>39296</c:v>
                </c:pt>
                <c:pt idx="9198">
                  <c:v>39297</c:v>
                </c:pt>
                <c:pt idx="9199">
                  <c:v>39300</c:v>
                </c:pt>
                <c:pt idx="9200">
                  <c:v>39301</c:v>
                </c:pt>
                <c:pt idx="9201">
                  <c:v>39302</c:v>
                </c:pt>
                <c:pt idx="9202">
                  <c:v>39303</c:v>
                </c:pt>
                <c:pt idx="9203">
                  <c:v>39304</c:v>
                </c:pt>
                <c:pt idx="9204">
                  <c:v>39307</c:v>
                </c:pt>
                <c:pt idx="9205">
                  <c:v>39308</c:v>
                </c:pt>
                <c:pt idx="9206">
                  <c:v>39309</c:v>
                </c:pt>
                <c:pt idx="9207">
                  <c:v>39310</c:v>
                </c:pt>
                <c:pt idx="9208">
                  <c:v>39311</c:v>
                </c:pt>
                <c:pt idx="9209">
                  <c:v>39314</c:v>
                </c:pt>
                <c:pt idx="9210">
                  <c:v>39315</c:v>
                </c:pt>
                <c:pt idx="9211">
                  <c:v>39316</c:v>
                </c:pt>
                <c:pt idx="9212">
                  <c:v>39317</c:v>
                </c:pt>
                <c:pt idx="9213">
                  <c:v>39318</c:v>
                </c:pt>
                <c:pt idx="9214">
                  <c:v>39321</c:v>
                </c:pt>
                <c:pt idx="9215">
                  <c:v>39322</c:v>
                </c:pt>
                <c:pt idx="9216">
                  <c:v>39323</c:v>
                </c:pt>
                <c:pt idx="9217">
                  <c:v>39324</c:v>
                </c:pt>
                <c:pt idx="9218">
                  <c:v>39325</c:v>
                </c:pt>
                <c:pt idx="9219">
                  <c:v>39329</c:v>
                </c:pt>
                <c:pt idx="9220">
                  <c:v>39330</c:v>
                </c:pt>
                <c:pt idx="9221">
                  <c:v>39331</c:v>
                </c:pt>
                <c:pt idx="9222">
                  <c:v>39332</c:v>
                </c:pt>
                <c:pt idx="9223">
                  <c:v>39335</c:v>
                </c:pt>
                <c:pt idx="9224">
                  <c:v>39336</c:v>
                </c:pt>
                <c:pt idx="9225">
                  <c:v>39337</c:v>
                </c:pt>
                <c:pt idx="9226">
                  <c:v>39338</c:v>
                </c:pt>
                <c:pt idx="9227">
                  <c:v>39339</c:v>
                </c:pt>
                <c:pt idx="9228">
                  <c:v>39342</c:v>
                </c:pt>
                <c:pt idx="9229">
                  <c:v>39343</c:v>
                </c:pt>
                <c:pt idx="9230">
                  <c:v>39344</c:v>
                </c:pt>
                <c:pt idx="9231">
                  <c:v>39345</c:v>
                </c:pt>
                <c:pt idx="9232">
                  <c:v>39346</c:v>
                </c:pt>
                <c:pt idx="9233">
                  <c:v>39349</c:v>
                </c:pt>
                <c:pt idx="9234">
                  <c:v>39350</c:v>
                </c:pt>
                <c:pt idx="9235">
                  <c:v>39351</c:v>
                </c:pt>
                <c:pt idx="9236">
                  <c:v>39352</c:v>
                </c:pt>
                <c:pt idx="9237">
                  <c:v>39353</c:v>
                </c:pt>
                <c:pt idx="9238">
                  <c:v>39356</c:v>
                </c:pt>
                <c:pt idx="9239">
                  <c:v>39357</c:v>
                </c:pt>
                <c:pt idx="9240">
                  <c:v>39358</c:v>
                </c:pt>
                <c:pt idx="9241">
                  <c:v>39359</c:v>
                </c:pt>
                <c:pt idx="9242">
                  <c:v>39360</c:v>
                </c:pt>
                <c:pt idx="9243">
                  <c:v>39363</c:v>
                </c:pt>
                <c:pt idx="9244">
                  <c:v>39364</c:v>
                </c:pt>
                <c:pt idx="9245">
                  <c:v>39365</c:v>
                </c:pt>
                <c:pt idx="9246">
                  <c:v>39366</c:v>
                </c:pt>
                <c:pt idx="9247">
                  <c:v>39367</c:v>
                </c:pt>
                <c:pt idx="9248">
                  <c:v>39370</c:v>
                </c:pt>
                <c:pt idx="9249">
                  <c:v>39371</c:v>
                </c:pt>
                <c:pt idx="9250">
                  <c:v>39372</c:v>
                </c:pt>
                <c:pt idx="9251">
                  <c:v>39373</c:v>
                </c:pt>
                <c:pt idx="9252">
                  <c:v>39374</c:v>
                </c:pt>
                <c:pt idx="9253">
                  <c:v>39377</c:v>
                </c:pt>
                <c:pt idx="9254">
                  <c:v>39378</c:v>
                </c:pt>
                <c:pt idx="9255">
                  <c:v>39379</c:v>
                </c:pt>
                <c:pt idx="9256">
                  <c:v>39380</c:v>
                </c:pt>
                <c:pt idx="9257">
                  <c:v>39381</c:v>
                </c:pt>
                <c:pt idx="9258">
                  <c:v>39384</c:v>
                </c:pt>
                <c:pt idx="9259">
                  <c:v>39385</c:v>
                </c:pt>
                <c:pt idx="9260">
                  <c:v>39386</c:v>
                </c:pt>
                <c:pt idx="9261">
                  <c:v>39387</c:v>
                </c:pt>
                <c:pt idx="9262">
                  <c:v>39388</c:v>
                </c:pt>
                <c:pt idx="9263">
                  <c:v>39391</c:v>
                </c:pt>
                <c:pt idx="9264">
                  <c:v>39392</c:v>
                </c:pt>
                <c:pt idx="9265">
                  <c:v>39393</c:v>
                </c:pt>
                <c:pt idx="9266">
                  <c:v>39394</c:v>
                </c:pt>
                <c:pt idx="9267">
                  <c:v>39395</c:v>
                </c:pt>
                <c:pt idx="9268">
                  <c:v>39399</c:v>
                </c:pt>
                <c:pt idx="9269">
                  <c:v>39400</c:v>
                </c:pt>
                <c:pt idx="9270">
                  <c:v>39401</c:v>
                </c:pt>
                <c:pt idx="9271">
                  <c:v>39402</c:v>
                </c:pt>
                <c:pt idx="9272">
                  <c:v>39405</c:v>
                </c:pt>
                <c:pt idx="9273">
                  <c:v>39406</c:v>
                </c:pt>
                <c:pt idx="9274">
                  <c:v>39407</c:v>
                </c:pt>
                <c:pt idx="9275">
                  <c:v>39409</c:v>
                </c:pt>
                <c:pt idx="9276">
                  <c:v>39412</c:v>
                </c:pt>
                <c:pt idx="9277">
                  <c:v>39413</c:v>
                </c:pt>
                <c:pt idx="9278">
                  <c:v>39414</c:v>
                </c:pt>
                <c:pt idx="9279">
                  <c:v>39415</c:v>
                </c:pt>
                <c:pt idx="9280">
                  <c:v>39416</c:v>
                </c:pt>
                <c:pt idx="9281">
                  <c:v>39419</c:v>
                </c:pt>
                <c:pt idx="9282">
                  <c:v>39420</c:v>
                </c:pt>
                <c:pt idx="9283">
                  <c:v>39421</c:v>
                </c:pt>
                <c:pt idx="9284">
                  <c:v>39422</c:v>
                </c:pt>
                <c:pt idx="9285">
                  <c:v>39423</c:v>
                </c:pt>
                <c:pt idx="9286">
                  <c:v>39426</c:v>
                </c:pt>
                <c:pt idx="9287">
                  <c:v>39427</c:v>
                </c:pt>
                <c:pt idx="9288">
                  <c:v>39428</c:v>
                </c:pt>
                <c:pt idx="9289">
                  <c:v>39429</c:v>
                </c:pt>
                <c:pt idx="9290">
                  <c:v>39430</c:v>
                </c:pt>
                <c:pt idx="9291">
                  <c:v>39433</c:v>
                </c:pt>
                <c:pt idx="9292">
                  <c:v>39434</c:v>
                </c:pt>
                <c:pt idx="9293">
                  <c:v>39435</c:v>
                </c:pt>
                <c:pt idx="9294">
                  <c:v>39436</c:v>
                </c:pt>
                <c:pt idx="9295">
                  <c:v>39437</c:v>
                </c:pt>
                <c:pt idx="9296">
                  <c:v>39440</c:v>
                </c:pt>
                <c:pt idx="9297">
                  <c:v>39442</c:v>
                </c:pt>
                <c:pt idx="9298">
                  <c:v>39443</c:v>
                </c:pt>
                <c:pt idx="9299">
                  <c:v>39444</c:v>
                </c:pt>
                <c:pt idx="9300">
                  <c:v>39447</c:v>
                </c:pt>
                <c:pt idx="9301">
                  <c:v>39449</c:v>
                </c:pt>
                <c:pt idx="9302">
                  <c:v>39450</c:v>
                </c:pt>
                <c:pt idx="9303">
                  <c:v>39451</c:v>
                </c:pt>
                <c:pt idx="9304">
                  <c:v>39454</c:v>
                </c:pt>
                <c:pt idx="9305">
                  <c:v>39455</c:v>
                </c:pt>
                <c:pt idx="9306">
                  <c:v>39456</c:v>
                </c:pt>
                <c:pt idx="9307">
                  <c:v>39457</c:v>
                </c:pt>
                <c:pt idx="9308">
                  <c:v>39458</c:v>
                </c:pt>
                <c:pt idx="9309">
                  <c:v>39461</c:v>
                </c:pt>
                <c:pt idx="9310">
                  <c:v>39462</c:v>
                </c:pt>
                <c:pt idx="9311">
                  <c:v>39463</c:v>
                </c:pt>
                <c:pt idx="9312">
                  <c:v>39464</c:v>
                </c:pt>
                <c:pt idx="9313">
                  <c:v>39465</c:v>
                </c:pt>
                <c:pt idx="9314">
                  <c:v>39469</c:v>
                </c:pt>
                <c:pt idx="9315">
                  <c:v>39470</c:v>
                </c:pt>
                <c:pt idx="9316">
                  <c:v>39471</c:v>
                </c:pt>
                <c:pt idx="9317">
                  <c:v>39472</c:v>
                </c:pt>
                <c:pt idx="9318">
                  <c:v>39475</c:v>
                </c:pt>
                <c:pt idx="9319">
                  <c:v>39476</c:v>
                </c:pt>
                <c:pt idx="9320">
                  <c:v>39477</c:v>
                </c:pt>
                <c:pt idx="9321">
                  <c:v>39478</c:v>
                </c:pt>
                <c:pt idx="9322">
                  <c:v>39479</c:v>
                </c:pt>
                <c:pt idx="9323">
                  <c:v>39482</c:v>
                </c:pt>
                <c:pt idx="9324">
                  <c:v>39483</c:v>
                </c:pt>
                <c:pt idx="9325">
                  <c:v>39484</c:v>
                </c:pt>
                <c:pt idx="9326">
                  <c:v>39485</c:v>
                </c:pt>
                <c:pt idx="9327">
                  <c:v>39486</c:v>
                </c:pt>
                <c:pt idx="9328">
                  <c:v>39489</c:v>
                </c:pt>
                <c:pt idx="9329">
                  <c:v>39490</c:v>
                </c:pt>
                <c:pt idx="9330">
                  <c:v>39491</c:v>
                </c:pt>
                <c:pt idx="9331">
                  <c:v>39492</c:v>
                </c:pt>
                <c:pt idx="9332">
                  <c:v>39493</c:v>
                </c:pt>
                <c:pt idx="9333">
                  <c:v>39497</c:v>
                </c:pt>
                <c:pt idx="9334">
                  <c:v>39498</c:v>
                </c:pt>
                <c:pt idx="9335">
                  <c:v>39499</c:v>
                </c:pt>
                <c:pt idx="9336">
                  <c:v>39500</c:v>
                </c:pt>
                <c:pt idx="9337">
                  <c:v>39503</c:v>
                </c:pt>
                <c:pt idx="9338">
                  <c:v>39504</c:v>
                </c:pt>
                <c:pt idx="9339">
                  <c:v>39505</c:v>
                </c:pt>
                <c:pt idx="9340">
                  <c:v>39506</c:v>
                </c:pt>
                <c:pt idx="9341">
                  <c:v>39507</c:v>
                </c:pt>
                <c:pt idx="9342">
                  <c:v>39510</c:v>
                </c:pt>
                <c:pt idx="9343">
                  <c:v>39511</c:v>
                </c:pt>
                <c:pt idx="9344">
                  <c:v>39512</c:v>
                </c:pt>
                <c:pt idx="9345">
                  <c:v>39513</c:v>
                </c:pt>
                <c:pt idx="9346">
                  <c:v>39514</c:v>
                </c:pt>
                <c:pt idx="9347">
                  <c:v>39517</c:v>
                </c:pt>
                <c:pt idx="9348">
                  <c:v>39518</c:v>
                </c:pt>
                <c:pt idx="9349">
                  <c:v>39519</c:v>
                </c:pt>
                <c:pt idx="9350">
                  <c:v>39520</c:v>
                </c:pt>
                <c:pt idx="9351">
                  <c:v>39521</c:v>
                </c:pt>
                <c:pt idx="9352">
                  <c:v>39524</c:v>
                </c:pt>
                <c:pt idx="9353">
                  <c:v>39525</c:v>
                </c:pt>
                <c:pt idx="9354">
                  <c:v>39526</c:v>
                </c:pt>
                <c:pt idx="9355">
                  <c:v>39527</c:v>
                </c:pt>
                <c:pt idx="9356">
                  <c:v>39531</c:v>
                </c:pt>
                <c:pt idx="9357">
                  <c:v>39532</c:v>
                </c:pt>
                <c:pt idx="9358">
                  <c:v>39533</c:v>
                </c:pt>
                <c:pt idx="9359">
                  <c:v>39534</c:v>
                </c:pt>
                <c:pt idx="9360">
                  <c:v>39535</c:v>
                </c:pt>
                <c:pt idx="9361">
                  <c:v>39538</c:v>
                </c:pt>
                <c:pt idx="9362">
                  <c:v>39539</c:v>
                </c:pt>
                <c:pt idx="9363">
                  <c:v>39540</c:v>
                </c:pt>
                <c:pt idx="9364">
                  <c:v>39541</c:v>
                </c:pt>
                <c:pt idx="9365">
                  <c:v>39542</c:v>
                </c:pt>
                <c:pt idx="9366">
                  <c:v>39545</c:v>
                </c:pt>
                <c:pt idx="9367">
                  <c:v>39546</c:v>
                </c:pt>
                <c:pt idx="9368">
                  <c:v>39547</c:v>
                </c:pt>
                <c:pt idx="9369">
                  <c:v>39548</c:v>
                </c:pt>
                <c:pt idx="9370">
                  <c:v>39549</c:v>
                </c:pt>
                <c:pt idx="9371">
                  <c:v>39552</c:v>
                </c:pt>
                <c:pt idx="9372">
                  <c:v>39553</c:v>
                </c:pt>
                <c:pt idx="9373">
                  <c:v>39554</c:v>
                </c:pt>
                <c:pt idx="9374">
                  <c:v>39555</c:v>
                </c:pt>
                <c:pt idx="9375">
                  <c:v>39556</c:v>
                </c:pt>
                <c:pt idx="9376">
                  <c:v>39559</c:v>
                </c:pt>
                <c:pt idx="9377">
                  <c:v>39560</c:v>
                </c:pt>
                <c:pt idx="9378">
                  <c:v>39561</c:v>
                </c:pt>
                <c:pt idx="9379">
                  <c:v>39562</c:v>
                </c:pt>
                <c:pt idx="9380">
                  <c:v>39563</c:v>
                </c:pt>
                <c:pt idx="9381">
                  <c:v>39566</c:v>
                </c:pt>
                <c:pt idx="9382">
                  <c:v>39567</c:v>
                </c:pt>
                <c:pt idx="9383">
                  <c:v>39568</c:v>
                </c:pt>
                <c:pt idx="9384">
                  <c:v>39569</c:v>
                </c:pt>
                <c:pt idx="9385">
                  <c:v>39570</c:v>
                </c:pt>
                <c:pt idx="9386">
                  <c:v>39573</c:v>
                </c:pt>
                <c:pt idx="9387">
                  <c:v>39574</c:v>
                </c:pt>
                <c:pt idx="9388">
                  <c:v>39575</c:v>
                </c:pt>
                <c:pt idx="9389">
                  <c:v>39576</c:v>
                </c:pt>
                <c:pt idx="9390">
                  <c:v>39577</c:v>
                </c:pt>
                <c:pt idx="9391">
                  <c:v>39580</c:v>
                </c:pt>
                <c:pt idx="9392">
                  <c:v>39581</c:v>
                </c:pt>
                <c:pt idx="9393">
                  <c:v>39582</c:v>
                </c:pt>
                <c:pt idx="9394">
                  <c:v>39583</c:v>
                </c:pt>
                <c:pt idx="9395">
                  <c:v>39584</c:v>
                </c:pt>
                <c:pt idx="9396">
                  <c:v>39587</c:v>
                </c:pt>
                <c:pt idx="9397">
                  <c:v>39588</c:v>
                </c:pt>
                <c:pt idx="9398">
                  <c:v>39589</c:v>
                </c:pt>
                <c:pt idx="9399">
                  <c:v>39590</c:v>
                </c:pt>
                <c:pt idx="9400">
                  <c:v>39591</c:v>
                </c:pt>
                <c:pt idx="9401">
                  <c:v>39595</c:v>
                </c:pt>
                <c:pt idx="9402">
                  <c:v>39596</c:v>
                </c:pt>
                <c:pt idx="9403">
                  <c:v>39597</c:v>
                </c:pt>
                <c:pt idx="9404">
                  <c:v>39598</c:v>
                </c:pt>
                <c:pt idx="9405">
                  <c:v>39601</c:v>
                </c:pt>
                <c:pt idx="9406">
                  <c:v>39602</c:v>
                </c:pt>
                <c:pt idx="9407">
                  <c:v>39603</c:v>
                </c:pt>
                <c:pt idx="9408">
                  <c:v>39604</c:v>
                </c:pt>
                <c:pt idx="9409">
                  <c:v>39605</c:v>
                </c:pt>
                <c:pt idx="9410">
                  <c:v>39608</c:v>
                </c:pt>
                <c:pt idx="9411">
                  <c:v>39609</c:v>
                </c:pt>
                <c:pt idx="9412">
                  <c:v>39610</c:v>
                </c:pt>
                <c:pt idx="9413">
                  <c:v>39611</c:v>
                </c:pt>
                <c:pt idx="9414">
                  <c:v>39612</c:v>
                </c:pt>
                <c:pt idx="9415">
                  <c:v>39615</c:v>
                </c:pt>
                <c:pt idx="9416">
                  <c:v>39616</c:v>
                </c:pt>
                <c:pt idx="9417">
                  <c:v>39617</c:v>
                </c:pt>
                <c:pt idx="9418">
                  <c:v>39618</c:v>
                </c:pt>
                <c:pt idx="9419">
                  <c:v>39619</c:v>
                </c:pt>
                <c:pt idx="9420">
                  <c:v>39622</c:v>
                </c:pt>
                <c:pt idx="9421">
                  <c:v>39623</c:v>
                </c:pt>
                <c:pt idx="9422">
                  <c:v>39624</c:v>
                </c:pt>
                <c:pt idx="9423">
                  <c:v>39625</c:v>
                </c:pt>
                <c:pt idx="9424">
                  <c:v>39626</c:v>
                </c:pt>
                <c:pt idx="9425">
                  <c:v>39629</c:v>
                </c:pt>
                <c:pt idx="9426">
                  <c:v>39630</c:v>
                </c:pt>
                <c:pt idx="9427">
                  <c:v>39631</c:v>
                </c:pt>
                <c:pt idx="9428">
                  <c:v>39632</c:v>
                </c:pt>
                <c:pt idx="9429">
                  <c:v>39636</c:v>
                </c:pt>
                <c:pt idx="9430">
                  <c:v>39637</c:v>
                </c:pt>
                <c:pt idx="9431">
                  <c:v>39638</c:v>
                </c:pt>
                <c:pt idx="9432">
                  <c:v>39639</c:v>
                </c:pt>
                <c:pt idx="9433">
                  <c:v>39640</c:v>
                </c:pt>
                <c:pt idx="9434">
                  <c:v>39643</c:v>
                </c:pt>
                <c:pt idx="9435">
                  <c:v>39644</c:v>
                </c:pt>
                <c:pt idx="9436">
                  <c:v>39645</c:v>
                </c:pt>
                <c:pt idx="9437">
                  <c:v>39646</c:v>
                </c:pt>
                <c:pt idx="9438">
                  <c:v>39647</c:v>
                </c:pt>
                <c:pt idx="9439">
                  <c:v>39650</c:v>
                </c:pt>
                <c:pt idx="9440">
                  <c:v>39651</c:v>
                </c:pt>
                <c:pt idx="9441">
                  <c:v>39652</c:v>
                </c:pt>
                <c:pt idx="9442">
                  <c:v>39653</c:v>
                </c:pt>
                <c:pt idx="9443">
                  <c:v>39654</c:v>
                </c:pt>
                <c:pt idx="9444">
                  <c:v>39657</c:v>
                </c:pt>
                <c:pt idx="9445">
                  <c:v>39658</c:v>
                </c:pt>
                <c:pt idx="9446">
                  <c:v>39659</c:v>
                </c:pt>
                <c:pt idx="9447">
                  <c:v>39660</c:v>
                </c:pt>
                <c:pt idx="9448">
                  <c:v>39661</c:v>
                </c:pt>
                <c:pt idx="9449">
                  <c:v>39664</c:v>
                </c:pt>
                <c:pt idx="9450">
                  <c:v>39665</c:v>
                </c:pt>
                <c:pt idx="9451">
                  <c:v>39666</c:v>
                </c:pt>
                <c:pt idx="9452">
                  <c:v>39667</c:v>
                </c:pt>
                <c:pt idx="9453">
                  <c:v>39668</c:v>
                </c:pt>
                <c:pt idx="9454">
                  <c:v>39671</c:v>
                </c:pt>
                <c:pt idx="9455">
                  <c:v>39672</c:v>
                </c:pt>
                <c:pt idx="9456">
                  <c:v>39673</c:v>
                </c:pt>
                <c:pt idx="9457">
                  <c:v>39674</c:v>
                </c:pt>
                <c:pt idx="9458">
                  <c:v>39675</c:v>
                </c:pt>
                <c:pt idx="9459">
                  <c:v>39678</c:v>
                </c:pt>
                <c:pt idx="9460">
                  <c:v>39679</c:v>
                </c:pt>
                <c:pt idx="9461">
                  <c:v>39680</c:v>
                </c:pt>
                <c:pt idx="9462">
                  <c:v>39681</c:v>
                </c:pt>
                <c:pt idx="9463">
                  <c:v>39682</c:v>
                </c:pt>
                <c:pt idx="9464">
                  <c:v>39685</c:v>
                </c:pt>
                <c:pt idx="9465">
                  <c:v>39686</c:v>
                </c:pt>
                <c:pt idx="9466">
                  <c:v>39687</c:v>
                </c:pt>
                <c:pt idx="9467">
                  <c:v>39688</c:v>
                </c:pt>
                <c:pt idx="9468">
                  <c:v>39689</c:v>
                </c:pt>
                <c:pt idx="9469">
                  <c:v>39693</c:v>
                </c:pt>
                <c:pt idx="9470">
                  <c:v>39694</c:v>
                </c:pt>
                <c:pt idx="9471">
                  <c:v>39695</c:v>
                </c:pt>
                <c:pt idx="9472">
                  <c:v>39696</c:v>
                </c:pt>
                <c:pt idx="9473">
                  <c:v>39699</c:v>
                </c:pt>
                <c:pt idx="9474">
                  <c:v>39700</c:v>
                </c:pt>
                <c:pt idx="9475">
                  <c:v>39701</c:v>
                </c:pt>
                <c:pt idx="9476">
                  <c:v>39702</c:v>
                </c:pt>
                <c:pt idx="9477">
                  <c:v>39703</c:v>
                </c:pt>
                <c:pt idx="9478">
                  <c:v>39706</c:v>
                </c:pt>
                <c:pt idx="9479">
                  <c:v>39707</c:v>
                </c:pt>
                <c:pt idx="9480">
                  <c:v>39708</c:v>
                </c:pt>
                <c:pt idx="9481">
                  <c:v>39709</c:v>
                </c:pt>
                <c:pt idx="9482">
                  <c:v>39710</c:v>
                </c:pt>
                <c:pt idx="9483">
                  <c:v>39713</c:v>
                </c:pt>
                <c:pt idx="9484">
                  <c:v>39714</c:v>
                </c:pt>
                <c:pt idx="9485">
                  <c:v>39715</c:v>
                </c:pt>
                <c:pt idx="9486">
                  <c:v>39716</c:v>
                </c:pt>
                <c:pt idx="9487">
                  <c:v>39717</c:v>
                </c:pt>
                <c:pt idx="9488">
                  <c:v>39720</c:v>
                </c:pt>
                <c:pt idx="9489">
                  <c:v>39721</c:v>
                </c:pt>
                <c:pt idx="9490">
                  <c:v>39722</c:v>
                </c:pt>
                <c:pt idx="9491">
                  <c:v>39723</c:v>
                </c:pt>
                <c:pt idx="9492">
                  <c:v>39724</c:v>
                </c:pt>
                <c:pt idx="9493">
                  <c:v>39727</c:v>
                </c:pt>
                <c:pt idx="9494">
                  <c:v>39728</c:v>
                </c:pt>
                <c:pt idx="9495">
                  <c:v>39729</c:v>
                </c:pt>
                <c:pt idx="9496">
                  <c:v>39730</c:v>
                </c:pt>
                <c:pt idx="9497">
                  <c:v>39731</c:v>
                </c:pt>
                <c:pt idx="9498">
                  <c:v>39734</c:v>
                </c:pt>
                <c:pt idx="9499">
                  <c:v>39735</c:v>
                </c:pt>
                <c:pt idx="9500">
                  <c:v>39736</c:v>
                </c:pt>
                <c:pt idx="9501">
                  <c:v>39737</c:v>
                </c:pt>
                <c:pt idx="9502">
                  <c:v>39738</c:v>
                </c:pt>
                <c:pt idx="9503">
                  <c:v>39741</c:v>
                </c:pt>
                <c:pt idx="9504">
                  <c:v>39742</c:v>
                </c:pt>
                <c:pt idx="9505">
                  <c:v>39743</c:v>
                </c:pt>
                <c:pt idx="9506">
                  <c:v>39744</c:v>
                </c:pt>
                <c:pt idx="9507">
                  <c:v>39745</c:v>
                </c:pt>
                <c:pt idx="9508">
                  <c:v>39748</c:v>
                </c:pt>
                <c:pt idx="9509">
                  <c:v>39749</c:v>
                </c:pt>
                <c:pt idx="9510">
                  <c:v>39750</c:v>
                </c:pt>
                <c:pt idx="9511">
                  <c:v>39751</c:v>
                </c:pt>
                <c:pt idx="9512">
                  <c:v>39752</c:v>
                </c:pt>
                <c:pt idx="9513">
                  <c:v>39755</c:v>
                </c:pt>
                <c:pt idx="9514">
                  <c:v>39756</c:v>
                </c:pt>
                <c:pt idx="9515">
                  <c:v>39757</c:v>
                </c:pt>
                <c:pt idx="9516">
                  <c:v>39758</c:v>
                </c:pt>
                <c:pt idx="9517">
                  <c:v>39759</c:v>
                </c:pt>
                <c:pt idx="9518">
                  <c:v>39762</c:v>
                </c:pt>
                <c:pt idx="9519">
                  <c:v>39763</c:v>
                </c:pt>
                <c:pt idx="9520">
                  <c:v>39764</c:v>
                </c:pt>
                <c:pt idx="9521">
                  <c:v>39765</c:v>
                </c:pt>
                <c:pt idx="9522">
                  <c:v>39766</c:v>
                </c:pt>
                <c:pt idx="9523">
                  <c:v>39769</c:v>
                </c:pt>
                <c:pt idx="9524">
                  <c:v>39770</c:v>
                </c:pt>
                <c:pt idx="9525">
                  <c:v>39771</c:v>
                </c:pt>
                <c:pt idx="9526">
                  <c:v>39772</c:v>
                </c:pt>
                <c:pt idx="9527">
                  <c:v>39773</c:v>
                </c:pt>
                <c:pt idx="9528">
                  <c:v>39776</c:v>
                </c:pt>
                <c:pt idx="9529">
                  <c:v>39777</c:v>
                </c:pt>
                <c:pt idx="9530">
                  <c:v>39778</c:v>
                </c:pt>
                <c:pt idx="9531">
                  <c:v>39780</c:v>
                </c:pt>
                <c:pt idx="9532">
                  <c:v>39783</c:v>
                </c:pt>
                <c:pt idx="9533">
                  <c:v>39784</c:v>
                </c:pt>
                <c:pt idx="9534">
                  <c:v>39785</c:v>
                </c:pt>
                <c:pt idx="9535">
                  <c:v>39786</c:v>
                </c:pt>
                <c:pt idx="9536">
                  <c:v>39787</c:v>
                </c:pt>
                <c:pt idx="9537">
                  <c:v>39790</c:v>
                </c:pt>
                <c:pt idx="9538">
                  <c:v>39791</c:v>
                </c:pt>
                <c:pt idx="9539">
                  <c:v>39792</c:v>
                </c:pt>
                <c:pt idx="9540">
                  <c:v>39793</c:v>
                </c:pt>
                <c:pt idx="9541">
                  <c:v>39794</c:v>
                </c:pt>
                <c:pt idx="9542">
                  <c:v>39797</c:v>
                </c:pt>
                <c:pt idx="9543">
                  <c:v>39798</c:v>
                </c:pt>
                <c:pt idx="9544">
                  <c:v>39799</c:v>
                </c:pt>
                <c:pt idx="9545">
                  <c:v>39800</c:v>
                </c:pt>
                <c:pt idx="9546">
                  <c:v>39801</c:v>
                </c:pt>
                <c:pt idx="9547">
                  <c:v>39804</c:v>
                </c:pt>
                <c:pt idx="9548">
                  <c:v>39805</c:v>
                </c:pt>
                <c:pt idx="9549">
                  <c:v>39806</c:v>
                </c:pt>
                <c:pt idx="9550">
                  <c:v>39808</c:v>
                </c:pt>
                <c:pt idx="9551">
                  <c:v>39811</c:v>
                </c:pt>
                <c:pt idx="9552">
                  <c:v>39812</c:v>
                </c:pt>
                <c:pt idx="9553">
                  <c:v>39813</c:v>
                </c:pt>
                <c:pt idx="9554">
                  <c:v>39815</c:v>
                </c:pt>
                <c:pt idx="9555">
                  <c:v>39818</c:v>
                </c:pt>
                <c:pt idx="9556">
                  <c:v>39819</c:v>
                </c:pt>
                <c:pt idx="9557">
                  <c:v>39820</c:v>
                </c:pt>
                <c:pt idx="9558">
                  <c:v>39821</c:v>
                </c:pt>
                <c:pt idx="9559">
                  <c:v>39822</c:v>
                </c:pt>
                <c:pt idx="9560">
                  <c:v>39825</c:v>
                </c:pt>
                <c:pt idx="9561">
                  <c:v>39826</c:v>
                </c:pt>
                <c:pt idx="9562">
                  <c:v>39827</c:v>
                </c:pt>
                <c:pt idx="9563">
                  <c:v>39828</c:v>
                </c:pt>
                <c:pt idx="9564">
                  <c:v>39829</c:v>
                </c:pt>
                <c:pt idx="9565">
                  <c:v>39833</c:v>
                </c:pt>
                <c:pt idx="9566">
                  <c:v>39834</c:v>
                </c:pt>
                <c:pt idx="9567">
                  <c:v>39835</c:v>
                </c:pt>
                <c:pt idx="9568">
                  <c:v>39836</c:v>
                </c:pt>
                <c:pt idx="9569">
                  <c:v>39839</c:v>
                </c:pt>
                <c:pt idx="9570">
                  <c:v>39840</c:v>
                </c:pt>
                <c:pt idx="9571">
                  <c:v>39841</c:v>
                </c:pt>
                <c:pt idx="9572">
                  <c:v>39842</c:v>
                </c:pt>
                <c:pt idx="9573">
                  <c:v>39843</c:v>
                </c:pt>
                <c:pt idx="9574">
                  <c:v>39846</c:v>
                </c:pt>
                <c:pt idx="9575">
                  <c:v>39847</c:v>
                </c:pt>
                <c:pt idx="9576">
                  <c:v>39848</c:v>
                </c:pt>
                <c:pt idx="9577">
                  <c:v>39849</c:v>
                </c:pt>
                <c:pt idx="9578">
                  <c:v>39850</c:v>
                </c:pt>
                <c:pt idx="9579">
                  <c:v>39853</c:v>
                </c:pt>
                <c:pt idx="9580">
                  <c:v>39854</c:v>
                </c:pt>
                <c:pt idx="9581">
                  <c:v>39855</c:v>
                </c:pt>
                <c:pt idx="9582">
                  <c:v>39856</c:v>
                </c:pt>
                <c:pt idx="9583">
                  <c:v>39857</c:v>
                </c:pt>
                <c:pt idx="9584">
                  <c:v>39861</c:v>
                </c:pt>
                <c:pt idx="9585">
                  <c:v>39862</c:v>
                </c:pt>
                <c:pt idx="9586">
                  <c:v>39863</c:v>
                </c:pt>
                <c:pt idx="9587">
                  <c:v>39864</c:v>
                </c:pt>
                <c:pt idx="9588">
                  <c:v>39867</c:v>
                </c:pt>
                <c:pt idx="9589">
                  <c:v>39868</c:v>
                </c:pt>
                <c:pt idx="9590">
                  <c:v>39869</c:v>
                </c:pt>
                <c:pt idx="9591">
                  <c:v>39870</c:v>
                </c:pt>
                <c:pt idx="9592">
                  <c:v>39871</c:v>
                </c:pt>
                <c:pt idx="9593">
                  <c:v>39874</c:v>
                </c:pt>
                <c:pt idx="9594">
                  <c:v>39875</c:v>
                </c:pt>
                <c:pt idx="9595">
                  <c:v>39876</c:v>
                </c:pt>
                <c:pt idx="9596">
                  <c:v>39877</c:v>
                </c:pt>
                <c:pt idx="9597">
                  <c:v>39878</c:v>
                </c:pt>
                <c:pt idx="9598">
                  <c:v>39881</c:v>
                </c:pt>
                <c:pt idx="9599">
                  <c:v>39882</c:v>
                </c:pt>
                <c:pt idx="9600">
                  <c:v>39883</c:v>
                </c:pt>
                <c:pt idx="9601">
                  <c:v>39884</c:v>
                </c:pt>
                <c:pt idx="9602">
                  <c:v>39885</c:v>
                </c:pt>
                <c:pt idx="9603">
                  <c:v>39888</c:v>
                </c:pt>
                <c:pt idx="9604">
                  <c:v>39889</c:v>
                </c:pt>
                <c:pt idx="9605">
                  <c:v>39890</c:v>
                </c:pt>
                <c:pt idx="9606">
                  <c:v>39891</c:v>
                </c:pt>
                <c:pt idx="9607">
                  <c:v>39892</c:v>
                </c:pt>
                <c:pt idx="9608">
                  <c:v>39895</c:v>
                </c:pt>
                <c:pt idx="9609">
                  <c:v>39896</c:v>
                </c:pt>
                <c:pt idx="9610">
                  <c:v>39897</c:v>
                </c:pt>
                <c:pt idx="9611">
                  <c:v>39898</c:v>
                </c:pt>
                <c:pt idx="9612">
                  <c:v>39899</c:v>
                </c:pt>
                <c:pt idx="9613">
                  <c:v>39902</c:v>
                </c:pt>
                <c:pt idx="9614">
                  <c:v>39903</c:v>
                </c:pt>
                <c:pt idx="9615">
                  <c:v>39904</c:v>
                </c:pt>
                <c:pt idx="9616">
                  <c:v>39905</c:v>
                </c:pt>
                <c:pt idx="9617">
                  <c:v>39906</c:v>
                </c:pt>
                <c:pt idx="9618">
                  <c:v>39909</c:v>
                </c:pt>
                <c:pt idx="9619">
                  <c:v>39910</c:v>
                </c:pt>
                <c:pt idx="9620">
                  <c:v>39911</c:v>
                </c:pt>
                <c:pt idx="9621">
                  <c:v>39912</c:v>
                </c:pt>
                <c:pt idx="9622">
                  <c:v>39916</c:v>
                </c:pt>
                <c:pt idx="9623">
                  <c:v>39917</c:v>
                </c:pt>
                <c:pt idx="9624">
                  <c:v>39918</c:v>
                </c:pt>
                <c:pt idx="9625">
                  <c:v>39919</c:v>
                </c:pt>
                <c:pt idx="9626">
                  <c:v>39920</c:v>
                </c:pt>
                <c:pt idx="9627">
                  <c:v>39923</c:v>
                </c:pt>
                <c:pt idx="9628">
                  <c:v>39924</c:v>
                </c:pt>
                <c:pt idx="9629">
                  <c:v>39925</c:v>
                </c:pt>
                <c:pt idx="9630">
                  <c:v>39926</c:v>
                </c:pt>
                <c:pt idx="9631">
                  <c:v>39927</c:v>
                </c:pt>
                <c:pt idx="9632">
                  <c:v>39930</c:v>
                </c:pt>
                <c:pt idx="9633">
                  <c:v>39931</c:v>
                </c:pt>
                <c:pt idx="9634">
                  <c:v>39932</c:v>
                </c:pt>
                <c:pt idx="9635">
                  <c:v>39933</c:v>
                </c:pt>
                <c:pt idx="9636">
                  <c:v>39934</c:v>
                </c:pt>
                <c:pt idx="9637">
                  <c:v>39937</c:v>
                </c:pt>
                <c:pt idx="9638">
                  <c:v>39938</c:v>
                </c:pt>
                <c:pt idx="9639">
                  <c:v>39939</c:v>
                </c:pt>
                <c:pt idx="9640">
                  <c:v>39940</c:v>
                </c:pt>
                <c:pt idx="9641">
                  <c:v>39941</c:v>
                </c:pt>
                <c:pt idx="9642">
                  <c:v>39944</c:v>
                </c:pt>
                <c:pt idx="9643">
                  <c:v>39945</c:v>
                </c:pt>
                <c:pt idx="9644">
                  <c:v>39946</c:v>
                </c:pt>
                <c:pt idx="9645">
                  <c:v>39947</c:v>
                </c:pt>
                <c:pt idx="9646">
                  <c:v>39948</c:v>
                </c:pt>
                <c:pt idx="9647">
                  <c:v>39951</c:v>
                </c:pt>
                <c:pt idx="9648">
                  <c:v>39952</c:v>
                </c:pt>
                <c:pt idx="9649">
                  <c:v>39953</c:v>
                </c:pt>
                <c:pt idx="9650">
                  <c:v>39954</c:v>
                </c:pt>
                <c:pt idx="9651">
                  <c:v>39955</c:v>
                </c:pt>
                <c:pt idx="9652">
                  <c:v>39959</c:v>
                </c:pt>
                <c:pt idx="9653">
                  <c:v>39960</c:v>
                </c:pt>
                <c:pt idx="9654">
                  <c:v>39961</c:v>
                </c:pt>
                <c:pt idx="9655">
                  <c:v>39962</c:v>
                </c:pt>
                <c:pt idx="9656">
                  <c:v>39965</c:v>
                </c:pt>
                <c:pt idx="9657">
                  <c:v>39966</c:v>
                </c:pt>
                <c:pt idx="9658">
                  <c:v>39967</c:v>
                </c:pt>
                <c:pt idx="9659">
                  <c:v>39968</c:v>
                </c:pt>
                <c:pt idx="9660">
                  <c:v>39969</c:v>
                </c:pt>
                <c:pt idx="9661">
                  <c:v>39972</c:v>
                </c:pt>
                <c:pt idx="9662">
                  <c:v>39973</c:v>
                </c:pt>
                <c:pt idx="9663">
                  <c:v>39974</c:v>
                </c:pt>
                <c:pt idx="9664">
                  <c:v>39975</c:v>
                </c:pt>
                <c:pt idx="9665">
                  <c:v>39976</c:v>
                </c:pt>
                <c:pt idx="9666">
                  <c:v>39979</c:v>
                </c:pt>
                <c:pt idx="9667">
                  <c:v>39980</c:v>
                </c:pt>
                <c:pt idx="9668">
                  <c:v>39981</c:v>
                </c:pt>
                <c:pt idx="9669">
                  <c:v>39982</c:v>
                </c:pt>
                <c:pt idx="9670">
                  <c:v>39983</c:v>
                </c:pt>
                <c:pt idx="9671">
                  <c:v>39986</c:v>
                </c:pt>
                <c:pt idx="9672">
                  <c:v>39987</c:v>
                </c:pt>
                <c:pt idx="9673">
                  <c:v>39988</c:v>
                </c:pt>
                <c:pt idx="9674">
                  <c:v>39989</c:v>
                </c:pt>
                <c:pt idx="9675">
                  <c:v>39990</c:v>
                </c:pt>
                <c:pt idx="9676">
                  <c:v>39993</c:v>
                </c:pt>
                <c:pt idx="9677">
                  <c:v>39994</c:v>
                </c:pt>
                <c:pt idx="9678">
                  <c:v>39995</c:v>
                </c:pt>
                <c:pt idx="9679">
                  <c:v>39996</c:v>
                </c:pt>
                <c:pt idx="9680">
                  <c:v>40000</c:v>
                </c:pt>
                <c:pt idx="9681">
                  <c:v>40001</c:v>
                </c:pt>
                <c:pt idx="9682">
                  <c:v>40002</c:v>
                </c:pt>
                <c:pt idx="9683">
                  <c:v>40003</c:v>
                </c:pt>
                <c:pt idx="9684">
                  <c:v>40004</c:v>
                </c:pt>
                <c:pt idx="9685">
                  <c:v>40007</c:v>
                </c:pt>
                <c:pt idx="9686">
                  <c:v>40008</c:v>
                </c:pt>
                <c:pt idx="9687">
                  <c:v>40009</c:v>
                </c:pt>
                <c:pt idx="9688">
                  <c:v>40010</c:v>
                </c:pt>
                <c:pt idx="9689">
                  <c:v>40011</c:v>
                </c:pt>
                <c:pt idx="9690">
                  <c:v>40014</c:v>
                </c:pt>
                <c:pt idx="9691">
                  <c:v>40015</c:v>
                </c:pt>
                <c:pt idx="9692">
                  <c:v>40016</c:v>
                </c:pt>
                <c:pt idx="9693">
                  <c:v>40017</c:v>
                </c:pt>
                <c:pt idx="9694">
                  <c:v>40018</c:v>
                </c:pt>
                <c:pt idx="9695">
                  <c:v>40021</c:v>
                </c:pt>
                <c:pt idx="9696">
                  <c:v>40022</c:v>
                </c:pt>
                <c:pt idx="9697">
                  <c:v>40023</c:v>
                </c:pt>
                <c:pt idx="9698">
                  <c:v>40024</c:v>
                </c:pt>
                <c:pt idx="9699">
                  <c:v>40025</c:v>
                </c:pt>
                <c:pt idx="9700">
                  <c:v>40028</c:v>
                </c:pt>
                <c:pt idx="9701">
                  <c:v>40029</c:v>
                </c:pt>
                <c:pt idx="9702">
                  <c:v>40030</c:v>
                </c:pt>
                <c:pt idx="9703">
                  <c:v>40031</c:v>
                </c:pt>
                <c:pt idx="9704">
                  <c:v>40032</c:v>
                </c:pt>
                <c:pt idx="9705">
                  <c:v>40035</c:v>
                </c:pt>
                <c:pt idx="9706">
                  <c:v>40036</c:v>
                </c:pt>
                <c:pt idx="9707">
                  <c:v>40037</c:v>
                </c:pt>
                <c:pt idx="9708">
                  <c:v>40038</c:v>
                </c:pt>
                <c:pt idx="9709">
                  <c:v>40039</c:v>
                </c:pt>
                <c:pt idx="9710">
                  <c:v>40042</c:v>
                </c:pt>
                <c:pt idx="9711">
                  <c:v>40043</c:v>
                </c:pt>
                <c:pt idx="9712">
                  <c:v>40044</c:v>
                </c:pt>
                <c:pt idx="9713">
                  <c:v>40045</c:v>
                </c:pt>
                <c:pt idx="9714">
                  <c:v>40046</c:v>
                </c:pt>
                <c:pt idx="9715">
                  <c:v>40049</c:v>
                </c:pt>
                <c:pt idx="9716">
                  <c:v>40050</c:v>
                </c:pt>
                <c:pt idx="9717">
                  <c:v>40051</c:v>
                </c:pt>
                <c:pt idx="9718">
                  <c:v>40052</c:v>
                </c:pt>
                <c:pt idx="9719">
                  <c:v>40053</c:v>
                </c:pt>
                <c:pt idx="9720">
                  <c:v>40056</c:v>
                </c:pt>
                <c:pt idx="9721">
                  <c:v>40057</c:v>
                </c:pt>
                <c:pt idx="9722">
                  <c:v>40058</c:v>
                </c:pt>
                <c:pt idx="9723">
                  <c:v>40059</c:v>
                </c:pt>
                <c:pt idx="9724">
                  <c:v>40060</c:v>
                </c:pt>
                <c:pt idx="9725">
                  <c:v>40064</c:v>
                </c:pt>
                <c:pt idx="9726">
                  <c:v>40065</c:v>
                </c:pt>
                <c:pt idx="9727">
                  <c:v>40066</c:v>
                </c:pt>
                <c:pt idx="9728">
                  <c:v>40067</c:v>
                </c:pt>
                <c:pt idx="9729">
                  <c:v>40070</c:v>
                </c:pt>
                <c:pt idx="9730">
                  <c:v>40071</c:v>
                </c:pt>
                <c:pt idx="9731">
                  <c:v>40072</c:v>
                </c:pt>
                <c:pt idx="9732">
                  <c:v>40073</c:v>
                </c:pt>
                <c:pt idx="9733">
                  <c:v>40074</c:v>
                </c:pt>
                <c:pt idx="9734">
                  <c:v>40077</c:v>
                </c:pt>
                <c:pt idx="9735">
                  <c:v>40078</c:v>
                </c:pt>
                <c:pt idx="9736">
                  <c:v>40079</c:v>
                </c:pt>
                <c:pt idx="9737">
                  <c:v>40080</c:v>
                </c:pt>
                <c:pt idx="9738">
                  <c:v>40081</c:v>
                </c:pt>
                <c:pt idx="9739">
                  <c:v>40084</c:v>
                </c:pt>
                <c:pt idx="9740">
                  <c:v>40085</c:v>
                </c:pt>
                <c:pt idx="9741">
                  <c:v>40086</c:v>
                </c:pt>
                <c:pt idx="9742">
                  <c:v>40087</c:v>
                </c:pt>
                <c:pt idx="9743">
                  <c:v>40088</c:v>
                </c:pt>
                <c:pt idx="9744">
                  <c:v>40091</c:v>
                </c:pt>
                <c:pt idx="9745">
                  <c:v>40092</c:v>
                </c:pt>
                <c:pt idx="9746">
                  <c:v>40093</c:v>
                </c:pt>
                <c:pt idx="9747">
                  <c:v>40094</c:v>
                </c:pt>
                <c:pt idx="9748">
                  <c:v>40095</c:v>
                </c:pt>
                <c:pt idx="9749">
                  <c:v>40098</c:v>
                </c:pt>
                <c:pt idx="9750">
                  <c:v>40099</c:v>
                </c:pt>
                <c:pt idx="9751">
                  <c:v>40100</c:v>
                </c:pt>
                <c:pt idx="9752">
                  <c:v>40101</c:v>
                </c:pt>
                <c:pt idx="9753">
                  <c:v>40102</c:v>
                </c:pt>
                <c:pt idx="9754">
                  <c:v>40105</c:v>
                </c:pt>
                <c:pt idx="9755">
                  <c:v>40106</c:v>
                </c:pt>
                <c:pt idx="9756">
                  <c:v>40107</c:v>
                </c:pt>
                <c:pt idx="9757">
                  <c:v>40108</c:v>
                </c:pt>
                <c:pt idx="9758">
                  <c:v>40109</c:v>
                </c:pt>
                <c:pt idx="9759">
                  <c:v>40112</c:v>
                </c:pt>
                <c:pt idx="9760">
                  <c:v>40113</c:v>
                </c:pt>
                <c:pt idx="9761">
                  <c:v>40114</c:v>
                </c:pt>
                <c:pt idx="9762">
                  <c:v>40115</c:v>
                </c:pt>
                <c:pt idx="9763">
                  <c:v>40116</c:v>
                </c:pt>
                <c:pt idx="9764">
                  <c:v>40119</c:v>
                </c:pt>
                <c:pt idx="9765">
                  <c:v>40120</c:v>
                </c:pt>
                <c:pt idx="9766">
                  <c:v>40121</c:v>
                </c:pt>
                <c:pt idx="9767">
                  <c:v>40122</c:v>
                </c:pt>
                <c:pt idx="9768">
                  <c:v>40123</c:v>
                </c:pt>
                <c:pt idx="9769">
                  <c:v>40126</c:v>
                </c:pt>
                <c:pt idx="9770">
                  <c:v>40127</c:v>
                </c:pt>
                <c:pt idx="9771">
                  <c:v>40128</c:v>
                </c:pt>
                <c:pt idx="9772">
                  <c:v>40129</c:v>
                </c:pt>
                <c:pt idx="9773">
                  <c:v>40130</c:v>
                </c:pt>
                <c:pt idx="9774">
                  <c:v>40133</c:v>
                </c:pt>
                <c:pt idx="9775">
                  <c:v>40134</c:v>
                </c:pt>
                <c:pt idx="9776">
                  <c:v>40135</c:v>
                </c:pt>
                <c:pt idx="9777">
                  <c:v>40136</c:v>
                </c:pt>
                <c:pt idx="9778">
                  <c:v>40137</c:v>
                </c:pt>
                <c:pt idx="9779">
                  <c:v>40140</c:v>
                </c:pt>
                <c:pt idx="9780">
                  <c:v>40141</c:v>
                </c:pt>
                <c:pt idx="9781">
                  <c:v>40142</c:v>
                </c:pt>
                <c:pt idx="9782">
                  <c:v>40144</c:v>
                </c:pt>
                <c:pt idx="9783">
                  <c:v>40147</c:v>
                </c:pt>
                <c:pt idx="9784">
                  <c:v>40148</c:v>
                </c:pt>
                <c:pt idx="9785">
                  <c:v>40149</c:v>
                </c:pt>
                <c:pt idx="9786">
                  <c:v>40150</c:v>
                </c:pt>
                <c:pt idx="9787">
                  <c:v>40151</c:v>
                </c:pt>
                <c:pt idx="9788">
                  <c:v>40154</c:v>
                </c:pt>
                <c:pt idx="9789">
                  <c:v>40155</c:v>
                </c:pt>
                <c:pt idx="9790">
                  <c:v>40156</c:v>
                </c:pt>
                <c:pt idx="9791">
                  <c:v>40157</c:v>
                </c:pt>
                <c:pt idx="9792">
                  <c:v>40158</c:v>
                </c:pt>
                <c:pt idx="9793">
                  <c:v>40161</c:v>
                </c:pt>
                <c:pt idx="9794">
                  <c:v>40162</c:v>
                </c:pt>
                <c:pt idx="9795">
                  <c:v>40163</c:v>
                </c:pt>
                <c:pt idx="9796">
                  <c:v>40164</c:v>
                </c:pt>
                <c:pt idx="9797">
                  <c:v>40165</c:v>
                </c:pt>
                <c:pt idx="9798">
                  <c:v>40168</c:v>
                </c:pt>
                <c:pt idx="9799">
                  <c:v>40169</c:v>
                </c:pt>
                <c:pt idx="9800">
                  <c:v>40170</c:v>
                </c:pt>
                <c:pt idx="9801">
                  <c:v>40171</c:v>
                </c:pt>
                <c:pt idx="9802">
                  <c:v>40175</c:v>
                </c:pt>
                <c:pt idx="9803">
                  <c:v>40176</c:v>
                </c:pt>
                <c:pt idx="9804">
                  <c:v>40177</c:v>
                </c:pt>
                <c:pt idx="9805">
                  <c:v>40178</c:v>
                </c:pt>
                <c:pt idx="9806">
                  <c:v>40182</c:v>
                </c:pt>
                <c:pt idx="9807">
                  <c:v>40183</c:v>
                </c:pt>
                <c:pt idx="9808">
                  <c:v>40184</c:v>
                </c:pt>
                <c:pt idx="9809">
                  <c:v>40185</c:v>
                </c:pt>
                <c:pt idx="9810">
                  <c:v>40186</c:v>
                </c:pt>
                <c:pt idx="9811">
                  <c:v>40189</c:v>
                </c:pt>
                <c:pt idx="9812">
                  <c:v>40190</c:v>
                </c:pt>
                <c:pt idx="9813">
                  <c:v>40191</c:v>
                </c:pt>
                <c:pt idx="9814">
                  <c:v>40192</c:v>
                </c:pt>
                <c:pt idx="9815">
                  <c:v>40193</c:v>
                </c:pt>
                <c:pt idx="9816">
                  <c:v>40196</c:v>
                </c:pt>
                <c:pt idx="9817">
                  <c:v>40197</c:v>
                </c:pt>
                <c:pt idx="9818">
                  <c:v>40198</c:v>
                </c:pt>
                <c:pt idx="9819">
                  <c:v>40199</c:v>
                </c:pt>
                <c:pt idx="9820">
                  <c:v>40200</c:v>
                </c:pt>
                <c:pt idx="9821">
                  <c:v>40203</c:v>
                </c:pt>
                <c:pt idx="9822">
                  <c:v>40204</c:v>
                </c:pt>
                <c:pt idx="9823">
                  <c:v>40205</c:v>
                </c:pt>
                <c:pt idx="9824">
                  <c:v>40206</c:v>
                </c:pt>
                <c:pt idx="9825">
                  <c:v>40207</c:v>
                </c:pt>
                <c:pt idx="9826">
                  <c:v>40210</c:v>
                </c:pt>
                <c:pt idx="9827">
                  <c:v>40211</c:v>
                </c:pt>
                <c:pt idx="9828">
                  <c:v>40212</c:v>
                </c:pt>
                <c:pt idx="9829">
                  <c:v>40213</c:v>
                </c:pt>
                <c:pt idx="9830">
                  <c:v>40214</c:v>
                </c:pt>
                <c:pt idx="9831">
                  <c:v>40217</c:v>
                </c:pt>
                <c:pt idx="9832">
                  <c:v>40218</c:v>
                </c:pt>
                <c:pt idx="9833">
                  <c:v>40219</c:v>
                </c:pt>
                <c:pt idx="9834">
                  <c:v>40220</c:v>
                </c:pt>
                <c:pt idx="9835">
                  <c:v>40221</c:v>
                </c:pt>
                <c:pt idx="9836">
                  <c:v>40224</c:v>
                </c:pt>
                <c:pt idx="9837">
                  <c:v>40225</c:v>
                </c:pt>
                <c:pt idx="9838">
                  <c:v>40226</c:v>
                </c:pt>
                <c:pt idx="9839">
                  <c:v>40227</c:v>
                </c:pt>
                <c:pt idx="9840">
                  <c:v>40228</c:v>
                </c:pt>
                <c:pt idx="9841">
                  <c:v>40231</c:v>
                </c:pt>
                <c:pt idx="9842">
                  <c:v>40232</c:v>
                </c:pt>
                <c:pt idx="9843">
                  <c:v>40233</c:v>
                </c:pt>
                <c:pt idx="9844">
                  <c:v>40234</c:v>
                </c:pt>
                <c:pt idx="9845">
                  <c:v>40235</c:v>
                </c:pt>
                <c:pt idx="9846">
                  <c:v>40238</c:v>
                </c:pt>
                <c:pt idx="9847">
                  <c:v>40239</c:v>
                </c:pt>
                <c:pt idx="9848">
                  <c:v>40240</c:v>
                </c:pt>
                <c:pt idx="9849">
                  <c:v>40241</c:v>
                </c:pt>
                <c:pt idx="9850">
                  <c:v>40242</c:v>
                </c:pt>
                <c:pt idx="9851">
                  <c:v>40245</c:v>
                </c:pt>
                <c:pt idx="9852">
                  <c:v>40246</c:v>
                </c:pt>
                <c:pt idx="9853">
                  <c:v>40247</c:v>
                </c:pt>
                <c:pt idx="9854">
                  <c:v>40248</c:v>
                </c:pt>
                <c:pt idx="9855">
                  <c:v>40249</c:v>
                </c:pt>
                <c:pt idx="9856">
                  <c:v>40252</c:v>
                </c:pt>
                <c:pt idx="9857">
                  <c:v>40253</c:v>
                </c:pt>
                <c:pt idx="9858">
                  <c:v>40254</c:v>
                </c:pt>
                <c:pt idx="9859">
                  <c:v>40255</c:v>
                </c:pt>
                <c:pt idx="9860">
                  <c:v>40256</c:v>
                </c:pt>
                <c:pt idx="9861">
                  <c:v>40259</c:v>
                </c:pt>
                <c:pt idx="9862">
                  <c:v>40260</c:v>
                </c:pt>
                <c:pt idx="9863">
                  <c:v>40261</c:v>
                </c:pt>
                <c:pt idx="9864">
                  <c:v>40262</c:v>
                </c:pt>
                <c:pt idx="9865">
                  <c:v>40263</c:v>
                </c:pt>
                <c:pt idx="9866">
                  <c:v>40266</c:v>
                </c:pt>
                <c:pt idx="9867">
                  <c:v>40267</c:v>
                </c:pt>
                <c:pt idx="9868">
                  <c:v>40268</c:v>
                </c:pt>
                <c:pt idx="9869">
                  <c:v>40269</c:v>
                </c:pt>
                <c:pt idx="9870">
                  <c:v>40270</c:v>
                </c:pt>
                <c:pt idx="9871">
                  <c:v>40273</c:v>
                </c:pt>
                <c:pt idx="9872">
                  <c:v>40274</c:v>
                </c:pt>
                <c:pt idx="9873">
                  <c:v>40275</c:v>
                </c:pt>
                <c:pt idx="9874">
                  <c:v>40276</c:v>
                </c:pt>
                <c:pt idx="9875">
                  <c:v>40277</c:v>
                </c:pt>
                <c:pt idx="9876">
                  <c:v>40280</c:v>
                </c:pt>
                <c:pt idx="9877">
                  <c:v>40281</c:v>
                </c:pt>
                <c:pt idx="9878">
                  <c:v>40282</c:v>
                </c:pt>
                <c:pt idx="9879">
                  <c:v>40283</c:v>
                </c:pt>
                <c:pt idx="9880">
                  <c:v>40284</c:v>
                </c:pt>
                <c:pt idx="9881">
                  <c:v>40287</c:v>
                </c:pt>
                <c:pt idx="9882">
                  <c:v>40288</c:v>
                </c:pt>
                <c:pt idx="9883">
                  <c:v>40289</c:v>
                </c:pt>
                <c:pt idx="9884">
                  <c:v>40290</c:v>
                </c:pt>
                <c:pt idx="9885">
                  <c:v>40291</c:v>
                </c:pt>
                <c:pt idx="9886">
                  <c:v>40294</c:v>
                </c:pt>
                <c:pt idx="9887">
                  <c:v>40295</c:v>
                </c:pt>
                <c:pt idx="9888">
                  <c:v>40296</c:v>
                </c:pt>
                <c:pt idx="9889">
                  <c:v>40297</c:v>
                </c:pt>
                <c:pt idx="9890">
                  <c:v>40298</c:v>
                </c:pt>
                <c:pt idx="9891">
                  <c:v>40301</c:v>
                </c:pt>
                <c:pt idx="9892">
                  <c:v>40302</c:v>
                </c:pt>
                <c:pt idx="9893">
                  <c:v>40303</c:v>
                </c:pt>
                <c:pt idx="9894">
                  <c:v>40304</c:v>
                </c:pt>
                <c:pt idx="9895">
                  <c:v>40305</c:v>
                </c:pt>
                <c:pt idx="9896">
                  <c:v>40308</c:v>
                </c:pt>
                <c:pt idx="9897">
                  <c:v>40309</c:v>
                </c:pt>
                <c:pt idx="9898">
                  <c:v>40310</c:v>
                </c:pt>
                <c:pt idx="9899">
                  <c:v>40311</c:v>
                </c:pt>
                <c:pt idx="9900">
                  <c:v>40312</c:v>
                </c:pt>
                <c:pt idx="9901">
                  <c:v>40315</c:v>
                </c:pt>
                <c:pt idx="9902">
                  <c:v>40316</c:v>
                </c:pt>
                <c:pt idx="9903">
                  <c:v>40317</c:v>
                </c:pt>
                <c:pt idx="9904">
                  <c:v>40318</c:v>
                </c:pt>
                <c:pt idx="9905">
                  <c:v>40319</c:v>
                </c:pt>
                <c:pt idx="9906">
                  <c:v>40322</c:v>
                </c:pt>
                <c:pt idx="9907">
                  <c:v>40323</c:v>
                </c:pt>
                <c:pt idx="9908">
                  <c:v>40324</c:v>
                </c:pt>
                <c:pt idx="9909">
                  <c:v>40325</c:v>
                </c:pt>
                <c:pt idx="9910">
                  <c:v>40326</c:v>
                </c:pt>
                <c:pt idx="9911">
                  <c:v>40329</c:v>
                </c:pt>
                <c:pt idx="9912">
                  <c:v>40330</c:v>
                </c:pt>
                <c:pt idx="9913">
                  <c:v>40331</c:v>
                </c:pt>
                <c:pt idx="9914">
                  <c:v>40332</c:v>
                </c:pt>
                <c:pt idx="9915">
                  <c:v>40333</c:v>
                </c:pt>
                <c:pt idx="9916">
                  <c:v>40336</c:v>
                </c:pt>
                <c:pt idx="9917">
                  <c:v>40337</c:v>
                </c:pt>
                <c:pt idx="9918">
                  <c:v>40338</c:v>
                </c:pt>
                <c:pt idx="9919">
                  <c:v>40339</c:v>
                </c:pt>
                <c:pt idx="9920">
                  <c:v>40340</c:v>
                </c:pt>
                <c:pt idx="9921">
                  <c:v>40343</c:v>
                </c:pt>
                <c:pt idx="9922">
                  <c:v>40344</c:v>
                </c:pt>
                <c:pt idx="9923">
                  <c:v>40345</c:v>
                </c:pt>
                <c:pt idx="9924">
                  <c:v>40346</c:v>
                </c:pt>
                <c:pt idx="9925">
                  <c:v>40347</c:v>
                </c:pt>
                <c:pt idx="9926">
                  <c:v>40350</c:v>
                </c:pt>
                <c:pt idx="9927">
                  <c:v>40351</c:v>
                </c:pt>
                <c:pt idx="9928">
                  <c:v>40352</c:v>
                </c:pt>
                <c:pt idx="9929">
                  <c:v>40353</c:v>
                </c:pt>
                <c:pt idx="9930">
                  <c:v>40354</c:v>
                </c:pt>
                <c:pt idx="9931">
                  <c:v>40357</c:v>
                </c:pt>
                <c:pt idx="9932">
                  <c:v>40358</c:v>
                </c:pt>
                <c:pt idx="9933">
                  <c:v>40359</c:v>
                </c:pt>
                <c:pt idx="9934">
                  <c:v>40360</c:v>
                </c:pt>
                <c:pt idx="9935">
                  <c:v>40361</c:v>
                </c:pt>
                <c:pt idx="9936">
                  <c:v>40364</c:v>
                </c:pt>
                <c:pt idx="9937">
                  <c:v>40365</c:v>
                </c:pt>
                <c:pt idx="9938">
                  <c:v>40366</c:v>
                </c:pt>
                <c:pt idx="9939">
                  <c:v>40367</c:v>
                </c:pt>
                <c:pt idx="9940">
                  <c:v>40368</c:v>
                </c:pt>
                <c:pt idx="9941">
                  <c:v>40371</c:v>
                </c:pt>
                <c:pt idx="9942">
                  <c:v>40372</c:v>
                </c:pt>
                <c:pt idx="9943">
                  <c:v>40373</c:v>
                </c:pt>
                <c:pt idx="9944">
                  <c:v>40374</c:v>
                </c:pt>
                <c:pt idx="9945">
                  <c:v>40375</c:v>
                </c:pt>
                <c:pt idx="9946">
                  <c:v>40378</c:v>
                </c:pt>
                <c:pt idx="9947">
                  <c:v>40379</c:v>
                </c:pt>
                <c:pt idx="9948">
                  <c:v>40380</c:v>
                </c:pt>
                <c:pt idx="9949">
                  <c:v>40381</c:v>
                </c:pt>
                <c:pt idx="9950">
                  <c:v>40382</c:v>
                </c:pt>
                <c:pt idx="9951">
                  <c:v>40385</c:v>
                </c:pt>
                <c:pt idx="9952">
                  <c:v>40386</c:v>
                </c:pt>
                <c:pt idx="9953">
                  <c:v>40387</c:v>
                </c:pt>
                <c:pt idx="9954">
                  <c:v>40388</c:v>
                </c:pt>
                <c:pt idx="9955">
                  <c:v>40389</c:v>
                </c:pt>
                <c:pt idx="9956">
                  <c:v>40392</c:v>
                </c:pt>
                <c:pt idx="9957">
                  <c:v>40393</c:v>
                </c:pt>
                <c:pt idx="9958">
                  <c:v>40394</c:v>
                </c:pt>
                <c:pt idx="9959">
                  <c:v>40395</c:v>
                </c:pt>
                <c:pt idx="9960">
                  <c:v>40396</c:v>
                </c:pt>
                <c:pt idx="9961">
                  <c:v>40399</c:v>
                </c:pt>
                <c:pt idx="9962">
                  <c:v>40400</c:v>
                </c:pt>
                <c:pt idx="9963">
                  <c:v>40401</c:v>
                </c:pt>
                <c:pt idx="9964">
                  <c:v>40402</c:v>
                </c:pt>
                <c:pt idx="9965">
                  <c:v>40403</c:v>
                </c:pt>
                <c:pt idx="9966">
                  <c:v>40406</c:v>
                </c:pt>
                <c:pt idx="9967">
                  <c:v>40407</c:v>
                </c:pt>
                <c:pt idx="9968">
                  <c:v>40408</c:v>
                </c:pt>
                <c:pt idx="9969">
                  <c:v>40409</c:v>
                </c:pt>
                <c:pt idx="9970">
                  <c:v>40410</c:v>
                </c:pt>
                <c:pt idx="9971">
                  <c:v>40413</c:v>
                </c:pt>
                <c:pt idx="9972">
                  <c:v>40414</c:v>
                </c:pt>
                <c:pt idx="9973">
                  <c:v>40415</c:v>
                </c:pt>
                <c:pt idx="9974">
                  <c:v>40416</c:v>
                </c:pt>
                <c:pt idx="9975">
                  <c:v>40417</c:v>
                </c:pt>
                <c:pt idx="9976">
                  <c:v>40420</c:v>
                </c:pt>
                <c:pt idx="9977">
                  <c:v>40421</c:v>
                </c:pt>
                <c:pt idx="9978">
                  <c:v>40422</c:v>
                </c:pt>
                <c:pt idx="9979">
                  <c:v>40423</c:v>
                </c:pt>
                <c:pt idx="9980">
                  <c:v>40424</c:v>
                </c:pt>
                <c:pt idx="9981">
                  <c:v>40427</c:v>
                </c:pt>
                <c:pt idx="9982">
                  <c:v>40428</c:v>
                </c:pt>
                <c:pt idx="9983">
                  <c:v>40429</c:v>
                </c:pt>
                <c:pt idx="9984">
                  <c:v>40430</c:v>
                </c:pt>
                <c:pt idx="9985">
                  <c:v>40431</c:v>
                </c:pt>
                <c:pt idx="9986">
                  <c:v>40434</c:v>
                </c:pt>
                <c:pt idx="9987">
                  <c:v>40435</c:v>
                </c:pt>
                <c:pt idx="9988">
                  <c:v>40436</c:v>
                </c:pt>
                <c:pt idx="9989">
                  <c:v>40437</c:v>
                </c:pt>
                <c:pt idx="9990">
                  <c:v>40438</c:v>
                </c:pt>
                <c:pt idx="9991">
                  <c:v>40441</c:v>
                </c:pt>
                <c:pt idx="9992">
                  <c:v>40442</c:v>
                </c:pt>
                <c:pt idx="9993">
                  <c:v>40443</c:v>
                </c:pt>
                <c:pt idx="9994">
                  <c:v>40444</c:v>
                </c:pt>
                <c:pt idx="9995">
                  <c:v>40445</c:v>
                </c:pt>
                <c:pt idx="9996">
                  <c:v>40448</c:v>
                </c:pt>
                <c:pt idx="9997">
                  <c:v>40449</c:v>
                </c:pt>
                <c:pt idx="9998">
                  <c:v>40450</c:v>
                </c:pt>
                <c:pt idx="9999">
                  <c:v>40451</c:v>
                </c:pt>
                <c:pt idx="10000">
                  <c:v>40452</c:v>
                </c:pt>
                <c:pt idx="10001">
                  <c:v>40455</c:v>
                </c:pt>
                <c:pt idx="10002">
                  <c:v>40456</c:v>
                </c:pt>
                <c:pt idx="10003">
                  <c:v>40457</c:v>
                </c:pt>
                <c:pt idx="10004">
                  <c:v>40458</c:v>
                </c:pt>
                <c:pt idx="10005">
                  <c:v>40459</c:v>
                </c:pt>
                <c:pt idx="10006">
                  <c:v>40462</c:v>
                </c:pt>
                <c:pt idx="10007">
                  <c:v>40463</c:v>
                </c:pt>
                <c:pt idx="10008">
                  <c:v>40464</c:v>
                </c:pt>
                <c:pt idx="10009">
                  <c:v>40465</c:v>
                </c:pt>
                <c:pt idx="10010">
                  <c:v>40466</c:v>
                </c:pt>
                <c:pt idx="10011">
                  <c:v>40469</c:v>
                </c:pt>
                <c:pt idx="10012">
                  <c:v>40470</c:v>
                </c:pt>
                <c:pt idx="10013">
                  <c:v>40471</c:v>
                </c:pt>
                <c:pt idx="10014">
                  <c:v>40472</c:v>
                </c:pt>
                <c:pt idx="10015">
                  <c:v>40473</c:v>
                </c:pt>
                <c:pt idx="10016">
                  <c:v>40476</c:v>
                </c:pt>
                <c:pt idx="10017">
                  <c:v>40477</c:v>
                </c:pt>
                <c:pt idx="10018">
                  <c:v>40478</c:v>
                </c:pt>
                <c:pt idx="10019">
                  <c:v>40479</c:v>
                </c:pt>
                <c:pt idx="10020">
                  <c:v>40480</c:v>
                </c:pt>
                <c:pt idx="10021">
                  <c:v>40483</c:v>
                </c:pt>
                <c:pt idx="10022">
                  <c:v>40484</c:v>
                </c:pt>
                <c:pt idx="10023">
                  <c:v>40485</c:v>
                </c:pt>
                <c:pt idx="10024">
                  <c:v>40486</c:v>
                </c:pt>
                <c:pt idx="10025">
                  <c:v>40487</c:v>
                </c:pt>
                <c:pt idx="10026">
                  <c:v>40490</c:v>
                </c:pt>
                <c:pt idx="10027">
                  <c:v>40491</c:v>
                </c:pt>
                <c:pt idx="10028">
                  <c:v>40492</c:v>
                </c:pt>
                <c:pt idx="10029">
                  <c:v>40493</c:v>
                </c:pt>
                <c:pt idx="10030">
                  <c:v>40494</c:v>
                </c:pt>
                <c:pt idx="10031">
                  <c:v>40497</c:v>
                </c:pt>
                <c:pt idx="10032">
                  <c:v>40498</c:v>
                </c:pt>
                <c:pt idx="10033">
                  <c:v>40499</c:v>
                </c:pt>
                <c:pt idx="10034">
                  <c:v>40500</c:v>
                </c:pt>
                <c:pt idx="10035">
                  <c:v>40501</c:v>
                </c:pt>
                <c:pt idx="10036">
                  <c:v>40504</c:v>
                </c:pt>
                <c:pt idx="10037">
                  <c:v>40505</c:v>
                </c:pt>
                <c:pt idx="10038">
                  <c:v>40506</c:v>
                </c:pt>
                <c:pt idx="10039">
                  <c:v>40507</c:v>
                </c:pt>
                <c:pt idx="10040">
                  <c:v>40508</c:v>
                </c:pt>
                <c:pt idx="10041">
                  <c:v>40511</c:v>
                </c:pt>
                <c:pt idx="10042">
                  <c:v>40512</c:v>
                </c:pt>
                <c:pt idx="10043">
                  <c:v>40513</c:v>
                </c:pt>
                <c:pt idx="10044">
                  <c:v>40514</c:v>
                </c:pt>
                <c:pt idx="10045">
                  <c:v>40515</c:v>
                </c:pt>
                <c:pt idx="10046">
                  <c:v>40518</c:v>
                </c:pt>
                <c:pt idx="10047">
                  <c:v>40519</c:v>
                </c:pt>
                <c:pt idx="10048">
                  <c:v>40520</c:v>
                </c:pt>
                <c:pt idx="10049">
                  <c:v>40521</c:v>
                </c:pt>
                <c:pt idx="10050">
                  <c:v>40522</c:v>
                </c:pt>
                <c:pt idx="10051">
                  <c:v>40525</c:v>
                </c:pt>
                <c:pt idx="10052">
                  <c:v>40526</c:v>
                </c:pt>
                <c:pt idx="10053">
                  <c:v>40527</c:v>
                </c:pt>
                <c:pt idx="10054">
                  <c:v>40528</c:v>
                </c:pt>
                <c:pt idx="10055">
                  <c:v>40529</c:v>
                </c:pt>
                <c:pt idx="10056">
                  <c:v>40532</c:v>
                </c:pt>
                <c:pt idx="10057">
                  <c:v>40533</c:v>
                </c:pt>
                <c:pt idx="10058">
                  <c:v>40534</c:v>
                </c:pt>
                <c:pt idx="10059">
                  <c:v>40535</c:v>
                </c:pt>
                <c:pt idx="10060">
                  <c:v>40539</c:v>
                </c:pt>
                <c:pt idx="10061">
                  <c:v>40540</c:v>
                </c:pt>
                <c:pt idx="10062">
                  <c:v>40541</c:v>
                </c:pt>
                <c:pt idx="10063">
                  <c:v>40542</c:v>
                </c:pt>
                <c:pt idx="10064">
                  <c:v>40543</c:v>
                </c:pt>
                <c:pt idx="10065">
                  <c:v>40546</c:v>
                </c:pt>
                <c:pt idx="10066">
                  <c:v>40547</c:v>
                </c:pt>
                <c:pt idx="10067">
                  <c:v>40548</c:v>
                </c:pt>
                <c:pt idx="10068">
                  <c:v>40549</c:v>
                </c:pt>
                <c:pt idx="10069">
                  <c:v>40550</c:v>
                </c:pt>
                <c:pt idx="10070">
                  <c:v>40553</c:v>
                </c:pt>
                <c:pt idx="10071">
                  <c:v>40554</c:v>
                </c:pt>
                <c:pt idx="10072">
                  <c:v>40555</c:v>
                </c:pt>
                <c:pt idx="10073">
                  <c:v>40556</c:v>
                </c:pt>
                <c:pt idx="10074">
                  <c:v>40557</c:v>
                </c:pt>
                <c:pt idx="10075">
                  <c:v>40560</c:v>
                </c:pt>
                <c:pt idx="10076">
                  <c:v>40561</c:v>
                </c:pt>
                <c:pt idx="10077">
                  <c:v>40562</c:v>
                </c:pt>
                <c:pt idx="10078">
                  <c:v>40563</c:v>
                </c:pt>
                <c:pt idx="10079">
                  <c:v>40564</c:v>
                </c:pt>
                <c:pt idx="10080">
                  <c:v>40567</c:v>
                </c:pt>
                <c:pt idx="10081">
                  <c:v>40568</c:v>
                </c:pt>
                <c:pt idx="10082">
                  <c:v>40569</c:v>
                </c:pt>
                <c:pt idx="10083">
                  <c:v>40570</c:v>
                </c:pt>
                <c:pt idx="10084">
                  <c:v>40571</c:v>
                </c:pt>
                <c:pt idx="10085">
                  <c:v>40574</c:v>
                </c:pt>
                <c:pt idx="10086">
                  <c:v>40575</c:v>
                </c:pt>
                <c:pt idx="10087">
                  <c:v>40576</c:v>
                </c:pt>
                <c:pt idx="10088">
                  <c:v>40577</c:v>
                </c:pt>
                <c:pt idx="10089">
                  <c:v>40578</c:v>
                </c:pt>
                <c:pt idx="10090">
                  <c:v>40581</c:v>
                </c:pt>
                <c:pt idx="10091">
                  <c:v>40582</c:v>
                </c:pt>
                <c:pt idx="10092">
                  <c:v>40583</c:v>
                </c:pt>
                <c:pt idx="10093">
                  <c:v>40584</c:v>
                </c:pt>
                <c:pt idx="10094">
                  <c:v>40585</c:v>
                </c:pt>
                <c:pt idx="10095">
                  <c:v>40588</c:v>
                </c:pt>
                <c:pt idx="10096">
                  <c:v>40589</c:v>
                </c:pt>
                <c:pt idx="10097">
                  <c:v>40590</c:v>
                </c:pt>
                <c:pt idx="10098">
                  <c:v>40591</c:v>
                </c:pt>
                <c:pt idx="10099">
                  <c:v>40592</c:v>
                </c:pt>
                <c:pt idx="10100">
                  <c:v>40595</c:v>
                </c:pt>
                <c:pt idx="10101">
                  <c:v>40596</c:v>
                </c:pt>
                <c:pt idx="10102">
                  <c:v>40597</c:v>
                </c:pt>
                <c:pt idx="10103">
                  <c:v>40598</c:v>
                </c:pt>
                <c:pt idx="10104">
                  <c:v>40599</c:v>
                </c:pt>
                <c:pt idx="10105">
                  <c:v>40602</c:v>
                </c:pt>
                <c:pt idx="10106">
                  <c:v>40603</c:v>
                </c:pt>
                <c:pt idx="10107">
                  <c:v>40604</c:v>
                </c:pt>
                <c:pt idx="10108">
                  <c:v>40605</c:v>
                </c:pt>
                <c:pt idx="10109">
                  <c:v>40606</c:v>
                </c:pt>
                <c:pt idx="10110">
                  <c:v>40609</c:v>
                </c:pt>
                <c:pt idx="10111">
                  <c:v>40610</c:v>
                </c:pt>
                <c:pt idx="10112">
                  <c:v>40611</c:v>
                </c:pt>
                <c:pt idx="10113">
                  <c:v>40612</c:v>
                </c:pt>
                <c:pt idx="10114">
                  <c:v>40613</c:v>
                </c:pt>
                <c:pt idx="10115">
                  <c:v>40616</c:v>
                </c:pt>
                <c:pt idx="10116">
                  <c:v>40617</c:v>
                </c:pt>
                <c:pt idx="10117">
                  <c:v>40618</c:v>
                </c:pt>
                <c:pt idx="10118">
                  <c:v>40619</c:v>
                </c:pt>
                <c:pt idx="10119">
                  <c:v>40620</c:v>
                </c:pt>
                <c:pt idx="10120">
                  <c:v>40623</c:v>
                </c:pt>
                <c:pt idx="10121">
                  <c:v>40624</c:v>
                </c:pt>
                <c:pt idx="10122">
                  <c:v>40625</c:v>
                </c:pt>
                <c:pt idx="10123">
                  <c:v>40626</c:v>
                </c:pt>
                <c:pt idx="10124">
                  <c:v>40627</c:v>
                </c:pt>
                <c:pt idx="10125">
                  <c:v>40630</c:v>
                </c:pt>
                <c:pt idx="10126">
                  <c:v>40631</c:v>
                </c:pt>
                <c:pt idx="10127">
                  <c:v>40632</c:v>
                </c:pt>
                <c:pt idx="10128">
                  <c:v>40633</c:v>
                </c:pt>
                <c:pt idx="10129">
                  <c:v>40634</c:v>
                </c:pt>
                <c:pt idx="10130">
                  <c:v>40637</c:v>
                </c:pt>
                <c:pt idx="10131">
                  <c:v>40638</c:v>
                </c:pt>
                <c:pt idx="10132">
                  <c:v>40639</c:v>
                </c:pt>
                <c:pt idx="10133">
                  <c:v>40640</c:v>
                </c:pt>
                <c:pt idx="10134">
                  <c:v>40641</c:v>
                </c:pt>
                <c:pt idx="10135">
                  <c:v>40644</c:v>
                </c:pt>
                <c:pt idx="10136">
                  <c:v>40645</c:v>
                </c:pt>
                <c:pt idx="10137">
                  <c:v>40646</c:v>
                </c:pt>
                <c:pt idx="10138">
                  <c:v>40647</c:v>
                </c:pt>
                <c:pt idx="10139">
                  <c:v>40648</c:v>
                </c:pt>
                <c:pt idx="10140">
                  <c:v>40651</c:v>
                </c:pt>
                <c:pt idx="10141">
                  <c:v>40652</c:v>
                </c:pt>
                <c:pt idx="10142">
                  <c:v>40653</c:v>
                </c:pt>
                <c:pt idx="10143">
                  <c:v>40654</c:v>
                </c:pt>
                <c:pt idx="10144">
                  <c:v>40658</c:v>
                </c:pt>
                <c:pt idx="10145">
                  <c:v>40659</c:v>
                </c:pt>
                <c:pt idx="10146">
                  <c:v>40660</c:v>
                </c:pt>
                <c:pt idx="10147">
                  <c:v>40661</c:v>
                </c:pt>
                <c:pt idx="10148">
                  <c:v>40662</c:v>
                </c:pt>
                <c:pt idx="10149">
                  <c:v>40665</c:v>
                </c:pt>
                <c:pt idx="10150">
                  <c:v>40666</c:v>
                </c:pt>
                <c:pt idx="10151">
                  <c:v>40667</c:v>
                </c:pt>
                <c:pt idx="10152">
                  <c:v>40668</c:v>
                </c:pt>
                <c:pt idx="10153">
                  <c:v>40669</c:v>
                </c:pt>
                <c:pt idx="10154">
                  <c:v>40672</c:v>
                </c:pt>
                <c:pt idx="10155">
                  <c:v>40673</c:v>
                </c:pt>
                <c:pt idx="10156">
                  <c:v>40674</c:v>
                </c:pt>
                <c:pt idx="10157">
                  <c:v>40675</c:v>
                </c:pt>
                <c:pt idx="10158">
                  <c:v>40676</c:v>
                </c:pt>
                <c:pt idx="10159">
                  <c:v>40679</c:v>
                </c:pt>
                <c:pt idx="10160">
                  <c:v>40680</c:v>
                </c:pt>
                <c:pt idx="10161">
                  <c:v>40681</c:v>
                </c:pt>
                <c:pt idx="10162">
                  <c:v>40682</c:v>
                </c:pt>
                <c:pt idx="10163">
                  <c:v>40683</c:v>
                </c:pt>
                <c:pt idx="10164">
                  <c:v>40686</c:v>
                </c:pt>
                <c:pt idx="10165">
                  <c:v>40687</c:v>
                </c:pt>
                <c:pt idx="10166">
                  <c:v>40688</c:v>
                </c:pt>
                <c:pt idx="10167">
                  <c:v>40689</c:v>
                </c:pt>
                <c:pt idx="10168">
                  <c:v>40690</c:v>
                </c:pt>
                <c:pt idx="10169">
                  <c:v>40693</c:v>
                </c:pt>
                <c:pt idx="10170">
                  <c:v>40694</c:v>
                </c:pt>
                <c:pt idx="10171">
                  <c:v>40695</c:v>
                </c:pt>
                <c:pt idx="10172">
                  <c:v>40696</c:v>
                </c:pt>
                <c:pt idx="10173">
                  <c:v>40697</c:v>
                </c:pt>
                <c:pt idx="10174">
                  <c:v>40700</c:v>
                </c:pt>
                <c:pt idx="10175">
                  <c:v>40701</c:v>
                </c:pt>
                <c:pt idx="10176">
                  <c:v>40702</c:v>
                </c:pt>
                <c:pt idx="10177">
                  <c:v>40703</c:v>
                </c:pt>
                <c:pt idx="10178">
                  <c:v>40704</c:v>
                </c:pt>
                <c:pt idx="10179">
                  <c:v>40707</c:v>
                </c:pt>
                <c:pt idx="10180">
                  <c:v>40708</c:v>
                </c:pt>
                <c:pt idx="10181">
                  <c:v>40709</c:v>
                </c:pt>
                <c:pt idx="10182">
                  <c:v>40710</c:v>
                </c:pt>
                <c:pt idx="10183">
                  <c:v>40711</c:v>
                </c:pt>
                <c:pt idx="10184">
                  <c:v>40714</c:v>
                </c:pt>
                <c:pt idx="10185">
                  <c:v>40715</c:v>
                </c:pt>
                <c:pt idx="10186">
                  <c:v>40716</c:v>
                </c:pt>
                <c:pt idx="10187">
                  <c:v>40717</c:v>
                </c:pt>
                <c:pt idx="10188">
                  <c:v>40718</c:v>
                </c:pt>
                <c:pt idx="10189">
                  <c:v>40721</c:v>
                </c:pt>
                <c:pt idx="10190">
                  <c:v>40722</c:v>
                </c:pt>
                <c:pt idx="10191">
                  <c:v>40723</c:v>
                </c:pt>
                <c:pt idx="10192">
                  <c:v>40724</c:v>
                </c:pt>
                <c:pt idx="10193">
                  <c:v>40725</c:v>
                </c:pt>
                <c:pt idx="10194">
                  <c:v>40728</c:v>
                </c:pt>
                <c:pt idx="10195">
                  <c:v>40729</c:v>
                </c:pt>
                <c:pt idx="10196">
                  <c:v>40730</c:v>
                </c:pt>
                <c:pt idx="10197">
                  <c:v>40731</c:v>
                </c:pt>
                <c:pt idx="10198">
                  <c:v>40732</c:v>
                </c:pt>
                <c:pt idx="10199">
                  <c:v>40735</c:v>
                </c:pt>
                <c:pt idx="10200">
                  <c:v>40736</c:v>
                </c:pt>
                <c:pt idx="10201">
                  <c:v>40737</c:v>
                </c:pt>
                <c:pt idx="10202">
                  <c:v>40738</c:v>
                </c:pt>
                <c:pt idx="10203">
                  <c:v>40739</c:v>
                </c:pt>
                <c:pt idx="10204">
                  <c:v>40742</c:v>
                </c:pt>
                <c:pt idx="10205">
                  <c:v>40743</c:v>
                </c:pt>
                <c:pt idx="10206">
                  <c:v>40744</c:v>
                </c:pt>
                <c:pt idx="10207">
                  <c:v>40745</c:v>
                </c:pt>
                <c:pt idx="10208">
                  <c:v>40746</c:v>
                </c:pt>
                <c:pt idx="10209">
                  <c:v>40749</c:v>
                </c:pt>
                <c:pt idx="10210">
                  <c:v>40750</c:v>
                </c:pt>
                <c:pt idx="10211">
                  <c:v>40751</c:v>
                </c:pt>
                <c:pt idx="10212">
                  <c:v>40752</c:v>
                </c:pt>
                <c:pt idx="10213">
                  <c:v>40753</c:v>
                </c:pt>
                <c:pt idx="10214">
                  <c:v>40756</c:v>
                </c:pt>
                <c:pt idx="10215">
                  <c:v>40757</c:v>
                </c:pt>
                <c:pt idx="10216">
                  <c:v>40758</c:v>
                </c:pt>
                <c:pt idx="10217">
                  <c:v>40759</c:v>
                </c:pt>
                <c:pt idx="10218">
                  <c:v>40760</c:v>
                </c:pt>
                <c:pt idx="10219">
                  <c:v>40763</c:v>
                </c:pt>
                <c:pt idx="10220">
                  <c:v>40764</c:v>
                </c:pt>
                <c:pt idx="10221">
                  <c:v>40765</c:v>
                </c:pt>
                <c:pt idx="10222">
                  <c:v>40766</c:v>
                </c:pt>
                <c:pt idx="10223">
                  <c:v>40767</c:v>
                </c:pt>
                <c:pt idx="10224">
                  <c:v>40770</c:v>
                </c:pt>
                <c:pt idx="10225">
                  <c:v>40771</c:v>
                </c:pt>
                <c:pt idx="10226">
                  <c:v>40772</c:v>
                </c:pt>
                <c:pt idx="10227">
                  <c:v>40773</c:v>
                </c:pt>
                <c:pt idx="10228">
                  <c:v>40774</c:v>
                </c:pt>
                <c:pt idx="10229">
                  <c:v>40777</c:v>
                </c:pt>
                <c:pt idx="10230">
                  <c:v>40778</c:v>
                </c:pt>
                <c:pt idx="10231">
                  <c:v>40779</c:v>
                </c:pt>
                <c:pt idx="10232">
                  <c:v>40780</c:v>
                </c:pt>
                <c:pt idx="10233">
                  <c:v>40781</c:v>
                </c:pt>
                <c:pt idx="10234">
                  <c:v>40784</c:v>
                </c:pt>
                <c:pt idx="10235">
                  <c:v>40785</c:v>
                </c:pt>
                <c:pt idx="10236">
                  <c:v>40786</c:v>
                </c:pt>
                <c:pt idx="10237">
                  <c:v>40787</c:v>
                </c:pt>
                <c:pt idx="10238">
                  <c:v>40788</c:v>
                </c:pt>
                <c:pt idx="10239">
                  <c:v>40791</c:v>
                </c:pt>
                <c:pt idx="10240">
                  <c:v>40792</c:v>
                </c:pt>
                <c:pt idx="10241">
                  <c:v>40793</c:v>
                </c:pt>
                <c:pt idx="10242">
                  <c:v>40794</c:v>
                </c:pt>
                <c:pt idx="10243">
                  <c:v>40795</c:v>
                </c:pt>
                <c:pt idx="10244">
                  <c:v>40798</c:v>
                </c:pt>
                <c:pt idx="10245">
                  <c:v>40799</c:v>
                </c:pt>
                <c:pt idx="10246">
                  <c:v>40800</c:v>
                </c:pt>
                <c:pt idx="10247">
                  <c:v>40801</c:v>
                </c:pt>
                <c:pt idx="10248">
                  <c:v>40802</c:v>
                </c:pt>
                <c:pt idx="10249">
                  <c:v>40805</c:v>
                </c:pt>
                <c:pt idx="10250">
                  <c:v>40806</c:v>
                </c:pt>
                <c:pt idx="10251">
                  <c:v>40807</c:v>
                </c:pt>
                <c:pt idx="10252">
                  <c:v>40808</c:v>
                </c:pt>
                <c:pt idx="10253">
                  <c:v>40809</c:v>
                </c:pt>
                <c:pt idx="10254">
                  <c:v>40812</c:v>
                </c:pt>
                <c:pt idx="10255">
                  <c:v>40813</c:v>
                </c:pt>
                <c:pt idx="10256">
                  <c:v>40814</c:v>
                </c:pt>
                <c:pt idx="10257">
                  <c:v>40815</c:v>
                </c:pt>
                <c:pt idx="10258">
                  <c:v>40816</c:v>
                </c:pt>
                <c:pt idx="10259">
                  <c:v>40819</c:v>
                </c:pt>
                <c:pt idx="10260">
                  <c:v>40820</c:v>
                </c:pt>
                <c:pt idx="10261">
                  <c:v>40821</c:v>
                </c:pt>
                <c:pt idx="10262">
                  <c:v>40822</c:v>
                </c:pt>
                <c:pt idx="10263">
                  <c:v>40823</c:v>
                </c:pt>
                <c:pt idx="10264">
                  <c:v>40826</c:v>
                </c:pt>
                <c:pt idx="10265">
                  <c:v>40827</c:v>
                </c:pt>
                <c:pt idx="10266">
                  <c:v>40828</c:v>
                </c:pt>
                <c:pt idx="10267">
                  <c:v>40829</c:v>
                </c:pt>
                <c:pt idx="10268">
                  <c:v>40830</c:v>
                </c:pt>
                <c:pt idx="10269">
                  <c:v>40833</c:v>
                </c:pt>
                <c:pt idx="10270">
                  <c:v>40834</c:v>
                </c:pt>
                <c:pt idx="10271">
                  <c:v>40835</c:v>
                </c:pt>
                <c:pt idx="10272">
                  <c:v>40836</c:v>
                </c:pt>
                <c:pt idx="10273">
                  <c:v>40837</c:v>
                </c:pt>
                <c:pt idx="10274">
                  <c:v>40840</c:v>
                </c:pt>
                <c:pt idx="10275">
                  <c:v>40841</c:v>
                </c:pt>
                <c:pt idx="10276">
                  <c:v>40842</c:v>
                </c:pt>
                <c:pt idx="10277">
                  <c:v>40843</c:v>
                </c:pt>
                <c:pt idx="10278">
                  <c:v>40844</c:v>
                </c:pt>
                <c:pt idx="10279">
                  <c:v>40847</c:v>
                </c:pt>
                <c:pt idx="10280">
                  <c:v>40848</c:v>
                </c:pt>
                <c:pt idx="10281">
                  <c:v>40849</c:v>
                </c:pt>
                <c:pt idx="10282">
                  <c:v>40850</c:v>
                </c:pt>
                <c:pt idx="10283">
                  <c:v>40851</c:v>
                </c:pt>
                <c:pt idx="10284">
                  <c:v>40854</c:v>
                </c:pt>
                <c:pt idx="10285">
                  <c:v>40855</c:v>
                </c:pt>
                <c:pt idx="10286">
                  <c:v>40856</c:v>
                </c:pt>
                <c:pt idx="10287">
                  <c:v>40857</c:v>
                </c:pt>
                <c:pt idx="10288">
                  <c:v>40858</c:v>
                </c:pt>
                <c:pt idx="10289">
                  <c:v>40861</c:v>
                </c:pt>
                <c:pt idx="10290">
                  <c:v>40862</c:v>
                </c:pt>
                <c:pt idx="10291">
                  <c:v>40863</c:v>
                </c:pt>
                <c:pt idx="10292">
                  <c:v>40864</c:v>
                </c:pt>
                <c:pt idx="10293">
                  <c:v>40865</c:v>
                </c:pt>
                <c:pt idx="10294">
                  <c:v>40868</c:v>
                </c:pt>
                <c:pt idx="10295">
                  <c:v>40869</c:v>
                </c:pt>
                <c:pt idx="10296">
                  <c:v>40870</c:v>
                </c:pt>
                <c:pt idx="10297">
                  <c:v>40871</c:v>
                </c:pt>
                <c:pt idx="10298">
                  <c:v>40872</c:v>
                </c:pt>
                <c:pt idx="10299">
                  <c:v>40875</c:v>
                </c:pt>
                <c:pt idx="10300">
                  <c:v>40876</c:v>
                </c:pt>
                <c:pt idx="10301">
                  <c:v>40877</c:v>
                </c:pt>
                <c:pt idx="10302">
                  <c:v>40878</c:v>
                </c:pt>
                <c:pt idx="10303">
                  <c:v>40879</c:v>
                </c:pt>
                <c:pt idx="10304">
                  <c:v>40882</c:v>
                </c:pt>
                <c:pt idx="10305">
                  <c:v>40883</c:v>
                </c:pt>
                <c:pt idx="10306">
                  <c:v>40884</c:v>
                </c:pt>
                <c:pt idx="10307">
                  <c:v>40885</c:v>
                </c:pt>
                <c:pt idx="10308">
                  <c:v>40886</c:v>
                </c:pt>
                <c:pt idx="10309">
                  <c:v>40889</c:v>
                </c:pt>
                <c:pt idx="10310">
                  <c:v>40890</c:v>
                </c:pt>
                <c:pt idx="10311">
                  <c:v>40891</c:v>
                </c:pt>
                <c:pt idx="10312">
                  <c:v>40892</c:v>
                </c:pt>
                <c:pt idx="10313">
                  <c:v>40893</c:v>
                </c:pt>
                <c:pt idx="10314">
                  <c:v>40896</c:v>
                </c:pt>
                <c:pt idx="10315">
                  <c:v>40897</c:v>
                </c:pt>
                <c:pt idx="10316">
                  <c:v>40898</c:v>
                </c:pt>
                <c:pt idx="10317">
                  <c:v>40899</c:v>
                </c:pt>
                <c:pt idx="10318">
                  <c:v>40900</c:v>
                </c:pt>
                <c:pt idx="10319">
                  <c:v>40904</c:v>
                </c:pt>
                <c:pt idx="10320">
                  <c:v>40905</c:v>
                </c:pt>
                <c:pt idx="10321">
                  <c:v>40906</c:v>
                </c:pt>
                <c:pt idx="10322">
                  <c:v>40907</c:v>
                </c:pt>
                <c:pt idx="10323">
                  <c:v>40911</c:v>
                </c:pt>
                <c:pt idx="10324">
                  <c:v>40912</c:v>
                </c:pt>
                <c:pt idx="10325">
                  <c:v>40913</c:v>
                </c:pt>
                <c:pt idx="10326">
                  <c:v>40914</c:v>
                </c:pt>
                <c:pt idx="10327">
                  <c:v>40917</c:v>
                </c:pt>
                <c:pt idx="10328">
                  <c:v>40918</c:v>
                </c:pt>
                <c:pt idx="10329">
                  <c:v>40919</c:v>
                </c:pt>
                <c:pt idx="10330">
                  <c:v>40920</c:v>
                </c:pt>
                <c:pt idx="10331">
                  <c:v>40921</c:v>
                </c:pt>
                <c:pt idx="10332">
                  <c:v>40924</c:v>
                </c:pt>
                <c:pt idx="10333">
                  <c:v>40925</c:v>
                </c:pt>
                <c:pt idx="10334">
                  <c:v>40926</c:v>
                </c:pt>
                <c:pt idx="10335">
                  <c:v>40927</c:v>
                </c:pt>
                <c:pt idx="10336">
                  <c:v>40928</c:v>
                </c:pt>
                <c:pt idx="10337">
                  <c:v>40931</c:v>
                </c:pt>
                <c:pt idx="10338">
                  <c:v>40932</c:v>
                </c:pt>
                <c:pt idx="10339">
                  <c:v>40933</c:v>
                </c:pt>
                <c:pt idx="10340">
                  <c:v>40934</c:v>
                </c:pt>
                <c:pt idx="10341">
                  <c:v>40935</c:v>
                </c:pt>
                <c:pt idx="10342">
                  <c:v>40938</c:v>
                </c:pt>
                <c:pt idx="10343">
                  <c:v>40939</c:v>
                </c:pt>
                <c:pt idx="10344">
                  <c:v>40940</c:v>
                </c:pt>
                <c:pt idx="10345">
                  <c:v>40941</c:v>
                </c:pt>
                <c:pt idx="10346">
                  <c:v>40942</c:v>
                </c:pt>
                <c:pt idx="10347">
                  <c:v>40945</c:v>
                </c:pt>
                <c:pt idx="10348">
                  <c:v>40946</c:v>
                </c:pt>
                <c:pt idx="10349">
                  <c:v>40947</c:v>
                </c:pt>
                <c:pt idx="10350">
                  <c:v>40948</c:v>
                </c:pt>
                <c:pt idx="10351">
                  <c:v>40949</c:v>
                </c:pt>
                <c:pt idx="10352">
                  <c:v>40952</c:v>
                </c:pt>
                <c:pt idx="10353">
                  <c:v>40953</c:v>
                </c:pt>
                <c:pt idx="10354">
                  <c:v>40954</c:v>
                </c:pt>
                <c:pt idx="10355">
                  <c:v>40955</c:v>
                </c:pt>
                <c:pt idx="10356">
                  <c:v>40956</c:v>
                </c:pt>
                <c:pt idx="10357">
                  <c:v>40959</c:v>
                </c:pt>
                <c:pt idx="10358">
                  <c:v>40960</c:v>
                </c:pt>
                <c:pt idx="10359">
                  <c:v>40961</c:v>
                </c:pt>
                <c:pt idx="10360">
                  <c:v>40962</c:v>
                </c:pt>
                <c:pt idx="10361">
                  <c:v>40963</c:v>
                </c:pt>
                <c:pt idx="10362">
                  <c:v>40966</c:v>
                </c:pt>
                <c:pt idx="10363">
                  <c:v>40967</c:v>
                </c:pt>
                <c:pt idx="10364">
                  <c:v>40968</c:v>
                </c:pt>
                <c:pt idx="10365">
                  <c:v>40969</c:v>
                </c:pt>
                <c:pt idx="10366">
                  <c:v>40970</c:v>
                </c:pt>
                <c:pt idx="10367">
                  <c:v>40973</c:v>
                </c:pt>
                <c:pt idx="10368">
                  <c:v>40974</c:v>
                </c:pt>
                <c:pt idx="10369">
                  <c:v>40975</c:v>
                </c:pt>
                <c:pt idx="10370">
                  <c:v>40976</c:v>
                </c:pt>
                <c:pt idx="10371">
                  <c:v>40977</c:v>
                </c:pt>
                <c:pt idx="10372">
                  <c:v>40980</c:v>
                </c:pt>
                <c:pt idx="10373">
                  <c:v>40981</c:v>
                </c:pt>
                <c:pt idx="10374">
                  <c:v>40982</c:v>
                </c:pt>
                <c:pt idx="10375">
                  <c:v>40983</c:v>
                </c:pt>
                <c:pt idx="10376">
                  <c:v>40984</c:v>
                </c:pt>
                <c:pt idx="10377">
                  <c:v>40987</c:v>
                </c:pt>
                <c:pt idx="10378">
                  <c:v>40988</c:v>
                </c:pt>
                <c:pt idx="10379">
                  <c:v>40989</c:v>
                </c:pt>
                <c:pt idx="10380">
                  <c:v>40990</c:v>
                </c:pt>
                <c:pt idx="10381">
                  <c:v>40991</c:v>
                </c:pt>
                <c:pt idx="10382">
                  <c:v>40994</c:v>
                </c:pt>
                <c:pt idx="10383">
                  <c:v>40995</c:v>
                </c:pt>
                <c:pt idx="10384">
                  <c:v>40996</c:v>
                </c:pt>
                <c:pt idx="10385">
                  <c:v>40997</c:v>
                </c:pt>
                <c:pt idx="10386">
                  <c:v>40998</c:v>
                </c:pt>
                <c:pt idx="10387">
                  <c:v>41001</c:v>
                </c:pt>
                <c:pt idx="10388">
                  <c:v>41002</c:v>
                </c:pt>
                <c:pt idx="10389">
                  <c:v>41003</c:v>
                </c:pt>
                <c:pt idx="10390">
                  <c:v>41004</c:v>
                </c:pt>
                <c:pt idx="10391">
                  <c:v>41005</c:v>
                </c:pt>
                <c:pt idx="10392">
                  <c:v>41008</c:v>
                </c:pt>
                <c:pt idx="10393">
                  <c:v>41009</c:v>
                </c:pt>
                <c:pt idx="10394">
                  <c:v>41010</c:v>
                </c:pt>
                <c:pt idx="10395">
                  <c:v>41011</c:v>
                </c:pt>
                <c:pt idx="10396">
                  <c:v>41012</c:v>
                </c:pt>
                <c:pt idx="10397">
                  <c:v>41015</c:v>
                </c:pt>
                <c:pt idx="10398">
                  <c:v>41016</c:v>
                </c:pt>
                <c:pt idx="10399">
                  <c:v>41017</c:v>
                </c:pt>
                <c:pt idx="10400">
                  <c:v>41018</c:v>
                </c:pt>
                <c:pt idx="10401">
                  <c:v>41019</c:v>
                </c:pt>
                <c:pt idx="10402">
                  <c:v>41022</c:v>
                </c:pt>
                <c:pt idx="10403">
                  <c:v>41023</c:v>
                </c:pt>
                <c:pt idx="10404">
                  <c:v>41024</c:v>
                </c:pt>
                <c:pt idx="10405">
                  <c:v>41025</c:v>
                </c:pt>
                <c:pt idx="10406">
                  <c:v>41026</c:v>
                </c:pt>
                <c:pt idx="10407">
                  <c:v>41029</c:v>
                </c:pt>
                <c:pt idx="10408">
                  <c:v>41030</c:v>
                </c:pt>
                <c:pt idx="10409">
                  <c:v>41031</c:v>
                </c:pt>
                <c:pt idx="10410">
                  <c:v>41032</c:v>
                </c:pt>
                <c:pt idx="10411">
                  <c:v>41033</c:v>
                </c:pt>
                <c:pt idx="10412">
                  <c:v>41036</c:v>
                </c:pt>
                <c:pt idx="10413">
                  <c:v>41037</c:v>
                </c:pt>
                <c:pt idx="10414">
                  <c:v>41038</c:v>
                </c:pt>
                <c:pt idx="10415">
                  <c:v>41039</c:v>
                </c:pt>
                <c:pt idx="10416">
                  <c:v>41040</c:v>
                </c:pt>
                <c:pt idx="10417">
                  <c:v>41043</c:v>
                </c:pt>
                <c:pt idx="10418">
                  <c:v>41044</c:v>
                </c:pt>
                <c:pt idx="10419">
                  <c:v>41045</c:v>
                </c:pt>
                <c:pt idx="10420">
                  <c:v>41046</c:v>
                </c:pt>
                <c:pt idx="10421">
                  <c:v>41047</c:v>
                </c:pt>
                <c:pt idx="10422">
                  <c:v>41050</c:v>
                </c:pt>
                <c:pt idx="10423">
                  <c:v>41051</c:v>
                </c:pt>
                <c:pt idx="10424">
                  <c:v>41052</c:v>
                </c:pt>
                <c:pt idx="10425">
                  <c:v>41053</c:v>
                </c:pt>
                <c:pt idx="10426">
                  <c:v>41054</c:v>
                </c:pt>
                <c:pt idx="10427">
                  <c:v>41057</c:v>
                </c:pt>
                <c:pt idx="10428">
                  <c:v>41058</c:v>
                </c:pt>
                <c:pt idx="10429">
                  <c:v>41059</c:v>
                </c:pt>
                <c:pt idx="10430">
                  <c:v>41060</c:v>
                </c:pt>
                <c:pt idx="10431">
                  <c:v>41061</c:v>
                </c:pt>
                <c:pt idx="10432">
                  <c:v>41064</c:v>
                </c:pt>
                <c:pt idx="10433">
                  <c:v>41065</c:v>
                </c:pt>
                <c:pt idx="10434">
                  <c:v>41066</c:v>
                </c:pt>
                <c:pt idx="10435">
                  <c:v>41067</c:v>
                </c:pt>
                <c:pt idx="10436">
                  <c:v>41068</c:v>
                </c:pt>
                <c:pt idx="10437">
                  <c:v>41071</c:v>
                </c:pt>
                <c:pt idx="10438">
                  <c:v>41072</c:v>
                </c:pt>
                <c:pt idx="10439">
                  <c:v>41073</c:v>
                </c:pt>
                <c:pt idx="10440">
                  <c:v>41074</c:v>
                </c:pt>
                <c:pt idx="10441">
                  <c:v>41075</c:v>
                </c:pt>
                <c:pt idx="10442">
                  <c:v>41078</c:v>
                </c:pt>
                <c:pt idx="10443">
                  <c:v>41079</c:v>
                </c:pt>
                <c:pt idx="10444">
                  <c:v>41080</c:v>
                </c:pt>
                <c:pt idx="10445">
                  <c:v>41081</c:v>
                </c:pt>
                <c:pt idx="10446">
                  <c:v>41082</c:v>
                </c:pt>
                <c:pt idx="10447">
                  <c:v>41085</c:v>
                </c:pt>
                <c:pt idx="10448">
                  <c:v>41086</c:v>
                </c:pt>
                <c:pt idx="10449">
                  <c:v>41087</c:v>
                </c:pt>
                <c:pt idx="10450">
                  <c:v>41088</c:v>
                </c:pt>
                <c:pt idx="10451">
                  <c:v>41089</c:v>
                </c:pt>
                <c:pt idx="10452">
                  <c:v>41092</c:v>
                </c:pt>
                <c:pt idx="10453">
                  <c:v>41093</c:v>
                </c:pt>
                <c:pt idx="10454">
                  <c:v>41094</c:v>
                </c:pt>
                <c:pt idx="10455">
                  <c:v>41095</c:v>
                </c:pt>
                <c:pt idx="10456">
                  <c:v>41096</c:v>
                </c:pt>
                <c:pt idx="10457">
                  <c:v>41099</c:v>
                </c:pt>
                <c:pt idx="10458">
                  <c:v>41100</c:v>
                </c:pt>
                <c:pt idx="10459">
                  <c:v>41101</c:v>
                </c:pt>
                <c:pt idx="10460">
                  <c:v>41102</c:v>
                </c:pt>
                <c:pt idx="10461">
                  <c:v>41103</c:v>
                </c:pt>
                <c:pt idx="10462">
                  <c:v>41106</c:v>
                </c:pt>
                <c:pt idx="10463">
                  <c:v>41107</c:v>
                </c:pt>
                <c:pt idx="10464">
                  <c:v>41108</c:v>
                </c:pt>
                <c:pt idx="10465">
                  <c:v>41109</c:v>
                </c:pt>
                <c:pt idx="10466">
                  <c:v>41110</c:v>
                </c:pt>
                <c:pt idx="10467">
                  <c:v>41113</c:v>
                </c:pt>
                <c:pt idx="10468">
                  <c:v>41114</c:v>
                </c:pt>
                <c:pt idx="10469">
                  <c:v>41115</c:v>
                </c:pt>
                <c:pt idx="10470">
                  <c:v>41116</c:v>
                </c:pt>
                <c:pt idx="10471">
                  <c:v>41117</c:v>
                </c:pt>
                <c:pt idx="10472">
                  <c:v>41120</c:v>
                </c:pt>
                <c:pt idx="10473">
                  <c:v>41121</c:v>
                </c:pt>
                <c:pt idx="10474">
                  <c:v>41122</c:v>
                </c:pt>
                <c:pt idx="10475">
                  <c:v>41123</c:v>
                </c:pt>
                <c:pt idx="10476">
                  <c:v>41124</c:v>
                </c:pt>
                <c:pt idx="10477">
                  <c:v>41127</c:v>
                </c:pt>
                <c:pt idx="10478">
                  <c:v>41128</c:v>
                </c:pt>
                <c:pt idx="10479">
                  <c:v>41129</c:v>
                </c:pt>
                <c:pt idx="10480">
                  <c:v>41130</c:v>
                </c:pt>
                <c:pt idx="10481">
                  <c:v>41131</c:v>
                </c:pt>
                <c:pt idx="10482">
                  <c:v>41134</c:v>
                </c:pt>
                <c:pt idx="10483">
                  <c:v>41135</c:v>
                </c:pt>
                <c:pt idx="10484">
                  <c:v>41136</c:v>
                </c:pt>
                <c:pt idx="10485">
                  <c:v>41137</c:v>
                </c:pt>
                <c:pt idx="10486">
                  <c:v>41138</c:v>
                </c:pt>
                <c:pt idx="10487">
                  <c:v>41141</c:v>
                </c:pt>
                <c:pt idx="10488">
                  <c:v>41142</c:v>
                </c:pt>
                <c:pt idx="10489">
                  <c:v>41143</c:v>
                </c:pt>
                <c:pt idx="10490">
                  <c:v>41144</c:v>
                </c:pt>
                <c:pt idx="10491">
                  <c:v>41145</c:v>
                </c:pt>
                <c:pt idx="10492">
                  <c:v>41148</c:v>
                </c:pt>
                <c:pt idx="10493">
                  <c:v>41149</c:v>
                </c:pt>
                <c:pt idx="10494">
                  <c:v>41150</c:v>
                </c:pt>
                <c:pt idx="10495">
                  <c:v>41151</c:v>
                </c:pt>
                <c:pt idx="10496">
                  <c:v>41152</c:v>
                </c:pt>
                <c:pt idx="10497">
                  <c:v>41155</c:v>
                </c:pt>
                <c:pt idx="10498">
                  <c:v>41156</c:v>
                </c:pt>
                <c:pt idx="10499">
                  <c:v>41157</c:v>
                </c:pt>
                <c:pt idx="10500">
                  <c:v>41158</c:v>
                </c:pt>
                <c:pt idx="10501">
                  <c:v>41159</c:v>
                </c:pt>
                <c:pt idx="10502">
                  <c:v>41162</c:v>
                </c:pt>
                <c:pt idx="10503">
                  <c:v>41163</c:v>
                </c:pt>
                <c:pt idx="10504">
                  <c:v>41164</c:v>
                </c:pt>
                <c:pt idx="10505">
                  <c:v>41165</c:v>
                </c:pt>
                <c:pt idx="10506">
                  <c:v>41166</c:v>
                </c:pt>
                <c:pt idx="10507">
                  <c:v>41169</c:v>
                </c:pt>
                <c:pt idx="10508">
                  <c:v>41170</c:v>
                </c:pt>
                <c:pt idx="10509">
                  <c:v>41171</c:v>
                </c:pt>
                <c:pt idx="10510">
                  <c:v>41172</c:v>
                </c:pt>
                <c:pt idx="10511">
                  <c:v>41173</c:v>
                </c:pt>
                <c:pt idx="10512">
                  <c:v>41176</c:v>
                </c:pt>
                <c:pt idx="10513">
                  <c:v>41177</c:v>
                </c:pt>
                <c:pt idx="10514">
                  <c:v>41178</c:v>
                </c:pt>
                <c:pt idx="10515">
                  <c:v>41179</c:v>
                </c:pt>
                <c:pt idx="10516">
                  <c:v>41180</c:v>
                </c:pt>
                <c:pt idx="10517">
                  <c:v>41183</c:v>
                </c:pt>
                <c:pt idx="10518">
                  <c:v>41184</c:v>
                </c:pt>
                <c:pt idx="10519">
                  <c:v>41185</c:v>
                </c:pt>
                <c:pt idx="10520">
                  <c:v>41186</c:v>
                </c:pt>
                <c:pt idx="10521">
                  <c:v>41187</c:v>
                </c:pt>
                <c:pt idx="10522">
                  <c:v>41190</c:v>
                </c:pt>
                <c:pt idx="10523">
                  <c:v>41191</c:v>
                </c:pt>
                <c:pt idx="10524">
                  <c:v>41192</c:v>
                </c:pt>
                <c:pt idx="10525">
                  <c:v>41193</c:v>
                </c:pt>
                <c:pt idx="10526">
                  <c:v>41194</c:v>
                </c:pt>
                <c:pt idx="10527">
                  <c:v>41197</c:v>
                </c:pt>
                <c:pt idx="10528">
                  <c:v>41198</c:v>
                </c:pt>
                <c:pt idx="10529">
                  <c:v>41199</c:v>
                </c:pt>
                <c:pt idx="10530">
                  <c:v>41200</c:v>
                </c:pt>
                <c:pt idx="10531">
                  <c:v>41201</c:v>
                </c:pt>
                <c:pt idx="10532">
                  <c:v>41204</c:v>
                </c:pt>
                <c:pt idx="10533">
                  <c:v>41205</c:v>
                </c:pt>
                <c:pt idx="10534">
                  <c:v>41206</c:v>
                </c:pt>
                <c:pt idx="10535">
                  <c:v>41207</c:v>
                </c:pt>
                <c:pt idx="10536">
                  <c:v>41208</c:v>
                </c:pt>
                <c:pt idx="10537">
                  <c:v>41211</c:v>
                </c:pt>
                <c:pt idx="10538">
                  <c:v>41212</c:v>
                </c:pt>
                <c:pt idx="10539">
                  <c:v>41213</c:v>
                </c:pt>
                <c:pt idx="10540">
                  <c:v>41214</c:v>
                </c:pt>
                <c:pt idx="10541">
                  <c:v>41215</c:v>
                </c:pt>
                <c:pt idx="10542">
                  <c:v>41218</c:v>
                </c:pt>
                <c:pt idx="10543">
                  <c:v>41219</c:v>
                </c:pt>
                <c:pt idx="10544">
                  <c:v>41220</c:v>
                </c:pt>
                <c:pt idx="10545">
                  <c:v>41221</c:v>
                </c:pt>
                <c:pt idx="10546">
                  <c:v>41222</c:v>
                </c:pt>
                <c:pt idx="10547">
                  <c:v>41225</c:v>
                </c:pt>
                <c:pt idx="10548">
                  <c:v>41226</c:v>
                </c:pt>
                <c:pt idx="10549">
                  <c:v>41227</c:v>
                </c:pt>
                <c:pt idx="10550">
                  <c:v>41228</c:v>
                </c:pt>
                <c:pt idx="10551">
                  <c:v>41229</c:v>
                </c:pt>
                <c:pt idx="10552">
                  <c:v>41232</c:v>
                </c:pt>
                <c:pt idx="10553">
                  <c:v>41233</c:v>
                </c:pt>
                <c:pt idx="10554">
                  <c:v>41234</c:v>
                </c:pt>
                <c:pt idx="10555">
                  <c:v>41235</c:v>
                </c:pt>
                <c:pt idx="10556">
                  <c:v>41236</c:v>
                </c:pt>
                <c:pt idx="10557">
                  <c:v>41239</c:v>
                </c:pt>
                <c:pt idx="10558">
                  <c:v>41240</c:v>
                </c:pt>
                <c:pt idx="10559">
                  <c:v>41241</c:v>
                </c:pt>
                <c:pt idx="10560">
                  <c:v>41242</c:v>
                </c:pt>
                <c:pt idx="10561">
                  <c:v>41243</c:v>
                </c:pt>
                <c:pt idx="10562">
                  <c:v>41246</c:v>
                </c:pt>
                <c:pt idx="10563">
                  <c:v>41247</c:v>
                </c:pt>
                <c:pt idx="10564">
                  <c:v>41248</c:v>
                </c:pt>
                <c:pt idx="10565">
                  <c:v>41249</c:v>
                </c:pt>
                <c:pt idx="10566">
                  <c:v>41250</c:v>
                </c:pt>
                <c:pt idx="10567">
                  <c:v>41253</c:v>
                </c:pt>
                <c:pt idx="10568">
                  <c:v>41254</c:v>
                </c:pt>
                <c:pt idx="10569">
                  <c:v>41255</c:v>
                </c:pt>
                <c:pt idx="10570">
                  <c:v>41256</c:v>
                </c:pt>
                <c:pt idx="10571">
                  <c:v>41257</c:v>
                </c:pt>
                <c:pt idx="10572">
                  <c:v>41260</c:v>
                </c:pt>
                <c:pt idx="10573">
                  <c:v>41261</c:v>
                </c:pt>
                <c:pt idx="10574">
                  <c:v>41262</c:v>
                </c:pt>
                <c:pt idx="10575">
                  <c:v>41263</c:v>
                </c:pt>
                <c:pt idx="10576">
                  <c:v>41264</c:v>
                </c:pt>
                <c:pt idx="10577">
                  <c:v>41267</c:v>
                </c:pt>
                <c:pt idx="10578">
                  <c:v>41269</c:v>
                </c:pt>
                <c:pt idx="10579">
                  <c:v>41270</c:v>
                </c:pt>
                <c:pt idx="10580">
                  <c:v>41271</c:v>
                </c:pt>
                <c:pt idx="10581">
                  <c:v>41274</c:v>
                </c:pt>
                <c:pt idx="10582">
                  <c:v>41276</c:v>
                </c:pt>
                <c:pt idx="10583">
                  <c:v>41277</c:v>
                </c:pt>
                <c:pt idx="10584">
                  <c:v>41278</c:v>
                </c:pt>
                <c:pt idx="10585">
                  <c:v>41281</c:v>
                </c:pt>
                <c:pt idx="10586">
                  <c:v>41282</c:v>
                </c:pt>
                <c:pt idx="10587">
                  <c:v>41283</c:v>
                </c:pt>
                <c:pt idx="10588">
                  <c:v>41284</c:v>
                </c:pt>
                <c:pt idx="10589">
                  <c:v>41285</c:v>
                </c:pt>
                <c:pt idx="10590">
                  <c:v>41288</c:v>
                </c:pt>
                <c:pt idx="10591">
                  <c:v>41289</c:v>
                </c:pt>
                <c:pt idx="10592">
                  <c:v>41290</c:v>
                </c:pt>
                <c:pt idx="10593">
                  <c:v>41291</c:v>
                </c:pt>
                <c:pt idx="10594">
                  <c:v>41292</c:v>
                </c:pt>
                <c:pt idx="10595">
                  <c:v>41295</c:v>
                </c:pt>
                <c:pt idx="10596">
                  <c:v>41296</c:v>
                </c:pt>
                <c:pt idx="10597">
                  <c:v>41297</c:v>
                </c:pt>
                <c:pt idx="10598">
                  <c:v>41298</c:v>
                </c:pt>
                <c:pt idx="10599">
                  <c:v>41299</c:v>
                </c:pt>
                <c:pt idx="10600">
                  <c:v>41302</c:v>
                </c:pt>
                <c:pt idx="10601">
                  <c:v>41303</c:v>
                </c:pt>
                <c:pt idx="10602">
                  <c:v>41304</c:v>
                </c:pt>
                <c:pt idx="10603">
                  <c:v>41305</c:v>
                </c:pt>
                <c:pt idx="10604">
                  <c:v>41306</c:v>
                </c:pt>
                <c:pt idx="10605">
                  <c:v>41309</c:v>
                </c:pt>
                <c:pt idx="10606">
                  <c:v>41310</c:v>
                </c:pt>
                <c:pt idx="10607">
                  <c:v>41311</c:v>
                </c:pt>
                <c:pt idx="10608">
                  <c:v>41312</c:v>
                </c:pt>
                <c:pt idx="10609">
                  <c:v>41313</c:v>
                </c:pt>
                <c:pt idx="10610">
                  <c:v>41316</c:v>
                </c:pt>
                <c:pt idx="10611">
                  <c:v>41317</c:v>
                </c:pt>
                <c:pt idx="10612">
                  <c:v>41318</c:v>
                </c:pt>
                <c:pt idx="10613">
                  <c:v>41319</c:v>
                </c:pt>
                <c:pt idx="10614">
                  <c:v>41320</c:v>
                </c:pt>
                <c:pt idx="10615">
                  <c:v>41323</c:v>
                </c:pt>
                <c:pt idx="10616">
                  <c:v>41324</c:v>
                </c:pt>
                <c:pt idx="10617">
                  <c:v>41325</c:v>
                </c:pt>
                <c:pt idx="10618">
                  <c:v>41326</c:v>
                </c:pt>
                <c:pt idx="10619">
                  <c:v>41327</c:v>
                </c:pt>
                <c:pt idx="10620">
                  <c:v>41330</c:v>
                </c:pt>
                <c:pt idx="10621">
                  <c:v>41331</c:v>
                </c:pt>
                <c:pt idx="10622">
                  <c:v>41332</c:v>
                </c:pt>
                <c:pt idx="10623">
                  <c:v>41333</c:v>
                </c:pt>
                <c:pt idx="10624">
                  <c:v>41334</c:v>
                </c:pt>
                <c:pt idx="10625">
                  <c:v>41337</c:v>
                </c:pt>
                <c:pt idx="10626">
                  <c:v>41338</c:v>
                </c:pt>
                <c:pt idx="10627">
                  <c:v>41339</c:v>
                </c:pt>
                <c:pt idx="10628">
                  <c:v>41340</c:v>
                </c:pt>
                <c:pt idx="10629">
                  <c:v>41341</c:v>
                </c:pt>
                <c:pt idx="10630">
                  <c:v>41344</c:v>
                </c:pt>
                <c:pt idx="10631">
                  <c:v>41345</c:v>
                </c:pt>
                <c:pt idx="10632">
                  <c:v>41346</c:v>
                </c:pt>
                <c:pt idx="10633">
                  <c:v>41347</c:v>
                </c:pt>
                <c:pt idx="10634">
                  <c:v>41348</c:v>
                </c:pt>
                <c:pt idx="10635">
                  <c:v>41351</c:v>
                </c:pt>
                <c:pt idx="10636">
                  <c:v>41352</c:v>
                </c:pt>
                <c:pt idx="10637">
                  <c:v>41353</c:v>
                </c:pt>
                <c:pt idx="10638">
                  <c:v>41354</c:v>
                </c:pt>
                <c:pt idx="10639">
                  <c:v>41355</c:v>
                </c:pt>
                <c:pt idx="10640">
                  <c:v>41358</c:v>
                </c:pt>
                <c:pt idx="10641">
                  <c:v>41359</c:v>
                </c:pt>
                <c:pt idx="10642">
                  <c:v>41360</c:v>
                </c:pt>
                <c:pt idx="10643">
                  <c:v>41361</c:v>
                </c:pt>
                <c:pt idx="10644">
                  <c:v>41362</c:v>
                </c:pt>
                <c:pt idx="10645">
                  <c:v>41365</c:v>
                </c:pt>
                <c:pt idx="10646">
                  <c:v>41366</c:v>
                </c:pt>
                <c:pt idx="10647">
                  <c:v>41367</c:v>
                </c:pt>
                <c:pt idx="10648">
                  <c:v>41368</c:v>
                </c:pt>
                <c:pt idx="10649">
                  <c:v>41369</c:v>
                </c:pt>
                <c:pt idx="10650">
                  <c:v>41372</c:v>
                </c:pt>
                <c:pt idx="10651">
                  <c:v>41373</c:v>
                </c:pt>
                <c:pt idx="10652">
                  <c:v>41374</c:v>
                </c:pt>
                <c:pt idx="10653">
                  <c:v>41375</c:v>
                </c:pt>
                <c:pt idx="10654">
                  <c:v>41376</c:v>
                </c:pt>
                <c:pt idx="10655">
                  <c:v>41379</c:v>
                </c:pt>
                <c:pt idx="10656">
                  <c:v>41380</c:v>
                </c:pt>
                <c:pt idx="10657">
                  <c:v>41381</c:v>
                </c:pt>
                <c:pt idx="10658">
                  <c:v>41382</c:v>
                </c:pt>
                <c:pt idx="10659">
                  <c:v>41383</c:v>
                </c:pt>
                <c:pt idx="10660">
                  <c:v>41386</c:v>
                </c:pt>
                <c:pt idx="10661">
                  <c:v>41387</c:v>
                </c:pt>
                <c:pt idx="10662">
                  <c:v>41388</c:v>
                </c:pt>
                <c:pt idx="10663">
                  <c:v>41389</c:v>
                </c:pt>
                <c:pt idx="10664">
                  <c:v>41390</c:v>
                </c:pt>
                <c:pt idx="10665">
                  <c:v>41393</c:v>
                </c:pt>
                <c:pt idx="10666">
                  <c:v>41394</c:v>
                </c:pt>
                <c:pt idx="10667">
                  <c:v>41395</c:v>
                </c:pt>
                <c:pt idx="10668">
                  <c:v>41396</c:v>
                </c:pt>
                <c:pt idx="10669">
                  <c:v>41397</c:v>
                </c:pt>
                <c:pt idx="10670">
                  <c:v>41400</c:v>
                </c:pt>
                <c:pt idx="10671">
                  <c:v>41401</c:v>
                </c:pt>
                <c:pt idx="10672">
                  <c:v>41402</c:v>
                </c:pt>
                <c:pt idx="10673">
                  <c:v>41403</c:v>
                </c:pt>
                <c:pt idx="10674">
                  <c:v>41404</c:v>
                </c:pt>
                <c:pt idx="10675">
                  <c:v>41407</c:v>
                </c:pt>
                <c:pt idx="10676">
                  <c:v>41408</c:v>
                </c:pt>
                <c:pt idx="10677">
                  <c:v>41409</c:v>
                </c:pt>
                <c:pt idx="10678">
                  <c:v>41410</c:v>
                </c:pt>
                <c:pt idx="10679">
                  <c:v>41411</c:v>
                </c:pt>
                <c:pt idx="10680">
                  <c:v>41414</c:v>
                </c:pt>
                <c:pt idx="10681">
                  <c:v>41415</c:v>
                </c:pt>
                <c:pt idx="10682">
                  <c:v>41416</c:v>
                </c:pt>
                <c:pt idx="10683">
                  <c:v>41417</c:v>
                </c:pt>
                <c:pt idx="10684">
                  <c:v>41418</c:v>
                </c:pt>
                <c:pt idx="10685">
                  <c:v>41421</c:v>
                </c:pt>
                <c:pt idx="10686">
                  <c:v>41422</c:v>
                </c:pt>
                <c:pt idx="10687">
                  <c:v>41423</c:v>
                </c:pt>
                <c:pt idx="10688">
                  <c:v>41424</c:v>
                </c:pt>
                <c:pt idx="10689">
                  <c:v>41425</c:v>
                </c:pt>
                <c:pt idx="10690">
                  <c:v>41428</c:v>
                </c:pt>
                <c:pt idx="10691">
                  <c:v>41429</c:v>
                </c:pt>
                <c:pt idx="10692">
                  <c:v>41430</c:v>
                </c:pt>
                <c:pt idx="10693">
                  <c:v>41431</c:v>
                </c:pt>
                <c:pt idx="10694">
                  <c:v>41432</c:v>
                </c:pt>
                <c:pt idx="10695">
                  <c:v>41435</c:v>
                </c:pt>
                <c:pt idx="10696">
                  <c:v>41436</c:v>
                </c:pt>
                <c:pt idx="10697">
                  <c:v>41437</c:v>
                </c:pt>
                <c:pt idx="10698">
                  <c:v>41438</c:v>
                </c:pt>
                <c:pt idx="10699">
                  <c:v>41439</c:v>
                </c:pt>
                <c:pt idx="10700">
                  <c:v>41442</c:v>
                </c:pt>
                <c:pt idx="10701">
                  <c:v>41443</c:v>
                </c:pt>
                <c:pt idx="10702">
                  <c:v>41444</c:v>
                </c:pt>
                <c:pt idx="10703">
                  <c:v>41445</c:v>
                </c:pt>
                <c:pt idx="10704">
                  <c:v>41446</c:v>
                </c:pt>
                <c:pt idx="10705">
                  <c:v>41449</c:v>
                </c:pt>
                <c:pt idx="10706">
                  <c:v>41450</c:v>
                </c:pt>
                <c:pt idx="10707">
                  <c:v>41451</c:v>
                </c:pt>
                <c:pt idx="10708">
                  <c:v>41452</c:v>
                </c:pt>
                <c:pt idx="10709">
                  <c:v>41453</c:v>
                </c:pt>
                <c:pt idx="10710">
                  <c:v>41456</c:v>
                </c:pt>
                <c:pt idx="10711">
                  <c:v>41457</c:v>
                </c:pt>
                <c:pt idx="10712">
                  <c:v>41458</c:v>
                </c:pt>
                <c:pt idx="10713">
                  <c:v>41459</c:v>
                </c:pt>
                <c:pt idx="10714">
                  <c:v>41460</c:v>
                </c:pt>
                <c:pt idx="10715">
                  <c:v>41463</c:v>
                </c:pt>
                <c:pt idx="10716">
                  <c:v>41464</c:v>
                </c:pt>
                <c:pt idx="10717">
                  <c:v>41465</c:v>
                </c:pt>
                <c:pt idx="10718">
                  <c:v>41466</c:v>
                </c:pt>
                <c:pt idx="10719">
                  <c:v>41467</c:v>
                </c:pt>
                <c:pt idx="10720">
                  <c:v>41470</c:v>
                </c:pt>
                <c:pt idx="10721">
                  <c:v>41471</c:v>
                </c:pt>
                <c:pt idx="10722">
                  <c:v>41472</c:v>
                </c:pt>
                <c:pt idx="10723">
                  <c:v>41473</c:v>
                </c:pt>
                <c:pt idx="10724">
                  <c:v>41474</c:v>
                </c:pt>
                <c:pt idx="10725">
                  <c:v>41477</c:v>
                </c:pt>
                <c:pt idx="10726">
                  <c:v>41478</c:v>
                </c:pt>
                <c:pt idx="10727">
                  <c:v>41479</c:v>
                </c:pt>
                <c:pt idx="10728">
                  <c:v>41480</c:v>
                </c:pt>
                <c:pt idx="10729">
                  <c:v>41481</c:v>
                </c:pt>
                <c:pt idx="10730">
                  <c:v>41484</c:v>
                </c:pt>
                <c:pt idx="10731">
                  <c:v>41485</c:v>
                </c:pt>
                <c:pt idx="10732">
                  <c:v>41486</c:v>
                </c:pt>
                <c:pt idx="10733">
                  <c:v>41487</c:v>
                </c:pt>
                <c:pt idx="10734">
                  <c:v>41488</c:v>
                </c:pt>
                <c:pt idx="10735">
                  <c:v>41491</c:v>
                </c:pt>
                <c:pt idx="10736">
                  <c:v>41492</c:v>
                </c:pt>
                <c:pt idx="10737">
                  <c:v>41493</c:v>
                </c:pt>
                <c:pt idx="10738">
                  <c:v>41494</c:v>
                </c:pt>
                <c:pt idx="10739">
                  <c:v>41495</c:v>
                </c:pt>
                <c:pt idx="10740">
                  <c:v>41498</c:v>
                </c:pt>
                <c:pt idx="10741">
                  <c:v>41499</c:v>
                </c:pt>
                <c:pt idx="10742">
                  <c:v>41500</c:v>
                </c:pt>
                <c:pt idx="10743">
                  <c:v>41501</c:v>
                </c:pt>
                <c:pt idx="10744">
                  <c:v>41502</c:v>
                </c:pt>
                <c:pt idx="10745">
                  <c:v>41505</c:v>
                </c:pt>
                <c:pt idx="10746">
                  <c:v>41506</c:v>
                </c:pt>
                <c:pt idx="10747">
                  <c:v>41507</c:v>
                </c:pt>
                <c:pt idx="10748">
                  <c:v>41508</c:v>
                </c:pt>
                <c:pt idx="10749">
                  <c:v>41509</c:v>
                </c:pt>
                <c:pt idx="10750">
                  <c:v>41512</c:v>
                </c:pt>
                <c:pt idx="10751">
                  <c:v>41513</c:v>
                </c:pt>
                <c:pt idx="10752">
                  <c:v>41514</c:v>
                </c:pt>
                <c:pt idx="10753">
                  <c:v>41515</c:v>
                </c:pt>
                <c:pt idx="10754">
                  <c:v>41516</c:v>
                </c:pt>
                <c:pt idx="10755">
                  <c:v>41519</c:v>
                </c:pt>
                <c:pt idx="10756">
                  <c:v>41520</c:v>
                </c:pt>
                <c:pt idx="10757">
                  <c:v>41521</c:v>
                </c:pt>
                <c:pt idx="10758">
                  <c:v>41522</c:v>
                </c:pt>
                <c:pt idx="10759">
                  <c:v>41523</c:v>
                </c:pt>
                <c:pt idx="10760">
                  <c:v>41526</c:v>
                </c:pt>
                <c:pt idx="10761">
                  <c:v>41527</c:v>
                </c:pt>
                <c:pt idx="10762">
                  <c:v>41528</c:v>
                </c:pt>
                <c:pt idx="10763">
                  <c:v>41529</c:v>
                </c:pt>
                <c:pt idx="10764">
                  <c:v>41530</c:v>
                </c:pt>
                <c:pt idx="10765">
                  <c:v>41533</c:v>
                </c:pt>
                <c:pt idx="10766">
                  <c:v>41534</c:v>
                </c:pt>
                <c:pt idx="10767">
                  <c:v>41535</c:v>
                </c:pt>
                <c:pt idx="10768">
                  <c:v>41536</c:v>
                </c:pt>
                <c:pt idx="10769">
                  <c:v>41537</c:v>
                </c:pt>
                <c:pt idx="10770">
                  <c:v>41540</c:v>
                </c:pt>
                <c:pt idx="10771">
                  <c:v>41541</c:v>
                </c:pt>
                <c:pt idx="10772">
                  <c:v>41542</c:v>
                </c:pt>
                <c:pt idx="10773">
                  <c:v>41543</c:v>
                </c:pt>
                <c:pt idx="10774">
                  <c:v>41544</c:v>
                </c:pt>
                <c:pt idx="10775">
                  <c:v>41547</c:v>
                </c:pt>
                <c:pt idx="10776">
                  <c:v>41548</c:v>
                </c:pt>
                <c:pt idx="10777">
                  <c:v>41549</c:v>
                </c:pt>
                <c:pt idx="10778">
                  <c:v>41550</c:v>
                </c:pt>
                <c:pt idx="10779">
                  <c:v>41551</c:v>
                </c:pt>
                <c:pt idx="10780">
                  <c:v>41554</c:v>
                </c:pt>
                <c:pt idx="10781">
                  <c:v>41555</c:v>
                </c:pt>
                <c:pt idx="10782">
                  <c:v>41556</c:v>
                </c:pt>
                <c:pt idx="10783">
                  <c:v>41557</c:v>
                </c:pt>
                <c:pt idx="10784">
                  <c:v>41558</c:v>
                </c:pt>
                <c:pt idx="10785">
                  <c:v>41561</c:v>
                </c:pt>
                <c:pt idx="10786">
                  <c:v>41562</c:v>
                </c:pt>
                <c:pt idx="10787">
                  <c:v>41563</c:v>
                </c:pt>
                <c:pt idx="10788">
                  <c:v>41564</c:v>
                </c:pt>
                <c:pt idx="10789">
                  <c:v>41565</c:v>
                </c:pt>
                <c:pt idx="10790">
                  <c:v>41568</c:v>
                </c:pt>
                <c:pt idx="10791">
                  <c:v>41569</c:v>
                </c:pt>
                <c:pt idx="10792">
                  <c:v>41570</c:v>
                </c:pt>
                <c:pt idx="10793">
                  <c:v>41571</c:v>
                </c:pt>
                <c:pt idx="10794">
                  <c:v>41572</c:v>
                </c:pt>
                <c:pt idx="10795">
                  <c:v>41575</c:v>
                </c:pt>
                <c:pt idx="10796">
                  <c:v>41576</c:v>
                </c:pt>
                <c:pt idx="10797">
                  <c:v>41577</c:v>
                </c:pt>
                <c:pt idx="10798">
                  <c:v>41578</c:v>
                </c:pt>
                <c:pt idx="10799">
                  <c:v>41579</c:v>
                </c:pt>
                <c:pt idx="10800">
                  <c:v>41582</c:v>
                </c:pt>
                <c:pt idx="10801">
                  <c:v>41583</c:v>
                </c:pt>
                <c:pt idx="10802">
                  <c:v>41584</c:v>
                </c:pt>
                <c:pt idx="10803">
                  <c:v>41585</c:v>
                </c:pt>
                <c:pt idx="10804">
                  <c:v>41586</c:v>
                </c:pt>
                <c:pt idx="10805">
                  <c:v>41589</c:v>
                </c:pt>
                <c:pt idx="10806">
                  <c:v>41590</c:v>
                </c:pt>
                <c:pt idx="10807">
                  <c:v>41591</c:v>
                </c:pt>
                <c:pt idx="10808">
                  <c:v>41592</c:v>
                </c:pt>
                <c:pt idx="10809">
                  <c:v>41593</c:v>
                </c:pt>
                <c:pt idx="10810">
                  <c:v>41596</c:v>
                </c:pt>
                <c:pt idx="10811">
                  <c:v>41597</c:v>
                </c:pt>
                <c:pt idx="10812">
                  <c:v>41598</c:v>
                </c:pt>
                <c:pt idx="10813">
                  <c:v>41599</c:v>
                </c:pt>
                <c:pt idx="10814">
                  <c:v>41600</c:v>
                </c:pt>
                <c:pt idx="10815">
                  <c:v>41603</c:v>
                </c:pt>
                <c:pt idx="10816">
                  <c:v>41604</c:v>
                </c:pt>
                <c:pt idx="10817">
                  <c:v>41605</c:v>
                </c:pt>
                <c:pt idx="10818">
                  <c:v>41606</c:v>
                </c:pt>
                <c:pt idx="10819">
                  <c:v>41607</c:v>
                </c:pt>
                <c:pt idx="10820">
                  <c:v>41610</c:v>
                </c:pt>
                <c:pt idx="10821">
                  <c:v>41611</c:v>
                </c:pt>
                <c:pt idx="10822">
                  <c:v>41612</c:v>
                </c:pt>
                <c:pt idx="10823">
                  <c:v>41613</c:v>
                </c:pt>
                <c:pt idx="10824">
                  <c:v>41614</c:v>
                </c:pt>
                <c:pt idx="10825">
                  <c:v>41617</c:v>
                </c:pt>
                <c:pt idx="10826">
                  <c:v>41618</c:v>
                </c:pt>
                <c:pt idx="10827">
                  <c:v>41619</c:v>
                </c:pt>
                <c:pt idx="10828">
                  <c:v>41620</c:v>
                </c:pt>
                <c:pt idx="10829">
                  <c:v>41621</c:v>
                </c:pt>
                <c:pt idx="10830">
                  <c:v>41624</c:v>
                </c:pt>
                <c:pt idx="10831">
                  <c:v>41625</c:v>
                </c:pt>
                <c:pt idx="10832">
                  <c:v>41626</c:v>
                </c:pt>
                <c:pt idx="10833">
                  <c:v>41627</c:v>
                </c:pt>
                <c:pt idx="10834">
                  <c:v>41628</c:v>
                </c:pt>
                <c:pt idx="10835">
                  <c:v>41631</c:v>
                </c:pt>
                <c:pt idx="10836">
                  <c:v>41632</c:v>
                </c:pt>
                <c:pt idx="10837">
                  <c:v>41633</c:v>
                </c:pt>
                <c:pt idx="10838">
                  <c:v>41634</c:v>
                </c:pt>
                <c:pt idx="10839">
                  <c:v>41635</c:v>
                </c:pt>
                <c:pt idx="10840">
                  <c:v>41638</c:v>
                </c:pt>
                <c:pt idx="10841">
                  <c:v>41639</c:v>
                </c:pt>
                <c:pt idx="10842">
                  <c:v>41640</c:v>
                </c:pt>
                <c:pt idx="10843">
                  <c:v>41641</c:v>
                </c:pt>
                <c:pt idx="10844">
                  <c:v>41642</c:v>
                </c:pt>
                <c:pt idx="10845">
                  <c:v>41645</c:v>
                </c:pt>
                <c:pt idx="10846">
                  <c:v>41646</c:v>
                </c:pt>
                <c:pt idx="10847">
                  <c:v>41647</c:v>
                </c:pt>
                <c:pt idx="10848">
                  <c:v>41648</c:v>
                </c:pt>
                <c:pt idx="10849">
                  <c:v>41649</c:v>
                </c:pt>
                <c:pt idx="10850">
                  <c:v>41652</c:v>
                </c:pt>
                <c:pt idx="10851">
                  <c:v>41653</c:v>
                </c:pt>
                <c:pt idx="10852">
                  <c:v>41654</c:v>
                </c:pt>
                <c:pt idx="10853">
                  <c:v>41655</c:v>
                </c:pt>
                <c:pt idx="10854">
                  <c:v>41656</c:v>
                </c:pt>
                <c:pt idx="10855">
                  <c:v>41659</c:v>
                </c:pt>
                <c:pt idx="10856">
                  <c:v>41660</c:v>
                </c:pt>
                <c:pt idx="10857">
                  <c:v>41661</c:v>
                </c:pt>
                <c:pt idx="10858">
                  <c:v>41662</c:v>
                </c:pt>
                <c:pt idx="10859">
                  <c:v>41663</c:v>
                </c:pt>
                <c:pt idx="10860">
                  <c:v>41666</c:v>
                </c:pt>
                <c:pt idx="10861">
                  <c:v>41667</c:v>
                </c:pt>
                <c:pt idx="10862">
                  <c:v>41668</c:v>
                </c:pt>
                <c:pt idx="10863">
                  <c:v>41669</c:v>
                </c:pt>
                <c:pt idx="10864">
                  <c:v>41670</c:v>
                </c:pt>
                <c:pt idx="10865">
                  <c:v>41673</c:v>
                </c:pt>
                <c:pt idx="10866">
                  <c:v>41674</c:v>
                </c:pt>
                <c:pt idx="10867">
                  <c:v>41675</c:v>
                </c:pt>
                <c:pt idx="10868">
                  <c:v>41676</c:v>
                </c:pt>
                <c:pt idx="10869">
                  <c:v>41677</c:v>
                </c:pt>
                <c:pt idx="10870">
                  <c:v>41680</c:v>
                </c:pt>
                <c:pt idx="10871">
                  <c:v>41681</c:v>
                </c:pt>
                <c:pt idx="10872">
                  <c:v>41682</c:v>
                </c:pt>
                <c:pt idx="10873">
                  <c:v>41683</c:v>
                </c:pt>
                <c:pt idx="10874">
                  <c:v>41684</c:v>
                </c:pt>
                <c:pt idx="10875">
                  <c:v>41687</c:v>
                </c:pt>
                <c:pt idx="10876">
                  <c:v>41688</c:v>
                </c:pt>
                <c:pt idx="10877">
                  <c:v>41689</c:v>
                </c:pt>
                <c:pt idx="10878">
                  <c:v>41690</c:v>
                </c:pt>
                <c:pt idx="10879">
                  <c:v>41691</c:v>
                </c:pt>
                <c:pt idx="10880">
                  <c:v>41694</c:v>
                </c:pt>
                <c:pt idx="10881">
                  <c:v>41695</c:v>
                </c:pt>
                <c:pt idx="10882">
                  <c:v>41696</c:v>
                </c:pt>
                <c:pt idx="10883">
                  <c:v>41697</c:v>
                </c:pt>
                <c:pt idx="10884">
                  <c:v>41698</c:v>
                </c:pt>
                <c:pt idx="10885">
                  <c:v>41701</c:v>
                </c:pt>
                <c:pt idx="10886">
                  <c:v>41702</c:v>
                </c:pt>
                <c:pt idx="10887">
                  <c:v>41703</c:v>
                </c:pt>
                <c:pt idx="10888">
                  <c:v>41704</c:v>
                </c:pt>
                <c:pt idx="10889">
                  <c:v>41705</c:v>
                </c:pt>
                <c:pt idx="10890">
                  <c:v>41708</c:v>
                </c:pt>
                <c:pt idx="10891">
                  <c:v>41709</c:v>
                </c:pt>
                <c:pt idx="10892">
                  <c:v>41710</c:v>
                </c:pt>
                <c:pt idx="10893">
                  <c:v>41711</c:v>
                </c:pt>
                <c:pt idx="10894">
                  <c:v>41712</c:v>
                </c:pt>
                <c:pt idx="10895">
                  <c:v>41715</c:v>
                </c:pt>
                <c:pt idx="10896">
                  <c:v>41716</c:v>
                </c:pt>
                <c:pt idx="10897">
                  <c:v>41717</c:v>
                </c:pt>
                <c:pt idx="10898">
                  <c:v>41718</c:v>
                </c:pt>
                <c:pt idx="10899">
                  <c:v>41719</c:v>
                </c:pt>
                <c:pt idx="10900">
                  <c:v>41722</c:v>
                </c:pt>
                <c:pt idx="10901">
                  <c:v>41723</c:v>
                </c:pt>
                <c:pt idx="10902">
                  <c:v>41724</c:v>
                </c:pt>
                <c:pt idx="10903">
                  <c:v>41725</c:v>
                </c:pt>
                <c:pt idx="10904">
                  <c:v>41726</c:v>
                </c:pt>
                <c:pt idx="10905">
                  <c:v>41729</c:v>
                </c:pt>
                <c:pt idx="10906">
                  <c:v>41730</c:v>
                </c:pt>
                <c:pt idx="10907">
                  <c:v>41731</c:v>
                </c:pt>
                <c:pt idx="10908">
                  <c:v>41732</c:v>
                </c:pt>
                <c:pt idx="10909">
                  <c:v>41733</c:v>
                </c:pt>
                <c:pt idx="10910">
                  <c:v>41736</c:v>
                </c:pt>
                <c:pt idx="10911">
                  <c:v>41737</c:v>
                </c:pt>
                <c:pt idx="10912">
                  <c:v>41738</c:v>
                </c:pt>
                <c:pt idx="10913">
                  <c:v>41739</c:v>
                </c:pt>
                <c:pt idx="10914">
                  <c:v>41740</c:v>
                </c:pt>
                <c:pt idx="10915">
                  <c:v>41743</c:v>
                </c:pt>
                <c:pt idx="10916">
                  <c:v>41744</c:v>
                </c:pt>
                <c:pt idx="10917">
                  <c:v>41745</c:v>
                </c:pt>
                <c:pt idx="10918">
                  <c:v>41746</c:v>
                </c:pt>
                <c:pt idx="10919">
                  <c:v>41747</c:v>
                </c:pt>
                <c:pt idx="10920">
                  <c:v>41750</c:v>
                </c:pt>
                <c:pt idx="10921">
                  <c:v>41751</c:v>
                </c:pt>
                <c:pt idx="10922">
                  <c:v>41752</c:v>
                </c:pt>
                <c:pt idx="10923">
                  <c:v>41753</c:v>
                </c:pt>
                <c:pt idx="10924">
                  <c:v>41754</c:v>
                </c:pt>
                <c:pt idx="10925">
                  <c:v>41757</c:v>
                </c:pt>
                <c:pt idx="10926">
                  <c:v>41758</c:v>
                </c:pt>
                <c:pt idx="10927">
                  <c:v>41759</c:v>
                </c:pt>
                <c:pt idx="10928">
                  <c:v>41760</c:v>
                </c:pt>
                <c:pt idx="10929">
                  <c:v>41761</c:v>
                </c:pt>
                <c:pt idx="10930">
                  <c:v>41764</c:v>
                </c:pt>
                <c:pt idx="10931">
                  <c:v>41765</c:v>
                </c:pt>
                <c:pt idx="10932">
                  <c:v>41766</c:v>
                </c:pt>
                <c:pt idx="10933">
                  <c:v>41767</c:v>
                </c:pt>
                <c:pt idx="10934">
                  <c:v>41768</c:v>
                </c:pt>
                <c:pt idx="10935">
                  <c:v>41771</c:v>
                </c:pt>
                <c:pt idx="10936">
                  <c:v>41772</c:v>
                </c:pt>
                <c:pt idx="10937">
                  <c:v>41773</c:v>
                </c:pt>
                <c:pt idx="10938">
                  <c:v>41774</c:v>
                </c:pt>
                <c:pt idx="10939">
                  <c:v>41775</c:v>
                </c:pt>
                <c:pt idx="10940">
                  <c:v>41778</c:v>
                </c:pt>
                <c:pt idx="10941">
                  <c:v>41779</c:v>
                </c:pt>
                <c:pt idx="10942">
                  <c:v>41780</c:v>
                </c:pt>
                <c:pt idx="10943">
                  <c:v>41781</c:v>
                </c:pt>
                <c:pt idx="10944">
                  <c:v>41782</c:v>
                </c:pt>
                <c:pt idx="10945">
                  <c:v>41785</c:v>
                </c:pt>
                <c:pt idx="10946">
                  <c:v>41786</c:v>
                </c:pt>
                <c:pt idx="10947">
                  <c:v>41787</c:v>
                </c:pt>
                <c:pt idx="10948">
                  <c:v>41788</c:v>
                </c:pt>
                <c:pt idx="10949">
                  <c:v>41789</c:v>
                </c:pt>
                <c:pt idx="10950">
                  <c:v>41792</c:v>
                </c:pt>
                <c:pt idx="10951">
                  <c:v>41793</c:v>
                </c:pt>
                <c:pt idx="10952">
                  <c:v>41794</c:v>
                </c:pt>
                <c:pt idx="10953">
                  <c:v>41795</c:v>
                </c:pt>
                <c:pt idx="10954">
                  <c:v>41796</c:v>
                </c:pt>
                <c:pt idx="10955">
                  <c:v>41799</c:v>
                </c:pt>
                <c:pt idx="10956">
                  <c:v>41800</c:v>
                </c:pt>
                <c:pt idx="10957">
                  <c:v>41801</c:v>
                </c:pt>
                <c:pt idx="10958">
                  <c:v>41802</c:v>
                </c:pt>
                <c:pt idx="10959">
                  <c:v>41803</c:v>
                </c:pt>
                <c:pt idx="10960">
                  <c:v>41806</c:v>
                </c:pt>
                <c:pt idx="10961">
                  <c:v>41807</c:v>
                </c:pt>
                <c:pt idx="10962">
                  <c:v>41808</c:v>
                </c:pt>
                <c:pt idx="10963">
                  <c:v>41809</c:v>
                </c:pt>
                <c:pt idx="10964">
                  <c:v>41810</c:v>
                </c:pt>
                <c:pt idx="10965">
                  <c:v>41813</c:v>
                </c:pt>
                <c:pt idx="10966">
                  <c:v>41814</c:v>
                </c:pt>
                <c:pt idx="10967">
                  <c:v>41815</c:v>
                </c:pt>
                <c:pt idx="10968">
                  <c:v>41816</c:v>
                </c:pt>
                <c:pt idx="10969">
                  <c:v>41817</c:v>
                </c:pt>
                <c:pt idx="10970">
                  <c:v>41820</c:v>
                </c:pt>
                <c:pt idx="10971">
                  <c:v>41821</c:v>
                </c:pt>
                <c:pt idx="10972">
                  <c:v>41822</c:v>
                </c:pt>
                <c:pt idx="10973">
                  <c:v>41823</c:v>
                </c:pt>
                <c:pt idx="10974">
                  <c:v>41824</c:v>
                </c:pt>
                <c:pt idx="10975">
                  <c:v>41827</c:v>
                </c:pt>
                <c:pt idx="10976">
                  <c:v>41828</c:v>
                </c:pt>
                <c:pt idx="10977">
                  <c:v>41829</c:v>
                </c:pt>
                <c:pt idx="10978">
                  <c:v>41830</c:v>
                </c:pt>
                <c:pt idx="10979">
                  <c:v>41831</c:v>
                </c:pt>
                <c:pt idx="10980">
                  <c:v>41834</c:v>
                </c:pt>
                <c:pt idx="10981">
                  <c:v>41835</c:v>
                </c:pt>
                <c:pt idx="10982">
                  <c:v>41836</c:v>
                </c:pt>
                <c:pt idx="10983">
                  <c:v>41837</c:v>
                </c:pt>
                <c:pt idx="10984">
                  <c:v>41838</c:v>
                </c:pt>
                <c:pt idx="10985">
                  <c:v>41841</c:v>
                </c:pt>
                <c:pt idx="10986">
                  <c:v>41842</c:v>
                </c:pt>
                <c:pt idx="10987">
                  <c:v>41843</c:v>
                </c:pt>
                <c:pt idx="10988">
                  <c:v>41844</c:v>
                </c:pt>
                <c:pt idx="10989">
                  <c:v>41845</c:v>
                </c:pt>
                <c:pt idx="10990">
                  <c:v>41848</c:v>
                </c:pt>
                <c:pt idx="10991">
                  <c:v>41849</c:v>
                </c:pt>
                <c:pt idx="10992">
                  <c:v>41850</c:v>
                </c:pt>
                <c:pt idx="10993">
                  <c:v>41851</c:v>
                </c:pt>
                <c:pt idx="10994">
                  <c:v>41852</c:v>
                </c:pt>
                <c:pt idx="10995">
                  <c:v>41855</c:v>
                </c:pt>
                <c:pt idx="10996">
                  <c:v>41856</c:v>
                </c:pt>
                <c:pt idx="10997">
                  <c:v>41857</c:v>
                </c:pt>
                <c:pt idx="10998">
                  <c:v>41858</c:v>
                </c:pt>
                <c:pt idx="10999">
                  <c:v>41859</c:v>
                </c:pt>
                <c:pt idx="11000">
                  <c:v>41862</c:v>
                </c:pt>
                <c:pt idx="11001">
                  <c:v>41863</c:v>
                </c:pt>
                <c:pt idx="11002">
                  <c:v>41864</c:v>
                </c:pt>
                <c:pt idx="11003">
                  <c:v>41865</c:v>
                </c:pt>
                <c:pt idx="11004">
                  <c:v>41866</c:v>
                </c:pt>
                <c:pt idx="11005">
                  <c:v>41869</c:v>
                </c:pt>
                <c:pt idx="11006">
                  <c:v>41870</c:v>
                </c:pt>
                <c:pt idx="11007">
                  <c:v>41871</c:v>
                </c:pt>
                <c:pt idx="11008">
                  <c:v>41872</c:v>
                </c:pt>
                <c:pt idx="11009">
                  <c:v>41873</c:v>
                </c:pt>
                <c:pt idx="11010">
                  <c:v>41876</c:v>
                </c:pt>
                <c:pt idx="11011">
                  <c:v>41877</c:v>
                </c:pt>
                <c:pt idx="11012">
                  <c:v>41878</c:v>
                </c:pt>
                <c:pt idx="11013">
                  <c:v>41879</c:v>
                </c:pt>
                <c:pt idx="11014">
                  <c:v>41880</c:v>
                </c:pt>
                <c:pt idx="11015">
                  <c:v>41883</c:v>
                </c:pt>
                <c:pt idx="11016">
                  <c:v>41884</c:v>
                </c:pt>
                <c:pt idx="11017">
                  <c:v>41885</c:v>
                </c:pt>
                <c:pt idx="11018">
                  <c:v>41886</c:v>
                </c:pt>
                <c:pt idx="11019">
                  <c:v>41887</c:v>
                </c:pt>
                <c:pt idx="11020">
                  <c:v>41890</c:v>
                </c:pt>
                <c:pt idx="11021">
                  <c:v>41891</c:v>
                </c:pt>
                <c:pt idx="11022">
                  <c:v>41892</c:v>
                </c:pt>
                <c:pt idx="11023">
                  <c:v>41893</c:v>
                </c:pt>
                <c:pt idx="11024">
                  <c:v>41894</c:v>
                </c:pt>
                <c:pt idx="11025">
                  <c:v>41897</c:v>
                </c:pt>
                <c:pt idx="11026">
                  <c:v>41898</c:v>
                </c:pt>
                <c:pt idx="11027">
                  <c:v>41899</c:v>
                </c:pt>
                <c:pt idx="11028">
                  <c:v>41900</c:v>
                </c:pt>
                <c:pt idx="11029">
                  <c:v>41901</c:v>
                </c:pt>
                <c:pt idx="11030">
                  <c:v>41904</c:v>
                </c:pt>
                <c:pt idx="11031">
                  <c:v>41905</c:v>
                </c:pt>
                <c:pt idx="11032">
                  <c:v>41906</c:v>
                </c:pt>
                <c:pt idx="11033">
                  <c:v>41907</c:v>
                </c:pt>
                <c:pt idx="11034">
                  <c:v>41908</c:v>
                </c:pt>
                <c:pt idx="11035">
                  <c:v>41911</c:v>
                </c:pt>
                <c:pt idx="11036">
                  <c:v>41912</c:v>
                </c:pt>
                <c:pt idx="11037">
                  <c:v>41913</c:v>
                </c:pt>
                <c:pt idx="11038">
                  <c:v>41914</c:v>
                </c:pt>
                <c:pt idx="11039">
                  <c:v>41915</c:v>
                </c:pt>
                <c:pt idx="11040">
                  <c:v>41918</c:v>
                </c:pt>
                <c:pt idx="11041">
                  <c:v>41919</c:v>
                </c:pt>
                <c:pt idx="11042">
                  <c:v>41920</c:v>
                </c:pt>
                <c:pt idx="11043">
                  <c:v>41921</c:v>
                </c:pt>
                <c:pt idx="11044">
                  <c:v>41922</c:v>
                </c:pt>
                <c:pt idx="11045">
                  <c:v>41925</c:v>
                </c:pt>
                <c:pt idx="11046">
                  <c:v>41926</c:v>
                </c:pt>
                <c:pt idx="11047">
                  <c:v>41927</c:v>
                </c:pt>
                <c:pt idx="11048">
                  <c:v>41928</c:v>
                </c:pt>
                <c:pt idx="11049">
                  <c:v>41929</c:v>
                </c:pt>
                <c:pt idx="11050">
                  <c:v>41932</c:v>
                </c:pt>
                <c:pt idx="11051">
                  <c:v>41933</c:v>
                </c:pt>
                <c:pt idx="11052">
                  <c:v>41934</c:v>
                </c:pt>
                <c:pt idx="11053">
                  <c:v>41935</c:v>
                </c:pt>
                <c:pt idx="11054">
                  <c:v>41936</c:v>
                </c:pt>
                <c:pt idx="11055">
                  <c:v>41939</c:v>
                </c:pt>
                <c:pt idx="11056">
                  <c:v>41940</c:v>
                </c:pt>
                <c:pt idx="11057">
                  <c:v>41941</c:v>
                </c:pt>
                <c:pt idx="11058">
                  <c:v>41942</c:v>
                </c:pt>
                <c:pt idx="11059">
                  <c:v>41943</c:v>
                </c:pt>
                <c:pt idx="11060">
                  <c:v>41946</c:v>
                </c:pt>
                <c:pt idx="11061">
                  <c:v>41947</c:v>
                </c:pt>
                <c:pt idx="11062">
                  <c:v>41948</c:v>
                </c:pt>
                <c:pt idx="11063">
                  <c:v>41949</c:v>
                </c:pt>
                <c:pt idx="11064">
                  <c:v>41950</c:v>
                </c:pt>
                <c:pt idx="11065">
                  <c:v>41953</c:v>
                </c:pt>
                <c:pt idx="11066">
                  <c:v>41954</c:v>
                </c:pt>
                <c:pt idx="11067">
                  <c:v>41955</c:v>
                </c:pt>
                <c:pt idx="11068">
                  <c:v>41956</c:v>
                </c:pt>
                <c:pt idx="11069">
                  <c:v>41957</c:v>
                </c:pt>
                <c:pt idx="11070">
                  <c:v>41960</c:v>
                </c:pt>
                <c:pt idx="11071">
                  <c:v>41961</c:v>
                </c:pt>
                <c:pt idx="11072">
                  <c:v>41962</c:v>
                </c:pt>
                <c:pt idx="11073">
                  <c:v>41963</c:v>
                </c:pt>
                <c:pt idx="11074">
                  <c:v>41964</c:v>
                </c:pt>
                <c:pt idx="11075">
                  <c:v>41967</c:v>
                </c:pt>
                <c:pt idx="11076">
                  <c:v>41968</c:v>
                </c:pt>
                <c:pt idx="11077">
                  <c:v>41969</c:v>
                </c:pt>
                <c:pt idx="11078">
                  <c:v>41970</c:v>
                </c:pt>
                <c:pt idx="11079">
                  <c:v>41971</c:v>
                </c:pt>
                <c:pt idx="11080">
                  <c:v>41974</c:v>
                </c:pt>
                <c:pt idx="11081">
                  <c:v>41975</c:v>
                </c:pt>
                <c:pt idx="11082">
                  <c:v>41976</c:v>
                </c:pt>
                <c:pt idx="11083">
                  <c:v>41977</c:v>
                </c:pt>
                <c:pt idx="11084">
                  <c:v>41978</c:v>
                </c:pt>
                <c:pt idx="11085">
                  <c:v>41981</c:v>
                </c:pt>
                <c:pt idx="11086">
                  <c:v>41982</c:v>
                </c:pt>
                <c:pt idx="11087">
                  <c:v>41983</c:v>
                </c:pt>
                <c:pt idx="11088">
                  <c:v>41984</c:v>
                </c:pt>
                <c:pt idx="11089">
                  <c:v>41985</c:v>
                </c:pt>
                <c:pt idx="11090">
                  <c:v>41988</c:v>
                </c:pt>
                <c:pt idx="11091">
                  <c:v>41989</c:v>
                </c:pt>
                <c:pt idx="11092">
                  <c:v>41990</c:v>
                </c:pt>
                <c:pt idx="11093">
                  <c:v>41991</c:v>
                </c:pt>
                <c:pt idx="11094">
                  <c:v>41992</c:v>
                </c:pt>
                <c:pt idx="11095">
                  <c:v>41995</c:v>
                </c:pt>
                <c:pt idx="11096">
                  <c:v>41996</c:v>
                </c:pt>
                <c:pt idx="11097">
                  <c:v>41997</c:v>
                </c:pt>
                <c:pt idx="11098">
                  <c:v>41998</c:v>
                </c:pt>
                <c:pt idx="11099">
                  <c:v>41999</c:v>
                </c:pt>
                <c:pt idx="11100">
                  <c:v>42002</c:v>
                </c:pt>
                <c:pt idx="11101">
                  <c:v>42003</c:v>
                </c:pt>
                <c:pt idx="11102">
                  <c:v>42004</c:v>
                </c:pt>
                <c:pt idx="11103">
                  <c:v>42006</c:v>
                </c:pt>
                <c:pt idx="11104">
                  <c:v>42009</c:v>
                </c:pt>
                <c:pt idx="11105">
                  <c:v>42010</c:v>
                </c:pt>
                <c:pt idx="11106">
                  <c:v>42011</c:v>
                </c:pt>
                <c:pt idx="11107">
                  <c:v>42012</c:v>
                </c:pt>
                <c:pt idx="11108">
                  <c:v>42013</c:v>
                </c:pt>
                <c:pt idx="11109">
                  <c:v>42016</c:v>
                </c:pt>
                <c:pt idx="11110">
                  <c:v>42017</c:v>
                </c:pt>
                <c:pt idx="11111">
                  <c:v>42018</c:v>
                </c:pt>
                <c:pt idx="11112">
                  <c:v>42019</c:v>
                </c:pt>
                <c:pt idx="11113">
                  <c:v>42020</c:v>
                </c:pt>
                <c:pt idx="11114">
                  <c:v>42023</c:v>
                </c:pt>
                <c:pt idx="11115">
                  <c:v>42024</c:v>
                </c:pt>
                <c:pt idx="11116">
                  <c:v>42025</c:v>
                </c:pt>
                <c:pt idx="11117">
                  <c:v>42026</c:v>
                </c:pt>
                <c:pt idx="11118">
                  <c:v>42027</c:v>
                </c:pt>
                <c:pt idx="11119">
                  <c:v>42030</c:v>
                </c:pt>
                <c:pt idx="11120">
                  <c:v>42031</c:v>
                </c:pt>
                <c:pt idx="11121">
                  <c:v>42032</c:v>
                </c:pt>
                <c:pt idx="11122">
                  <c:v>42033</c:v>
                </c:pt>
                <c:pt idx="11123">
                  <c:v>42034</c:v>
                </c:pt>
                <c:pt idx="11124">
                  <c:v>42037</c:v>
                </c:pt>
                <c:pt idx="11125">
                  <c:v>42038</c:v>
                </c:pt>
                <c:pt idx="11126">
                  <c:v>42039</c:v>
                </c:pt>
                <c:pt idx="11127">
                  <c:v>42040</c:v>
                </c:pt>
                <c:pt idx="11128">
                  <c:v>42041</c:v>
                </c:pt>
                <c:pt idx="11129">
                  <c:v>42044</c:v>
                </c:pt>
                <c:pt idx="11130">
                  <c:v>42045</c:v>
                </c:pt>
                <c:pt idx="11131">
                  <c:v>42046</c:v>
                </c:pt>
                <c:pt idx="11132">
                  <c:v>42047</c:v>
                </c:pt>
                <c:pt idx="11133">
                  <c:v>42048</c:v>
                </c:pt>
                <c:pt idx="11134">
                  <c:v>42051</c:v>
                </c:pt>
                <c:pt idx="11135">
                  <c:v>42052</c:v>
                </c:pt>
                <c:pt idx="11136">
                  <c:v>42053</c:v>
                </c:pt>
                <c:pt idx="11137">
                  <c:v>42054</c:v>
                </c:pt>
                <c:pt idx="11138">
                  <c:v>42055</c:v>
                </c:pt>
                <c:pt idx="11139">
                  <c:v>42058</c:v>
                </c:pt>
                <c:pt idx="11140">
                  <c:v>42059</c:v>
                </c:pt>
                <c:pt idx="11141">
                  <c:v>42060</c:v>
                </c:pt>
                <c:pt idx="11142">
                  <c:v>42061</c:v>
                </c:pt>
                <c:pt idx="11143">
                  <c:v>42062</c:v>
                </c:pt>
                <c:pt idx="11144">
                  <c:v>42065</c:v>
                </c:pt>
                <c:pt idx="11145">
                  <c:v>42066</c:v>
                </c:pt>
                <c:pt idx="11146">
                  <c:v>42067</c:v>
                </c:pt>
                <c:pt idx="11147">
                  <c:v>42068</c:v>
                </c:pt>
                <c:pt idx="11148">
                  <c:v>42069</c:v>
                </c:pt>
                <c:pt idx="11149">
                  <c:v>42072</c:v>
                </c:pt>
                <c:pt idx="11150">
                  <c:v>42073</c:v>
                </c:pt>
                <c:pt idx="11151">
                  <c:v>42074</c:v>
                </c:pt>
                <c:pt idx="11152">
                  <c:v>42075</c:v>
                </c:pt>
                <c:pt idx="11153">
                  <c:v>42076</c:v>
                </c:pt>
                <c:pt idx="11154">
                  <c:v>42079</c:v>
                </c:pt>
                <c:pt idx="11155">
                  <c:v>42080</c:v>
                </c:pt>
                <c:pt idx="11156">
                  <c:v>42081</c:v>
                </c:pt>
                <c:pt idx="11157">
                  <c:v>42082</c:v>
                </c:pt>
                <c:pt idx="11158">
                  <c:v>42083</c:v>
                </c:pt>
                <c:pt idx="11159">
                  <c:v>42086</c:v>
                </c:pt>
                <c:pt idx="11160">
                  <c:v>42087</c:v>
                </c:pt>
                <c:pt idx="11161">
                  <c:v>42088</c:v>
                </c:pt>
                <c:pt idx="11162">
                  <c:v>42089</c:v>
                </c:pt>
                <c:pt idx="11163">
                  <c:v>42090</c:v>
                </c:pt>
                <c:pt idx="11164">
                  <c:v>42093</c:v>
                </c:pt>
                <c:pt idx="11165">
                  <c:v>42094</c:v>
                </c:pt>
                <c:pt idx="11166">
                  <c:v>42095</c:v>
                </c:pt>
                <c:pt idx="11167">
                  <c:v>42096</c:v>
                </c:pt>
                <c:pt idx="11168">
                  <c:v>42097</c:v>
                </c:pt>
                <c:pt idx="11169">
                  <c:v>42100</c:v>
                </c:pt>
                <c:pt idx="11170">
                  <c:v>42101</c:v>
                </c:pt>
                <c:pt idx="11171">
                  <c:v>42102</c:v>
                </c:pt>
                <c:pt idx="11172">
                  <c:v>42103</c:v>
                </c:pt>
                <c:pt idx="11173">
                  <c:v>42104</c:v>
                </c:pt>
                <c:pt idx="11174">
                  <c:v>42107</c:v>
                </c:pt>
                <c:pt idx="11175">
                  <c:v>42108</c:v>
                </c:pt>
                <c:pt idx="11176">
                  <c:v>42109</c:v>
                </c:pt>
                <c:pt idx="11177">
                  <c:v>42110</c:v>
                </c:pt>
                <c:pt idx="11178">
                  <c:v>42111</c:v>
                </c:pt>
                <c:pt idx="11179">
                  <c:v>42114</c:v>
                </c:pt>
                <c:pt idx="11180">
                  <c:v>42115</c:v>
                </c:pt>
                <c:pt idx="11181">
                  <c:v>42116</c:v>
                </c:pt>
                <c:pt idx="11182">
                  <c:v>42117</c:v>
                </c:pt>
                <c:pt idx="11183">
                  <c:v>42118</c:v>
                </c:pt>
                <c:pt idx="11184">
                  <c:v>42121</c:v>
                </c:pt>
                <c:pt idx="11185">
                  <c:v>42122</c:v>
                </c:pt>
                <c:pt idx="11186">
                  <c:v>42123</c:v>
                </c:pt>
                <c:pt idx="11187">
                  <c:v>42124</c:v>
                </c:pt>
                <c:pt idx="11188">
                  <c:v>42125</c:v>
                </c:pt>
                <c:pt idx="11189">
                  <c:v>42128</c:v>
                </c:pt>
                <c:pt idx="11190">
                  <c:v>42129</c:v>
                </c:pt>
                <c:pt idx="11191">
                  <c:v>42130</c:v>
                </c:pt>
                <c:pt idx="11192">
                  <c:v>42131</c:v>
                </c:pt>
                <c:pt idx="11193">
                  <c:v>42132</c:v>
                </c:pt>
                <c:pt idx="11194">
                  <c:v>42135</c:v>
                </c:pt>
                <c:pt idx="11195">
                  <c:v>42136</c:v>
                </c:pt>
                <c:pt idx="11196">
                  <c:v>42137</c:v>
                </c:pt>
                <c:pt idx="11197">
                  <c:v>42138</c:v>
                </c:pt>
                <c:pt idx="11198">
                  <c:v>42139</c:v>
                </c:pt>
                <c:pt idx="11199">
                  <c:v>42142</c:v>
                </c:pt>
                <c:pt idx="11200">
                  <c:v>42143</c:v>
                </c:pt>
                <c:pt idx="11201">
                  <c:v>42144</c:v>
                </c:pt>
                <c:pt idx="11202">
                  <c:v>42145</c:v>
                </c:pt>
                <c:pt idx="11203">
                  <c:v>42146</c:v>
                </c:pt>
                <c:pt idx="11204">
                  <c:v>42149</c:v>
                </c:pt>
                <c:pt idx="11205">
                  <c:v>42150</c:v>
                </c:pt>
                <c:pt idx="11206">
                  <c:v>42151</c:v>
                </c:pt>
                <c:pt idx="11207">
                  <c:v>42152</c:v>
                </c:pt>
                <c:pt idx="11208">
                  <c:v>42153</c:v>
                </c:pt>
                <c:pt idx="11209">
                  <c:v>42156</c:v>
                </c:pt>
                <c:pt idx="11210">
                  <c:v>42157</c:v>
                </c:pt>
                <c:pt idx="11211">
                  <c:v>42158</c:v>
                </c:pt>
                <c:pt idx="11212">
                  <c:v>42159</c:v>
                </c:pt>
                <c:pt idx="11213">
                  <c:v>42160</c:v>
                </c:pt>
                <c:pt idx="11214">
                  <c:v>42163</c:v>
                </c:pt>
                <c:pt idx="11215">
                  <c:v>42164</c:v>
                </c:pt>
                <c:pt idx="11216">
                  <c:v>42165</c:v>
                </c:pt>
                <c:pt idx="11217">
                  <c:v>42166</c:v>
                </c:pt>
                <c:pt idx="11218">
                  <c:v>42167</c:v>
                </c:pt>
                <c:pt idx="11219">
                  <c:v>42170</c:v>
                </c:pt>
                <c:pt idx="11220">
                  <c:v>42171</c:v>
                </c:pt>
                <c:pt idx="11221">
                  <c:v>42172</c:v>
                </c:pt>
                <c:pt idx="11222">
                  <c:v>42173</c:v>
                </c:pt>
                <c:pt idx="11223">
                  <c:v>42174</c:v>
                </c:pt>
                <c:pt idx="11224">
                  <c:v>42177</c:v>
                </c:pt>
                <c:pt idx="11225">
                  <c:v>42178</c:v>
                </c:pt>
                <c:pt idx="11226">
                  <c:v>42179</c:v>
                </c:pt>
                <c:pt idx="11227">
                  <c:v>42180</c:v>
                </c:pt>
                <c:pt idx="11228">
                  <c:v>42181</c:v>
                </c:pt>
                <c:pt idx="11229">
                  <c:v>42184</c:v>
                </c:pt>
                <c:pt idx="11230">
                  <c:v>42185</c:v>
                </c:pt>
                <c:pt idx="11231">
                  <c:v>42186</c:v>
                </c:pt>
                <c:pt idx="11232">
                  <c:v>42187</c:v>
                </c:pt>
                <c:pt idx="11233">
                  <c:v>42188</c:v>
                </c:pt>
                <c:pt idx="11234">
                  <c:v>42191</c:v>
                </c:pt>
                <c:pt idx="11235">
                  <c:v>42192</c:v>
                </c:pt>
                <c:pt idx="11236">
                  <c:v>42193</c:v>
                </c:pt>
                <c:pt idx="11237">
                  <c:v>42194</c:v>
                </c:pt>
                <c:pt idx="11238">
                  <c:v>42195</c:v>
                </c:pt>
                <c:pt idx="11239">
                  <c:v>42198</c:v>
                </c:pt>
                <c:pt idx="11240">
                  <c:v>42199</c:v>
                </c:pt>
                <c:pt idx="11241">
                  <c:v>42200</c:v>
                </c:pt>
                <c:pt idx="11242">
                  <c:v>42201</c:v>
                </c:pt>
                <c:pt idx="11243">
                  <c:v>42202</c:v>
                </c:pt>
                <c:pt idx="11244">
                  <c:v>42205</c:v>
                </c:pt>
                <c:pt idx="11245">
                  <c:v>42206</c:v>
                </c:pt>
                <c:pt idx="11246">
                  <c:v>42207</c:v>
                </c:pt>
                <c:pt idx="11247">
                  <c:v>42208</c:v>
                </c:pt>
                <c:pt idx="11248">
                  <c:v>42209</c:v>
                </c:pt>
                <c:pt idx="11249">
                  <c:v>42212</c:v>
                </c:pt>
                <c:pt idx="11250">
                  <c:v>42213</c:v>
                </c:pt>
                <c:pt idx="11251">
                  <c:v>42214</c:v>
                </c:pt>
                <c:pt idx="11252">
                  <c:v>42215</c:v>
                </c:pt>
                <c:pt idx="11253">
                  <c:v>42216</c:v>
                </c:pt>
                <c:pt idx="11254">
                  <c:v>42219</c:v>
                </c:pt>
                <c:pt idx="11255">
                  <c:v>42220</c:v>
                </c:pt>
                <c:pt idx="11256">
                  <c:v>42221</c:v>
                </c:pt>
                <c:pt idx="11257">
                  <c:v>42222</c:v>
                </c:pt>
                <c:pt idx="11258">
                  <c:v>42223</c:v>
                </c:pt>
                <c:pt idx="11259">
                  <c:v>42226</c:v>
                </c:pt>
                <c:pt idx="11260">
                  <c:v>42227</c:v>
                </c:pt>
                <c:pt idx="11261">
                  <c:v>42228</c:v>
                </c:pt>
                <c:pt idx="11262">
                  <c:v>42229</c:v>
                </c:pt>
                <c:pt idx="11263">
                  <c:v>42230</c:v>
                </c:pt>
                <c:pt idx="11264">
                  <c:v>42233</c:v>
                </c:pt>
                <c:pt idx="11265">
                  <c:v>42234</c:v>
                </c:pt>
                <c:pt idx="11266">
                  <c:v>42235</c:v>
                </c:pt>
                <c:pt idx="11267">
                  <c:v>42236</c:v>
                </c:pt>
                <c:pt idx="11268">
                  <c:v>42237</c:v>
                </c:pt>
                <c:pt idx="11269">
                  <c:v>42240</c:v>
                </c:pt>
                <c:pt idx="11270">
                  <c:v>42241</c:v>
                </c:pt>
                <c:pt idx="11271">
                  <c:v>42242</c:v>
                </c:pt>
                <c:pt idx="11272">
                  <c:v>42243</c:v>
                </c:pt>
                <c:pt idx="11273">
                  <c:v>42244</c:v>
                </c:pt>
                <c:pt idx="11274">
                  <c:v>42247</c:v>
                </c:pt>
                <c:pt idx="11275">
                  <c:v>42248</c:v>
                </c:pt>
                <c:pt idx="11276">
                  <c:v>42249</c:v>
                </c:pt>
                <c:pt idx="11277">
                  <c:v>42250</c:v>
                </c:pt>
                <c:pt idx="11278">
                  <c:v>42251</c:v>
                </c:pt>
                <c:pt idx="11279">
                  <c:v>42254</c:v>
                </c:pt>
                <c:pt idx="11280">
                  <c:v>42255</c:v>
                </c:pt>
                <c:pt idx="11281">
                  <c:v>42256</c:v>
                </c:pt>
                <c:pt idx="11282">
                  <c:v>42257</c:v>
                </c:pt>
                <c:pt idx="11283">
                  <c:v>42258</c:v>
                </c:pt>
                <c:pt idx="11284">
                  <c:v>42261</c:v>
                </c:pt>
                <c:pt idx="11285">
                  <c:v>42262</c:v>
                </c:pt>
                <c:pt idx="11286">
                  <c:v>42263</c:v>
                </c:pt>
                <c:pt idx="11287">
                  <c:v>42264</c:v>
                </c:pt>
                <c:pt idx="11288">
                  <c:v>42265</c:v>
                </c:pt>
                <c:pt idx="11289">
                  <c:v>42268</c:v>
                </c:pt>
                <c:pt idx="11290">
                  <c:v>42269</c:v>
                </c:pt>
                <c:pt idx="11291">
                  <c:v>42270</c:v>
                </c:pt>
                <c:pt idx="11292">
                  <c:v>42271</c:v>
                </c:pt>
                <c:pt idx="11293">
                  <c:v>42272</c:v>
                </c:pt>
                <c:pt idx="11294">
                  <c:v>42275</c:v>
                </c:pt>
                <c:pt idx="11295">
                  <c:v>42276</c:v>
                </c:pt>
                <c:pt idx="11296">
                  <c:v>42277</c:v>
                </c:pt>
                <c:pt idx="11297">
                  <c:v>42278</c:v>
                </c:pt>
                <c:pt idx="11298">
                  <c:v>42279</c:v>
                </c:pt>
                <c:pt idx="11299">
                  <c:v>42282</c:v>
                </c:pt>
                <c:pt idx="11300">
                  <c:v>42283</c:v>
                </c:pt>
                <c:pt idx="11301">
                  <c:v>42284</c:v>
                </c:pt>
                <c:pt idx="11302">
                  <c:v>42285</c:v>
                </c:pt>
                <c:pt idx="11303">
                  <c:v>42286</c:v>
                </c:pt>
                <c:pt idx="11304">
                  <c:v>42289</c:v>
                </c:pt>
                <c:pt idx="11305">
                  <c:v>42290</c:v>
                </c:pt>
                <c:pt idx="11306">
                  <c:v>42291</c:v>
                </c:pt>
                <c:pt idx="11307">
                  <c:v>42292</c:v>
                </c:pt>
                <c:pt idx="11308">
                  <c:v>42293</c:v>
                </c:pt>
                <c:pt idx="11309">
                  <c:v>42296</c:v>
                </c:pt>
                <c:pt idx="11310">
                  <c:v>42297</c:v>
                </c:pt>
                <c:pt idx="11311">
                  <c:v>42298</c:v>
                </c:pt>
                <c:pt idx="11312">
                  <c:v>42299</c:v>
                </c:pt>
                <c:pt idx="11313">
                  <c:v>42300</c:v>
                </c:pt>
                <c:pt idx="11314">
                  <c:v>42303</c:v>
                </c:pt>
                <c:pt idx="11315">
                  <c:v>42304</c:v>
                </c:pt>
                <c:pt idx="11316">
                  <c:v>42305</c:v>
                </c:pt>
                <c:pt idx="11317">
                  <c:v>42306</c:v>
                </c:pt>
                <c:pt idx="11318">
                  <c:v>42307</c:v>
                </c:pt>
                <c:pt idx="11319">
                  <c:v>42310</c:v>
                </c:pt>
                <c:pt idx="11320">
                  <c:v>42311</c:v>
                </c:pt>
                <c:pt idx="11321">
                  <c:v>42312</c:v>
                </c:pt>
                <c:pt idx="11322">
                  <c:v>42313</c:v>
                </c:pt>
                <c:pt idx="11323">
                  <c:v>42314</c:v>
                </c:pt>
                <c:pt idx="11324">
                  <c:v>42317</c:v>
                </c:pt>
                <c:pt idx="11325">
                  <c:v>42318</c:v>
                </c:pt>
                <c:pt idx="11326">
                  <c:v>42319</c:v>
                </c:pt>
                <c:pt idx="11327">
                  <c:v>42320</c:v>
                </c:pt>
                <c:pt idx="11328">
                  <c:v>42321</c:v>
                </c:pt>
                <c:pt idx="11329">
                  <c:v>42324</c:v>
                </c:pt>
                <c:pt idx="11330">
                  <c:v>42325</c:v>
                </c:pt>
                <c:pt idx="11331">
                  <c:v>42326</c:v>
                </c:pt>
                <c:pt idx="11332">
                  <c:v>42327</c:v>
                </c:pt>
                <c:pt idx="11333">
                  <c:v>42328</c:v>
                </c:pt>
                <c:pt idx="11334">
                  <c:v>42331</c:v>
                </c:pt>
                <c:pt idx="11335">
                  <c:v>42332</c:v>
                </c:pt>
                <c:pt idx="11336">
                  <c:v>42333</c:v>
                </c:pt>
                <c:pt idx="11337">
                  <c:v>42334</c:v>
                </c:pt>
                <c:pt idx="11338">
                  <c:v>42335</c:v>
                </c:pt>
                <c:pt idx="11339">
                  <c:v>42338</c:v>
                </c:pt>
                <c:pt idx="11340">
                  <c:v>42339</c:v>
                </c:pt>
                <c:pt idx="11341">
                  <c:v>42340</c:v>
                </c:pt>
                <c:pt idx="11342">
                  <c:v>42341</c:v>
                </c:pt>
                <c:pt idx="11343">
                  <c:v>42342</c:v>
                </c:pt>
                <c:pt idx="11344">
                  <c:v>42345</c:v>
                </c:pt>
                <c:pt idx="11345">
                  <c:v>42346</c:v>
                </c:pt>
                <c:pt idx="11346">
                  <c:v>42347</c:v>
                </c:pt>
                <c:pt idx="11347">
                  <c:v>42348</c:v>
                </c:pt>
                <c:pt idx="11348">
                  <c:v>42349</c:v>
                </c:pt>
                <c:pt idx="11349">
                  <c:v>42352</c:v>
                </c:pt>
                <c:pt idx="11350">
                  <c:v>42353</c:v>
                </c:pt>
                <c:pt idx="11351">
                  <c:v>42354</c:v>
                </c:pt>
                <c:pt idx="11352">
                  <c:v>42355</c:v>
                </c:pt>
                <c:pt idx="11353">
                  <c:v>42356</c:v>
                </c:pt>
                <c:pt idx="11354">
                  <c:v>42359</c:v>
                </c:pt>
                <c:pt idx="11355">
                  <c:v>42360</c:v>
                </c:pt>
                <c:pt idx="11356">
                  <c:v>42361</c:v>
                </c:pt>
                <c:pt idx="11357">
                  <c:v>42362</c:v>
                </c:pt>
                <c:pt idx="11358">
                  <c:v>42366</c:v>
                </c:pt>
                <c:pt idx="11359">
                  <c:v>42367</c:v>
                </c:pt>
                <c:pt idx="11360">
                  <c:v>42368</c:v>
                </c:pt>
                <c:pt idx="11361">
                  <c:v>42369</c:v>
                </c:pt>
                <c:pt idx="11362">
                  <c:v>42373</c:v>
                </c:pt>
                <c:pt idx="11363">
                  <c:v>42374</c:v>
                </c:pt>
                <c:pt idx="11364">
                  <c:v>42375</c:v>
                </c:pt>
                <c:pt idx="11365">
                  <c:v>42376</c:v>
                </c:pt>
                <c:pt idx="11366">
                  <c:v>42377</c:v>
                </c:pt>
                <c:pt idx="11367">
                  <c:v>42380</c:v>
                </c:pt>
                <c:pt idx="11368">
                  <c:v>42381</c:v>
                </c:pt>
                <c:pt idx="11369">
                  <c:v>42382</c:v>
                </c:pt>
                <c:pt idx="11370">
                  <c:v>42383</c:v>
                </c:pt>
                <c:pt idx="11371">
                  <c:v>42384</c:v>
                </c:pt>
                <c:pt idx="11372">
                  <c:v>42387</c:v>
                </c:pt>
                <c:pt idx="11373">
                  <c:v>42388</c:v>
                </c:pt>
                <c:pt idx="11374">
                  <c:v>42389</c:v>
                </c:pt>
                <c:pt idx="11375">
                  <c:v>42390</c:v>
                </c:pt>
                <c:pt idx="11376">
                  <c:v>42391</c:v>
                </c:pt>
                <c:pt idx="11377">
                  <c:v>42394</c:v>
                </c:pt>
                <c:pt idx="11378">
                  <c:v>42395</c:v>
                </c:pt>
                <c:pt idx="11379">
                  <c:v>42396</c:v>
                </c:pt>
                <c:pt idx="11380">
                  <c:v>42397</c:v>
                </c:pt>
                <c:pt idx="11381">
                  <c:v>42398</c:v>
                </c:pt>
                <c:pt idx="11382">
                  <c:v>42401</c:v>
                </c:pt>
                <c:pt idx="11383">
                  <c:v>42402</c:v>
                </c:pt>
                <c:pt idx="11384">
                  <c:v>42403</c:v>
                </c:pt>
                <c:pt idx="11385">
                  <c:v>42404</c:v>
                </c:pt>
                <c:pt idx="11386">
                  <c:v>42405</c:v>
                </c:pt>
                <c:pt idx="11387">
                  <c:v>42408</c:v>
                </c:pt>
                <c:pt idx="11388">
                  <c:v>42409</c:v>
                </c:pt>
                <c:pt idx="11389">
                  <c:v>42410</c:v>
                </c:pt>
                <c:pt idx="11390">
                  <c:v>42411</c:v>
                </c:pt>
                <c:pt idx="11391">
                  <c:v>42412</c:v>
                </c:pt>
                <c:pt idx="11392">
                  <c:v>42415</c:v>
                </c:pt>
                <c:pt idx="11393">
                  <c:v>42416</c:v>
                </c:pt>
                <c:pt idx="11394">
                  <c:v>42417</c:v>
                </c:pt>
                <c:pt idx="11395">
                  <c:v>42418</c:v>
                </c:pt>
                <c:pt idx="11396">
                  <c:v>42419</c:v>
                </c:pt>
                <c:pt idx="11397">
                  <c:v>42422</c:v>
                </c:pt>
                <c:pt idx="11398">
                  <c:v>42423</c:v>
                </c:pt>
                <c:pt idx="11399">
                  <c:v>42424</c:v>
                </c:pt>
                <c:pt idx="11400">
                  <c:v>42425</c:v>
                </c:pt>
                <c:pt idx="11401">
                  <c:v>42426</c:v>
                </c:pt>
                <c:pt idx="11402">
                  <c:v>42429</c:v>
                </c:pt>
                <c:pt idx="11403">
                  <c:v>42430</c:v>
                </c:pt>
                <c:pt idx="11404">
                  <c:v>42431</c:v>
                </c:pt>
                <c:pt idx="11405">
                  <c:v>42432</c:v>
                </c:pt>
                <c:pt idx="11406">
                  <c:v>42433</c:v>
                </c:pt>
                <c:pt idx="11407">
                  <c:v>42436</c:v>
                </c:pt>
                <c:pt idx="11408">
                  <c:v>42437</c:v>
                </c:pt>
                <c:pt idx="11409">
                  <c:v>42438</c:v>
                </c:pt>
                <c:pt idx="11410">
                  <c:v>42439</c:v>
                </c:pt>
                <c:pt idx="11411">
                  <c:v>42440</c:v>
                </c:pt>
                <c:pt idx="11412">
                  <c:v>42443</c:v>
                </c:pt>
                <c:pt idx="11413">
                  <c:v>42444</c:v>
                </c:pt>
                <c:pt idx="11414">
                  <c:v>42445</c:v>
                </c:pt>
                <c:pt idx="11415">
                  <c:v>42446</c:v>
                </c:pt>
                <c:pt idx="11416">
                  <c:v>42447</c:v>
                </c:pt>
                <c:pt idx="11417">
                  <c:v>42450</c:v>
                </c:pt>
                <c:pt idx="11418">
                  <c:v>42451</c:v>
                </c:pt>
                <c:pt idx="11419">
                  <c:v>42452</c:v>
                </c:pt>
                <c:pt idx="11420">
                  <c:v>42453</c:v>
                </c:pt>
                <c:pt idx="11421">
                  <c:v>42454</c:v>
                </c:pt>
                <c:pt idx="11422">
                  <c:v>42457</c:v>
                </c:pt>
                <c:pt idx="11423">
                  <c:v>42458</c:v>
                </c:pt>
                <c:pt idx="11424">
                  <c:v>42459</c:v>
                </c:pt>
                <c:pt idx="11425">
                  <c:v>42460</c:v>
                </c:pt>
                <c:pt idx="11426">
                  <c:v>42461</c:v>
                </c:pt>
                <c:pt idx="11427">
                  <c:v>42464</c:v>
                </c:pt>
                <c:pt idx="11428">
                  <c:v>42465</c:v>
                </c:pt>
                <c:pt idx="11429">
                  <c:v>42466</c:v>
                </c:pt>
                <c:pt idx="11430">
                  <c:v>42467</c:v>
                </c:pt>
                <c:pt idx="11431">
                  <c:v>42468</c:v>
                </c:pt>
                <c:pt idx="11432">
                  <c:v>42471</c:v>
                </c:pt>
                <c:pt idx="11433">
                  <c:v>42472</c:v>
                </c:pt>
                <c:pt idx="11434">
                  <c:v>42473</c:v>
                </c:pt>
                <c:pt idx="11435">
                  <c:v>42474</c:v>
                </c:pt>
                <c:pt idx="11436">
                  <c:v>42475</c:v>
                </c:pt>
                <c:pt idx="11437">
                  <c:v>42478</c:v>
                </c:pt>
                <c:pt idx="11438">
                  <c:v>42479</c:v>
                </c:pt>
                <c:pt idx="11439">
                  <c:v>42480</c:v>
                </c:pt>
                <c:pt idx="11440">
                  <c:v>42481</c:v>
                </c:pt>
                <c:pt idx="11441">
                  <c:v>42482</c:v>
                </c:pt>
                <c:pt idx="11442">
                  <c:v>42485</c:v>
                </c:pt>
                <c:pt idx="11443">
                  <c:v>42486</c:v>
                </c:pt>
                <c:pt idx="11444">
                  <c:v>42487</c:v>
                </c:pt>
                <c:pt idx="11445">
                  <c:v>42488</c:v>
                </c:pt>
                <c:pt idx="11446">
                  <c:v>42489</c:v>
                </c:pt>
                <c:pt idx="11447">
                  <c:v>42492</c:v>
                </c:pt>
                <c:pt idx="11448">
                  <c:v>42493</c:v>
                </c:pt>
                <c:pt idx="11449">
                  <c:v>42494</c:v>
                </c:pt>
                <c:pt idx="11450">
                  <c:v>42495</c:v>
                </c:pt>
                <c:pt idx="11451">
                  <c:v>42496</c:v>
                </c:pt>
                <c:pt idx="11452">
                  <c:v>42499</c:v>
                </c:pt>
                <c:pt idx="11453">
                  <c:v>42500</c:v>
                </c:pt>
                <c:pt idx="11454">
                  <c:v>42501</c:v>
                </c:pt>
                <c:pt idx="11455">
                  <c:v>42502</c:v>
                </c:pt>
                <c:pt idx="11456">
                  <c:v>42503</c:v>
                </c:pt>
                <c:pt idx="11457">
                  <c:v>42506</c:v>
                </c:pt>
                <c:pt idx="11458">
                  <c:v>42507</c:v>
                </c:pt>
                <c:pt idx="11459">
                  <c:v>42508</c:v>
                </c:pt>
                <c:pt idx="11460">
                  <c:v>42509</c:v>
                </c:pt>
                <c:pt idx="11461">
                  <c:v>42510</c:v>
                </c:pt>
                <c:pt idx="11462">
                  <c:v>42513</c:v>
                </c:pt>
                <c:pt idx="11463">
                  <c:v>42514</c:v>
                </c:pt>
                <c:pt idx="11464">
                  <c:v>42515</c:v>
                </c:pt>
                <c:pt idx="11465">
                  <c:v>42516</c:v>
                </c:pt>
                <c:pt idx="11466">
                  <c:v>42517</c:v>
                </c:pt>
                <c:pt idx="11467">
                  <c:v>42520</c:v>
                </c:pt>
                <c:pt idx="11468">
                  <c:v>42521</c:v>
                </c:pt>
                <c:pt idx="11469">
                  <c:v>42522</c:v>
                </c:pt>
                <c:pt idx="11470">
                  <c:v>42523</c:v>
                </c:pt>
                <c:pt idx="11471">
                  <c:v>42524</c:v>
                </c:pt>
                <c:pt idx="11472">
                  <c:v>42527</c:v>
                </c:pt>
                <c:pt idx="11473">
                  <c:v>42528</c:v>
                </c:pt>
                <c:pt idx="11474">
                  <c:v>42529</c:v>
                </c:pt>
                <c:pt idx="11475">
                  <c:v>42530</c:v>
                </c:pt>
                <c:pt idx="11476">
                  <c:v>42531</c:v>
                </c:pt>
                <c:pt idx="11477">
                  <c:v>42534</c:v>
                </c:pt>
                <c:pt idx="11478">
                  <c:v>42535</c:v>
                </c:pt>
                <c:pt idx="11479">
                  <c:v>42536</c:v>
                </c:pt>
                <c:pt idx="11480">
                  <c:v>42537</c:v>
                </c:pt>
                <c:pt idx="11481">
                  <c:v>42538</c:v>
                </c:pt>
                <c:pt idx="11482">
                  <c:v>42541</c:v>
                </c:pt>
                <c:pt idx="11483">
                  <c:v>42542</c:v>
                </c:pt>
                <c:pt idx="11484">
                  <c:v>42543</c:v>
                </c:pt>
                <c:pt idx="11485">
                  <c:v>42544</c:v>
                </c:pt>
                <c:pt idx="11486">
                  <c:v>42545</c:v>
                </c:pt>
                <c:pt idx="11487">
                  <c:v>42548</c:v>
                </c:pt>
                <c:pt idx="11488">
                  <c:v>42549</c:v>
                </c:pt>
                <c:pt idx="11489">
                  <c:v>42550</c:v>
                </c:pt>
                <c:pt idx="11490">
                  <c:v>42551</c:v>
                </c:pt>
                <c:pt idx="11491">
                  <c:v>42552</c:v>
                </c:pt>
                <c:pt idx="11492">
                  <c:v>42555</c:v>
                </c:pt>
                <c:pt idx="11493">
                  <c:v>42556</c:v>
                </c:pt>
                <c:pt idx="11494">
                  <c:v>42557</c:v>
                </c:pt>
                <c:pt idx="11495">
                  <c:v>42558</c:v>
                </c:pt>
                <c:pt idx="11496">
                  <c:v>42559</c:v>
                </c:pt>
                <c:pt idx="11497">
                  <c:v>42562</c:v>
                </c:pt>
                <c:pt idx="11498">
                  <c:v>42563</c:v>
                </c:pt>
                <c:pt idx="11499">
                  <c:v>42564</c:v>
                </c:pt>
                <c:pt idx="11500">
                  <c:v>42565</c:v>
                </c:pt>
                <c:pt idx="11501">
                  <c:v>42566</c:v>
                </c:pt>
                <c:pt idx="11502">
                  <c:v>42569</c:v>
                </c:pt>
                <c:pt idx="11503">
                  <c:v>42570</c:v>
                </c:pt>
                <c:pt idx="11504">
                  <c:v>42571</c:v>
                </c:pt>
                <c:pt idx="11505">
                  <c:v>42572</c:v>
                </c:pt>
                <c:pt idx="11506">
                  <c:v>42573</c:v>
                </c:pt>
                <c:pt idx="11507">
                  <c:v>42576</c:v>
                </c:pt>
                <c:pt idx="11508">
                  <c:v>42577</c:v>
                </c:pt>
                <c:pt idx="11509">
                  <c:v>42578</c:v>
                </c:pt>
                <c:pt idx="11510">
                  <c:v>42579</c:v>
                </c:pt>
                <c:pt idx="11511">
                  <c:v>42580</c:v>
                </c:pt>
                <c:pt idx="11512">
                  <c:v>42583</c:v>
                </c:pt>
                <c:pt idx="11513">
                  <c:v>42584</c:v>
                </c:pt>
                <c:pt idx="11514">
                  <c:v>42585</c:v>
                </c:pt>
                <c:pt idx="11515">
                  <c:v>42586</c:v>
                </c:pt>
                <c:pt idx="11516">
                  <c:v>42587</c:v>
                </c:pt>
                <c:pt idx="11517">
                  <c:v>42590</c:v>
                </c:pt>
                <c:pt idx="11518">
                  <c:v>42591</c:v>
                </c:pt>
                <c:pt idx="11519">
                  <c:v>42592</c:v>
                </c:pt>
                <c:pt idx="11520">
                  <c:v>42593</c:v>
                </c:pt>
                <c:pt idx="11521">
                  <c:v>42594</c:v>
                </c:pt>
                <c:pt idx="11522">
                  <c:v>42597</c:v>
                </c:pt>
                <c:pt idx="11523">
                  <c:v>42598</c:v>
                </c:pt>
                <c:pt idx="11524">
                  <c:v>42599</c:v>
                </c:pt>
                <c:pt idx="11525">
                  <c:v>42600</c:v>
                </c:pt>
                <c:pt idx="11526">
                  <c:v>42601</c:v>
                </c:pt>
                <c:pt idx="11527">
                  <c:v>42604</c:v>
                </c:pt>
                <c:pt idx="11528">
                  <c:v>42605</c:v>
                </c:pt>
                <c:pt idx="11529">
                  <c:v>42606</c:v>
                </c:pt>
                <c:pt idx="11530">
                  <c:v>42607</c:v>
                </c:pt>
                <c:pt idx="11531">
                  <c:v>42608</c:v>
                </c:pt>
                <c:pt idx="11532">
                  <c:v>42611</c:v>
                </c:pt>
                <c:pt idx="11533">
                  <c:v>42612</c:v>
                </c:pt>
                <c:pt idx="11534">
                  <c:v>42613</c:v>
                </c:pt>
                <c:pt idx="11535">
                  <c:v>42614</c:v>
                </c:pt>
                <c:pt idx="11536">
                  <c:v>42615</c:v>
                </c:pt>
                <c:pt idx="11537">
                  <c:v>42618</c:v>
                </c:pt>
                <c:pt idx="11538">
                  <c:v>42619</c:v>
                </c:pt>
                <c:pt idx="11539">
                  <c:v>42620</c:v>
                </c:pt>
                <c:pt idx="11540">
                  <c:v>42621</c:v>
                </c:pt>
                <c:pt idx="11541">
                  <c:v>42622</c:v>
                </c:pt>
                <c:pt idx="11542">
                  <c:v>42625</c:v>
                </c:pt>
                <c:pt idx="11543">
                  <c:v>42626</c:v>
                </c:pt>
                <c:pt idx="11544">
                  <c:v>42627</c:v>
                </c:pt>
                <c:pt idx="11545">
                  <c:v>42628</c:v>
                </c:pt>
                <c:pt idx="11546">
                  <c:v>42629</c:v>
                </c:pt>
                <c:pt idx="11547">
                  <c:v>42632</c:v>
                </c:pt>
                <c:pt idx="11548">
                  <c:v>42633</c:v>
                </c:pt>
                <c:pt idx="11549">
                  <c:v>42634</c:v>
                </c:pt>
                <c:pt idx="11550">
                  <c:v>42635</c:v>
                </c:pt>
                <c:pt idx="11551">
                  <c:v>42636</c:v>
                </c:pt>
                <c:pt idx="11552">
                  <c:v>42639</c:v>
                </c:pt>
                <c:pt idx="11553">
                  <c:v>42640</c:v>
                </c:pt>
                <c:pt idx="11554">
                  <c:v>42641</c:v>
                </c:pt>
                <c:pt idx="11555">
                  <c:v>42642</c:v>
                </c:pt>
                <c:pt idx="11556">
                  <c:v>42643</c:v>
                </c:pt>
                <c:pt idx="11557">
                  <c:v>42646</c:v>
                </c:pt>
                <c:pt idx="11558">
                  <c:v>42647</c:v>
                </c:pt>
                <c:pt idx="11559">
                  <c:v>42648</c:v>
                </c:pt>
                <c:pt idx="11560">
                  <c:v>42649</c:v>
                </c:pt>
                <c:pt idx="11561">
                  <c:v>42650</c:v>
                </c:pt>
                <c:pt idx="11562">
                  <c:v>42653</c:v>
                </c:pt>
                <c:pt idx="11563">
                  <c:v>42654</c:v>
                </c:pt>
                <c:pt idx="11564">
                  <c:v>42655</c:v>
                </c:pt>
                <c:pt idx="11565">
                  <c:v>42656</c:v>
                </c:pt>
                <c:pt idx="11566">
                  <c:v>42657</c:v>
                </c:pt>
                <c:pt idx="11567">
                  <c:v>42660</c:v>
                </c:pt>
                <c:pt idx="11568">
                  <c:v>42661</c:v>
                </c:pt>
                <c:pt idx="11569">
                  <c:v>42662</c:v>
                </c:pt>
                <c:pt idx="11570">
                  <c:v>42663</c:v>
                </c:pt>
                <c:pt idx="11571">
                  <c:v>42664</c:v>
                </c:pt>
                <c:pt idx="11572">
                  <c:v>42667</c:v>
                </c:pt>
                <c:pt idx="11573">
                  <c:v>42668</c:v>
                </c:pt>
                <c:pt idx="11574">
                  <c:v>42669</c:v>
                </c:pt>
                <c:pt idx="11575">
                  <c:v>42670</c:v>
                </c:pt>
                <c:pt idx="11576">
                  <c:v>42671</c:v>
                </c:pt>
                <c:pt idx="11577">
                  <c:v>42674</c:v>
                </c:pt>
                <c:pt idx="11578">
                  <c:v>42675</c:v>
                </c:pt>
                <c:pt idx="11579">
                  <c:v>42676</c:v>
                </c:pt>
                <c:pt idx="11580">
                  <c:v>42677</c:v>
                </c:pt>
                <c:pt idx="11581">
                  <c:v>42678</c:v>
                </c:pt>
                <c:pt idx="11582">
                  <c:v>42681</c:v>
                </c:pt>
                <c:pt idx="11583">
                  <c:v>42682</c:v>
                </c:pt>
                <c:pt idx="11584">
                  <c:v>42683</c:v>
                </c:pt>
                <c:pt idx="11585">
                  <c:v>42684</c:v>
                </c:pt>
                <c:pt idx="11586">
                  <c:v>42685</c:v>
                </c:pt>
                <c:pt idx="11587">
                  <c:v>42688</c:v>
                </c:pt>
                <c:pt idx="11588">
                  <c:v>42689</c:v>
                </c:pt>
                <c:pt idx="11589">
                  <c:v>42690</c:v>
                </c:pt>
                <c:pt idx="11590">
                  <c:v>42691</c:v>
                </c:pt>
                <c:pt idx="11591">
                  <c:v>42692</c:v>
                </c:pt>
                <c:pt idx="11592">
                  <c:v>42695</c:v>
                </c:pt>
                <c:pt idx="11593">
                  <c:v>42696</c:v>
                </c:pt>
                <c:pt idx="11594">
                  <c:v>42697</c:v>
                </c:pt>
                <c:pt idx="11595">
                  <c:v>42698</c:v>
                </c:pt>
                <c:pt idx="11596">
                  <c:v>42699</c:v>
                </c:pt>
                <c:pt idx="11597">
                  <c:v>42702</c:v>
                </c:pt>
                <c:pt idx="11598">
                  <c:v>42703</c:v>
                </c:pt>
                <c:pt idx="11599">
                  <c:v>42704</c:v>
                </c:pt>
                <c:pt idx="11600">
                  <c:v>42705</c:v>
                </c:pt>
                <c:pt idx="11601">
                  <c:v>42706</c:v>
                </c:pt>
                <c:pt idx="11602">
                  <c:v>42709</c:v>
                </c:pt>
                <c:pt idx="11603">
                  <c:v>42710</c:v>
                </c:pt>
                <c:pt idx="11604">
                  <c:v>42711</c:v>
                </c:pt>
                <c:pt idx="11605">
                  <c:v>42712</c:v>
                </c:pt>
                <c:pt idx="11606">
                  <c:v>42713</c:v>
                </c:pt>
                <c:pt idx="11607">
                  <c:v>42716</c:v>
                </c:pt>
                <c:pt idx="11608">
                  <c:v>42717</c:v>
                </c:pt>
                <c:pt idx="11609">
                  <c:v>42718</c:v>
                </c:pt>
                <c:pt idx="11610">
                  <c:v>42719</c:v>
                </c:pt>
                <c:pt idx="11611">
                  <c:v>42720</c:v>
                </c:pt>
                <c:pt idx="11612">
                  <c:v>42723</c:v>
                </c:pt>
                <c:pt idx="11613">
                  <c:v>42724</c:v>
                </c:pt>
                <c:pt idx="11614">
                  <c:v>42725</c:v>
                </c:pt>
                <c:pt idx="11615">
                  <c:v>42726</c:v>
                </c:pt>
                <c:pt idx="11616">
                  <c:v>42727</c:v>
                </c:pt>
                <c:pt idx="11617">
                  <c:v>42730</c:v>
                </c:pt>
                <c:pt idx="11618">
                  <c:v>42731</c:v>
                </c:pt>
                <c:pt idx="11619">
                  <c:v>42732</c:v>
                </c:pt>
                <c:pt idx="11620">
                  <c:v>42733</c:v>
                </c:pt>
                <c:pt idx="11621">
                  <c:v>42734</c:v>
                </c:pt>
                <c:pt idx="11622">
                  <c:v>42737</c:v>
                </c:pt>
                <c:pt idx="11623">
                  <c:v>42738</c:v>
                </c:pt>
                <c:pt idx="11624">
                  <c:v>42739</c:v>
                </c:pt>
                <c:pt idx="11625">
                  <c:v>42740</c:v>
                </c:pt>
                <c:pt idx="11626">
                  <c:v>42741</c:v>
                </c:pt>
                <c:pt idx="11627">
                  <c:v>42744</c:v>
                </c:pt>
                <c:pt idx="11628">
                  <c:v>42745</c:v>
                </c:pt>
                <c:pt idx="11629">
                  <c:v>42746</c:v>
                </c:pt>
                <c:pt idx="11630">
                  <c:v>42747</c:v>
                </c:pt>
                <c:pt idx="11631">
                  <c:v>42748</c:v>
                </c:pt>
                <c:pt idx="11632">
                  <c:v>42751</c:v>
                </c:pt>
                <c:pt idx="11633">
                  <c:v>42752</c:v>
                </c:pt>
                <c:pt idx="11634">
                  <c:v>42753</c:v>
                </c:pt>
                <c:pt idx="11635">
                  <c:v>42754</c:v>
                </c:pt>
                <c:pt idx="11636">
                  <c:v>42755</c:v>
                </c:pt>
                <c:pt idx="11637">
                  <c:v>42758</c:v>
                </c:pt>
                <c:pt idx="11638">
                  <c:v>42759</c:v>
                </c:pt>
                <c:pt idx="11639">
                  <c:v>42760</c:v>
                </c:pt>
                <c:pt idx="11640">
                  <c:v>42761</c:v>
                </c:pt>
                <c:pt idx="11641">
                  <c:v>42762</c:v>
                </c:pt>
                <c:pt idx="11642">
                  <c:v>42765</c:v>
                </c:pt>
                <c:pt idx="11643">
                  <c:v>42766</c:v>
                </c:pt>
                <c:pt idx="11644">
                  <c:v>42767</c:v>
                </c:pt>
                <c:pt idx="11645">
                  <c:v>42768</c:v>
                </c:pt>
                <c:pt idx="11646">
                  <c:v>42769</c:v>
                </c:pt>
                <c:pt idx="11647">
                  <c:v>42772</c:v>
                </c:pt>
                <c:pt idx="11648">
                  <c:v>42773</c:v>
                </c:pt>
                <c:pt idx="11649">
                  <c:v>42774</c:v>
                </c:pt>
                <c:pt idx="11650">
                  <c:v>42775</c:v>
                </c:pt>
                <c:pt idx="11651">
                  <c:v>42776</c:v>
                </c:pt>
                <c:pt idx="11652">
                  <c:v>42779</c:v>
                </c:pt>
                <c:pt idx="11653">
                  <c:v>42780</c:v>
                </c:pt>
                <c:pt idx="11654">
                  <c:v>42781</c:v>
                </c:pt>
                <c:pt idx="11655">
                  <c:v>42782</c:v>
                </c:pt>
                <c:pt idx="11656">
                  <c:v>42783</c:v>
                </c:pt>
                <c:pt idx="11657">
                  <c:v>42786</c:v>
                </c:pt>
                <c:pt idx="11658">
                  <c:v>42787</c:v>
                </c:pt>
                <c:pt idx="11659">
                  <c:v>42788</c:v>
                </c:pt>
                <c:pt idx="11660">
                  <c:v>42789</c:v>
                </c:pt>
                <c:pt idx="11661">
                  <c:v>42790</c:v>
                </c:pt>
                <c:pt idx="11662">
                  <c:v>42793</c:v>
                </c:pt>
                <c:pt idx="11663">
                  <c:v>42794</c:v>
                </c:pt>
                <c:pt idx="11664">
                  <c:v>42795</c:v>
                </c:pt>
                <c:pt idx="11665">
                  <c:v>42796</c:v>
                </c:pt>
                <c:pt idx="11666">
                  <c:v>42797</c:v>
                </c:pt>
                <c:pt idx="11667">
                  <c:v>42800</c:v>
                </c:pt>
                <c:pt idx="11668">
                  <c:v>42801</c:v>
                </c:pt>
                <c:pt idx="11669">
                  <c:v>42802</c:v>
                </c:pt>
                <c:pt idx="11670">
                  <c:v>42803</c:v>
                </c:pt>
                <c:pt idx="11671">
                  <c:v>42804</c:v>
                </c:pt>
                <c:pt idx="11672">
                  <c:v>42807</c:v>
                </c:pt>
                <c:pt idx="11673">
                  <c:v>42808</c:v>
                </c:pt>
                <c:pt idx="11674">
                  <c:v>42809</c:v>
                </c:pt>
                <c:pt idx="11675">
                  <c:v>42810</c:v>
                </c:pt>
                <c:pt idx="11676">
                  <c:v>42811</c:v>
                </c:pt>
                <c:pt idx="11677">
                  <c:v>42814</c:v>
                </c:pt>
                <c:pt idx="11678">
                  <c:v>42815</c:v>
                </c:pt>
                <c:pt idx="11679">
                  <c:v>42816</c:v>
                </c:pt>
                <c:pt idx="11680">
                  <c:v>42817</c:v>
                </c:pt>
                <c:pt idx="11681">
                  <c:v>42818</c:v>
                </c:pt>
                <c:pt idx="11682">
                  <c:v>42821</c:v>
                </c:pt>
                <c:pt idx="11683">
                  <c:v>42822</c:v>
                </c:pt>
                <c:pt idx="11684">
                  <c:v>42823</c:v>
                </c:pt>
                <c:pt idx="11685">
                  <c:v>42824</c:v>
                </c:pt>
                <c:pt idx="11686">
                  <c:v>42825</c:v>
                </c:pt>
                <c:pt idx="11687">
                  <c:v>42828</c:v>
                </c:pt>
                <c:pt idx="11688">
                  <c:v>42829</c:v>
                </c:pt>
                <c:pt idx="11689">
                  <c:v>42830</c:v>
                </c:pt>
                <c:pt idx="11690">
                  <c:v>42831</c:v>
                </c:pt>
                <c:pt idx="11691">
                  <c:v>42832</c:v>
                </c:pt>
                <c:pt idx="11692">
                  <c:v>42835</c:v>
                </c:pt>
                <c:pt idx="11693">
                  <c:v>42836</c:v>
                </c:pt>
                <c:pt idx="11694">
                  <c:v>42837</c:v>
                </c:pt>
                <c:pt idx="11695">
                  <c:v>42838</c:v>
                </c:pt>
                <c:pt idx="11696">
                  <c:v>42839</c:v>
                </c:pt>
                <c:pt idx="11697">
                  <c:v>42842</c:v>
                </c:pt>
                <c:pt idx="11698">
                  <c:v>42843</c:v>
                </c:pt>
                <c:pt idx="11699">
                  <c:v>42844</c:v>
                </c:pt>
                <c:pt idx="11700">
                  <c:v>42845</c:v>
                </c:pt>
                <c:pt idx="11701">
                  <c:v>42846</c:v>
                </c:pt>
                <c:pt idx="11702">
                  <c:v>42849</c:v>
                </c:pt>
                <c:pt idx="11703">
                  <c:v>42850</c:v>
                </c:pt>
                <c:pt idx="11704">
                  <c:v>42851</c:v>
                </c:pt>
                <c:pt idx="11705">
                  <c:v>42852</c:v>
                </c:pt>
                <c:pt idx="11706">
                  <c:v>42853</c:v>
                </c:pt>
                <c:pt idx="11707">
                  <c:v>42856</c:v>
                </c:pt>
                <c:pt idx="11708">
                  <c:v>42857</c:v>
                </c:pt>
                <c:pt idx="11709">
                  <c:v>42858</c:v>
                </c:pt>
                <c:pt idx="11710">
                  <c:v>42859</c:v>
                </c:pt>
                <c:pt idx="11711">
                  <c:v>42860</c:v>
                </c:pt>
                <c:pt idx="11712">
                  <c:v>42863</c:v>
                </c:pt>
                <c:pt idx="11713">
                  <c:v>42864</c:v>
                </c:pt>
                <c:pt idx="11714">
                  <c:v>42865</c:v>
                </c:pt>
                <c:pt idx="11715">
                  <c:v>42866</c:v>
                </c:pt>
                <c:pt idx="11716">
                  <c:v>42867</c:v>
                </c:pt>
                <c:pt idx="11717">
                  <c:v>42870</c:v>
                </c:pt>
                <c:pt idx="11718">
                  <c:v>42871</c:v>
                </c:pt>
                <c:pt idx="11719">
                  <c:v>42872</c:v>
                </c:pt>
                <c:pt idx="11720">
                  <c:v>42873</c:v>
                </c:pt>
                <c:pt idx="11721">
                  <c:v>42874</c:v>
                </c:pt>
                <c:pt idx="11722">
                  <c:v>42877</c:v>
                </c:pt>
                <c:pt idx="11723">
                  <c:v>42878</c:v>
                </c:pt>
                <c:pt idx="11724">
                  <c:v>42879</c:v>
                </c:pt>
                <c:pt idx="11725">
                  <c:v>42880</c:v>
                </c:pt>
                <c:pt idx="11726">
                  <c:v>42881</c:v>
                </c:pt>
                <c:pt idx="11727">
                  <c:v>42884</c:v>
                </c:pt>
                <c:pt idx="11728">
                  <c:v>42885</c:v>
                </c:pt>
                <c:pt idx="11729">
                  <c:v>42886</c:v>
                </c:pt>
                <c:pt idx="11730">
                  <c:v>42887</c:v>
                </c:pt>
                <c:pt idx="11731">
                  <c:v>42888</c:v>
                </c:pt>
                <c:pt idx="11732">
                  <c:v>42891</c:v>
                </c:pt>
                <c:pt idx="11733">
                  <c:v>42892</c:v>
                </c:pt>
                <c:pt idx="11734">
                  <c:v>42893</c:v>
                </c:pt>
                <c:pt idx="11735">
                  <c:v>42894</c:v>
                </c:pt>
                <c:pt idx="11736">
                  <c:v>42895</c:v>
                </c:pt>
                <c:pt idx="11737">
                  <c:v>42898</c:v>
                </c:pt>
                <c:pt idx="11738">
                  <c:v>42899</c:v>
                </c:pt>
                <c:pt idx="11739">
                  <c:v>42900</c:v>
                </c:pt>
                <c:pt idx="11740">
                  <c:v>42901</c:v>
                </c:pt>
                <c:pt idx="11741">
                  <c:v>42902</c:v>
                </c:pt>
                <c:pt idx="11742">
                  <c:v>42905</c:v>
                </c:pt>
                <c:pt idx="11743">
                  <c:v>42906</c:v>
                </c:pt>
                <c:pt idx="11744">
                  <c:v>42907</c:v>
                </c:pt>
                <c:pt idx="11745">
                  <c:v>42908</c:v>
                </c:pt>
                <c:pt idx="11746">
                  <c:v>42909</c:v>
                </c:pt>
                <c:pt idx="11747">
                  <c:v>42912</c:v>
                </c:pt>
                <c:pt idx="11748">
                  <c:v>42913</c:v>
                </c:pt>
                <c:pt idx="11749">
                  <c:v>42914</c:v>
                </c:pt>
                <c:pt idx="11750">
                  <c:v>42915</c:v>
                </c:pt>
                <c:pt idx="11751">
                  <c:v>42916</c:v>
                </c:pt>
                <c:pt idx="11752">
                  <c:v>42919</c:v>
                </c:pt>
                <c:pt idx="11753">
                  <c:v>42920</c:v>
                </c:pt>
                <c:pt idx="11754">
                  <c:v>42921</c:v>
                </c:pt>
                <c:pt idx="11755">
                  <c:v>42922</c:v>
                </c:pt>
                <c:pt idx="11756">
                  <c:v>42923</c:v>
                </c:pt>
                <c:pt idx="11757">
                  <c:v>42926</c:v>
                </c:pt>
                <c:pt idx="11758">
                  <c:v>42927</c:v>
                </c:pt>
                <c:pt idx="11759">
                  <c:v>42928</c:v>
                </c:pt>
                <c:pt idx="11760">
                  <c:v>42929</c:v>
                </c:pt>
                <c:pt idx="11761">
                  <c:v>42930</c:v>
                </c:pt>
                <c:pt idx="11762">
                  <c:v>42933</c:v>
                </c:pt>
                <c:pt idx="11763">
                  <c:v>42934</c:v>
                </c:pt>
                <c:pt idx="11764">
                  <c:v>42935</c:v>
                </c:pt>
                <c:pt idx="11765">
                  <c:v>42936</c:v>
                </c:pt>
                <c:pt idx="11766">
                  <c:v>42937</c:v>
                </c:pt>
                <c:pt idx="11767">
                  <c:v>42940</c:v>
                </c:pt>
                <c:pt idx="11768">
                  <c:v>42941</c:v>
                </c:pt>
                <c:pt idx="11769">
                  <c:v>42942</c:v>
                </c:pt>
                <c:pt idx="11770">
                  <c:v>42943</c:v>
                </c:pt>
                <c:pt idx="11771">
                  <c:v>42944</c:v>
                </c:pt>
                <c:pt idx="11772">
                  <c:v>42947</c:v>
                </c:pt>
                <c:pt idx="11773">
                  <c:v>42948</c:v>
                </c:pt>
                <c:pt idx="11774">
                  <c:v>42949</c:v>
                </c:pt>
                <c:pt idx="11775">
                  <c:v>42950</c:v>
                </c:pt>
                <c:pt idx="11776">
                  <c:v>42951</c:v>
                </c:pt>
                <c:pt idx="11777">
                  <c:v>42954</c:v>
                </c:pt>
                <c:pt idx="11778">
                  <c:v>42955</c:v>
                </c:pt>
                <c:pt idx="11779">
                  <c:v>42956</c:v>
                </c:pt>
                <c:pt idx="11780">
                  <c:v>42957</c:v>
                </c:pt>
                <c:pt idx="11781">
                  <c:v>42958</c:v>
                </c:pt>
                <c:pt idx="11782">
                  <c:v>42961</c:v>
                </c:pt>
                <c:pt idx="11783">
                  <c:v>42962</c:v>
                </c:pt>
                <c:pt idx="11784">
                  <c:v>42963</c:v>
                </c:pt>
                <c:pt idx="11785">
                  <c:v>42964</c:v>
                </c:pt>
                <c:pt idx="11786">
                  <c:v>42965</c:v>
                </c:pt>
                <c:pt idx="11787">
                  <c:v>42968</c:v>
                </c:pt>
                <c:pt idx="11788">
                  <c:v>42969</c:v>
                </c:pt>
                <c:pt idx="11789">
                  <c:v>42970</c:v>
                </c:pt>
                <c:pt idx="11790">
                  <c:v>42971</c:v>
                </c:pt>
                <c:pt idx="11791">
                  <c:v>42972</c:v>
                </c:pt>
                <c:pt idx="11792">
                  <c:v>42975</c:v>
                </c:pt>
                <c:pt idx="11793">
                  <c:v>42976</c:v>
                </c:pt>
                <c:pt idx="11794">
                  <c:v>42977</c:v>
                </c:pt>
                <c:pt idx="11795">
                  <c:v>42978</c:v>
                </c:pt>
                <c:pt idx="11796">
                  <c:v>42979</c:v>
                </c:pt>
                <c:pt idx="11797">
                  <c:v>42982</c:v>
                </c:pt>
                <c:pt idx="11798">
                  <c:v>42983</c:v>
                </c:pt>
                <c:pt idx="11799">
                  <c:v>42984</c:v>
                </c:pt>
                <c:pt idx="11800">
                  <c:v>42985</c:v>
                </c:pt>
                <c:pt idx="11801">
                  <c:v>42986</c:v>
                </c:pt>
                <c:pt idx="11802">
                  <c:v>42989</c:v>
                </c:pt>
                <c:pt idx="11803">
                  <c:v>42990</c:v>
                </c:pt>
                <c:pt idx="11804">
                  <c:v>42991</c:v>
                </c:pt>
                <c:pt idx="11805">
                  <c:v>42992</c:v>
                </c:pt>
                <c:pt idx="11806">
                  <c:v>42993</c:v>
                </c:pt>
                <c:pt idx="11807">
                  <c:v>42996</c:v>
                </c:pt>
                <c:pt idx="11808">
                  <c:v>42997</c:v>
                </c:pt>
                <c:pt idx="11809">
                  <c:v>42998</c:v>
                </c:pt>
                <c:pt idx="11810">
                  <c:v>42999</c:v>
                </c:pt>
                <c:pt idx="11811">
                  <c:v>43000</c:v>
                </c:pt>
                <c:pt idx="11812">
                  <c:v>43003</c:v>
                </c:pt>
                <c:pt idx="11813">
                  <c:v>43004</c:v>
                </c:pt>
                <c:pt idx="11814">
                  <c:v>43005</c:v>
                </c:pt>
                <c:pt idx="11815">
                  <c:v>43006</c:v>
                </c:pt>
                <c:pt idx="11816">
                  <c:v>43007</c:v>
                </c:pt>
                <c:pt idx="11817">
                  <c:v>43010</c:v>
                </c:pt>
                <c:pt idx="11818">
                  <c:v>43011</c:v>
                </c:pt>
                <c:pt idx="11819">
                  <c:v>43012</c:v>
                </c:pt>
                <c:pt idx="11820">
                  <c:v>43013</c:v>
                </c:pt>
                <c:pt idx="11821">
                  <c:v>43014</c:v>
                </c:pt>
                <c:pt idx="11822">
                  <c:v>43017</c:v>
                </c:pt>
                <c:pt idx="11823">
                  <c:v>43018</c:v>
                </c:pt>
                <c:pt idx="11824">
                  <c:v>43019</c:v>
                </c:pt>
                <c:pt idx="11825">
                  <c:v>43020</c:v>
                </c:pt>
                <c:pt idx="11826">
                  <c:v>43021</c:v>
                </c:pt>
                <c:pt idx="11827">
                  <c:v>43024</c:v>
                </c:pt>
                <c:pt idx="11828">
                  <c:v>43025</c:v>
                </c:pt>
                <c:pt idx="11829">
                  <c:v>43026</c:v>
                </c:pt>
                <c:pt idx="11830">
                  <c:v>43027</c:v>
                </c:pt>
                <c:pt idx="11831">
                  <c:v>43028</c:v>
                </c:pt>
                <c:pt idx="11832">
                  <c:v>43031</c:v>
                </c:pt>
                <c:pt idx="11833">
                  <c:v>43032</c:v>
                </c:pt>
                <c:pt idx="11834">
                  <c:v>43033</c:v>
                </c:pt>
                <c:pt idx="11835">
                  <c:v>43034</c:v>
                </c:pt>
                <c:pt idx="11836">
                  <c:v>43035</c:v>
                </c:pt>
                <c:pt idx="11837">
                  <c:v>43038</c:v>
                </c:pt>
                <c:pt idx="11838">
                  <c:v>43039</c:v>
                </c:pt>
                <c:pt idx="11839">
                  <c:v>43040</c:v>
                </c:pt>
                <c:pt idx="11840">
                  <c:v>43041</c:v>
                </c:pt>
                <c:pt idx="11841">
                  <c:v>43042</c:v>
                </c:pt>
                <c:pt idx="11842">
                  <c:v>43045</c:v>
                </c:pt>
                <c:pt idx="11843">
                  <c:v>43046</c:v>
                </c:pt>
                <c:pt idx="11844">
                  <c:v>43047</c:v>
                </c:pt>
                <c:pt idx="11845">
                  <c:v>43048</c:v>
                </c:pt>
                <c:pt idx="11846">
                  <c:v>43049</c:v>
                </c:pt>
                <c:pt idx="11847">
                  <c:v>43052</c:v>
                </c:pt>
                <c:pt idx="11848">
                  <c:v>43053</c:v>
                </c:pt>
                <c:pt idx="11849">
                  <c:v>43054</c:v>
                </c:pt>
                <c:pt idx="11850">
                  <c:v>43055</c:v>
                </c:pt>
                <c:pt idx="11851">
                  <c:v>43056</c:v>
                </c:pt>
                <c:pt idx="11852">
                  <c:v>43059</c:v>
                </c:pt>
                <c:pt idx="11853">
                  <c:v>43060</c:v>
                </c:pt>
                <c:pt idx="11854">
                  <c:v>43061</c:v>
                </c:pt>
                <c:pt idx="11855">
                  <c:v>43062</c:v>
                </c:pt>
                <c:pt idx="11856">
                  <c:v>43063</c:v>
                </c:pt>
                <c:pt idx="11857">
                  <c:v>43066</c:v>
                </c:pt>
                <c:pt idx="11858">
                  <c:v>43067</c:v>
                </c:pt>
                <c:pt idx="11859">
                  <c:v>43068</c:v>
                </c:pt>
                <c:pt idx="11860">
                  <c:v>43069</c:v>
                </c:pt>
                <c:pt idx="11861">
                  <c:v>43070</c:v>
                </c:pt>
                <c:pt idx="11862">
                  <c:v>43073</c:v>
                </c:pt>
                <c:pt idx="11863">
                  <c:v>43074</c:v>
                </c:pt>
                <c:pt idx="11864">
                  <c:v>43075</c:v>
                </c:pt>
                <c:pt idx="11865">
                  <c:v>43076</c:v>
                </c:pt>
                <c:pt idx="11866">
                  <c:v>43077</c:v>
                </c:pt>
                <c:pt idx="11867">
                  <c:v>43080</c:v>
                </c:pt>
                <c:pt idx="11868">
                  <c:v>43081</c:v>
                </c:pt>
                <c:pt idx="11869">
                  <c:v>43082</c:v>
                </c:pt>
                <c:pt idx="11870">
                  <c:v>43083</c:v>
                </c:pt>
                <c:pt idx="11871">
                  <c:v>43084</c:v>
                </c:pt>
                <c:pt idx="11872">
                  <c:v>43087</c:v>
                </c:pt>
                <c:pt idx="11873">
                  <c:v>43088</c:v>
                </c:pt>
                <c:pt idx="11874">
                  <c:v>43089</c:v>
                </c:pt>
                <c:pt idx="11875">
                  <c:v>43090</c:v>
                </c:pt>
                <c:pt idx="11876">
                  <c:v>43091</c:v>
                </c:pt>
                <c:pt idx="11877">
                  <c:v>43095</c:v>
                </c:pt>
                <c:pt idx="11878">
                  <c:v>43096</c:v>
                </c:pt>
                <c:pt idx="11879">
                  <c:v>43097</c:v>
                </c:pt>
                <c:pt idx="11880">
                  <c:v>43098</c:v>
                </c:pt>
                <c:pt idx="11881">
                  <c:v>43102</c:v>
                </c:pt>
                <c:pt idx="11882">
                  <c:v>43103</c:v>
                </c:pt>
                <c:pt idx="11883">
                  <c:v>43104</c:v>
                </c:pt>
                <c:pt idx="11884">
                  <c:v>43105</c:v>
                </c:pt>
                <c:pt idx="11885">
                  <c:v>43108</c:v>
                </c:pt>
                <c:pt idx="11886">
                  <c:v>43109</c:v>
                </c:pt>
                <c:pt idx="11887">
                  <c:v>43110</c:v>
                </c:pt>
                <c:pt idx="11888">
                  <c:v>43111</c:v>
                </c:pt>
                <c:pt idx="11889">
                  <c:v>43112</c:v>
                </c:pt>
                <c:pt idx="11890">
                  <c:v>43115</c:v>
                </c:pt>
                <c:pt idx="11891">
                  <c:v>43116</c:v>
                </c:pt>
                <c:pt idx="11892">
                  <c:v>43117</c:v>
                </c:pt>
                <c:pt idx="11893">
                  <c:v>43118</c:v>
                </c:pt>
                <c:pt idx="11894">
                  <c:v>43119</c:v>
                </c:pt>
                <c:pt idx="11895">
                  <c:v>43122</c:v>
                </c:pt>
                <c:pt idx="11896">
                  <c:v>43123</c:v>
                </c:pt>
                <c:pt idx="11897">
                  <c:v>43124</c:v>
                </c:pt>
                <c:pt idx="11898">
                  <c:v>43125</c:v>
                </c:pt>
                <c:pt idx="11899">
                  <c:v>43126</c:v>
                </c:pt>
                <c:pt idx="11900">
                  <c:v>43129</c:v>
                </c:pt>
                <c:pt idx="11901">
                  <c:v>43130</c:v>
                </c:pt>
                <c:pt idx="11902">
                  <c:v>43131</c:v>
                </c:pt>
                <c:pt idx="11903">
                  <c:v>43132</c:v>
                </c:pt>
                <c:pt idx="11904">
                  <c:v>43133</c:v>
                </c:pt>
                <c:pt idx="11905">
                  <c:v>43136</c:v>
                </c:pt>
                <c:pt idx="11906">
                  <c:v>43137</c:v>
                </c:pt>
                <c:pt idx="11907">
                  <c:v>43138</c:v>
                </c:pt>
                <c:pt idx="11908">
                  <c:v>43139</c:v>
                </c:pt>
                <c:pt idx="11909">
                  <c:v>43140</c:v>
                </c:pt>
                <c:pt idx="11910">
                  <c:v>43143</c:v>
                </c:pt>
                <c:pt idx="11911">
                  <c:v>43144</c:v>
                </c:pt>
                <c:pt idx="11912">
                  <c:v>43145</c:v>
                </c:pt>
                <c:pt idx="11913">
                  <c:v>43146</c:v>
                </c:pt>
                <c:pt idx="11914">
                  <c:v>43147</c:v>
                </c:pt>
                <c:pt idx="11915">
                  <c:v>43150</c:v>
                </c:pt>
                <c:pt idx="11916">
                  <c:v>43151</c:v>
                </c:pt>
                <c:pt idx="11917">
                  <c:v>43152</c:v>
                </c:pt>
                <c:pt idx="11918">
                  <c:v>43153</c:v>
                </c:pt>
                <c:pt idx="11919">
                  <c:v>43154</c:v>
                </c:pt>
                <c:pt idx="11920">
                  <c:v>43157</c:v>
                </c:pt>
                <c:pt idx="11921">
                  <c:v>43158</c:v>
                </c:pt>
                <c:pt idx="11922">
                  <c:v>43159</c:v>
                </c:pt>
                <c:pt idx="11923">
                  <c:v>43160</c:v>
                </c:pt>
                <c:pt idx="11924">
                  <c:v>43161</c:v>
                </c:pt>
                <c:pt idx="11925">
                  <c:v>43164</c:v>
                </c:pt>
                <c:pt idx="11926">
                  <c:v>43165</c:v>
                </c:pt>
                <c:pt idx="11927">
                  <c:v>43166</c:v>
                </c:pt>
                <c:pt idx="11928">
                  <c:v>43167</c:v>
                </c:pt>
                <c:pt idx="11929">
                  <c:v>43168</c:v>
                </c:pt>
                <c:pt idx="11930">
                  <c:v>43171</c:v>
                </c:pt>
                <c:pt idx="11931">
                  <c:v>43172</c:v>
                </c:pt>
                <c:pt idx="11932">
                  <c:v>43173</c:v>
                </c:pt>
                <c:pt idx="11933">
                  <c:v>43174</c:v>
                </c:pt>
                <c:pt idx="11934">
                  <c:v>43175</c:v>
                </c:pt>
                <c:pt idx="11935">
                  <c:v>43178</c:v>
                </c:pt>
                <c:pt idx="11936">
                  <c:v>43179</c:v>
                </c:pt>
                <c:pt idx="11937">
                  <c:v>43180</c:v>
                </c:pt>
                <c:pt idx="11938">
                  <c:v>43181</c:v>
                </c:pt>
                <c:pt idx="11939">
                  <c:v>43182</c:v>
                </c:pt>
                <c:pt idx="11940">
                  <c:v>43185</c:v>
                </c:pt>
                <c:pt idx="11941">
                  <c:v>43186</c:v>
                </c:pt>
                <c:pt idx="11942">
                  <c:v>43187</c:v>
                </c:pt>
                <c:pt idx="11943">
                  <c:v>43188</c:v>
                </c:pt>
                <c:pt idx="11944">
                  <c:v>43192</c:v>
                </c:pt>
                <c:pt idx="11945">
                  <c:v>43193</c:v>
                </c:pt>
                <c:pt idx="11946">
                  <c:v>43194</c:v>
                </c:pt>
                <c:pt idx="11947">
                  <c:v>43195</c:v>
                </c:pt>
                <c:pt idx="11948">
                  <c:v>43196</c:v>
                </c:pt>
                <c:pt idx="11949">
                  <c:v>43199</c:v>
                </c:pt>
                <c:pt idx="11950">
                  <c:v>43200</c:v>
                </c:pt>
                <c:pt idx="11951">
                  <c:v>43201</c:v>
                </c:pt>
                <c:pt idx="11952">
                  <c:v>43202</c:v>
                </c:pt>
                <c:pt idx="11953">
                  <c:v>43203</c:v>
                </c:pt>
                <c:pt idx="11954">
                  <c:v>43206</c:v>
                </c:pt>
                <c:pt idx="11955">
                  <c:v>43207</c:v>
                </c:pt>
                <c:pt idx="11956">
                  <c:v>43208</c:v>
                </c:pt>
                <c:pt idx="11957">
                  <c:v>43209</c:v>
                </c:pt>
                <c:pt idx="11958">
                  <c:v>43210</c:v>
                </c:pt>
                <c:pt idx="11959">
                  <c:v>43213</c:v>
                </c:pt>
                <c:pt idx="11960">
                  <c:v>43214</c:v>
                </c:pt>
                <c:pt idx="11961">
                  <c:v>43215</c:v>
                </c:pt>
                <c:pt idx="11962">
                  <c:v>43216</c:v>
                </c:pt>
                <c:pt idx="11963">
                  <c:v>43217</c:v>
                </c:pt>
                <c:pt idx="11964">
                  <c:v>43220</c:v>
                </c:pt>
                <c:pt idx="11965">
                  <c:v>43221</c:v>
                </c:pt>
                <c:pt idx="11966">
                  <c:v>43222</c:v>
                </c:pt>
                <c:pt idx="11967">
                  <c:v>43223</c:v>
                </c:pt>
                <c:pt idx="11968">
                  <c:v>43224</c:v>
                </c:pt>
                <c:pt idx="11969">
                  <c:v>43227</c:v>
                </c:pt>
                <c:pt idx="11970">
                  <c:v>43228</c:v>
                </c:pt>
                <c:pt idx="11971">
                  <c:v>43229</c:v>
                </c:pt>
                <c:pt idx="11972">
                  <c:v>43230</c:v>
                </c:pt>
                <c:pt idx="11973">
                  <c:v>43231</c:v>
                </c:pt>
                <c:pt idx="11974">
                  <c:v>43234</c:v>
                </c:pt>
                <c:pt idx="11975">
                  <c:v>43235</c:v>
                </c:pt>
                <c:pt idx="11976">
                  <c:v>43236</c:v>
                </c:pt>
                <c:pt idx="11977">
                  <c:v>43237</c:v>
                </c:pt>
                <c:pt idx="11978">
                  <c:v>43238</c:v>
                </c:pt>
                <c:pt idx="11979">
                  <c:v>43241</c:v>
                </c:pt>
                <c:pt idx="11980">
                  <c:v>43242</c:v>
                </c:pt>
                <c:pt idx="11981">
                  <c:v>43243</c:v>
                </c:pt>
                <c:pt idx="11982">
                  <c:v>43244</c:v>
                </c:pt>
                <c:pt idx="11983">
                  <c:v>43245</c:v>
                </c:pt>
                <c:pt idx="11984">
                  <c:v>43248</c:v>
                </c:pt>
                <c:pt idx="11985">
                  <c:v>43249</c:v>
                </c:pt>
                <c:pt idx="11986">
                  <c:v>43250</c:v>
                </c:pt>
                <c:pt idx="11987">
                  <c:v>43251</c:v>
                </c:pt>
                <c:pt idx="11988">
                  <c:v>43252</c:v>
                </c:pt>
                <c:pt idx="11989">
                  <c:v>43255</c:v>
                </c:pt>
                <c:pt idx="11990">
                  <c:v>43256</c:v>
                </c:pt>
                <c:pt idx="11991">
                  <c:v>43257</c:v>
                </c:pt>
                <c:pt idx="11992">
                  <c:v>43258</c:v>
                </c:pt>
                <c:pt idx="11993">
                  <c:v>43259</c:v>
                </c:pt>
                <c:pt idx="11994">
                  <c:v>43262</c:v>
                </c:pt>
                <c:pt idx="11995">
                  <c:v>43263</c:v>
                </c:pt>
                <c:pt idx="11996">
                  <c:v>43264</c:v>
                </c:pt>
                <c:pt idx="11997">
                  <c:v>43265</c:v>
                </c:pt>
                <c:pt idx="11998">
                  <c:v>43266</c:v>
                </c:pt>
                <c:pt idx="11999">
                  <c:v>43269</c:v>
                </c:pt>
                <c:pt idx="12000">
                  <c:v>43270</c:v>
                </c:pt>
                <c:pt idx="12001">
                  <c:v>43271</c:v>
                </c:pt>
                <c:pt idx="12002">
                  <c:v>43272</c:v>
                </c:pt>
                <c:pt idx="12003">
                  <c:v>43273</c:v>
                </c:pt>
                <c:pt idx="12004">
                  <c:v>43276</c:v>
                </c:pt>
                <c:pt idx="12005">
                  <c:v>43277</c:v>
                </c:pt>
                <c:pt idx="12006">
                  <c:v>43278</c:v>
                </c:pt>
                <c:pt idx="12007">
                  <c:v>43279</c:v>
                </c:pt>
                <c:pt idx="12008">
                  <c:v>43280</c:v>
                </c:pt>
                <c:pt idx="12009">
                  <c:v>43283</c:v>
                </c:pt>
                <c:pt idx="12010">
                  <c:v>43284</c:v>
                </c:pt>
                <c:pt idx="12011">
                  <c:v>43285</c:v>
                </c:pt>
                <c:pt idx="12012">
                  <c:v>43286</c:v>
                </c:pt>
                <c:pt idx="12013">
                  <c:v>43287</c:v>
                </c:pt>
                <c:pt idx="12014">
                  <c:v>43290</c:v>
                </c:pt>
                <c:pt idx="12015">
                  <c:v>43291</c:v>
                </c:pt>
                <c:pt idx="12016">
                  <c:v>43292</c:v>
                </c:pt>
                <c:pt idx="12017">
                  <c:v>43293</c:v>
                </c:pt>
                <c:pt idx="12018">
                  <c:v>43294</c:v>
                </c:pt>
                <c:pt idx="12019">
                  <c:v>43297</c:v>
                </c:pt>
                <c:pt idx="12020">
                  <c:v>43298</c:v>
                </c:pt>
                <c:pt idx="12021">
                  <c:v>43299</c:v>
                </c:pt>
                <c:pt idx="12022">
                  <c:v>43300</c:v>
                </c:pt>
                <c:pt idx="12023">
                  <c:v>43301</c:v>
                </c:pt>
                <c:pt idx="12024">
                  <c:v>43304</c:v>
                </c:pt>
                <c:pt idx="12025">
                  <c:v>43305</c:v>
                </c:pt>
                <c:pt idx="12026">
                  <c:v>43306</c:v>
                </c:pt>
                <c:pt idx="12027">
                  <c:v>43307</c:v>
                </c:pt>
                <c:pt idx="12028">
                  <c:v>43308</c:v>
                </c:pt>
                <c:pt idx="12029">
                  <c:v>43311</c:v>
                </c:pt>
                <c:pt idx="12030">
                  <c:v>43312</c:v>
                </c:pt>
                <c:pt idx="12031">
                  <c:v>43313</c:v>
                </c:pt>
                <c:pt idx="12032">
                  <c:v>43314</c:v>
                </c:pt>
                <c:pt idx="12033">
                  <c:v>43315</c:v>
                </c:pt>
                <c:pt idx="12034">
                  <c:v>43318</c:v>
                </c:pt>
                <c:pt idx="12035">
                  <c:v>43319</c:v>
                </c:pt>
                <c:pt idx="12036">
                  <c:v>43320</c:v>
                </c:pt>
                <c:pt idx="12037">
                  <c:v>43321</c:v>
                </c:pt>
                <c:pt idx="12038">
                  <c:v>43322</c:v>
                </c:pt>
                <c:pt idx="12039">
                  <c:v>43325</c:v>
                </c:pt>
                <c:pt idx="12040">
                  <c:v>43326</c:v>
                </c:pt>
                <c:pt idx="12041">
                  <c:v>43327</c:v>
                </c:pt>
                <c:pt idx="12042">
                  <c:v>43328</c:v>
                </c:pt>
                <c:pt idx="12043">
                  <c:v>43329</c:v>
                </c:pt>
                <c:pt idx="12044">
                  <c:v>43332</c:v>
                </c:pt>
                <c:pt idx="12045">
                  <c:v>43333</c:v>
                </c:pt>
                <c:pt idx="12046">
                  <c:v>43334</c:v>
                </c:pt>
                <c:pt idx="12047">
                  <c:v>43335</c:v>
                </c:pt>
                <c:pt idx="12048">
                  <c:v>43336</c:v>
                </c:pt>
                <c:pt idx="12049">
                  <c:v>43339</c:v>
                </c:pt>
                <c:pt idx="12050">
                  <c:v>43340</c:v>
                </c:pt>
                <c:pt idx="12051">
                  <c:v>43341</c:v>
                </c:pt>
                <c:pt idx="12052">
                  <c:v>43342</c:v>
                </c:pt>
                <c:pt idx="12053">
                  <c:v>43343</c:v>
                </c:pt>
                <c:pt idx="12054">
                  <c:v>43346</c:v>
                </c:pt>
                <c:pt idx="12055">
                  <c:v>43347</c:v>
                </c:pt>
                <c:pt idx="12056">
                  <c:v>43348</c:v>
                </c:pt>
                <c:pt idx="12057">
                  <c:v>43349</c:v>
                </c:pt>
                <c:pt idx="12058">
                  <c:v>43350</c:v>
                </c:pt>
                <c:pt idx="12059">
                  <c:v>43353</c:v>
                </c:pt>
                <c:pt idx="12060">
                  <c:v>43354</c:v>
                </c:pt>
                <c:pt idx="12061">
                  <c:v>43355</c:v>
                </c:pt>
                <c:pt idx="12062">
                  <c:v>43356</c:v>
                </c:pt>
                <c:pt idx="12063">
                  <c:v>43357</c:v>
                </c:pt>
                <c:pt idx="12064">
                  <c:v>43360</c:v>
                </c:pt>
                <c:pt idx="12065">
                  <c:v>43361</c:v>
                </c:pt>
                <c:pt idx="12066">
                  <c:v>43362</c:v>
                </c:pt>
                <c:pt idx="12067">
                  <c:v>43363</c:v>
                </c:pt>
                <c:pt idx="12068">
                  <c:v>43364</c:v>
                </c:pt>
                <c:pt idx="12069">
                  <c:v>43367</c:v>
                </c:pt>
                <c:pt idx="12070">
                  <c:v>43368</c:v>
                </c:pt>
                <c:pt idx="12071">
                  <c:v>43369</c:v>
                </c:pt>
                <c:pt idx="12072">
                  <c:v>43370</c:v>
                </c:pt>
                <c:pt idx="12073">
                  <c:v>43371</c:v>
                </c:pt>
                <c:pt idx="12074">
                  <c:v>43374</c:v>
                </c:pt>
                <c:pt idx="12075">
                  <c:v>43375</c:v>
                </c:pt>
                <c:pt idx="12076">
                  <c:v>43376</c:v>
                </c:pt>
                <c:pt idx="12077">
                  <c:v>43377</c:v>
                </c:pt>
                <c:pt idx="12078">
                  <c:v>43378</c:v>
                </c:pt>
                <c:pt idx="12079">
                  <c:v>43381</c:v>
                </c:pt>
                <c:pt idx="12080">
                  <c:v>43382</c:v>
                </c:pt>
                <c:pt idx="12081">
                  <c:v>43383</c:v>
                </c:pt>
                <c:pt idx="12082">
                  <c:v>43384</c:v>
                </c:pt>
                <c:pt idx="12083">
                  <c:v>43385</c:v>
                </c:pt>
                <c:pt idx="12084">
                  <c:v>43388</c:v>
                </c:pt>
                <c:pt idx="12085">
                  <c:v>43389</c:v>
                </c:pt>
                <c:pt idx="12086">
                  <c:v>43390</c:v>
                </c:pt>
                <c:pt idx="12087">
                  <c:v>43391</c:v>
                </c:pt>
                <c:pt idx="12088">
                  <c:v>43392</c:v>
                </c:pt>
                <c:pt idx="12089">
                  <c:v>43395</c:v>
                </c:pt>
                <c:pt idx="12090">
                  <c:v>43396</c:v>
                </c:pt>
                <c:pt idx="12091">
                  <c:v>43397</c:v>
                </c:pt>
                <c:pt idx="12092">
                  <c:v>43398</c:v>
                </c:pt>
                <c:pt idx="12093">
                  <c:v>43399</c:v>
                </c:pt>
                <c:pt idx="12094">
                  <c:v>43402</c:v>
                </c:pt>
                <c:pt idx="12095">
                  <c:v>43403</c:v>
                </c:pt>
                <c:pt idx="12096">
                  <c:v>43404</c:v>
                </c:pt>
                <c:pt idx="12097">
                  <c:v>43405</c:v>
                </c:pt>
                <c:pt idx="12098">
                  <c:v>43406</c:v>
                </c:pt>
                <c:pt idx="12099">
                  <c:v>43409</c:v>
                </c:pt>
                <c:pt idx="12100">
                  <c:v>43410</c:v>
                </c:pt>
                <c:pt idx="12101">
                  <c:v>43411</c:v>
                </c:pt>
                <c:pt idx="12102">
                  <c:v>43412</c:v>
                </c:pt>
                <c:pt idx="12103">
                  <c:v>43413</c:v>
                </c:pt>
                <c:pt idx="12104">
                  <c:v>43416</c:v>
                </c:pt>
                <c:pt idx="12105">
                  <c:v>43417</c:v>
                </c:pt>
                <c:pt idx="12106">
                  <c:v>43418</c:v>
                </c:pt>
                <c:pt idx="12107">
                  <c:v>43419</c:v>
                </c:pt>
                <c:pt idx="12108">
                  <c:v>43420</c:v>
                </c:pt>
                <c:pt idx="12109">
                  <c:v>43423</c:v>
                </c:pt>
                <c:pt idx="12110">
                  <c:v>43424</c:v>
                </c:pt>
                <c:pt idx="12111">
                  <c:v>43425</c:v>
                </c:pt>
                <c:pt idx="12112">
                  <c:v>43426</c:v>
                </c:pt>
                <c:pt idx="12113">
                  <c:v>43427</c:v>
                </c:pt>
                <c:pt idx="12114">
                  <c:v>43430</c:v>
                </c:pt>
                <c:pt idx="12115">
                  <c:v>43431</c:v>
                </c:pt>
                <c:pt idx="12116">
                  <c:v>43432</c:v>
                </c:pt>
                <c:pt idx="12117">
                  <c:v>43433</c:v>
                </c:pt>
                <c:pt idx="12118">
                  <c:v>43434</c:v>
                </c:pt>
                <c:pt idx="12119">
                  <c:v>43437</c:v>
                </c:pt>
                <c:pt idx="12120">
                  <c:v>43438</c:v>
                </c:pt>
                <c:pt idx="12121">
                  <c:v>43439</c:v>
                </c:pt>
                <c:pt idx="12122">
                  <c:v>43440</c:v>
                </c:pt>
                <c:pt idx="12123">
                  <c:v>43441</c:v>
                </c:pt>
                <c:pt idx="12124">
                  <c:v>43444</c:v>
                </c:pt>
                <c:pt idx="12125">
                  <c:v>43445</c:v>
                </c:pt>
                <c:pt idx="12126">
                  <c:v>43446</c:v>
                </c:pt>
                <c:pt idx="12127">
                  <c:v>43447</c:v>
                </c:pt>
                <c:pt idx="12128">
                  <c:v>43448</c:v>
                </c:pt>
                <c:pt idx="12129">
                  <c:v>43451</c:v>
                </c:pt>
                <c:pt idx="12130">
                  <c:v>43452</c:v>
                </c:pt>
                <c:pt idx="12131">
                  <c:v>43453</c:v>
                </c:pt>
                <c:pt idx="12132">
                  <c:v>43454</c:v>
                </c:pt>
                <c:pt idx="12133">
                  <c:v>43455</c:v>
                </c:pt>
                <c:pt idx="12134">
                  <c:v>43458</c:v>
                </c:pt>
                <c:pt idx="12135">
                  <c:v>43460</c:v>
                </c:pt>
                <c:pt idx="12136">
                  <c:v>43461</c:v>
                </c:pt>
                <c:pt idx="12137">
                  <c:v>43462</c:v>
                </c:pt>
                <c:pt idx="12138">
                  <c:v>43465</c:v>
                </c:pt>
                <c:pt idx="12139">
                  <c:v>43467</c:v>
                </c:pt>
                <c:pt idx="12140">
                  <c:v>43468</c:v>
                </c:pt>
                <c:pt idx="12141">
                  <c:v>43469</c:v>
                </c:pt>
                <c:pt idx="12142">
                  <c:v>43472</c:v>
                </c:pt>
                <c:pt idx="12143">
                  <c:v>43473</c:v>
                </c:pt>
                <c:pt idx="12144">
                  <c:v>43474</c:v>
                </c:pt>
                <c:pt idx="12145">
                  <c:v>43475</c:v>
                </c:pt>
                <c:pt idx="12146">
                  <c:v>43476</c:v>
                </c:pt>
                <c:pt idx="12147">
                  <c:v>43479</c:v>
                </c:pt>
                <c:pt idx="12148">
                  <c:v>43480</c:v>
                </c:pt>
                <c:pt idx="12149">
                  <c:v>43481</c:v>
                </c:pt>
                <c:pt idx="12150">
                  <c:v>43482</c:v>
                </c:pt>
                <c:pt idx="12151">
                  <c:v>43483</c:v>
                </c:pt>
                <c:pt idx="12152">
                  <c:v>43486</c:v>
                </c:pt>
                <c:pt idx="12153">
                  <c:v>43487</c:v>
                </c:pt>
                <c:pt idx="12154">
                  <c:v>43488</c:v>
                </c:pt>
                <c:pt idx="12155">
                  <c:v>43489</c:v>
                </c:pt>
                <c:pt idx="12156">
                  <c:v>43490</c:v>
                </c:pt>
                <c:pt idx="12157">
                  <c:v>43493</c:v>
                </c:pt>
              </c:numCache>
            </c:numRef>
          </c:cat>
          <c:val>
            <c:numRef>
              <c:f>USDX!$B$2:$B$12159</c:f>
              <c:numCache>
                <c:formatCode>General</c:formatCode>
                <c:ptCount val="12158"/>
                <c:pt idx="0">
                  <c:v>121.75</c:v>
                </c:pt>
                <c:pt idx="1">
                  <c:v>121.72</c:v>
                </c:pt>
                <c:pt idx="2">
                  <c:v>121.6</c:v>
                </c:pt>
                <c:pt idx="3">
                  <c:v>121.36</c:v>
                </c:pt>
                <c:pt idx="4">
                  <c:v>121.32</c:v>
                </c:pt>
                <c:pt idx="5">
                  <c:v>120.98</c:v>
                </c:pt>
                <c:pt idx="6">
                  <c:v>120.9</c:v>
                </c:pt>
                <c:pt idx="7">
                  <c:v>120.7</c:v>
                </c:pt>
                <c:pt idx="8">
                  <c:v>120.62</c:v>
                </c:pt>
                <c:pt idx="9">
                  <c:v>120.64</c:v>
                </c:pt>
                <c:pt idx="10">
                  <c:v>120.55</c:v>
                </c:pt>
                <c:pt idx="11">
                  <c:v>120.64</c:v>
                </c:pt>
                <c:pt idx="12">
                  <c:v>120.53</c:v>
                </c:pt>
                <c:pt idx="13">
                  <c:v>120.52</c:v>
                </c:pt>
                <c:pt idx="14">
                  <c:v>120.49</c:v>
                </c:pt>
                <c:pt idx="15">
                  <c:v>120.55</c:v>
                </c:pt>
                <c:pt idx="16">
                  <c:v>120.53</c:v>
                </c:pt>
                <c:pt idx="17">
                  <c:v>120.53</c:v>
                </c:pt>
                <c:pt idx="18">
                  <c:v>120.49</c:v>
                </c:pt>
                <c:pt idx="19">
                  <c:v>120.47</c:v>
                </c:pt>
                <c:pt idx="20">
                  <c:v>120.44</c:v>
                </c:pt>
                <c:pt idx="21">
                  <c:v>120.44</c:v>
                </c:pt>
                <c:pt idx="22">
                  <c:v>120.41</c:v>
                </c:pt>
                <c:pt idx="23">
                  <c:v>120.37</c:v>
                </c:pt>
                <c:pt idx="24">
                  <c:v>120.34</c:v>
                </c:pt>
                <c:pt idx="25">
                  <c:v>120.33</c:v>
                </c:pt>
                <c:pt idx="26">
                  <c:v>120.31</c:v>
                </c:pt>
                <c:pt idx="27">
                  <c:v>120.27</c:v>
                </c:pt>
                <c:pt idx="28">
                  <c:v>120.26</c:v>
                </c:pt>
                <c:pt idx="29">
                  <c:v>120.25</c:v>
                </c:pt>
                <c:pt idx="30">
                  <c:v>120.25</c:v>
                </c:pt>
                <c:pt idx="31">
                  <c:v>120.24</c:v>
                </c:pt>
                <c:pt idx="32">
                  <c:v>120.26</c:v>
                </c:pt>
                <c:pt idx="33">
                  <c:v>120.28</c:v>
                </c:pt>
                <c:pt idx="34">
                  <c:v>120.24</c:v>
                </c:pt>
                <c:pt idx="35">
                  <c:v>120.24</c:v>
                </c:pt>
                <c:pt idx="36">
                  <c:v>120.26</c:v>
                </c:pt>
                <c:pt idx="37">
                  <c:v>120.26</c:v>
                </c:pt>
                <c:pt idx="38">
                  <c:v>120.25</c:v>
                </c:pt>
                <c:pt idx="39">
                  <c:v>120.28</c:v>
                </c:pt>
                <c:pt idx="40">
                  <c:v>120.29</c:v>
                </c:pt>
                <c:pt idx="41">
                  <c:v>120.22</c:v>
                </c:pt>
                <c:pt idx="42">
                  <c:v>120.21</c:v>
                </c:pt>
                <c:pt idx="43">
                  <c:v>120.21</c:v>
                </c:pt>
                <c:pt idx="44">
                  <c:v>120.18</c:v>
                </c:pt>
                <c:pt idx="45">
                  <c:v>120.14</c:v>
                </c:pt>
                <c:pt idx="46">
                  <c:v>120.12</c:v>
                </c:pt>
                <c:pt idx="47">
                  <c:v>120.18</c:v>
                </c:pt>
                <c:pt idx="48">
                  <c:v>120.2</c:v>
                </c:pt>
                <c:pt idx="49">
                  <c:v>120.26</c:v>
                </c:pt>
                <c:pt idx="50">
                  <c:v>120.25</c:v>
                </c:pt>
                <c:pt idx="51">
                  <c:v>120.21</c:v>
                </c:pt>
                <c:pt idx="52">
                  <c:v>120.19</c:v>
                </c:pt>
                <c:pt idx="53">
                  <c:v>120.2</c:v>
                </c:pt>
                <c:pt idx="54">
                  <c:v>120.17</c:v>
                </c:pt>
                <c:pt idx="55">
                  <c:v>120.13</c:v>
                </c:pt>
                <c:pt idx="56">
                  <c:v>120.14</c:v>
                </c:pt>
                <c:pt idx="57">
                  <c:v>120.14</c:v>
                </c:pt>
                <c:pt idx="58">
                  <c:v>120.16</c:v>
                </c:pt>
                <c:pt idx="59">
                  <c:v>120.18</c:v>
                </c:pt>
                <c:pt idx="60">
                  <c:v>120.19</c:v>
                </c:pt>
                <c:pt idx="61">
                  <c:v>120.19</c:v>
                </c:pt>
                <c:pt idx="62">
                  <c:v>120.16</c:v>
                </c:pt>
                <c:pt idx="63">
                  <c:v>120.18</c:v>
                </c:pt>
                <c:pt idx="64">
                  <c:v>120.18</c:v>
                </c:pt>
                <c:pt idx="65">
                  <c:v>120.18</c:v>
                </c:pt>
                <c:pt idx="66">
                  <c:v>120.17</c:v>
                </c:pt>
                <c:pt idx="67">
                  <c:v>120.16</c:v>
                </c:pt>
                <c:pt idx="68">
                  <c:v>120.17</c:v>
                </c:pt>
                <c:pt idx="69">
                  <c:v>120.17</c:v>
                </c:pt>
                <c:pt idx="70">
                  <c:v>120.18</c:v>
                </c:pt>
                <c:pt idx="71">
                  <c:v>120.18</c:v>
                </c:pt>
                <c:pt idx="72">
                  <c:v>120.17</c:v>
                </c:pt>
                <c:pt idx="73">
                  <c:v>120.18</c:v>
                </c:pt>
                <c:pt idx="74">
                  <c:v>120.18</c:v>
                </c:pt>
                <c:pt idx="75">
                  <c:v>120.19</c:v>
                </c:pt>
                <c:pt idx="76">
                  <c:v>120.16</c:v>
                </c:pt>
                <c:pt idx="77">
                  <c:v>120.2</c:v>
                </c:pt>
                <c:pt idx="78">
                  <c:v>120.22</c:v>
                </c:pt>
                <c:pt idx="79">
                  <c:v>120.22</c:v>
                </c:pt>
                <c:pt idx="80">
                  <c:v>120.31</c:v>
                </c:pt>
                <c:pt idx="81">
                  <c:v>120.29</c:v>
                </c:pt>
                <c:pt idx="82">
                  <c:v>120.23</c:v>
                </c:pt>
                <c:pt idx="83">
                  <c:v>120.23</c:v>
                </c:pt>
                <c:pt idx="84">
                  <c:v>120.29</c:v>
                </c:pt>
                <c:pt idx="85">
                  <c:v>120.27</c:v>
                </c:pt>
                <c:pt idx="86">
                  <c:v>120.23</c:v>
                </c:pt>
                <c:pt idx="87">
                  <c:v>120.23</c:v>
                </c:pt>
                <c:pt idx="88">
                  <c:v>120.27</c:v>
                </c:pt>
                <c:pt idx="89">
                  <c:v>120.27</c:v>
                </c:pt>
                <c:pt idx="90">
                  <c:v>120.25</c:v>
                </c:pt>
                <c:pt idx="91">
                  <c:v>120.18</c:v>
                </c:pt>
                <c:pt idx="92">
                  <c:v>120.18</c:v>
                </c:pt>
                <c:pt idx="93">
                  <c:v>120.19</c:v>
                </c:pt>
                <c:pt idx="94">
                  <c:v>120.17</c:v>
                </c:pt>
                <c:pt idx="95">
                  <c:v>120.16</c:v>
                </c:pt>
                <c:pt idx="96">
                  <c:v>119.65</c:v>
                </c:pt>
                <c:pt idx="97">
                  <c:v>119.62</c:v>
                </c:pt>
                <c:pt idx="98">
                  <c:v>119.44</c:v>
                </c:pt>
                <c:pt idx="99">
                  <c:v>119.12</c:v>
                </c:pt>
                <c:pt idx="100">
                  <c:v>119.56</c:v>
                </c:pt>
                <c:pt idx="101">
                  <c:v>119.46</c:v>
                </c:pt>
                <c:pt idx="102">
                  <c:v>119.27</c:v>
                </c:pt>
                <c:pt idx="103">
                  <c:v>119.34</c:v>
                </c:pt>
                <c:pt idx="104">
                  <c:v>119.33</c:v>
                </c:pt>
                <c:pt idx="105">
                  <c:v>119.31</c:v>
                </c:pt>
                <c:pt idx="106">
                  <c:v>119.2</c:v>
                </c:pt>
                <c:pt idx="107">
                  <c:v>118.99</c:v>
                </c:pt>
                <c:pt idx="108">
                  <c:v>118.91</c:v>
                </c:pt>
                <c:pt idx="109">
                  <c:v>118.98</c:v>
                </c:pt>
                <c:pt idx="110">
                  <c:v>119.26</c:v>
                </c:pt>
                <c:pt idx="111">
                  <c:v>119.33</c:v>
                </c:pt>
                <c:pt idx="112">
                  <c:v>119.35</c:v>
                </c:pt>
                <c:pt idx="113">
                  <c:v>119.43</c:v>
                </c:pt>
                <c:pt idx="114">
                  <c:v>119.69</c:v>
                </c:pt>
                <c:pt idx="115">
                  <c:v>119.5</c:v>
                </c:pt>
                <c:pt idx="116">
                  <c:v>119.32</c:v>
                </c:pt>
                <c:pt idx="117">
                  <c:v>119.27</c:v>
                </c:pt>
                <c:pt idx="118">
                  <c:v>119.23</c:v>
                </c:pt>
                <c:pt idx="119">
                  <c:v>119.25</c:v>
                </c:pt>
                <c:pt idx="120">
                  <c:v>119.19</c:v>
                </c:pt>
                <c:pt idx="121">
                  <c:v>119.24</c:v>
                </c:pt>
                <c:pt idx="122">
                  <c:v>119.24</c:v>
                </c:pt>
                <c:pt idx="123">
                  <c:v>119.29</c:v>
                </c:pt>
                <c:pt idx="124">
                  <c:v>119.34</c:v>
                </c:pt>
                <c:pt idx="125">
                  <c:v>119.31</c:v>
                </c:pt>
                <c:pt idx="126">
                  <c:v>119.32</c:v>
                </c:pt>
                <c:pt idx="127">
                  <c:v>119.29</c:v>
                </c:pt>
                <c:pt idx="128">
                  <c:v>119.32</c:v>
                </c:pt>
                <c:pt idx="129">
                  <c:v>119.28</c:v>
                </c:pt>
                <c:pt idx="130">
                  <c:v>119.16</c:v>
                </c:pt>
                <c:pt idx="131">
                  <c:v>119.19</c:v>
                </c:pt>
                <c:pt idx="132">
                  <c:v>119.21</c:v>
                </c:pt>
                <c:pt idx="133">
                  <c:v>119.25</c:v>
                </c:pt>
                <c:pt idx="134">
                  <c:v>119.21</c:v>
                </c:pt>
                <c:pt idx="135">
                  <c:v>119.16</c:v>
                </c:pt>
                <c:pt idx="136">
                  <c:v>119.17</c:v>
                </c:pt>
                <c:pt idx="137">
                  <c:v>119.16</c:v>
                </c:pt>
                <c:pt idx="138">
                  <c:v>119.21</c:v>
                </c:pt>
                <c:pt idx="139">
                  <c:v>119.18</c:v>
                </c:pt>
                <c:pt idx="140">
                  <c:v>119.18</c:v>
                </c:pt>
                <c:pt idx="141">
                  <c:v>119.17</c:v>
                </c:pt>
                <c:pt idx="142">
                  <c:v>119.17</c:v>
                </c:pt>
                <c:pt idx="143">
                  <c:v>119.16</c:v>
                </c:pt>
                <c:pt idx="144">
                  <c:v>119.05</c:v>
                </c:pt>
                <c:pt idx="145">
                  <c:v>119.01</c:v>
                </c:pt>
                <c:pt idx="146">
                  <c:v>118.92</c:v>
                </c:pt>
                <c:pt idx="147">
                  <c:v>118.92</c:v>
                </c:pt>
                <c:pt idx="148">
                  <c:v>118.91</c:v>
                </c:pt>
                <c:pt idx="149">
                  <c:v>118.85</c:v>
                </c:pt>
                <c:pt idx="150">
                  <c:v>118.79</c:v>
                </c:pt>
                <c:pt idx="151">
                  <c:v>118.76</c:v>
                </c:pt>
                <c:pt idx="152">
                  <c:v>118.8</c:v>
                </c:pt>
                <c:pt idx="153">
                  <c:v>118.81</c:v>
                </c:pt>
                <c:pt idx="154">
                  <c:v>118.83</c:v>
                </c:pt>
                <c:pt idx="155">
                  <c:v>118.79</c:v>
                </c:pt>
                <c:pt idx="156">
                  <c:v>118.76</c:v>
                </c:pt>
                <c:pt idx="157">
                  <c:v>118.79</c:v>
                </c:pt>
                <c:pt idx="158">
                  <c:v>118.81</c:v>
                </c:pt>
                <c:pt idx="159">
                  <c:v>118.61</c:v>
                </c:pt>
                <c:pt idx="160">
                  <c:v>118.54</c:v>
                </c:pt>
                <c:pt idx="161">
                  <c:v>118.58</c:v>
                </c:pt>
                <c:pt idx="162">
                  <c:v>118.03</c:v>
                </c:pt>
                <c:pt idx="163">
                  <c:v>118.1</c:v>
                </c:pt>
                <c:pt idx="164">
                  <c:v>118.04</c:v>
                </c:pt>
                <c:pt idx="165">
                  <c:v>117.82</c:v>
                </c:pt>
                <c:pt idx="166">
                  <c:v>117.84</c:v>
                </c:pt>
                <c:pt idx="167">
                  <c:v>117.84</c:v>
                </c:pt>
                <c:pt idx="168">
                  <c:v>117.84</c:v>
                </c:pt>
                <c:pt idx="169">
                  <c:v>117.84</c:v>
                </c:pt>
                <c:pt idx="170">
                  <c:v>117.84</c:v>
                </c:pt>
                <c:pt idx="171">
                  <c:v>117.84</c:v>
                </c:pt>
                <c:pt idx="172">
                  <c:v>117.84</c:v>
                </c:pt>
                <c:pt idx="173">
                  <c:v>117.84</c:v>
                </c:pt>
                <c:pt idx="174">
                  <c:v>117.84</c:v>
                </c:pt>
                <c:pt idx="175">
                  <c:v>117.84</c:v>
                </c:pt>
                <c:pt idx="176">
                  <c:v>117.84</c:v>
                </c:pt>
                <c:pt idx="177">
                  <c:v>117.84</c:v>
                </c:pt>
                <c:pt idx="178">
                  <c:v>116.47</c:v>
                </c:pt>
                <c:pt idx="179">
                  <c:v>116.58</c:v>
                </c:pt>
                <c:pt idx="180">
                  <c:v>116.35</c:v>
                </c:pt>
                <c:pt idx="181">
                  <c:v>116.38</c:v>
                </c:pt>
                <c:pt idx="182">
                  <c:v>116.42</c:v>
                </c:pt>
                <c:pt idx="183">
                  <c:v>116.42</c:v>
                </c:pt>
                <c:pt idx="184">
                  <c:v>116.39</c:v>
                </c:pt>
                <c:pt idx="185">
                  <c:v>116.32</c:v>
                </c:pt>
                <c:pt idx="186">
                  <c:v>116.29</c:v>
                </c:pt>
                <c:pt idx="187">
                  <c:v>116.03</c:v>
                </c:pt>
                <c:pt idx="188">
                  <c:v>115.95</c:v>
                </c:pt>
                <c:pt idx="189">
                  <c:v>115.93</c:v>
                </c:pt>
                <c:pt idx="190">
                  <c:v>115.91</c:v>
                </c:pt>
                <c:pt idx="191">
                  <c:v>115.52</c:v>
                </c:pt>
                <c:pt idx="192">
                  <c:v>115.56</c:v>
                </c:pt>
                <c:pt idx="193">
                  <c:v>115.42</c:v>
                </c:pt>
                <c:pt idx="194">
                  <c:v>115.03</c:v>
                </c:pt>
                <c:pt idx="195">
                  <c:v>114.96</c:v>
                </c:pt>
                <c:pt idx="196">
                  <c:v>115.03</c:v>
                </c:pt>
                <c:pt idx="197">
                  <c:v>115.06</c:v>
                </c:pt>
                <c:pt idx="198">
                  <c:v>114.93</c:v>
                </c:pt>
                <c:pt idx="199">
                  <c:v>114.93</c:v>
                </c:pt>
                <c:pt idx="200">
                  <c:v>114.81</c:v>
                </c:pt>
                <c:pt idx="201">
                  <c:v>114.84</c:v>
                </c:pt>
                <c:pt idx="202">
                  <c:v>114.83</c:v>
                </c:pt>
                <c:pt idx="203">
                  <c:v>114.74</c:v>
                </c:pt>
                <c:pt idx="204">
                  <c:v>114.71</c:v>
                </c:pt>
                <c:pt idx="205">
                  <c:v>114.7</c:v>
                </c:pt>
                <c:pt idx="206">
                  <c:v>114.66</c:v>
                </c:pt>
                <c:pt idx="207">
                  <c:v>114.76</c:v>
                </c:pt>
                <c:pt idx="208">
                  <c:v>114.88</c:v>
                </c:pt>
                <c:pt idx="209">
                  <c:v>114.82</c:v>
                </c:pt>
                <c:pt idx="210">
                  <c:v>114.64</c:v>
                </c:pt>
                <c:pt idx="211">
                  <c:v>114.66</c:v>
                </c:pt>
                <c:pt idx="212">
                  <c:v>114.62</c:v>
                </c:pt>
                <c:pt idx="213">
                  <c:v>114.58</c:v>
                </c:pt>
                <c:pt idx="214">
                  <c:v>114.6</c:v>
                </c:pt>
                <c:pt idx="215">
                  <c:v>114.53</c:v>
                </c:pt>
                <c:pt idx="216">
                  <c:v>114.64</c:v>
                </c:pt>
                <c:pt idx="217">
                  <c:v>114.6</c:v>
                </c:pt>
                <c:pt idx="218">
                  <c:v>114.65</c:v>
                </c:pt>
                <c:pt idx="219">
                  <c:v>114.63</c:v>
                </c:pt>
                <c:pt idx="220">
                  <c:v>114.62</c:v>
                </c:pt>
                <c:pt idx="221">
                  <c:v>114.68</c:v>
                </c:pt>
                <c:pt idx="222">
                  <c:v>114.57</c:v>
                </c:pt>
                <c:pt idx="223">
                  <c:v>114.62</c:v>
                </c:pt>
                <c:pt idx="224">
                  <c:v>114.64</c:v>
                </c:pt>
                <c:pt idx="225">
                  <c:v>114.68</c:v>
                </c:pt>
                <c:pt idx="226">
                  <c:v>114.64</c:v>
                </c:pt>
                <c:pt idx="227">
                  <c:v>114.59</c:v>
                </c:pt>
                <c:pt idx="228">
                  <c:v>114.54</c:v>
                </c:pt>
                <c:pt idx="229">
                  <c:v>114.54</c:v>
                </c:pt>
                <c:pt idx="230">
                  <c:v>114.54</c:v>
                </c:pt>
                <c:pt idx="231">
                  <c:v>114.58</c:v>
                </c:pt>
                <c:pt idx="232">
                  <c:v>114.37</c:v>
                </c:pt>
                <c:pt idx="233">
                  <c:v>114.31</c:v>
                </c:pt>
                <c:pt idx="234">
                  <c:v>114.19</c:v>
                </c:pt>
                <c:pt idx="235">
                  <c:v>113.98</c:v>
                </c:pt>
                <c:pt idx="236">
                  <c:v>113.93</c:v>
                </c:pt>
                <c:pt idx="237">
                  <c:v>113.93</c:v>
                </c:pt>
                <c:pt idx="238">
                  <c:v>114.01</c:v>
                </c:pt>
                <c:pt idx="239">
                  <c:v>113.86</c:v>
                </c:pt>
                <c:pt idx="240">
                  <c:v>113.58</c:v>
                </c:pt>
                <c:pt idx="241">
                  <c:v>113.25</c:v>
                </c:pt>
                <c:pt idx="242">
                  <c:v>113.11</c:v>
                </c:pt>
                <c:pt idx="243">
                  <c:v>113.13</c:v>
                </c:pt>
                <c:pt idx="244">
                  <c:v>113.04</c:v>
                </c:pt>
                <c:pt idx="245">
                  <c:v>112.97</c:v>
                </c:pt>
                <c:pt idx="246">
                  <c:v>112.94</c:v>
                </c:pt>
                <c:pt idx="247">
                  <c:v>112.93</c:v>
                </c:pt>
                <c:pt idx="248">
                  <c:v>112.69</c:v>
                </c:pt>
                <c:pt idx="249">
                  <c:v>112.55</c:v>
                </c:pt>
                <c:pt idx="250">
                  <c:v>112.53</c:v>
                </c:pt>
                <c:pt idx="251">
                  <c:v>112.38</c:v>
                </c:pt>
                <c:pt idx="252">
                  <c:v>111.16</c:v>
                </c:pt>
                <c:pt idx="253">
                  <c:v>111.18</c:v>
                </c:pt>
                <c:pt idx="254">
                  <c:v>111.27</c:v>
                </c:pt>
                <c:pt idx="255">
                  <c:v>111.29</c:v>
                </c:pt>
                <c:pt idx="256">
                  <c:v>111.39</c:v>
                </c:pt>
                <c:pt idx="257">
                  <c:v>111.45</c:v>
                </c:pt>
                <c:pt idx="258">
                  <c:v>111.47</c:v>
                </c:pt>
                <c:pt idx="259">
                  <c:v>111.21</c:v>
                </c:pt>
                <c:pt idx="260">
                  <c:v>111.19</c:v>
                </c:pt>
                <c:pt idx="261">
                  <c:v>111.27</c:v>
                </c:pt>
                <c:pt idx="262">
                  <c:v>111.22</c:v>
                </c:pt>
                <c:pt idx="263">
                  <c:v>111.02</c:v>
                </c:pt>
                <c:pt idx="264">
                  <c:v>111.04</c:v>
                </c:pt>
                <c:pt idx="265">
                  <c:v>110.94</c:v>
                </c:pt>
                <c:pt idx="266">
                  <c:v>110.97</c:v>
                </c:pt>
                <c:pt idx="267">
                  <c:v>110.68</c:v>
                </c:pt>
                <c:pt idx="268">
                  <c:v>110.44</c:v>
                </c:pt>
                <c:pt idx="269">
                  <c:v>110.03</c:v>
                </c:pt>
                <c:pt idx="270">
                  <c:v>109.86</c:v>
                </c:pt>
                <c:pt idx="271">
                  <c:v>110.02</c:v>
                </c:pt>
                <c:pt idx="272">
                  <c:v>109.94</c:v>
                </c:pt>
                <c:pt idx="273">
                  <c:v>109.97</c:v>
                </c:pt>
                <c:pt idx="274">
                  <c:v>110.04</c:v>
                </c:pt>
                <c:pt idx="275">
                  <c:v>109.86</c:v>
                </c:pt>
                <c:pt idx="276">
                  <c:v>109.69</c:v>
                </c:pt>
                <c:pt idx="277">
                  <c:v>109.71</c:v>
                </c:pt>
                <c:pt idx="278">
                  <c:v>109.65</c:v>
                </c:pt>
                <c:pt idx="279">
                  <c:v>109.65</c:v>
                </c:pt>
                <c:pt idx="280">
                  <c:v>109.6</c:v>
                </c:pt>
                <c:pt idx="281">
                  <c:v>109.43</c:v>
                </c:pt>
                <c:pt idx="282">
                  <c:v>109.01</c:v>
                </c:pt>
                <c:pt idx="283">
                  <c:v>109.14</c:v>
                </c:pt>
                <c:pt idx="284">
                  <c:v>109.35</c:v>
                </c:pt>
                <c:pt idx="285">
                  <c:v>109.2</c:v>
                </c:pt>
                <c:pt idx="286">
                  <c:v>109.17</c:v>
                </c:pt>
                <c:pt idx="287">
                  <c:v>108.93</c:v>
                </c:pt>
                <c:pt idx="288">
                  <c:v>108.89</c:v>
                </c:pt>
                <c:pt idx="289">
                  <c:v>108.9</c:v>
                </c:pt>
                <c:pt idx="290">
                  <c:v>108.94</c:v>
                </c:pt>
                <c:pt idx="291">
                  <c:v>108.93</c:v>
                </c:pt>
                <c:pt idx="292">
                  <c:v>108.56</c:v>
                </c:pt>
                <c:pt idx="293">
                  <c:v>108.66</c:v>
                </c:pt>
                <c:pt idx="294">
                  <c:v>108.6</c:v>
                </c:pt>
                <c:pt idx="295">
                  <c:v>108.67</c:v>
                </c:pt>
                <c:pt idx="296">
                  <c:v>108.62</c:v>
                </c:pt>
                <c:pt idx="297">
                  <c:v>108.57</c:v>
                </c:pt>
                <c:pt idx="298">
                  <c:v>108.77</c:v>
                </c:pt>
                <c:pt idx="299">
                  <c:v>108.8</c:v>
                </c:pt>
                <c:pt idx="300">
                  <c:v>108.68</c:v>
                </c:pt>
                <c:pt idx="301">
                  <c:v>108.65</c:v>
                </c:pt>
                <c:pt idx="302">
                  <c:v>108.64</c:v>
                </c:pt>
                <c:pt idx="303">
                  <c:v>108.58</c:v>
                </c:pt>
                <c:pt idx="304">
                  <c:v>108.37</c:v>
                </c:pt>
                <c:pt idx="305">
                  <c:v>108.2</c:v>
                </c:pt>
                <c:pt idx="306">
                  <c:v>108.01</c:v>
                </c:pt>
                <c:pt idx="307">
                  <c:v>107.76</c:v>
                </c:pt>
                <c:pt idx="308">
                  <c:v>107.9</c:v>
                </c:pt>
                <c:pt idx="309">
                  <c:v>108.12</c:v>
                </c:pt>
                <c:pt idx="310">
                  <c:v>108.13</c:v>
                </c:pt>
                <c:pt idx="311">
                  <c:v>108.2</c:v>
                </c:pt>
                <c:pt idx="312">
                  <c:v>108.22</c:v>
                </c:pt>
                <c:pt idx="313">
                  <c:v>109.19</c:v>
                </c:pt>
                <c:pt idx="314">
                  <c:v>108.51</c:v>
                </c:pt>
                <c:pt idx="315">
                  <c:v>108.28</c:v>
                </c:pt>
                <c:pt idx="316">
                  <c:v>108.34</c:v>
                </c:pt>
                <c:pt idx="317">
                  <c:v>108.5</c:v>
                </c:pt>
                <c:pt idx="318">
                  <c:v>108.65</c:v>
                </c:pt>
                <c:pt idx="319">
                  <c:v>108.46</c:v>
                </c:pt>
                <c:pt idx="320">
                  <c:v>108.38</c:v>
                </c:pt>
                <c:pt idx="321">
                  <c:v>108.38</c:v>
                </c:pt>
                <c:pt idx="322">
                  <c:v>108.37</c:v>
                </c:pt>
                <c:pt idx="323">
                  <c:v>108.4</c:v>
                </c:pt>
                <c:pt idx="324">
                  <c:v>108.4</c:v>
                </c:pt>
                <c:pt idx="325">
                  <c:v>108.48</c:v>
                </c:pt>
                <c:pt idx="326">
                  <c:v>108.5</c:v>
                </c:pt>
                <c:pt idx="327">
                  <c:v>108.53</c:v>
                </c:pt>
                <c:pt idx="328">
                  <c:v>108.46</c:v>
                </c:pt>
                <c:pt idx="329">
                  <c:v>108.27</c:v>
                </c:pt>
                <c:pt idx="330">
                  <c:v>108.4</c:v>
                </c:pt>
                <c:pt idx="331">
                  <c:v>108.39</c:v>
                </c:pt>
                <c:pt idx="332">
                  <c:v>108.66</c:v>
                </c:pt>
                <c:pt idx="333">
                  <c:v>108.54</c:v>
                </c:pt>
                <c:pt idx="334">
                  <c:v>108.55</c:v>
                </c:pt>
                <c:pt idx="335">
                  <c:v>108.78</c:v>
                </c:pt>
                <c:pt idx="336">
                  <c:v>108.85</c:v>
                </c:pt>
                <c:pt idx="337">
                  <c:v>108.63</c:v>
                </c:pt>
                <c:pt idx="338">
                  <c:v>108.65</c:v>
                </c:pt>
                <c:pt idx="339">
                  <c:v>108.62</c:v>
                </c:pt>
                <c:pt idx="340">
                  <c:v>108.56</c:v>
                </c:pt>
                <c:pt idx="341">
                  <c:v>108.59</c:v>
                </c:pt>
                <c:pt idx="342">
                  <c:v>108.59</c:v>
                </c:pt>
                <c:pt idx="343">
                  <c:v>108.62</c:v>
                </c:pt>
                <c:pt idx="344">
                  <c:v>108.58</c:v>
                </c:pt>
                <c:pt idx="345">
                  <c:v>108.58</c:v>
                </c:pt>
                <c:pt idx="346">
                  <c:v>108.54</c:v>
                </c:pt>
                <c:pt idx="347">
                  <c:v>108.49</c:v>
                </c:pt>
                <c:pt idx="348">
                  <c:v>108.52</c:v>
                </c:pt>
                <c:pt idx="349">
                  <c:v>108.52</c:v>
                </c:pt>
                <c:pt idx="350">
                  <c:v>108.39</c:v>
                </c:pt>
                <c:pt idx="351">
                  <c:v>108.27</c:v>
                </c:pt>
                <c:pt idx="352">
                  <c:v>108.33</c:v>
                </c:pt>
                <c:pt idx="353">
                  <c:v>108.37</c:v>
                </c:pt>
                <c:pt idx="354">
                  <c:v>108.46</c:v>
                </c:pt>
                <c:pt idx="355">
                  <c:v>108.52</c:v>
                </c:pt>
                <c:pt idx="356">
                  <c:v>108.39</c:v>
                </c:pt>
                <c:pt idx="357">
                  <c:v>108.38</c:v>
                </c:pt>
                <c:pt idx="358">
                  <c:v>108.38</c:v>
                </c:pt>
                <c:pt idx="359">
                  <c:v>108.37</c:v>
                </c:pt>
                <c:pt idx="360">
                  <c:v>108.34</c:v>
                </c:pt>
                <c:pt idx="361">
                  <c:v>108.25</c:v>
                </c:pt>
                <c:pt idx="362">
                  <c:v>108.31</c:v>
                </c:pt>
                <c:pt idx="363">
                  <c:v>108.29</c:v>
                </c:pt>
                <c:pt idx="364">
                  <c:v>108.27</c:v>
                </c:pt>
                <c:pt idx="365">
                  <c:v>108.17</c:v>
                </c:pt>
                <c:pt idx="366">
                  <c:v>108.12</c:v>
                </c:pt>
                <c:pt idx="367">
                  <c:v>108.11</c:v>
                </c:pt>
                <c:pt idx="368">
                  <c:v>108.13</c:v>
                </c:pt>
                <c:pt idx="369">
                  <c:v>108.16</c:v>
                </c:pt>
                <c:pt idx="370">
                  <c:v>108.11</c:v>
                </c:pt>
                <c:pt idx="371">
                  <c:v>108.07</c:v>
                </c:pt>
                <c:pt idx="372">
                  <c:v>108.05</c:v>
                </c:pt>
                <c:pt idx="373">
                  <c:v>108.06</c:v>
                </c:pt>
                <c:pt idx="374">
                  <c:v>107.98</c:v>
                </c:pt>
                <c:pt idx="375">
                  <c:v>107.97</c:v>
                </c:pt>
                <c:pt idx="376">
                  <c:v>108.02</c:v>
                </c:pt>
                <c:pt idx="377">
                  <c:v>108.2</c:v>
                </c:pt>
                <c:pt idx="378">
                  <c:v>108.25</c:v>
                </c:pt>
                <c:pt idx="379">
                  <c:v>108.45</c:v>
                </c:pt>
                <c:pt idx="380">
                  <c:v>108.56</c:v>
                </c:pt>
                <c:pt idx="381">
                  <c:v>108.77</c:v>
                </c:pt>
                <c:pt idx="382">
                  <c:v>108.22</c:v>
                </c:pt>
                <c:pt idx="383">
                  <c:v>108.36</c:v>
                </c:pt>
                <c:pt idx="384">
                  <c:v>108.56</c:v>
                </c:pt>
                <c:pt idx="385">
                  <c:v>108.18</c:v>
                </c:pt>
                <c:pt idx="386">
                  <c:v>108.47</c:v>
                </c:pt>
                <c:pt idx="387">
                  <c:v>108.51</c:v>
                </c:pt>
                <c:pt idx="388">
                  <c:v>108.61</c:v>
                </c:pt>
                <c:pt idx="389">
                  <c:v>108.51</c:v>
                </c:pt>
                <c:pt idx="390">
                  <c:v>108.6</c:v>
                </c:pt>
                <c:pt idx="391">
                  <c:v>108.58</c:v>
                </c:pt>
                <c:pt idx="392">
                  <c:v>108.59</c:v>
                </c:pt>
                <c:pt idx="393">
                  <c:v>108.61</c:v>
                </c:pt>
                <c:pt idx="394">
                  <c:v>108.52</c:v>
                </c:pt>
                <c:pt idx="395">
                  <c:v>108.46</c:v>
                </c:pt>
                <c:pt idx="396">
                  <c:v>108.48</c:v>
                </c:pt>
                <c:pt idx="397">
                  <c:v>108.53</c:v>
                </c:pt>
                <c:pt idx="398">
                  <c:v>108.57</c:v>
                </c:pt>
                <c:pt idx="399">
                  <c:v>108.71</c:v>
                </c:pt>
                <c:pt idx="400">
                  <c:v>108.67</c:v>
                </c:pt>
                <c:pt idx="401">
                  <c:v>108.72</c:v>
                </c:pt>
                <c:pt idx="402">
                  <c:v>108.79</c:v>
                </c:pt>
                <c:pt idx="403">
                  <c:v>108.76</c:v>
                </c:pt>
                <c:pt idx="404">
                  <c:v>108.73</c:v>
                </c:pt>
                <c:pt idx="405">
                  <c:v>108.73</c:v>
                </c:pt>
                <c:pt idx="406">
                  <c:v>108.76</c:v>
                </c:pt>
                <c:pt idx="407">
                  <c:v>108.76</c:v>
                </c:pt>
                <c:pt idx="408">
                  <c:v>108.77</c:v>
                </c:pt>
                <c:pt idx="409">
                  <c:v>108.82</c:v>
                </c:pt>
                <c:pt idx="410">
                  <c:v>108.79</c:v>
                </c:pt>
                <c:pt idx="411">
                  <c:v>108.76</c:v>
                </c:pt>
                <c:pt idx="412">
                  <c:v>108.76</c:v>
                </c:pt>
                <c:pt idx="413">
                  <c:v>108.77</c:v>
                </c:pt>
                <c:pt idx="414">
                  <c:v>108.78</c:v>
                </c:pt>
                <c:pt idx="415">
                  <c:v>108.8</c:v>
                </c:pt>
                <c:pt idx="416">
                  <c:v>108.81</c:v>
                </c:pt>
                <c:pt idx="417">
                  <c:v>108.79</c:v>
                </c:pt>
                <c:pt idx="418">
                  <c:v>108.82</c:v>
                </c:pt>
                <c:pt idx="419">
                  <c:v>108.89</c:v>
                </c:pt>
                <c:pt idx="420">
                  <c:v>108.96</c:v>
                </c:pt>
                <c:pt idx="421">
                  <c:v>108.96</c:v>
                </c:pt>
                <c:pt idx="422">
                  <c:v>109.03</c:v>
                </c:pt>
                <c:pt idx="423">
                  <c:v>108.96</c:v>
                </c:pt>
                <c:pt idx="424">
                  <c:v>108.9</c:v>
                </c:pt>
                <c:pt idx="425">
                  <c:v>108.91</c:v>
                </c:pt>
                <c:pt idx="426">
                  <c:v>108.99</c:v>
                </c:pt>
                <c:pt idx="427">
                  <c:v>108.96</c:v>
                </c:pt>
                <c:pt idx="428">
                  <c:v>108.98</c:v>
                </c:pt>
                <c:pt idx="429">
                  <c:v>109</c:v>
                </c:pt>
                <c:pt idx="430">
                  <c:v>108.96</c:v>
                </c:pt>
                <c:pt idx="431">
                  <c:v>108.91</c:v>
                </c:pt>
                <c:pt idx="432">
                  <c:v>108.95</c:v>
                </c:pt>
                <c:pt idx="433">
                  <c:v>108.99</c:v>
                </c:pt>
                <c:pt idx="434">
                  <c:v>108.99</c:v>
                </c:pt>
                <c:pt idx="435">
                  <c:v>108.96</c:v>
                </c:pt>
                <c:pt idx="436">
                  <c:v>108.97</c:v>
                </c:pt>
                <c:pt idx="437">
                  <c:v>109</c:v>
                </c:pt>
                <c:pt idx="438">
                  <c:v>109.06</c:v>
                </c:pt>
                <c:pt idx="439">
                  <c:v>109.1</c:v>
                </c:pt>
                <c:pt idx="440">
                  <c:v>109.06</c:v>
                </c:pt>
                <c:pt idx="441">
                  <c:v>109.06</c:v>
                </c:pt>
                <c:pt idx="442">
                  <c:v>109.09</c:v>
                </c:pt>
                <c:pt idx="443">
                  <c:v>109.12</c:v>
                </c:pt>
                <c:pt idx="444">
                  <c:v>109.19</c:v>
                </c:pt>
                <c:pt idx="445">
                  <c:v>109.2</c:v>
                </c:pt>
                <c:pt idx="446">
                  <c:v>109.33</c:v>
                </c:pt>
                <c:pt idx="447">
                  <c:v>109.39</c:v>
                </c:pt>
                <c:pt idx="448">
                  <c:v>109.51</c:v>
                </c:pt>
                <c:pt idx="449">
                  <c:v>109.54</c:v>
                </c:pt>
                <c:pt idx="450">
                  <c:v>109.36</c:v>
                </c:pt>
                <c:pt idx="451">
                  <c:v>109.22</c:v>
                </c:pt>
                <c:pt idx="452">
                  <c:v>109.25</c:v>
                </c:pt>
                <c:pt idx="453">
                  <c:v>109.35</c:v>
                </c:pt>
                <c:pt idx="454">
                  <c:v>109.43</c:v>
                </c:pt>
                <c:pt idx="455">
                  <c:v>109.47</c:v>
                </c:pt>
                <c:pt idx="456">
                  <c:v>109.48</c:v>
                </c:pt>
                <c:pt idx="457">
                  <c:v>109.55</c:v>
                </c:pt>
                <c:pt idx="458">
                  <c:v>109.52</c:v>
                </c:pt>
                <c:pt idx="459">
                  <c:v>109.47</c:v>
                </c:pt>
                <c:pt idx="460">
                  <c:v>109.52</c:v>
                </c:pt>
                <c:pt idx="461">
                  <c:v>109.54</c:v>
                </c:pt>
                <c:pt idx="462">
                  <c:v>109.77</c:v>
                </c:pt>
                <c:pt idx="463">
                  <c:v>109.78</c:v>
                </c:pt>
                <c:pt idx="464">
                  <c:v>109.93</c:v>
                </c:pt>
                <c:pt idx="465">
                  <c:v>109.9</c:v>
                </c:pt>
                <c:pt idx="466">
                  <c:v>109.98</c:v>
                </c:pt>
                <c:pt idx="467">
                  <c:v>109.9</c:v>
                </c:pt>
                <c:pt idx="468">
                  <c:v>109.75</c:v>
                </c:pt>
                <c:pt idx="469">
                  <c:v>109.73</c:v>
                </c:pt>
                <c:pt idx="470">
                  <c:v>109.78</c:v>
                </c:pt>
                <c:pt idx="471">
                  <c:v>109.81</c:v>
                </c:pt>
                <c:pt idx="472">
                  <c:v>109.87</c:v>
                </c:pt>
                <c:pt idx="473">
                  <c:v>109.9</c:v>
                </c:pt>
                <c:pt idx="474">
                  <c:v>109.89</c:v>
                </c:pt>
                <c:pt idx="475">
                  <c:v>109.9</c:v>
                </c:pt>
                <c:pt idx="476">
                  <c:v>109.91</c:v>
                </c:pt>
                <c:pt idx="477">
                  <c:v>109.84</c:v>
                </c:pt>
                <c:pt idx="478">
                  <c:v>109.82</c:v>
                </c:pt>
                <c:pt idx="479">
                  <c:v>109.91</c:v>
                </c:pt>
                <c:pt idx="480">
                  <c:v>109.93</c:v>
                </c:pt>
                <c:pt idx="481">
                  <c:v>109.9</c:v>
                </c:pt>
                <c:pt idx="482">
                  <c:v>109.89</c:v>
                </c:pt>
                <c:pt idx="483">
                  <c:v>109.9</c:v>
                </c:pt>
                <c:pt idx="484">
                  <c:v>109.82</c:v>
                </c:pt>
                <c:pt idx="485">
                  <c:v>109.89</c:v>
                </c:pt>
                <c:pt idx="486">
                  <c:v>109.86</c:v>
                </c:pt>
                <c:pt idx="487">
                  <c:v>109.85</c:v>
                </c:pt>
                <c:pt idx="488">
                  <c:v>109.87</c:v>
                </c:pt>
                <c:pt idx="489">
                  <c:v>109.93</c:v>
                </c:pt>
                <c:pt idx="490">
                  <c:v>109.95</c:v>
                </c:pt>
                <c:pt idx="491">
                  <c:v>109.98</c:v>
                </c:pt>
                <c:pt idx="492">
                  <c:v>110.01</c:v>
                </c:pt>
                <c:pt idx="493">
                  <c:v>110.04</c:v>
                </c:pt>
                <c:pt idx="494">
                  <c:v>110.07</c:v>
                </c:pt>
                <c:pt idx="495">
                  <c:v>110.09</c:v>
                </c:pt>
                <c:pt idx="496">
                  <c:v>110.02</c:v>
                </c:pt>
                <c:pt idx="497">
                  <c:v>110.04</c:v>
                </c:pt>
                <c:pt idx="498">
                  <c:v>110.07</c:v>
                </c:pt>
                <c:pt idx="499">
                  <c:v>110.2</c:v>
                </c:pt>
                <c:pt idx="500">
                  <c:v>110.2</c:v>
                </c:pt>
                <c:pt idx="501">
                  <c:v>110.1</c:v>
                </c:pt>
                <c:pt idx="502">
                  <c:v>110.01</c:v>
                </c:pt>
                <c:pt idx="503">
                  <c:v>110.06</c:v>
                </c:pt>
                <c:pt idx="504">
                  <c:v>110.09</c:v>
                </c:pt>
                <c:pt idx="505">
                  <c:v>110.15</c:v>
                </c:pt>
                <c:pt idx="506">
                  <c:v>110.14</c:v>
                </c:pt>
                <c:pt idx="507">
                  <c:v>110.2</c:v>
                </c:pt>
                <c:pt idx="508">
                  <c:v>110.25</c:v>
                </c:pt>
                <c:pt idx="509">
                  <c:v>110.25</c:v>
                </c:pt>
                <c:pt idx="510">
                  <c:v>110.26</c:v>
                </c:pt>
                <c:pt idx="511">
                  <c:v>110.27</c:v>
                </c:pt>
                <c:pt idx="512">
                  <c:v>110.22</c:v>
                </c:pt>
                <c:pt idx="513">
                  <c:v>110.08</c:v>
                </c:pt>
                <c:pt idx="514">
                  <c:v>110.12</c:v>
                </c:pt>
                <c:pt idx="515">
                  <c:v>110.16</c:v>
                </c:pt>
                <c:pt idx="516">
                  <c:v>110.25</c:v>
                </c:pt>
                <c:pt idx="517">
                  <c:v>110.27</c:v>
                </c:pt>
                <c:pt idx="518">
                  <c:v>110.23</c:v>
                </c:pt>
                <c:pt idx="519">
                  <c:v>110.27</c:v>
                </c:pt>
                <c:pt idx="520">
                  <c:v>110.31</c:v>
                </c:pt>
                <c:pt idx="521">
                  <c:v>109.94</c:v>
                </c:pt>
                <c:pt idx="522">
                  <c:v>109.99</c:v>
                </c:pt>
                <c:pt idx="523">
                  <c:v>109.78</c:v>
                </c:pt>
                <c:pt idx="524">
                  <c:v>109.67</c:v>
                </c:pt>
                <c:pt idx="525">
                  <c:v>109.26</c:v>
                </c:pt>
                <c:pt idx="526">
                  <c:v>109</c:v>
                </c:pt>
                <c:pt idx="527">
                  <c:v>109.01</c:v>
                </c:pt>
                <c:pt idx="528">
                  <c:v>108.79</c:v>
                </c:pt>
                <c:pt idx="529">
                  <c:v>109.05</c:v>
                </c:pt>
                <c:pt idx="530">
                  <c:v>108.96</c:v>
                </c:pt>
                <c:pt idx="531">
                  <c:v>108.9</c:v>
                </c:pt>
                <c:pt idx="532">
                  <c:v>108.8</c:v>
                </c:pt>
                <c:pt idx="533">
                  <c:v>108.71</c:v>
                </c:pt>
                <c:pt idx="534">
                  <c:v>108.41</c:v>
                </c:pt>
                <c:pt idx="535">
                  <c:v>103.18</c:v>
                </c:pt>
                <c:pt idx="536">
                  <c:v>101.62</c:v>
                </c:pt>
                <c:pt idx="537">
                  <c:v>102.34</c:v>
                </c:pt>
                <c:pt idx="538">
                  <c:v>102.33</c:v>
                </c:pt>
                <c:pt idx="539">
                  <c:v>102.74</c:v>
                </c:pt>
                <c:pt idx="540">
                  <c:v>102.59</c:v>
                </c:pt>
                <c:pt idx="541">
                  <c:v>101.69</c:v>
                </c:pt>
                <c:pt idx="542">
                  <c:v>100.8</c:v>
                </c:pt>
                <c:pt idx="543">
                  <c:v>101.15</c:v>
                </c:pt>
                <c:pt idx="544">
                  <c:v>100.75</c:v>
                </c:pt>
                <c:pt idx="545">
                  <c:v>100.13</c:v>
                </c:pt>
                <c:pt idx="546">
                  <c:v>99.69</c:v>
                </c:pt>
                <c:pt idx="547">
                  <c:v>98.72</c:v>
                </c:pt>
                <c:pt idx="548">
                  <c:v>99.72</c:v>
                </c:pt>
                <c:pt idx="549">
                  <c:v>99.56</c:v>
                </c:pt>
                <c:pt idx="550">
                  <c:v>99.43</c:v>
                </c:pt>
                <c:pt idx="551">
                  <c:v>99.06</c:v>
                </c:pt>
                <c:pt idx="552">
                  <c:v>99.22</c:v>
                </c:pt>
                <c:pt idx="553">
                  <c:v>99.22</c:v>
                </c:pt>
                <c:pt idx="554">
                  <c:v>99.64</c:v>
                </c:pt>
                <c:pt idx="555">
                  <c:v>99.76</c:v>
                </c:pt>
                <c:pt idx="556">
                  <c:v>99.59</c:v>
                </c:pt>
                <c:pt idx="557">
                  <c:v>100.37</c:v>
                </c:pt>
                <c:pt idx="558">
                  <c:v>100.58</c:v>
                </c:pt>
                <c:pt idx="559">
                  <c:v>100.44</c:v>
                </c:pt>
                <c:pt idx="560">
                  <c:v>100.52</c:v>
                </c:pt>
                <c:pt idx="561">
                  <c:v>100.59</c:v>
                </c:pt>
                <c:pt idx="562">
                  <c:v>100.69</c:v>
                </c:pt>
                <c:pt idx="563">
                  <c:v>100.62</c:v>
                </c:pt>
                <c:pt idx="564">
                  <c:v>100.58</c:v>
                </c:pt>
                <c:pt idx="565">
                  <c:v>100.71</c:v>
                </c:pt>
                <c:pt idx="566">
                  <c:v>100.87</c:v>
                </c:pt>
                <c:pt idx="567">
                  <c:v>101.17</c:v>
                </c:pt>
                <c:pt idx="568">
                  <c:v>101.46</c:v>
                </c:pt>
                <c:pt idx="569">
                  <c:v>101.69</c:v>
                </c:pt>
                <c:pt idx="570">
                  <c:v>101.04</c:v>
                </c:pt>
                <c:pt idx="571">
                  <c:v>100.97</c:v>
                </c:pt>
                <c:pt idx="572">
                  <c:v>101.16</c:v>
                </c:pt>
                <c:pt idx="573">
                  <c:v>101.23</c:v>
                </c:pt>
                <c:pt idx="574">
                  <c:v>101.21</c:v>
                </c:pt>
                <c:pt idx="575">
                  <c:v>101.03</c:v>
                </c:pt>
                <c:pt idx="576">
                  <c:v>101.11</c:v>
                </c:pt>
                <c:pt idx="577">
                  <c:v>101.16</c:v>
                </c:pt>
                <c:pt idx="578">
                  <c:v>101.37</c:v>
                </c:pt>
                <c:pt idx="579">
                  <c:v>101.09</c:v>
                </c:pt>
                <c:pt idx="580">
                  <c:v>101.18</c:v>
                </c:pt>
                <c:pt idx="581">
                  <c:v>101.28</c:v>
                </c:pt>
                <c:pt idx="582">
                  <c:v>101.29</c:v>
                </c:pt>
                <c:pt idx="583">
                  <c:v>101.28</c:v>
                </c:pt>
                <c:pt idx="584">
                  <c:v>101.44</c:v>
                </c:pt>
                <c:pt idx="585">
                  <c:v>101.36</c:v>
                </c:pt>
                <c:pt idx="586">
                  <c:v>101.51</c:v>
                </c:pt>
                <c:pt idx="587">
                  <c:v>101.47</c:v>
                </c:pt>
                <c:pt idx="588">
                  <c:v>101.43</c:v>
                </c:pt>
                <c:pt idx="589">
                  <c:v>101.4</c:v>
                </c:pt>
                <c:pt idx="590">
                  <c:v>101.37</c:v>
                </c:pt>
                <c:pt idx="591">
                  <c:v>101.41</c:v>
                </c:pt>
                <c:pt idx="592">
                  <c:v>101.45</c:v>
                </c:pt>
                <c:pt idx="593">
                  <c:v>101.49</c:v>
                </c:pt>
                <c:pt idx="594">
                  <c:v>101.34</c:v>
                </c:pt>
                <c:pt idx="595">
                  <c:v>101.17</c:v>
                </c:pt>
                <c:pt idx="596">
                  <c:v>101.2</c:v>
                </c:pt>
                <c:pt idx="597">
                  <c:v>101.11</c:v>
                </c:pt>
                <c:pt idx="598">
                  <c:v>100.2</c:v>
                </c:pt>
                <c:pt idx="599">
                  <c:v>99.2</c:v>
                </c:pt>
                <c:pt idx="600">
                  <c:v>99.65</c:v>
                </c:pt>
                <c:pt idx="601">
                  <c:v>99.82</c:v>
                </c:pt>
                <c:pt idx="602">
                  <c:v>99.54</c:v>
                </c:pt>
                <c:pt idx="603">
                  <c:v>98.66</c:v>
                </c:pt>
                <c:pt idx="604">
                  <c:v>98.87</c:v>
                </c:pt>
                <c:pt idx="605">
                  <c:v>98.97</c:v>
                </c:pt>
                <c:pt idx="606">
                  <c:v>99.15</c:v>
                </c:pt>
                <c:pt idx="607">
                  <c:v>99.36</c:v>
                </c:pt>
                <c:pt idx="608">
                  <c:v>98.87</c:v>
                </c:pt>
                <c:pt idx="609">
                  <c:v>98.33</c:v>
                </c:pt>
                <c:pt idx="610">
                  <c:v>98</c:v>
                </c:pt>
                <c:pt idx="611">
                  <c:v>97.56</c:v>
                </c:pt>
                <c:pt idx="612">
                  <c:v>96.2</c:v>
                </c:pt>
                <c:pt idx="613">
                  <c:v>96.32</c:v>
                </c:pt>
                <c:pt idx="614">
                  <c:v>97.42</c:v>
                </c:pt>
                <c:pt idx="615">
                  <c:v>97.63</c:v>
                </c:pt>
                <c:pt idx="616">
                  <c:v>97.32</c:v>
                </c:pt>
                <c:pt idx="617">
                  <c:v>97.4</c:v>
                </c:pt>
                <c:pt idx="618">
                  <c:v>97.23</c:v>
                </c:pt>
                <c:pt idx="619">
                  <c:v>97.6</c:v>
                </c:pt>
                <c:pt idx="620">
                  <c:v>97.4</c:v>
                </c:pt>
                <c:pt idx="621">
                  <c:v>96.95</c:v>
                </c:pt>
                <c:pt idx="622">
                  <c:v>96.37</c:v>
                </c:pt>
                <c:pt idx="623">
                  <c:v>96.55</c:v>
                </c:pt>
                <c:pt idx="624">
                  <c:v>96.51</c:v>
                </c:pt>
                <c:pt idx="625">
                  <c:v>96.26</c:v>
                </c:pt>
                <c:pt idx="626">
                  <c:v>96.07</c:v>
                </c:pt>
                <c:pt idx="627">
                  <c:v>96.09</c:v>
                </c:pt>
                <c:pt idx="628">
                  <c:v>95.9</c:v>
                </c:pt>
                <c:pt idx="629">
                  <c:v>95.38</c:v>
                </c:pt>
                <c:pt idx="630">
                  <c:v>94.54</c:v>
                </c:pt>
                <c:pt idx="631">
                  <c:v>93.88</c:v>
                </c:pt>
                <c:pt idx="632">
                  <c:v>93.42</c:v>
                </c:pt>
                <c:pt idx="633">
                  <c:v>93.16</c:v>
                </c:pt>
                <c:pt idx="634">
                  <c:v>92.13</c:v>
                </c:pt>
                <c:pt idx="635">
                  <c:v>90.54</c:v>
                </c:pt>
                <c:pt idx="636">
                  <c:v>91.72</c:v>
                </c:pt>
                <c:pt idx="637">
                  <c:v>93.76</c:v>
                </c:pt>
                <c:pt idx="638">
                  <c:v>94.22</c:v>
                </c:pt>
                <c:pt idx="639">
                  <c:v>93.69</c:v>
                </c:pt>
                <c:pt idx="640">
                  <c:v>93.63</c:v>
                </c:pt>
                <c:pt idx="641">
                  <c:v>93.14</c:v>
                </c:pt>
                <c:pt idx="642">
                  <c:v>92.39</c:v>
                </c:pt>
                <c:pt idx="643">
                  <c:v>91.95</c:v>
                </c:pt>
                <c:pt idx="644">
                  <c:v>92.95</c:v>
                </c:pt>
                <c:pt idx="645">
                  <c:v>92.46</c:v>
                </c:pt>
                <c:pt idx="646">
                  <c:v>92.39</c:v>
                </c:pt>
                <c:pt idx="647">
                  <c:v>92.45</c:v>
                </c:pt>
                <c:pt idx="648">
                  <c:v>92.46</c:v>
                </c:pt>
                <c:pt idx="649">
                  <c:v>92.33</c:v>
                </c:pt>
                <c:pt idx="650">
                  <c:v>92.49</c:v>
                </c:pt>
                <c:pt idx="651">
                  <c:v>93.01</c:v>
                </c:pt>
                <c:pt idx="652">
                  <c:v>92.91</c:v>
                </c:pt>
                <c:pt idx="653">
                  <c:v>92.87</c:v>
                </c:pt>
                <c:pt idx="654">
                  <c:v>93.05</c:v>
                </c:pt>
                <c:pt idx="655">
                  <c:v>93.24</c:v>
                </c:pt>
                <c:pt idx="656">
                  <c:v>93.91</c:v>
                </c:pt>
                <c:pt idx="657">
                  <c:v>93.61</c:v>
                </c:pt>
                <c:pt idx="658">
                  <c:v>93.58</c:v>
                </c:pt>
                <c:pt idx="659">
                  <c:v>94.05</c:v>
                </c:pt>
                <c:pt idx="660">
                  <c:v>94.71</c:v>
                </c:pt>
                <c:pt idx="661">
                  <c:v>94.78</c:v>
                </c:pt>
                <c:pt idx="662">
                  <c:v>95.61</c:v>
                </c:pt>
                <c:pt idx="663">
                  <c:v>95.89</c:v>
                </c:pt>
                <c:pt idx="664">
                  <c:v>96.42</c:v>
                </c:pt>
                <c:pt idx="665">
                  <c:v>96.22</c:v>
                </c:pt>
                <c:pt idx="666">
                  <c:v>94.88</c:v>
                </c:pt>
                <c:pt idx="667">
                  <c:v>95.8</c:v>
                </c:pt>
                <c:pt idx="668">
                  <c:v>96</c:v>
                </c:pt>
                <c:pt idx="669">
                  <c:v>96.22</c:v>
                </c:pt>
                <c:pt idx="670">
                  <c:v>95.82</c:v>
                </c:pt>
                <c:pt idx="671">
                  <c:v>96</c:v>
                </c:pt>
                <c:pt idx="672">
                  <c:v>96.04</c:v>
                </c:pt>
                <c:pt idx="673">
                  <c:v>95.5</c:v>
                </c:pt>
                <c:pt idx="674">
                  <c:v>95.81</c:v>
                </c:pt>
                <c:pt idx="675">
                  <c:v>95.77</c:v>
                </c:pt>
                <c:pt idx="676">
                  <c:v>95.78</c:v>
                </c:pt>
                <c:pt idx="677">
                  <c:v>95.44</c:v>
                </c:pt>
                <c:pt idx="678">
                  <c:v>95.61</c:v>
                </c:pt>
                <c:pt idx="679">
                  <c:v>95.28</c:v>
                </c:pt>
                <c:pt idx="680">
                  <c:v>95.47</c:v>
                </c:pt>
                <c:pt idx="681">
                  <c:v>95.73</c:v>
                </c:pt>
                <c:pt idx="682">
                  <c:v>95.69</c:v>
                </c:pt>
                <c:pt idx="683">
                  <c:v>95.78</c:v>
                </c:pt>
                <c:pt idx="684">
                  <c:v>95.71</c:v>
                </c:pt>
                <c:pt idx="685">
                  <c:v>94.8</c:v>
                </c:pt>
                <c:pt idx="686">
                  <c:v>94.81</c:v>
                </c:pt>
                <c:pt idx="687">
                  <c:v>94.9</c:v>
                </c:pt>
                <c:pt idx="688">
                  <c:v>94.3</c:v>
                </c:pt>
                <c:pt idx="689">
                  <c:v>94.77</c:v>
                </c:pt>
                <c:pt idx="690">
                  <c:v>94.55</c:v>
                </c:pt>
                <c:pt idx="691">
                  <c:v>94.56</c:v>
                </c:pt>
                <c:pt idx="692">
                  <c:v>94.56</c:v>
                </c:pt>
                <c:pt idx="693">
                  <c:v>94.72</c:v>
                </c:pt>
                <c:pt idx="694">
                  <c:v>94.79</c:v>
                </c:pt>
                <c:pt idx="695">
                  <c:v>94.74</c:v>
                </c:pt>
                <c:pt idx="696">
                  <c:v>94.78</c:v>
                </c:pt>
                <c:pt idx="697">
                  <c:v>94.76</c:v>
                </c:pt>
                <c:pt idx="698">
                  <c:v>94.84</c:v>
                </c:pt>
                <c:pt idx="699">
                  <c:v>94.84</c:v>
                </c:pt>
                <c:pt idx="700">
                  <c:v>94.74</c:v>
                </c:pt>
                <c:pt idx="701">
                  <c:v>94.43</c:v>
                </c:pt>
                <c:pt idx="702">
                  <c:v>94.22</c:v>
                </c:pt>
                <c:pt idx="703">
                  <c:v>94.35</c:v>
                </c:pt>
                <c:pt idx="704">
                  <c:v>94.41</c:v>
                </c:pt>
                <c:pt idx="705">
                  <c:v>94.22</c:v>
                </c:pt>
                <c:pt idx="706">
                  <c:v>93.89</c:v>
                </c:pt>
                <c:pt idx="707">
                  <c:v>93.97</c:v>
                </c:pt>
                <c:pt idx="708">
                  <c:v>94.25</c:v>
                </c:pt>
                <c:pt idx="709">
                  <c:v>93.78</c:v>
                </c:pt>
                <c:pt idx="710">
                  <c:v>93.89</c:v>
                </c:pt>
                <c:pt idx="711">
                  <c:v>94.01</c:v>
                </c:pt>
                <c:pt idx="712">
                  <c:v>94.64</c:v>
                </c:pt>
                <c:pt idx="713">
                  <c:v>95.13</c:v>
                </c:pt>
                <c:pt idx="714">
                  <c:v>95.19</c:v>
                </c:pt>
                <c:pt idx="715">
                  <c:v>95.06</c:v>
                </c:pt>
                <c:pt idx="716">
                  <c:v>95.3</c:v>
                </c:pt>
                <c:pt idx="717">
                  <c:v>95.49</c:v>
                </c:pt>
                <c:pt idx="718">
                  <c:v>96.13</c:v>
                </c:pt>
                <c:pt idx="719">
                  <c:v>97.33</c:v>
                </c:pt>
                <c:pt idx="720">
                  <c:v>97.54</c:v>
                </c:pt>
                <c:pt idx="721">
                  <c:v>97.97</c:v>
                </c:pt>
                <c:pt idx="722">
                  <c:v>99.28</c:v>
                </c:pt>
                <c:pt idx="723">
                  <c:v>99.34</c:v>
                </c:pt>
                <c:pt idx="724">
                  <c:v>98.83</c:v>
                </c:pt>
                <c:pt idx="725">
                  <c:v>99.05</c:v>
                </c:pt>
                <c:pt idx="726">
                  <c:v>98.93</c:v>
                </c:pt>
                <c:pt idx="727">
                  <c:v>98.84</c:v>
                </c:pt>
                <c:pt idx="728">
                  <c:v>99.03</c:v>
                </c:pt>
                <c:pt idx="729">
                  <c:v>99.14</c:v>
                </c:pt>
                <c:pt idx="730">
                  <c:v>100.9</c:v>
                </c:pt>
                <c:pt idx="731">
                  <c:v>100.65</c:v>
                </c:pt>
                <c:pt idx="732">
                  <c:v>100.14</c:v>
                </c:pt>
                <c:pt idx="733">
                  <c:v>100.46</c:v>
                </c:pt>
                <c:pt idx="734">
                  <c:v>100.45</c:v>
                </c:pt>
                <c:pt idx="735">
                  <c:v>100.35</c:v>
                </c:pt>
                <c:pt idx="736">
                  <c:v>100.59</c:v>
                </c:pt>
                <c:pt idx="737">
                  <c:v>101.16</c:v>
                </c:pt>
                <c:pt idx="738">
                  <c:v>101</c:v>
                </c:pt>
                <c:pt idx="739">
                  <c:v>100.74</c:v>
                </c:pt>
                <c:pt idx="740">
                  <c:v>101.02</c:v>
                </c:pt>
                <c:pt idx="741">
                  <c:v>101.32</c:v>
                </c:pt>
                <c:pt idx="742">
                  <c:v>101.34</c:v>
                </c:pt>
                <c:pt idx="743">
                  <c:v>101.08</c:v>
                </c:pt>
                <c:pt idx="744">
                  <c:v>101.11</c:v>
                </c:pt>
                <c:pt idx="745">
                  <c:v>101.27</c:v>
                </c:pt>
                <c:pt idx="746">
                  <c:v>101.42</c:v>
                </c:pt>
                <c:pt idx="747">
                  <c:v>101.62</c:v>
                </c:pt>
                <c:pt idx="748">
                  <c:v>101.54</c:v>
                </c:pt>
                <c:pt idx="749">
                  <c:v>101.65</c:v>
                </c:pt>
                <c:pt idx="750">
                  <c:v>101.72</c:v>
                </c:pt>
                <c:pt idx="751">
                  <c:v>101.77</c:v>
                </c:pt>
                <c:pt idx="752">
                  <c:v>102.13</c:v>
                </c:pt>
                <c:pt idx="753">
                  <c:v>102.34</c:v>
                </c:pt>
                <c:pt idx="754">
                  <c:v>102.4</c:v>
                </c:pt>
                <c:pt idx="755">
                  <c:v>102.39</c:v>
                </c:pt>
                <c:pt idx="756">
                  <c:v>103.66</c:v>
                </c:pt>
                <c:pt idx="757">
                  <c:v>104.23</c:v>
                </c:pt>
                <c:pt idx="758">
                  <c:v>104.35</c:v>
                </c:pt>
                <c:pt idx="759">
                  <c:v>107.59</c:v>
                </c:pt>
                <c:pt idx="760">
                  <c:v>107.65</c:v>
                </c:pt>
                <c:pt idx="761">
                  <c:v>106.47</c:v>
                </c:pt>
                <c:pt idx="762">
                  <c:v>105.86</c:v>
                </c:pt>
                <c:pt idx="763">
                  <c:v>106.03</c:v>
                </c:pt>
                <c:pt idx="764">
                  <c:v>106.6</c:v>
                </c:pt>
                <c:pt idx="765">
                  <c:v>107.56</c:v>
                </c:pt>
                <c:pt idx="766">
                  <c:v>107.16</c:v>
                </c:pt>
                <c:pt idx="767">
                  <c:v>107.61</c:v>
                </c:pt>
                <c:pt idx="768">
                  <c:v>107.26</c:v>
                </c:pt>
                <c:pt idx="769">
                  <c:v>109.28</c:v>
                </c:pt>
                <c:pt idx="770">
                  <c:v>109.13</c:v>
                </c:pt>
                <c:pt idx="771">
                  <c:v>109.5</c:v>
                </c:pt>
                <c:pt idx="772">
                  <c:v>108.55</c:v>
                </c:pt>
                <c:pt idx="773">
                  <c:v>108.62</c:v>
                </c:pt>
                <c:pt idx="774">
                  <c:v>108.33</c:v>
                </c:pt>
                <c:pt idx="775">
                  <c:v>107.89</c:v>
                </c:pt>
                <c:pt idx="776">
                  <c:v>107.12</c:v>
                </c:pt>
                <c:pt idx="777">
                  <c:v>105.9</c:v>
                </c:pt>
                <c:pt idx="778">
                  <c:v>106.21</c:v>
                </c:pt>
                <c:pt idx="779">
                  <c:v>105.55</c:v>
                </c:pt>
                <c:pt idx="780">
                  <c:v>105.83</c:v>
                </c:pt>
                <c:pt idx="781">
                  <c:v>106.06</c:v>
                </c:pt>
                <c:pt idx="782">
                  <c:v>105.9</c:v>
                </c:pt>
                <c:pt idx="783">
                  <c:v>105.91</c:v>
                </c:pt>
                <c:pt idx="784">
                  <c:v>105.55</c:v>
                </c:pt>
                <c:pt idx="785">
                  <c:v>104.99</c:v>
                </c:pt>
                <c:pt idx="786">
                  <c:v>104.74</c:v>
                </c:pt>
                <c:pt idx="787">
                  <c:v>104.73</c:v>
                </c:pt>
                <c:pt idx="788">
                  <c:v>103.96</c:v>
                </c:pt>
                <c:pt idx="789">
                  <c:v>103.58</c:v>
                </c:pt>
                <c:pt idx="790">
                  <c:v>102.88</c:v>
                </c:pt>
                <c:pt idx="791">
                  <c:v>102.19</c:v>
                </c:pt>
                <c:pt idx="792">
                  <c:v>103.21</c:v>
                </c:pt>
                <c:pt idx="793">
                  <c:v>102.8</c:v>
                </c:pt>
                <c:pt idx="794">
                  <c:v>103.05</c:v>
                </c:pt>
                <c:pt idx="795">
                  <c:v>103.03</c:v>
                </c:pt>
                <c:pt idx="796">
                  <c:v>103.69</c:v>
                </c:pt>
                <c:pt idx="797">
                  <c:v>103.74</c:v>
                </c:pt>
                <c:pt idx="798">
                  <c:v>102.92</c:v>
                </c:pt>
                <c:pt idx="799">
                  <c:v>102.86</c:v>
                </c:pt>
                <c:pt idx="800">
                  <c:v>102.92</c:v>
                </c:pt>
                <c:pt idx="801">
                  <c:v>102.69</c:v>
                </c:pt>
                <c:pt idx="802">
                  <c:v>102.4</c:v>
                </c:pt>
                <c:pt idx="803">
                  <c:v>102.05</c:v>
                </c:pt>
                <c:pt idx="804">
                  <c:v>101.99</c:v>
                </c:pt>
                <c:pt idx="805">
                  <c:v>102.34</c:v>
                </c:pt>
                <c:pt idx="806">
                  <c:v>102.19</c:v>
                </c:pt>
                <c:pt idx="807">
                  <c:v>102.16</c:v>
                </c:pt>
                <c:pt idx="808">
                  <c:v>101.9</c:v>
                </c:pt>
                <c:pt idx="809">
                  <c:v>101.13</c:v>
                </c:pt>
                <c:pt idx="810">
                  <c:v>100.09</c:v>
                </c:pt>
                <c:pt idx="811">
                  <c:v>100.54</c:v>
                </c:pt>
                <c:pt idx="812">
                  <c:v>99.48</c:v>
                </c:pt>
                <c:pt idx="813">
                  <c:v>99.64</c:v>
                </c:pt>
                <c:pt idx="814">
                  <c:v>100.12</c:v>
                </c:pt>
                <c:pt idx="815">
                  <c:v>99.06</c:v>
                </c:pt>
                <c:pt idx="816">
                  <c:v>99.51</c:v>
                </c:pt>
                <c:pt idx="817">
                  <c:v>99.92</c:v>
                </c:pt>
                <c:pt idx="818">
                  <c:v>99.52</c:v>
                </c:pt>
                <c:pt idx="819">
                  <c:v>100.02</c:v>
                </c:pt>
                <c:pt idx="820">
                  <c:v>100.27</c:v>
                </c:pt>
                <c:pt idx="821">
                  <c:v>100.1</c:v>
                </c:pt>
                <c:pt idx="822">
                  <c:v>100.11</c:v>
                </c:pt>
                <c:pt idx="823">
                  <c:v>100.69</c:v>
                </c:pt>
                <c:pt idx="824">
                  <c:v>100.9</c:v>
                </c:pt>
                <c:pt idx="825">
                  <c:v>100.53</c:v>
                </c:pt>
                <c:pt idx="826">
                  <c:v>100.59</c:v>
                </c:pt>
                <c:pt idx="827">
                  <c:v>100.62</c:v>
                </c:pt>
                <c:pt idx="828">
                  <c:v>100.67</c:v>
                </c:pt>
                <c:pt idx="829">
                  <c:v>100.14</c:v>
                </c:pt>
                <c:pt idx="830">
                  <c:v>99.89</c:v>
                </c:pt>
                <c:pt idx="831">
                  <c:v>99.92</c:v>
                </c:pt>
                <c:pt idx="832">
                  <c:v>99.64</c:v>
                </c:pt>
                <c:pt idx="833">
                  <c:v>98.95</c:v>
                </c:pt>
                <c:pt idx="834">
                  <c:v>98.78</c:v>
                </c:pt>
                <c:pt idx="835">
                  <c:v>99.21</c:v>
                </c:pt>
                <c:pt idx="836">
                  <c:v>99.02</c:v>
                </c:pt>
                <c:pt idx="837">
                  <c:v>98.22</c:v>
                </c:pt>
                <c:pt idx="838">
                  <c:v>98.49</c:v>
                </c:pt>
                <c:pt idx="839">
                  <c:v>98.48</c:v>
                </c:pt>
                <c:pt idx="840">
                  <c:v>98.71</c:v>
                </c:pt>
                <c:pt idx="841">
                  <c:v>98.8</c:v>
                </c:pt>
                <c:pt idx="842">
                  <c:v>98.07</c:v>
                </c:pt>
                <c:pt idx="843">
                  <c:v>98.41</c:v>
                </c:pt>
                <c:pt idx="844">
                  <c:v>97.61</c:v>
                </c:pt>
                <c:pt idx="845">
                  <c:v>97.55</c:v>
                </c:pt>
                <c:pt idx="846">
                  <c:v>97.47</c:v>
                </c:pt>
                <c:pt idx="847">
                  <c:v>96.86</c:v>
                </c:pt>
                <c:pt idx="848">
                  <c:v>96.89</c:v>
                </c:pt>
                <c:pt idx="849">
                  <c:v>98.22</c:v>
                </c:pt>
                <c:pt idx="850">
                  <c:v>98.12</c:v>
                </c:pt>
                <c:pt idx="851">
                  <c:v>98.19</c:v>
                </c:pt>
                <c:pt idx="852">
                  <c:v>98.91</c:v>
                </c:pt>
                <c:pt idx="853">
                  <c:v>98.66</c:v>
                </c:pt>
                <c:pt idx="854">
                  <c:v>98.35</c:v>
                </c:pt>
                <c:pt idx="855">
                  <c:v>98.23</c:v>
                </c:pt>
                <c:pt idx="856">
                  <c:v>98.7</c:v>
                </c:pt>
                <c:pt idx="857">
                  <c:v>99.33</c:v>
                </c:pt>
                <c:pt idx="858">
                  <c:v>100.1</c:v>
                </c:pt>
                <c:pt idx="859">
                  <c:v>100.05</c:v>
                </c:pt>
                <c:pt idx="860">
                  <c:v>99.77</c:v>
                </c:pt>
                <c:pt idx="861">
                  <c:v>99.56</c:v>
                </c:pt>
                <c:pt idx="862">
                  <c:v>99.6</c:v>
                </c:pt>
                <c:pt idx="863">
                  <c:v>99.3</c:v>
                </c:pt>
                <c:pt idx="864">
                  <c:v>99.08</c:v>
                </c:pt>
                <c:pt idx="865">
                  <c:v>99.27</c:v>
                </c:pt>
                <c:pt idx="866">
                  <c:v>99.56</c:v>
                </c:pt>
                <c:pt idx="867">
                  <c:v>99.84</c:v>
                </c:pt>
                <c:pt idx="868">
                  <c:v>100.24</c:v>
                </c:pt>
                <c:pt idx="869">
                  <c:v>100.02</c:v>
                </c:pt>
                <c:pt idx="870">
                  <c:v>99.98</c:v>
                </c:pt>
                <c:pt idx="871">
                  <c:v>100</c:v>
                </c:pt>
                <c:pt idx="872">
                  <c:v>100.17</c:v>
                </c:pt>
                <c:pt idx="873">
                  <c:v>100.2</c:v>
                </c:pt>
                <c:pt idx="874">
                  <c:v>100.27</c:v>
                </c:pt>
                <c:pt idx="875">
                  <c:v>100.51</c:v>
                </c:pt>
                <c:pt idx="876">
                  <c:v>101.16</c:v>
                </c:pt>
                <c:pt idx="877">
                  <c:v>100.64</c:v>
                </c:pt>
                <c:pt idx="878">
                  <c:v>100.59</c:v>
                </c:pt>
                <c:pt idx="879">
                  <c:v>100.25</c:v>
                </c:pt>
                <c:pt idx="880">
                  <c:v>100.16</c:v>
                </c:pt>
                <c:pt idx="881">
                  <c:v>100.43</c:v>
                </c:pt>
                <c:pt idx="882">
                  <c:v>100.11</c:v>
                </c:pt>
                <c:pt idx="883">
                  <c:v>99.99</c:v>
                </c:pt>
                <c:pt idx="884">
                  <c:v>100.24</c:v>
                </c:pt>
                <c:pt idx="885">
                  <c:v>100.31</c:v>
                </c:pt>
                <c:pt idx="886">
                  <c:v>100.4</c:v>
                </c:pt>
                <c:pt idx="887">
                  <c:v>100.55</c:v>
                </c:pt>
                <c:pt idx="888">
                  <c:v>100.68</c:v>
                </c:pt>
                <c:pt idx="889">
                  <c:v>100.37</c:v>
                </c:pt>
                <c:pt idx="890">
                  <c:v>100.15</c:v>
                </c:pt>
                <c:pt idx="891">
                  <c:v>100.17</c:v>
                </c:pt>
                <c:pt idx="892">
                  <c:v>100.07</c:v>
                </c:pt>
                <c:pt idx="893">
                  <c:v>100.08</c:v>
                </c:pt>
                <c:pt idx="894">
                  <c:v>100.2</c:v>
                </c:pt>
                <c:pt idx="895">
                  <c:v>100.07</c:v>
                </c:pt>
                <c:pt idx="896">
                  <c:v>99.86</c:v>
                </c:pt>
                <c:pt idx="897">
                  <c:v>98.96</c:v>
                </c:pt>
                <c:pt idx="898">
                  <c:v>99.86</c:v>
                </c:pt>
                <c:pt idx="899">
                  <c:v>100.12</c:v>
                </c:pt>
                <c:pt idx="900">
                  <c:v>100.37</c:v>
                </c:pt>
                <c:pt idx="901">
                  <c:v>100.68</c:v>
                </c:pt>
                <c:pt idx="902">
                  <c:v>100.54</c:v>
                </c:pt>
                <c:pt idx="903">
                  <c:v>100.62</c:v>
                </c:pt>
                <c:pt idx="904">
                  <c:v>100.63</c:v>
                </c:pt>
                <c:pt idx="905">
                  <c:v>100.63</c:v>
                </c:pt>
                <c:pt idx="906">
                  <c:v>100.76</c:v>
                </c:pt>
                <c:pt idx="907">
                  <c:v>101.07</c:v>
                </c:pt>
                <c:pt idx="908">
                  <c:v>101.59</c:v>
                </c:pt>
                <c:pt idx="909">
                  <c:v>101.33</c:v>
                </c:pt>
                <c:pt idx="910">
                  <c:v>101.53</c:v>
                </c:pt>
                <c:pt idx="911">
                  <c:v>101.97</c:v>
                </c:pt>
                <c:pt idx="912">
                  <c:v>101.82</c:v>
                </c:pt>
                <c:pt idx="913">
                  <c:v>102.04</c:v>
                </c:pt>
                <c:pt idx="914">
                  <c:v>102.32</c:v>
                </c:pt>
                <c:pt idx="915">
                  <c:v>102.79</c:v>
                </c:pt>
                <c:pt idx="916">
                  <c:v>102.66</c:v>
                </c:pt>
                <c:pt idx="917">
                  <c:v>102.65</c:v>
                </c:pt>
                <c:pt idx="918">
                  <c:v>102.87</c:v>
                </c:pt>
                <c:pt idx="919">
                  <c:v>102.73</c:v>
                </c:pt>
                <c:pt idx="920">
                  <c:v>102.58</c:v>
                </c:pt>
                <c:pt idx="921">
                  <c:v>103.12</c:v>
                </c:pt>
                <c:pt idx="922">
                  <c:v>103.04</c:v>
                </c:pt>
                <c:pt idx="923">
                  <c:v>103.14</c:v>
                </c:pt>
                <c:pt idx="924">
                  <c:v>103.18</c:v>
                </c:pt>
                <c:pt idx="925">
                  <c:v>103.16</c:v>
                </c:pt>
                <c:pt idx="926">
                  <c:v>103.12</c:v>
                </c:pt>
                <c:pt idx="927">
                  <c:v>103.44</c:v>
                </c:pt>
                <c:pt idx="928">
                  <c:v>103.38</c:v>
                </c:pt>
                <c:pt idx="929">
                  <c:v>103.37</c:v>
                </c:pt>
                <c:pt idx="930">
                  <c:v>103.11</c:v>
                </c:pt>
                <c:pt idx="931">
                  <c:v>103.27</c:v>
                </c:pt>
                <c:pt idx="932">
                  <c:v>103.2</c:v>
                </c:pt>
                <c:pt idx="933">
                  <c:v>103.1</c:v>
                </c:pt>
                <c:pt idx="934">
                  <c:v>103.07</c:v>
                </c:pt>
                <c:pt idx="935">
                  <c:v>102.65</c:v>
                </c:pt>
                <c:pt idx="936">
                  <c:v>102.54</c:v>
                </c:pt>
                <c:pt idx="937">
                  <c:v>102.75</c:v>
                </c:pt>
                <c:pt idx="938">
                  <c:v>102.76</c:v>
                </c:pt>
                <c:pt idx="939">
                  <c:v>102.55</c:v>
                </c:pt>
                <c:pt idx="940">
                  <c:v>102.55</c:v>
                </c:pt>
                <c:pt idx="941">
                  <c:v>102.67</c:v>
                </c:pt>
                <c:pt idx="942">
                  <c:v>102.62</c:v>
                </c:pt>
                <c:pt idx="943">
                  <c:v>102.46</c:v>
                </c:pt>
                <c:pt idx="944">
                  <c:v>102.48</c:v>
                </c:pt>
                <c:pt idx="945">
                  <c:v>102.2</c:v>
                </c:pt>
                <c:pt idx="946">
                  <c:v>102.35</c:v>
                </c:pt>
                <c:pt idx="947">
                  <c:v>102.25</c:v>
                </c:pt>
                <c:pt idx="948">
                  <c:v>101.94</c:v>
                </c:pt>
                <c:pt idx="949">
                  <c:v>101.92</c:v>
                </c:pt>
                <c:pt idx="950">
                  <c:v>102</c:v>
                </c:pt>
                <c:pt idx="951">
                  <c:v>101.27</c:v>
                </c:pt>
                <c:pt idx="952">
                  <c:v>101.75</c:v>
                </c:pt>
                <c:pt idx="953">
                  <c:v>101.91</c:v>
                </c:pt>
                <c:pt idx="954">
                  <c:v>101.73</c:v>
                </c:pt>
                <c:pt idx="955">
                  <c:v>101.49</c:v>
                </c:pt>
                <c:pt idx="956">
                  <c:v>101.45</c:v>
                </c:pt>
                <c:pt idx="957">
                  <c:v>101.42</c:v>
                </c:pt>
                <c:pt idx="958">
                  <c:v>101.65</c:v>
                </c:pt>
                <c:pt idx="959">
                  <c:v>101.55</c:v>
                </c:pt>
                <c:pt idx="960">
                  <c:v>101.17</c:v>
                </c:pt>
                <c:pt idx="961">
                  <c:v>101.17</c:v>
                </c:pt>
                <c:pt idx="962">
                  <c:v>101.16</c:v>
                </c:pt>
                <c:pt idx="963">
                  <c:v>101.26</c:v>
                </c:pt>
                <c:pt idx="964">
                  <c:v>101.18</c:v>
                </c:pt>
                <c:pt idx="965">
                  <c:v>101.29</c:v>
                </c:pt>
                <c:pt idx="966">
                  <c:v>101.26</c:v>
                </c:pt>
                <c:pt idx="967">
                  <c:v>101.08</c:v>
                </c:pt>
                <c:pt idx="968">
                  <c:v>100.85</c:v>
                </c:pt>
                <c:pt idx="969">
                  <c:v>100.71</c:v>
                </c:pt>
                <c:pt idx="970">
                  <c:v>100.49</c:v>
                </c:pt>
                <c:pt idx="971">
                  <c:v>100.89</c:v>
                </c:pt>
                <c:pt idx="972">
                  <c:v>101.39</c:v>
                </c:pt>
                <c:pt idx="973">
                  <c:v>101.23</c:v>
                </c:pt>
                <c:pt idx="974">
                  <c:v>100.48</c:v>
                </c:pt>
                <c:pt idx="975">
                  <c:v>100.38</c:v>
                </c:pt>
                <c:pt idx="976">
                  <c:v>99.14</c:v>
                </c:pt>
                <c:pt idx="977">
                  <c:v>99.84</c:v>
                </c:pt>
                <c:pt idx="978">
                  <c:v>100.33</c:v>
                </c:pt>
                <c:pt idx="979">
                  <c:v>100.69</c:v>
                </c:pt>
                <c:pt idx="980">
                  <c:v>100.01</c:v>
                </c:pt>
                <c:pt idx="981">
                  <c:v>99.58</c:v>
                </c:pt>
                <c:pt idx="982">
                  <c:v>99.38</c:v>
                </c:pt>
                <c:pt idx="983">
                  <c:v>99.42</c:v>
                </c:pt>
                <c:pt idx="984">
                  <c:v>99.57</c:v>
                </c:pt>
                <c:pt idx="985">
                  <c:v>99.99</c:v>
                </c:pt>
                <c:pt idx="986">
                  <c:v>99.92</c:v>
                </c:pt>
                <c:pt idx="987">
                  <c:v>99.49</c:v>
                </c:pt>
                <c:pt idx="988">
                  <c:v>99.34</c:v>
                </c:pt>
                <c:pt idx="989">
                  <c:v>99.47</c:v>
                </c:pt>
                <c:pt idx="990">
                  <c:v>98.99</c:v>
                </c:pt>
                <c:pt idx="991">
                  <c:v>98.98</c:v>
                </c:pt>
                <c:pt idx="992">
                  <c:v>98.89</c:v>
                </c:pt>
                <c:pt idx="993">
                  <c:v>98.69</c:v>
                </c:pt>
                <c:pt idx="994">
                  <c:v>98.89</c:v>
                </c:pt>
                <c:pt idx="995">
                  <c:v>98.55</c:v>
                </c:pt>
                <c:pt idx="996">
                  <c:v>97.93</c:v>
                </c:pt>
                <c:pt idx="997">
                  <c:v>98.09</c:v>
                </c:pt>
                <c:pt idx="998">
                  <c:v>98.51</c:v>
                </c:pt>
                <c:pt idx="999">
                  <c:v>98.29</c:v>
                </c:pt>
                <c:pt idx="1000">
                  <c:v>98.25</c:v>
                </c:pt>
                <c:pt idx="1001">
                  <c:v>98</c:v>
                </c:pt>
                <c:pt idx="1002">
                  <c:v>98.01</c:v>
                </c:pt>
                <c:pt idx="1003">
                  <c:v>97.63</c:v>
                </c:pt>
                <c:pt idx="1004">
                  <c:v>97.29</c:v>
                </c:pt>
                <c:pt idx="1005">
                  <c:v>97.71</c:v>
                </c:pt>
                <c:pt idx="1006">
                  <c:v>97.17</c:v>
                </c:pt>
                <c:pt idx="1007">
                  <c:v>96.62</c:v>
                </c:pt>
                <c:pt idx="1008">
                  <c:v>96.64</c:v>
                </c:pt>
                <c:pt idx="1009">
                  <c:v>97.14</c:v>
                </c:pt>
                <c:pt idx="1010">
                  <c:v>96.94</c:v>
                </c:pt>
                <c:pt idx="1011">
                  <c:v>96.86</c:v>
                </c:pt>
                <c:pt idx="1012">
                  <c:v>96.98</c:v>
                </c:pt>
                <c:pt idx="1013">
                  <c:v>97.39</c:v>
                </c:pt>
                <c:pt idx="1014">
                  <c:v>97.11</c:v>
                </c:pt>
                <c:pt idx="1015">
                  <c:v>96.92</c:v>
                </c:pt>
                <c:pt idx="1016">
                  <c:v>96.82</c:v>
                </c:pt>
                <c:pt idx="1017">
                  <c:v>96.37</c:v>
                </c:pt>
                <c:pt idx="1018">
                  <c:v>96.15</c:v>
                </c:pt>
                <c:pt idx="1019">
                  <c:v>96.16</c:v>
                </c:pt>
                <c:pt idx="1020">
                  <c:v>95.47</c:v>
                </c:pt>
                <c:pt idx="1021">
                  <c:v>95.07</c:v>
                </c:pt>
                <c:pt idx="1022">
                  <c:v>94.43</c:v>
                </c:pt>
                <c:pt idx="1023">
                  <c:v>94.95</c:v>
                </c:pt>
                <c:pt idx="1024">
                  <c:v>95.75</c:v>
                </c:pt>
                <c:pt idx="1025">
                  <c:v>95.59</c:v>
                </c:pt>
                <c:pt idx="1026">
                  <c:v>95.61</c:v>
                </c:pt>
                <c:pt idx="1027">
                  <c:v>95.88</c:v>
                </c:pt>
                <c:pt idx="1028">
                  <c:v>96.37</c:v>
                </c:pt>
                <c:pt idx="1029">
                  <c:v>96.41</c:v>
                </c:pt>
                <c:pt idx="1030">
                  <c:v>96.16</c:v>
                </c:pt>
                <c:pt idx="1031">
                  <c:v>95.98</c:v>
                </c:pt>
                <c:pt idx="1032">
                  <c:v>95.4</c:v>
                </c:pt>
                <c:pt idx="1033">
                  <c:v>95.49</c:v>
                </c:pt>
                <c:pt idx="1034">
                  <c:v>94.96</c:v>
                </c:pt>
                <c:pt idx="1035">
                  <c:v>94.98</c:v>
                </c:pt>
                <c:pt idx="1036">
                  <c:v>94.77</c:v>
                </c:pt>
                <c:pt idx="1037">
                  <c:v>94.76</c:v>
                </c:pt>
                <c:pt idx="1038">
                  <c:v>94.37</c:v>
                </c:pt>
                <c:pt idx="1039">
                  <c:v>94.22</c:v>
                </c:pt>
                <c:pt idx="1040">
                  <c:v>93.56</c:v>
                </c:pt>
                <c:pt idx="1041">
                  <c:v>93.71</c:v>
                </c:pt>
                <c:pt idx="1042">
                  <c:v>93.21</c:v>
                </c:pt>
                <c:pt idx="1043">
                  <c:v>92.93</c:v>
                </c:pt>
                <c:pt idx="1044">
                  <c:v>93</c:v>
                </c:pt>
                <c:pt idx="1045">
                  <c:v>92.82</c:v>
                </c:pt>
                <c:pt idx="1046">
                  <c:v>93.2</c:v>
                </c:pt>
                <c:pt idx="1047">
                  <c:v>93.17</c:v>
                </c:pt>
                <c:pt idx="1048">
                  <c:v>93.4</c:v>
                </c:pt>
                <c:pt idx="1049">
                  <c:v>94.09</c:v>
                </c:pt>
                <c:pt idx="1050">
                  <c:v>94.18</c:v>
                </c:pt>
                <c:pt idx="1051">
                  <c:v>93.7</c:v>
                </c:pt>
                <c:pt idx="1052">
                  <c:v>94.18</c:v>
                </c:pt>
                <c:pt idx="1053">
                  <c:v>94.19</c:v>
                </c:pt>
                <c:pt idx="1054">
                  <c:v>93.99</c:v>
                </c:pt>
                <c:pt idx="1055">
                  <c:v>93.86</c:v>
                </c:pt>
                <c:pt idx="1056">
                  <c:v>93.6</c:v>
                </c:pt>
                <c:pt idx="1057">
                  <c:v>93.44</c:v>
                </c:pt>
                <c:pt idx="1058">
                  <c:v>93.67</c:v>
                </c:pt>
                <c:pt idx="1059">
                  <c:v>93.86</c:v>
                </c:pt>
                <c:pt idx="1060">
                  <c:v>94.09</c:v>
                </c:pt>
                <c:pt idx="1061">
                  <c:v>94.29</c:v>
                </c:pt>
                <c:pt idx="1062">
                  <c:v>94.49</c:v>
                </c:pt>
                <c:pt idx="1063">
                  <c:v>94.87</c:v>
                </c:pt>
                <c:pt idx="1064">
                  <c:v>94.82</c:v>
                </c:pt>
                <c:pt idx="1065">
                  <c:v>94.45</c:v>
                </c:pt>
                <c:pt idx="1066">
                  <c:v>94.54</c:v>
                </c:pt>
                <c:pt idx="1067">
                  <c:v>94.78</c:v>
                </c:pt>
                <c:pt idx="1068">
                  <c:v>95.36</c:v>
                </c:pt>
                <c:pt idx="1069">
                  <c:v>95.36</c:v>
                </c:pt>
                <c:pt idx="1070">
                  <c:v>95.14</c:v>
                </c:pt>
                <c:pt idx="1071">
                  <c:v>95.5</c:v>
                </c:pt>
                <c:pt idx="1072">
                  <c:v>95.79</c:v>
                </c:pt>
                <c:pt idx="1073">
                  <c:v>95.63</c:v>
                </c:pt>
                <c:pt idx="1074">
                  <c:v>95.9</c:v>
                </c:pt>
                <c:pt idx="1075">
                  <c:v>95.57</c:v>
                </c:pt>
                <c:pt idx="1076">
                  <c:v>95.57</c:v>
                </c:pt>
                <c:pt idx="1077">
                  <c:v>95.55</c:v>
                </c:pt>
                <c:pt idx="1078">
                  <c:v>95.54</c:v>
                </c:pt>
                <c:pt idx="1079">
                  <c:v>95.69</c:v>
                </c:pt>
                <c:pt idx="1080">
                  <c:v>95.61</c:v>
                </c:pt>
                <c:pt idx="1081">
                  <c:v>95.23</c:v>
                </c:pt>
                <c:pt idx="1082">
                  <c:v>95.23</c:v>
                </c:pt>
                <c:pt idx="1083">
                  <c:v>95.62</c:v>
                </c:pt>
                <c:pt idx="1084">
                  <c:v>95.8</c:v>
                </c:pt>
                <c:pt idx="1085">
                  <c:v>95.41</c:v>
                </c:pt>
                <c:pt idx="1086">
                  <c:v>95.39</c:v>
                </c:pt>
                <c:pt idx="1087">
                  <c:v>95.36</c:v>
                </c:pt>
                <c:pt idx="1088">
                  <c:v>95.44</c:v>
                </c:pt>
                <c:pt idx="1089">
                  <c:v>95.25</c:v>
                </c:pt>
                <c:pt idx="1090">
                  <c:v>95.24</c:v>
                </c:pt>
                <c:pt idx="1091">
                  <c:v>94.93</c:v>
                </c:pt>
                <c:pt idx="1092">
                  <c:v>94.61</c:v>
                </c:pt>
                <c:pt idx="1093">
                  <c:v>94.93</c:v>
                </c:pt>
                <c:pt idx="1094">
                  <c:v>95.1</c:v>
                </c:pt>
                <c:pt idx="1095">
                  <c:v>94.57</c:v>
                </c:pt>
                <c:pt idx="1096">
                  <c:v>94.59</c:v>
                </c:pt>
                <c:pt idx="1097">
                  <c:v>95.25</c:v>
                </c:pt>
                <c:pt idx="1098">
                  <c:v>95.12</c:v>
                </c:pt>
                <c:pt idx="1099">
                  <c:v>94.92</c:v>
                </c:pt>
                <c:pt idx="1100">
                  <c:v>94.93</c:v>
                </c:pt>
                <c:pt idx="1101">
                  <c:v>94.46</c:v>
                </c:pt>
                <c:pt idx="1102">
                  <c:v>94.31</c:v>
                </c:pt>
                <c:pt idx="1103">
                  <c:v>94.24</c:v>
                </c:pt>
                <c:pt idx="1104">
                  <c:v>94.24</c:v>
                </c:pt>
                <c:pt idx="1105">
                  <c:v>94.39</c:v>
                </c:pt>
                <c:pt idx="1106">
                  <c:v>94.48</c:v>
                </c:pt>
                <c:pt idx="1107">
                  <c:v>94.63</c:v>
                </c:pt>
                <c:pt idx="1108">
                  <c:v>94.53</c:v>
                </c:pt>
                <c:pt idx="1109">
                  <c:v>94.36</c:v>
                </c:pt>
                <c:pt idx="1110">
                  <c:v>94.47</c:v>
                </c:pt>
                <c:pt idx="1111">
                  <c:v>94.47</c:v>
                </c:pt>
                <c:pt idx="1112">
                  <c:v>94.56</c:v>
                </c:pt>
                <c:pt idx="1113">
                  <c:v>94.64</c:v>
                </c:pt>
                <c:pt idx="1114">
                  <c:v>94.56</c:v>
                </c:pt>
                <c:pt idx="1115">
                  <c:v>94.52</c:v>
                </c:pt>
                <c:pt idx="1116">
                  <c:v>94.54</c:v>
                </c:pt>
                <c:pt idx="1117">
                  <c:v>94.59</c:v>
                </c:pt>
                <c:pt idx="1118">
                  <c:v>94.58</c:v>
                </c:pt>
                <c:pt idx="1119">
                  <c:v>94.58</c:v>
                </c:pt>
                <c:pt idx="1120">
                  <c:v>94.73</c:v>
                </c:pt>
                <c:pt idx="1121">
                  <c:v>94.83</c:v>
                </c:pt>
                <c:pt idx="1122">
                  <c:v>94.82</c:v>
                </c:pt>
                <c:pt idx="1123">
                  <c:v>95.01</c:v>
                </c:pt>
                <c:pt idx="1124">
                  <c:v>95.08</c:v>
                </c:pt>
                <c:pt idx="1125">
                  <c:v>95.16</c:v>
                </c:pt>
                <c:pt idx="1126">
                  <c:v>95.24</c:v>
                </c:pt>
                <c:pt idx="1127">
                  <c:v>95.58</c:v>
                </c:pt>
                <c:pt idx="1128">
                  <c:v>95.86</c:v>
                </c:pt>
                <c:pt idx="1129">
                  <c:v>96.07</c:v>
                </c:pt>
                <c:pt idx="1130">
                  <c:v>96.66</c:v>
                </c:pt>
                <c:pt idx="1131">
                  <c:v>96.73</c:v>
                </c:pt>
                <c:pt idx="1132">
                  <c:v>97.2</c:v>
                </c:pt>
                <c:pt idx="1133">
                  <c:v>97.03</c:v>
                </c:pt>
                <c:pt idx="1134">
                  <c:v>96.91</c:v>
                </c:pt>
                <c:pt idx="1135">
                  <c:v>97.46</c:v>
                </c:pt>
                <c:pt idx="1136">
                  <c:v>97.74</c:v>
                </c:pt>
                <c:pt idx="1137">
                  <c:v>97.99</c:v>
                </c:pt>
                <c:pt idx="1138">
                  <c:v>98.23</c:v>
                </c:pt>
                <c:pt idx="1139">
                  <c:v>98.6</c:v>
                </c:pt>
                <c:pt idx="1140">
                  <c:v>99.02</c:v>
                </c:pt>
                <c:pt idx="1141">
                  <c:v>99.34</c:v>
                </c:pt>
                <c:pt idx="1142">
                  <c:v>99.63</c:v>
                </c:pt>
                <c:pt idx="1143">
                  <c:v>99.71</c:v>
                </c:pt>
                <c:pt idx="1144">
                  <c:v>100.21</c:v>
                </c:pt>
                <c:pt idx="1145">
                  <c:v>100.26</c:v>
                </c:pt>
                <c:pt idx="1146">
                  <c:v>100.07</c:v>
                </c:pt>
                <c:pt idx="1147">
                  <c:v>100.69</c:v>
                </c:pt>
                <c:pt idx="1148">
                  <c:v>100.88</c:v>
                </c:pt>
                <c:pt idx="1149">
                  <c:v>101.16</c:v>
                </c:pt>
                <c:pt idx="1150">
                  <c:v>101.25</c:v>
                </c:pt>
                <c:pt idx="1151">
                  <c:v>101.3</c:v>
                </c:pt>
                <c:pt idx="1152">
                  <c:v>101.21</c:v>
                </c:pt>
                <c:pt idx="1153">
                  <c:v>100.92</c:v>
                </c:pt>
                <c:pt idx="1154">
                  <c:v>101.38</c:v>
                </c:pt>
                <c:pt idx="1155">
                  <c:v>101.85</c:v>
                </c:pt>
                <c:pt idx="1156">
                  <c:v>101.75</c:v>
                </c:pt>
                <c:pt idx="1157">
                  <c:v>101.91</c:v>
                </c:pt>
                <c:pt idx="1158">
                  <c:v>101.98</c:v>
                </c:pt>
                <c:pt idx="1159">
                  <c:v>101.84</c:v>
                </c:pt>
                <c:pt idx="1160">
                  <c:v>101.63</c:v>
                </c:pt>
                <c:pt idx="1161">
                  <c:v>101.68</c:v>
                </c:pt>
                <c:pt idx="1162">
                  <c:v>101.57</c:v>
                </c:pt>
                <c:pt idx="1163">
                  <c:v>101.21</c:v>
                </c:pt>
                <c:pt idx="1164">
                  <c:v>101.32</c:v>
                </c:pt>
                <c:pt idx="1165">
                  <c:v>101.39</c:v>
                </c:pt>
                <c:pt idx="1166">
                  <c:v>101.62</c:v>
                </c:pt>
                <c:pt idx="1167">
                  <c:v>101.76</c:v>
                </c:pt>
                <c:pt idx="1168">
                  <c:v>101.65</c:v>
                </c:pt>
                <c:pt idx="1169">
                  <c:v>101.68</c:v>
                </c:pt>
                <c:pt idx="1170">
                  <c:v>101.76</c:v>
                </c:pt>
                <c:pt idx="1171">
                  <c:v>101.79</c:v>
                </c:pt>
                <c:pt idx="1172">
                  <c:v>101.89</c:v>
                </c:pt>
                <c:pt idx="1173">
                  <c:v>101.69</c:v>
                </c:pt>
                <c:pt idx="1174">
                  <c:v>101.87</c:v>
                </c:pt>
                <c:pt idx="1175">
                  <c:v>101.91</c:v>
                </c:pt>
                <c:pt idx="1176">
                  <c:v>101.84</c:v>
                </c:pt>
                <c:pt idx="1177">
                  <c:v>101.85</c:v>
                </c:pt>
                <c:pt idx="1178">
                  <c:v>101.97</c:v>
                </c:pt>
                <c:pt idx="1179">
                  <c:v>102.09</c:v>
                </c:pt>
                <c:pt idx="1180">
                  <c:v>102.22</c:v>
                </c:pt>
                <c:pt idx="1181">
                  <c:v>102.3</c:v>
                </c:pt>
                <c:pt idx="1182">
                  <c:v>102.82</c:v>
                </c:pt>
                <c:pt idx="1183">
                  <c:v>103.24</c:v>
                </c:pt>
                <c:pt idx="1184">
                  <c:v>103.52</c:v>
                </c:pt>
                <c:pt idx="1185">
                  <c:v>103.65</c:v>
                </c:pt>
                <c:pt idx="1186">
                  <c:v>104.32</c:v>
                </c:pt>
                <c:pt idx="1187">
                  <c:v>104.81</c:v>
                </c:pt>
                <c:pt idx="1188">
                  <c:v>104.55</c:v>
                </c:pt>
                <c:pt idx="1189">
                  <c:v>104.19</c:v>
                </c:pt>
                <c:pt idx="1190">
                  <c:v>104.48</c:v>
                </c:pt>
                <c:pt idx="1191">
                  <c:v>104.77</c:v>
                </c:pt>
                <c:pt idx="1192">
                  <c:v>104.24</c:v>
                </c:pt>
                <c:pt idx="1193">
                  <c:v>103.46</c:v>
                </c:pt>
                <c:pt idx="1194">
                  <c:v>103.52</c:v>
                </c:pt>
                <c:pt idx="1195">
                  <c:v>103.95</c:v>
                </c:pt>
                <c:pt idx="1196">
                  <c:v>103.49</c:v>
                </c:pt>
                <c:pt idx="1197">
                  <c:v>103.28</c:v>
                </c:pt>
                <c:pt idx="1198">
                  <c:v>103.38</c:v>
                </c:pt>
                <c:pt idx="1199">
                  <c:v>103.13</c:v>
                </c:pt>
                <c:pt idx="1200">
                  <c:v>102.47</c:v>
                </c:pt>
                <c:pt idx="1201">
                  <c:v>103.01</c:v>
                </c:pt>
                <c:pt idx="1202">
                  <c:v>102.44</c:v>
                </c:pt>
                <c:pt idx="1203">
                  <c:v>102.19</c:v>
                </c:pt>
                <c:pt idx="1204">
                  <c:v>102.25</c:v>
                </c:pt>
                <c:pt idx="1205">
                  <c:v>102.23</c:v>
                </c:pt>
                <c:pt idx="1206">
                  <c:v>102.05</c:v>
                </c:pt>
                <c:pt idx="1207">
                  <c:v>101.75</c:v>
                </c:pt>
                <c:pt idx="1208">
                  <c:v>101.89</c:v>
                </c:pt>
                <c:pt idx="1209">
                  <c:v>101.84</c:v>
                </c:pt>
                <c:pt idx="1210">
                  <c:v>102.02</c:v>
                </c:pt>
                <c:pt idx="1211">
                  <c:v>102.1</c:v>
                </c:pt>
                <c:pt idx="1212">
                  <c:v>102.02</c:v>
                </c:pt>
                <c:pt idx="1213">
                  <c:v>101.81</c:v>
                </c:pt>
                <c:pt idx="1214">
                  <c:v>101.61</c:v>
                </c:pt>
                <c:pt idx="1215">
                  <c:v>101.59</c:v>
                </c:pt>
                <c:pt idx="1216">
                  <c:v>102.07</c:v>
                </c:pt>
                <c:pt idx="1217">
                  <c:v>101.83</c:v>
                </c:pt>
                <c:pt idx="1218">
                  <c:v>101.94</c:v>
                </c:pt>
                <c:pt idx="1219">
                  <c:v>101.92</c:v>
                </c:pt>
                <c:pt idx="1220">
                  <c:v>101.99</c:v>
                </c:pt>
                <c:pt idx="1221">
                  <c:v>102.3</c:v>
                </c:pt>
                <c:pt idx="1222">
                  <c:v>102.71</c:v>
                </c:pt>
                <c:pt idx="1223">
                  <c:v>103.31</c:v>
                </c:pt>
                <c:pt idx="1224">
                  <c:v>103.08</c:v>
                </c:pt>
                <c:pt idx="1225">
                  <c:v>102.93</c:v>
                </c:pt>
                <c:pt idx="1226">
                  <c:v>102.64</c:v>
                </c:pt>
                <c:pt idx="1227">
                  <c:v>102.94</c:v>
                </c:pt>
                <c:pt idx="1228">
                  <c:v>102.95</c:v>
                </c:pt>
                <c:pt idx="1229">
                  <c:v>102.94</c:v>
                </c:pt>
                <c:pt idx="1230">
                  <c:v>103.23</c:v>
                </c:pt>
                <c:pt idx="1231">
                  <c:v>103.53</c:v>
                </c:pt>
                <c:pt idx="1232">
                  <c:v>103.37</c:v>
                </c:pt>
                <c:pt idx="1233">
                  <c:v>103.39</c:v>
                </c:pt>
                <c:pt idx="1234">
                  <c:v>103.36</c:v>
                </c:pt>
                <c:pt idx="1235">
                  <c:v>103.17</c:v>
                </c:pt>
                <c:pt idx="1236">
                  <c:v>103.55</c:v>
                </c:pt>
                <c:pt idx="1237">
                  <c:v>103.48</c:v>
                </c:pt>
                <c:pt idx="1238">
                  <c:v>103.63</c:v>
                </c:pt>
                <c:pt idx="1239">
                  <c:v>103.6</c:v>
                </c:pt>
                <c:pt idx="1240">
                  <c:v>103.65</c:v>
                </c:pt>
                <c:pt idx="1241">
                  <c:v>103.75</c:v>
                </c:pt>
                <c:pt idx="1242">
                  <c:v>103.92</c:v>
                </c:pt>
                <c:pt idx="1243">
                  <c:v>103.8</c:v>
                </c:pt>
                <c:pt idx="1244">
                  <c:v>103.61</c:v>
                </c:pt>
                <c:pt idx="1245">
                  <c:v>103.54</c:v>
                </c:pt>
                <c:pt idx="1246">
                  <c:v>103.47</c:v>
                </c:pt>
                <c:pt idx="1247">
                  <c:v>103.42</c:v>
                </c:pt>
                <c:pt idx="1248">
                  <c:v>103.32</c:v>
                </c:pt>
                <c:pt idx="1249">
                  <c:v>103.33</c:v>
                </c:pt>
                <c:pt idx="1250">
                  <c:v>103.38</c:v>
                </c:pt>
                <c:pt idx="1251">
                  <c:v>103.5</c:v>
                </c:pt>
                <c:pt idx="1252">
                  <c:v>103.51</c:v>
                </c:pt>
                <c:pt idx="1253">
                  <c:v>103.51</c:v>
                </c:pt>
                <c:pt idx="1254">
                  <c:v>103.49</c:v>
                </c:pt>
                <c:pt idx="1255">
                  <c:v>102.99</c:v>
                </c:pt>
                <c:pt idx="1256">
                  <c:v>103</c:v>
                </c:pt>
                <c:pt idx="1257">
                  <c:v>102.91</c:v>
                </c:pt>
                <c:pt idx="1258">
                  <c:v>103</c:v>
                </c:pt>
                <c:pt idx="1259">
                  <c:v>103.22</c:v>
                </c:pt>
                <c:pt idx="1260">
                  <c:v>103.2</c:v>
                </c:pt>
                <c:pt idx="1261">
                  <c:v>103.25</c:v>
                </c:pt>
                <c:pt idx="1262">
                  <c:v>103.12</c:v>
                </c:pt>
                <c:pt idx="1263">
                  <c:v>103.1</c:v>
                </c:pt>
                <c:pt idx="1264">
                  <c:v>103.15</c:v>
                </c:pt>
                <c:pt idx="1265">
                  <c:v>103.09</c:v>
                </c:pt>
                <c:pt idx="1266">
                  <c:v>103.16</c:v>
                </c:pt>
                <c:pt idx="1267">
                  <c:v>103.69</c:v>
                </c:pt>
                <c:pt idx="1268">
                  <c:v>103.77</c:v>
                </c:pt>
                <c:pt idx="1269">
                  <c:v>103.83</c:v>
                </c:pt>
                <c:pt idx="1270">
                  <c:v>103.68</c:v>
                </c:pt>
                <c:pt idx="1271">
                  <c:v>103.66</c:v>
                </c:pt>
                <c:pt idx="1272">
                  <c:v>103.72</c:v>
                </c:pt>
                <c:pt idx="1273">
                  <c:v>103.74</c:v>
                </c:pt>
                <c:pt idx="1274">
                  <c:v>103.88</c:v>
                </c:pt>
                <c:pt idx="1275">
                  <c:v>103.52</c:v>
                </c:pt>
                <c:pt idx="1276">
                  <c:v>103.6</c:v>
                </c:pt>
                <c:pt idx="1277">
                  <c:v>103.32</c:v>
                </c:pt>
                <c:pt idx="1278">
                  <c:v>103.45</c:v>
                </c:pt>
                <c:pt idx="1279">
                  <c:v>103.49</c:v>
                </c:pt>
                <c:pt idx="1280">
                  <c:v>103.29</c:v>
                </c:pt>
                <c:pt idx="1281">
                  <c:v>103.24</c:v>
                </c:pt>
                <c:pt idx="1282">
                  <c:v>102.95</c:v>
                </c:pt>
                <c:pt idx="1283">
                  <c:v>103.32</c:v>
                </c:pt>
                <c:pt idx="1284">
                  <c:v>103.66</c:v>
                </c:pt>
                <c:pt idx="1285">
                  <c:v>103.51</c:v>
                </c:pt>
                <c:pt idx="1286">
                  <c:v>103.46</c:v>
                </c:pt>
                <c:pt idx="1287">
                  <c:v>103.68</c:v>
                </c:pt>
                <c:pt idx="1288">
                  <c:v>103.76</c:v>
                </c:pt>
                <c:pt idx="1289">
                  <c:v>103.81</c:v>
                </c:pt>
                <c:pt idx="1290">
                  <c:v>103.66</c:v>
                </c:pt>
                <c:pt idx="1291">
                  <c:v>103.6</c:v>
                </c:pt>
                <c:pt idx="1292">
                  <c:v>103.66</c:v>
                </c:pt>
                <c:pt idx="1293">
                  <c:v>104.01</c:v>
                </c:pt>
                <c:pt idx="1294">
                  <c:v>104.07</c:v>
                </c:pt>
                <c:pt idx="1295">
                  <c:v>104.03</c:v>
                </c:pt>
                <c:pt idx="1296">
                  <c:v>104.33</c:v>
                </c:pt>
                <c:pt idx="1297">
                  <c:v>104.56</c:v>
                </c:pt>
                <c:pt idx="1298">
                  <c:v>104.6</c:v>
                </c:pt>
                <c:pt idx="1299">
                  <c:v>104.66</c:v>
                </c:pt>
                <c:pt idx="1300">
                  <c:v>104.96</c:v>
                </c:pt>
                <c:pt idx="1301">
                  <c:v>105.04</c:v>
                </c:pt>
                <c:pt idx="1302">
                  <c:v>105.15</c:v>
                </c:pt>
                <c:pt idx="1303">
                  <c:v>105.68</c:v>
                </c:pt>
                <c:pt idx="1304">
                  <c:v>106.02</c:v>
                </c:pt>
                <c:pt idx="1305">
                  <c:v>105.94</c:v>
                </c:pt>
                <c:pt idx="1306">
                  <c:v>105.74</c:v>
                </c:pt>
                <c:pt idx="1307">
                  <c:v>105.56</c:v>
                </c:pt>
                <c:pt idx="1308">
                  <c:v>105.41</c:v>
                </c:pt>
                <c:pt idx="1309">
                  <c:v>105.59</c:v>
                </c:pt>
                <c:pt idx="1310">
                  <c:v>105.45</c:v>
                </c:pt>
                <c:pt idx="1311">
                  <c:v>105.39</c:v>
                </c:pt>
                <c:pt idx="1312">
                  <c:v>105.61</c:v>
                </c:pt>
                <c:pt idx="1313">
                  <c:v>105.6</c:v>
                </c:pt>
                <c:pt idx="1314">
                  <c:v>105.36</c:v>
                </c:pt>
                <c:pt idx="1315">
                  <c:v>105.34</c:v>
                </c:pt>
                <c:pt idx="1316">
                  <c:v>105.37</c:v>
                </c:pt>
                <c:pt idx="1317">
                  <c:v>105.82</c:v>
                </c:pt>
                <c:pt idx="1318">
                  <c:v>105.82</c:v>
                </c:pt>
                <c:pt idx="1319">
                  <c:v>105.81</c:v>
                </c:pt>
                <c:pt idx="1320">
                  <c:v>105.91</c:v>
                </c:pt>
                <c:pt idx="1321">
                  <c:v>105.97</c:v>
                </c:pt>
                <c:pt idx="1322">
                  <c:v>106.14</c:v>
                </c:pt>
                <c:pt idx="1323">
                  <c:v>106.57</c:v>
                </c:pt>
                <c:pt idx="1324">
                  <c:v>106.33</c:v>
                </c:pt>
                <c:pt idx="1325">
                  <c:v>105.94</c:v>
                </c:pt>
                <c:pt idx="1326">
                  <c:v>106.11</c:v>
                </c:pt>
                <c:pt idx="1327">
                  <c:v>106.08</c:v>
                </c:pt>
                <c:pt idx="1328">
                  <c:v>106.15</c:v>
                </c:pt>
                <c:pt idx="1329">
                  <c:v>106.11</c:v>
                </c:pt>
                <c:pt idx="1330">
                  <c:v>106.16</c:v>
                </c:pt>
                <c:pt idx="1331">
                  <c:v>106.35</c:v>
                </c:pt>
                <c:pt idx="1332">
                  <c:v>106.5</c:v>
                </c:pt>
                <c:pt idx="1333">
                  <c:v>106.46</c:v>
                </c:pt>
                <c:pt idx="1334">
                  <c:v>106.42</c:v>
                </c:pt>
                <c:pt idx="1335">
                  <c:v>106.33</c:v>
                </c:pt>
                <c:pt idx="1336">
                  <c:v>106.24</c:v>
                </c:pt>
                <c:pt idx="1337">
                  <c:v>106.23</c:v>
                </c:pt>
                <c:pt idx="1338">
                  <c:v>106.29</c:v>
                </c:pt>
                <c:pt idx="1339">
                  <c:v>106.47</c:v>
                </c:pt>
                <c:pt idx="1340">
                  <c:v>106.47</c:v>
                </c:pt>
                <c:pt idx="1341">
                  <c:v>106.03</c:v>
                </c:pt>
                <c:pt idx="1342">
                  <c:v>105.85</c:v>
                </c:pt>
                <c:pt idx="1343">
                  <c:v>105.61</c:v>
                </c:pt>
                <c:pt idx="1344">
                  <c:v>105.77</c:v>
                </c:pt>
                <c:pt idx="1345">
                  <c:v>106.03</c:v>
                </c:pt>
                <c:pt idx="1346">
                  <c:v>106.09</c:v>
                </c:pt>
                <c:pt idx="1347">
                  <c:v>106.35</c:v>
                </c:pt>
                <c:pt idx="1348">
                  <c:v>106.97</c:v>
                </c:pt>
                <c:pt idx="1349">
                  <c:v>106.8</c:v>
                </c:pt>
                <c:pt idx="1350">
                  <c:v>106.55</c:v>
                </c:pt>
                <c:pt idx="1351">
                  <c:v>106.54</c:v>
                </c:pt>
                <c:pt idx="1352">
                  <c:v>106.97</c:v>
                </c:pt>
                <c:pt idx="1353">
                  <c:v>106.68</c:v>
                </c:pt>
                <c:pt idx="1354">
                  <c:v>106.86</c:v>
                </c:pt>
                <c:pt idx="1355">
                  <c:v>107.11</c:v>
                </c:pt>
                <c:pt idx="1356">
                  <c:v>107.01</c:v>
                </c:pt>
                <c:pt idx="1357">
                  <c:v>107.29</c:v>
                </c:pt>
                <c:pt idx="1358">
                  <c:v>107.39</c:v>
                </c:pt>
                <c:pt idx="1359">
                  <c:v>107.36</c:v>
                </c:pt>
                <c:pt idx="1360">
                  <c:v>107.52</c:v>
                </c:pt>
                <c:pt idx="1361">
                  <c:v>107.6</c:v>
                </c:pt>
                <c:pt idx="1362">
                  <c:v>107.13</c:v>
                </c:pt>
                <c:pt idx="1363">
                  <c:v>107.09</c:v>
                </c:pt>
                <c:pt idx="1364">
                  <c:v>107.04</c:v>
                </c:pt>
                <c:pt idx="1365">
                  <c:v>107.19</c:v>
                </c:pt>
                <c:pt idx="1366">
                  <c:v>107.12</c:v>
                </c:pt>
                <c:pt idx="1367">
                  <c:v>107.14</c:v>
                </c:pt>
                <c:pt idx="1368">
                  <c:v>106.98</c:v>
                </c:pt>
                <c:pt idx="1369">
                  <c:v>106.96</c:v>
                </c:pt>
                <c:pt idx="1370">
                  <c:v>107</c:v>
                </c:pt>
                <c:pt idx="1371">
                  <c:v>107.05</c:v>
                </c:pt>
                <c:pt idx="1372">
                  <c:v>107.13</c:v>
                </c:pt>
                <c:pt idx="1373">
                  <c:v>107.06</c:v>
                </c:pt>
                <c:pt idx="1374">
                  <c:v>106.84</c:v>
                </c:pt>
                <c:pt idx="1375">
                  <c:v>106.67</c:v>
                </c:pt>
                <c:pt idx="1376">
                  <c:v>106.88</c:v>
                </c:pt>
                <c:pt idx="1377">
                  <c:v>106.76</c:v>
                </c:pt>
                <c:pt idx="1378">
                  <c:v>106.68</c:v>
                </c:pt>
                <c:pt idx="1379">
                  <c:v>106.64</c:v>
                </c:pt>
                <c:pt idx="1380">
                  <c:v>106.59</c:v>
                </c:pt>
                <c:pt idx="1381">
                  <c:v>106.62</c:v>
                </c:pt>
                <c:pt idx="1382">
                  <c:v>106.53</c:v>
                </c:pt>
                <c:pt idx="1383">
                  <c:v>106.55</c:v>
                </c:pt>
                <c:pt idx="1384">
                  <c:v>106.68</c:v>
                </c:pt>
                <c:pt idx="1385">
                  <c:v>106.77</c:v>
                </c:pt>
                <c:pt idx="1386">
                  <c:v>106.77</c:v>
                </c:pt>
                <c:pt idx="1387">
                  <c:v>106.69</c:v>
                </c:pt>
                <c:pt idx="1388">
                  <c:v>106.58</c:v>
                </c:pt>
                <c:pt idx="1389">
                  <c:v>106.78</c:v>
                </c:pt>
                <c:pt idx="1390">
                  <c:v>107.07</c:v>
                </c:pt>
                <c:pt idx="1391">
                  <c:v>107.19</c:v>
                </c:pt>
                <c:pt idx="1392">
                  <c:v>107.07</c:v>
                </c:pt>
                <c:pt idx="1393">
                  <c:v>107.04</c:v>
                </c:pt>
                <c:pt idx="1394">
                  <c:v>107.13</c:v>
                </c:pt>
                <c:pt idx="1395">
                  <c:v>107.2</c:v>
                </c:pt>
                <c:pt idx="1396">
                  <c:v>107.21</c:v>
                </c:pt>
                <c:pt idx="1397">
                  <c:v>107.07</c:v>
                </c:pt>
                <c:pt idx="1398">
                  <c:v>106.79</c:v>
                </c:pt>
                <c:pt idx="1399">
                  <c:v>106.74</c:v>
                </c:pt>
                <c:pt idx="1400">
                  <c:v>106.56</c:v>
                </c:pt>
                <c:pt idx="1401">
                  <c:v>106.39</c:v>
                </c:pt>
                <c:pt idx="1402">
                  <c:v>106.57</c:v>
                </c:pt>
                <c:pt idx="1403">
                  <c:v>106.44</c:v>
                </c:pt>
                <c:pt idx="1404">
                  <c:v>106.68</c:v>
                </c:pt>
                <c:pt idx="1405">
                  <c:v>106.71</c:v>
                </c:pt>
                <c:pt idx="1406">
                  <c:v>106.74</c:v>
                </c:pt>
                <c:pt idx="1407">
                  <c:v>106.79</c:v>
                </c:pt>
                <c:pt idx="1408">
                  <c:v>106.67</c:v>
                </c:pt>
                <c:pt idx="1409">
                  <c:v>106.88</c:v>
                </c:pt>
                <c:pt idx="1410">
                  <c:v>106.7</c:v>
                </c:pt>
                <c:pt idx="1411">
                  <c:v>106.53</c:v>
                </c:pt>
                <c:pt idx="1412">
                  <c:v>106.02</c:v>
                </c:pt>
                <c:pt idx="1413">
                  <c:v>106.05</c:v>
                </c:pt>
                <c:pt idx="1414">
                  <c:v>106.2</c:v>
                </c:pt>
                <c:pt idx="1415">
                  <c:v>106.35</c:v>
                </c:pt>
                <c:pt idx="1416">
                  <c:v>106.21</c:v>
                </c:pt>
                <c:pt idx="1417">
                  <c:v>106.12</c:v>
                </c:pt>
                <c:pt idx="1418">
                  <c:v>106.26</c:v>
                </c:pt>
                <c:pt idx="1419">
                  <c:v>106.06</c:v>
                </c:pt>
                <c:pt idx="1420">
                  <c:v>106.17</c:v>
                </c:pt>
                <c:pt idx="1421">
                  <c:v>106</c:v>
                </c:pt>
                <c:pt idx="1422">
                  <c:v>106.13</c:v>
                </c:pt>
                <c:pt idx="1423">
                  <c:v>105.94</c:v>
                </c:pt>
                <c:pt idx="1424">
                  <c:v>106</c:v>
                </c:pt>
                <c:pt idx="1425">
                  <c:v>106.01</c:v>
                </c:pt>
                <c:pt idx="1426">
                  <c:v>105.94</c:v>
                </c:pt>
                <c:pt idx="1427">
                  <c:v>105.87</c:v>
                </c:pt>
                <c:pt idx="1428">
                  <c:v>105.81</c:v>
                </c:pt>
                <c:pt idx="1429">
                  <c:v>105.87</c:v>
                </c:pt>
                <c:pt idx="1430">
                  <c:v>105.83</c:v>
                </c:pt>
                <c:pt idx="1431">
                  <c:v>105.78</c:v>
                </c:pt>
                <c:pt idx="1432">
                  <c:v>105.4</c:v>
                </c:pt>
                <c:pt idx="1433">
                  <c:v>105.37</c:v>
                </c:pt>
                <c:pt idx="1434">
                  <c:v>105.45</c:v>
                </c:pt>
                <c:pt idx="1435">
                  <c:v>105.54</c:v>
                </c:pt>
                <c:pt idx="1436">
                  <c:v>105.55</c:v>
                </c:pt>
                <c:pt idx="1437">
                  <c:v>105.42</c:v>
                </c:pt>
                <c:pt idx="1438">
                  <c:v>105.7</c:v>
                </c:pt>
                <c:pt idx="1439">
                  <c:v>105.65</c:v>
                </c:pt>
                <c:pt idx="1440">
                  <c:v>105.67</c:v>
                </c:pt>
                <c:pt idx="1441">
                  <c:v>105.93</c:v>
                </c:pt>
                <c:pt idx="1442">
                  <c:v>105.68</c:v>
                </c:pt>
                <c:pt idx="1443">
                  <c:v>105.5</c:v>
                </c:pt>
                <c:pt idx="1444">
                  <c:v>105.82</c:v>
                </c:pt>
                <c:pt idx="1445">
                  <c:v>105.53</c:v>
                </c:pt>
                <c:pt idx="1446">
                  <c:v>105.31</c:v>
                </c:pt>
                <c:pt idx="1447">
                  <c:v>105.25</c:v>
                </c:pt>
                <c:pt idx="1448">
                  <c:v>105.34</c:v>
                </c:pt>
                <c:pt idx="1449">
                  <c:v>105.44</c:v>
                </c:pt>
                <c:pt idx="1450">
                  <c:v>105.62</c:v>
                </c:pt>
                <c:pt idx="1451">
                  <c:v>105.55</c:v>
                </c:pt>
                <c:pt idx="1452">
                  <c:v>105.78</c:v>
                </c:pt>
                <c:pt idx="1453">
                  <c:v>105.94</c:v>
                </c:pt>
                <c:pt idx="1454">
                  <c:v>106.31</c:v>
                </c:pt>
                <c:pt idx="1455">
                  <c:v>106.06</c:v>
                </c:pt>
                <c:pt idx="1456">
                  <c:v>105.8</c:v>
                </c:pt>
                <c:pt idx="1457">
                  <c:v>105.94</c:v>
                </c:pt>
                <c:pt idx="1458">
                  <c:v>105.92</c:v>
                </c:pt>
                <c:pt idx="1459">
                  <c:v>105.99</c:v>
                </c:pt>
                <c:pt idx="1460">
                  <c:v>106.04</c:v>
                </c:pt>
                <c:pt idx="1461">
                  <c:v>105.93</c:v>
                </c:pt>
                <c:pt idx="1462">
                  <c:v>106.04</c:v>
                </c:pt>
                <c:pt idx="1463">
                  <c:v>105.94</c:v>
                </c:pt>
                <c:pt idx="1464">
                  <c:v>106.1</c:v>
                </c:pt>
                <c:pt idx="1465">
                  <c:v>105.85</c:v>
                </c:pt>
                <c:pt idx="1466">
                  <c:v>106</c:v>
                </c:pt>
                <c:pt idx="1467">
                  <c:v>106.03</c:v>
                </c:pt>
                <c:pt idx="1468">
                  <c:v>105.88</c:v>
                </c:pt>
                <c:pt idx="1469">
                  <c:v>105.93</c:v>
                </c:pt>
                <c:pt idx="1470">
                  <c:v>105.89</c:v>
                </c:pt>
                <c:pt idx="1471">
                  <c:v>105.91</c:v>
                </c:pt>
                <c:pt idx="1472">
                  <c:v>105.87</c:v>
                </c:pt>
                <c:pt idx="1473">
                  <c:v>105.92</c:v>
                </c:pt>
                <c:pt idx="1474">
                  <c:v>105.79</c:v>
                </c:pt>
                <c:pt idx="1475">
                  <c:v>105.81</c:v>
                </c:pt>
                <c:pt idx="1476">
                  <c:v>105.71</c:v>
                </c:pt>
                <c:pt idx="1477">
                  <c:v>105.56</c:v>
                </c:pt>
                <c:pt idx="1478">
                  <c:v>105.68</c:v>
                </c:pt>
                <c:pt idx="1479">
                  <c:v>105.73</c:v>
                </c:pt>
                <c:pt idx="1480">
                  <c:v>105.92</c:v>
                </c:pt>
                <c:pt idx="1481">
                  <c:v>106.02</c:v>
                </c:pt>
                <c:pt idx="1482">
                  <c:v>106.19</c:v>
                </c:pt>
                <c:pt idx="1483">
                  <c:v>106.23</c:v>
                </c:pt>
                <c:pt idx="1484">
                  <c:v>106.18</c:v>
                </c:pt>
                <c:pt idx="1485">
                  <c:v>106.12</c:v>
                </c:pt>
                <c:pt idx="1486">
                  <c:v>105.86</c:v>
                </c:pt>
                <c:pt idx="1487">
                  <c:v>105.84</c:v>
                </c:pt>
                <c:pt idx="1488">
                  <c:v>105.78</c:v>
                </c:pt>
                <c:pt idx="1489">
                  <c:v>105.73</c:v>
                </c:pt>
                <c:pt idx="1490">
                  <c:v>105.68</c:v>
                </c:pt>
                <c:pt idx="1491">
                  <c:v>105.54</c:v>
                </c:pt>
                <c:pt idx="1492">
                  <c:v>105.55</c:v>
                </c:pt>
                <c:pt idx="1493">
                  <c:v>105.56</c:v>
                </c:pt>
                <c:pt idx="1494">
                  <c:v>105.48</c:v>
                </c:pt>
                <c:pt idx="1495">
                  <c:v>105.39</c:v>
                </c:pt>
                <c:pt idx="1496">
                  <c:v>104.93</c:v>
                </c:pt>
                <c:pt idx="1497">
                  <c:v>104.91</c:v>
                </c:pt>
                <c:pt idx="1498">
                  <c:v>104.89</c:v>
                </c:pt>
                <c:pt idx="1499">
                  <c:v>104.95</c:v>
                </c:pt>
                <c:pt idx="1500">
                  <c:v>104.91</c:v>
                </c:pt>
                <c:pt idx="1501">
                  <c:v>104.79</c:v>
                </c:pt>
                <c:pt idx="1502">
                  <c:v>104.61</c:v>
                </c:pt>
                <c:pt idx="1503">
                  <c:v>104.52</c:v>
                </c:pt>
                <c:pt idx="1504">
                  <c:v>104.58</c:v>
                </c:pt>
                <c:pt idx="1505">
                  <c:v>104.56</c:v>
                </c:pt>
                <c:pt idx="1506">
                  <c:v>104.17</c:v>
                </c:pt>
                <c:pt idx="1507">
                  <c:v>104.09</c:v>
                </c:pt>
                <c:pt idx="1508">
                  <c:v>104.23</c:v>
                </c:pt>
                <c:pt idx="1509">
                  <c:v>104.46</c:v>
                </c:pt>
                <c:pt idx="1510">
                  <c:v>104.72</c:v>
                </c:pt>
                <c:pt idx="1511">
                  <c:v>105.24</c:v>
                </c:pt>
                <c:pt idx="1512">
                  <c:v>105.1</c:v>
                </c:pt>
                <c:pt idx="1513">
                  <c:v>105.03</c:v>
                </c:pt>
                <c:pt idx="1514">
                  <c:v>105.31</c:v>
                </c:pt>
                <c:pt idx="1515">
                  <c:v>105.36</c:v>
                </c:pt>
                <c:pt idx="1516">
                  <c:v>105.45</c:v>
                </c:pt>
                <c:pt idx="1517">
                  <c:v>105.62</c:v>
                </c:pt>
                <c:pt idx="1518">
                  <c:v>105.54</c:v>
                </c:pt>
                <c:pt idx="1519">
                  <c:v>105.47</c:v>
                </c:pt>
                <c:pt idx="1520">
                  <c:v>105.46</c:v>
                </c:pt>
                <c:pt idx="1521">
                  <c:v>105.74</c:v>
                </c:pt>
                <c:pt idx="1522">
                  <c:v>105.89</c:v>
                </c:pt>
                <c:pt idx="1523">
                  <c:v>105.83</c:v>
                </c:pt>
                <c:pt idx="1524">
                  <c:v>105.91</c:v>
                </c:pt>
                <c:pt idx="1525">
                  <c:v>106.01</c:v>
                </c:pt>
                <c:pt idx="1526">
                  <c:v>105.54</c:v>
                </c:pt>
                <c:pt idx="1527">
                  <c:v>105.7</c:v>
                </c:pt>
                <c:pt idx="1528">
                  <c:v>105.69</c:v>
                </c:pt>
                <c:pt idx="1529">
                  <c:v>105.79</c:v>
                </c:pt>
                <c:pt idx="1530">
                  <c:v>105.78</c:v>
                </c:pt>
                <c:pt idx="1531">
                  <c:v>105.63</c:v>
                </c:pt>
                <c:pt idx="1532">
                  <c:v>105.64</c:v>
                </c:pt>
                <c:pt idx="1533">
                  <c:v>105.43</c:v>
                </c:pt>
                <c:pt idx="1534">
                  <c:v>105.42</c:v>
                </c:pt>
                <c:pt idx="1535">
                  <c:v>105.39</c:v>
                </c:pt>
                <c:pt idx="1536">
                  <c:v>105.08</c:v>
                </c:pt>
                <c:pt idx="1537">
                  <c:v>105.32</c:v>
                </c:pt>
                <c:pt idx="1538">
                  <c:v>105.28</c:v>
                </c:pt>
                <c:pt idx="1539">
                  <c:v>105.23</c:v>
                </c:pt>
                <c:pt idx="1540">
                  <c:v>105.22</c:v>
                </c:pt>
                <c:pt idx="1541">
                  <c:v>105.24</c:v>
                </c:pt>
                <c:pt idx="1542">
                  <c:v>105.29</c:v>
                </c:pt>
                <c:pt idx="1543">
                  <c:v>105.51</c:v>
                </c:pt>
                <c:pt idx="1544">
                  <c:v>105.29</c:v>
                </c:pt>
                <c:pt idx="1545">
                  <c:v>105.26</c:v>
                </c:pt>
                <c:pt idx="1546">
                  <c:v>105.28</c:v>
                </c:pt>
                <c:pt idx="1547">
                  <c:v>105.17</c:v>
                </c:pt>
                <c:pt idx="1548">
                  <c:v>105.14</c:v>
                </c:pt>
                <c:pt idx="1549">
                  <c:v>105.24</c:v>
                </c:pt>
                <c:pt idx="1550">
                  <c:v>105.27</c:v>
                </c:pt>
                <c:pt idx="1551">
                  <c:v>105.28</c:v>
                </c:pt>
                <c:pt idx="1552">
                  <c:v>105.39</c:v>
                </c:pt>
                <c:pt idx="1553">
                  <c:v>105.5</c:v>
                </c:pt>
                <c:pt idx="1554">
                  <c:v>105.45</c:v>
                </c:pt>
                <c:pt idx="1555">
                  <c:v>105.34</c:v>
                </c:pt>
                <c:pt idx="1556">
                  <c:v>105.39</c:v>
                </c:pt>
                <c:pt idx="1557">
                  <c:v>105.33</c:v>
                </c:pt>
                <c:pt idx="1558">
                  <c:v>105.27</c:v>
                </c:pt>
                <c:pt idx="1559">
                  <c:v>105.26</c:v>
                </c:pt>
                <c:pt idx="1560">
                  <c:v>105.11</c:v>
                </c:pt>
                <c:pt idx="1561">
                  <c:v>105.08</c:v>
                </c:pt>
                <c:pt idx="1562">
                  <c:v>104.99</c:v>
                </c:pt>
                <c:pt idx="1563">
                  <c:v>105.09</c:v>
                </c:pt>
                <c:pt idx="1564">
                  <c:v>105.08</c:v>
                </c:pt>
                <c:pt idx="1565">
                  <c:v>104.88</c:v>
                </c:pt>
                <c:pt idx="1566">
                  <c:v>104.99</c:v>
                </c:pt>
                <c:pt idx="1567">
                  <c:v>104.95</c:v>
                </c:pt>
                <c:pt idx="1568">
                  <c:v>105.03</c:v>
                </c:pt>
                <c:pt idx="1569">
                  <c:v>104.93</c:v>
                </c:pt>
                <c:pt idx="1570">
                  <c:v>105.04</c:v>
                </c:pt>
                <c:pt idx="1571">
                  <c:v>104.91</c:v>
                </c:pt>
                <c:pt idx="1572">
                  <c:v>104.9</c:v>
                </c:pt>
                <c:pt idx="1573">
                  <c:v>104.89</c:v>
                </c:pt>
                <c:pt idx="1574">
                  <c:v>104.85</c:v>
                </c:pt>
                <c:pt idx="1575">
                  <c:v>104.74</c:v>
                </c:pt>
                <c:pt idx="1576">
                  <c:v>104.53</c:v>
                </c:pt>
                <c:pt idx="1577">
                  <c:v>104.45</c:v>
                </c:pt>
                <c:pt idx="1578">
                  <c:v>104.54</c:v>
                </c:pt>
                <c:pt idx="1579">
                  <c:v>104.52</c:v>
                </c:pt>
                <c:pt idx="1580">
                  <c:v>104.54</c:v>
                </c:pt>
                <c:pt idx="1581">
                  <c:v>104.66</c:v>
                </c:pt>
                <c:pt idx="1582">
                  <c:v>104.83</c:v>
                </c:pt>
                <c:pt idx="1583">
                  <c:v>104.72</c:v>
                </c:pt>
                <c:pt idx="1584">
                  <c:v>104.76</c:v>
                </c:pt>
                <c:pt idx="1585">
                  <c:v>104.67</c:v>
                </c:pt>
                <c:pt idx="1586">
                  <c:v>104.75</c:v>
                </c:pt>
                <c:pt idx="1587">
                  <c:v>104.57</c:v>
                </c:pt>
                <c:pt idx="1588">
                  <c:v>104.42</c:v>
                </c:pt>
                <c:pt idx="1589">
                  <c:v>104.39</c:v>
                </c:pt>
                <c:pt idx="1590">
                  <c:v>104.41</c:v>
                </c:pt>
                <c:pt idx="1591">
                  <c:v>104.55</c:v>
                </c:pt>
                <c:pt idx="1592">
                  <c:v>104.22</c:v>
                </c:pt>
                <c:pt idx="1593">
                  <c:v>104.24</c:v>
                </c:pt>
                <c:pt idx="1594">
                  <c:v>104.31</c:v>
                </c:pt>
                <c:pt idx="1595">
                  <c:v>104.54</c:v>
                </c:pt>
                <c:pt idx="1596">
                  <c:v>104.57</c:v>
                </c:pt>
                <c:pt idx="1597">
                  <c:v>104.76</c:v>
                </c:pt>
                <c:pt idx="1598">
                  <c:v>104.68</c:v>
                </c:pt>
                <c:pt idx="1599">
                  <c:v>104.6</c:v>
                </c:pt>
                <c:pt idx="1600">
                  <c:v>104.61</c:v>
                </c:pt>
                <c:pt idx="1601">
                  <c:v>104.49</c:v>
                </c:pt>
                <c:pt idx="1602">
                  <c:v>104.45</c:v>
                </c:pt>
                <c:pt idx="1603">
                  <c:v>104.42</c:v>
                </c:pt>
                <c:pt idx="1604">
                  <c:v>104.52</c:v>
                </c:pt>
                <c:pt idx="1605">
                  <c:v>104.59</c:v>
                </c:pt>
                <c:pt idx="1606">
                  <c:v>104.56</c:v>
                </c:pt>
                <c:pt idx="1607">
                  <c:v>104.46</c:v>
                </c:pt>
                <c:pt idx="1608">
                  <c:v>104.4</c:v>
                </c:pt>
                <c:pt idx="1609">
                  <c:v>104.51</c:v>
                </c:pt>
                <c:pt idx="1610">
                  <c:v>104.52</c:v>
                </c:pt>
                <c:pt idx="1611">
                  <c:v>104.51</c:v>
                </c:pt>
                <c:pt idx="1612">
                  <c:v>104.45</c:v>
                </c:pt>
                <c:pt idx="1613">
                  <c:v>104.48</c:v>
                </c:pt>
                <c:pt idx="1614">
                  <c:v>104.46</c:v>
                </c:pt>
                <c:pt idx="1615">
                  <c:v>104.55</c:v>
                </c:pt>
                <c:pt idx="1616">
                  <c:v>104.42</c:v>
                </c:pt>
                <c:pt idx="1617">
                  <c:v>104.38</c:v>
                </c:pt>
                <c:pt idx="1618">
                  <c:v>104.41</c:v>
                </c:pt>
                <c:pt idx="1619">
                  <c:v>104.3</c:v>
                </c:pt>
                <c:pt idx="1620">
                  <c:v>104.34</c:v>
                </c:pt>
                <c:pt idx="1621">
                  <c:v>104.32</c:v>
                </c:pt>
                <c:pt idx="1622">
                  <c:v>104.32</c:v>
                </c:pt>
                <c:pt idx="1623">
                  <c:v>104.38</c:v>
                </c:pt>
                <c:pt idx="1624">
                  <c:v>104.48</c:v>
                </c:pt>
                <c:pt idx="1625">
                  <c:v>104.48</c:v>
                </c:pt>
                <c:pt idx="1626">
                  <c:v>104.37</c:v>
                </c:pt>
                <c:pt idx="1627">
                  <c:v>104.38</c:v>
                </c:pt>
                <c:pt idx="1628">
                  <c:v>104.4</c:v>
                </c:pt>
                <c:pt idx="1629">
                  <c:v>104.37</c:v>
                </c:pt>
                <c:pt idx="1630">
                  <c:v>104.34</c:v>
                </c:pt>
                <c:pt idx="1631">
                  <c:v>103.82</c:v>
                </c:pt>
                <c:pt idx="1632">
                  <c:v>103.84</c:v>
                </c:pt>
                <c:pt idx="1633">
                  <c:v>103.8</c:v>
                </c:pt>
                <c:pt idx="1634">
                  <c:v>103.14</c:v>
                </c:pt>
                <c:pt idx="1635">
                  <c:v>103.22</c:v>
                </c:pt>
                <c:pt idx="1636">
                  <c:v>103.03</c:v>
                </c:pt>
                <c:pt idx="1637">
                  <c:v>102.99</c:v>
                </c:pt>
                <c:pt idx="1638">
                  <c:v>102.55</c:v>
                </c:pt>
                <c:pt idx="1639">
                  <c:v>102.78</c:v>
                </c:pt>
                <c:pt idx="1640">
                  <c:v>102.59</c:v>
                </c:pt>
                <c:pt idx="1641">
                  <c:v>102.68</c:v>
                </c:pt>
                <c:pt idx="1642">
                  <c:v>102.29</c:v>
                </c:pt>
                <c:pt idx="1643">
                  <c:v>102.23</c:v>
                </c:pt>
                <c:pt idx="1644">
                  <c:v>102.15</c:v>
                </c:pt>
                <c:pt idx="1645">
                  <c:v>102.19</c:v>
                </c:pt>
                <c:pt idx="1646">
                  <c:v>102.02</c:v>
                </c:pt>
                <c:pt idx="1647">
                  <c:v>101.79</c:v>
                </c:pt>
                <c:pt idx="1648">
                  <c:v>101.78</c:v>
                </c:pt>
                <c:pt idx="1649">
                  <c:v>101.96</c:v>
                </c:pt>
                <c:pt idx="1650">
                  <c:v>102.34</c:v>
                </c:pt>
                <c:pt idx="1651">
                  <c:v>102.86</c:v>
                </c:pt>
                <c:pt idx="1652">
                  <c:v>102.97</c:v>
                </c:pt>
                <c:pt idx="1653">
                  <c:v>102.71</c:v>
                </c:pt>
                <c:pt idx="1654">
                  <c:v>102.67</c:v>
                </c:pt>
                <c:pt idx="1655">
                  <c:v>102.77</c:v>
                </c:pt>
                <c:pt idx="1656">
                  <c:v>102.66</c:v>
                </c:pt>
                <c:pt idx="1657">
                  <c:v>103.09</c:v>
                </c:pt>
                <c:pt idx="1658">
                  <c:v>102.99</c:v>
                </c:pt>
                <c:pt idx="1659">
                  <c:v>103.23</c:v>
                </c:pt>
                <c:pt idx="1660">
                  <c:v>103.18</c:v>
                </c:pt>
                <c:pt idx="1661">
                  <c:v>103.51</c:v>
                </c:pt>
                <c:pt idx="1662">
                  <c:v>103.58</c:v>
                </c:pt>
                <c:pt idx="1663">
                  <c:v>103.8</c:v>
                </c:pt>
                <c:pt idx="1664">
                  <c:v>103.48</c:v>
                </c:pt>
                <c:pt idx="1665">
                  <c:v>103.49</c:v>
                </c:pt>
                <c:pt idx="1666">
                  <c:v>103.49</c:v>
                </c:pt>
                <c:pt idx="1667">
                  <c:v>103.31</c:v>
                </c:pt>
                <c:pt idx="1668">
                  <c:v>103.22</c:v>
                </c:pt>
                <c:pt idx="1669">
                  <c:v>102.87</c:v>
                </c:pt>
                <c:pt idx="1670">
                  <c:v>103.24</c:v>
                </c:pt>
                <c:pt idx="1671">
                  <c:v>103.11</c:v>
                </c:pt>
                <c:pt idx="1672">
                  <c:v>103.83</c:v>
                </c:pt>
                <c:pt idx="1673">
                  <c:v>103.76</c:v>
                </c:pt>
                <c:pt idx="1674">
                  <c:v>103.64</c:v>
                </c:pt>
                <c:pt idx="1675">
                  <c:v>103.69</c:v>
                </c:pt>
                <c:pt idx="1676">
                  <c:v>103.77</c:v>
                </c:pt>
                <c:pt idx="1677">
                  <c:v>103.79</c:v>
                </c:pt>
                <c:pt idx="1678">
                  <c:v>103.61</c:v>
                </c:pt>
                <c:pt idx="1679">
                  <c:v>103.72</c:v>
                </c:pt>
                <c:pt idx="1680">
                  <c:v>103.81</c:v>
                </c:pt>
                <c:pt idx="1681">
                  <c:v>103.92</c:v>
                </c:pt>
                <c:pt idx="1682">
                  <c:v>103.9</c:v>
                </c:pt>
                <c:pt idx="1683">
                  <c:v>103.99</c:v>
                </c:pt>
                <c:pt idx="1684">
                  <c:v>103.89</c:v>
                </c:pt>
                <c:pt idx="1685">
                  <c:v>103.91</c:v>
                </c:pt>
                <c:pt idx="1686">
                  <c:v>103.87</c:v>
                </c:pt>
                <c:pt idx="1687">
                  <c:v>103.8</c:v>
                </c:pt>
                <c:pt idx="1688">
                  <c:v>103.75</c:v>
                </c:pt>
                <c:pt idx="1689">
                  <c:v>103.79</c:v>
                </c:pt>
                <c:pt idx="1690">
                  <c:v>103.81</c:v>
                </c:pt>
                <c:pt idx="1691">
                  <c:v>103.77</c:v>
                </c:pt>
                <c:pt idx="1692">
                  <c:v>103.87</c:v>
                </c:pt>
                <c:pt idx="1693">
                  <c:v>103.76</c:v>
                </c:pt>
                <c:pt idx="1694">
                  <c:v>103.53</c:v>
                </c:pt>
                <c:pt idx="1695">
                  <c:v>103.21</c:v>
                </c:pt>
                <c:pt idx="1696">
                  <c:v>102.69</c:v>
                </c:pt>
                <c:pt idx="1697">
                  <c:v>102.9</c:v>
                </c:pt>
                <c:pt idx="1698">
                  <c:v>102.91</c:v>
                </c:pt>
                <c:pt idx="1699">
                  <c:v>102.59</c:v>
                </c:pt>
                <c:pt idx="1700">
                  <c:v>102.6</c:v>
                </c:pt>
                <c:pt idx="1701">
                  <c:v>102.8</c:v>
                </c:pt>
                <c:pt idx="1702">
                  <c:v>102.56</c:v>
                </c:pt>
                <c:pt idx="1703">
                  <c:v>102.39</c:v>
                </c:pt>
                <c:pt idx="1704">
                  <c:v>102.04</c:v>
                </c:pt>
                <c:pt idx="1705">
                  <c:v>101.82</c:v>
                </c:pt>
                <c:pt idx="1706">
                  <c:v>101.82</c:v>
                </c:pt>
                <c:pt idx="1707">
                  <c:v>102.09</c:v>
                </c:pt>
                <c:pt idx="1708">
                  <c:v>102.13</c:v>
                </c:pt>
                <c:pt idx="1709">
                  <c:v>102.11</c:v>
                </c:pt>
                <c:pt idx="1710">
                  <c:v>101.7</c:v>
                </c:pt>
                <c:pt idx="1711">
                  <c:v>101.82</c:v>
                </c:pt>
                <c:pt idx="1712">
                  <c:v>101.74</c:v>
                </c:pt>
                <c:pt idx="1713">
                  <c:v>101.76</c:v>
                </c:pt>
                <c:pt idx="1714">
                  <c:v>101.57</c:v>
                </c:pt>
                <c:pt idx="1715">
                  <c:v>100.96</c:v>
                </c:pt>
                <c:pt idx="1716">
                  <c:v>100.42</c:v>
                </c:pt>
                <c:pt idx="1717">
                  <c:v>100.85</c:v>
                </c:pt>
                <c:pt idx="1718">
                  <c:v>100.97</c:v>
                </c:pt>
                <c:pt idx="1719">
                  <c:v>101.31</c:v>
                </c:pt>
                <c:pt idx="1720">
                  <c:v>101.46</c:v>
                </c:pt>
                <c:pt idx="1721">
                  <c:v>101.41</c:v>
                </c:pt>
                <c:pt idx="1722">
                  <c:v>101.01</c:v>
                </c:pt>
                <c:pt idx="1723">
                  <c:v>100.94</c:v>
                </c:pt>
                <c:pt idx="1724">
                  <c:v>100.97</c:v>
                </c:pt>
                <c:pt idx="1725">
                  <c:v>100.87</c:v>
                </c:pt>
                <c:pt idx="1726">
                  <c:v>100.93</c:v>
                </c:pt>
                <c:pt idx="1727">
                  <c:v>100.65</c:v>
                </c:pt>
                <c:pt idx="1728">
                  <c:v>100.61</c:v>
                </c:pt>
                <c:pt idx="1729">
                  <c:v>100.4</c:v>
                </c:pt>
                <c:pt idx="1730">
                  <c:v>100.3</c:v>
                </c:pt>
                <c:pt idx="1731">
                  <c:v>100.07</c:v>
                </c:pt>
                <c:pt idx="1732">
                  <c:v>100</c:v>
                </c:pt>
                <c:pt idx="1733">
                  <c:v>100.39</c:v>
                </c:pt>
                <c:pt idx="1734">
                  <c:v>100.37</c:v>
                </c:pt>
                <c:pt idx="1735">
                  <c:v>100.15</c:v>
                </c:pt>
                <c:pt idx="1736">
                  <c:v>99.95</c:v>
                </c:pt>
                <c:pt idx="1737">
                  <c:v>99.51</c:v>
                </c:pt>
                <c:pt idx="1738">
                  <c:v>99.28</c:v>
                </c:pt>
                <c:pt idx="1739">
                  <c:v>99.03</c:v>
                </c:pt>
                <c:pt idx="1740">
                  <c:v>99.22</c:v>
                </c:pt>
                <c:pt idx="1741">
                  <c:v>99.43</c:v>
                </c:pt>
                <c:pt idx="1742">
                  <c:v>99.16</c:v>
                </c:pt>
                <c:pt idx="1743">
                  <c:v>98.59</c:v>
                </c:pt>
                <c:pt idx="1744">
                  <c:v>97.99</c:v>
                </c:pt>
                <c:pt idx="1745">
                  <c:v>98.23</c:v>
                </c:pt>
                <c:pt idx="1746">
                  <c:v>98.16</c:v>
                </c:pt>
                <c:pt idx="1747">
                  <c:v>97.43</c:v>
                </c:pt>
                <c:pt idx="1748">
                  <c:v>97.38</c:v>
                </c:pt>
                <c:pt idx="1749">
                  <c:v>97.22</c:v>
                </c:pt>
                <c:pt idx="1750">
                  <c:v>98.26</c:v>
                </c:pt>
                <c:pt idx="1751">
                  <c:v>98.19</c:v>
                </c:pt>
                <c:pt idx="1752">
                  <c:v>98.41</c:v>
                </c:pt>
                <c:pt idx="1753">
                  <c:v>97.23</c:v>
                </c:pt>
                <c:pt idx="1754">
                  <c:v>96.57</c:v>
                </c:pt>
                <c:pt idx="1755">
                  <c:v>96.44</c:v>
                </c:pt>
                <c:pt idx="1756">
                  <c:v>95.21</c:v>
                </c:pt>
                <c:pt idx="1757">
                  <c:v>94.99</c:v>
                </c:pt>
                <c:pt idx="1758">
                  <c:v>97.87</c:v>
                </c:pt>
                <c:pt idx="1759">
                  <c:v>96.97</c:v>
                </c:pt>
                <c:pt idx="1760">
                  <c:v>97.49</c:v>
                </c:pt>
                <c:pt idx="1761">
                  <c:v>97.3</c:v>
                </c:pt>
                <c:pt idx="1762">
                  <c:v>96.52</c:v>
                </c:pt>
                <c:pt idx="1763">
                  <c:v>97.1</c:v>
                </c:pt>
                <c:pt idx="1764">
                  <c:v>96.83</c:v>
                </c:pt>
                <c:pt idx="1765">
                  <c:v>96.78</c:v>
                </c:pt>
                <c:pt idx="1766">
                  <c:v>97.16</c:v>
                </c:pt>
                <c:pt idx="1767">
                  <c:v>97.27</c:v>
                </c:pt>
                <c:pt idx="1768">
                  <c:v>97.09</c:v>
                </c:pt>
                <c:pt idx="1769">
                  <c:v>96.99</c:v>
                </c:pt>
                <c:pt idx="1770">
                  <c:v>96.62</c:v>
                </c:pt>
                <c:pt idx="1771">
                  <c:v>96.46</c:v>
                </c:pt>
                <c:pt idx="1772">
                  <c:v>96.22</c:v>
                </c:pt>
                <c:pt idx="1773">
                  <c:v>96.41</c:v>
                </c:pt>
                <c:pt idx="1774">
                  <c:v>96.74</c:v>
                </c:pt>
                <c:pt idx="1775">
                  <c:v>96.73</c:v>
                </c:pt>
                <c:pt idx="1776">
                  <c:v>96.64</c:v>
                </c:pt>
                <c:pt idx="1777">
                  <c:v>96.81</c:v>
                </c:pt>
                <c:pt idx="1778">
                  <c:v>96.9</c:v>
                </c:pt>
                <c:pt idx="1779">
                  <c:v>97.07</c:v>
                </c:pt>
                <c:pt idx="1780">
                  <c:v>97.04</c:v>
                </c:pt>
                <c:pt idx="1781">
                  <c:v>97.1</c:v>
                </c:pt>
                <c:pt idx="1782">
                  <c:v>97.03</c:v>
                </c:pt>
                <c:pt idx="1783">
                  <c:v>97.03</c:v>
                </c:pt>
                <c:pt idx="1784">
                  <c:v>96.96</c:v>
                </c:pt>
                <c:pt idx="1785">
                  <c:v>96.4</c:v>
                </c:pt>
                <c:pt idx="1786">
                  <c:v>96.44</c:v>
                </c:pt>
                <c:pt idx="1787">
                  <c:v>95.95</c:v>
                </c:pt>
                <c:pt idx="1788">
                  <c:v>95.78</c:v>
                </c:pt>
                <c:pt idx="1789">
                  <c:v>95.31</c:v>
                </c:pt>
                <c:pt idx="1790">
                  <c:v>95.16</c:v>
                </c:pt>
                <c:pt idx="1791">
                  <c:v>94.57</c:v>
                </c:pt>
                <c:pt idx="1792">
                  <c:v>95.94</c:v>
                </c:pt>
                <c:pt idx="1793">
                  <c:v>95.5</c:v>
                </c:pt>
                <c:pt idx="1794">
                  <c:v>94.6</c:v>
                </c:pt>
                <c:pt idx="1795">
                  <c:v>94.56</c:v>
                </c:pt>
                <c:pt idx="1796">
                  <c:v>94.46</c:v>
                </c:pt>
                <c:pt idx="1797">
                  <c:v>94.76</c:v>
                </c:pt>
                <c:pt idx="1798">
                  <c:v>94.89</c:v>
                </c:pt>
                <c:pt idx="1799">
                  <c:v>94.66</c:v>
                </c:pt>
                <c:pt idx="1800">
                  <c:v>94.81</c:v>
                </c:pt>
                <c:pt idx="1801">
                  <c:v>95.33</c:v>
                </c:pt>
                <c:pt idx="1802">
                  <c:v>96.1</c:v>
                </c:pt>
                <c:pt idx="1803">
                  <c:v>95.35</c:v>
                </c:pt>
                <c:pt idx="1804">
                  <c:v>95.2</c:v>
                </c:pt>
                <c:pt idx="1805">
                  <c:v>95.28</c:v>
                </c:pt>
                <c:pt idx="1806">
                  <c:v>94.96</c:v>
                </c:pt>
                <c:pt idx="1807">
                  <c:v>94.79</c:v>
                </c:pt>
                <c:pt idx="1808">
                  <c:v>94.79</c:v>
                </c:pt>
                <c:pt idx="1809">
                  <c:v>95.01</c:v>
                </c:pt>
                <c:pt idx="1810">
                  <c:v>94.84</c:v>
                </c:pt>
                <c:pt idx="1811">
                  <c:v>94.96</c:v>
                </c:pt>
                <c:pt idx="1812">
                  <c:v>94.79</c:v>
                </c:pt>
                <c:pt idx="1813">
                  <c:v>94.48</c:v>
                </c:pt>
                <c:pt idx="1814">
                  <c:v>94.42</c:v>
                </c:pt>
                <c:pt idx="1815">
                  <c:v>94.15</c:v>
                </c:pt>
                <c:pt idx="1816">
                  <c:v>94.17</c:v>
                </c:pt>
                <c:pt idx="1817">
                  <c:v>93.84</c:v>
                </c:pt>
                <c:pt idx="1818">
                  <c:v>93.4</c:v>
                </c:pt>
                <c:pt idx="1819">
                  <c:v>93.85</c:v>
                </c:pt>
                <c:pt idx="1820">
                  <c:v>93.64</c:v>
                </c:pt>
                <c:pt idx="1821">
                  <c:v>93.5</c:v>
                </c:pt>
                <c:pt idx="1822">
                  <c:v>93.67</c:v>
                </c:pt>
                <c:pt idx="1823">
                  <c:v>93.46</c:v>
                </c:pt>
                <c:pt idx="1824">
                  <c:v>93.5</c:v>
                </c:pt>
                <c:pt idx="1825">
                  <c:v>93.48</c:v>
                </c:pt>
                <c:pt idx="1826">
                  <c:v>94</c:v>
                </c:pt>
                <c:pt idx="1827">
                  <c:v>94.16</c:v>
                </c:pt>
                <c:pt idx="1828">
                  <c:v>94.49</c:v>
                </c:pt>
                <c:pt idx="1829">
                  <c:v>94.74</c:v>
                </c:pt>
                <c:pt idx="1830">
                  <c:v>94.88</c:v>
                </c:pt>
                <c:pt idx="1831">
                  <c:v>96.19</c:v>
                </c:pt>
                <c:pt idx="1832">
                  <c:v>95.81</c:v>
                </c:pt>
                <c:pt idx="1833">
                  <c:v>96.03</c:v>
                </c:pt>
                <c:pt idx="1834">
                  <c:v>95.98</c:v>
                </c:pt>
                <c:pt idx="1835">
                  <c:v>95.94</c:v>
                </c:pt>
                <c:pt idx="1836">
                  <c:v>95.13</c:v>
                </c:pt>
                <c:pt idx="1837">
                  <c:v>95.62</c:v>
                </c:pt>
                <c:pt idx="1838">
                  <c:v>95.58</c:v>
                </c:pt>
                <c:pt idx="1839">
                  <c:v>95.84</c:v>
                </c:pt>
                <c:pt idx="1840">
                  <c:v>95.78</c:v>
                </c:pt>
                <c:pt idx="1841">
                  <c:v>95.39</c:v>
                </c:pt>
                <c:pt idx="1842">
                  <c:v>95.54</c:v>
                </c:pt>
                <c:pt idx="1843">
                  <c:v>95.98</c:v>
                </c:pt>
                <c:pt idx="1844">
                  <c:v>96.19</c:v>
                </c:pt>
                <c:pt idx="1845">
                  <c:v>95.88</c:v>
                </c:pt>
                <c:pt idx="1846">
                  <c:v>96.16</c:v>
                </c:pt>
                <c:pt idx="1847">
                  <c:v>96.46</c:v>
                </c:pt>
                <c:pt idx="1848">
                  <c:v>96.62</c:v>
                </c:pt>
                <c:pt idx="1849">
                  <c:v>97.11</c:v>
                </c:pt>
                <c:pt idx="1850">
                  <c:v>97.02</c:v>
                </c:pt>
                <c:pt idx="1851">
                  <c:v>96.44</c:v>
                </c:pt>
                <c:pt idx="1852">
                  <c:v>96.9</c:v>
                </c:pt>
                <c:pt idx="1853">
                  <c:v>96.91</c:v>
                </c:pt>
                <c:pt idx="1854">
                  <c:v>97.09</c:v>
                </c:pt>
                <c:pt idx="1855">
                  <c:v>96.97</c:v>
                </c:pt>
                <c:pt idx="1856">
                  <c:v>96.67</c:v>
                </c:pt>
                <c:pt idx="1857">
                  <c:v>96.58</c:v>
                </c:pt>
                <c:pt idx="1858">
                  <c:v>96.4</c:v>
                </c:pt>
                <c:pt idx="1859">
                  <c:v>95.46</c:v>
                </c:pt>
                <c:pt idx="1860">
                  <c:v>95.45</c:v>
                </c:pt>
                <c:pt idx="1861">
                  <c:v>95.25</c:v>
                </c:pt>
                <c:pt idx="1862">
                  <c:v>95.58</c:v>
                </c:pt>
                <c:pt idx="1863">
                  <c:v>95.48</c:v>
                </c:pt>
                <c:pt idx="1864">
                  <c:v>95.48</c:v>
                </c:pt>
                <c:pt idx="1865">
                  <c:v>95.31</c:v>
                </c:pt>
                <c:pt idx="1866">
                  <c:v>95.29</c:v>
                </c:pt>
                <c:pt idx="1867">
                  <c:v>94.96</c:v>
                </c:pt>
                <c:pt idx="1868">
                  <c:v>94.99</c:v>
                </c:pt>
                <c:pt idx="1869">
                  <c:v>94.88</c:v>
                </c:pt>
                <c:pt idx="1870">
                  <c:v>95.21</c:v>
                </c:pt>
                <c:pt idx="1871">
                  <c:v>95.13</c:v>
                </c:pt>
                <c:pt idx="1872">
                  <c:v>94.9</c:v>
                </c:pt>
                <c:pt idx="1873">
                  <c:v>94.53</c:v>
                </c:pt>
                <c:pt idx="1874">
                  <c:v>94.24</c:v>
                </c:pt>
                <c:pt idx="1875">
                  <c:v>94.66</c:v>
                </c:pt>
                <c:pt idx="1876">
                  <c:v>94.03</c:v>
                </c:pt>
                <c:pt idx="1877">
                  <c:v>93.96</c:v>
                </c:pt>
                <c:pt idx="1878">
                  <c:v>94.05</c:v>
                </c:pt>
                <c:pt idx="1879">
                  <c:v>93.83</c:v>
                </c:pt>
                <c:pt idx="1880">
                  <c:v>93.62</c:v>
                </c:pt>
                <c:pt idx="1881">
                  <c:v>93.53</c:v>
                </c:pt>
                <c:pt idx="1882">
                  <c:v>93.17</c:v>
                </c:pt>
                <c:pt idx="1883">
                  <c:v>92.7</c:v>
                </c:pt>
                <c:pt idx="1884">
                  <c:v>93.19</c:v>
                </c:pt>
                <c:pt idx="1885">
                  <c:v>92.9</c:v>
                </c:pt>
                <c:pt idx="1886">
                  <c:v>92.42</c:v>
                </c:pt>
                <c:pt idx="1887">
                  <c:v>92.67</c:v>
                </c:pt>
                <c:pt idx="1888">
                  <c:v>92.86</c:v>
                </c:pt>
                <c:pt idx="1889">
                  <c:v>92.74</c:v>
                </c:pt>
                <c:pt idx="1890">
                  <c:v>92.87</c:v>
                </c:pt>
                <c:pt idx="1891">
                  <c:v>93.23</c:v>
                </c:pt>
                <c:pt idx="1892">
                  <c:v>93.04</c:v>
                </c:pt>
                <c:pt idx="1893">
                  <c:v>92.7</c:v>
                </c:pt>
                <c:pt idx="1894">
                  <c:v>92.55</c:v>
                </c:pt>
                <c:pt idx="1895">
                  <c:v>92.35</c:v>
                </c:pt>
                <c:pt idx="1896">
                  <c:v>91.8</c:v>
                </c:pt>
                <c:pt idx="1897">
                  <c:v>91.7</c:v>
                </c:pt>
                <c:pt idx="1898">
                  <c:v>91.85</c:v>
                </c:pt>
                <c:pt idx="1899">
                  <c:v>91.96</c:v>
                </c:pt>
                <c:pt idx="1900">
                  <c:v>91.27</c:v>
                </c:pt>
                <c:pt idx="1901">
                  <c:v>90.94</c:v>
                </c:pt>
                <c:pt idx="1902">
                  <c:v>90.9</c:v>
                </c:pt>
                <c:pt idx="1903">
                  <c:v>90.81</c:v>
                </c:pt>
                <c:pt idx="1904">
                  <c:v>90.86</c:v>
                </c:pt>
                <c:pt idx="1905">
                  <c:v>91.06</c:v>
                </c:pt>
                <c:pt idx="1906">
                  <c:v>90.47</c:v>
                </c:pt>
                <c:pt idx="1907">
                  <c:v>89.91</c:v>
                </c:pt>
                <c:pt idx="1908">
                  <c:v>89.67</c:v>
                </c:pt>
                <c:pt idx="1909">
                  <c:v>89.35</c:v>
                </c:pt>
                <c:pt idx="1910">
                  <c:v>88.92</c:v>
                </c:pt>
                <c:pt idx="1911">
                  <c:v>88</c:v>
                </c:pt>
                <c:pt idx="1912">
                  <c:v>88.34</c:v>
                </c:pt>
                <c:pt idx="1913">
                  <c:v>88.08</c:v>
                </c:pt>
                <c:pt idx="1914">
                  <c:v>89.89</c:v>
                </c:pt>
                <c:pt idx="1915">
                  <c:v>89.73</c:v>
                </c:pt>
                <c:pt idx="1916">
                  <c:v>90.64</c:v>
                </c:pt>
                <c:pt idx="1917">
                  <c:v>90.33</c:v>
                </c:pt>
                <c:pt idx="1918">
                  <c:v>90.61</c:v>
                </c:pt>
                <c:pt idx="1919">
                  <c:v>90.33</c:v>
                </c:pt>
                <c:pt idx="1920">
                  <c:v>90.83</c:v>
                </c:pt>
                <c:pt idx="1921">
                  <c:v>91.13</c:v>
                </c:pt>
                <c:pt idx="1922">
                  <c:v>90.11</c:v>
                </c:pt>
                <c:pt idx="1923">
                  <c:v>89.97</c:v>
                </c:pt>
                <c:pt idx="1924">
                  <c:v>90</c:v>
                </c:pt>
                <c:pt idx="1925">
                  <c:v>89.73</c:v>
                </c:pt>
                <c:pt idx="1926">
                  <c:v>89.76</c:v>
                </c:pt>
                <c:pt idx="1927">
                  <c:v>89.78</c:v>
                </c:pt>
                <c:pt idx="1928">
                  <c:v>90.06</c:v>
                </c:pt>
                <c:pt idx="1929">
                  <c:v>90.54</c:v>
                </c:pt>
                <c:pt idx="1930">
                  <c:v>90.4</c:v>
                </c:pt>
                <c:pt idx="1931">
                  <c:v>90.26</c:v>
                </c:pt>
                <c:pt idx="1932">
                  <c:v>89.68</c:v>
                </c:pt>
                <c:pt idx="1933">
                  <c:v>89.78</c:v>
                </c:pt>
                <c:pt idx="1934">
                  <c:v>89.71</c:v>
                </c:pt>
                <c:pt idx="1935">
                  <c:v>89.77</c:v>
                </c:pt>
                <c:pt idx="1936">
                  <c:v>89.74</c:v>
                </c:pt>
                <c:pt idx="1937">
                  <c:v>89.17</c:v>
                </c:pt>
                <c:pt idx="1938">
                  <c:v>88.88</c:v>
                </c:pt>
                <c:pt idx="1939">
                  <c:v>89.05</c:v>
                </c:pt>
                <c:pt idx="1940">
                  <c:v>88.67</c:v>
                </c:pt>
                <c:pt idx="1941">
                  <c:v>88.96</c:v>
                </c:pt>
                <c:pt idx="1942">
                  <c:v>88.8</c:v>
                </c:pt>
                <c:pt idx="1943">
                  <c:v>88.82</c:v>
                </c:pt>
                <c:pt idx="1944">
                  <c:v>88.83</c:v>
                </c:pt>
                <c:pt idx="1945">
                  <c:v>88.88</c:v>
                </c:pt>
                <c:pt idx="1946">
                  <c:v>88.27</c:v>
                </c:pt>
                <c:pt idx="1947">
                  <c:v>87.9</c:v>
                </c:pt>
                <c:pt idx="1948">
                  <c:v>87.87</c:v>
                </c:pt>
                <c:pt idx="1949">
                  <c:v>88.07</c:v>
                </c:pt>
                <c:pt idx="1950">
                  <c:v>87.81</c:v>
                </c:pt>
                <c:pt idx="1951">
                  <c:v>87.05</c:v>
                </c:pt>
                <c:pt idx="1952">
                  <c:v>87.23</c:v>
                </c:pt>
                <c:pt idx="1953">
                  <c:v>86.87</c:v>
                </c:pt>
                <c:pt idx="1954">
                  <c:v>86.65</c:v>
                </c:pt>
                <c:pt idx="1955">
                  <c:v>86.21</c:v>
                </c:pt>
                <c:pt idx="1956">
                  <c:v>86</c:v>
                </c:pt>
                <c:pt idx="1957">
                  <c:v>86.21</c:v>
                </c:pt>
                <c:pt idx="1958">
                  <c:v>85.46</c:v>
                </c:pt>
                <c:pt idx="1959">
                  <c:v>85.28</c:v>
                </c:pt>
                <c:pt idx="1960">
                  <c:v>85.44</c:v>
                </c:pt>
                <c:pt idx="1961">
                  <c:v>84.37</c:v>
                </c:pt>
                <c:pt idx="1962">
                  <c:v>83.57</c:v>
                </c:pt>
                <c:pt idx="1963">
                  <c:v>83.44</c:v>
                </c:pt>
                <c:pt idx="1964">
                  <c:v>82.07</c:v>
                </c:pt>
                <c:pt idx="1965">
                  <c:v>83.07</c:v>
                </c:pt>
                <c:pt idx="1966">
                  <c:v>86.68</c:v>
                </c:pt>
                <c:pt idx="1967">
                  <c:v>87.25</c:v>
                </c:pt>
                <c:pt idx="1968">
                  <c:v>87.95</c:v>
                </c:pt>
                <c:pt idx="1969">
                  <c:v>88.44</c:v>
                </c:pt>
                <c:pt idx="1970">
                  <c:v>87.52</c:v>
                </c:pt>
                <c:pt idx="1971">
                  <c:v>87.83</c:v>
                </c:pt>
                <c:pt idx="1972">
                  <c:v>87.9</c:v>
                </c:pt>
                <c:pt idx="1973">
                  <c:v>87.98</c:v>
                </c:pt>
                <c:pt idx="1974">
                  <c:v>88.06</c:v>
                </c:pt>
                <c:pt idx="1975">
                  <c:v>88.47</c:v>
                </c:pt>
                <c:pt idx="1976">
                  <c:v>89.36</c:v>
                </c:pt>
                <c:pt idx="1977">
                  <c:v>89.97</c:v>
                </c:pt>
                <c:pt idx="1978">
                  <c:v>90.19</c:v>
                </c:pt>
                <c:pt idx="1979">
                  <c:v>89.84</c:v>
                </c:pt>
                <c:pt idx="1980">
                  <c:v>89.7</c:v>
                </c:pt>
                <c:pt idx="1981">
                  <c:v>90.02</c:v>
                </c:pt>
                <c:pt idx="1982">
                  <c:v>90.05</c:v>
                </c:pt>
                <c:pt idx="1983">
                  <c:v>90</c:v>
                </c:pt>
                <c:pt idx="1984">
                  <c:v>90.01</c:v>
                </c:pt>
                <c:pt idx="1985">
                  <c:v>90.22</c:v>
                </c:pt>
                <c:pt idx="1986">
                  <c:v>90.63</c:v>
                </c:pt>
                <c:pt idx="1987">
                  <c:v>90.05</c:v>
                </c:pt>
                <c:pt idx="1988">
                  <c:v>89.84</c:v>
                </c:pt>
                <c:pt idx="1989">
                  <c:v>89.8</c:v>
                </c:pt>
                <c:pt idx="1990">
                  <c:v>89.88</c:v>
                </c:pt>
                <c:pt idx="1991">
                  <c:v>89.68</c:v>
                </c:pt>
                <c:pt idx="1992">
                  <c:v>89.22</c:v>
                </c:pt>
                <c:pt idx="1993">
                  <c:v>89.29</c:v>
                </c:pt>
                <c:pt idx="1994">
                  <c:v>89.34</c:v>
                </c:pt>
                <c:pt idx="1995">
                  <c:v>89.09</c:v>
                </c:pt>
                <c:pt idx="1996">
                  <c:v>88.95</c:v>
                </c:pt>
                <c:pt idx="1997">
                  <c:v>87.66</c:v>
                </c:pt>
                <c:pt idx="1998">
                  <c:v>87.2</c:v>
                </c:pt>
                <c:pt idx="1999">
                  <c:v>87.19</c:v>
                </c:pt>
                <c:pt idx="2000">
                  <c:v>87.87</c:v>
                </c:pt>
                <c:pt idx="2001">
                  <c:v>87.72</c:v>
                </c:pt>
                <c:pt idx="2002">
                  <c:v>87.57</c:v>
                </c:pt>
                <c:pt idx="2003">
                  <c:v>86.55</c:v>
                </c:pt>
                <c:pt idx="2004">
                  <c:v>86.82</c:v>
                </c:pt>
                <c:pt idx="2005">
                  <c:v>86.5</c:v>
                </c:pt>
                <c:pt idx="2006">
                  <c:v>86.52</c:v>
                </c:pt>
                <c:pt idx="2007">
                  <c:v>87.41</c:v>
                </c:pt>
                <c:pt idx="2008">
                  <c:v>87.54</c:v>
                </c:pt>
                <c:pt idx="2009">
                  <c:v>87.49</c:v>
                </c:pt>
                <c:pt idx="2010">
                  <c:v>87.21</c:v>
                </c:pt>
                <c:pt idx="2011">
                  <c:v>87.61</c:v>
                </c:pt>
                <c:pt idx="2012">
                  <c:v>87.64</c:v>
                </c:pt>
                <c:pt idx="2013">
                  <c:v>88.12</c:v>
                </c:pt>
                <c:pt idx="2014">
                  <c:v>88.04</c:v>
                </c:pt>
                <c:pt idx="2015">
                  <c:v>88.16</c:v>
                </c:pt>
                <c:pt idx="2016">
                  <c:v>87.81</c:v>
                </c:pt>
                <c:pt idx="2017">
                  <c:v>87.56</c:v>
                </c:pt>
                <c:pt idx="2018">
                  <c:v>87.38</c:v>
                </c:pt>
                <c:pt idx="2019">
                  <c:v>87.62</c:v>
                </c:pt>
                <c:pt idx="2020">
                  <c:v>87.67</c:v>
                </c:pt>
                <c:pt idx="2021">
                  <c:v>87.81</c:v>
                </c:pt>
                <c:pt idx="2022">
                  <c:v>87.67</c:v>
                </c:pt>
                <c:pt idx="2023">
                  <c:v>88.13</c:v>
                </c:pt>
                <c:pt idx="2024">
                  <c:v>88.13</c:v>
                </c:pt>
                <c:pt idx="2025">
                  <c:v>88.34</c:v>
                </c:pt>
                <c:pt idx="2026">
                  <c:v>88.43</c:v>
                </c:pt>
                <c:pt idx="2027">
                  <c:v>88.86</c:v>
                </c:pt>
                <c:pt idx="2028">
                  <c:v>89.24</c:v>
                </c:pt>
                <c:pt idx="2029">
                  <c:v>89.25</c:v>
                </c:pt>
                <c:pt idx="2030">
                  <c:v>88.52</c:v>
                </c:pt>
                <c:pt idx="2031">
                  <c:v>88.27</c:v>
                </c:pt>
                <c:pt idx="2032">
                  <c:v>87.35</c:v>
                </c:pt>
                <c:pt idx="2033">
                  <c:v>87.77</c:v>
                </c:pt>
                <c:pt idx="2034">
                  <c:v>87.85</c:v>
                </c:pt>
                <c:pt idx="2035">
                  <c:v>88.19</c:v>
                </c:pt>
                <c:pt idx="2036">
                  <c:v>88.25</c:v>
                </c:pt>
                <c:pt idx="2037">
                  <c:v>88.14</c:v>
                </c:pt>
                <c:pt idx="2038">
                  <c:v>88.27</c:v>
                </c:pt>
                <c:pt idx="2039">
                  <c:v>88.31</c:v>
                </c:pt>
                <c:pt idx="2040">
                  <c:v>88.35</c:v>
                </c:pt>
                <c:pt idx="2041">
                  <c:v>88.18</c:v>
                </c:pt>
                <c:pt idx="2042">
                  <c:v>88.16</c:v>
                </c:pt>
                <c:pt idx="2043">
                  <c:v>88.07</c:v>
                </c:pt>
                <c:pt idx="2044">
                  <c:v>88.14</c:v>
                </c:pt>
                <c:pt idx="2045">
                  <c:v>88.18</c:v>
                </c:pt>
                <c:pt idx="2046">
                  <c:v>88.28</c:v>
                </c:pt>
                <c:pt idx="2047">
                  <c:v>88.41</c:v>
                </c:pt>
                <c:pt idx="2048">
                  <c:v>88.48</c:v>
                </c:pt>
                <c:pt idx="2049">
                  <c:v>88.41</c:v>
                </c:pt>
                <c:pt idx="2050">
                  <c:v>88.15</c:v>
                </c:pt>
                <c:pt idx="2051">
                  <c:v>88.09</c:v>
                </c:pt>
                <c:pt idx="2052">
                  <c:v>88.21</c:v>
                </c:pt>
                <c:pt idx="2053">
                  <c:v>88.28</c:v>
                </c:pt>
                <c:pt idx="2054">
                  <c:v>88.59</c:v>
                </c:pt>
                <c:pt idx="2055">
                  <c:v>88.39</c:v>
                </c:pt>
                <c:pt idx="2056">
                  <c:v>88.46</c:v>
                </c:pt>
                <c:pt idx="2057">
                  <c:v>88.57</c:v>
                </c:pt>
                <c:pt idx="2058">
                  <c:v>88.5</c:v>
                </c:pt>
                <c:pt idx="2059">
                  <c:v>88.54</c:v>
                </c:pt>
                <c:pt idx="2060">
                  <c:v>88.5</c:v>
                </c:pt>
                <c:pt idx="2061">
                  <c:v>88.39</c:v>
                </c:pt>
                <c:pt idx="2062">
                  <c:v>88.45</c:v>
                </c:pt>
                <c:pt idx="2063">
                  <c:v>88.2</c:v>
                </c:pt>
                <c:pt idx="2064">
                  <c:v>88.42</c:v>
                </c:pt>
                <c:pt idx="2065">
                  <c:v>88.37</c:v>
                </c:pt>
                <c:pt idx="2066">
                  <c:v>88.48</c:v>
                </c:pt>
                <c:pt idx="2067">
                  <c:v>88.53</c:v>
                </c:pt>
                <c:pt idx="2068">
                  <c:v>88.98</c:v>
                </c:pt>
                <c:pt idx="2069">
                  <c:v>89.11</c:v>
                </c:pt>
                <c:pt idx="2070">
                  <c:v>89.15</c:v>
                </c:pt>
                <c:pt idx="2071">
                  <c:v>89.15</c:v>
                </c:pt>
                <c:pt idx="2072">
                  <c:v>89.21</c:v>
                </c:pt>
                <c:pt idx="2073">
                  <c:v>89.4</c:v>
                </c:pt>
                <c:pt idx="2074">
                  <c:v>89.18</c:v>
                </c:pt>
                <c:pt idx="2075">
                  <c:v>89.19</c:v>
                </c:pt>
                <c:pt idx="2076">
                  <c:v>89.63</c:v>
                </c:pt>
                <c:pt idx="2077">
                  <c:v>89.66</c:v>
                </c:pt>
                <c:pt idx="2078">
                  <c:v>89.75</c:v>
                </c:pt>
                <c:pt idx="2079">
                  <c:v>89.39</c:v>
                </c:pt>
                <c:pt idx="2080">
                  <c:v>89.43</c:v>
                </c:pt>
                <c:pt idx="2081">
                  <c:v>89.83</c:v>
                </c:pt>
                <c:pt idx="2082">
                  <c:v>89.76</c:v>
                </c:pt>
                <c:pt idx="2083">
                  <c:v>89.69</c:v>
                </c:pt>
                <c:pt idx="2084">
                  <c:v>89.74</c:v>
                </c:pt>
                <c:pt idx="2085">
                  <c:v>89.7</c:v>
                </c:pt>
                <c:pt idx="2086">
                  <c:v>89.85</c:v>
                </c:pt>
                <c:pt idx="2087">
                  <c:v>89.98</c:v>
                </c:pt>
                <c:pt idx="2088">
                  <c:v>90.11</c:v>
                </c:pt>
                <c:pt idx="2089">
                  <c:v>90.21</c:v>
                </c:pt>
                <c:pt idx="2090">
                  <c:v>90.18</c:v>
                </c:pt>
                <c:pt idx="2091">
                  <c:v>90.01</c:v>
                </c:pt>
                <c:pt idx="2092">
                  <c:v>89.55</c:v>
                </c:pt>
                <c:pt idx="2093">
                  <c:v>89.74</c:v>
                </c:pt>
                <c:pt idx="2094">
                  <c:v>89.64</c:v>
                </c:pt>
                <c:pt idx="2095">
                  <c:v>89.91</c:v>
                </c:pt>
                <c:pt idx="2096">
                  <c:v>90.03</c:v>
                </c:pt>
                <c:pt idx="2097">
                  <c:v>89.98</c:v>
                </c:pt>
                <c:pt idx="2098">
                  <c:v>90.08</c:v>
                </c:pt>
                <c:pt idx="2099">
                  <c:v>90.02</c:v>
                </c:pt>
                <c:pt idx="2100">
                  <c:v>90.38</c:v>
                </c:pt>
                <c:pt idx="2101">
                  <c:v>90.71</c:v>
                </c:pt>
                <c:pt idx="2102">
                  <c:v>90.87</c:v>
                </c:pt>
                <c:pt idx="2103">
                  <c:v>90.86</c:v>
                </c:pt>
                <c:pt idx="2104">
                  <c:v>90.72</c:v>
                </c:pt>
                <c:pt idx="2105">
                  <c:v>90.59</c:v>
                </c:pt>
                <c:pt idx="2106">
                  <c:v>90.83</c:v>
                </c:pt>
                <c:pt idx="2107">
                  <c:v>90.89</c:v>
                </c:pt>
                <c:pt idx="2108">
                  <c:v>91.02</c:v>
                </c:pt>
                <c:pt idx="2109">
                  <c:v>90.53</c:v>
                </c:pt>
                <c:pt idx="2110">
                  <c:v>90.82</c:v>
                </c:pt>
                <c:pt idx="2111">
                  <c:v>90.62</c:v>
                </c:pt>
                <c:pt idx="2112">
                  <c:v>90.79</c:v>
                </c:pt>
                <c:pt idx="2113">
                  <c:v>90.78</c:v>
                </c:pt>
                <c:pt idx="2114">
                  <c:v>90.67</c:v>
                </c:pt>
                <c:pt idx="2115">
                  <c:v>90.65</c:v>
                </c:pt>
                <c:pt idx="2116">
                  <c:v>90.65</c:v>
                </c:pt>
                <c:pt idx="2117">
                  <c:v>90.59</c:v>
                </c:pt>
                <c:pt idx="2118">
                  <c:v>90.44</c:v>
                </c:pt>
                <c:pt idx="2119">
                  <c:v>90.42</c:v>
                </c:pt>
                <c:pt idx="2120">
                  <c:v>89.81</c:v>
                </c:pt>
                <c:pt idx="2121">
                  <c:v>89.88</c:v>
                </c:pt>
                <c:pt idx="2122">
                  <c:v>89.19</c:v>
                </c:pt>
                <c:pt idx="2123">
                  <c:v>88.96</c:v>
                </c:pt>
                <c:pt idx="2124">
                  <c:v>88.75</c:v>
                </c:pt>
                <c:pt idx="2125">
                  <c:v>88.42</c:v>
                </c:pt>
                <c:pt idx="2126">
                  <c:v>87.71</c:v>
                </c:pt>
                <c:pt idx="2127">
                  <c:v>88.19</c:v>
                </c:pt>
                <c:pt idx="2128">
                  <c:v>88.03</c:v>
                </c:pt>
                <c:pt idx="2129">
                  <c:v>87.98</c:v>
                </c:pt>
                <c:pt idx="2130">
                  <c:v>87.85</c:v>
                </c:pt>
                <c:pt idx="2131">
                  <c:v>87.89</c:v>
                </c:pt>
                <c:pt idx="2132">
                  <c:v>87.82</c:v>
                </c:pt>
                <c:pt idx="2133">
                  <c:v>87.34</c:v>
                </c:pt>
                <c:pt idx="2134">
                  <c:v>87.51</c:v>
                </c:pt>
                <c:pt idx="2135">
                  <c:v>87.75</c:v>
                </c:pt>
                <c:pt idx="2136">
                  <c:v>87.54</c:v>
                </c:pt>
                <c:pt idx="2137">
                  <c:v>87.28</c:v>
                </c:pt>
                <c:pt idx="2138">
                  <c:v>87.24</c:v>
                </c:pt>
                <c:pt idx="2139">
                  <c:v>87.22</c:v>
                </c:pt>
                <c:pt idx="2140">
                  <c:v>86.95</c:v>
                </c:pt>
                <c:pt idx="2141">
                  <c:v>86.51</c:v>
                </c:pt>
                <c:pt idx="2142">
                  <c:v>86.11</c:v>
                </c:pt>
                <c:pt idx="2143">
                  <c:v>86.3</c:v>
                </c:pt>
                <c:pt idx="2144">
                  <c:v>86.73</c:v>
                </c:pt>
                <c:pt idx="2145">
                  <c:v>86.3</c:v>
                </c:pt>
                <c:pt idx="2146">
                  <c:v>86.02</c:v>
                </c:pt>
                <c:pt idx="2147">
                  <c:v>86.18</c:v>
                </c:pt>
                <c:pt idx="2148">
                  <c:v>86.36</c:v>
                </c:pt>
                <c:pt idx="2149">
                  <c:v>86.48</c:v>
                </c:pt>
                <c:pt idx="2150">
                  <c:v>86.78</c:v>
                </c:pt>
                <c:pt idx="2151">
                  <c:v>87.31</c:v>
                </c:pt>
                <c:pt idx="2152">
                  <c:v>86.97</c:v>
                </c:pt>
                <c:pt idx="2153">
                  <c:v>87.02</c:v>
                </c:pt>
                <c:pt idx="2154">
                  <c:v>87.14</c:v>
                </c:pt>
                <c:pt idx="2155">
                  <c:v>87.15</c:v>
                </c:pt>
                <c:pt idx="2156">
                  <c:v>87.29</c:v>
                </c:pt>
                <c:pt idx="2157">
                  <c:v>87.25</c:v>
                </c:pt>
                <c:pt idx="2158">
                  <c:v>87.02</c:v>
                </c:pt>
                <c:pt idx="2159">
                  <c:v>86.91</c:v>
                </c:pt>
                <c:pt idx="2160">
                  <c:v>87.13</c:v>
                </c:pt>
                <c:pt idx="2161">
                  <c:v>87.3</c:v>
                </c:pt>
                <c:pt idx="2162">
                  <c:v>87.32</c:v>
                </c:pt>
                <c:pt idx="2163">
                  <c:v>87.25</c:v>
                </c:pt>
                <c:pt idx="2164">
                  <c:v>87.4</c:v>
                </c:pt>
                <c:pt idx="2165">
                  <c:v>87.36</c:v>
                </c:pt>
                <c:pt idx="2166">
                  <c:v>87.43</c:v>
                </c:pt>
                <c:pt idx="2167">
                  <c:v>87.46</c:v>
                </c:pt>
                <c:pt idx="2168">
                  <c:v>87.34</c:v>
                </c:pt>
                <c:pt idx="2169">
                  <c:v>87.29</c:v>
                </c:pt>
                <c:pt idx="2170">
                  <c:v>87.43</c:v>
                </c:pt>
                <c:pt idx="2171">
                  <c:v>87.35</c:v>
                </c:pt>
                <c:pt idx="2172">
                  <c:v>87.46</c:v>
                </c:pt>
                <c:pt idx="2173">
                  <c:v>87.17</c:v>
                </c:pt>
                <c:pt idx="2174">
                  <c:v>87.19</c:v>
                </c:pt>
                <c:pt idx="2175">
                  <c:v>87.26</c:v>
                </c:pt>
                <c:pt idx="2176">
                  <c:v>87.21</c:v>
                </c:pt>
                <c:pt idx="2177">
                  <c:v>86.89</c:v>
                </c:pt>
                <c:pt idx="2178">
                  <c:v>86.77</c:v>
                </c:pt>
                <c:pt idx="2179">
                  <c:v>86.75</c:v>
                </c:pt>
                <c:pt idx="2180">
                  <c:v>86.93</c:v>
                </c:pt>
                <c:pt idx="2181">
                  <c:v>86.96</c:v>
                </c:pt>
                <c:pt idx="2182">
                  <c:v>87.3</c:v>
                </c:pt>
                <c:pt idx="2183">
                  <c:v>87.43</c:v>
                </c:pt>
                <c:pt idx="2184">
                  <c:v>87.47</c:v>
                </c:pt>
                <c:pt idx="2185">
                  <c:v>87.46</c:v>
                </c:pt>
                <c:pt idx="2186">
                  <c:v>87.36</c:v>
                </c:pt>
                <c:pt idx="2187">
                  <c:v>86.18</c:v>
                </c:pt>
                <c:pt idx="2188">
                  <c:v>86.22</c:v>
                </c:pt>
                <c:pt idx="2189">
                  <c:v>86.39</c:v>
                </c:pt>
                <c:pt idx="2190">
                  <c:v>86.38</c:v>
                </c:pt>
                <c:pt idx="2191">
                  <c:v>86.1</c:v>
                </c:pt>
                <c:pt idx="2192">
                  <c:v>85.53</c:v>
                </c:pt>
                <c:pt idx="2193">
                  <c:v>85.45</c:v>
                </c:pt>
                <c:pt idx="2194">
                  <c:v>85.43</c:v>
                </c:pt>
                <c:pt idx="2195">
                  <c:v>85.89</c:v>
                </c:pt>
                <c:pt idx="2196">
                  <c:v>86.09</c:v>
                </c:pt>
                <c:pt idx="2197">
                  <c:v>86.24</c:v>
                </c:pt>
                <c:pt idx="2198">
                  <c:v>86.18</c:v>
                </c:pt>
                <c:pt idx="2199">
                  <c:v>87.66</c:v>
                </c:pt>
                <c:pt idx="2200">
                  <c:v>87.02</c:v>
                </c:pt>
                <c:pt idx="2201">
                  <c:v>87.36</c:v>
                </c:pt>
                <c:pt idx="2202">
                  <c:v>87.45</c:v>
                </c:pt>
                <c:pt idx="2203">
                  <c:v>87.72</c:v>
                </c:pt>
                <c:pt idx="2204">
                  <c:v>88</c:v>
                </c:pt>
                <c:pt idx="2205">
                  <c:v>88.27</c:v>
                </c:pt>
                <c:pt idx="2206">
                  <c:v>87.97</c:v>
                </c:pt>
                <c:pt idx="2207">
                  <c:v>87.95</c:v>
                </c:pt>
                <c:pt idx="2208">
                  <c:v>88.28</c:v>
                </c:pt>
                <c:pt idx="2209">
                  <c:v>88.75</c:v>
                </c:pt>
                <c:pt idx="2210">
                  <c:v>88.56</c:v>
                </c:pt>
                <c:pt idx="2211">
                  <c:v>88.42</c:v>
                </c:pt>
                <c:pt idx="2212">
                  <c:v>88.8</c:v>
                </c:pt>
                <c:pt idx="2213">
                  <c:v>88.97</c:v>
                </c:pt>
                <c:pt idx="2214">
                  <c:v>89.12</c:v>
                </c:pt>
                <c:pt idx="2215">
                  <c:v>88.95</c:v>
                </c:pt>
                <c:pt idx="2216">
                  <c:v>88.79</c:v>
                </c:pt>
                <c:pt idx="2217">
                  <c:v>88.47</c:v>
                </c:pt>
                <c:pt idx="2218">
                  <c:v>88.61</c:v>
                </c:pt>
                <c:pt idx="2219">
                  <c:v>88.43</c:v>
                </c:pt>
                <c:pt idx="2220">
                  <c:v>88.78</c:v>
                </c:pt>
                <c:pt idx="2221">
                  <c:v>88.98</c:v>
                </c:pt>
                <c:pt idx="2222">
                  <c:v>89.02</c:v>
                </c:pt>
                <c:pt idx="2223">
                  <c:v>88.46</c:v>
                </c:pt>
                <c:pt idx="2224">
                  <c:v>88.61</c:v>
                </c:pt>
                <c:pt idx="2225">
                  <c:v>88.28</c:v>
                </c:pt>
                <c:pt idx="2226">
                  <c:v>87.68</c:v>
                </c:pt>
                <c:pt idx="2227">
                  <c:v>87.84</c:v>
                </c:pt>
                <c:pt idx="2228">
                  <c:v>87.68</c:v>
                </c:pt>
                <c:pt idx="2229">
                  <c:v>87.94</c:v>
                </c:pt>
                <c:pt idx="2230">
                  <c:v>87.76</c:v>
                </c:pt>
                <c:pt idx="2231">
                  <c:v>87.66</c:v>
                </c:pt>
                <c:pt idx="2232">
                  <c:v>87.5</c:v>
                </c:pt>
                <c:pt idx="2233">
                  <c:v>87.2</c:v>
                </c:pt>
                <c:pt idx="2234">
                  <c:v>86.79</c:v>
                </c:pt>
                <c:pt idx="2235">
                  <c:v>85.98</c:v>
                </c:pt>
                <c:pt idx="2236">
                  <c:v>86.55</c:v>
                </c:pt>
                <c:pt idx="2237">
                  <c:v>87.05</c:v>
                </c:pt>
                <c:pt idx="2238">
                  <c:v>86.86</c:v>
                </c:pt>
                <c:pt idx="2239">
                  <c:v>87.04</c:v>
                </c:pt>
                <c:pt idx="2240">
                  <c:v>86.62</c:v>
                </c:pt>
                <c:pt idx="2241">
                  <c:v>86.31</c:v>
                </c:pt>
                <c:pt idx="2242">
                  <c:v>86.29</c:v>
                </c:pt>
                <c:pt idx="2243">
                  <c:v>86.28</c:v>
                </c:pt>
                <c:pt idx="2244">
                  <c:v>86.67</c:v>
                </c:pt>
                <c:pt idx="2245">
                  <c:v>86.47</c:v>
                </c:pt>
                <c:pt idx="2246">
                  <c:v>86.32</c:v>
                </c:pt>
                <c:pt idx="2247">
                  <c:v>86.15</c:v>
                </c:pt>
                <c:pt idx="2248">
                  <c:v>86.23</c:v>
                </c:pt>
                <c:pt idx="2249">
                  <c:v>86.38</c:v>
                </c:pt>
                <c:pt idx="2250">
                  <c:v>86.17</c:v>
                </c:pt>
                <c:pt idx="2251">
                  <c:v>85.99</c:v>
                </c:pt>
                <c:pt idx="2252">
                  <c:v>85.51</c:v>
                </c:pt>
                <c:pt idx="2253">
                  <c:v>85.81</c:v>
                </c:pt>
                <c:pt idx="2254">
                  <c:v>85.82</c:v>
                </c:pt>
                <c:pt idx="2255">
                  <c:v>85.32</c:v>
                </c:pt>
                <c:pt idx="2256">
                  <c:v>85.26</c:v>
                </c:pt>
                <c:pt idx="2257">
                  <c:v>85.23</c:v>
                </c:pt>
                <c:pt idx="2258">
                  <c:v>84.79</c:v>
                </c:pt>
                <c:pt idx="2259">
                  <c:v>85.07</c:v>
                </c:pt>
                <c:pt idx="2260">
                  <c:v>85.02</c:v>
                </c:pt>
                <c:pt idx="2261">
                  <c:v>85.21</c:v>
                </c:pt>
                <c:pt idx="2262">
                  <c:v>85.35</c:v>
                </c:pt>
                <c:pt idx="2263">
                  <c:v>85.23</c:v>
                </c:pt>
                <c:pt idx="2264">
                  <c:v>85.64</c:v>
                </c:pt>
                <c:pt idx="2265">
                  <c:v>85.4</c:v>
                </c:pt>
                <c:pt idx="2266">
                  <c:v>85.52</c:v>
                </c:pt>
                <c:pt idx="2267">
                  <c:v>85.45</c:v>
                </c:pt>
                <c:pt idx="2268">
                  <c:v>85.7</c:v>
                </c:pt>
                <c:pt idx="2269">
                  <c:v>85.8</c:v>
                </c:pt>
                <c:pt idx="2270">
                  <c:v>85.56</c:v>
                </c:pt>
                <c:pt idx="2271">
                  <c:v>85.71</c:v>
                </c:pt>
                <c:pt idx="2272">
                  <c:v>85.94</c:v>
                </c:pt>
                <c:pt idx="2273">
                  <c:v>86.1</c:v>
                </c:pt>
                <c:pt idx="2274">
                  <c:v>86.02</c:v>
                </c:pt>
                <c:pt idx="2275">
                  <c:v>85.96</c:v>
                </c:pt>
                <c:pt idx="2276">
                  <c:v>86.14</c:v>
                </c:pt>
                <c:pt idx="2277">
                  <c:v>86.13</c:v>
                </c:pt>
                <c:pt idx="2278">
                  <c:v>86.05</c:v>
                </c:pt>
                <c:pt idx="2279">
                  <c:v>86.02</c:v>
                </c:pt>
                <c:pt idx="2280">
                  <c:v>85.62</c:v>
                </c:pt>
                <c:pt idx="2281">
                  <c:v>85.8</c:v>
                </c:pt>
                <c:pt idx="2282">
                  <c:v>85.94</c:v>
                </c:pt>
                <c:pt idx="2283">
                  <c:v>85.85</c:v>
                </c:pt>
                <c:pt idx="2284">
                  <c:v>85.77</c:v>
                </c:pt>
                <c:pt idx="2285">
                  <c:v>85.84</c:v>
                </c:pt>
                <c:pt idx="2286">
                  <c:v>86.1</c:v>
                </c:pt>
                <c:pt idx="2287">
                  <c:v>86.51</c:v>
                </c:pt>
                <c:pt idx="2288">
                  <c:v>86.48</c:v>
                </c:pt>
                <c:pt idx="2289">
                  <c:v>86.41</c:v>
                </c:pt>
                <c:pt idx="2290">
                  <c:v>86.92</c:v>
                </c:pt>
                <c:pt idx="2291">
                  <c:v>87.05</c:v>
                </c:pt>
                <c:pt idx="2292">
                  <c:v>87.08</c:v>
                </c:pt>
                <c:pt idx="2293">
                  <c:v>86.9</c:v>
                </c:pt>
                <c:pt idx="2294">
                  <c:v>87.01</c:v>
                </c:pt>
                <c:pt idx="2295">
                  <c:v>87.65</c:v>
                </c:pt>
                <c:pt idx="2296">
                  <c:v>87.85</c:v>
                </c:pt>
                <c:pt idx="2297">
                  <c:v>88.08</c:v>
                </c:pt>
                <c:pt idx="2298">
                  <c:v>87.99</c:v>
                </c:pt>
                <c:pt idx="2299">
                  <c:v>88.32</c:v>
                </c:pt>
                <c:pt idx="2300">
                  <c:v>88.41</c:v>
                </c:pt>
                <c:pt idx="2301">
                  <c:v>88.89</c:v>
                </c:pt>
                <c:pt idx="2302">
                  <c:v>88.93</c:v>
                </c:pt>
                <c:pt idx="2303">
                  <c:v>88.8</c:v>
                </c:pt>
                <c:pt idx="2304">
                  <c:v>89.27</c:v>
                </c:pt>
                <c:pt idx="2305">
                  <c:v>89.82</c:v>
                </c:pt>
                <c:pt idx="2306">
                  <c:v>91.27</c:v>
                </c:pt>
                <c:pt idx="2307">
                  <c:v>91.35</c:v>
                </c:pt>
                <c:pt idx="2308">
                  <c:v>91.09</c:v>
                </c:pt>
                <c:pt idx="2309">
                  <c:v>90.84</c:v>
                </c:pt>
                <c:pt idx="2310">
                  <c:v>91.26</c:v>
                </c:pt>
                <c:pt idx="2311">
                  <c:v>91.61</c:v>
                </c:pt>
                <c:pt idx="2312">
                  <c:v>91.84</c:v>
                </c:pt>
                <c:pt idx="2313">
                  <c:v>91.75</c:v>
                </c:pt>
                <c:pt idx="2314">
                  <c:v>92.49</c:v>
                </c:pt>
                <c:pt idx="2315">
                  <c:v>92.83</c:v>
                </c:pt>
                <c:pt idx="2316">
                  <c:v>93.58</c:v>
                </c:pt>
                <c:pt idx="2317">
                  <c:v>94.22</c:v>
                </c:pt>
                <c:pt idx="2318">
                  <c:v>94.07</c:v>
                </c:pt>
                <c:pt idx="2319">
                  <c:v>94.37</c:v>
                </c:pt>
                <c:pt idx="2320">
                  <c:v>94.88</c:v>
                </c:pt>
                <c:pt idx="2321">
                  <c:v>93.46</c:v>
                </c:pt>
                <c:pt idx="2322">
                  <c:v>91.63</c:v>
                </c:pt>
                <c:pt idx="2323">
                  <c:v>91.07</c:v>
                </c:pt>
                <c:pt idx="2324">
                  <c:v>91.26</c:v>
                </c:pt>
                <c:pt idx="2325">
                  <c:v>91.02</c:v>
                </c:pt>
                <c:pt idx="2326">
                  <c:v>91.81</c:v>
                </c:pt>
                <c:pt idx="2327">
                  <c:v>90.57</c:v>
                </c:pt>
                <c:pt idx="2328">
                  <c:v>90.51</c:v>
                </c:pt>
                <c:pt idx="2329">
                  <c:v>90.5</c:v>
                </c:pt>
                <c:pt idx="2330">
                  <c:v>90.15</c:v>
                </c:pt>
                <c:pt idx="2331">
                  <c:v>90.55</c:v>
                </c:pt>
                <c:pt idx="2332">
                  <c:v>88.87</c:v>
                </c:pt>
                <c:pt idx="2333">
                  <c:v>88.83</c:v>
                </c:pt>
                <c:pt idx="2334">
                  <c:v>88.68</c:v>
                </c:pt>
                <c:pt idx="2335">
                  <c:v>88.04</c:v>
                </c:pt>
                <c:pt idx="2336">
                  <c:v>88.01</c:v>
                </c:pt>
                <c:pt idx="2337">
                  <c:v>88.11</c:v>
                </c:pt>
                <c:pt idx="2338">
                  <c:v>88.22</c:v>
                </c:pt>
                <c:pt idx="2339">
                  <c:v>88.9</c:v>
                </c:pt>
                <c:pt idx="2340">
                  <c:v>87.84</c:v>
                </c:pt>
                <c:pt idx="2341">
                  <c:v>87.41</c:v>
                </c:pt>
                <c:pt idx="2342">
                  <c:v>87.21</c:v>
                </c:pt>
                <c:pt idx="2343">
                  <c:v>87.5</c:v>
                </c:pt>
                <c:pt idx="2344">
                  <c:v>88.01</c:v>
                </c:pt>
                <c:pt idx="2345">
                  <c:v>87.08</c:v>
                </c:pt>
                <c:pt idx="2346">
                  <c:v>87.23</c:v>
                </c:pt>
                <c:pt idx="2347">
                  <c:v>86.92</c:v>
                </c:pt>
                <c:pt idx="2348">
                  <c:v>86.97</c:v>
                </c:pt>
                <c:pt idx="2349">
                  <c:v>87.24</c:v>
                </c:pt>
                <c:pt idx="2350">
                  <c:v>87.39</c:v>
                </c:pt>
                <c:pt idx="2351">
                  <c:v>87.24</c:v>
                </c:pt>
                <c:pt idx="2352">
                  <c:v>86.38</c:v>
                </c:pt>
                <c:pt idx="2353">
                  <c:v>86.37</c:v>
                </c:pt>
                <c:pt idx="2354">
                  <c:v>85.78</c:v>
                </c:pt>
                <c:pt idx="2355">
                  <c:v>85.15</c:v>
                </c:pt>
                <c:pt idx="2356">
                  <c:v>85.68</c:v>
                </c:pt>
                <c:pt idx="2357">
                  <c:v>85.9</c:v>
                </c:pt>
                <c:pt idx="2358">
                  <c:v>85.93</c:v>
                </c:pt>
                <c:pt idx="2359">
                  <c:v>86.09</c:v>
                </c:pt>
                <c:pt idx="2360">
                  <c:v>86.07</c:v>
                </c:pt>
                <c:pt idx="2361">
                  <c:v>85.8</c:v>
                </c:pt>
                <c:pt idx="2362">
                  <c:v>85.72</c:v>
                </c:pt>
                <c:pt idx="2363">
                  <c:v>85.5</c:v>
                </c:pt>
                <c:pt idx="2364">
                  <c:v>84.99</c:v>
                </c:pt>
                <c:pt idx="2365">
                  <c:v>85.02</c:v>
                </c:pt>
                <c:pt idx="2366">
                  <c:v>85.19</c:v>
                </c:pt>
                <c:pt idx="2367">
                  <c:v>85.07</c:v>
                </c:pt>
                <c:pt idx="2368">
                  <c:v>84.75</c:v>
                </c:pt>
                <c:pt idx="2369">
                  <c:v>85.12</c:v>
                </c:pt>
                <c:pt idx="2370">
                  <c:v>85.16</c:v>
                </c:pt>
                <c:pt idx="2371">
                  <c:v>85.02</c:v>
                </c:pt>
                <c:pt idx="2372">
                  <c:v>85.16</c:v>
                </c:pt>
                <c:pt idx="2373">
                  <c:v>85.25</c:v>
                </c:pt>
                <c:pt idx="2374">
                  <c:v>85.14</c:v>
                </c:pt>
                <c:pt idx="2375">
                  <c:v>85.27</c:v>
                </c:pt>
                <c:pt idx="2376">
                  <c:v>85.32</c:v>
                </c:pt>
                <c:pt idx="2377">
                  <c:v>85.16</c:v>
                </c:pt>
                <c:pt idx="2378">
                  <c:v>85.13</c:v>
                </c:pt>
                <c:pt idx="2379">
                  <c:v>85.2</c:v>
                </c:pt>
                <c:pt idx="2380">
                  <c:v>85.1</c:v>
                </c:pt>
                <c:pt idx="2381">
                  <c:v>85</c:v>
                </c:pt>
                <c:pt idx="2382">
                  <c:v>84.89</c:v>
                </c:pt>
                <c:pt idx="2383">
                  <c:v>84.19</c:v>
                </c:pt>
                <c:pt idx="2384">
                  <c:v>84.27</c:v>
                </c:pt>
                <c:pt idx="2385">
                  <c:v>84.27</c:v>
                </c:pt>
                <c:pt idx="2386">
                  <c:v>84.12</c:v>
                </c:pt>
                <c:pt idx="2387">
                  <c:v>84.22</c:v>
                </c:pt>
                <c:pt idx="2388">
                  <c:v>84.39</c:v>
                </c:pt>
                <c:pt idx="2389">
                  <c:v>84.62</c:v>
                </c:pt>
                <c:pt idx="2390">
                  <c:v>84.47</c:v>
                </c:pt>
                <c:pt idx="2391">
                  <c:v>84.17</c:v>
                </c:pt>
                <c:pt idx="2392">
                  <c:v>84.61</c:v>
                </c:pt>
                <c:pt idx="2393">
                  <c:v>84.43</c:v>
                </c:pt>
                <c:pt idx="2394">
                  <c:v>84.31</c:v>
                </c:pt>
                <c:pt idx="2395">
                  <c:v>84.53</c:v>
                </c:pt>
                <c:pt idx="2396">
                  <c:v>84.3</c:v>
                </c:pt>
                <c:pt idx="2397">
                  <c:v>84.54</c:v>
                </c:pt>
                <c:pt idx="2398">
                  <c:v>84.73</c:v>
                </c:pt>
                <c:pt idx="2399">
                  <c:v>85.29</c:v>
                </c:pt>
                <c:pt idx="2400">
                  <c:v>85.92</c:v>
                </c:pt>
                <c:pt idx="2401">
                  <c:v>86.08</c:v>
                </c:pt>
                <c:pt idx="2402">
                  <c:v>86.49</c:v>
                </c:pt>
                <c:pt idx="2403">
                  <c:v>86.13</c:v>
                </c:pt>
                <c:pt idx="2404">
                  <c:v>85.81</c:v>
                </c:pt>
                <c:pt idx="2405">
                  <c:v>85.45</c:v>
                </c:pt>
                <c:pt idx="2406">
                  <c:v>85.87</c:v>
                </c:pt>
                <c:pt idx="2407">
                  <c:v>85.93</c:v>
                </c:pt>
                <c:pt idx="2408">
                  <c:v>85.95</c:v>
                </c:pt>
                <c:pt idx="2409">
                  <c:v>85.72</c:v>
                </c:pt>
                <c:pt idx="2410">
                  <c:v>85.79</c:v>
                </c:pt>
                <c:pt idx="2411">
                  <c:v>85.93</c:v>
                </c:pt>
                <c:pt idx="2412">
                  <c:v>86</c:v>
                </c:pt>
                <c:pt idx="2413">
                  <c:v>86.43</c:v>
                </c:pt>
                <c:pt idx="2414">
                  <c:v>86.47</c:v>
                </c:pt>
                <c:pt idx="2415">
                  <c:v>86.31</c:v>
                </c:pt>
                <c:pt idx="2416">
                  <c:v>86.36</c:v>
                </c:pt>
                <c:pt idx="2417">
                  <c:v>86.86</c:v>
                </c:pt>
                <c:pt idx="2418">
                  <c:v>86.55</c:v>
                </c:pt>
                <c:pt idx="2419">
                  <c:v>86.25</c:v>
                </c:pt>
                <c:pt idx="2420">
                  <c:v>86.17</c:v>
                </c:pt>
                <c:pt idx="2421">
                  <c:v>85.69</c:v>
                </c:pt>
                <c:pt idx="2422">
                  <c:v>85.85</c:v>
                </c:pt>
                <c:pt idx="2423">
                  <c:v>85.19</c:v>
                </c:pt>
                <c:pt idx="2424">
                  <c:v>85.15</c:v>
                </c:pt>
                <c:pt idx="2425">
                  <c:v>85.2</c:v>
                </c:pt>
                <c:pt idx="2426">
                  <c:v>85.41</c:v>
                </c:pt>
                <c:pt idx="2427">
                  <c:v>85.2</c:v>
                </c:pt>
                <c:pt idx="2428">
                  <c:v>85.33</c:v>
                </c:pt>
                <c:pt idx="2429">
                  <c:v>85.29</c:v>
                </c:pt>
                <c:pt idx="2430">
                  <c:v>85.1</c:v>
                </c:pt>
                <c:pt idx="2431">
                  <c:v>85.08</c:v>
                </c:pt>
                <c:pt idx="2432">
                  <c:v>85.24</c:v>
                </c:pt>
                <c:pt idx="2433">
                  <c:v>85.26</c:v>
                </c:pt>
                <c:pt idx="2434">
                  <c:v>85.21</c:v>
                </c:pt>
                <c:pt idx="2435">
                  <c:v>85.58</c:v>
                </c:pt>
                <c:pt idx="2436">
                  <c:v>85.55</c:v>
                </c:pt>
                <c:pt idx="2437">
                  <c:v>86.02</c:v>
                </c:pt>
                <c:pt idx="2438">
                  <c:v>86.29</c:v>
                </c:pt>
                <c:pt idx="2439">
                  <c:v>85.66</c:v>
                </c:pt>
                <c:pt idx="2440">
                  <c:v>85.79</c:v>
                </c:pt>
                <c:pt idx="2441">
                  <c:v>85.8</c:v>
                </c:pt>
                <c:pt idx="2442">
                  <c:v>86.14</c:v>
                </c:pt>
                <c:pt idx="2443">
                  <c:v>86.02</c:v>
                </c:pt>
                <c:pt idx="2444">
                  <c:v>85.75</c:v>
                </c:pt>
                <c:pt idx="2445">
                  <c:v>85.88</c:v>
                </c:pt>
                <c:pt idx="2446">
                  <c:v>85.8</c:v>
                </c:pt>
                <c:pt idx="2447">
                  <c:v>85.43</c:v>
                </c:pt>
                <c:pt idx="2448">
                  <c:v>85.68</c:v>
                </c:pt>
                <c:pt idx="2449">
                  <c:v>85.6</c:v>
                </c:pt>
                <c:pt idx="2450">
                  <c:v>85.64</c:v>
                </c:pt>
                <c:pt idx="2451">
                  <c:v>85.59</c:v>
                </c:pt>
                <c:pt idx="2452">
                  <c:v>85.73</c:v>
                </c:pt>
                <c:pt idx="2453">
                  <c:v>86</c:v>
                </c:pt>
                <c:pt idx="2454">
                  <c:v>86.09</c:v>
                </c:pt>
                <c:pt idx="2455">
                  <c:v>86.52</c:v>
                </c:pt>
                <c:pt idx="2456">
                  <c:v>86.98</c:v>
                </c:pt>
                <c:pt idx="2457">
                  <c:v>86.92</c:v>
                </c:pt>
                <c:pt idx="2458">
                  <c:v>87.06</c:v>
                </c:pt>
                <c:pt idx="2459">
                  <c:v>87.04</c:v>
                </c:pt>
                <c:pt idx="2460">
                  <c:v>87.34</c:v>
                </c:pt>
                <c:pt idx="2461">
                  <c:v>87.8</c:v>
                </c:pt>
                <c:pt idx="2462">
                  <c:v>88.21</c:v>
                </c:pt>
                <c:pt idx="2463">
                  <c:v>87.76</c:v>
                </c:pt>
                <c:pt idx="2464">
                  <c:v>88.16</c:v>
                </c:pt>
                <c:pt idx="2465">
                  <c:v>88.38</c:v>
                </c:pt>
                <c:pt idx="2466">
                  <c:v>88.64</c:v>
                </c:pt>
                <c:pt idx="2467">
                  <c:v>89.49</c:v>
                </c:pt>
                <c:pt idx="2468">
                  <c:v>89.73</c:v>
                </c:pt>
                <c:pt idx="2469">
                  <c:v>90.12</c:v>
                </c:pt>
                <c:pt idx="2470">
                  <c:v>88.49</c:v>
                </c:pt>
                <c:pt idx="2471">
                  <c:v>88.71</c:v>
                </c:pt>
                <c:pt idx="2472">
                  <c:v>88.43</c:v>
                </c:pt>
                <c:pt idx="2473">
                  <c:v>88.85</c:v>
                </c:pt>
                <c:pt idx="2474">
                  <c:v>89.75</c:v>
                </c:pt>
                <c:pt idx="2475">
                  <c:v>89.41</c:v>
                </c:pt>
                <c:pt idx="2476">
                  <c:v>88.98</c:v>
                </c:pt>
                <c:pt idx="2477">
                  <c:v>89.3</c:v>
                </c:pt>
                <c:pt idx="2478">
                  <c:v>89.56</c:v>
                </c:pt>
                <c:pt idx="2479">
                  <c:v>89.66</c:v>
                </c:pt>
                <c:pt idx="2480">
                  <c:v>89.45</c:v>
                </c:pt>
                <c:pt idx="2481">
                  <c:v>89.77</c:v>
                </c:pt>
                <c:pt idx="2482">
                  <c:v>90.01</c:v>
                </c:pt>
                <c:pt idx="2483">
                  <c:v>90.55</c:v>
                </c:pt>
                <c:pt idx="2484">
                  <c:v>90.66</c:v>
                </c:pt>
                <c:pt idx="2485">
                  <c:v>90.31</c:v>
                </c:pt>
                <c:pt idx="2486">
                  <c:v>90.24</c:v>
                </c:pt>
                <c:pt idx="2487">
                  <c:v>90.84</c:v>
                </c:pt>
                <c:pt idx="2488">
                  <c:v>90.67</c:v>
                </c:pt>
                <c:pt idx="2489">
                  <c:v>91.35</c:v>
                </c:pt>
                <c:pt idx="2490">
                  <c:v>92.13</c:v>
                </c:pt>
                <c:pt idx="2491">
                  <c:v>92.57</c:v>
                </c:pt>
                <c:pt idx="2492">
                  <c:v>92.28</c:v>
                </c:pt>
                <c:pt idx="2493">
                  <c:v>91.76</c:v>
                </c:pt>
                <c:pt idx="2494">
                  <c:v>92.66</c:v>
                </c:pt>
                <c:pt idx="2495">
                  <c:v>91.5</c:v>
                </c:pt>
                <c:pt idx="2496">
                  <c:v>91.81</c:v>
                </c:pt>
                <c:pt idx="2497">
                  <c:v>91.15</c:v>
                </c:pt>
                <c:pt idx="2498">
                  <c:v>90.6</c:v>
                </c:pt>
                <c:pt idx="2499">
                  <c:v>90.18</c:v>
                </c:pt>
                <c:pt idx="2500">
                  <c:v>90.03</c:v>
                </c:pt>
                <c:pt idx="2501">
                  <c:v>90.07</c:v>
                </c:pt>
                <c:pt idx="2502">
                  <c:v>90.32</c:v>
                </c:pt>
                <c:pt idx="2503">
                  <c:v>89.86</c:v>
                </c:pt>
                <c:pt idx="2504">
                  <c:v>90.39</c:v>
                </c:pt>
                <c:pt idx="2505">
                  <c:v>90.51</c:v>
                </c:pt>
                <c:pt idx="2506">
                  <c:v>89.14</c:v>
                </c:pt>
                <c:pt idx="2507">
                  <c:v>88.95</c:v>
                </c:pt>
                <c:pt idx="2508">
                  <c:v>89.45</c:v>
                </c:pt>
                <c:pt idx="2509">
                  <c:v>89.99</c:v>
                </c:pt>
                <c:pt idx="2510">
                  <c:v>90.51</c:v>
                </c:pt>
                <c:pt idx="2511">
                  <c:v>90.83</c:v>
                </c:pt>
                <c:pt idx="2512">
                  <c:v>91.31</c:v>
                </c:pt>
                <c:pt idx="2513">
                  <c:v>91.01</c:v>
                </c:pt>
                <c:pt idx="2514">
                  <c:v>91.15</c:v>
                </c:pt>
                <c:pt idx="2515">
                  <c:v>91.45</c:v>
                </c:pt>
                <c:pt idx="2516">
                  <c:v>91.36</c:v>
                </c:pt>
                <c:pt idx="2517">
                  <c:v>91.04</c:v>
                </c:pt>
                <c:pt idx="2518">
                  <c:v>90.63</c:v>
                </c:pt>
                <c:pt idx="2519">
                  <c:v>91.73</c:v>
                </c:pt>
                <c:pt idx="2520">
                  <c:v>92.11</c:v>
                </c:pt>
                <c:pt idx="2521">
                  <c:v>92.58</c:v>
                </c:pt>
                <c:pt idx="2522">
                  <c:v>93.12</c:v>
                </c:pt>
                <c:pt idx="2523">
                  <c:v>93.62</c:v>
                </c:pt>
                <c:pt idx="2524">
                  <c:v>93.99</c:v>
                </c:pt>
                <c:pt idx="2525">
                  <c:v>95.24</c:v>
                </c:pt>
                <c:pt idx="2526">
                  <c:v>94.82</c:v>
                </c:pt>
                <c:pt idx="2527">
                  <c:v>95.29</c:v>
                </c:pt>
                <c:pt idx="2528">
                  <c:v>94.59</c:v>
                </c:pt>
                <c:pt idx="2529">
                  <c:v>95.59</c:v>
                </c:pt>
                <c:pt idx="2530">
                  <c:v>95.45</c:v>
                </c:pt>
                <c:pt idx="2531">
                  <c:v>95.39</c:v>
                </c:pt>
                <c:pt idx="2532">
                  <c:v>95.71</c:v>
                </c:pt>
                <c:pt idx="2533">
                  <c:v>95.74</c:v>
                </c:pt>
                <c:pt idx="2534">
                  <c:v>98.18</c:v>
                </c:pt>
                <c:pt idx="2535">
                  <c:v>97.84</c:v>
                </c:pt>
                <c:pt idx="2536">
                  <c:v>97.61</c:v>
                </c:pt>
                <c:pt idx="2537">
                  <c:v>96.06</c:v>
                </c:pt>
                <c:pt idx="2538">
                  <c:v>94.95</c:v>
                </c:pt>
                <c:pt idx="2539">
                  <c:v>95.78</c:v>
                </c:pt>
                <c:pt idx="2540">
                  <c:v>96.13</c:v>
                </c:pt>
                <c:pt idx="2541">
                  <c:v>96.02</c:v>
                </c:pt>
                <c:pt idx="2542">
                  <c:v>96.46</c:v>
                </c:pt>
                <c:pt idx="2543">
                  <c:v>97.06</c:v>
                </c:pt>
                <c:pt idx="2544">
                  <c:v>97.95</c:v>
                </c:pt>
                <c:pt idx="2545">
                  <c:v>97.68</c:v>
                </c:pt>
                <c:pt idx="2546">
                  <c:v>97.21</c:v>
                </c:pt>
                <c:pt idx="2547">
                  <c:v>97.22</c:v>
                </c:pt>
                <c:pt idx="2548">
                  <c:v>97.27</c:v>
                </c:pt>
                <c:pt idx="2549">
                  <c:v>96.34</c:v>
                </c:pt>
                <c:pt idx="2550">
                  <c:v>96.14</c:v>
                </c:pt>
                <c:pt idx="2551">
                  <c:v>96.58</c:v>
                </c:pt>
                <c:pt idx="2552">
                  <c:v>96.43</c:v>
                </c:pt>
                <c:pt idx="2553">
                  <c:v>96.31</c:v>
                </c:pt>
                <c:pt idx="2554">
                  <c:v>95.68</c:v>
                </c:pt>
                <c:pt idx="2555">
                  <c:v>95.47</c:v>
                </c:pt>
                <c:pt idx="2556">
                  <c:v>94.39</c:v>
                </c:pt>
                <c:pt idx="2557">
                  <c:v>94.24</c:v>
                </c:pt>
                <c:pt idx="2558">
                  <c:v>94.83</c:v>
                </c:pt>
                <c:pt idx="2559">
                  <c:v>95.69</c:v>
                </c:pt>
                <c:pt idx="2560">
                  <c:v>95.46</c:v>
                </c:pt>
                <c:pt idx="2561">
                  <c:v>95.59</c:v>
                </c:pt>
                <c:pt idx="2562">
                  <c:v>96.55</c:v>
                </c:pt>
                <c:pt idx="2563">
                  <c:v>97.13</c:v>
                </c:pt>
                <c:pt idx="2564">
                  <c:v>96.28</c:v>
                </c:pt>
                <c:pt idx="2565">
                  <c:v>96.76</c:v>
                </c:pt>
                <c:pt idx="2566">
                  <c:v>96.28</c:v>
                </c:pt>
                <c:pt idx="2567">
                  <c:v>96.86</c:v>
                </c:pt>
                <c:pt idx="2568">
                  <c:v>97.42</c:v>
                </c:pt>
                <c:pt idx="2569">
                  <c:v>98.44</c:v>
                </c:pt>
                <c:pt idx="2570">
                  <c:v>97.35</c:v>
                </c:pt>
                <c:pt idx="2571">
                  <c:v>97.63</c:v>
                </c:pt>
                <c:pt idx="2572">
                  <c:v>98</c:v>
                </c:pt>
                <c:pt idx="2573">
                  <c:v>98.38</c:v>
                </c:pt>
                <c:pt idx="2574">
                  <c:v>99.13</c:v>
                </c:pt>
                <c:pt idx="2575">
                  <c:v>98.85</c:v>
                </c:pt>
                <c:pt idx="2576">
                  <c:v>99.51</c:v>
                </c:pt>
                <c:pt idx="2577">
                  <c:v>99.7</c:v>
                </c:pt>
                <c:pt idx="2578">
                  <c:v>99.86</c:v>
                </c:pt>
                <c:pt idx="2579">
                  <c:v>99.81</c:v>
                </c:pt>
                <c:pt idx="2580">
                  <c:v>99.7</c:v>
                </c:pt>
                <c:pt idx="2581">
                  <c:v>98.92</c:v>
                </c:pt>
                <c:pt idx="2582">
                  <c:v>99.2</c:v>
                </c:pt>
                <c:pt idx="2583">
                  <c:v>99.31</c:v>
                </c:pt>
                <c:pt idx="2584">
                  <c:v>99.25</c:v>
                </c:pt>
                <c:pt idx="2585">
                  <c:v>99.46</c:v>
                </c:pt>
                <c:pt idx="2586">
                  <c:v>100.42</c:v>
                </c:pt>
                <c:pt idx="2587">
                  <c:v>100.45</c:v>
                </c:pt>
                <c:pt idx="2588">
                  <c:v>100.28</c:v>
                </c:pt>
                <c:pt idx="2589">
                  <c:v>101.8</c:v>
                </c:pt>
                <c:pt idx="2590">
                  <c:v>102.5</c:v>
                </c:pt>
                <c:pt idx="2591">
                  <c:v>102.04</c:v>
                </c:pt>
                <c:pt idx="2592">
                  <c:v>102.64</c:v>
                </c:pt>
                <c:pt idx="2593">
                  <c:v>102.05</c:v>
                </c:pt>
                <c:pt idx="2594">
                  <c:v>103.23</c:v>
                </c:pt>
                <c:pt idx="2595">
                  <c:v>103.72</c:v>
                </c:pt>
                <c:pt idx="2596">
                  <c:v>103.83</c:v>
                </c:pt>
                <c:pt idx="2597">
                  <c:v>104.52</c:v>
                </c:pt>
                <c:pt idx="2598">
                  <c:v>104.43</c:v>
                </c:pt>
                <c:pt idx="2599">
                  <c:v>104</c:v>
                </c:pt>
                <c:pt idx="2600">
                  <c:v>104.16</c:v>
                </c:pt>
                <c:pt idx="2601">
                  <c:v>103.86</c:v>
                </c:pt>
                <c:pt idx="2602">
                  <c:v>104.73</c:v>
                </c:pt>
                <c:pt idx="2603">
                  <c:v>104.51</c:v>
                </c:pt>
                <c:pt idx="2604">
                  <c:v>104.96</c:v>
                </c:pt>
                <c:pt idx="2605">
                  <c:v>105.36</c:v>
                </c:pt>
                <c:pt idx="2606">
                  <c:v>104.69</c:v>
                </c:pt>
                <c:pt idx="2607">
                  <c:v>104.95</c:v>
                </c:pt>
                <c:pt idx="2608">
                  <c:v>104.99</c:v>
                </c:pt>
                <c:pt idx="2609">
                  <c:v>106.11</c:v>
                </c:pt>
                <c:pt idx="2610">
                  <c:v>106</c:v>
                </c:pt>
                <c:pt idx="2611">
                  <c:v>108.24</c:v>
                </c:pt>
                <c:pt idx="2612">
                  <c:v>108.47</c:v>
                </c:pt>
                <c:pt idx="2613">
                  <c:v>108.09</c:v>
                </c:pt>
                <c:pt idx="2614">
                  <c:v>108.09</c:v>
                </c:pt>
                <c:pt idx="2615">
                  <c:v>106.8</c:v>
                </c:pt>
                <c:pt idx="2616">
                  <c:v>107.92</c:v>
                </c:pt>
                <c:pt idx="2617">
                  <c:v>107.56</c:v>
                </c:pt>
                <c:pt idx="2618">
                  <c:v>105.55</c:v>
                </c:pt>
                <c:pt idx="2619">
                  <c:v>105.57</c:v>
                </c:pt>
                <c:pt idx="2620">
                  <c:v>105.62</c:v>
                </c:pt>
                <c:pt idx="2621">
                  <c:v>106.57</c:v>
                </c:pt>
                <c:pt idx="2622">
                  <c:v>106.78</c:v>
                </c:pt>
                <c:pt idx="2623">
                  <c:v>106.23</c:v>
                </c:pt>
                <c:pt idx="2624">
                  <c:v>106.01</c:v>
                </c:pt>
                <c:pt idx="2625">
                  <c:v>106.51</c:v>
                </c:pt>
                <c:pt idx="2626">
                  <c:v>107.43</c:v>
                </c:pt>
                <c:pt idx="2627">
                  <c:v>107.37</c:v>
                </c:pt>
                <c:pt idx="2628">
                  <c:v>107.53</c:v>
                </c:pt>
                <c:pt idx="2629">
                  <c:v>107.71</c:v>
                </c:pt>
                <c:pt idx="2630">
                  <c:v>108.52</c:v>
                </c:pt>
                <c:pt idx="2631">
                  <c:v>108.56</c:v>
                </c:pt>
                <c:pt idx="2632">
                  <c:v>108.69</c:v>
                </c:pt>
                <c:pt idx="2633">
                  <c:v>109.59</c:v>
                </c:pt>
                <c:pt idx="2634">
                  <c:v>109.38</c:v>
                </c:pt>
                <c:pt idx="2635">
                  <c:v>110.5</c:v>
                </c:pt>
                <c:pt idx="2636">
                  <c:v>110.29</c:v>
                </c:pt>
                <c:pt idx="2637">
                  <c:v>109.45</c:v>
                </c:pt>
                <c:pt idx="2638">
                  <c:v>109.08</c:v>
                </c:pt>
                <c:pt idx="2639">
                  <c:v>110.04</c:v>
                </c:pt>
                <c:pt idx="2640">
                  <c:v>108.7</c:v>
                </c:pt>
                <c:pt idx="2641">
                  <c:v>108.84</c:v>
                </c:pt>
                <c:pt idx="2642">
                  <c:v>109.42</c:v>
                </c:pt>
                <c:pt idx="2643">
                  <c:v>110.07</c:v>
                </c:pt>
                <c:pt idx="2644">
                  <c:v>111.01</c:v>
                </c:pt>
                <c:pt idx="2645">
                  <c:v>110.16</c:v>
                </c:pt>
                <c:pt idx="2646">
                  <c:v>110.46</c:v>
                </c:pt>
                <c:pt idx="2647">
                  <c:v>110.14</c:v>
                </c:pt>
                <c:pt idx="2648">
                  <c:v>110.25</c:v>
                </c:pt>
                <c:pt idx="2649">
                  <c:v>110.45</c:v>
                </c:pt>
                <c:pt idx="2650">
                  <c:v>110.95</c:v>
                </c:pt>
                <c:pt idx="2651">
                  <c:v>111.02</c:v>
                </c:pt>
                <c:pt idx="2652">
                  <c:v>111.72</c:v>
                </c:pt>
                <c:pt idx="2653">
                  <c:v>114.03</c:v>
                </c:pt>
                <c:pt idx="2654">
                  <c:v>114.25</c:v>
                </c:pt>
                <c:pt idx="2655">
                  <c:v>113.26</c:v>
                </c:pt>
                <c:pt idx="2656">
                  <c:v>113.51</c:v>
                </c:pt>
                <c:pt idx="2657">
                  <c:v>113.73</c:v>
                </c:pt>
                <c:pt idx="2658">
                  <c:v>114.88</c:v>
                </c:pt>
                <c:pt idx="2659">
                  <c:v>114.51</c:v>
                </c:pt>
                <c:pt idx="2660">
                  <c:v>112.2</c:v>
                </c:pt>
                <c:pt idx="2661">
                  <c:v>112.91</c:v>
                </c:pt>
                <c:pt idx="2662">
                  <c:v>113.29</c:v>
                </c:pt>
                <c:pt idx="2663">
                  <c:v>112.01</c:v>
                </c:pt>
                <c:pt idx="2664">
                  <c:v>111.63</c:v>
                </c:pt>
                <c:pt idx="2665">
                  <c:v>111.75</c:v>
                </c:pt>
                <c:pt idx="2666">
                  <c:v>110.82</c:v>
                </c:pt>
                <c:pt idx="2667">
                  <c:v>110.01</c:v>
                </c:pt>
                <c:pt idx="2668">
                  <c:v>110.78</c:v>
                </c:pt>
                <c:pt idx="2669">
                  <c:v>112.18</c:v>
                </c:pt>
                <c:pt idx="2670">
                  <c:v>110.92</c:v>
                </c:pt>
                <c:pt idx="2671">
                  <c:v>111.22</c:v>
                </c:pt>
                <c:pt idx="2672">
                  <c:v>110.32</c:v>
                </c:pt>
                <c:pt idx="2673">
                  <c:v>110.28</c:v>
                </c:pt>
                <c:pt idx="2674">
                  <c:v>110.76</c:v>
                </c:pt>
                <c:pt idx="2675">
                  <c:v>110.09</c:v>
                </c:pt>
                <c:pt idx="2676">
                  <c:v>109.7</c:v>
                </c:pt>
                <c:pt idx="2677">
                  <c:v>109.35</c:v>
                </c:pt>
                <c:pt idx="2678">
                  <c:v>110.53</c:v>
                </c:pt>
                <c:pt idx="2679">
                  <c:v>110.55</c:v>
                </c:pt>
                <c:pt idx="2680">
                  <c:v>109.31</c:v>
                </c:pt>
                <c:pt idx="2681">
                  <c:v>109.58</c:v>
                </c:pt>
                <c:pt idx="2682">
                  <c:v>109.07</c:v>
                </c:pt>
                <c:pt idx="2683">
                  <c:v>107.41</c:v>
                </c:pt>
                <c:pt idx="2684">
                  <c:v>106.55</c:v>
                </c:pt>
                <c:pt idx="2685">
                  <c:v>105.78</c:v>
                </c:pt>
                <c:pt idx="2686">
                  <c:v>105.59</c:v>
                </c:pt>
                <c:pt idx="2687">
                  <c:v>103.84</c:v>
                </c:pt>
                <c:pt idx="2688">
                  <c:v>105.65</c:v>
                </c:pt>
                <c:pt idx="2689">
                  <c:v>106.47</c:v>
                </c:pt>
                <c:pt idx="2690">
                  <c:v>107.25</c:v>
                </c:pt>
                <c:pt idx="2691">
                  <c:v>107.62</c:v>
                </c:pt>
                <c:pt idx="2692">
                  <c:v>108.33</c:v>
                </c:pt>
                <c:pt idx="2693">
                  <c:v>107.31</c:v>
                </c:pt>
                <c:pt idx="2694">
                  <c:v>107.73</c:v>
                </c:pt>
                <c:pt idx="2695">
                  <c:v>107.57</c:v>
                </c:pt>
                <c:pt idx="2696">
                  <c:v>106.79</c:v>
                </c:pt>
                <c:pt idx="2697">
                  <c:v>105.23</c:v>
                </c:pt>
                <c:pt idx="2698">
                  <c:v>106.35</c:v>
                </c:pt>
                <c:pt idx="2699">
                  <c:v>105.05</c:v>
                </c:pt>
                <c:pt idx="2700">
                  <c:v>104.56</c:v>
                </c:pt>
                <c:pt idx="2701">
                  <c:v>103.86</c:v>
                </c:pt>
                <c:pt idx="2702">
                  <c:v>105.12</c:v>
                </c:pt>
                <c:pt idx="2703">
                  <c:v>105.26</c:v>
                </c:pt>
                <c:pt idx="2704">
                  <c:v>105.59</c:v>
                </c:pt>
                <c:pt idx="2705">
                  <c:v>105.98</c:v>
                </c:pt>
                <c:pt idx="2706">
                  <c:v>105.87</c:v>
                </c:pt>
                <c:pt idx="2707">
                  <c:v>106.11</c:v>
                </c:pt>
                <c:pt idx="2708">
                  <c:v>107.28</c:v>
                </c:pt>
                <c:pt idx="2709">
                  <c:v>107.55</c:v>
                </c:pt>
                <c:pt idx="2710">
                  <c:v>107.26</c:v>
                </c:pt>
                <c:pt idx="2711">
                  <c:v>108.65</c:v>
                </c:pt>
                <c:pt idx="2712">
                  <c:v>108.36</c:v>
                </c:pt>
                <c:pt idx="2713">
                  <c:v>107.79</c:v>
                </c:pt>
                <c:pt idx="2714">
                  <c:v>107.14</c:v>
                </c:pt>
                <c:pt idx="2715">
                  <c:v>106.13</c:v>
                </c:pt>
                <c:pt idx="2716">
                  <c:v>104.99</c:v>
                </c:pt>
                <c:pt idx="2717">
                  <c:v>104.62</c:v>
                </c:pt>
                <c:pt idx="2718">
                  <c:v>105.18</c:v>
                </c:pt>
                <c:pt idx="2719">
                  <c:v>105.04</c:v>
                </c:pt>
                <c:pt idx="2720">
                  <c:v>104.31</c:v>
                </c:pt>
                <c:pt idx="2721">
                  <c:v>105.35</c:v>
                </c:pt>
                <c:pt idx="2722">
                  <c:v>104.36</c:v>
                </c:pt>
                <c:pt idx="2723">
                  <c:v>104.48</c:v>
                </c:pt>
                <c:pt idx="2724">
                  <c:v>104.8</c:v>
                </c:pt>
                <c:pt idx="2725">
                  <c:v>105.29</c:v>
                </c:pt>
                <c:pt idx="2726">
                  <c:v>104.47</c:v>
                </c:pt>
                <c:pt idx="2727">
                  <c:v>104.64</c:v>
                </c:pt>
                <c:pt idx="2728">
                  <c:v>105.08</c:v>
                </c:pt>
                <c:pt idx="2729">
                  <c:v>104.8</c:v>
                </c:pt>
                <c:pt idx="2730">
                  <c:v>103.95</c:v>
                </c:pt>
                <c:pt idx="2731">
                  <c:v>103.85</c:v>
                </c:pt>
                <c:pt idx="2732">
                  <c:v>103.28</c:v>
                </c:pt>
                <c:pt idx="2733">
                  <c:v>103.18</c:v>
                </c:pt>
                <c:pt idx="2734">
                  <c:v>103.65</c:v>
                </c:pt>
                <c:pt idx="2735">
                  <c:v>103.37</c:v>
                </c:pt>
                <c:pt idx="2736">
                  <c:v>104.04</c:v>
                </c:pt>
                <c:pt idx="2737">
                  <c:v>103.8</c:v>
                </c:pt>
                <c:pt idx="2738">
                  <c:v>104.34</c:v>
                </c:pt>
                <c:pt idx="2739">
                  <c:v>104.72</c:v>
                </c:pt>
                <c:pt idx="2740">
                  <c:v>104.72</c:v>
                </c:pt>
                <c:pt idx="2741">
                  <c:v>105.33</c:v>
                </c:pt>
                <c:pt idx="2742">
                  <c:v>105.8</c:v>
                </c:pt>
                <c:pt idx="2743">
                  <c:v>106.46</c:v>
                </c:pt>
                <c:pt idx="2744">
                  <c:v>105.47</c:v>
                </c:pt>
                <c:pt idx="2745">
                  <c:v>105.76</c:v>
                </c:pt>
                <c:pt idx="2746">
                  <c:v>105.83</c:v>
                </c:pt>
                <c:pt idx="2747">
                  <c:v>106.24</c:v>
                </c:pt>
                <c:pt idx="2748">
                  <c:v>106.09</c:v>
                </c:pt>
                <c:pt idx="2749">
                  <c:v>105.73</c:v>
                </c:pt>
                <c:pt idx="2750">
                  <c:v>105.89</c:v>
                </c:pt>
                <c:pt idx="2751">
                  <c:v>105.95</c:v>
                </c:pt>
                <c:pt idx="2752">
                  <c:v>105.87</c:v>
                </c:pt>
                <c:pt idx="2753">
                  <c:v>105.89</c:v>
                </c:pt>
                <c:pt idx="2754">
                  <c:v>105.23</c:v>
                </c:pt>
                <c:pt idx="2755">
                  <c:v>104.69</c:v>
                </c:pt>
                <c:pt idx="2756">
                  <c:v>104.62</c:v>
                </c:pt>
                <c:pt idx="2757">
                  <c:v>105.41</c:v>
                </c:pt>
                <c:pt idx="2758">
                  <c:v>104.92</c:v>
                </c:pt>
                <c:pt idx="2759">
                  <c:v>105.56</c:v>
                </c:pt>
                <c:pt idx="2760">
                  <c:v>105.48</c:v>
                </c:pt>
                <c:pt idx="2761">
                  <c:v>106.54</c:v>
                </c:pt>
                <c:pt idx="2762">
                  <c:v>106.74</c:v>
                </c:pt>
                <c:pt idx="2763">
                  <c:v>107.03</c:v>
                </c:pt>
                <c:pt idx="2764">
                  <c:v>107.44</c:v>
                </c:pt>
                <c:pt idx="2765">
                  <c:v>107.57</c:v>
                </c:pt>
                <c:pt idx="2766">
                  <c:v>107.17</c:v>
                </c:pt>
                <c:pt idx="2767">
                  <c:v>106.96</c:v>
                </c:pt>
                <c:pt idx="2768">
                  <c:v>107.48</c:v>
                </c:pt>
                <c:pt idx="2769">
                  <c:v>107.22</c:v>
                </c:pt>
                <c:pt idx="2770">
                  <c:v>107.73</c:v>
                </c:pt>
                <c:pt idx="2771">
                  <c:v>108.78</c:v>
                </c:pt>
                <c:pt idx="2772">
                  <c:v>107.92</c:v>
                </c:pt>
                <c:pt idx="2773">
                  <c:v>108.36</c:v>
                </c:pt>
                <c:pt idx="2774">
                  <c:v>108.5</c:v>
                </c:pt>
                <c:pt idx="2775">
                  <c:v>108.03</c:v>
                </c:pt>
                <c:pt idx="2776">
                  <c:v>109.32</c:v>
                </c:pt>
                <c:pt idx="2777">
                  <c:v>109.44</c:v>
                </c:pt>
                <c:pt idx="2778">
                  <c:v>109.51</c:v>
                </c:pt>
                <c:pt idx="2779">
                  <c:v>109.14</c:v>
                </c:pt>
                <c:pt idx="2780">
                  <c:v>109.39</c:v>
                </c:pt>
                <c:pt idx="2781">
                  <c:v>109.81</c:v>
                </c:pt>
                <c:pt idx="2782">
                  <c:v>110.64</c:v>
                </c:pt>
                <c:pt idx="2783">
                  <c:v>110.36</c:v>
                </c:pt>
                <c:pt idx="2784">
                  <c:v>110.21</c:v>
                </c:pt>
                <c:pt idx="2785">
                  <c:v>111.54</c:v>
                </c:pt>
                <c:pt idx="2786">
                  <c:v>111.59</c:v>
                </c:pt>
                <c:pt idx="2787">
                  <c:v>110.31</c:v>
                </c:pt>
                <c:pt idx="2788">
                  <c:v>110.06</c:v>
                </c:pt>
                <c:pt idx="2789">
                  <c:v>110.19</c:v>
                </c:pt>
                <c:pt idx="2790">
                  <c:v>111.13</c:v>
                </c:pt>
                <c:pt idx="2791">
                  <c:v>111.03</c:v>
                </c:pt>
                <c:pt idx="2792">
                  <c:v>111.15</c:v>
                </c:pt>
                <c:pt idx="2793">
                  <c:v>111.93</c:v>
                </c:pt>
                <c:pt idx="2794">
                  <c:v>111.96</c:v>
                </c:pt>
                <c:pt idx="2795">
                  <c:v>111.69</c:v>
                </c:pt>
                <c:pt idx="2796">
                  <c:v>111.42</c:v>
                </c:pt>
                <c:pt idx="2797">
                  <c:v>111.21</c:v>
                </c:pt>
                <c:pt idx="2798">
                  <c:v>110.28</c:v>
                </c:pt>
                <c:pt idx="2799">
                  <c:v>110.36</c:v>
                </c:pt>
                <c:pt idx="2800">
                  <c:v>111.47</c:v>
                </c:pt>
                <c:pt idx="2801">
                  <c:v>111.18</c:v>
                </c:pt>
                <c:pt idx="2802">
                  <c:v>111.69</c:v>
                </c:pt>
                <c:pt idx="2803">
                  <c:v>112.07</c:v>
                </c:pt>
                <c:pt idx="2804">
                  <c:v>111.93</c:v>
                </c:pt>
                <c:pt idx="2805">
                  <c:v>112.27</c:v>
                </c:pt>
                <c:pt idx="2806">
                  <c:v>112.2</c:v>
                </c:pt>
                <c:pt idx="2807">
                  <c:v>112.66</c:v>
                </c:pt>
                <c:pt idx="2808">
                  <c:v>113.05</c:v>
                </c:pt>
                <c:pt idx="2809">
                  <c:v>113.53</c:v>
                </c:pt>
                <c:pt idx="2810">
                  <c:v>113.33</c:v>
                </c:pt>
                <c:pt idx="2811">
                  <c:v>113.17</c:v>
                </c:pt>
                <c:pt idx="2812">
                  <c:v>113.73</c:v>
                </c:pt>
                <c:pt idx="2813">
                  <c:v>113.99</c:v>
                </c:pt>
                <c:pt idx="2814">
                  <c:v>114.56</c:v>
                </c:pt>
                <c:pt idx="2815">
                  <c:v>114.17</c:v>
                </c:pt>
                <c:pt idx="2816">
                  <c:v>114.73</c:v>
                </c:pt>
                <c:pt idx="2817">
                  <c:v>114.16</c:v>
                </c:pt>
                <c:pt idx="2818">
                  <c:v>113.97</c:v>
                </c:pt>
                <c:pt idx="2819">
                  <c:v>114.59</c:v>
                </c:pt>
                <c:pt idx="2820">
                  <c:v>114.96</c:v>
                </c:pt>
                <c:pt idx="2821">
                  <c:v>114.76</c:v>
                </c:pt>
                <c:pt idx="2822">
                  <c:v>115.36</c:v>
                </c:pt>
                <c:pt idx="2823">
                  <c:v>115.24</c:v>
                </c:pt>
                <c:pt idx="2824">
                  <c:v>115.02</c:v>
                </c:pt>
                <c:pt idx="2825">
                  <c:v>114.67</c:v>
                </c:pt>
                <c:pt idx="2826">
                  <c:v>114.98</c:v>
                </c:pt>
                <c:pt idx="2827">
                  <c:v>115.16</c:v>
                </c:pt>
                <c:pt idx="2828">
                  <c:v>115.1</c:v>
                </c:pt>
                <c:pt idx="2829">
                  <c:v>114.45</c:v>
                </c:pt>
                <c:pt idx="2830">
                  <c:v>114.09</c:v>
                </c:pt>
                <c:pt idx="2831">
                  <c:v>113.92</c:v>
                </c:pt>
                <c:pt idx="2832">
                  <c:v>113.95</c:v>
                </c:pt>
                <c:pt idx="2833">
                  <c:v>113.72</c:v>
                </c:pt>
                <c:pt idx="2834">
                  <c:v>113.01</c:v>
                </c:pt>
                <c:pt idx="2835">
                  <c:v>112.89</c:v>
                </c:pt>
                <c:pt idx="2836">
                  <c:v>112.36</c:v>
                </c:pt>
                <c:pt idx="2837">
                  <c:v>111.84</c:v>
                </c:pt>
                <c:pt idx="2838">
                  <c:v>111.6</c:v>
                </c:pt>
                <c:pt idx="2839">
                  <c:v>111.51</c:v>
                </c:pt>
                <c:pt idx="2840">
                  <c:v>111.98</c:v>
                </c:pt>
                <c:pt idx="2841">
                  <c:v>111.03</c:v>
                </c:pt>
                <c:pt idx="2842">
                  <c:v>110.5</c:v>
                </c:pt>
                <c:pt idx="2843">
                  <c:v>109.86</c:v>
                </c:pt>
                <c:pt idx="2844">
                  <c:v>109.73</c:v>
                </c:pt>
                <c:pt idx="2845">
                  <c:v>109.7</c:v>
                </c:pt>
                <c:pt idx="2846">
                  <c:v>109.79</c:v>
                </c:pt>
                <c:pt idx="2847">
                  <c:v>110.37</c:v>
                </c:pt>
                <c:pt idx="2848">
                  <c:v>110.77</c:v>
                </c:pt>
                <c:pt idx="2849">
                  <c:v>110.79</c:v>
                </c:pt>
                <c:pt idx="2850">
                  <c:v>111.21</c:v>
                </c:pt>
                <c:pt idx="2851">
                  <c:v>111.61</c:v>
                </c:pt>
                <c:pt idx="2852">
                  <c:v>111.52</c:v>
                </c:pt>
                <c:pt idx="2853">
                  <c:v>111.05</c:v>
                </c:pt>
                <c:pt idx="2854">
                  <c:v>110.79</c:v>
                </c:pt>
                <c:pt idx="2855">
                  <c:v>111.27</c:v>
                </c:pt>
                <c:pt idx="2856">
                  <c:v>111.8</c:v>
                </c:pt>
                <c:pt idx="2857">
                  <c:v>112.68</c:v>
                </c:pt>
                <c:pt idx="2858">
                  <c:v>112.79</c:v>
                </c:pt>
                <c:pt idx="2859">
                  <c:v>113.71</c:v>
                </c:pt>
                <c:pt idx="2860">
                  <c:v>113.5</c:v>
                </c:pt>
                <c:pt idx="2861">
                  <c:v>113.25</c:v>
                </c:pt>
                <c:pt idx="2862">
                  <c:v>113.37</c:v>
                </c:pt>
                <c:pt idx="2863">
                  <c:v>114.01</c:v>
                </c:pt>
                <c:pt idx="2864">
                  <c:v>114.74</c:v>
                </c:pt>
                <c:pt idx="2865">
                  <c:v>115.45</c:v>
                </c:pt>
                <c:pt idx="2866">
                  <c:v>115.5</c:v>
                </c:pt>
                <c:pt idx="2867">
                  <c:v>115.05</c:v>
                </c:pt>
                <c:pt idx="2868">
                  <c:v>117.15</c:v>
                </c:pt>
                <c:pt idx="2869">
                  <c:v>117.24</c:v>
                </c:pt>
                <c:pt idx="2870">
                  <c:v>117.87</c:v>
                </c:pt>
                <c:pt idx="2871">
                  <c:v>118.49</c:v>
                </c:pt>
                <c:pt idx="2872">
                  <c:v>119.01</c:v>
                </c:pt>
                <c:pt idx="2873">
                  <c:v>119.82</c:v>
                </c:pt>
                <c:pt idx="2874">
                  <c:v>118.87</c:v>
                </c:pt>
                <c:pt idx="2875">
                  <c:v>119.69</c:v>
                </c:pt>
                <c:pt idx="2876">
                  <c:v>119.2</c:v>
                </c:pt>
                <c:pt idx="2877">
                  <c:v>120.11</c:v>
                </c:pt>
                <c:pt idx="2878">
                  <c:v>120.47</c:v>
                </c:pt>
                <c:pt idx="2879">
                  <c:v>119.16</c:v>
                </c:pt>
                <c:pt idx="2880">
                  <c:v>119.04</c:v>
                </c:pt>
                <c:pt idx="2881">
                  <c:v>119.33</c:v>
                </c:pt>
                <c:pt idx="2882">
                  <c:v>119.62</c:v>
                </c:pt>
                <c:pt idx="2883">
                  <c:v>120.17</c:v>
                </c:pt>
                <c:pt idx="2884">
                  <c:v>121.02</c:v>
                </c:pt>
                <c:pt idx="2885">
                  <c:v>121.06</c:v>
                </c:pt>
                <c:pt idx="2886">
                  <c:v>119.96</c:v>
                </c:pt>
                <c:pt idx="2887">
                  <c:v>119.22</c:v>
                </c:pt>
                <c:pt idx="2888">
                  <c:v>120.18</c:v>
                </c:pt>
                <c:pt idx="2889">
                  <c:v>120.04</c:v>
                </c:pt>
                <c:pt idx="2890">
                  <c:v>119.92</c:v>
                </c:pt>
                <c:pt idx="2891">
                  <c:v>119.27</c:v>
                </c:pt>
                <c:pt idx="2892">
                  <c:v>119.09</c:v>
                </c:pt>
                <c:pt idx="2893">
                  <c:v>118.31</c:v>
                </c:pt>
                <c:pt idx="2894">
                  <c:v>117.41</c:v>
                </c:pt>
                <c:pt idx="2895">
                  <c:v>117.61</c:v>
                </c:pt>
                <c:pt idx="2896">
                  <c:v>116.12</c:v>
                </c:pt>
                <c:pt idx="2897">
                  <c:v>116.67</c:v>
                </c:pt>
                <c:pt idx="2898">
                  <c:v>116.2</c:v>
                </c:pt>
                <c:pt idx="2899">
                  <c:v>118.33</c:v>
                </c:pt>
                <c:pt idx="2900">
                  <c:v>118.82</c:v>
                </c:pt>
                <c:pt idx="2901">
                  <c:v>119.05</c:v>
                </c:pt>
                <c:pt idx="2902">
                  <c:v>117.8</c:v>
                </c:pt>
                <c:pt idx="2903">
                  <c:v>118.16</c:v>
                </c:pt>
                <c:pt idx="2904">
                  <c:v>119.8</c:v>
                </c:pt>
                <c:pt idx="2905">
                  <c:v>119.86</c:v>
                </c:pt>
                <c:pt idx="2906">
                  <c:v>120.24</c:v>
                </c:pt>
                <c:pt idx="2907">
                  <c:v>121.16</c:v>
                </c:pt>
                <c:pt idx="2908">
                  <c:v>121.16</c:v>
                </c:pt>
                <c:pt idx="2909">
                  <c:v>121.41</c:v>
                </c:pt>
                <c:pt idx="2910">
                  <c:v>121.32</c:v>
                </c:pt>
                <c:pt idx="2911">
                  <c:v>120.93</c:v>
                </c:pt>
                <c:pt idx="2912">
                  <c:v>121.32</c:v>
                </c:pt>
                <c:pt idx="2913">
                  <c:v>120.79</c:v>
                </c:pt>
                <c:pt idx="2914">
                  <c:v>119.65</c:v>
                </c:pt>
                <c:pt idx="2915">
                  <c:v>119.83</c:v>
                </c:pt>
                <c:pt idx="2916">
                  <c:v>118.35</c:v>
                </c:pt>
                <c:pt idx="2917">
                  <c:v>118.4</c:v>
                </c:pt>
                <c:pt idx="2918">
                  <c:v>116.95</c:v>
                </c:pt>
                <c:pt idx="2919">
                  <c:v>117.29</c:v>
                </c:pt>
                <c:pt idx="2920">
                  <c:v>117.79</c:v>
                </c:pt>
                <c:pt idx="2921">
                  <c:v>119.12</c:v>
                </c:pt>
                <c:pt idx="2922">
                  <c:v>120.67</c:v>
                </c:pt>
                <c:pt idx="2923">
                  <c:v>120.29</c:v>
                </c:pt>
                <c:pt idx="2924">
                  <c:v>120.03</c:v>
                </c:pt>
                <c:pt idx="2925">
                  <c:v>118.78</c:v>
                </c:pt>
                <c:pt idx="2926">
                  <c:v>119.55</c:v>
                </c:pt>
                <c:pt idx="2927">
                  <c:v>119.52</c:v>
                </c:pt>
                <c:pt idx="2928">
                  <c:v>120.11</c:v>
                </c:pt>
                <c:pt idx="2929">
                  <c:v>119.81</c:v>
                </c:pt>
                <c:pt idx="2930">
                  <c:v>121</c:v>
                </c:pt>
                <c:pt idx="2931">
                  <c:v>121.46</c:v>
                </c:pt>
                <c:pt idx="2932">
                  <c:v>121.19</c:v>
                </c:pt>
                <c:pt idx="2933">
                  <c:v>121.28</c:v>
                </c:pt>
                <c:pt idx="2934">
                  <c:v>121.14</c:v>
                </c:pt>
                <c:pt idx="2935">
                  <c:v>120.79</c:v>
                </c:pt>
                <c:pt idx="2936">
                  <c:v>120.94</c:v>
                </c:pt>
                <c:pt idx="2937">
                  <c:v>121.05</c:v>
                </c:pt>
                <c:pt idx="2938">
                  <c:v>120.6</c:v>
                </c:pt>
                <c:pt idx="2939">
                  <c:v>121.22</c:v>
                </c:pt>
                <c:pt idx="2940">
                  <c:v>121.46</c:v>
                </c:pt>
                <c:pt idx="2941">
                  <c:v>122.63</c:v>
                </c:pt>
                <c:pt idx="2942">
                  <c:v>122.76</c:v>
                </c:pt>
                <c:pt idx="2943">
                  <c:v>122.2</c:v>
                </c:pt>
                <c:pt idx="2944">
                  <c:v>122.2</c:v>
                </c:pt>
                <c:pt idx="2945">
                  <c:v>122.14</c:v>
                </c:pt>
                <c:pt idx="2946">
                  <c:v>123.38</c:v>
                </c:pt>
                <c:pt idx="2947">
                  <c:v>123.36</c:v>
                </c:pt>
                <c:pt idx="2948">
                  <c:v>123.15</c:v>
                </c:pt>
                <c:pt idx="2949">
                  <c:v>122.56</c:v>
                </c:pt>
                <c:pt idx="2950">
                  <c:v>122.94</c:v>
                </c:pt>
                <c:pt idx="2951">
                  <c:v>121.23</c:v>
                </c:pt>
                <c:pt idx="2952">
                  <c:v>122.26</c:v>
                </c:pt>
                <c:pt idx="2953">
                  <c:v>122.66</c:v>
                </c:pt>
                <c:pt idx="2954">
                  <c:v>122.77</c:v>
                </c:pt>
                <c:pt idx="2955">
                  <c:v>122.55</c:v>
                </c:pt>
                <c:pt idx="2956">
                  <c:v>122.53</c:v>
                </c:pt>
                <c:pt idx="2957">
                  <c:v>123.07</c:v>
                </c:pt>
                <c:pt idx="2958">
                  <c:v>123.4</c:v>
                </c:pt>
                <c:pt idx="2959">
                  <c:v>123.41</c:v>
                </c:pt>
                <c:pt idx="2960">
                  <c:v>124.42</c:v>
                </c:pt>
                <c:pt idx="2961">
                  <c:v>124.17</c:v>
                </c:pt>
                <c:pt idx="2962">
                  <c:v>124.05</c:v>
                </c:pt>
                <c:pt idx="2963">
                  <c:v>124.76</c:v>
                </c:pt>
                <c:pt idx="2964">
                  <c:v>124.78</c:v>
                </c:pt>
                <c:pt idx="2965">
                  <c:v>124.36</c:v>
                </c:pt>
                <c:pt idx="2966">
                  <c:v>124.51</c:v>
                </c:pt>
                <c:pt idx="2967">
                  <c:v>125.38</c:v>
                </c:pt>
                <c:pt idx="2968">
                  <c:v>125.36</c:v>
                </c:pt>
                <c:pt idx="2969">
                  <c:v>126.02</c:v>
                </c:pt>
                <c:pt idx="2970">
                  <c:v>125.2</c:v>
                </c:pt>
                <c:pt idx="2971">
                  <c:v>124.85</c:v>
                </c:pt>
                <c:pt idx="2972">
                  <c:v>125.42</c:v>
                </c:pt>
                <c:pt idx="2973">
                  <c:v>125.42</c:v>
                </c:pt>
                <c:pt idx="2974">
                  <c:v>124.86</c:v>
                </c:pt>
                <c:pt idx="2975">
                  <c:v>125.09</c:v>
                </c:pt>
                <c:pt idx="2976">
                  <c:v>124.91</c:v>
                </c:pt>
                <c:pt idx="2977">
                  <c:v>123.72</c:v>
                </c:pt>
                <c:pt idx="2978">
                  <c:v>123.83</c:v>
                </c:pt>
                <c:pt idx="2979">
                  <c:v>124.16</c:v>
                </c:pt>
                <c:pt idx="2980">
                  <c:v>123.08</c:v>
                </c:pt>
                <c:pt idx="2981">
                  <c:v>122.64</c:v>
                </c:pt>
                <c:pt idx="2982">
                  <c:v>121.88</c:v>
                </c:pt>
                <c:pt idx="2983">
                  <c:v>121</c:v>
                </c:pt>
                <c:pt idx="2984">
                  <c:v>121.03</c:v>
                </c:pt>
                <c:pt idx="2985">
                  <c:v>120.33</c:v>
                </c:pt>
                <c:pt idx="2986">
                  <c:v>119.58</c:v>
                </c:pt>
                <c:pt idx="2987">
                  <c:v>119.68</c:v>
                </c:pt>
                <c:pt idx="2988">
                  <c:v>119.36</c:v>
                </c:pt>
                <c:pt idx="2989">
                  <c:v>119.53</c:v>
                </c:pt>
                <c:pt idx="2990">
                  <c:v>120.66</c:v>
                </c:pt>
                <c:pt idx="2991">
                  <c:v>120.48</c:v>
                </c:pt>
                <c:pt idx="2992">
                  <c:v>121.45</c:v>
                </c:pt>
                <c:pt idx="2993">
                  <c:v>119.98</c:v>
                </c:pt>
                <c:pt idx="2994">
                  <c:v>120.46</c:v>
                </c:pt>
                <c:pt idx="2995">
                  <c:v>119.35</c:v>
                </c:pt>
                <c:pt idx="2996">
                  <c:v>119.61</c:v>
                </c:pt>
                <c:pt idx="2997">
                  <c:v>119.28</c:v>
                </c:pt>
                <c:pt idx="2998">
                  <c:v>118.92</c:v>
                </c:pt>
                <c:pt idx="2999">
                  <c:v>118.68</c:v>
                </c:pt>
                <c:pt idx="3000">
                  <c:v>118.43</c:v>
                </c:pt>
                <c:pt idx="3001">
                  <c:v>117.84</c:v>
                </c:pt>
                <c:pt idx="3002">
                  <c:v>117.23</c:v>
                </c:pt>
                <c:pt idx="3003">
                  <c:v>117.05</c:v>
                </c:pt>
                <c:pt idx="3004">
                  <c:v>117.91</c:v>
                </c:pt>
                <c:pt idx="3005">
                  <c:v>116.52</c:v>
                </c:pt>
                <c:pt idx="3006">
                  <c:v>115.98</c:v>
                </c:pt>
                <c:pt idx="3007">
                  <c:v>116.2</c:v>
                </c:pt>
                <c:pt idx="3008">
                  <c:v>115.76</c:v>
                </c:pt>
                <c:pt idx="3009">
                  <c:v>115.43</c:v>
                </c:pt>
                <c:pt idx="3010">
                  <c:v>115.94</c:v>
                </c:pt>
                <c:pt idx="3011">
                  <c:v>116.67</c:v>
                </c:pt>
                <c:pt idx="3012">
                  <c:v>115.94</c:v>
                </c:pt>
                <c:pt idx="3013">
                  <c:v>116.39</c:v>
                </c:pt>
                <c:pt idx="3014">
                  <c:v>116.37</c:v>
                </c:pt>
                <c:pt idx="3015">
                  <c:v>117.75</c:v>
                </c:pt>
                <c:pt idx="3016">
                  <c:v>118.54</c:v>
                </c:pt>
                <c:pt idx="3017">
                  <c:v>118.83</c:v>
                </c:pt>
                <c:pt idx="3018">
                  <c:v>119.6</c:v>
                </c:pt>
                <c:pt idx="3019">
                  <c:v>120.81</c:v>
                </c:pt>
                <c:pt idx="3020">
                  <c:v>119.32</c:v>
                </c:pt>
                <c:pt idx="3021">
                  <c:v>119.42</c:v>
                </c:pt>
                <c:pt idx="3022">
                  <c:v>119.52</c:v>
                </c:pt>
                <c:pt idx="3023">
                  <c:v>119.76</c:v>
                </c:pt>
                <c:pt idx="3024">
                  <c:v>121.12</c:v>
                </c:pt>
                <c:pt idx="3025">
                  <c:v>120.99</c:v>
                </c:pt>
                <c:pt idx="3026">
                  <c:v>122.28</c:v>
                </c:pt>
                <c:pt idx="3027">
                  <c:v>121.05</c:v>
                </c:pt>
                <c:pt idx="3028">
                  <c:v>121.42</c:v>
                </c:pt>
                <c:pt idx="3029">
                  <c:v>120.38</c:v>
                </c:pt>
                <c:pt idx="3030">
                  <c:v>120.14</c:v>
                </c:pt>
                <c:pt idx="3031">
                  <c:v>119.72</c:v>
                </c:pt>
                <c:pt idx="3032">
                  <c:v>118.99</c:v>
                </c:pt>
                <c:pt idx="3033">
                  <c:v>118.85</c:v>
                </c:pt>
                <c:pt idx="3034">
                  <c:v>119.09</c:v>
                </c:pt>
                <c:pt idx="3035">
                  <c:v>118.85</c:v>
                </c:pt>
                <c:pt idx="3036">
                  <c:v>118.02</c:v>
                </c:pt>
                <c:pt idx="3037">
                  <c:v>118.46</c:v>
                </c:pt>
                <c:pt idx="3038">
                  <c:v>118.53</c:v>
                </c:pt>
                <c:pt idx="3039">
                  <c:v>119.19</c:v>
                </c:pt>
                <c:pt idx="3040">
                  <c:v>119.52</c:v>
                </c:pt>
                <c:pt idx="3041">
                  <c:v>119.15</c:v>
                </c:pt>
                <c:pt idx="3042">
                  <c:v>119.45</c:v>
                </c:pt>
                <c:pt idx="3043">
                  <c:v>120.35</c:v>
                </c:pt>
                <c:pt idx="3044">
                  <c:v>120.79</c:v>
                </c:pt>
                <c:pt idx="3045">
                  <c:v>120.3</c:v>
                </c:pt>
                <c:pt idx="3046">
                  <c:v>119.98</c:v>
                </c:pt>
                <c:pt idx="3047">
                  <c:v>119.35</c:v>
                </c:pt>
                <c:pt idx="3048">
                  <c:v>119.08</c:v>
                </c:pt>
                <c:pt idx="3049">
                  <c:v>120.04</c:v>
                </c:pt>
                <c:pt idx="3050">
                  <c:v>120.15</c:v>
                </c:pt>
                <c:pt idx="3051">
                  <c:v>119.91</c:v>
                </c:pt>
                <c:pt idx="3052">
                  <c:v>120.27</c:v>
                </c:pt>
                <c:pt idx="3053">
                  <c:v>118.97</c:v>
                </c:pt>
                <c:pt idx="3054">
                  <c:v>119.07</c:v>
                </c:pt>
                <c:pt idx="3055">
                  <c:v>119.25</c:v>
                </c:pt>
                <c:pt idx="3056">
                  <c:v>119.94</c:v>
                </c:pt>
                <c:pt idx="3057">
                  <c:v>120.45</c:v>
                </c:pt>
                <c:pt idx="3058">
                  <c:v>121.88</c:v>
                </c:pt>
                <c:pt idx="3059">
                  <c:v>121.72</c:v>
                </c:pt>
                <c:pt idx="3060">
                  <c:v>122.13</c:v>
                </c:pt>
                <c:pt idx="3061">
                  <c:v>121.91</c:v>
                </c:pt>
                <c:pt idx="3062">
                  <c:v>121.77</c:v>
                </c:pt>
                <c:pt idx="3063">
                  <c:v>122.65</c:v>
                </c:pt>
                <c:pt idx="3064">
                  <c:v>122.58</c:v>
                </c:pt>
                <c:pt idx="3065">
                  <c:v>122.31</c:v>
                </c:pt>
                <c:pt idx="3066">
                  <c:v>122.21</c:v>
                </c:pt>
                <c:pt idx="3067">
                  <c:v>122.27</c:v>
                </c:pt>
                <c:pt idx="3068">
                  <c:v>121.83</c:v>
                </c:pt>
                <c:pt idx="3069">
                  <c:v>121.5</c:v>
                </c:pt>
                <c:pt idx="3070">
                  <c:v>121.14</c:v>
                </c:pt>
                <c:pt idx="3071">
                  <c:v>121.5</c:v>
                </c:pt>
                <c:pt idx="3072">
                  <c:v>121.89</c:v>
                </c:pt>
                <c:pt idx="3073">
                  <c:v>121.42</c:v>
                </c:pt>
                <c:pt idx="3074">
                  <c:v>121.33</c:v>
                </c:pt>
                <c:pt idx="3075">
                  <c:v>121.93</c:v>
                </c:pt>
                <c:pt idx="3076">
                  <c:v>121.87</c:v>
                </c:pt>
                <c:pt idx="3077">
                  <c:v>121.59</c:v>
                </c:pt>
                <c:pt idx="3078">
                  <c:v>122.19</c:v>
                </c:pt>
                <c:pt idx="3079">
                  <c:v>121.99</c:v>
                </c:pt>
                <c:pt idx="3080">
                  <c:v>122.43</c:v>
                </c:pt>
                <c:pt idx="3081">
                  <c:v>122.06</c:v>
                </c:pt>
                <c:pt idx="3082">
                  <c:v>121.89</c:v>
                </c:pt>
                <c:pt idx="3083">
                  <c:v>121.51</c:v>
                </c:pt>
                <c:pt idx="3084">
                  <c:v>121.77</c:v>
                </c:pt>
                <c:pt idx="3085">
                  <c:v>121.62</c:v>
                </c:pt>
                <c:pt idx="3086">
                  <c:v>122.31</c:v>
                </c:pt>
                <c:pt idx="3087">
                  <c:v>122.39</c:v>
                </c:pt>
                <c:pt idx="3088">
                  <c:v>122.04</c:v>
                </c:pt>
                <c:pt idx="3089">
                  <c:v>121.98</c:v>
                </c:pt>
                <c:pt idx="3090">
                  <c:v>121.57</c:v>
                </c:pt>
                <c:pt idx="3091">
                  <c:v>121.38</c:v>
                </c:pt>
                <c:pt idx="3092">
                  <c:v>121.32</c:v>
                </c:pt>
                <c:pt idx="3093">
                  <c:v>121.07</c:v>
                </c:pt>
                <c:pt idx="3094">
                  <c:v>121.32</c:v>
                </c:pt>
                <c:pt idx="3095">
                  <c:v>120.9</c:v>
                </c:pt>
                <c:pt idx="3096">
                  <c:v>121.04</c:v>
                </c:pt>
                <c:pt idx="3097">
                  <c:v>121.15</c:v>
                </c:pt>
                <c:pt idx="3098">
                  <c:v>121.94</c:v>
                </c:pt>
                <c:pt idx="3099">
                  <c:v>121.97</c:v>
                </c:pt>
                <c:pt idx="3100">
                  <c:v>121.91</c:v>
                </c:pt>
                <c:pt idx="3101">
                  <c:v>122.6</c:v>
                </c:pt>
                <c:pt idx="3102">
                  <c:v>122.5</c:v>
                </c:pt>
                <c:pt idx="3103">
                  <c:v>122.86</c:v>
                </c:pt>
                <c:pt idx="3104">
                  <c:v>123.04</c:v>
                </c:pt>
                <c:pt idx="3105">
                  <c:v>122.71</c:v>
                </c:pt>
                <c:pt idx="3106">
                  <c:v>122.76</c:v>
                </c:pt>
                <c:pt idx="3107">
                  <c:v>123.41</c:v>
                </c:pt>
                <c:pt idx="3108">
                  <c:v>123.79</c:v>
                </c:pt>
                <c:pt idx="3109">
                  <c:v>124.68</c:v>
                </c:pt>
                <c:pt idx="3110">
                  <c:v>124.44</c:v>
                </c:pt>
                <c:pt idx="3111">
                  <c:v>124.75</c:v>
                </c:pt>
                <c:pt idx="3112">
                  <c:v>125.33</c:v>
                </c:pt>
                <c:pt idx="3113">
                  <c:v>125.56</c:v>
                </c:pt>
                <c:pt idx="3114">
                  <c:v>125.68</c:v>
                </c:pt>
                <c:pt idx="3115">
                  <c:v>125.59</c:v>
                </c:pt>
                <c:pt idx="3116">
                  <c:v>125.39</c:v>
                </c:pt>
                <c:pt idx="3117">
                  <c:v>125.5</c:v>
                </c:pt>
                <c:pt idx="3118">
                  <c:v>126.17</c:v>
                </c:pt>
                <c:pt idx="3119">
                  <c:v>126.21</c:v>
                </c:pt>
                <c:pt idx="3120">
                  <c:v>125.61</c:v>
                </c:pt>
                <c:pt idx="3121">
                  <c:v>125.66</c:v>
                </c:pt>
                <c:pt idx="3122">
                  <c:v>125.18</c:v>
                </c:pt>
                <c:pt idx="3123">
                  <c:v>125.33</c:v>
                </c:pt>
                <c:pt idx="3124">
                  <c:v>124.25</c:v>
                </c:pt>
                <c:pt idx="3125">
                  <c:v>124.29</c:v>
                </c:pt>
                <c:pt idx="3126">
                  <c:v>124.27</c:v>
                </c:pt>
                <c:pt idx="3127">
                  <c:v>124.66</c:v>
                </c:pt>
                <c:pt idx="3128">
                  <c:v>124.94</c:v>
                </c:pt>
                <c:pt idx="3129">
                  <c:v>125.15</c:v>
                </c:pt>
                <c:pt idx="3130">
                  <c:v>124.94</c:v>
                </c:pt>
                <c:pt idx="3131">
                  <c:v>124.98</c:v>
                </c:pt>
                <c:pt idx="3132">
                  <c:v>125.99</c:v>
                </c:pt>
                <c:pt idx="3133">
                  <c:v>125.77</c:v>
                </c:pt>
                <c:pt idx="3134">
                  <c:v>126.12</c:v>
                </c:pt>
                <c:pt idx="3135">
                  <c:v>126.15</c:v>
                </c:pt>
                <c:pt idx="3136">
                  <c:v>126.48</c:v>
                </c:pt>
                <c:pt idx="3137">
                  <c:v>126.49</c:v>
                </c:pt>
                <c:pt idx="3138">
                  <c:v>126.33</c:v>
                </c:pt>
                <c:pt idx="3139">
                  <c:v>126.19</c:v>
                </c:pt>
                <c:pt idx="3140">
                  <c:v>127.05</c:v>
                </c:pt>
                <c:pt idx="3141">
                  <c:v>126.9</c:v>
                </c:pt>
                <c:pt idx="3142">
                  <c:v>126.78</c:v>
                </c:pt>
                <c:pt idx="3143">
                  <c:v>126.1</c:v>
                </c:pt>
                <c:pt idx="3144">
                  <c:v>126.3</c:v>
                </c:pt>
                <c:pt idx="3145">
                  <c:v>126.68</c:v>
                </c:pt>
                <c:pt idx="3146">
                  <c:v>127.11</c:v>
                </c:pt>
                <c:pt idx="3147">
                  <c:v>127.2</c:v>
                </c:pt>
                <c:pt idx="3148">
                  <c:v>127.6</c:v>
                </c:pt>
                <c:pt idx="3149">
                  <c:v>127.74</c:v>
                </c:pt>
                <c:pt idx="3150">
                  <c:v>128.44</c:v>
                </c:pt>
                <c:pt idx="3151">
                  <c:v>129.67999</c:v>
                </c:pt>
                <c:pt idx="3152">
                  <c:v>129.10001</c:v>
                </c:pt>
                <c:pt idx="3153">
                  <c:v>129.16999999999999</c:v>
                </c:pt>
                <c:pt idx="3154">
                  <c:v>129.66999999999999</c:v>
                </c:pt>
                <c:pt idx="3155">
                  <c:v>130.19</c:v>
                </c:pt>
                <c:pt idx="3156">
                  <c:v>130.52000000000001</c:v>
                </c:pt>
                <c:pt idx="3157">
                  <c:v>130.28</c:v>
                </c:pt>
                <c:pt idx="3158">
                  <c:v>131.60001</c:v>
                </c:pt>
                <c:pt idx="3159">
                  <c:v>131.94</c:v>
                </c:pt>
                <c:pt idx="3160">
                  <c:v>131.69</c:v>
                </c:pt>
                <c:pt idx="3161">
                  <c:v>131.13999999999999</c:v>
                </c:pt>
                <c:pt idx="3162">
                  <c:v>129.25</c:v>
                </c:pt>
                <c:pt idx="3163">
                  <c:v>128.61000000000001</c:v>
                </c:pt>
                <c:pt idx="3164">
                  <c:v>128.32001</c:v>
                </c:pt>
                <c:pt idx="3165">
                  <c:v>129.08000000000001</c:v>
                </c:pt>
                <c:pt idx="3166">
                  <c:v>128.25</c:v>
                </c:pt>
                <c:pt idx="3167">
                  <c:v>128.09</c:v>
                </c:pt>
                <c:pt idx="3168">
                  <c:v>128.41</c:v>
                </c:pt>
                <c:pt idx="3169">
                  <c:v>128.69</c:v>
                </c:pt>
                <c:pt idx="3170">
                  <c:v>129.63999999999999</c:v>
                </c:pt>
                <c:pt idx="3171">
                  <c:v>130.19</c:v>
                </c:pt>
                <c:pt idx="3172">
                  <c:v>130.49001000000001</c:v>
                </c:pt>
                <c:pt idx="3173">
                  <c:v>130.84</c:v>
                </c:pt>
                <c:pt idx="3174">
                  <c:v>130.74001000000001</c:v>
                </c:pt>
                <c:pt idx="3175">
                  <c:v>130.77000000000001</c:v>
                </c:pt>
                <c:pt idx="3176">
                  <c:v>130.22999999999999</c:v>
                </c:pt>
                <c:pt idx="3177">
                  <c:v>130.52000000000001</c:v>
                </c:pt>
                <c:pt idx="3178">
                  <c:v>130.13999999999999</c:v>
                </c:pt>
                <c:pt idx="3179">
                  <c:v>129.94999999999999</c:v>
                </c:pt>
                <c:pt idx="3180">
                  <c:v>129.42999</c:v>
                </c:pt>
                <c:pt idx="3181">
                  <c:v>130.25998999999999</c:v>
                </c:pt>
                <c:pt idx="3182">
                  <c:v>130.58000000000001</c:v>
                </c:pt>
                <c:pt idx="3183">
                  <c:v>130.25</c:v>
                </c:pt>
                <c:pt idx="3184">
                  <c:v>129.72999999999999</c:v>
                </c:pt>
                <c:pt idx="3185">
                  <c:v>129.31</c:v>
                </c:pt>
                <c:pt idx="3186">
                  <c:v>129.66</c:v>
                </c:pt>
                <c:pt idx="3187">
                  <c:v>129.63999999999999</c:v>
                </c:pt>
                <c:pt idx="3188">
                  <c:v>130.37</c:v>
                </c:pt>
                <c:pt idx="3189">
                  <c:v>129.16</c:v>
                </c:pt>
                <c:pt idx="3190">
                  <c:v>128.91</c:v>
                </c:pt>
                <c:pt idx="3191">
                  <c:v>129.10001</c:v>
                </c:pt>
                <c:pt idx="3192">
                  <c:v>128.81</c:v>
                </c:pt>
                <c:pt idx="3193">
                  <c:v>128.67999</c:v>
                </c:pt>
                <c:pt idx="3194">
                  <c:v>128.35001</c:v>
                </c:pt>
                <c:pt idx="3195">
                  <c:v>128.14999</c:v>
                </c:pt>
                <c:pt idx="3196">
                  <c:v>128.44</c:v>
                </c:pt>
                <c:pt idx="3197">
                  <c:v>127.33</c:v>
                </c:pt>
                <c:pt idx="3198">
                  <c:v>126.95</c:v>
                </c:pt>
                <c:pt idx="3199">
                  <c:v>126.21</c:v>
                </c:pt>
                <c:pt idx="3200">
                  <c:v>126.85</c:v>
                </c:pt>
                <c:pt idx="3201">
                  <c:v>127.86</c:v>
                </c:pt>
                <c:pt idx="3202">
                  <c:v>127.54</c:v>
                </c:pt>
                <c:pt idx="3203">
                  <c:v>127.9</c:v>
                </c:pt>
                <c:pt idx="3204">
                  <c:v>127.47</c:v>
                </c:pt>
                <c:pt idx="3205">
                  <c:v>126.9</c:v>
                </c:pt>
                <c:pt idx="3206">
                  <c:v>126.97</c:v>
                </c:pt>
                <c:pt idx="3207">
                  <c:v>127.09</c:v>
                </c:pt>
                <c:pt idx="3208">
                  <c:v>126.89</c:v>
                </c:pt>
                <c:pt idx="3209">
                  <c:v>127.8</c:v>
                </c:pt>
                <c:pt idx="3210">
                  <c:v>127.48</c:v>
                </c:pt>
                <c:pt idx="3211">
                  <c:v>127.91</c:v>
                </c:pt>
                <c:pt idx="3212">
                  <c:v>127.98</c:v>
                </c:pt>
                <c:pt idx="3213">
                  <c:v>128.02000000000001</c:v>
                </c:pt>
                <c:pt idx="3214">
                  <c:v>128.39999</c:v>
                </c:pt>
                <c:pt idx="3215">
                  <c:v>129.22999999999999</c:v>
                </c:pt>
                <c:pt idx="3216">
                  <c:v>128.89999</c:v>
                </c:pt>
                <c:pt idx="3217">
                  <c:v>129.25998999999999</c:v>
                </c:pt>
                <c:pt idx="3218">
                  <c:v>129.81</c:v>
                </c:pt>
                <c:pt idx="3219">
                  <c:v>130.13999999999999</c:v>
                </c:pt>
                <c:pt idx="3220">
                  <c:v>129.77000000000001</c:v>
                </c:pt>
                <c:pt idx="3221">
                  <c:v>129.28998999999999</c:v>
                </c:pt>
                <c:pt idx="3222">
                  <c:v>129.85001</c:v>
                </c:pt>
                <c:pt idx="3223">
                  <c:v>129.88999999999999</c:v>
                </c:pt>
                <c:pt idx="3224">
                  <c:v>130.25998999999999</c:v>
                </c:pt>
                <c:pt idx="3225">
                  <c:v>130.75</c:v>
                </c:pt>
                <c:pt idx="3226">
                  <c:v>131.02000000000001</c:v>
                </c:pt>
                <c:pt idx="3227">
                  <c:v>130.92999</c:v>
                </c:pt>
                <c:pt idx="3228">
                  <c:v>130.46001000000001</c:v>
                </c:pt>
                <c:pt idx="3229">
                  <c:v>130.87</c:v>
                </c:pt>
                <c:pt idx="3230">
                  <c:v>131.30000000000001</c:v>
                </c:pt>
                <c:pt idx="3231">
                  <c:v>131.28</c:v>
                </c:pt>
                <c:pt idx="3232">
                  <c:v>131.36000000000001</c:v>
                </c:pt>
                <c:pt idx="3233">
                  <c:v>130.63999999999999</c:v>
                </c:pt>
                <c:pt idx="3234">
                  <c:v>130.78</c:v>
                </c:pt>
                <c:pt idx="3235">
                  <c:v>131.21001000000001</c:v>
                </c:pt>
                <c:pt idx="3236">
                  <c:v>132.38</c:v>
                </c:pt>
                <c:pt idx="3237">
                  <c:v>131.97999999999999</c:v>
                </c:pt>
                <c:pt idx="3238">
                  <c:v>132.10001</c:v>
                </c:pt>
                <c:pt idx="3239">
                  <c:v>132.13</c:v>
                </c:pt>
                <c:pt idx="3240">
                  <c:v>133.00998999999999</c:v>
                </c:pt>
                <c:pt idx="3241">
                  <c:v>133.12</c:v>
                </c:pt>
                <c:pt idx="3242">
                  <c:v>133.84</c:v>
                </c:pt>
                <c:pt idx="3243">
                  <c:v>133.67999</c:v>
                </c:pt>
                <c:pt idx="3244">
                  <c:v>133.69999999999999</c:v>
                </c:pt>
                <c:pt idx="3245">
                  <c:v>134.05000000000001</c:v>
                </c:pt>
                <c:pt idx="3246">
                  <c:v>133.91</c:v>
                </c:pt>
                <c:pt idx="3247">
                  <c:v>133.64999</c:v>
                </c:pt>
                <c:pt idx="3248">
                  <c:v>133.69</c:v>
                </c:pt>
                <c:pt idx="3249">
                  <c:v>133.53998999999999</c:v>
                </c:pt>
                <c:pt idx="3250">
                  <c:v>133.16999999999999</c:v>
                </c:pt>
                <c:pt idx="3251">
                  <c:v>133.07001</c:v>
                </c:pt>
                <c:pt idx="3252">
                  <c:v>132.89999</c:v>
                </c:pt>
                <c:pt idx="3253">
                  <c:v>132</c:v>
                </c:pt>
                <c:pt idx="3254">
                  <c:v>131.78998999999999</c:v>
                </c:pt>
                <c:pt idx="3255">
                  <c:v>133.19</c:v>
                </c:pt>
                <c:pt idx="3256">
                  <c:v>134.19</c:v>
                </c:pt>
                <c:pt idx="3257">
                  <c:v>134.44</c:v>
                </c:pt>
                <c:pt idx="3258">
                  <c:v>134.86000000000001</c:v>
                </c:pt>
                <c:pt idx="3259">
                  <c:v>135.63</c:v>
                </c:pt>
                <c:pt idx="3260">
                  <c:v>135.16999999999999</c:v>
                </c:pt>
                <c:pt idx="3261">
                  <c:v>136.14999</c:v>
                </c:pt>
                <c:pt idx="3262">
                  <c:v>136.10001</c:v>
                </c:pt>
                <c:pt idx="3263">
                  <c:v>134.87</c:v>
                </c:pt>
                <c:pt idx="3264">
                  <c:v>134.47</c:v>
                </c:pt>
                <c:pt idx="3265">
                  <c:v>135.03</c:v>
                </c:pt>
                <c:pt idx="3266">
                  <c:v>134.80000000000001</c:v>
                </c:pt>
                <c:pt idx="3267">
                  <c:v>134.39999</c:v>
                </c:pt>
                <c:pt idx="3268">
                  <c:v>135.50998999999999</c:v>
                </c:pt>
                <c:pt idx="3269">
                  <c:v>135.13999999999999</c:v>
                </c:pt>
                <c:pt idx="3270">
                  <c:v>135.66</c:v>
                </c:pt>
                <c:pt idx="3271">
                  <c:v>135.56</c:v>
                </c:pt>
                <c:pt idx="3272">
                  <c:v>135.16999999999999</c:v>
                </c:pt>
                <c:pt idx="3273">
                  <c:v>135.53</c:v>
                </c:pt>
                <c:pt idx="3274">
                  <c:v>135.25</c:v>
                </c:pt>
                <c:pt idx="3275">
                  <c:v>135.50998999999999</c:v>
                </c:pt>
                <c:pt idx="3276">
                  <c:v>134.64999</c:v>
                </c:pt>
                <c:pt idx="3277">
                  <c:v>133.64999</c:v>
                </c:pt>
                <c:pt idx="3278">
                  <c:v>132.78998999999999</c:v>
                </c:pt>
                <c:pt idx="3279">
                  <c:v>133.10001</c:v>
                </c:pt>
                <c:pt idx="3280">
                  <c:v>134.09</c:v>
                </c:pt>
                <c:pt idx="3281">
                  <c:v>133.67999</c:v>
                </c:pt>
                <c:pt idx="3282">
                  <c:v>133.74001000000001</c:v>
                </c:pt>
                <c:pt idx="3283">
                  <c:v>133.41999999999999</c:v>
                </c:pt>
                <c:pt idx="3284">
                  <c:v>132.66999999999999</c:v>
                </c:pt>
                <c:pt idx="3285">
                  <c:v>130.91</c:v>
                </c:pt>
                <c:pt idx="3286">
                  <c:v>130.96001000000001</c:v>
                </c:pt>
                <c:pt idx="3287">
                  <c:v>131.19999999999999</c:v>
                </c:pt>
                <c:pt idx="3288">
                  <c:v>132.13999999999999</c:v>
                </c:pt>
                <c:pt idx="3289">
                  <c:v>130.59</c:v>
                </c:pt>
                <c:pt idx="3290">
                  <c:v>130.49001000000001</c:v>
                </c:pt>
                <c:pt idx="3291">
                  <c:v>129.28998999999999</c:v>
                </c:pt>
                <c:pt idx="3292">
                  <c:v>129.60001</c:v>
                </c:pt>
                <c:pt idx="3293">
                  <c:v>128.44</c:v>
                </c:pt>
                <c:pt idx="3294">
                  <c:v>128.25</c:v>
                </c:pt>
                <c:pt idx="3295">
                  <c:v>128.67999</c:v>
                </c:pt>
                <c:pt idx="3296">
                  <c:v>127.6</c:v>
                </c:pt>
                <c:pt idx="3297">
                  <c:v>126.88</c:v>
                </c:pt>
                <c:pt idx="3298">
                  <c:v>126.18</c:v>
                </c:pt>
                <c:pt idx="3299">
                  <c:v>126.29</c:v>
                </c:pt>
                <c:pt idx="3300">
                  <c:v>127.67</c:v>
                </c:pt>
                <c:pt idx="3301">
                  <c:v>127.52</c:v>
                </c:pt>
                <c:pt idx="3302">
                  <c:v>128.35001</c:v>
                </c:pt>
                <c:pt idx="3303">
                  <c:v>126.97</c:v>
                </c:pt>
                <c:pt idx="3304">
                  <c:v>126.92</c:v>
                </c:pt>
                <c:pt idx="3305">
                  <c:v>127.59</c:v>
                </c:pt>
                <c:pt idx="3306">
                  <c:v>129.13</c:v>
                </c:pt>
                <c:pt idx="3307">
                  <c:v>129.25</c:v>
                </c:pt>
                <c:pt idx="3308">
                  <c:v>129.50998999999999</c:v>
                </c:pt>
                <c:pt idx="3309">
                  <c:v>129.97</c:v>
                </c:pt>
                <c:pt idx="3310">
                  <c:v>129.57001</c:v>
                </c:pt>
                <c:pt idx="3311">
                  <c:v>129.28998999999999</c:v>
                </c:pt>
                <c:pt idx="3312">
                  <c:v>128.27000000000001</c:v>
                </c:pt>
                <c:pt idx="3313">
                  <c:v>127.92</c:v>
                </c:pt>
                <c:pt idx="3314">
                  <c:v>128.10001</c:v>
                </c:pt>
                <c:pt idx="3315">
                  <c:v>127.84</c:v>
                </c:pt>
                <c:pt idx="3316">
                  <c:v>128.22</c:v>
                </c:pt>
                <c:pt idx="3317">
                  <c:v>128.36000000000001</c:v>
                </c:pt>
                <c:pt idx="3318">
                  <c:v>129.10001</c:v>
                </c:pt>
                <c:pt idx="3319">
                  <c:v>129.09</c:v>
                </c:pt>
                <c:pt idx="3320">
                  <c:v>129.5</c:v>
                </c:pt>
                <c:pt idx="3321">
                  <c:v>129.16</c:v>
                </c:pt>
                <c:pt idx="3322">
                  <c:v>129.49001000000001</c:v>
                </c:pt>
                <c:pt idx="3323">
                  <c:v>128.94</c:v>
                </c:pt>
                <c:pt idx="3324">
                  <c:v>128.47999999999999</c:v>
                </c:pt>
                <c:pt idx="3325">
                  <c:v>128.97</c:v>
                </c:pt>
                <c:pt idx="3326">
                  <c:v>129.25</c:v>
                </c:pt>
                <c:pt idx="3327">
                  <c:v>129.72</c:v>
                </c:pt>
                <c:pt idx="3328">
                  <c:v>129.88</c:v>
                </c:pt>
                <c:pt idx="3329">
                  <c:v>129.97</c:v>
                </c:pt>
                <c:pt idx="3330">
                  <c:v>130.47999999999999</c:v>
                </c:pt>
                <c:pt idx="3331">
                  <c:v>130.49001000000001</c:v>
                </c:pt>
                <c:pt idx="3332">
                  <c:v>131.36000000000001</c:v>
                </c:pt>
                <c:pt idx="3333">
                  <c:v>131.12</c:v>
                </c:pt>
                <c:pt idx="3334">
                  <c:v>131.67999</c:v>
                </c:pt>
                <c:pt idx="3335">
                  <c:v>132.11000000000001</c:v>
                </c:pt>
                <c:pt idx="3336">
                  <c:v>132.63999999999999</c:v>
                </c:pt>
                <c:pt idx="3337">
                  <c:v>132.94999999999999</c:v>
                </c:pt>
                <c:pt idx="3338">
                  <c:v>132.91999999999999</c:v>
                </c:pt>
                <c:pt idx="3339">
                  <c:v>132.10001</c:v>
                </c:pt>
                <c:pt idx="3340">
                  <c:v>132.66999999999999</c:v>
                </c:pt>
                <c:pt idx="3341">
                  <c:v>134.59</c:v>
                </c:pt>
                <c:pt idx="3342">
                  <c:v>134.92999</c:v>
                </c:pt>
                <c:pt idx="3343">
                  <c:v>134.44999999999999</c:v>
                </c:pt>
                <c:pt idx="3344">
                  <c:v>134.88</c:v>
                </c:pt>
                <c:pt idx="3345">
                  <c:v>134.78</c:v>
                </c:pt>
                <c:pt idx="3346">
                  <c:v>134.34</c:v>
                </c:pt>
                <c:pt idx="3347">
                  <c:v>133.97999999999999</c:v>
                </c:pt>
                <c:pt idx="3348">
                  <c:v>133.88</c:v>
                </c:pt>
                <c:pt idx="3349">
                  <c:v>134.38</c:v>
                </c:pt>
                <c:pt idx="3350">
                  <c:v>135.06</c:v>
                </c:pt>
                <c:pt idx="3351">
                  <c:v>134.37</c:v>
                </c:pt>
                <c:pt idx="3352">
                  <c:v>134.06</c:v>
                </c:pt>
                <c:pt idx="3353">
                  <c:v>134.56</c:v>
                </c:pt>
                <c:pt idx="3354">
                  <c:v>134.06</c:v>
                </c:pt>
                <c:pt idx="3355">
                  <c:v>133.62</c:v>
                </c:pt>
                <c:pt idx="3356">
                  <c:v>133.74001000000001</c:v>
                </c:pt>
                <c:pt idx="3357">
                  <c:v>133.81</c:v>
                </c:pt>
                <c:pt idx="3358">
                  <c:v>133.69</c:v>
                </c:pt>
                <c:pt idx="3359">
                  <c:v>132</c:v>
                </c:pt>
                <c:pt idx="3360">
                  <c:v>131.5</c:v>
                </c:pt>
                <c:pt idx="3361">
                  <c:v>132.27000000000001</c:v>
                </c:pt>
                <c:pt idx="3362">
                  <c:v>131.91999999999999</c:v>
                </c:pt>
                <c:pt idx="3363">
                  <c:v>132.60001</c:v>
                </c:pt>
                <c:pt idx="3364">
                  <c:v>132.72999999999999</c:v>
                </c:pt>
                <c:pt idx="3365">
                  <c:v>133.32001</c:v>
                </c:pt>
                <c:pt idx="3366">
                  <c:v>133.78</c:v>
                </c:pt>
                <c:pt idx="3367">
                  <c:v>133.47</c:v>
                </c:pt>
                <c:pt idx="3368">
                  <c:v>133.59</c:v>
                </c:pt>
                <c:pt idx="3369">
                  <c:v>134.28998999999999</c:v>
                </c:pt>
                <c:pt idx="3370">
                  <c:v>134.81</c:v>
                </c:pt>
                <c:pt idx="3371">
                  <c:v>134.72</c:v>
                </c:pt>
                <c:pt idx="3372">
                  <c:v>135.62</c:v>
                </c:pt>
                <c:pt idx="3373">
                  <c:v>135.84</c:v>
                </c:pt>
                <c:pt idx="3374">
                  <c:v>135.94</c:v>
                </c:pt>
                <c:pt idx="3375">
                  <c:v>136.89999</c:v>
                </c:pt>
                <c:pt idx="3376">
                  <c:v>136.31</c:v>
                </c:pt>
                <c:pt idx="3377">
                  <c:v>136.82001</c:v>
                </c:pt>
                <c:pt idx="3378">
                  <c:v>136.34</c:v>
                </c:pt>
                <c:pt idx="3379">
                  <c:v>136.25998999999999</c:v>
                </c:pt>
                <c:pt idx="3380">
                  <c:v>136.69999999999999</c:v>
                </c:pt>
                <c:pt idx="3381">
                  <c:v>137.81</c:v>
                </c:pt>
                <c:pt idx="3382">
                  <c:v>138.49001000000001</c:v>
                </c:pt>
                <c:pt idx="3383">
                  <c:v>138.88</c:v>
                </c:pt>
                <c:pt idx="3384">
                  <c:v>139.17999</c:v>
                </c:pt>
                <c:pt idx="3385">
                  <c:v>138.56</c:v>
                </c:pt>
                <c:pt idx="3386">
                  <c:v>139.16999999999999</c:v>
                </c:pt>
                <c:pt idx="3387">
                  <c:v>139.56</c:v>
                </c:pt>
                <c:pt idx="3388">
                  <c:v>138.64999</c:v>
                </c:pt>
                <c:pt idx="3389">
                  <c:v>138.28</c:v>
                </c:pt>
                <c:pt idx="3390">
                  <c:v>139.28</c:v>
                </c:pt>
                <c:pt idx="3391">
                  <c:v>139.89999</c:v>
                </c:pt>
                <c:pt idx="3392">
                  <c:v>139.11000000000001</c:v>
                </c:pt>
                <c:pt idx="3393">
                  <c:v>139.77000000000001</c:v>
                </c:pt>
                <c:pt idx="3394">
                  <c:v>140.47999999999999</c:v>
                </c:pt>
                <c:pt idx="3395">
                  <c:v>140.03998999999999</c:v>
                </c:pt>
                <c:pt idx="3396">
                  <c:v>139.42999</c:v>
                </c:pt>
                <c:pt idx="3397">
                  <c:v>139.09</c:v>
                </c:pt>
                <c:pt idx="3398">
                  <c:v>140.72</c:v>
                </c:pt>
                <c:pt idx="3399">
                  <c:v>141.07001</c:v>
                </c:pt>
                <c:pt idx="3400">
                  <c:v>141.28998999999999</c:v>
                </c:pt>
                <c:pt idx="3401">
                  <c:v>141.71001000000001</c:v>
                </c:pt>
                <c:pt idx="3402">
                  <c:v>140.89999</c:v>
                </c:pt>
                <c:pt idx="3403">
                  <c:v>139.36000000000001</c:v>
                </c:pt>
                <c:pt idx="3404">
                  <c:v>140.25998999999999</c:v>
                </c:pt>
                <c:pt idx="3405">
                  <c:v>141.38999999999999</c:v>
                </c:pt>
                <c:pt idx="3406">
                  <c:v>140.81</c:v>
                </c:pt>
                <c:pt idx="3407">
                  <c:v>140.81</c:v>
                </c:pt>
                <c:pt idx="3408">
                  <c:v>140.66999999999999</c:v>
                </c:pt>
                <c:pt idx="3409">
                  <c:v>141.38</c:v>
                </c:pt>
                <c:pt idx="3410">
                  <c:v>140.13999999999999</c:v>
                </c:pt>
                <c:pt idx="3411">
                  <c:v>139.82001</c:v>
                </c:pt>
                <c:pt idx="3412">
                  <c:v>139.00998999999999</c:v>
                </c:pt>
                <c:pt idx="3413">
                  <c:v>139.27000000000001</c:v>
                </c:pt>
                <c:pt idx="3414">
                  <c:v>139.63</c:v>
                </c:pt>
                <c:pt idx="3415">
                  <c:v>140.22</c:v>
                </c:pt>
                <c:pt idx="3416">
                  <c:v>139.96001000000001</c:v>
                </c:pt>
                <c:pt idx="3417">
                  <c:v>139.39999</c:v>
                </c:pt>
                <c:pt idx="3418">
                  <c:v>139.81</c:v>
                </c:pt>
                <c:pt idx="3419">
                  <c:v>140.13999999999999</c:v>
                </c:pt>
                <c:pt idx="3420">
                  <c:v>139.94</c:v>
                </c:pt>
                <c:pt idx="3421">
                  <c:v>139.75</c:v>
                </c:pt>
                <c:pt idx="3422">
                  <c:v>140.11000000000001</c:v>
                </c:pt>
                <c:pt idx="3423">
                  <c:v>140.33000000000001</c:v>
                </c:pt>
                <c:pt idx="3424">
                  <c:v>141.91999999999999</c:v>
                </c:pt>
                <c:pt idx="3425">
                  <c:v>142.86000000000001</c:v>
                </c:pt>
                <c:pt idx="3426">
                  <c:v>142.66</c:v>
                </c:pt>
                <c:pt idx="3427">
                  <c:v>144.14999</c:v>
                </c:pt>
                <c:pt idx="3428">
                  <c:v>144.22999999999999</c:v>
                </c:pt>
                <c:pt idx="3429">
                  <c:v>144.64999</c:v>
                </c:pt>
                <c:pt idx="3430">
                  <c:v>144.30000000000001</c:v>
                </c:pt>
                <c:pt idx="3431">
                  <c:v>145.78</c:v>
                </c:pt>
                <c:pt idx="3432">
                  <c:v>145.58000000000001</c:v>
                </c:pt>
                <c:pt idx="3433">
                  <c:v>147.28998999999999</c:v>
                </c:pt>
                <c:pt idx="3434">
                  <c:v>147.97999999999999</c:v>
                </c:pt>
                <c:pt idx="3435">
                  <c:v>147.96001000000001</c:v>
                </c:pt>
                <c:pt idx="3436">
                  <c:v>149.30000000000001</c:v>
                </c:pt>
                <c:pt idx="3437">
                  <c:v>146.91999999999999</c:v>
                </c:pt>
                <c:pt idx="3438">
                  <c:v>145.78998999999999</c:v>
                </c:pt>
                <c:pt idx="3439">
                  <c:v>147.57001</c:v>
                </c:pt>
                <c:pt idx="3440">
                  <c:v>146.41</c:v>
                </c:pt>
                <c:pt idx="3441">
                  <c:v>146.05000000000001</c:v>
                </c:pt>
                <c:pt idx="3442">
                  <c:v>147.55000000000001</c:v>
                </c:pt>
                <c:pt idx="3443">
                  <c:v>147.05000000000001</c:v>
                </c:pt>
                <c:pt idx="3444">
                  <c:v>146.44999999999999</c:v>
                </c:pt>
                <c:pt idx="3445">
                  <c:v>145.49001000000001</c:v>
                </c:pt>
                <c:pt idx="3446">
                  <c:v>146.00998999999999</c:v>
                </c:pt>
                <c:pt idx="3447">
                  <c:v>146.83000000000001</c:v>
                </c:pt>
                <c:pt idx="3448">
                  <c:v>148.08000000000001</c:v>
                </c:pt>
                <c:pt idx="3449">
                  <c:v>147.63</c:v>
                </c:pt>
                <c:pt idx="3450">
                  <c:v>148.37</c:v>
                </c:pt>
                <c:pt idx="3451">
                  <c:v>149.09</c:v>
                </c:pt>
                <c:pt idx="3452">
                  <c:v>149.91</c:v>
                </c:pt>
                <c:pt idx="3453">
                  <c:v>150.09</c:v>
                </c:pt>
                <c:pt idx="3454">
                  <c:v>149.62</c:v>
                </c:pt>
                <c:pt idx="3455">
                  <c:v>149.80000000000001</c:v>
                </c:pt>
                <c:pt idx="3456">
                  <c:v>148.21001000000001</c:v>
                </c:pt>
                <c:pt idx="3457">
                  <c:v>148.17999</c:v>
                </c:pt>
                <c:pt idx="3458">
                  <c:v>146.78</c:v>
                </c:pt>
                <c:pt idx="3459">
                  <c:v>145.97</c:v>
                </c:pt>
                <c:pt idx="3460">
                  <c:v>145.57001</c:v>
                </c:pt>
                <c:pt idx="3461">
                  <c:v>146.47999999999999</c:v>
                </c:pt>
                <c:pt idx="3462">
                  <c:v>147.84</c:v>
                </c:pt>
                <c:pt idx="3463">
                  <c:v>146.88999999999999</c:v>
                </c:pt>
                <c:pt idx="3464">
                  <c:v>146.38999999999999</c:v>
                </c:pt>
                <c:pt idx="3465">
                  <c:v>144.75998999999999</c:v>
                </c:pt>
                <c:pt idx="3466">
                  <c:v>143.17999</c:v>
                </c:pt>
                <c:pt idx="3467">
                  <c:v>142.32001</c:v>
                </c:pt>
                <c:pt idx="3468">
                  <c:v>142.37</c:v>
                </c:pt>
                <c:pt idx="3469">
                  <c:v>142.56</c:v>
                </c:pt>
                <c:pt idx="3470">
                  <c:v>142.89999</c:v>
                </c:pt>
                <c:pt idx="3471">
                  <c:v>142.50998999999999</c:v>
                </c:pt>
                <c:pt idx="3472">
                  <c:v>143.75998999999999</c:v>
                </c:pt>
                <c:pt idx="3473">
                  <c:v>143.46001000000001</c:v>
                </c:pt>
                <c:pt idx="3474">
                  <c:v>143.89999</c:v>
                </c:pt>
                <c:pt idx="3475">
                  <c:v>144.66</c:v>
                </c:pt>
                <c:pt idx="3476">
                  <c:v>145.41</c:v>
                </c:pt>
                <c:pt idx="3477">
                  <c:v>145.89999</c:v>
                </c:pt>
                <c:pt idx="3478">
                  <c:v>146.28998999999999</c:v>
                </c:pt>
                <c:pt idx="3479">
                  <c:v>147.63999999999999</c:v>
                </c:pt>
                <c:pt idx="3480">
                  <c:v>147.25998999999999</c:v>
                </c:pt>
                <c:pt idx="3481">
                  <c:v>147.88</c:v>
                </c:pt>
                <c:pt idx="3482">
                  <c:v>148.06</c:v>
                </c:pt>
                <c:pt idx="3483">
                  <c:v>149.21001000000001</c:v>
                </c:pt>
                <c:pt idx="3484">
                  <c:v>149.50998999999999</c:v>
                </c:pt>
                <c:pt idx="3485">
                  <c:v>147.47</c:v>
                </c:pt>
                <c:pt idx="3486">
                  <c:v>148.12</c:v>
                </c:pt>
                <c:pt idx="3487">
                  <c:v>147.61000000000001</c:v>
                </c:pt>
                <c:pt idx="3488">
                  <c:v>148.41999999999999</c:v>
                </c:pt>
                <c:pt idx="3489">
                  <c:v>148.58000000000001</c:v>
                </c:pt>
                <c:pt idx="3490">
                  <c:v>148.47</c:v>
                </c:pt>
                <c:pt idx="3491">
                  <c:v>148.50998999999999</c:v>
                </c:pt>
                <c:pt idx="3492">
                  <c:v>149.24001000000001</c:v>
                </c:pt>
                <c:pt idx="3493">
                  <c:v>148.71001000000001</c:v>
                </c:pt>
                <c:pt idx="3494">
                  <c:v>148.69999999999999</c:v>
                </c:pt>
                <c:pt idx="3495">
                  <c:v>148.58000000000001</c:v>
                </c:pt>
                <c:pt idx="3496">
                  <c:v>149.22</c:v>
                </c:pt>
                <c:pt idx="3497">
                  <c:v>150.22999999999999</c:v>
                </c:pt>
                <c:pt idx="3498">
                  <c:v>149.75</c:v>
                </c:pt>
                <c:pt idx="3499">
                  <c:v>149.99001000000001</c:v>
                </c:pt>
                <c:pt idx="3500">
                  <c:v>150.19999999999999</c:v>
                </c:pt>
                <c:pt idx="3501">
                  <c:v>151.24001000000001</c:v>
                </c:pt>
                <c:pt idx="3502">
                  <c:v>150.91</c:v>
                </c:pt>
                <c:pt idx="3503">
                  <c:v>151.47</c:v>
                </c:pt>
                <c:pt idx="3504">
                  <c:v>152.22999999999999</c:v>
                </c:pt>
                <c:pt idx="3505">
                  <c:v>151.97</c:v>
                </c:pt>
                <c:pt idx="3506">
                  <c:v>152.11000000000001</c:v>
                </c:pt>
                <c:pt idx="3507">
                  <c:v>152.81</c:v>
                </c:pt>
                <c:pt idx="3508">
                  <c:v>151.91</c:v>
                </c:pt>
                <c:pt idx="3509">
                  <c:v>152.39999</c:v>
                </c:pt>
                <c:pt idx="3510">
                  <c:v>151.80000000000001</c:v>
                </c:pt>
                <c:pt idx="3511">
                  <c:v>152.41</c:v>
                </c:pt>
                <c:pt idx="3512">
                  <c:v>153.88999999999999</c:v>
                </c:pt>
                <c:pt idx="3513">
                  <c:v>153.47</c:v>
                </c:pt>
                <c:pt idx="3514">
                  <c:v>153.63999999999999</c:v>
                </c:pt>
                <c:pt idx="3515">
                  <c:v>153.46001000000001</c:v>
                </c:pt>
                <c:pt idx="3516">
                  <c:v>153.47</c:v>
                </c:pt>
                <c:pt idx="3517">
                  <c:v>152.87</c:v>
                </c:pt>
                <c:pt idx="3518">
                  <c:v>153.46001000000001</c:v>
                </c:pt>
                <c:pt idx="3519">
                  <c:v>152.60001</c:v>
                </c:pt>
                <c:pt idx="3520">
                  <c:v>153.00998999999999</c:v>
                </c:pt>
                <c:pt idx="3521">
                  <c:v>153.02000000000001</c:v>
                </c:pt>
                <c:pt idx="3522">
                  <c:v>153.27000000000001</c:v>
                </c:pt>
                <c:pt idx="3523">
                  <c:v>152.91</c:v>
                </c:pt>
                <c:pt idx="3524">
                  <c:v>152.72</c:v>
                </c:pt>
                <c:pt idx="3525">
                  <c:v>153.47</c:v>
                </c:pt>
                <c:pt idx="3526">
                  <c:v>154.94</c:v>
                </c:pt>
                <c:pt idx="3527">
                  <c:v>155.41999999999999</c:v>
                </c:pt>
                <c:pt idx="3528">
                  <c:v>155.31</c:v>
                </c:pt>
                <c:pt idx="3529">
                  <c:v>156.02000000000001</c:v>
                </c:pt>
                <c:pt idx="3530">
                  <c:v>156.50998999999999</c:v>
                </c:pt>
                <c:pt idx="3531">
                  <c:v>157.38999999999999</c:v>
                </c:pt>
                <c:pt idx="3532">
                  <c:v>158.53998999999999</c:v>
                </c:pt>
                <c:pt idx="3533">
                  <c:v>157.99001000000001</c:v>
                </c:pt>
                <c:pt idx="3534">
                  <c:v>156.97</c:v>
                </c:pt>
                <c:pt idx="3535">
                  <c:v>158.81</c:v>
                </c:pt>
                <c:pt idx="3536">
                  <c:v>159.63</c:v>
                </c:pt>
                <c:pt idx="3537">
                  <c:v>160.69</c:v>
                </c:pt>
                <c:pt idx="3538">
                  <c:v>162.03998999999999</c:v>
                </c:pt>
                <c:pt idx="3539">
                  <c:v>164.72</c:v>
                </c:pt>
                <c:pt idx="3540">
                  <c:v>164.08</c:v>
                </c:pt>
                <c:pt idx="3541">
                  <c:v>159.88999999999999</c:v>
                </c:pt>
                <c:pt idx="3542">
                  <c:v>160.41</c:v>
                </c:pt>
                <c:pt idx="3543">
                  <c:v>161.03998999999999</c:v>
                </c:pt>
                <c:pt idx="3544">
                  <c:v>161.77000000000001</c:v>
                </c:pt>
                <c:pt idx="3545">
                  <c:v>163.83000000000001</c:v>
                </c:pt>
                <c:pt idx="3546">
                  <c:v>162.08000000000001</c:v>
                </c:pt>
                <c:pt idx="3547">
                  <c:v>162.63999999999999</c:v>
                </c:pt>
                <c:pt idx="3548">
                  <c:v>163.17999</c:v>
                </c:pt>
                <c:pt idx="3549">
                  <c:v>160.19999999999999</c:v>
                </c:pt>
                <c:pt idx="3550">
                  <c:v>160.55000000000001</c:v>
                </c:pt>
                <c:pt idx="3551">
                  <c:v>160.86000000000001</c:v>
                </c:pt>
                <c:pt idx="3552">
                  <c:v>161.94</c:v>
                </c:pt>
                <c:pt idx="3553">
                  <c:v>161.69</c:v>
                </c:pt>
                <c:pt idx="3554">
                  <c:v>160.08000000000001</c:v>
                </c:pt>
                <c:pt idx="3555">
                  <c:v>157.22</c:v>
                </c:pt>
                <c:pt idx="3556">
                  <c:v>156.55000000000001</c:v>
                </c:pt>
                <c:pt idx="3557">
                  <c:v>154.22999999999999</c:v>
                </c:pt>
                <c:pt idx="3558">
                  <c:v>155.12</c:v>
                </c:pt>
                <c:pt idx="3559">
                  <c:v>155.61000000000001</c:v>
                </c:pt>
                <c:pt idx="3560">
                  <c:v>154.41999999999999</c:v>
                </c:pt>
                <c:pt idx="3561">
                  <c:v>150.61000000000001</c:v>
                </c:pt>
                <c:pt idx="3562">
                  <c:v>150.99001000000001</c:v>
                </c:pt>
                <c:pt idx="3563">
                  <c:v>149.17999</c:v>
                </c:pt>
                <c:pt idx="3564">
                  <c:v>150.64999</c:v>
                </c:pt>
                <c:pt idx="3565">
                  <c:v>152.09</c:v>
                </c:pt>
                <c:pt idx="3566">
                  <c:v>150.94</c:v>
                </c:pt>
                <c:pt idx="3567">
                  <c:v>153.16</c:v>
                </c:pt>
                <c:pt idx="3568">
                  <c:v>152.60001</c:v>
                </c:pt>
                <c:pt idx="3569">
                  <c:v>151.80000000000001</c:v>
                </c:pt>
                <c:pt idx="3570">
                  <c:v>151.49001000000001</c:v>
                </c:pt>
                <c:pt idx="3571">
                  <c:v>148.82001</c:v>
                </c:pt>
                <c:pt idx="3572">
                  <c:v>148.22999999999999</c:v>
                </c:pt>
                <c:pt idx="3573">
                  <c:v>146.85001</c:v>
                </c:pt>
                <c:pt idx="3574">
                  <c:v>146.78998999999999</c:v>
                </c:pt>
                <c:pt idx="3575">
                  <c:v>146.97999999999999</c:v>
                </c:pt>
                <c:pt idx="3576">
                  <c:v>144.83000000000001</c:v>
                </c:pt>
                <c:pt idx="3577">
                  <c:v>144.83000000000001</c:v>
                </c:pt>
                <c:pt idx="3578">
                  <c:v>146.36000000000001</c:v>
                </c:pt>
                <c:pt idx="3579">
                  <c:v>148.71001000000001</c:v>
                </c:pt>
                <c:pt idx="3580">
                  <c:v>150.44</c:v>
                </c:pt>
                <c:pt idx="3581">
                  <c:v>151.82001</c:v>
                </c:pt>
                <c:pt idx="3582">
                  <c:v>151.00998999999999</c:v>
                </c:pt>
                <c:pt idx="3583">
                  <c:v>150.37</c:v>
                </c:pt>
                <c:pt idx="3584">
                  <c:v>149.69999999999999</c:v>
                </c:pt>
                <c:pt idx="3585">
                  <c:v>151.57001</c:v>
                </c:pt>
                <c:pt idx="3586">
                  <c:v>152.41</c:v>
                </c:pt>
                <c:pt idx="3587">
                  <c:v>154.13</c:v>
                </c:pt>
                <c:pt idx="3588">
                  <c:v>154.52000000000001</c:v>
                </c:pt>
                <c:pt idx="3589">
                  <c:v>152.30000000000001</c:v>
                </c:pt>
                <c:pt idx="3590">
                  <c:v>153.27000000000001</c:v>
                </c:pt>
                <c:pt idx="3591">
                  <c:v>150.28</c:v>
                </c:pt>
                <c:pt idx="3592">
                  <c:v>150.63999999999999</c:v>
                </c:pt>
                <c:pt idx="3593">
                  <c:v>148.72999999999999</c:v>
                </c:pt>
                <c:pt idx="3594">
                  <c:v>147.53</c:v>
                </c:pt>
                <c:pt idx="3595">
                  <c:v>148.66</c:v>
                </c:pt>
                <c:pt idx="3596">
                  <c:v>149.08000000000001</c:v>
                </c:pt>
                <c:pt idx="3597">
                  <c:v>148.38</c:v>
                </c:pt>
                <c:pt idx="3598">
                  <c:v>147.06</c:v>
                </c:pt>
                <c:pt idx="3599">
                  <c:v>148.19999999999999</c:v>
                </c:pt>
                <c:pt idx="3600">
                  <c:v>148.62</c:v>
                </c:pt>
                <c:pt idx="3601">
                  <c:v>148.94</c:v>
                </c:pt>
                <c:pt idx="3602">
                  <c:v>149.28</c:v>
                </c:pt>
                <c:pt idx="3603">
                  <c:v>149.97999999999999</c:v>
                </c:pt>
                <c:pt idx="3604">
                  <c:v>148.82001</c:v>
                </c:pt>
                <c:pt idx="3605">
                  <c:v>148.75</c:v>
                </c:pt>
                <c:pt idx="3606">
                  <c:v>147.86000000000001</c:v>
                </c:pt>
                <c:pt idx="3607">
                  <c:v>146.94</c:v>
                </c:pt>
                <c:pt idx="3608">
                  <c:v>147.55000000000001</c:v>
                </c:pt>
                <c:pt idx="3609">
                  <c:v>148.47</c:v>
                </c:pt>
                <c:pt idx="3610">
                  <c:v>147.66999999999999</c:v>
                </c:pt>
                <c:pt idx="3611">
                  <c:v>148.53998999999999</c:v>
                </c:pt>
                <c:pt idx="3612">
                  <c:v>149.41</c:v>
                </c:pt>
                <c:pt idx="3613">
                  <c:v>148.84</c:v>
                </c:pt>
                <c:pt idx="3614">
                  <c:v>148.77000000000001</c:v>
                </c:pt>
                <c:pt idx="3615">
                  <c:v>149.13999999999999</c:v>
                </c:pt>
                <c:pt idx="3616">
                  <c:v>147.57001</c:v>
                </c:pt>
                <c:pt idx="3617">
                  <c:v>147.72</c:v>
                </c:pt>
                <c:pt idx="3618">
                  <c:v>146.34</c:v>
                </c:pt>
                <c:pt idx="3619">
                  <c:v>145.91999999999999</c:v>
                </c:pt>
                <c:pt idx="3620">
                  <c:v>148.05000000000001</c:v>
                </c:pt>
                <c:pt idx="3621">
                  <c:v>147.59</c:v>
                </c:pt>
                <c:pt idx="3622">
                  <c:v>147.75</c:v>
                </c:pt>
                <c:pt idx="3623">
                  <c:v>147.80000000000001</c:v>
                </c:pt>
                <c:pt idx="3624">
                  <c:v>146.74001000000001</c:v>
                </c:pt>
                <c:pt idx="3625">
                  <c:v>147.33000000000001</c:v>
                </c:pt>
                <c:pt idx="3626">
                  <c:v>146.12</c:v>
                </c:pt>
                <c:pt idx="3627">
                  <c:v>146.44</c:v>
                </c:pt>
                <c:pt idx="3628">
                  <c:v>146.61000000000001</c:v>
                </c:pt>
                <c:pt idx="3629">
                  <c:v>146.09</c:v>
                </c:pt>
                <c:pt idx="3630">
                  <c:v>145</c:v>
                </c:pt>
                <c:pt idx="3631">
                  <c:v>143.96001000000001</c:v>
                </c:pt>
                <c:pt idx="3632">
                  <c:v>142.82001</c:v>
                </c:pt>
                <c:pt idx="3633">
                  <c:v>141.81</c:v>
                </c:pt>
                <c:pt idx="3634">
                  <c:v>141.34</c:v>
                </c:pt>
                <c:pt idx="3635">
                  <c:v>140.25</c:v>
                </c:pt>
                <c:pt idx="3636">
                  <c:v>139.56</c:v>
                </c:pt>
                <c:pt idx="3637">
                  <c:v>139.77000000000001</c:v>
                </c:pt>
                <c:pt idx="3638">
                  <c:v>137.83000000000001</c:v>
                </c:pt>
                <c:pt idx="3639">
                  <c:v>139.17999</c:v>
                </c:pt>
                <c:pt idx="3640">
                  <c:v>140.56</c:v>
                </c:pt>
                <c:pt idx="3641">
                  <c:v>140.75998999999999</c:v>
                </c:pt>
                <c:pt idx="3642">
                  <c:v>138.82001</c:v>
                </c:pt>
                <c:pt idx="3643">
                  <c:v>140.25998999999999</c:v>
                </c:pt>
                <c:pt idx="3644">
                  <c:v>139.28</c:v>
                </c:pt>
                <c:pt idx="3645">
                  <c:v>139.28998999999999</c:v>
                </c:pt>
                <c:pt idx="3646">
                  <c:v>137.66999999999999</c:v>
                </c:pt>
                <c:pt idx="3647">
                  <c:v>137.58000000000001</c:v>
                </c:pt>
                <c:pt idx="3648">
                  <c:v>137.25998999999999</c:v>
                </c:pt>
                <c:pt idx="3649">
                  <c:v>138.41999999999999</c:v>
                </c:pt>
                <c:pt idx="3650">
                  <c:v>138.57001</c:v>
                </c:pt>
                <c:pt idx="3651">
                  <c:v>138.63999999999999</c:v>
                </c:pt>
                <c:pt idx="3652">
                  <c:v>139.77000000000001</c:v>
                </c:pt>
                <c:pt idx="3653">
                  <c:v>139.85001</c:v>
                </c:pt>
                <c:pt idx="3654">
                  <c:v>139.11000000000001</c:v>
                </c:pt>
                <c:pt idx="3655">
                  <c:v>139.19999999999999</c:v>
                </c:pt>
                <c:pt idx="3656">
                  <c:v>137.74001000000001</c:v>
                </c:pt>
                <c:pt idx="3657">
                  <c:v>137.33000000000001</c:v>
                </c:pt>
                <c:pt idx="3658">
                  <c:v>137.58000000000001</c:v>
                </c:pt>
                <c:pt idx="3659">
                  <c:v>136.44999999999999</c:v>
                </c:pt>
                <c:pt idx="3660">
                  <c:v>136.27000000000001</c:v>
                </c:pt>
                <c:pt idx="3661">
                  <c:v>136.37</c:v>
                </c:pt>
                <c:pt idx="3662">
                  <c:v>136.99001000000001</c:v>
                </c:pt>
                <c:pt idx="3663">
                  <c:v>136.57001</c:v>
                </c:pt>
                <c:pt idx="3664">
                  <c:v>135.56</c:v>
                </c:pt>
                <c:pt idx="3665">
                  <c:v>135.99001000000001</c:v>
                </c:pt>
                <c:pt idx="3666">
                  <c:v>136.59</c:v>
                </c:pt>
                <c:pt idx="3667">
                  <c:v>137.38999999999999</c:v>
                </c:pt>
                <c:pt idx="3668">
                  <c:v>136.72999999999999</c:v>
                </c:pt>
                <c:pt idx="3669">
                  <c:v>136.97</c:v>
                </c:pt>
                <c:pt idx="3670">
                  <c:v>138.19999999999999</c:v>
                </c:pt>
                <c:pt idx="3671">
                  <c:v>139.91</c:v>
                </c:pt>
                <c:pt idx="3672">
                  <c:v>139.67999</c:v>
                </c:pt>
                <c:pt idx="3673">
                  <c:v>140.19</c:v>
                </c:pt>
                <c:pt idx="3674">
                  <c:v>143.05000000000001</c:v>
                </c:pt>
                <c:pt idx="3675">
                  <c:v>143.66999999999999</c:v>
                </c:pt>
                <c:pt idx="3676">
                  <c:v>143.44999999999999</c:v>
                </c:pt>
                <c:pt idx="3677">
                  <c:v>144.19</c:v>
                </c:pt>
                <c:pt idx="3678">
                  <c:v>143.55000000000001</c:v>
                </c:pt>
                <c:pt idx="3679">
                  <c:v>141.94</c:v>
                </c:pt>
                <c:pt idx="3680">
                  <c:v>141.28</c:v>
                </c:pt>
                <c:pt idx="3681">
                  <c:v>141.64999</c:v>
                </c:pt>
                <c:pt idx="3682">
                  <c:v>142.19</c:v>
                </c:pt>
                <c:pt idx="3683">
                  <c:v>142</c:v>
                </c:pt>
                <c:pt idx="3684">
                  <c:v>139.77000000000001</c:v>
                </c:pt>
                <c:pt idx="3685">
                  <c:v>134.89999</c:v>
                </c:pt>
                <c:pt idx="3686">
                  <c:v>134.07001</c:v>
                </c:pt>
                <c:pt idx="3687">
                  <c:v>132.75998999999999</c:v>
                </c:pt>
                <c:pt idx="3688">
                  <c:v>131.55000000000001</c:v>
                </c:pt>
                <c:pt idx="3689">
                  <c:v>132.49001000000001</c:v>
                </c:pt>
                <c:pt idx="3690">
                  <c:v>132.12</c:v>
                </c:pt>
                <c:pt idx="3691">
                  <c:v>131.14999</c:v>
                </c:pt>
                <c:pt idx="3692">
                  <c:v>130.91999999999999</c:v>
                </c:pt>
                <c:pt idx="3693">
                  <c:v>129.88</c:v>
                </c:pt>
                <c:pt idx="3694">
                  <c:v>130.37</c:v>
                </c:pt>
                <c:pt idx="3695">
                  <c:v>131.06</c:v>
                </c:pt>
                <c:pt idx="3696">
                  <c:v>130.97999999999999</c:v>
                </c:pt>
                <c:pt idx="3697">
                  <c:v>130.88</c:v>
                </c:pt>
                <c:pt idx="3698">
                  <c:v>131.30000000000001</c:v>
                </c:pt>
                <c:pt idx="3699">
                  <c:v>131.28998999999999</c:v>
                </c:pt>
                <c:pt idx="3700">
                  <c:v>131.44999999999999</c:v>
                </c:pt>
                <c:pt idx="3701">
                  <c:v>132.38</c:v>
                </c:pt>
                <c:pt idx="3702">
                  <c:v>130.96001000000001</c:v>
                </c:pt>
                <c:pt idx="3703">
                  <c:v>130.50998999999999</c:v>
                </c:pt>
                <c:pt idx="3704">
                  <c:v>130.38999999999999</c:v>
                </c:pt>
                <c:pt idx="3705">
                  <c:v>130.67999</c:v>
                </c:pt>
                <c:pt idx="3706">
                  <c:v>130.47999999999999</c:v>
                </c:pt>
                <c:pt idx="3707">
                  <c:v>131.03</c:v>
                </c:pt>
                <c:pt idx="3708">
                  <c:v>130.99001000000001</c:v>
                </c:pt>
                <c:pt idx="3709">
                  <c:v>130.47</c:v>
                </c:pt>
                <c:pt idx="3710">
                  <c:v>129.63999999999999</c:v>
                </c:pt>
                <c:pt idx="3711">
                  <c:v>129.56</c:v>
                </c:pt>
                <c:pt idx="3712">
                  <c:v>129.38999999999999</c:v>
                </c:pt>
                <c:pt idx="3713">
                  <c:v>128.69</c:v>
                </c:pt>
                <c:pt idx="3714">
                  <c:v>128.47</c:v>
                </c:pt>
                <c:pt idx="3715">
                  <c:v>129.07001</c:v>
                </c:pt>
                <c:pt idx="3716">
                  <c:v>128.39999</c:v>
                </c:pt>
                <c:pt idx="3717">
                  <c:v>129.38999999999999</c:v>
                </c:pt>
                <c:pt idx="3718">
                  <c:v>129.39999</c:v>
                </c:pt>
                <c:pt idx="3719">
                  <c:v>129.44</c:v>
                </c:pt>
                <c:pt idx="3720">
                  <c:v>128.88999999999999</c:v>
                </c:pt>
                <c:pt idx="3721">
                  <c:v>128.85001</c:v>
                </c:pt>
                <c:pt idx="3722">
                  <c:v>129.19</c:v>
                </c:pt>
                <c:pt idx="3723">
                  <c:v>128.78998999999999</c:v>
                </c:pt>
                <c:pt idx="3724">
                  <c:v>128.12</c:v>
                </c:pt>
                <c:pt idx="3725">
                  <c:v>128.86000000000001</c:v>
                </c:pt>
                <c:pt idx="3726">
                  <c:v>127.56</c:v>
                </c:pt>
                <c:pt idx="3727">
                  <c:v>126.63</c:v>
                </c:pt>
                <c:pt idx="3728">
                  <c:v>126.64</c:v>
                </c:pt>
                <c:pt idx="3729">
                  <c:v>126.17</c:v>
                </c:pt>
                <c:pt idx="3730">
                  <c:v>126.16</c:v>
                </c:pt>
                <c:pt idx="3731">
                  <c:v>125.18</c:v>
                </c:pt>
                <c:pt idx="3732">
                  <c:v>125.58</c:v>
                </c:pt>
                <c:pt idx="3733">
                  <c:v>126.04</c:v>
                </c:pt>
                <c:pt idx="3734">
                  <c:v>125.44</c:v>
                </c:pt>
                <c:pt idx="3735">
                  <c:v>125.52</c:v>
                </c:pt>
                <c:pt idx="3736">
                  <c:v>126.08</c:v>
                </c:pt>
                <c:pt idx="3737">
                  <c:v>126.52</c:v>
                </c:pt>
                <c:pt idx="3738">
                  <c:v>127.03</c:v>
                </c:pt>
                <c:pt idx="3739">
                  <c:v>127.09</c:v>
                </c:pt>
                <c:pt idx="3740">
                  <c:v>126.58</c:v>
                </c:pt>
                <c:pt idx="3741">
                  <c:v>126.75</c:v>
                </c:pt>
                <c:pt idx="3742">
                  <c:v>126.08</c:v>
                </c:pt>
                <c:pt idx="3743">
                  <c:v>126.23</c:v>
                </c:pt>
                <c:pt idx="3744">
                  <c:v>127.13</c:v>
                </c:pt>
                <c:pt idx="3745">
                  <c:v>126.62</c:v>
                </c:pt>
                <c:pt idx="3746">
                  <c:v>126.44</c:v>
                </c:pt>
                <c:pt idx="3747">
                  <c:v>126.25</c:v>
                </c:pt>
                <c:pt idx="3748">
                  <c:v>126.04</c:v>
                </c:pt>
                <c:pt idx="3749">
                  <c:v>126.07</c:v>
                </c:pt>
                <c:pt idx="3750">
                  <c:v>124.58</c:v>
                </c:pt>
                <c:pt idx="3751">
                  <c:v>124.25</c:v>
                </c:pt>
                <c:pt idx="3752">
                  <c:v>123.55</c:v>
                </c:pt>
                <c:pt idx="3753">
                  <c:v>123.11</c:v>
                </c:pt>
                <c:pt idx="3754">
                  <c:v>124.77</c:v>
                </c:pt>
                <c:pt idx="3755">
                  <c:v>124.13</c:v>
                </c:pt>
                <c:pt idx="3756">
                  <c:v>123.89</c:v>
                </c:pt>
                <c:pt idx="3757">
                  <c:v>124.93</c:v>
                </c:pt>
                <c:pt idx="3758">
                  <c:v>123.25</c:v>
                </c:pt>
                <c:pt idx="3759">
                  <c:v>124.53</c:v>
                </c:pt>
                <c:pt idx="3760">
                  <c:v>124.89</c:v>
                </c:pt>
                <c:pt idx="3761">
                  <c:v>125.18</c:v>
                </c:pt>
                <c:pt idx="3762">
                  <c:v>124.5</c:v>
                </c:pt>
                <c:pt idx="3763">
                  <c:v>124.83</c:v>
                </c:pt>
                <c:pt idx="3764">
                  <c:v>124.93</c:v>
                </c:pt>
                <c:pt idx="3765">
                  <c:v>124.83</c:v>
                </c:pt>
                <c:pt idx="3766">
                  <c:v>124.85</c:v>
                </c:pt>
                <c:pt idx="3767">
                  <c:v>125</c:v>
                </c:pt>
                <c:pt idx="3768">
                  <c:v>124.61</c:v>
                </c:pt>
                <c:pt idx="3769">
                  <c:v>123.12</c:v>
                </c:pt>
                <c:pt idx="3770">
                  <c:v>122.7</c:v>
                </c:pt>
                <c:pt idx="3771">
                  <c:v>122.41</c:v>
                </c:pt>
                <c:pt idx="3772">
                  <c:v>122.23</c:v>
                </c:pt>
                <c:pt idx="3773">
                  <c:v>121.5</c:v>
                </c:pt>
                <c:pt idx="3774">
                  <c:v>121.91</c:v>
                </c:pt>
                <c:pt idx="3775">
                  <c:v>122.35</c:v>
                </c:pt>
                <c:pt idx="3776">
                  <c:v>123.08</c:v>
                </c:pt>
                <c:pt idx="3777">
                  <c:v>121.75</c:v>
                </c:pt>
                <c:pt idx="3778">
                  <c:v>122.2</c:v>
                </c:pt>
                <c:pt idx="3779">
                  <c:v>122.12</c:v>
                </c:pt>
                <c:pt idx="3780">
                  <c:v>120.81</c:v>
                </c:pt>
                <c:pt idx="3781">
                  <c:v>120.68</c:v>
                </c:pt>
                <c:pt idx="3782">
                  <c:v>120.2</c:v>
                </c:pt>
                <c:pt idx="3783">
                  <c:v>119.33</c:v>
                </c:pt>
                <c:pt idx="3784">
                  <c:v>118.82</c:v>
                </c:pt>
                <c:pt idx="3785">
                  <c:v>118.11</c:v>
                </c:pt>
                <c:pt idx="3786">
                  <c:v>117.3</c:v>
                </c:pt>
                <c:pt idx="3787">
                  <c:v>117.2</c:v>
                </c:pt>
                <c:pt idx="3788">
                  <c:v>117.15</c:v>
                </c:pt>
                <c:pt idx="3789">
                  <c:v>116.2</c:v>
                </c:pt>
                <c:pt idx="3790">
                  <c:v>115.65</c:v>
                </c:pt>
                <c:pt idx="3791">
                  <c:v>114.89</c:v>
                </c:pt>
                <c:pt idx="3792">
                  <c:v>114.35</c:v>
                </c:pt>
                <c:pt idx="3793">
                  <c:v>115.15</c:v>
                </c:pt>
                <c:pt idx="3794">
                  <c:v>114.39</c:v>
                </c:pt>
                <c:pt idx="3795">
                  <c:v>113.93</c:v>
                </c:pt>
                <c:pt idx="3796">
                  <c:v>116.25</c:v>
                </c:pt>
                <c:pt idx="3797">
                  <c:v>115.45</c:v>
                </c:pt>
                <c:pt idx="3798">
                  <c:v>115.22</c:v>
                </c:pt>
                <c:pt idx="3799">
                  <c:v>116.47</c:v>
                </c:pt>
                <c:pt idx="3800">
                  <c:v>116.05</c:v>
                </c:pt>
                <c:pt idx="3801">
                  <c:v>116.57</c:v>
                </c:pt>
                <c:pt idx="3802">
                  <c:v>117.43</c:v>
                </c:pt>
                <c:pt idx="3803">
                  <c:v>115.9</c:v>
                </c:pt>
                <c:pt idx="3804">
                  <c:v>115.35</c:v>
                </c:pt>
                <c:pt idx="3805">
                  <c:v>114.97</c:v>
                </c:pt>
                <c:pt idx="3806">
                  <c:v>115.62</c:v>
                </c:pt>
                <c:pt idx="3807">
                  <c:v>114.88</c:v>
                </c:pt>
                <c:pt idx="3808">
                  <c:v>114.67</c:v>
                </c:pt>
                <c:pt idx="3809">
                  <c:v>117.39</c:v>
                </c:pt>
                <c:pt idx="3810">
                  <c:v>118.62</c:v>
                </c:pt>
                <c:pt idx="3811">
                  <c:v>118.7</c:v>
                </c:pt>
                <c:pt idx="3812">
                  <c:v>118.36</c:v>
                </c:pt>
                <c:pt idx="3813">
                  <c:v>118.08</c:v>
                </c:pt>
                <c:pt idx="3814">
                  <c:v>118.37</c:v>
                </c:pt>
                <c:pt idx="3815">
                  <c:v>119.25</c:v>
                </c:pt>
                <c:pt idx="3816">
                  <c:v>120.38</c:v>
                </c:pt>
                <c:pt idx="3817">
                  <c:v>121.1</c:v>
                </c:pt>
                <c:pt idx="3818">
                  <c:v>120.7</c:v>
                </c:pt>
                <c:pt idx="3819">
                  <c:v>118.55</c:v>
                </c:pt>
                <c:pt idx="3820">
                  <c:v>118.85</c:v>
                </c:pt>
                <c:pt idx="3821">
                  <c:v>117.13</c:v>
                </c:pt>
                <c:pt idx="3822">
                  <c:v>117.65</c:v>
                </c:pt>
                <c:pt idx="3823">
                  <c:v>117.69</c:v>
                </c:pt>
                <c:pt idx="3824">
                  <c:v>117.77</c:v>
                </c:pt>
                <c:pt idx="3825">
                  <c:v>115.48</c:v>
                </c:pt>
                <c:pt idx="3826">
                  <c:v>114.75</c:v>
                </c:pt>
                <c:pt idx="3827">
                  <c:v>112.93</c:v>
                </c:pt>
                <c:pt idx="3828">
                  <c:v>113.35</c:v>
                </c:pt>
                <c:pt idx="3829">
                  <c:v>112.72</c:v>
                </c:pt>
                <c:pt idx="3830">
                  <c:v>112.71</c:v>
                </c:pt>
                <c:pt idx="3831">
                  <c:v>113</c:v>
                </c:pt>
                <c:pt idx="3832">
                  <c:v>111.35</c:v>
                </c:pt>
                <c:pt idx="3833">
                  <c:v>111.58</c:v>
                </c:pt>
                <c:pt idx="3834">
                  <c:v>112.19</c:v>
                </c:pt>
                <c:pt idx="3835">
                  <c:v>112.62</c:v>
                </c:pt>
                <c:pt idx="3836">
                  <c:v>114.02</c:v>
                </c:pt>
                <c:pt idx="3837">
                  <c:v>113.48</c:v>
                </c:pt>
                <c:pt idx="3838">
                  <c:v>111.61</c:v>
                </c:pt>
                <c:pt idx="3839">
                  <c:v>112.41</c:v>
                </c:pt>
                <c:pt idx="3840">
                  <c:v>111.8</c:v>
                </c:pt>
                <c:pt idx="3841">
                  <c:v>112.04</c:v>
                </c:pt>
                <c:pt idx="3842">
                  <c:v>111.43</c:v>
                </c:pt>
                <c:pt idx="3843">
                  <c:v>110.61</c:v>
                </c:pt>
                <c:pt idx="3844">
                  <c:v>111.89</c:v>
                </c:pt>
                <c:pt idx="3845">
                  <c:v>111.69</c:v>
                </c:pt>
                <c:pt idx="3846">
                  <c:v>112.06</c:v>
                </c:pt>
                <c:pt idx="3847">
                  <c:v>113.16</c:v>
                </c:pt>
                <c:pt idx="3848">
                  <c:v>112.66</c:v>
                </c:pt>
                <c:pt idx="3849">
                  <c:v>113.72</c:v>
                </c:pt>
                <c:pt idx="3850">
                  <c:v>114.55</c:v>
                </c:pt>
                <c:pt idx="3851">
                  <c:v>115.2</c:v>
                </c:pt>
                <c:pt idx="3852">
                  <c:v>115.36</c:v>
                </c:pt>
                <c:pt idx="3853">
                  <c:v>114.98</c:v>
                </c:pt>
                <c:pt idx="3854">
                  <c:v>115.8</c:v>
                </c:pt>
                <c:pt idx="3855">
                  <c:v>116.79</c:v>
                </c:pt>
                <c:pt idx="3856">
                  <c:v>117.65</c:v>
                </c:pt>
                <c:pt idx="3857">
                  <c:v>117.65</c:v>
                </c:pt>
                <c:pt idx="3858">
                  <c:v>115.72</c:v>
                </c:pt>
                <c:pt idx="3859">
                  <c:v>115.38</c:v>
                </c:pt>
                <c:pt idx="3860">
                  <c:v>114.16</c:v>
                </c:pt>
                <c:pt idx="3861">
                  <c:v>113.5</c:v>
                </c:pt>
                <c:pt idx="3862">
                  <c:v>114.45</c:v>
                </c:pt>
                <c:pt idx="3863">
                  <c:v>112.88</c:v>
                </c:pt>
                <c:pt idx="3864">
                  <c:v>112.98</c:v>
                </c:pt>
                <c:pt idx="3865">
                  <c:v>112.76</c:v>
                </c:pt>
                <c:pt idx="3866">
                  <c:v>112.95</c:v>
                </c:pt>
                <c:pt idx="3867">
                  <c:v>113.85</c:v>
                </c:pt>
                <c:pt idx="3868">
                  <c:v>114.69</c:v>
                </c:pt>
                <c:pt idx="3869">
                  <c:v>114.23</c:v>
                </c:pt>
                <c:pt idx="3870">
                  <c:v>114.25</c:v>
                </c:pt>
                <c:pt idx="3871">
                  <c:v>115.61</c:v>
                </c:pt>
                <c:pt idx="3872">
                  <c:v>114.03</c:v>
                </c:pt>
                <c:pt idx="3873">
                  <c:v>113.85</c:v>
                </c:pt>
                <c:pt idx="3874">
                  <c:v>113.6</c:v>
                </c:pt>
                <c:pt idx="3875">
                  <c:v>113.45</c:v>
                </c:pt>
                <c:pt idx="3876">
                  <c:v>112.58</c:v>
                </c:pt>
                <c:pt idx="3877">
                  <c:v>112.05</c:v>
                </c:pt>
                <c:pt idx="3878">
                  <c:v>111.85</c:v>
                </c:pt>
                <c:pt idx="3879">
                  <c:v>111.65</c:v>
                </c:pt>
                <c:pt idx="3880">
                  <c:v>112.35</c:v>
                </c:pt>
                <c:pt idx="3881">
                  <c:v>111.8</c:v>
                </c:pt>
                <c:pt idx="3882">
                  <c:v>111.38</c:v>
                </c:pt>
                <c:pt idx="3883">
                  <c:v>111.77</c:v>
                </c:pt>
                <c:pt idx="3884">
                  <c:v>112.75</c:v>
                </c:pt>
                <c:pt idx="3885">
                  <c:v>111.86</c:v>
                </c:pt>
                <c:pt idx="3886">
                  <c:v>110.92</c:v>
                </c:pt>
                <c:pt idx="3887">
                  <c:v>110.53</c:v>
                </c:pt>
                <c:pt idx="3888">
                  <c:v>110.72</c:v>
                </c:pt>
                <c:pt idx="3889">
                  <c:v>109.88</c:v>
                </c:pt>
                <c:pt idx="3890">
                  <c:v>109.69</c:v>
                </c:pt>
                <c:pt idx="3891">
                  <c:v>110.1</c:v>
                </c:pt>
                <c:pt idx="3892">
                  <c:v>110.15</c:v>
                </c:pt>
                <c:pt idx="3893">
                  <c:v>110.64</c:v>
                </c:pt>
                <c:pt idx="3894">
                  <c:v>111.43</c:v>
                </c:pt>
                <c:pt idx="3895">
                  <c:v>109.56</c:v>
                </c:pt>
                <c:pt idx="3896">
                  <c:v>109.75</c:v>
                </c:pt>
                <c:pt idx="3897">
                  <c:v>109.61</c:v>
                </c:pt>
                <c:pt idx="3898">
                  <c:v>108.58</c:v>
                </c:pt>
                <c:pt idx="3899">
                  <c:v>108.71</c:v>
                </c:pt>
                <c:pt idx="3900">
                  <c:v>108.77</c:v>
                </c:pt>
                <c:pt idx="3901">
                  <c:v>109.04</c:v>
                </c:pt>
                <c:pt idx="3902">
                  <c:v>108.47</c:v>
                </c:pt>
                <c:pt idx="3903">
                  <c:v>108.11</c:v>
                </c:pt>
                <c:pt idx="3904">
                  <c:v>108.28</c:v>
                </c:pt>
                <c:pt idx="3905">
                  <c:v>107.67</c:v>
                </c:pt>
                <c:pt idx="3906">
                  <c:v>108.41</c:v>
                </c:pt>
                <c:pt idx="3907">
                  <c:v>108.23</c:v>
                </c:pt>
                <c:pt idx="3908">
                  <c:v>107.66</c:v>
                </c:pt>
                <c:pt idx="3909">
                  <c:v>107.71</c:v>
                </c:pt>
                <c:pt idx="3910">
                  <c:v>108.19</c:v>
                </c:pt>
                <c:pt idx="3911">
                  <c:v>107.44</c:v>
                </c:pt>
                <c:pt idx="3912">
                  <c:v>107.12</c:v>
                </c:pt>
                <c:pt idx="3913">
                  <c:v>106.91</c:v>
                </c:pt>
                <c:pt idx="3914">
                  <c:v>107.13</c:v>
                </c:pt>
                <c:pt idx="3915">
                  <c:v>107.25</c:v>
                </c:pt>
                <c:pt idx="3916">
                  <c:v>108.04</c:v>
                </c:pt>
                <c:pt idx="3917">
                  <c:v>107.45</c:v>
                </c:pt>
                <c:pt idx="3918">
                  <c:v>107.98</c:v>
                </c:pt>
                <c:pt idx="3919">
                  <c:v>106.72</c:v>
                </c:pt>
                <c:pt idx="3920">
                  <c:v>106.41</c:v>
                </c:pt>
                <c:pt idx="3921">
                  <c:v>106.39</c:v>
                </c:pt>
                <c:pt idx="3922">
                  <c:v>106.54</c:v>
                </c:pt>
                <c:pt idx="3923">
                  <c:v>107.37</c:v>
                </c:pt>
                <c:pt idx="3924">
                  <c:v>108.88</c:v>
                </c:pt>
                <c:pt idx="3925">
                  <c:v>108.74</c:v>
                </c:pt>
                <c:pt idx="3926">
                  <c:v>108.71</c:v>
                </c:pt>
                <c:pt idx="3927">
                  <c:v>109.85</c:v>
                </c:pt>
                <c:pt idx="3928">
                  <c:v>108.6</c:v>
                </c:pt>
                <c:pt idx="3929">
                  <c:v>107.95</c:v>
                </c:pt>
                <c:pt idx="3930">
                  <c:v>108.35</c:v>
                </c:pt>
                <c:pt idx="3931">
                  <c:v>107.41</c:v>
                </c:pt>
                <c:pt idx="3932">
                  <c:v>105.68</c:v>
                </c:pt>
                <c:pt idx="3933">
                  <c:v>105.63</c:v>
                </c:pt>
                <c:pt idx="3934">
                  <c:v>107.55</c:v>
                </c:pt>
                <c:pt idx="3935">
                  <c:v>108.6</c:v>
                </c:pt>
                <c:pt idx="3936">
                  <c:v>108.4</c:v>
                </c:pt>
                <c:pt idx="3937">
                  <c:v>108.55</c:v>
                </c:pt>
                <c:pt idx="3938">
                  <c:v>108.43</c:v>
                </c:pt>
                <c:pt idx="3939">
                  <c:v>107.5</c:v>
                </c:pt>
                <c:pt idx="3940">
                  <c:v>107.54</c:v>
                </c:pt>
                <c:pt idx="3941">
                  <c:v>107.4</c:v>
                </c:pt>
                <c:pt idx="3942">
                  <c:v>106.97</c:v>
                </c:pt>
                <c:pt idx="3943">
                  <c:v>107.12</c:v>
                </c:pt>
                <c:pt idx="3944">
                  <c:v>106.42</c:v>
                </c:pt>
                <c:pt idx="3945">
                  <c:v>106.85</c:v>
                </c:pt>
                <c:pt idx="3946">
                  <c:v>106.73</c:v>
                </c:pt>
                <c:pt idx="3947">
                  <c:v>106.88</c:v>
                </c:pt>
                <c:pt idx="3948">
                  <c:v>106.3</c:v>
                </c:pt>
                <c:pt idx="3949">
                  <c:v>105.95</c:v>
                </c:pt>
                <c:pt idx="3950">
                  <c:v>105.4</c:v>
                </c:pt>
                <c:pt idx="3951">
                  <c:v>105.6</c:v>
                </c:pt>
                <c:pt idx="3952">
                  <c:v>105.6</c:v>
                </c:pt>
                <c:pt idx="3953">
                  <c:v>105.62</c:v>
                </c:pt>
                <c:pt idx="3954">
                  <c:v>106.49</c:v>
                </c:pt>
                <c:pt idx="3955">
                  <c:v>106.42</c:v>
                </c:pt>
                <c:pt idx="3956">
                  <c:v>106.43</c:v>
                </c:pt>
                <c:pt idx="3957">
                  <c:v>107.52</c:v>
                </c:pt>
                <c:pt idx="3958">
                  <c:v>109.05</c:v>
                </c:pt>
                <c:pt idx="3959">
                  <c:v>109</c:v>
                </c:pt>
                <c:pt idx="3960">
                  <c:v>108.46</c:v>
                </c:pt>
                <c:pt idx="3961">
                  <c:v>108.25</c:v>
                </c:pt>
                <c:pt idx="3962">
                  <c:v>109.15</c:v>
                </c:pt>
                <c:pt idx="3963">
                  <c:v>109.69</c:v>
                </c:pt>
                <c:pt idx="3964">
                  <c:v>109.71</c:v>
                </c:pt>
                <c:pt idx="3965">
                  <c:v>109.54</c:v>
                </c:pt>
                <c:pt idx="3966">
                  <c:v>109.64</c:v>
                </c:pt>
                <c:pt idx="3967">
                  <c:v>109.42</c:v>
                </c:pt>
                <c:pt idx="3968">
                  <c:v>109.3</c:v>
                </c:pt>
                <c:pt idx="3969">
                  <c:v>108.53</c:v>
                </c:pt>
                <c:pt idx="3970">
                  <c:v>108.25</c:v>
                </c:pt>
                <c:pt idx="3971">
                  <c:v>107.65</c:v>
                </c:pt>
                <c:pt idx="3972">
                  <c:v>107.57</c:v>
                </c:pt>
                <c:pt idx="3973">
                  <c:v>107.29</c:v>
                </c:pt>
                <c:pt idx="3974">
                  <c:v>107.8</c:v>
                </c:pt>
                <c:pt idx="3975">
                  <c:v>107.75</c:v>
                </c:pt>
                <c:pt idx="3976">
                  <c:v>107.49</c:v>
                </c:pt>
                <c:pt idx="3977">
                  <c:v>107.82</c:v>
                </c:pt>
                <c:pt idx="3978">
                  <c:v>108.34</c:v>
                </c:pt>
                <c:pt idx="3979">
                  <c:v>108.18</c:v>
                </c:pt>
                <c:pt idx="3980">
                  <c:v>106.76</c:v>
                </c:pt>
                <c:pt idx="3981">
                  <c:v>106.82</c:v>
                </c:pt>
                <c:pt idx="3982">
                  <c:v>106.15</c:v>
                </c:pt>
                <c:pt idx="3983">
                  <c:v>106.69</c:v>
                </c:pt>
                <c:pt idx="3984">
                  <c:v>106.16</c:v>
                </c:pt>
                <c:pt idx="3985">
                  <c:v>106.76</c:v>
                </c:pt>
                <c:pt idx="3986">
                  <c:v>107.84</c:v>
                </c:pt>
                <c:pt idx="3987">
                  <c:v>108.04</c:v>
                </c:pt>
                <c:pt idx="3988">
                  <c:v>108.31</c:v>
                </c:pt>
                <c:pt idx="3989">
                  <c:v>108.62</c:v>
                </c:pt>
                <c:pt idx="3990">
                  <c:v>108.19</c:v>
                </c:pt>
                <c:pt idx="3991">
                  <c:v>108.42</c:v>
                </c:pt>
                <c:pt idx="3992">
                  <c:v>108.38</c:v>
                </c:pt>
                <c:pt idx="3993">
                  <c:v>108.52</c:v>
                </c:pt>
                <c:pt idx="3994">
                  <c:v>108.6</c:v>
                </c:pt>
                <c:pt idx="3995">
                  <c:v>108.49</c:v>
                </c:pt>
                <c:pt idx="3996">
                  <c:v>108.16</c:v>
                </c:pt>
                <c:pt idx="3997">
                  <c:v>107.8</c:v>
                </c:pt>
                <c:pt idx="3998">
                  <c:v>106.93</c:v>
                </c:pt>
                <c:pt idx="3999">
                  <c:v>106.35</c:v>
                </c:pt>
                <c:pt idx="4000">
                  <c:v>106.26</c:v>
                </c:pt>
                <c:pt idx="4001">
                  <c:v>105.3</c:v>
                </c:pt>
                <c:pt idx="4002">
                  <c:v>105.5</c:v>
                </c:pt>
                <c:pt idx="4003">
                  <c:v>104.24</c:v>
                </c:pt>
                <c:pt idx="4004">
                  <c:v>104.84</c:v>
                </c:pt>
                <c:pt idx="4005">
                  <c:v>104.29</c:v>
                </c:pt>
                <c:pt idx="4006">
                  <c:v>104.78</c:v>
                </c:pt>
                <c:pt idx="4007">
                  <c:v>104.22</c:v>
                </c:pt>
                <c:pt idx="4008">
                  <c:v>104.43</c:v>
                </c:pt>
                <c:pt idx="4009">
                  <c:v>103.35</c:v>
                </c:pt>
                <c:pt idx="4010">
                  <c:v>102.4</c:v>
                </c:pt>
                <c:pt idx="4011">
                  <c:v>100.73</c:v>
                </c:pt>
                <c:pt idx="4012">
                  <c:v>100.96</c:v>
                </c:pt>
                <c:pt idx="4013">
                  <c:v>100.99</c:v>
                </c:pt>
                <c:pt idx="4014">
                  <c:v>99.65</c:v>
                </c:pt>
                <c:pt idx="4015">
                  <c:v>100.81</c:v>
                </c:pt>
                <c:pt idx="4016">
                  <c:v>100.93</c:v>
                </c:pt>
                <c:pt idx="4017">
                  <c:v>99.84</c:v>
                </c:pt>
                <c:pt idx="4018">
                  <c:v>100.01</c:v>
                </c:pt>
                <c:pt idx="4019">
                  <c:v>100.01</c:v>
                </c:pt>
                <c:pt idx="4020">
                  <c:v>98.81</c:v>
                </c:pt>
                <c:pt idx="4021">
                  <c:v>98.33</c:v>
                </c:pt>
                <c:pt idx="4022">
                  <c:v>98.58</c:v>
                </c:pt>
                <c:pt idx="4023">
                  <c:v>100.49</c:v>
                </c:pt>
                <c:pt idx="4024">
                  <c:v>99.52</c:v>
                </c:pt>
                <c:pt idx="4025">
                  <c:v>99.04</c:v>
                </c:pt>
                <c:pt idx="4026">
                  <c:v>99.38</c:v>
                </c:pt>
                <c:pt idx="4027">
                  <c:v>100.32</c:v>
                </c:pt>
                <c:pt idx="4028">
                  <c:v>101.31</c:v>
                </c:pt>
                <c:pt idx="4029">
                  <c:v>99.02</c:v>
                </c:pt>
                <c:pt idx="4030">
                  <c:v>99.58</c:v>
                </c:pt>
                <c:pt idx="4031">
                  <c:v>99.66</c:v>
                </c:pt>
                <c:pt idx="4032">
                  <c:v>100.06</c:v>
                </c:pt>
                <c:pt idx="4033">
                  <c:v>99.75</c:v>
                </c:pt>
                <c:pt idx="4034">
                  <c:v>99.48</c:v>
                </c:pt>
                <c:pt idx="4035">
                  <c:v>99.89</c:v>
                </c:pt>
                <c:pt idx="4036">
                  <c:v>99.89</c:v>
                </c:pt>
                <c:pt idx="4037">
                  <c:v>99.76</c:v>
                </c:pt>
                <c:pt idx="4038">
                  <c:v>99.97</c:v>
                </c:pt>
                <c:pt idx="4039">
                  <c:v>99.85</c:v>
                </c:pt>
                <c:pt idx="4040">
                  <c:v>99.56</c:v>
                </c:pt>
                <c:pt idx="4041">
                  <c:v>99.4</c:v>
                </c:pt>
                <c:pt idx="4042">
                  <c:v>99.48</c:v>
                </c:pt>
                <c:pt idx="4043">
                  <c:v>99.68</c:v>
                </c:pt>
                <c:pt idx="4044">
                  <c:v>99.45</c:v>
                </c:pt>
                <c:pt idx="4045">
                  <c:v>100.45</c:v>
                </c:pt>
                <c:pt idx="4046">
                  <c:v>99.9</c:v>
                </c:pt>
                <c:pt idx="4047">
                  <c:v>100.36</c:v>
                </c:pt>
                <c:pt idx="4048">
                  <c:v>100.95</c:v>
                </c:pt>
                <c:pt idx="4049">
                  <c:v>100.72</c:v>
                </c:pt>
                <c:pt idx="4050">
                  <c:v>100.85</c:v>
                </c:pt>
                <c:pt idx="4051">
                  <c:v>100.94</c:v>
                </c:pt>
                <c:pt idx="4052">
                  <c:v>100.53</c:v>
                </c:pt>
                <c:pt idx="4053">
                  <c:v>99.57</c:v>
                </c:pt>
                <c:pt idx="4054">
                  <c:v>99.47</c:v>
                </c:pt>
                <c:pt idx="4055">
                  <c:v>99.5</c:v>
                </c:pt>
                <c:pt idx="4056">
                  <c:v>99.34</c:v>
                </c:pt>
                <c:pt idx="4057">
                  <c:v>99.15</c:v>
                </c:pt>
                <c:pt idx="4058">
                  <c:v>98.52</c:v>
                </c:pt>
                <c:pt idx="4059">
                  <c:v>98.53</c:v>
                </c:pt>
                <c:pt idx="4060">
                  <c:v>98.72</c:v>
                </c:pt>
                <c:pt idx="4061">
                  <c:v>98.79</c:v>
                </c:pt>
                <c:pt idx="4062">
                  <c:v>98.15</c:v>
                </c:pt>
                <c:pt idx="4063">
                  <c:v>97.42</c:v>
                </c:pt>
                <c:pt idx="4064">
                  <c:v>97.61</c:v>
                </c:pt>
                <c:pt idx="4065">
                  <c:v>98.62</c:v>
                </c:pt>
                <c:pt idx="4066">
                  <c:v>97.98</c:v>
                </c:pt>
                <c:pt idx="4067">
                  <c:v>98.13</c:v>
                </c:pt>
                <c:pt idx="4068">
                  <c:v>98.17</c:v>
                </c:pt>
                <c:pt idx="4069">
                  <c:v>98.28</c:v>
                </c:pt>
                <c:pt idx="4070">
                  <c:v>98.78</c:v>
                </c:pt>
                <c:pt idx="4071">
                  <c:v>97.94</c:v>
                </c:pt>
                <c:pt idx="4072">
                  <c:v>97.33</c:v>
                </c:pt>
                <c:pt idx="4073">
                  <c:v>97.14</c:v>
                </c:pt>
                <c:pt idx="4074">
                  <c:v>96.52</c:v>
                </c:pt>
                <c:pt idx="4075">
                  <c:v>97.12</c:v>
                </c:pt>
                <c:pt idx="4076">
                  <c:v>97.31</c:v>
                </c:pt>
                <c:pt idx="4077">
                  <c:v>97.11</c:v>
                </c:pt>
                <c:pt idx="4078">
                  <c:v>97.33</c:v>
                </c:pt>
                <c:pt idx="4079">
                  <c:v>97.76</c:v>
                </c:pt>
                <c:pt idx="4080">
                  <c:v>96.92</c:v>
                </c:pt>
                <c:pt idx="4081">
                  <c:v>96.1</c:v>
                </c:pt>
                <c:pt idx="4082">
                  <c:v>96.23</c:v>
                </c:pt>
                <c:pt idx="4083">
                  <c:v>96.24</c:v>
                </c:pt>
                <c:pt idx="4084">
                  <c:v>96.31</c:v>
                </c:pt>
                <c:pt idx="4085">
                  <c:v>96.19</c:v>
                </c:pt>
                <c:pt idx="4086">
                  <c:v>95.62</c:v>
                </c:pt>
                <c:pt idx="4087">
                  <c:v>95.08</c:v>
                </c:pt>
                <c:pt idx="4088">
                  <c:v>95.42</c:v>
                </c:pt>
                <c:pt idx="4089">
                  <c:v>95.14</c:v>
                </c:pt>
                <c:pt idx="4090">
                  <c:v>95.75</c:v>
                </c:pt>
                <c:pt idx="4091">
                  <c:v>96.1</c:v>
                </c:pt>
                <c:pt idx="4092">
                  <c:v>96.49</c:v>
                </c:pt>
                <c:pt idx="4093">
                  <c:v>96.33</c:v>
                </c:pt>
                <c:pt idx="4094">
                  <c:v>96.3</c:v>
                </c:pt>
                <c:pt idx="4095">
                  <c:v>95.9</c:v>
                </c:pt>
                <c:pt idx="4096">
                  <c:v>95.62</c:v>
                </c:pt>
                <c:pt idx="4097">
                  <c:v>95.8</c:v>
                </c:pt>
                <c:pt idx="4098">
                  <c:v>95.48</c:v>
                </c:pt>
                <c:pt idx="4099">
                  <c:v>95.56</c:v>
                </c:pt>
                <c:pt idx="4100">
                  <c:v>95.76</c:v>
                </c:pt>
                <c:pt idx="4101">
                  <c:v>96.03</c:v>
                </c:pt>
                <c:pt idx="4102">
                  <c:v>97.58</c:v>
                </c:pt>
                <c:pt idx="4103">
                  <c:v>97.98</c:v>
                </c:pt>
                <c:pt idx="4104">
                  <c:v>97.59</c:v>
                </c:pt>
                <c:pt idx="4105">
                  <c:v>98.42</c:v>
                </c:pt>
                <c:pt idx="4106">
                  <c:v>98.19</c:v>
                </c:pt>
                <c:pt idx="4107">
                  <c:v>96.76</c:v>
                </c:pt>
                <c:pt idx="4108">
                  <c:v>97.22</c:v>
                </c:pt>
                <c:pt idx="4109">
                  <c:v>98.33</c:v>
                </c:pt>
                <c:pt idx="4110">
                  <c:v>98.38</c:v>
                </c:pt>
                <c:pt idx="4111">
                  <c:v>97.78</c:v>
                </c:pt>
                <c:pt idx="4112">
                  <c:v>96.74</c:v>
                </c:pt>
                <c:pt idx="4113">
                  <c:v>97.04</c:v>
                </c:pt>
                <c:pt idx="4114">
                  <c:v>96.91</c:v>
                </c:pt>
                <c:pt idx="4115">
                  <c:v>97.73</c:v>
                </c:pt>
                <c:pt idx="4116">
                  <c:v>98.38</c:v>
                </c:pt>
                <c:pt idx="4117">
                  <c:v>98.38</c:v>
                </c:pt>
                <c:pt idx="4118">
                  <c:v>98.59</c:v>
                </c:pt>
                <c:pt idx="4119">
                  <c:v>98.46</c:v>
                </c:pt>
                <c:pt idx="4120">
                  <c:v>98.61</c:v>
                </c:pt>
                <c:pt idx="4121">
                  <c:v>99.42</c:v>
                </c:pt>
                <c:pt idx="4122">
                  <c:v>99.11</c:v>
                </c:pt>
                <c:pt idx="4123">
                  <c:v>98.18</c:v>
                </c:pt>
                <c:pt idx="4124">
                  <c:v>98.69</c:v>
                </c:pt>
                <c:pt idx="4125">
                  <c:v>98.63</c:v>
                </c:pt>
                <c:pt idx="4126">
                  <c:v>98.88</c:v>
                </c:pt>
                <c:pt idx="4127">
                  <c:v>98.6</c:v>
                </c:pt>
                <c:pt idx="4128">
                  <c:v>98.69</c:v>
                </c:pt>
                <c:pt idx="4129">
                  <c:v>98.91</c:v>
                </c:pt>
                <c:pt idx="4130">
                  <c:v>99.29</c:v>
                </c:pt>
                <c:pt idx="4131">
                  <c:v>99.47</c:v>
                </c:pt>
                <c:pt idx="4132">
                  <c:v>99.49</c:v>
                </c:pt>
                <c:pt idx="4133">
                  <c:v>99.37</c:v>
                </c:pt>
                <c:pt idx="4134">
                  <c:v>99.65</c:v>
                </c:pt>
                <c:pt idx="4135">
                  <c:v>99.58</c:v>
                </c:pt>
                <c:pt idx="4136">
                  <c:v>99.91</c:v>
                </c:pt>
                <c:pt idx="4137">
                  <c:v>98.53</c:v>
                </c:pt>
                <c:pt idx="4138">
                  <c:v>99.03</c:v>
                </c:pt>
                <c:pt idx="4139">
                  <c:v>100.3</c:v>
                </c:pt>
                <c:pt idx="4140">
                  <c:v>100.42</c:v>
                </c:pt>
                <c:pt idx="4141">
                  <c:v>100.15</c:v>
                </c:pt>
                <c:pt idx="4142">
                  <c:v>100.15</c:v>
                </c:pt>
                <c:pt idx="4143">
                  <c:v>100.02</c:v>
                </c:pt>
                <c:pt idx="4144">
                  <c:v>99.78</c:v>
                </c:pt>
                <c:pt idx="4145">
                  <c:v>99.82</c:v>
                </c:pt>
                <c:pt idx="4146">
                  <c:v>99.84</c:v>
                </c:pt>
                <c:pt idx="4147">
                  <c:v>100.01</c:v>
                </c:pt>
                <c:pt idx="4148">
                  <c:v>99.77</c:v>
                </c:pt>
                <c:pt idx="4149">
                  <c:v>100.04</c:v>
                </c:pt>
                <c:pt idx="4150">
                  <c:v>100.47</c:v>
                </c:pt>
                <c:pt idx="4151">
                  <c:v>101.26</c:v>
                </c:pt>
                <c:pt idx="4152">
                  <c:v>100.88</c:v>
                </c:pt>
                <c:pt idx="4153">
                  <c:v>101.08</c:v>
                </c:pt>
                <c:pt idx="4154">
                  <c:v>101.52</c:v>
                </c:pt>
                <c:pt idx="4155">
                  <c:v>101.45</c:v>
                </c:pt>
                <c:pt idx="4156">
                  <c:v>101.55</c:v>
                </c:pt>
                <c:pt idx="4157">
                  <c:v>101.38</c:v>
                </c:pt>
                <c:pt idx="4158">
                  <c:v>101.25</c:v>
                </c:pt>
                <c:pt idx="4159">
                  <c:v>100.72</c:v>
                </c:pt>
                <c:pt idx="4160">
                  <c:v>100.49</c:v>
                </c:pt>
                <c:pt idx="4161">
                  <c:v>98.98</c:v>
                </c:pt>
                <c:pt idx="4162">
                  <c:v>98.41</c:v>
                </c:pt>
                <c:pt idx="4163">
                  <c:v>98.5</c:v>
                </c:pt>
                <c:pt idx="4164">
                  <c:v>97.44</c:v>
                </c:pt>
                <c:pt idx="4165">
                  <c:v>97.58</c:v>
                </c:pt>
                <c:pt idx="4166">
                  <c:v>98.04</c:v>
                </c:pt>
                <c:pt idx="4167">
                  <c:v>97.97</c:v>
                </c:pt>
                <c:pt idx="4168">
                  <c:v>97.15</c:v>
                </c:pt>
                <c:pt idx="4169">
                  <c:v>97.21</c:v>
                </c:pt>
                <c:pt idx="4170">
                  <c:v>97.43</c:v>
                </c:pt>
                <c:pt idx="4171">
                  <c:v>97.08</c:v>
                </c:pt>
                <c:pt idx="4172">
                  <c:v>96.41</c:v>
                </c:pt>
                <c:pt idx="4173">
                  <c:v>96.68</c:v>
                </c:pt>
                <c:pt idx="4174">
                  <c:v>96.95</c:v>
                </c:pt>
                <c:pt idx="4175">
                  <c:v>96.65</c:v>
                </c:pt>
                <c:pt idx="4176">
                  <c:v>97.21</c:v>
                </c:pt>
                <c:pt idx="4177">
                  <c:v>97.27</c:v>
                </c:pt>
                <c:pt idx="4178">
                  <c:v>97.5</c:v>
                </c:pt>
                <c:pt idx="4179">
                  <c:v>98.03</c:v>
                </c:pt>
                <c:pt idx="4180">
                  <c:v>97.55</c:v>
                </c:pt>
                <c:pt idx="4181">
                  <c:v>97.7</c:v>
                </c:pt>
                <c:pt idx="4182">
                  <c:v>97.6</c:v>
                </c:pt>
                <c:pt idx="4183">
                  <c:v>97.09</c:v>
                </c:pt>
                <c:pt idx="4184">
                  <c:v>97.4</c:v>
                </c:pt>
                <c:pt idx="4185">
                  <c:v>97.91</c:v>
                </c:pt>
                <c:pt idx="4186">
                  <c:v>97.98</c:v>
                </c:pt>
                <c:pt idx="4187">
                  <c:v>97.79</c:v>
                </c:pt>
                <c:pt idx="4188">
                  <c:v>97.85</c:v>
                </c:pt>
                <c:pt idx="4189">
                  <c:v>98.03</c:v>
                </c:pt>
                <c:pt idx="4190">
                  <c:v>98.75</c:v>
                </c:pt>
                <c:pt idx="4191">
                  <c:v>98.96</c:v>
                </c:pt>
                <c:pt idx="4192">
                  <c:v>98.78</c:v>
                </c:pt>
                <c:pt idx="4193">
                  <c:v>99.03</c:v>
                </c:pt>
                <c:pt idx="4194">
                  <c:v>98.71</c:v>
                </c:pt>
                <c:pt idx="4195">
                  <c:v>98.41</c:v>
                </c:pt>
                <c:pt idx="4196">
                  <c:v>97.86</c:v>
                </c:pt>
                <c:pt idx="4197">
                  <c:v>97.37</c:v>
                </c:pt>
                <c:pt idx="4198">
                  <c:v>97.06</c:v>
                </c:pt>
                <c:pt idx="4199">
                  <c:v>97.24</c:v>
                </c:pt>
                <c:pt idx="4200">
                  <c:v>97.59</c:v>
                </c:pt>
                <c:pt idx="4201">
                  <c:v>96.84</c:v>
                </c:pt>
                <c:pt idx="4202">
                  <c:v>96.8</c:v>
                </c:pt>
                <c:pt idx="4203">
                  <c:v>96.53</c:v>
                </c:pt>
                <c:pt idx="4204">
                  <c:v>95.53</c:v>
                </c:pt>
                <c:pt idx="4205">
                  <c:v>97.42</c:v>
                </c:pt>
                <c:pt idx="4206">
                  <c:v>97.55</c:v>
                </c:pt>
                <c:pt idx="4207">
                  <c:v>97.48</c:v>
                </c:pt>
                <c:pt idx="4208">
                  <c:v>95.84</c:v>
                </c:pt>
                <c:pt idx="4209">
                  <c:v>95.55</c:v>
                </c:pt>
                <c:pt idx="4210">
                  <c:v>94.93</c:v>
                </c:pt>
                <c:pt idx="4211">
                  <c:v>93.7</c:v>
                </c:pt>
                <c:pt idx="4212">
                  <c:v>93.98</c:v>
                </c:pt>
                <c:pt idx="4213">
                  <c:v>93.78</c:v>
                </c:pt>
                <c:pt idx="4214">
                  <c:v>92.92</c:v>
                </c:pt>
                <c:pt idx="4215">
                  <c:v>93.11</c:v>
                </c:pt>
                <c:pt idx="4216">
                  <c:v>92.72</c:v>
                </c:pt>
                <c:pt idx="4217">
                  <c:v>91.24</c:v>
                </c:pt>
                <c:pt idx="4218">
                  <c:v>91.14</c:v>
                </c:pt>
                <c:pt idx="4219">
                  <c:v>90.51</c:v>
                </c:pt>
                <c:pt idx="4220">
                  <c:v>90.75</c:v>
                </c:pt>
                <c:pt idx="4221">
                  <c:v>91.17</c:v>
                </c:pt>
                <c:pt idx="4222">
                  <c:v>91.75</c:v>
                </c:pt>
                <c:pt idx="4223">
                  <c:v>91.73</c:v>
                </c:pt>
                <c:pt idx="4224">
                  <c:v>92.7</c:v>
                </c:pt>
                <c:pt idx="4225">
                  <c:v>91.79</c:v>
                </c:pt>
                <c:pt idx="4226">
                  <c:v>91.55</c:v>
                </c:pt>
                <c:pt idx="4227">
                  <c:v>91.36</c:v>
                </c:pt>
                <c:pt idx="4228">
                  <c:v>91.29</c:v>
                </c:pt>
                <c:pt idx="4229">
                  <c:v>91.02</c:v>
                </c:pt>
                <c:pt idx="4230">
                  <c:v>91.07</c:v>
                </c:pt>
                <c:pt idx="4231">
                  <c:v>90.89</c:v>
                </c:pt>
                <c:pt idx="4232">
                  <c:v>90.05</c:v>
                </c:pt>
                <c:pt idx="4233">
                  <c:v>89.19</c:v>
                </c:pt>
                <c:pt idx="4234">
                  <c:v>90.15</c:v>
                </c:pt>
                <c:pt idx="4235">
                  <c:v>90.58</c:v>
                </c:pt>
                <c:pt idx="4236">
                  <c:v>90.84</c:v>
                </c:pt>
                <c:pt idx="4237">
                  <c:v>90.95</c:v>
                </c:pt>
                <c:pt idx="4238">
                  <c:v>91.38</c:v>
                </c:pt>
                <c:pt idx="4239">
                  <c:v>90.83</c:v>
                </c:pt>
                <c:pt idx="4240">
                  <c:v>90.66</c:v>
                </c:pt>
                <c:pt idx="4241">
                  <c:v>88.91</c:v>
                </c:pt>
                <c:pt idx="4242">
                  <c:v>88.8</c:v>
                </c:pt>
                <c:pt idx="4243">
                  <c:v>88.77</c:v>
                </c:pt>
                <c:pt idx="4244">
                  <c:v>88.93</c:v>
                </c:pt>
                <c:pt idx="4245">
                  <c:v>88.52</c:v>
                </c:pt>
                <c:pt idx="4246">
                  <c:v>88</c:v>
                </c:pt>
                <c:pt idx="4247">
                  <c:v>88.81</c:v>
                </c:pt>
                <c:pt idx="4248">
                  <c:v>88.46</c:v>
                </c:pt>
                <c:pt idx="4249">
                  <c:v>88.44</c:v>
                </c:pt>
                <c:pt idx="4250">
                  <c:v>88.82</c:v>
                </c:pt>
                <c:pt idx="4251">
                  <c:v>88.36</c:v>
                </c:pt>
                <c:pt idx="4252">
                  <c:v>87.05</c:v>
                </c:pt>
                <c:pt idx="4253">
                  <c:v>86.97</c:v>
                </c:pt>
                <c:pt idx="4254">
                  <c:v>86.89</c:v>
                </c:pt>
                <c:pt idx="4255">
                  <c:v>85.66</c:v>
                </c:pt>
                <c:pt idx="4256">
                  <c:v>86.3</c:v>
                </c:pt>
                <c:pt idx="4257">
                  <c:v>88.65</c:v>
                </c:pt>
                <c:pt idx="4258">
                  <c:v>89.34</c:v>
                </c:pt>
                <c:pt idx="4259">
                  <c:v>89.36</c:v>
                </c:pt>
                <c:pt idx="4260">
                  <c:v>89.25</c:v>
                </c:pt>
                <c:pt idx="4261">
                  <c:v>89.04</c:v>
                </c:pt>
                <c:pt idx="4262">
                  <c:v>88.61</c:v>
                </c:pt>
                <c:pt idx="4263">
                  <c:v>88.69</c:v>
                </c:pt>
                <c:pt idx="4264">
                  <c:v>88.42</c:v>
                </c:pt>
                <c:pt idx="4265">
                  <c:v>91.44</c:v>
                </c:pt>
                <c:pt idx="4266">
                  <c:v>90.7</c:v>
                </c:pt>
                <c:pt idx="4267">
                  <c:v>90.4</c:v>
                </c:pt>
                <c:pt idx="4268">
                  <c:v>89.33</c:v>
                </c:pt>
                <c:pt idx="4269">
                  <c:v>89.69</c:v>
                </c:pt>
                <c:pt idx="4270">
                  <c:v>89.84</c:v>
                </c:pt>
                <c:pt idx="4271">
                  <c:v>90.49</c:v>
                </c:pt>
                <c:pt idx="4272">
                  <c:v>90.23</c:v>
                </c:pt>
                <c:pt idx="4273">
                  <c:v>89.86</c:v>
                </c:pt>
                <c:pt idx="4274">
                  <c:v>89.79</c:v>
                </c:pt>
                <c:pt idx="4275">
                  <c:v>90.48</c:v>
                </c:pt>
                <c:pt idx="4276">
                  <c:v>90.96</c:v>
                </c:pt>
                <c:pt idx="4277">
                  <c:v>90.46</c:v>
                </c:pt>
                <c:pt idx="4278">
                  <c:v>90.93</c:v>
                </c:pt>
                <c:pt idx="4279">
                  <c:v>90.68</c:v>
                </c:pt>
                <c:pt idx="4280">
                  <c:v>91.3</c:v>
                </c:pt>
                <c:pt idx="4281">
                  <c:v>91.32</c:v>
                </c:pt>
                <c:pt idx="4282">
                  <c:v>91.22</c:v>
                </c:pt>
                <c:pt idx="4283">
                  <c:v>90.88</c:v>
                </c:pt>
                <c:pt idx="4284">
                  <c:v>91.08</c:v>
                </c:pt>
                <c:pt idx="4285">
                  <c:v>92.03</c:v>
                </c:pt>
                <c:pt idx="4286">
                  <c:v>91.73</c:v>
                </c:pt>
                <c:pt idx="4287">
                  <c:v>91.5</c:v>
                </c:pt>
                <c:pt idx="4288">
                  <c:v>91.84</c:v>
                </c:pt>
                <c:pt idx="4289">
                  <c:v>91.61</c:v>
                </c:pt>
                <c:pt idx="4290">
                  <c:v>91.06</c:v>
                </c:pt>
                <c:pt idx="4291">
                  <c:v>90.85</c:v>
                </c:pt>
                <c:pt idx="4292">
                  <c:v>90.87</c:v>
                </c:pt>
                <c:pt idx="4293">
                  <c:v>90.82</c:v>
                </c:pt>
                <c:pt idx="4294">
                  <c:v>90.57</c:v>
                </c:pt>
                <c:pt idx="4295">
                  <c:v>90.54</c:v>
                </c:pt>
                <c:pt idx="4296">
                  <c:v>90.45</c:v>
                </c:pt>
                <c:pt idx="4297">
                  <c:v>90.88</c:v>
                </c:pt>
                <c:pt idx="4298">
                  <c:v>90.84</c:v>
                </c:pt>
                <c:pt idx="4299">
                  <c:v>90.61</c:v>
                </c:pt>
                <c:pt idx="4300">
                  <c:v>89.76</c:v>
                </c:pt>
                <c:pt idx="4301">
                  <c:v>89.52</c:v>
                </c:pt>
                <c:pt idx="4302">
                  <c:v>89.62</c:v>
                </c:pt>
                <c:pt idx="4303">
                  <c:v>89.77</c:v>
                </c:pt>
                <c:pt idx="4304">
                  <c:v>89.29</c:v>
                </c:pt>
                <c:pt idx="4305">
                  <c:v>89.35</c:v>
                </c:pt>
                <c:pt idx="4306">
                  <c:v>89.61</c:v>
                </c:pt>
                <c:pt idx="4307">
                  <c:v>89.81</c:v>
                </c:pt>
                <c:pt idx="4308">
                  <c:v>90.68</c:v>
                </c:pt>
                <c:pt idx="4309">
                  <c:v>90.81</c:v>
                </c:pt>
                <c:pt idx="4310">
                  <c:v>90.35</c:v>
                </c:pt>
                <c:pt idx="4311">
                  <c:v>90.44</c:v>
                </c:pt>
                <c:pt idx="4312">
                  <c:v>90.27</c:v>
                </c:pt>
                <c:pt idx="4313">
                  <c:v>89.56</c:v>
                </c:pt>
                <c:pt idx="4314">
                  <c:v>89.53</c:v>
                </c:pt>
                <c:pt idx="4315">
                  <c:v>88.44</c:v>
                </c:pt>
                <c:pt idx="4316">
                  <c:v>88.9</c:v>
                </c:pt>
                <c:pt idx="4317">
                  <c:v>88.59</c:v>
                </c:pt>
                <c:pt idx="4318">
                  <c:v>88.47</c:v>
                </c:pt>
                <c:pt idx="4319">
                  <c:v>88.31</c:v>
                </c:pt>
                <c:pt idx="4320">
                  <c:v>88.95</c:v>
                </c:pt>
                <c:pt idx="4321">
                  <c:v>89.55</c:v>
                </c:pt>
                <c:pt idx="4322">
                  <c:v>89.41</c:v>
                </c:pt>
                <c:pt idx="4323">
                  <c:v>89.25</c:v>
                </c:pt>
                <c:pt idx="4324">
                  <c:v>89.73</c:v>
                </c:pt>
                <c:pt idx="4325">
                  <c:v>89.98</c:v>
                </c:pt>
                <c:pt idx="4326">
                  <c:v>90.2</c:v>
                </c:pt>
                <c:pt idx="4327">
                  <c:v>88.39</c:v>
                </c:pt>
                <c:pt idx="4328">
                  <c:v>88.33</c:v>
                </c:pt>
                <c:pt idx="4329">
                  <c:v>88.33</c:v>
                </c:pt>
                <c:pt idx="4330">
                  <c:v>88.57</c:v>
                </c:pt>
                <c:pt idx="4331">
                  <c:v>88.48</c:v>
                </c:pt>
                <c:pt idx="4332">
                  <c:v>88.6</c:v>
                </c:pt>
                <c:pt idx="4333">
                  <c:v>88.92</c:v>
                </c:pt>
                <c:pt idx="4334">
                  <c:v>88.96</c:v>
                </c:pt>
                <c:pt idx="4335">
                  <c:v>89.01</c:v>
                </c:pt>
                <c:pt idx="4336">
                  <c:v>89</c:v>
                </c:pt>
                <c:pt idx="4337">
                  <c:v>88.78</c:v>
                </c:pt>
                <c:pt idx="4338">
                  <c:v>89.21</c:v>
                </c:pt>
                <c:pt idx="4339">
                  <c:v>89.15</c:v>
                </c:pt>
                <c:pt idx="4340">
                  <c:v>89.27</c:v>
                </c:pt>
                <c:pt idx="4341">
                  <c:v>89.2</c:v>
                </c:pt>
                <c:pt idx="4342">
                  <c:v>89.51</c:v>
                </c:pt>
                <c:pt idx="4343">
                  <c:v>89.29</c:v>
                </c:pt>
                <c:pt idx="4344">
                  <c:v>89.2</c:v>
                </c:pt>
                <c:pt idx="4345">
                  <c:v>89.02</c:v>
                </c:pt>
                <c:pt idx="4346">
                  <c:v>89.16</c:v>
                </c:pt>
                <c:pt idx="4347">
                  <c:v>89.16</c:v>
                </c:pt>
                <c:pt idx="4348">
                  <c:v>89.2</c:v>
                </c:pt>
                <c:pt idx="4349">
                  <c:v>89.42</c:v>
                </c:pt>
                <c:pt idx="4350">
                  <c:v>90.27</c:v>
                </c:pt>
                <c:pt idx="4351">
                  <c:v>89.96</c:v>
                </c:pt>
                <c:pt idx="4352">
                  <c:v>89.93</c:v>
                </c:pt>
                <c:pt idx="4353">
                  <c:v>89.94</c:v>
                </c:pt>
                <c:pt idx="4354">
                  <c:v>89.87</c:v>
                </c:pt>
                <c:pt idx="4355">
                  <c:v>89.78</c:v>
                </c:pt>
                <c:pt idx="4356">
                  <c:v>90.04</c:v>
                </c:pt>
                <c:pt idx="4357">
                  <c:v>90.1</c:v>
                </c:pt>
                <c:pt idx="4358">
                  <c:v>90.52</c:v>
                </c:pt>
                <c:pt idx="4359">
                  <c:v>90.98</c:v>
                </c:pt>
                <c:pt idx="4360">
                  <c:v>91</c:v>
                </c:pt>
                <c:pt idx="4361">
                  <c:v>91.18</c:v>
                </c:pt>
                <c:pt idx="4362">
                  <c:v>91.3</c:v>
                </c:pt>
                <c:pt idx="4363">
                  <c:v>90.86</c:v>
                </c:pt>
                <c:pt idx="4364">
                  <c:v>90.69</c:v>
                </c:pt>
                <c:pt idx="4365">
                  <c:v>91.17</c:v>
                </c:pt>
                <c:pt idx="4366">
                  <c:v>90.52</c:v>
                </c:pt>
                <c:pt idx="4367">
                  <c:v>90.77</c:v>
                </c:pt>
                <c:pt idx="4368">
                  <c:v>90.89</c:v>
                </c:pt>
                <c:pt idx="4369">
                  <c:v>92.01</c:v>
                </c:pt>
                <c:pt idx="4370">
                  <c:v>92.22</c:v>
                </c:pt>
                <c:pt idx="4371">
                  <c:v>92.02</c:v>
                </c:pt>
                <c:pt idx="4372">
                  <c:v>92.06</c:v>
                </c:pt>
                <c:pt idx="4373">
                  <c:v>92.37</c:v>
                </c:pt>
                <c:pt idx="4374">
                  <c:v>92.21</c:v>
                </c:pt>
                <c:pt idx="4375">
                  <c:v>93.41</c:v>
                </c:pt>
                <c:pt idx="4376">
                  <c:v>93.43</c:v>
                </c:pt>
                <c:pt idx="4377">
                  <c:v>94.97</c:v>
                </c:pt>
                <c:pt idx="4378">
                  <c:v>95.39</c:v>
                </c:pt>
                <c:pt idx="4379">
                  <c:v>95.22</c:v>
                </c:pt>
                <c:pt idx="4380">
                  <c:v>95.46</c:v>
                </c:pt>
                <c:pt idx="4381">
                  <c:v>95.37</c:v>
                </c:pt>
                <c:pt idx="4382">
                  <c:v>95.85</c:v>
                </c:pt>
                <c:pt idx="4383">
                  <c:v>95.8</c:v>
                </c:pt>
                <c:pt idx="4384">
                  <c:v>95.61</c:v>
                </c:pt>
                <c:pt idx="4385">
                  <c:v>95.53</c:v>
                </c:pt>
                <c:pt idx="4386">
                  <c:v>96.44</c:v>
                </c:pt>
                <c:pt idx="4387">
                  <c:v>96.58</c:v>
                </c:pt>
                <c:pt idx="4388">
                  <c:v>96.15</c:v>
                </c:pt>
                <c:pt idx="4389">
                  <c:v>96.36</c:v>
                </c:pt>
                <c:pt idx="4390">
                  <c:v>96.69</c:v>
                </c:pt>
                <c:pt idx="4391">
                  <c:v>98.19</c:v>
                </c:pt>
                <c:pt idx="4392">
                  <c:v>97.92</c:v>
                </c:pt>
                <c:pt idx="4393">
                  <c:v>96.74</c:v>
                </c:pt>
                <c:pt idx="4394">
                  <c:v>96.67</c:v>
                </c:pt>
                <c:pt idx="4395">
                  <c:v>95.7</c:v>
                </c:pt>
                <c:pt idx="4396">
                  <c:v>95.28</c:v>
                </c:pt>
                <c:pt idx="4397">
                  <c:v>96.47</c:v>
                </c:pt>
                <c:pt idx="4398">
                  <c:v>96.75</c:v>
                </c:pt>
                <c:pt idx="4399">
                  <c:v>96.03</c:v>
                </c:pt>
                <c:pt idx="4400">
                  <c:v>96.86</c:v>
                </c:pt>
                <c:pt idx="4401">
                  <c:v>97.58</c:v>
                </c:pt>
                <c:pt idx="4402">
                  <c:v>97.01</c:v>
                </c:pt>
                <c:pt idx="4403">
                  <c:v>97.45</c:v>
                </c:pt>
                <c:pt idx="4404">
                  <c:v>97.25</c:v>
                </c:pt>
                <c:pt idx="4405">
                  <c:v>97.51</c:v>
                </c:pt>
                <c:pt idx="4406">
                  <c:v>98.24</c:v>
                </c:pt>
                <c:pt idx="4407">
                  <c:v>98.37</c:v>
                </c:pt>
                <c:pt idx="4408">
                  <c:v>99.32</c:v>
                </c:pt>
                <c:pt idx="4409">
                  <c:v>98.82</c:v>
                </c:pt>
                <c:pt idx="4410">
                  <c:v>97.66</c:v>
                </c:pt>
                <c:pt idx="4411">
                  <c:v>97.89</c:v>
                </c:pt>
                <c:pt idx="4412">
                  <c:v>97.8</c:v>
                </c:pt>
                <c:pt idx="4413">
                  <c:v>98.23</c:v>
                </c:pt>
                <c:pt idx="4414">
                  <c:v>99.01</c:v>
                </c:pt>
                <c:pt idx="4415">
                  <c:v>98.68</c:v>
                </c:pt>
                <c:pt idx="4416">
                  <c:v>98.59</c:v>
                </c:pt>
                <c:pt idx="4417">
                  <c:v>99</c:v>
                </c:pt>
                <c:pt idx="4418">
                  <c:v>99.23</c:v>
                </c:pt>
                <c:pt idx="4419">
                  <c:v>98.15</c:v>
                </c:pt>
                <c:pt idx="4420">
                  <c:v>97.5</c:v>
                </c:pt>
                <c:pt idx="4421">
                  <c:v>97.56</c:v>
                </c:pt>
                <c:pt idx="4422">
                  <c:v>98.1</c:v>
                </c:pt>
                <c:pt idx="4423">
                  <c:v>97.87</c:v>
                </c:pt>
                <c:pt idx="4424">
                  <c:v>98.44</c:v>
                </c:pt>
                <c:pt idx="4425">
                  <c:v>98.48</c:v>
                </c:pt>
                <c:pt idx="4426">
                  <c:v>97.53</c:v>
                </c:pt>
                <c:pt idx="4427">
                  <c:v>97</c:v>
                </c:pt>
                <c:pt idx="4428">
                  <c:v>96.81</c:v>
                </c:pt>
                <c:pt idx="4429">
                  <c:v>96.94</c:v>
                </c:pt>
                <c:pt idx="4430">
                  <c:v>97.26</c:v>
                </c:pt>
                <c:pt idx="4431">
                  <c:v>97.2</c:v>
                </c:pt>
                <c:pt idx="4432">
                  <c:v>97.24</c:v>
                </c:pt>
                <c:pt idx="4433">
                  <c:v>98.44</c:v>
                </c:pt>
                <c:pt idx="4434">
                  <c:v>98.22</c:v>
                </c:pt>
                <c:pt idx="4435">
                  <c:v>98.13</c:v>
                </c:pt>
                <c:pt idx="4436">
                  <c:v>97.89</c:v>
                </c:pt>
                <c:pt idx="4437">
                  <c:v>97.87</c:v>
                </c:pt>
                <c:pt idx="4438">
                  <c:v>98.1</c:v>
                </c:pt>
                <c:pt idx="4439">
                  <c:v>98.37</c:v>
                </c:pt>
                <c:pt idx="4440">
                  <c:v>98.24</c:v>
                </c:pt>
                <c:pt idx="4441">
                  <c:v>98.54</c:v>
                </c:pt>
                <c:pt idx="4442">
                  <c:v>98.37</c:v>
                </c:pt>
                <c:pt idx="4443">
                  <c:v>98.08</c:v>
                </c:pt>
                <c:pt idx="4444">
                  <c:v>98.4</c:v>
                </c:pt>
                <c:pt idx="4445">
                  <c:v>97.78</c:v>
                </c:pt>
                <c:pt idx="4446">
                  <c:v>97.41</c:v>
                </c:pt>
                <c:pt idx="4447">
                  <c:v>97.49</c:v>
                </c:pt>
                <c:pt idx="4448">
                  <c:v>97.54</c:v>
                </c:pt>
                <c:pt idx="4449">
                  <c:v>97.59</c:v>
                </c:pt>
                <c:pt idx="4450">
                  <c:v>97.35</c:v>
                </c:pt>
                <c:pt idx="4451">
                  <c:v>96.8</c:v>
                </c:pt>
                <c:pt idx="4452">
                  <c:v>96.64</c:v>
                </c:pt>
                <c:pt idx="4453">
                  <c:v>95.58</c:v>
                </c:pt>
                <c:pt idx="4454">
                  <c:v>94.78</c:v>
                </c:pt>
                <c:pt idx="4455">
                  <c:v>94.27</c:v>
                </c:pt>
                <c:pt idx="4456">
                  <c:v>94.52</c:v>
                </c:pt>
                <c:pt idx="4457">
                  <c:v>94.55</c:v>
                </c:pt>
                <c:pt idx="4458">
                  <c:v>94.75</c:v>
                </c:pt>
                <c:pt idx="4459">
                  <c:v>94.22</c:v>
                </c:pt>
                <c:pt idx="4460">
                  <c:v>93.39</c:v>
                </c:pt>
                <c:pt idx="4461">
                  <c:v>93.83</c:v>
                </c:pt>
                <c:pt idx="4462">
                  <c:v>93.98</c:v>
                </c:pt>
                <c:pt idx="4463">
                  <c:v>93.16</c:v>
                </c:pt>
                <c:pt idx="4464">
                  <c:v>93.34</c:v>
                </c:pt>
                <c:pt idx="4465">
                  <c:v>93.04</c:v>
                </c:pt>
                <c:pt idx="4466">
                  <c:v>93.89</c:v>
                </c:pt>
                <c:pt idx="4467">
                  <c:v>93.61</c:v>
                </c:pt>
                <c:pt idx="4468">
                  <c:v>92.84</c:v>
                </c:pt>
                <c:pt idx="4469">
                  <c:v>93.26</c:v>
                </c:pt>
                <c:pt idx="4470">
                  <c:v>93.83</c:v>
                </c:pt>
                <c:pt idx="4471">
                  <c:v>93.24</c:v>
                </c:pt>
                <c:pt idx="4472">
                  <c:v>93.64</c:v>
                </c:pt>
                <c:pt idx="4473">
                  <c:v>92.42</c:v>
                </c:pt>
                <c:pt idx="4474">
                  <c:v>92.24</c:v>
                </c:pt>
                <c:pt idx="4475">
                  <c:v>91.49</c:v>
                </c:pt>
                <c:pt idx="4476">
                  <c:v>92.1</c:v>
                </c:pt>
                <c:pt idx="4477">
                  <c:v>91.81</c:v>
                </c:pt>
                <c:pt idx="4478">
                  <c:v>90.78</c:v>
                </c:pt>
                <c:pt idx="4479">
                  <c:v>90.98</c:v>
                </c:pt>
                <c:pt idx="4480">
                  <c:v>91.51</c:v>
                </c:pt>
                <c:pt idx="4481">
                  <c:v>90.92</c:v>
                </c:pt>
                <c:pt idx="4482">
                  <c:v>90.42</c:v>
                </c:pt>
                <c:pt idx="4483">
                  <c:v>90.36</c:v>
                </c:pt>
                <c:pt idx="4484">
                  <c:v>90.23</c:v>
                </c:pt>
                <c:pt idx="4485">
                  <c:v>90.88</c:v>
                </c:pt>
                <c:pt idx="4486">
                  <c:v>90.88</c:v>
                </c:pt>
                <c:pt idx="4487">
                  <c:v>90.6</c:v>
                </c:pt>
                <c:pt idx="4488">
                  <c:v>90.51</c:v>
                </c:pt>
                <c:pt idx="4489">
                  <c:v>90</c:v>
                </c:pt>
                <c:pt idx="4490">
                  <c:v>90.18</c:v>
                </c:pt>
                <c:pt idx="4491">
                  <c:v>90.91</c:v>
                </c:pt>
                <c:pt idx="4492">
                  <c:v>92.04</c:v>
                </c:pt>
                <c:pt idx="4493">
                  <c:v>90.83</c:v>
                </c:pt>
                <c:pt idx="4494">
                  <c:v>90.89</c:v>
                </c:pt>
                <c:pt idx="4495">
                  <c:v>91.19</c:v>
                </c:pt>
                <c:pt idx="4496">
                  <c:v>91.69</c:v>
                </c:pt>
                <c:pt idx="4497">
                  <c:v>91.17</c:v>
                </c:pt>
                <c:pt idx="4498">
                  <c:v>92.09</c:v>
                </c:pt>
                <c:pt idx="4499">
                  <c:v>92.13</c:v>
                </c:pt>
                <c:pt idx="4500">
                  <c:v>92.19</c:v>
                </c:pt>
                <c:pt idx="4501">
                  <c:v>93.12</c:v>
                </c:pt>
                <c:pt idx="4502">
                  <c:v>92.58</c:v>
                </c:pt>
                <c:pt idx="4503">
                  <c:v>92.63</c:v>
                </c:pt>
                <c:pt idx="4504">
                  <c:v>92.73</c:v>
                </c:pt>
                <c:pt idx="4505">
                  <c:v>92.98</c:v>
                </c:pt>
                <c:pt idx="4506">
                  <c:v>93.41</c:v>
                </c:pt>
                <c:pt idx="4507">
                  <c:v>93.25</c:v>
                </c:pt>
                <c:pt idx="4508">
                  <c:v>92.29</c:v>
                </c:pt>
                <c:pt idx="4509">
                  <c:v>92.22</c:v>
                </c:pt>
                <c:pt idx="4510">
                  <c:v>93.07</c:v>
                </c:pt>
                <c:pt idx="4511">
                  <c:v>93.67</c:v>
                </c:pt>
                <c:pt idx="4512">
                  <c:v>94.54</c:v>
                </c:pt>
                <c:pt idx="4513">
                  <c:v>94.47</c:v>
                </c:pt>
                <c:pt idx="4514">
                  <c:v>95.13</c:v>
                </c:pt>
                <c:pt idx="4515">
                  <c:v>94.54</c:v>
                </c:pt>
                <c:pt idx="4516">
                  <c:v>94.69</c:v>
                </c:pt>
                <c:pt idx="4517">
                  <c:v>95.39</c:v>
                </c:pt>
                <c:pt idx="4518">
                  <c:v>95.95</c:v>
                </c:pt>
                <c:pt idx="4519">
                  <c:v>95.58</c:v>
                </c:pt>
                <c:pt idx="4520">
                  <c:v>96.63</c:v>
                </c:pt>
                <c:pt idx="4521">
                  <c:v>95.78</c:v>
                </c:pt>
                <c:pt idx="4522">
                  <c:v>95.06</c:v>
                </c:pt>
                <c:pt idx="4523">
                  <c:v>94.91</c:v>
                </c:pt>
                <c:pt idx="4524">
                  <c:v>95.35</c:v>
                </c:pt>
                <c:pt idx="4525">
                  <c:v>94.92</c:v>
                </c:pt>
                <c:pt idx="4526">
                  <c:v>95.46</c:v>
                </c:pt>
                <c:pt idx="4527">
                  <c:v>96.28</c:v>
                </c:pt>
                <c:pt idx="4528">
                  <c:v>96.01</c:v>
                </c:pt>
                <c:pt idx="4529">
                  <c:v>96.79</c:v>
                </c:pt>
                <c:pt idx="4530">
                  <c:v>96.64</c:v>
                </c:pt>
                <c:pt idx="4531">
                  <c:v>96.83</c:v>
                </c:pt>
                <c:pt idx="4532">
                  <c:v>96.88</c:v>
                </c:pt>
                <c:pt idx="4533">
                  <c:v>96.48</c:v>
                </c:pt>
                <c:pt idx="4534">
                  <c:v>96.58</c:v>
                </c:pt>
                <c:pt idx="4535">
                  <c:v>96.52</c:v>
                </c:pt>
                <c:pt idx="4536">
                  <c:v>95.56</c:v>
                </c:pt>
                <c:pt idx="4537">
                  <c:v>96.49</c:v>
                </c:pt>
                <c:pt idx="4538">
                  <c:v>96.09</c:v>
                </c:pt>
                <c:pt idx="4539">
                  <c:v>95.11</c:v>
                </c:pt>
                <c:pt idx="4540">
                  <c:v>94.96</c:v>
                </c:pt>
                <c:pt idx="4541">
                  <c:v>94.95</c:v>
                </c:pt>
                <c:pt idx="4542">
                  <c:v>94.87</c:v>
                </c:pt>
                <c:pt idx="4543">
                  <c:v>95.48</c:v>
                </c:pt>
                <c:pt idx="4544">
                  <c:v>95.25</c:v>
                </c:pt>
                <c:pt idx="4545">
                  <c:v>94.58</c:v>
                </c:pt>
                <c:pt idx="4546">
                  <c:v>94.6</c:v>
                </c:pt>
                <c:pt idx="4547">
                  <c:v>95.02</c:v>
                </c:pt>
                <c:pt idx="4548">
                  <c:v>94.87</c:v>
                </c:pt>
                <c:pt idx="4549">
                  <c:v>95.71</c:v>
                </c:pt>
                <c:pt idx="4550">
                  <c:v>96.12</c:v>
                </c:pt>
                <c:pt idx="4551">
                  <c:v>95.93</c:v>
                </c:pt>
                <c:pt idx="4552">
                  <c:v>96.27</c:v>
                </c:pt>
                <c:pt idx="4553">
                  <c:v>96.35</c:v>
                </c:pt>
                <c:pt idx="4554">
                  <c:v>96.71</c:v>
                </c:pt>
                <c:pt idx="4555">
                  <c:v>96.38</c:v>
                </c:pt>
                <c:pt idx="4556">
                  <c:v>96.55</c:v>
                </c:pt>
                <c:pt idx="4557">
                  <c:v>96.94</c:v>
                </c:pt>
                <c:pt idx="4558">
                  <c:v>96.53</c:v>
                </c:pt>
                <c:pt idx="4559">
                  <c:v>97.04</c:v>
                </c:pt>
                <c:pt idx="4560">
                  <c:v>96.93</c:v>
                </c:pt>
                <c:pt idx="4561">
                  <c:v>97.38</c:v>
                </c:pt>
                <c:pt idx="4562">
                  <c:v>96.88</c:v>
                </c:pt>
                <c:pt idx="4563">
                  <c:v>96.99</c:v>
                </c:pt>
                <c:pt idx="4564">
                  <c:v>96.74</c:v>
                </c:pt>
                <c:pt idx="4565">
                  <c:v>97.09</c:v>
                </c:pt>
                <c:pt idx="4566">
                  <c:v>97.76</c:v>
                </c:pt>
                <c:pt idx="4567">
                  <c:v>98.35</c:v>
                </c:pt>
                <c:pt idx="4568">
                  <c:v>98.2</c:v>
                </c:pt>
                <c:pt idx="4569">
                  <c:v>98.12</c:v>
                </c:pt>
                <c:pt idx="4570">
                  <c:v>98.12</c:v>
                </c:pt>
                <c:pt idx="4571">
                  <c:v>97.33</c:v>
                </c:pt>
                <c:pt idx="4572">
                  <c:v>96.7</c:v>
                </c:pt>
                <c:pt idx="4573">
                  <c:v>96.86</c:v>
                </c:pt>
                <c:pt idx="4574">
                  <c:v>97.06</c:v>
                </c:pt>
                <c:pt idx="4575">
                  <c:v>97.49</c:v>
                </c:pt>
                <c:pt idx="4576">
                  <c:v>97.72</c:v>
                </c:pt>
                <c:pt idx="4577">
                  <c:v>97.75</c:v>
                </c:pt>
                <c:pt idx="4578">
                  <c:v>97.64</c:v>
                </c:pt>
                <c:pt idx="4579">
                  <c:v>97.06</c:v>
                </c:pt>
                <c:pt idx="4580">
                  <c:v>96.7</c:v>
                </c:pt>
                <c:pt idx="4581">
                  <c:v>96.56</c:v>
                </c:pt>
                <c:pt idx="4582">
                  <c:v>96.21</c:v>
                </c:pt>
                <c:pt idx="4583">
                  <c:v>96.66</c:v>
                </c:pt>
                <c:pt idx="4584">
                  <c:v>96.1</c:v>
                </c:pt>
                <c:pt idx="4585">
                  <c:v>96.26</c:v>
                </c:pt>
                <c:pt idx="4586">
                  <c:v>96.72</c:v>
                </c:pt>
                <c:pt idx="4587">
                  <c:v>97.03</c:v>
                </c:pt>
                <c:pt idx="4588">
                  <c:v>97.62</c:v>
                </c:pt>
                <c:pt idx="4589">
                  <c:v>97.47</c:v>
                </c:pt>
                <c:pt idx="4590">
                  <c:v>97.74</c:v>
                </c:pt>
                <c:pt idx="4591">
                  <c:v>98.24</c:v>
                </c:pt>
                <c:pt idx="4592">
                  <c:v>98.18</c:v>
                </c:pt>
                <c:pt idx="4593">
                  <c:v>98.32</c:v>
                </c:pt>
                <c:pt idx="4594">
                  <c:v>98.4</c:v>
                </c:pt>
                <c:pt idx="4595">
                  <c:v>98.44</c:v>
                </c:pt>
                <c:pt idx="4596">
                  <c:v>99.07</c:v>
                </c:pt>
                <c:pt idx="4597">
                  <c:v>98.77</c:v>
                </c:pt>
                <c:pt idx="4598">
                  <c:v>98.51</c:v>
                </c:pt>
                <c:pt idx="4599">
                  <c:v>99.19</c:v>
                </c:pt>
                <c:pt idx="4600">
                  <c:v>99.51</c:v>
                </c:pt>
                <c:pt idx="4601">
                  <c:v>100.48</c:v>
                </c:pt>
                <c:pt idx="4602">
                  <c:v>100.29</c:v>
                </c:pt>
                <c:pt idx="4603">
                  <c:v>101.96</c:v>
                </c:pt>
                <c:pt idx="4604">
                  <c:v>101.97</c:v>
                </c:pt>
                <c:pt idx="4605">
                  <c:v>102.09</c:v>
                </c:pt>
                <c:pt idx="4606">
                  <c:v>103.81</c:v>
                </c:pt>
                <c:pt idx="4607">
                  <c:v>103.79</c:v>
                </c:pt>
                <c:pt idx="4608">
                  <c:v>104.32</c:v>
                </c:pt>
                <c:pt idx="4609">
                  <c:v>102.81</c:v>
                </c:pt>
                <c:pt idx="4610">
                  <c:v>102.67</c:v>
                </c:pt>
                <c:pt idx="4611">
                  <c:v>103.41</c:v>
                </c:pt>
                <c:pt idx="4612">
                  <c:v>103.03</c:v>
                </c:pt>
                <c:pt idx="4613">
                  <c:v>102.88</c:v>
                </c:pt>
                <c:pt idx="4614">
                  <c:v>101.11</c:v>
                </c:pt>
                <c:pt idx="4615">
                  <c:v>103.03</c:v>
                </c:pt>
                <c:pt idx="4616">
                  <c:v>102.5</c:v>
                </c:pt>
                <c:pt idx="4617">
                  <c:v>102.52</c:v>
                </c:pt>
                <c:pt idx="4618">
                  <c:v>102.7</c:v>
                </c:pt>
                <c:pt idx="4619">
                  <c:v>104.49</c:v>
                </c:pt>
                <c:pt idx="4620">
                  <c:v>105.17</c:v>
                </c:pt>
                <c:pt idx="4621">
                  <c:v>104.78</c:v>
                </c:pt>
                <c:pt idx="4622">
                  <c:v>105.61</c:v>
                </c:pt>
                <c:pt idx="4623">
                  <c:v>104.05</c:v>
                </c:pt>
                <c:pt idx="4624">
                  <c:v>103.42</c:v>
                </c:pt>
                <c:pt idx="4625">
                  <c:v>103.19</c:v>
                </c:pt>
                <c:pt idx="4626">
                  <c:v>103.77</c:v>
                </c:pt>
                <c:pt idx="4627">
                  <c:v>102.32</c:v>
                </c:pt>
                <c:pt idx="4628">
                  <c:v>101.65</c:v>
                </c:pt>
                <c:pt idx="4629">
                  <c:v>101.03</c:v>
                </c:pt>
                <c:pt idx="4630">
                  <c:v>102.06</c:v>
                </c:pt>
                <c:pt idx="4631">
                  <c:v>102.13</c:v>
                </c:pt>
                <c:pt idx="4632">
                  <c:v>102.35</c:v>
                </c:pt>
                <c:pt idx="4633">
                  <c:v>102.62</c:v>
                </c:pt>
                <c:pt idx="4634">
                  <c:v>102.22</c:v>
                </c:pt>
                <c:pt idx="4635">
                  <c:v>100.84</c:v>
                </c:pt>
                <c:pt idx="4636">
                  <c:v>98.61</c:v>
                </c:pt>
                <c:pt idx="4637">
                  <c:v>98.73</c:v>
                </c:pt>
                <c:pt idx="4638">
                  <c:v>98.17</c:v>
                </c:pt>
                <c:pt idx="4639">
                  <c:v>98.16</c:v>
                </c:pt>
                <c:pt idx="4640">
                  <c:v>98.94</c:v>
                </c:pt>
                <c:pt idx="4641">
                  <c:v>98.47</c:v>
                </c:pt>
                <c:pt idx="4642">
                  <c:v>98.95</c:v>
                </c:pt>
                <c:pt idx="4643">
                  <c:v>100.14</c:v>
                </c:pt>
                <c:pt idx="4644">
                  <c:v>99.73</c:v>
                </c:pt>
                <c:pt idx="4645">
                  <c:v>99.23</c:v>
                </c:pt>
                <c:pt idx="4646">
                  <c:v>100.12</c:v>
                </c:pt>
                <c:pt idx="4647">
                  <c:v>99.66</c:v>
                </c:pt>
                <c:pt idx="4648">
                  <c:v>99.84</c:v>
                </c:pt>
                <c:pt idx="4649">
                  <c:v>99.55</c:v>
                </c:pt>
                <c:pt idx="4650">
                  <c:v>98.83</c:v>
                </c:pt>
                <c:pt idx="4651">
                  <c:v>98.02</c:v>
                </c:pt>
                <c:pt idx="4652">
                  <c:v>98.51</c:v>
                </c:pt>
                <c:pt idx="4653">
                  <c:v>98.33</c:v>
                </c:pt>
                <c:pt idx="4654">
                  <c:v>97.41</c:v>
                </c:pt>
                <c:pt idx="4655">
                  <c:v>96.79</c:v>
                </c:pt>
                <c:pt idx="4656">
                  <c:v>97.15</c:v>
                </c:pt>
                <c:pt idx="4657">
                  <c:v>97.98</c:v>
                </c:pt>
                <c:pt idx="4658">
                  <c:v>99.78</c:v>
                </c:pt>
                <c:pt idx="4659">
                  <c:v>100.12</c:v>
                </c:pt>
                <c:pt idx="4660">
                  <c:v>98.88</c:v>
                </c:pt>
                <c:pt idx="4661">
                  <c:v>98.97</c:v>
                </c:pt>
                <c:pt idx="4662">
                  <c:v>99.42</c:v>
                </c:pt>
                <c:pt idx="4663">
                  <c:v>101.32</c:v>
                </c:pt>
                <c:pt idx="4664">
                  <c:v>101.62</c:v>
                </c:pt>
                <c:pt idx="4665">
                  <c:v>101.13</c:v>
                </c:pt>
                <c:pt idx="4666">
                  <c:v>101.14</c:v>
                </c:pt>
                <c:pt idx="4667">
                  <c:v>102.22</c:v>
                </c:pt>
                <c:pt idx="4668">
                  <c:v>101.74</c:v>
                </c:pt>
                <c:pt idx="4669">
                  <c:v>101.8</c:v>
                </c:pt>
                <c:pt idx="4670">
                  <c:v>100.89</c:v>
                </c:pt>
                <c:pt idx="4671">
                  <c:v>101.71</c:v>
                </c:pt>
                <c:pt idx="4672">
                  <c:v>101.62</c:v>
                </c:pt>
                <c:pt idx="4673">
                  <c:v>102.04</c:v>
                </c:pt>
                <c:pt idx="4674">
                  <c:v>102.13</c:v>
                </c:pt>
                <c:pt idx="4675">
                  <c:v>100.98</c:v>
                </c:pt>
                <c:pt idx="4676">
                  <c:v>101.83</c:v>
                </c:pt>
                <c:pt idx="4677">
                  <c:v>102.46</c:v>
                </c:pt>
                <c:pt idx="4678">
                  <c:v>102.9</c:v>
                </c:pt>
                <c:pt idx="4679">
                  <c:v>103.52</c:v>
                </c:pt>
                <c:pt idx="4680">
                  <c:v>103.01</c:v>
                </c:pt>
                <c:pt idx="4681">
                  <c:v>103.21</c:v>
                </c:pt>
                <c:pt idx="4682">
                  <c:v>103.72</c:v>
                </c:pt>
                <c:pt idx="4683">
                  <c:v>103.54</c:v>
                </c:pt>
                <c:pt idx="4684">
                  <c:v>103.8</c:v>
                </c:pt>
                <c:pt idx="4685">
                  <c:v>102.93</c:v>
                </c:pt>
                <c:pt idx="4686">
                  <c:v>103.33</c:v>
                </c:pt>
                <c:pt idx="4687">
                  <c:v>101.91</c:v>
                </c:pt>
                <c:pt idx="4688">
                  <c:v>101.82</c:v>
                </c:pt>
                <c:pt idx="4689">
                  <c:v>102.11</c:v>
                </c:pt>
                <c:pt idx="4690">
                  <c:v>101.56</c:v>
                </c:pt>
                <c:pt idx="4691">
                  <c:v>101.72</c:v>
                </c:pt>
                <c:pt idx="4692">
                  <c:v>102</c:v>
                </c:pt>
                <c:pt idx="4693">
                  <c:v>99.72</c:v>
                </c:pt>
                <c:pt idx="4694">
                  <c:v>99.3</c:v>
                </c:pt>
                <c:pt idx="4695">
                  <c:v>98.9</c:v>
                </c:pt>
                <c:pt idx="4696">
                  <c:v>98.94</c:v>
                </c:pt>
                <c:pt idx="4697">
                  <c:v>98.56</c:v>
                </c:pt>
                <c:pt idx="4698">
                  <c:v>98.95</c:v>
                </c:pt>
                <c:pt idx="4699">
                  <c:v>99.34</c:v>
                </c:pt>
                <c:pt idx="4700">
                  <c:v>99.17</c:v>
                </c:pt>
                <c:pt idx="4701">
                  <c:v>99.52</c:v>
                </c:pt>
                <c:pt idx="4702">
                  <c:v>99.73</c:v>
                </c:pt>
                <c:pt idx="4703">
                  <c:v>99.83</c:v>
                </c:pt>
                <c:pt idx="4704">
                  <c:v>100.83</c:v>
                </c:pt>
                <c:pt idx="4705">
                  <c:v>101.1</c:v>
                </c:pt>
                <c:pt idx="4706">
                  <c:v>100.93</c:v>
                </c:pt>
                <c:pt idx="4707">
                  <c:v>99.85</c:v>
                </c:pt>
                <c:pt idx="4708">
                  <c:v>99.11</c:v>
                </c:pt>
                <c:pt idx="4709">
                  <c:v>99.38</c:v>
                </c:pt>
                <c:pt idx="4710">
                  <c:v>98.52</c:v>
                </c:pt>
                <c:pt idx="4711">
                  <c:v>98.64</c:v>
                </c:pt>
                <c:pt idx="4712">
                  <c:v>98.97</c:v>
                </c:pt>
                <c:pt idx="4713">
                  <c:v>98.48</c:v>
                </c:pt>
                <c:pt idx="4714">
                  <c:v>97.78</c:v>
                </c:pt>
                <c:pt idx="4715">
                  <c:v>97.83</c:v>
                </c:pt>
                <c:pt idx="4716">
                  <c:v>98.44</c:v>
                </c:pt>
                <c:pt idx="4717">
                  <c:v>97.91</c:v>
                </c:pt>
                <c:pt idx="4718">
                  <c:v>98.12</c:v>
                </c:pt>
                <c:pt idx="4719">
                  <c:v>98.41</c:v>
                </c:pt>
                <c:pt idx="4720">
                  <c:v>98.92</c:v>
                </c:pt>
                <c:pt idx="4721">
                  <c:v>98.57</c:v>
                </c:pt>
                <c:pt idx="4722">
                  <c:v>98.64</c:v>
                </c:pt>
                <c:pt idx="4723">
                  <c:v>98.91</c:v>
                </c:pt>
                <c:pt idx="4724">
                  <c:v>98.33</c:v>
                </c:pt>
                <c:pt idx="4725">
                  <c:v>98.39</c:v>
                </c:pt>
                <c:pt idx="4726">
                  <c:v>98.71</c:v>
                </c:pt>
                <c:pt idx="4727">
                  <c:v>99.29</c:v>
                </c:pt>
                <c:pt idx="4728">
                  <c:v>99</c:v>
                </c:pt>
                <c:pt idx="4729">
                  <c:v>97.94</c:v>
                </c:pt>
                <c:pt idx="4730">
                  <c:v>98.29</c:v>
                </c:pt>
                <c:pt idx="4731">
                  <c:v>98.66</c:v>
                </c:pt>
                <c:pt idx="4732">
                  <c:v>98.61</c:v>
                </c:pt>
                <c:pt idx="4733">
                  <c:v>98.43</c:v>
                </c:pt>
                <c:pt idx="4734">
                  <c:v>97.44</c:v>
                </c:pt>
                <c:pt idx="4735">
                  <c:v>97.67</c:v>
                </c:pt>
                <c:pt idx="4736">
                  <c:v>97.14</c:v>
                </c:pt>
                <c:pt idx="4737">
                  <c:v>96.8</c:v>
                </c:pt>
                <c:pt idx="4738">
                  <c:v>96.31</c:v>
                </c:pt>
                <c:pt idx="4739">
                  <c:v>96.66</c:v>
                </c:pt>
                <c:pt idx="4740">
                  <c:v>96.32</c:v>
                </c:pt>
                <c:pt idx="4741">
                  <c:v>96.66</c:v>
                </c:pt>
                <c:pt idx="4742">
                  <c:v>96.79</c:v>
                </c:pt>
                <c:pt idx="4743">
                  <c:v>96.26</c:v>
                </c:pt>
                <c:pt idx="4744">
                  <c:v>95.8</c:v>
                </c:pt>
                <c:pt idx="4745">
                  <c:v>96.12</c:v>
                </c:pt>
                <c:pt idx="4746">
                  <c:v>96.07</c:v>
                </c:pt>
                <c:pt idx="4747">
                  <c:v>95.58</c:v>
                </c:pt>
                <c:pt idx="4748">
                  <c:v>95.14</c:v>
                </c:pt>
                <c:pt idx="4749">
                  <c:v>95</c:v>
                </c:pt>
                <c:pt idx="4750">
                  <c:v>95.29</c:v>
                </c:pt>
                <c:pt idx="4751">
                  <c:v>94.71</c:v>
                </c:pt>
                <c:pt idx="4752">
                  <c:v>94.73</c:v>
                </c:pt>
                <c:pt idx="4753">
                  <c:v>95.24</c:v>
                </c:pt>
                <c:pt idx="4754">
                  <c:v>95.07</c:v>
                </c:pt>
                <c:pt idx="4755">
                  <c:v>94.88</c:v>
                </c:pt>
                <c:pt idx="4756">
                  <c:v>93.97</c:v>
                </c:pt>
                <c:pt idx="4757">
                  <c:v>93.79</c:v>
                </c:pt>
                <c:pt idx="4758">
                  <c:v>93.23</c:v>
                </c:pt>
                <c:pt idx="4759">
                  <c:v>93.98</c:v>
                </c:pt>
                <c:pt idx="4760">
                  <c:v>93.93</c:v>
                </c:pt>
                <c:pt idx="4761">
                  <c:v>95.2</c:v>
                </c:pt>
                <c:pt idx="4762">
                  <c:v>95.22</c:v>
                </c:pt>
                <c:pt idx="4763">
                  <c:v>93.16</c:v>
                </c:pt>
                <c:pt idx="4764">
                  <c:v>93.62</c:v>
                </c:pt>
                <c:pt idx="4765">
                  <c:v>92.8</c:v>
                </c:pt>
                <c:pt idx="4766">
                  <c:v>93.1</c:v>
                </c:pt>
                <c:pt idx="4767">
                  <c:v>93.26</c:v>
                </c:pt>
                <c:pt idx="4768">
                  <c:v>93.1</c:v>
                </c:pt>
                <c:pt idx="4769">
                  <c:v>93.1</c:v>
                </c:pt>
                <c:pt idx="4770">
                  <c:v>93.56</c:v>
                </c:pt>
                <c:pt idx="4771">
                  <c:v>93.52</c:v>
                </c:pt>
                <c:pt idx="4772">
                  <c:v>93.28</c:v>
                </c:pt>
                <c:pt idx="4773">
                  <c:v>94.41</c:v>
                </c:pt>
                <c:pt idx="4774">
                  <c:v>94.38</c:v>
                </c:pt>
                <c:pt idx="4775">
                  <c:v>94.92</c:v>
                </c:pt>
                <c:pt idx="4776">
                  <c:v>93.66</c:v>
                </c:pt>
                <c:pt idx="4777">
                  <c:v>93.44</c:v>
                </c:pt>
                <c:pt idx="4778">
                  <c:v>93.01</c:v>
                </c:pt>
                <c:pt idx="4779">
                  <c:v>92.86</c:v>
                </c:pt>
                <c:pt idx="4780">
                  <c:v>92.41</c:v>
                </c:pt>
                <c:pt idx="4781">
                  <c:v>93.48</c:v>
                </c:pt>
                <c:pt idx="4782">
                  <c:v>92.82</c:v>
                </c:pt>
                <c:pt idx="4783">
                  <c:v>92.46</c:v>
                </c:pt>
                <c:pt idx="4784">
                  <c:v>92.71</c:v>
                </c:pt>
                <c:pt idx="4785">
                  <c:v>91.71</c:v>
                </c:pt>
                <c:pt idx="4786">
                  <c:v>91.76</c:v>
                </c:pt>
                <c:pt idx="4787">
                  <c:v>92.05</c:v>
                </c:pt>
                <c:pt idx="4788">
                  <c:v>92.27</c:v>
                </c:pt>
                <c:pt idx="4789">
                  <c:v>92.19</c:v>
                </c:pt>
                <c:pt idx="4790">
                  <c:v>92.38</c:v>
                </c:pt>
                <c:pt idx="4791">
                  <c:v>92.59</c:v>
                </c:pt>
                <c:pt idx="4792">
                  <c:v>92.38</c:v>
                </c:pt>
                <c:pt idx="4793">
                  <c:v>93.14</c:v>
                </c:pt>
                <c:pt idx="4794">
                  <c:v>92.32</c:v>
                </c:pt>
                <c:pt idx="4795">
                  <c:v>91.95</c:v>
                </c:pt>
                <c:pt idx="4796">
                  <c:v>91.98</c:v>
                </c:pt>
                <c:pt idx="4797">
                  <c:v>92.21</c:v>
                </c:pt>
                <c:pt idx="4798">
                  <c:v>92.33</c:v>
                </c:pt>
                <c:pt idx="4799">
                  <c:v>93.23</c:v>
                </c:pt>
                <c:pt idx="4800">
                  <c:v>92.94</c:v>
                </c:pt>
                <c:pt idx="4801">
                  <c:v>93.49</c:v>
                </c:pt>
                <c:pt idx="4802">
                  <c:v>94.24</c:v>
                </c:pt>
                <c:pt idx="4803">
                  <c:v>94.24</c:v>
                </c:pt>
                <c:pt idx="4804">
                  <c:v>94.27</c:v>
                </c:pt>
                <c:pt idx="4805">
                  <c:v>93.77</c:v>
                </c:pt>
                <c:pt idx="4806">
                  <c:v>93.77</c:v>
                </c:pt>
                <c:pt idx="4807">
                  <c:v>94.45</c:v>
                </c:pt>
                <c:pt idx="4808">
                  <c:v>94.82</c:v>
                </c:pt>
                <c:pt idx="4809">
                  <c:v>95.32</c:v>
                </c:pt>
                <c:pt idx="4810">
                  <c:v>95.01</c:v>
                </c:pt>
                <c:pt idx="4811">
                  <c:v>94.82</c:v>
                </c:pt>
                <c:pt idx="4812">
                  <c:v>94.43</c:v>
                </c:pt>
                <c:pt idx="4813">
                  <c:v>94.53</c:v>
                </c:pt>
                <c:pt idx="4814">
                  <c:v>94.14</c:v>
                </c:pt>
                <c:pt idx="4815">
                  <c:v>95.11</c:v>
                </c:pt>
                <c:pt idx="4816">
                  <c:v>95.23</c:v>
                </c:pt>
                <c:pt idx="4817">
                  <c:v>94.86</c:v>
                </c:pt>
                <c:pt idx="4818">
                  <c:v>95.21</c:v>
                </c:pt>
                <c:pt idx="4819">
                  <c:v>94.94</c:v>
                </c:pt>
                <c:pt idx="4820">
                  <c:v>95.17</c:v>
                </c:pt>
                <c:pt idx="4821">
                  <c:v>95.19</c:v>
                </c:pt>
                <c:pt idx="4822">
                  <c:v>94.24</c:v>
                </c:pt>
                <c:pt idx="4823">
                  <c:v>94.2</c:v>
                </c:pt>
                <c:pt idx="4824">
                  <c:v>94.65</c:v>
                </c:pt>
                <c:pt idx="4825">
                  <c:v>94.55</c:v>
                </c:pt>
                <c:pt idx="4826">
                  <c:v>94.46</c:v>
                </c:pt>
                <c:pt idx="4827">
                  <c:v>94.37</c:v>
                </c:pt>
                <c:pt idx="4828">
                  <c:v>94.12</c:v>
                </c:pt>
                <c:pt idx="4829">
                  <c:v>94.18</c:v>
                </c:pt>
                <c:pt idx="4830">
                  <c:v>93.28</c:v>
                </c:pt>
                <c:pt idx="4831">
                  <c:v>93.23</c:v>
                </c:pt>
                <c:pt idx="4832">
                  <c:v>93.19</c:v>
                </c:pt>
                <c:pt idx="4833">
                  <c:v>93.62</c:v>
                </c:pt>
                <c:pt idx="4834">
                  <c:v>93.58</c:v>
                </c:pt>
                <c:pt idx="4835">
                  <c:v>93.1</c:v>
                </c:pt>
                <c:pt idx="4836">
                  <c:v>93.33</c:v>
                </c:pt>
                <c:pt idx="4837">
                  <c:v>93.68</c:v>
                </c:pt>
                <c:pt idx="4838">
                  <c:v>94.16</c:v>
                </c:pt>
                <c:pt idx="4839">
                  <c:v>94.09</c:v>
                </c:pt>
                <c:pt idx="4840">
                  <c:v>93.37</c:v>
                </c:pt>
                <c:pt idx="4841">
                  <c:v>93.44</c:v>
                </c:pt>
                <c:pt idx="4842">
                  <c:v>93.22</c:v>
                </c:pt>
                <c:pt idx="4843">
                  <c:v>93.28</c:v>
                </c:pt>
                <c:pt idx="4844">
                  <c:v>93.32</c:v>
                </c:pt>
                <c:pt idx="4845">
                  <c:v>93.48</c:v>
                </c:pt>
                <c:pt idx="4846">
                  <c:v>93.32</c:v>
                </c:pt>
                <c:pt idx="4847">
                  <c:v>92.49</c:v>
                </c:pt>
                <c:pt idx="4848">
                  <c:v>92.21</c:v>
                </c:pt>
                <c:pt idx="4849">
                  <c:v>92.16</c:v>
                </c:pt>
                <c:pt idx="4850">
                  <c:v>91.31</c:v>
                </c:pt>
                <c:pt idx="4851">
                  <c:v>91.3</c:v>
                </c:pt>
                <c:pt idx="4852">
                  <c:v>91.37</c:v>
                </c:pt>
                <c:pt idx="4853">
                  <c:v>91.3</c:v>
                </c:pt>
                <c:pt idx="4854">
                  <c:v>91.21</c:v>
                </c:pt>
                <c:pt idx="4855">
                  <c:v>91.37</c:v>
                </c:pt>
                <c:pt idx="4856">
                  <c:v>91.59</c:v>
                </c:pt>
                <c:pt idx="4857">
                  <c:v>91.45</c:v>
                </c:pt>
                <c:pt idx="4858">
                  <c:v>92.07</c:v>
                </c:pt>
                <c:pt idx="4859">
                  <c:v>92.16</c:v>
                </c:pt>
                <c:pt idx="4860">
                  <c:v>92.35</c:v>
                </c:pt>
                <c:pt idx="4861">
                  <c:v>92.52</c:v>
                </c:pt>
                <c:pt idx="4862">
                  <c:v>92.48</c:v>
                </c:pt>
                <c:pt idx="4863">
                  <c:v>92.13</c:v>
                </c:pt>
                <c:pt idx="4864">
                  <c:v>92.46</c:v>
                </c:pt>
                <c:pt idx="4865">
                  <c:v>93.11</c:v>
                </c:pt>
                <c:pt idx="4866">
                  <c:v>93.12</c:v>
                </c:pt>
                <c:pt idx="4867">
                  <c:v>93</c:v>
                </c:pt>
                <c:pt idx="4868">
                  <c:v>92.65</c:v>
                </c:pt>
                <c:pt idx="4869">
                  <c:v>92.65</c:v>
                </c:pt>
                <c:pt idx="4870">
                  <c:v>92.81</c:v>
                </c:pt>
                <c:pt idx="4871">
                  <c:v>93.15</c:v>
                </c:pt>
                <c:pt idx="4872">
                  <c:v>92.93</c:v>
                </c:pt>
                <c:pt idx="4873">
                  <c:v>92.99</c:v>
                </c:pt>
                <c:pt idx="4874">
                  <c:v>92.52</c:v>
                </c:pt>
                <c:pt idx="4875">
                  <c:v>92.87</c:v>
                </c:pt>
                <c:pt idx="4876">
                  <c:v>92.53</c:v>
                </c:pt>
                <c:pt idx="4877">
                  <c:v>92.12</c:v>
                </c:pt>
                <c:pt idx="4878">
                  <c:v>92.35</c:v>
                </c:pt>
                <c:pt idx="4879">
                  <c:v>92.67</c:v>
                </c:pt>
                <c:pt idx="4880">
                  <c:v>92.73</c:v>
                </c:pt>
                <c:pt idx="4881">
                  <c:v>92.59</c:v>
                </c:pt>
                <c:pt idx="4882">
                  <c:v>92.74</c:v>
                </c:pt>
                <c:pt idx="4883">
                  <c:v>92</c:v>
                </c:pt>
                <c:pt idx="4884">
                  <c:v>91.99</c:v>
                </c:pt>
                <c:pt idx="4885">
                  <c:v>92.18</c:v>
                </c:pt>
                <c:pt idx="4886">
                  <c:v>91.64</c:v>
                </c:pt>
                <c:pt idx="4887">
                  <c:v>90.98</c:v>
                </c:pt>
                <c:pt idx="4888">
                  <c:v>90.86</c:v>
                </c:pt>
                <c:pt idx="4889">
                  <c:v>90.97</c:v>
                </c:pt>
                <c:pt idx="4890">
                  <c:v>90.93</c:v>
                </c:pt>
                <c:pt idx="4891">
                  <c:v>90.78</c:v>
                </c:pt>
                <c:pt idx="4892">
                  <c:v>89.99</c:v>
                </c:pt>
                <c:pt idx="4893">
                  <c:v>90.45</c:v>
                </c:pt>
                <c:pt idx="4894">
                  <c:v>89.93</c:v>
                </c:pt>
                <c:pt idx="4895">
                  <c:v>90.48</c:v>
                </c:pt>
                <c:pt idx="4896">
                  <c:v>90.74</c:v>
                </c:pt>
                <c:pt idx="4897">
                  <c:v>90.14</c:v>
                </c:pt>
                <c:pt idx="4898">
                  <c:v>90.26</c:v>
                </c:pt>
                <c:pt idx="4899">
                  <c:v>90.05</c:v>
                </c:pt>
                <c:pt idx="4900">
                  <c:v>90.12</c:v>
                </c:pt>
                <c:pt idx="4901">
                  <c:v>89.17</c:v>
                </c:pt>
                <c:pt idx="4902">
                  <c:v>89.22</c:v>
                </c:pt>
                <c:pt idx="4903">
                  <c:v>89.52</c:v>
                </c:pt>
                <c:pt idx="4904">
                  <c:v>89.52</c:v>
                </c:pt>
                <c:pt idx="4905">
                  <c:v>88.71</c:v>
                </c:pt>
                <c:pt idx="4906">
                  <c:v>88.33</c:v>
                </c:pt>
                <c:pt idx="4907">
                  <c:v>87.43</c:v>
                </c:pt>
                <c:pt idx="4908">
                  <c:v>87.68</c:v>
                </c:pt>
                <c:pt idx="4909">
                  <c:v>88.05</c:v>
                </c:pt>
                <c:pt idx="4910">
                  <c:v>88.11</c:v>
                </c:pt>
                <c:pt idx="4911">
                  <c:v>87.38</c:v>
                </c:pt>
                <c:pt idx="4912">
                  <c:v>87.6</c:v>
                </c:pt>
                <c:pt idx="4913">
                  <c:v>87.87</c:v>
                </c:pt>
                <c:pt idx="4914">
                  <c:v>88.07</c:v>
                </c:pt>
                <c:pt idx="4915">
                  <c:v>87.79</c:v>
                </c:pt>
                <c:pt idx="4916">
                  <c:v>86.63</c:v>
                </c:pt>
                <c:pt idx="4917">
                  <c:v>86.53</c:v>
                </c:pt>
                <c:pt idx="4918">
                  <c:v>86.03</c:v>
                </c:pt>
                <c:pt idx="4919">
                  <c:v>85.79</c:v>
                </c:pt>
                <c:pt idx="4920">
                  <c:v>86.45</c:v>
                </c:pt>
                <c:pt idx="4921">
                  <c:v>86.44</c:v>
                </c:pt>
                <c:pt idx="4922">
                  <c:v>85.99</c:v>
                </c:pt>
                <c:pt idx="4923">
                  <c:v>85.25</c:v>
                </c:pt>
                <c:pt idx="4924">
                  <c:v>85.99</c:v>
                </c:pt>
                <c:pt idx="4925">
                  <c:v>85.43</c:v>
                </c:pt>
                <c:pt idx="4926">
                  <c:v>85.58</c:v>
                </c:pt>
                <c:pt idx="4927">
                  <c:v>85.77</c:v>
                </c:pt>
                <c:pt idx="4928">
                  <c:v>86.18</c:v>
                </c:pt>
                <c:pt idx="4929">
                  <c:v>86.85</c:v>
                </c:pt>
                <c:pt idx="4930">
                  <c:v>86.94</c:v>
                </c:pt>
                <c:pt idx="4931">
                  <c:v>85.83</c:v>
                </c:pt>
                <c:pt idx="4932">
                  <c:v>85.61</c:v>
                </c:pt>
                <c:pt idx="4933">
                  <c:v>86.14</c:v>
                </c:pt>
                <c:pt idx="4934">
                  <c:v>86.92</c:v>
                </c:pt>
                <c:pt idx="4935">
                  <c:v>86.99</c:v>
                </c:pt>
                <c:pt idx="4936">
                  <c:v>87.61</c:v>
                </c:pt>
                <c:pt idx="4937">
                  <c:v>86.38</c:v>
                </c:pt>
                <c:pt idx="4938">
                  <c:v>86.36</c:v>
                </c:pt>
                <c:pt idx="4939">
                  <c:v>85.42</c:v>
                </c:pt>
                <c:pt idx="4940">
                  <c:v>85.88</c:v>
                </c:pt>
                <c:pt idx="4941">
                  <c:v>86.64</c:v>
                </c:pt>
                <c:pt idx="4942">
                  <c:v>86.83</c:v>
                </c:pt>
                <c:pt idx="4943">
                  <c:v>86.98</c:v>
                </c:pt>
                <c:pt idx="4944">
                  <c:v>85.96</c:v>
                </c:pt>
                <c:pt idx="4945">
                  <c:v>86.57</c:v>
                </c:pt>
                <c:pt idx="4946">
                  <c:v>86.34</c:v>
                </c:pt>
                <c:pt idx="4947">
                  <c:v>86.13</c:v>
                </c:pt>
                <c:pt idx="4948">
                  <c:v>86.52</c:v>
                </c:pt>
                <c:pt idx="4949">
                  <c:v>85.99</c:v>
                </c:pt>
                <c:pt idx="4950">
                  <c:v>85.69</c:v>
                </c:pt>
                <c:pt idx="4951">
                  <c:v>85.16</c:v>
                </c:pt>
                <c:pt idx="4952">
                  <c:v>84.7</c:v>
                </c:pt>
                <c:pt idx="4953">
                  <c:v>84.73</c:v>
                </c:pt>
                <c:pt idx="4954">
                  <c:v>83.96</c:v>
                </c:pt>
                <c:pt idx="4955">
                  <c:v>83.81</c:v>
                </c:pt>
                <c:pt idx="4956">
                  <c:v>83.7</c:v>
                </c:pt>
                <c:pt idx="4957">
                  <c:v>83.13</c:v>
                </c:pt>
                <c:pt idx="4958">
                  <c:v>83.56</c:v>
                </c:pt>
                <c:pt idx="4959">
                  <c:v>83.67</c:v>
                </c:pt>
                <c:pt idx="4960">
                  <c:v>82.96</c:v>
                </c:pt>
                <c:pt idx="4961">
                  <c:v>83.02</c:v>
                </c:pt>
                <c:pt idx="4962">
                  <c:v>82.26</c:v>
                </c:pt>
                <c:pt idx="4963">
                  <c:v>82.71</c:v>
                </c:pt>
                <c:pt idx="4964">
                  <c:v>83.53</c:v>
                </c:pt>
                <c:pt idx="4965">
                  <c:v>83.54</c:v>
                </c:pt>
                <c:pt idx="4966">
                  <c:v>82.92</c:v>
                </c:pt>
                <c:pt idx="4967">
                  <c:v>83.34</c:v>
                </c:pt>
                <c:pt idx="4968">
                  <c:v>83.37</c:v>
                </c:pt>
                <c:pt idx="4969">
                  <c:v>83.64</c:v>
                </c:pt>
                <c:pt idx="4970">
                  <c:v>83.26</c:v>
                </c:pt>
                <c:pt idx="4971">
                  <c:v>83.56</c:v>
                </c:pt>
                <c:pt idx="4972">
                  <c:v>83.08</c:v>
                </c:pt>
                <c:pt idx="4973">
                  <c:v>82.53</c:v>
                </c:pt>
                <c:pt idx="4974">
                  <c:v>81.98</c:v>
                </c:pt>
                <c:pt idx="4975">
                  <c:v>82.4</c:v>
                </c:pt>
                <c:pt idx="4976">
                  <c:v>82.33</c:v>
                </c:pt>
                <c:pt idx="4977">
                  <c:v>82.42</c:v>
                </c:pt>
                <c:pt idx="4978">
                  <c:v>82.42</c:v>
                </c:pt>
                <c:pt idx="4979">
                  <c:v>81.98</c:v>
                </c:pt>
                <c:pt idx="4980">
                  <c:v>82.13</c:v>
                </c:pt>
                <c:pt idx="4981">
                  <c:v>81.84</c:v>
                </c:pt>
                <c:pt idx="4982">
                  <c:v>82.11</c:v>
                </c:pt>
                <c:pt idx="4983">
                  <c:v>81.84</c:v>
                </c:pt>
                <c:pt idx="4984">
                  <c:v>81.739999999999995</c:v>
                </c:pt>
                <c:pt idx="4985">
                  <c:v>81.86</c:v>
                </c:pt>
                <c:pt idx="4986">
                  <c:v>81.7</c:v>
                </c:pt>
                <c:pt idx="4987">
                  <c:v>82.07</c:v>
                </c:pt>
                <c:pt idx="4988">
                  <c:v>82.24</c:v>
                </c:pt>
                <c:pt idx="4989">
                  <c:v>81.819999999999993</c:v>
                </c:pt>
                <c:pt idx="4990">
                  <c:v>82.33</c:v>
                </c:pt>
                <c:pt idx="4991">
                  <c:v>83.48</c:v>
                </c:pt>
                <c:pt idx="4992">
                  <c:v>83.05</c:v>
                </c:pt>
                <c:pt idx="4993">
                  <c:v>84.01</c:v>
                </c:pt>
                <c:pt idx="4994">
                  <c:v>83.49</c:v>
                </c:pt>
                <c:pt idx="4995">
                  <c:v>83.33</c:v>
                </c:pt>
                <c:pt idx="4996">
                  <c:v>82.87</c:v>
                </c:pt>
                <c:pt idx="4997">
                  <c:v>81.98</c:v>
                </c:pt>
                <c:pt idx="4998">
                  <c:v>82.14</c:v>
                </c:pt>
                <c:pt idx="4999">
                  <c:v>83.29</c:v>
                </c:pt>
                <c:pt idx="5000">
                  <c:v>82.94</c:v>
                </c:pt>
                <c:pt idx="5001">
                  <c:v>83.12</c:v>
                </c:pt>
                <c:pt idx="5002">
                  <c:v>83.6</c:v>
                </c:pt>
                <c:pt idx="5003">
                  <c:v>83.63</c:v>
                </c:pt>
                <c:pt idx="5004">
                  <c:v>83.53</c:v>
                </c:pt>
                <c:pt idx="5005">
                  <c:v>83.42</c:v>
                </c:pt>
                <c:pt idx="5006">
                  <c:v>84.78</c:v>
                </c:pt>
                <c:pt idx="5007">
                  <c:v>85.57</c:v>
                </c:pt>
                <c:pt idx="5008">
                  <c:v>85.86</c:v>
                </c:pt>
                <c:pt idx="5009">
                  <c:v>85.46</c:v>
                </c:pt>
                <c:pt idx="5010">
                  <c:v>84.03</c:v>
                </c:pt>
                <c:pt idx="5011">
                  <c:v>83.89</c:v>
                </c:pt>
                <c:pt idx="5012">
                  <c:v>83.56</c:v>
                </c:pt>
                <c:pt idx="5013">
                  <c:v>83.55</c:v>
                </c:pt>
                <c:pt idx="5014">
                  <c:v>84.19</c:v>
                </c:pt>
                <c:pt idx="5015">
                  <c:v>85.53</c:v>
                </c:pt>
                <c:pt idx="5016">
                  <c:v>85.79</c:v>
                </c:pt>
                <c:pt idx="5017">
                  <c:v>85.62</c:v>
                </c:pt>
                <c:pt idx="5018">
                  <c:v>85.09</c:v>
                </c:pt>
                <c:pt idx="5019">
                  <c:v>85.03</c:v>
                </c:pt>
                <c:pt idx="5020">
                  <c:v>85.7</c:v>
                </c:pt>
                <c:pt idx="5021">
                  <c:v>85.54</c:v>
                </c:pt>
                <c:pt idx="5022">
                  <c:v>85.78</c:v>
                </c:pt>
                <c:pt idx="5023">
                  <c:v>83.88</c:v>
                </c:pt>
                <c:pt idx="5024">
                  <c:v>83.31</c:v>
                </c:pt>
                <c:pt idx="5025">
                  <c:v>82.91</c:v>
                </c:pt>
                <c:pt idx="5026">
                  <c:v>83.45</c:v>
                </c:pt>
                <c:pt idx="5027">
                  <c:v>82.79</c:v>
                </c:pt>
                <c:pt idx="5028">
                  <c:v>82.96</c:v>
                </c:pt>
                <c:pt idx="5029">
                  <c:v>83.27</c:v>
                </c:pt>
                <c:pt idx="5030">
                  <c:v>82.94</c:v>
                </c:pt>
                <c:pt idx="5031">
                  <c:v>83.27</c:v>
                </c:pt>
                <c:pt idx="5032">
                  <c:v>82.97</c:v>
                </c:pt>
                <c:pt idx="5033">
                  <c:v>82.31</c:v>
                </c:pt>
                <c:pt idx="5034">
                  <c:v>82.05</c:v>
                </c:pt>
                <c:pt idx="5035">
                  <c:v>81.8</c:v>
                </c:pt>
                <c:pt idx="5036">
                  <c:v>81.37</c:v>
                </c:pt>
                <c:pt idx="5037">
                  <c:v>80.84</c:v>
                </c:pt>
                <c:pt idx="5038">
                  <c:v>81.22</c:v>
                </c:pt>
                <c:pt idx="5039">
                  <c:v>81.260000000000005</c:v>
                </c:pt>
                <c:pt idx="5040">
                  <c:v>80.78</c:v>
                </c:pt>
                <c:pt idx="5041">
                  <c:v>81.05</c:v>
                </c:pt>
                <c:pt idx="5042">
                  <c:v>81.7</c:v>
                </c:pt>
                <c:pt idx="5043">
                  <c:v>81.73</c:v>
                </c:pt>
                <c:pt idx="5044">
                  <c:v>82.28</c:v>
                </c:pt>
                <c:pt idx="5045">
                  <c:v>82.98</c:v>
                </c:pt>
                <c:pt idx="5046">
                  <c:v>82.99</c:v>
                </c:pt>
                <c:pt idx="5047">
                  <c:v>82.67</c:v>
                </c:pt>
                <c:pt idx="5048">
                  <c:v>83.52</c:v>
                </c:pt>
                <c:pt idx="5049">
                  <c:v>84.21</c:v>
                </c:pt>
                <c:pt idx="5050">
                  <c:v>84.17</c:v>
                </c:pt>
                <c:pt idx="5051">
                  <c:v>84.13</c:v>
                </c:pt>
                <c:pt idx="5052">
                  <c:v>84.35</c:v>
                </c:pt>
                <c:pt idx="5053">
                  <c:v>85.01</c:v>
                </c:pt>
                <c:pt idx="5054">
                  <c:v>84.81</c:v>
                </c:pt>
                <c:pt idx="5055">
                  <c:v>85.33</c:v>
                </c:pt>
                <c:pt idx="5056">
                  <c:v>85.09</c:v>
                </c:pt>
                <c:pt idx="5057">
                  <c:v>85.39</c:v>
                </c:pt>
                <c:pt idx="5058">
                  <c:v>86.42</c:v>
                </c:pt>
                <c:pt idx="5059">
                  <c:v>87.03</c:v>
                </c:pt>
                <c:pt idx="5060">
                  <c:v>87.49</c:v>
                </c:pt>
                <c:pt idx="5061">
                  <c:v>87.29</c:v>
                </c:pt>
                <c:pt idx="5062">
                  <c:v>87.73</c:v>
                </c:pt>
                <c:pt idx="5063">
                  <c:v>88.96</c:v>
                </c:pt>
                <c:pt idx="5064">
                  <c:v>89.87</c:v>
                </c:pt>
                <c:pt idx="5065">
                  <c:v>90.4</c:v>
                </c:pt>
                <c:pt idx="5066">
                  <c:v>90.31</c:v>
                </c:pt>
                <c:pt idx="5067">
                  <c:v>89.71</c:v>
                </c:pt>
                <c:pt idx="5068">
                  <c:v>90.25</c:v>
                </c:pt>
                <c:pt idx="5069">
                  <c:v>92.17</c:v>
                </c:pt>
                <c:pt idx="5070">
                  <c:v>92.12</c:v>
                </c:pt>
                <c:pt idx="5071">
                  <c:v>93.11</c:v>
                </c:pt>
                <c:pt idx="5072">
                  <c:v>92.99</c:v>
                </c:pt>
                <c:pt idx="5073">
                  <c:v>91.57</c:v>
                </c:pt>
                <c:pt idx="5074">
                  <c:v>90.91</c:v>
                </c:pt>
                <c:pt idx="5075">
                  <c:v>91.26</c:v>
                </c:pt>
                <c:pt idx="5076">
                  <c:v>90.7</c:v>
                </c:pt>
                <c:pt idx="5077">
                  <c:v>91.38</c:v>
                </c:pt>
                <c:pt idx="5078">
                  <c:v>91.81</c:v>
                </c:pt>
                <c:pt idx="5079">
                  <c:v>90.39</c:v>
                </c:pt>
                <c:pt idx="5080">
                  <c:v>91.4</c:v>
                </c:pt>
                <c:pt idx="5081">
                  <c:v>90.75</c:v>
                </c:pt>
                <c:pt idx="5082">
                  <c:v>91.32</c:v>
                </c:pt>
                <c:pt idx="5083">
                  <c:v>90.24</c:v>
                </c:pt>
                <c:pt idx="5084">
                  <c:v>90.26</c:v>
                </c:pt>
                <c:pt idx="5085">
                  <c:v>90.44</c:v>
                </c:pt>
                <c:pt idx="5086">
                  <c:v>92.17</c:v>
                </c:pt>
                <c:pt idx="5087">
                  <c:v>93.55</c:v>
                </c:pt>
                <c:pt idx="5088">
                  <c:v>94.61</c:v>
                </c:pt>
                <c:pt idx="5089">
                  <c:v>93.53</c:v>
                </c:pt>
                <c:pt idx="5090">
                  <c:v>93.95</c:v>
                </c:pt>
                <c:pt idx="5091">
                  <c:v>93.94</c:v>
                </c:pt>
                <c:pt idx="5092">
                  <c:v>94.05</c:v>
                </c:pt>
                <c:pt idx="5093">
                  <c:v>93.93</c:v>
                </c:pt>
                <c:pt idx="5094">
                  <c:v>92.13</c:v>
                </c:pt>
                <c:pt idx="5095">
                  <c:v>92.47</c:v>
                </c:pt>
                <c:pt idx="5096">
                  <c:v>92.82</c:v>
                </c:pt>
                <c:pt idx="5097">
                  <c:v>94.07</c:v>
                </c:pt>
                <c:pt idx="5098">
                  <c:v>93.27</c:v>
                </c:pt>
                <c:pt idx="5099">
                  <c:v>92.63</c:v>
                </c:pt>
                <c:pt idx="5100">
                  <c:v>93.17</c:v>
                </c:pt>
                <c:pt idx="5101">
                  <c:v>93.08</c:v>
                </c:pt>
                <c:pt idx="5102">
                  <c:v>92.86</c:v>
                </c:pt>
                <c:pt idx="5103">
                  <c:v>92.37</c:v>
                </c:pt>
                <c:pt idx="5104">
                  <c:v>91.67</c:v>
                </c:pt>
                <c:pt idx="5105">
                  <c:v>91.12</c:v>
                </c:pt>
                <c:pt idx="5106">
                  <c:v>91.5</c:v>
                </c:pt>
                <c:pt idx="5107">
                  <c:v>93.25</c:v>
                </c:pt>
                <c:pt idx="5108">
                  <c:v>93.05</c:v>
                </c:pt>
                <c:pt idx="5109">
                  <c:v>92.14</c:v>
                </c:pt>
                <c:pt idx="5110">
                  <c:v>92.5</c:v>
                </c:pt>
                <c:pt idx="5111">
                  <c:v>92.19</c:v>
                </c:pt>
                <c:pt idx="5112">
                  <c:v>91.98</c:v>
                </c:pt>
                <c:pt idx="5113">
                  <c:v>91.42</c:v>
                </c:pt>
                <c:pt idx="5114">
                  <c:v>92.18</c:v>
                </c:pt>
                <c:pt idx="5115">
                  <c:v>92.48</c:v>
                </c:pt>
                <c:pt idx="5116">
                  <c:v>93.38</c:v>
                </c:pt>
                <c:pt idx="5117">
                  <c:v>93.64</c:v>
                </c:pt>
                <c:pt idx="5118">
                  <c:v>93.45</c:v>
                </c:pt>
                <c:pt idx="5119">
                  <c:v>93.67</c:v>
                </c:pt>
                <c:pt idx="5120">
                  <c:v>93.92</c:v>
                </c:pt>
                <c:pt idx="5121">
                  <c:v>94.72</c:v>
                </c:pt>
                <c:pt idx="5122">
                  <c:v>95.56</c:v>
                </c:pt>
                <c:pt idx="5123">
                  <c:v>95.97</c:v>
                </c:pt>
                <c:pt idx="5124">
                  <c:v>96.62</c:v>
                </c:pt>
                <c:pt idx="5125">
                  <c:v>96.75</c:v>
                </c:pt>
                <c:pt idx="5126">
                  <c:v>96.83</c:v>
                </c:pt>
                <c:pt idx="5127">
                  <c:v>96.93</c:v>
                </c:pt>
                <c:pt idx="5128">
                  <c:v>97.73</c:v>
                </c:pt>
                <c:pt idx="5129">
                  <c:v>96.49</c:v>
                </c:pt>
                <c:pt idx="5130">
                  <c:v>96.36</c:v>
                </c:pt>
                <c:pt idx="5131">
                  <c:v>96.8</c:v>
                </c:pt>
                <c:pt idx="5132">
                  <c:v>95.96</c:v>
                </c:pt>
                <c:pt idx="5133">
                  <c:v>96.47</c:v>
                </c:pt>
                <c:pt idx="5134">
                  <c:v>96.24</c:v>
                </c:pt>
                <c:pt idx="5135">
                  <c:v>96.44</c:v>
                </c:pt>
                <c:pt idx="5136">
                  <c:v>96.99</c:v>
                </c:pt>
                <c:pt idx="5137">
                  <c:v>97.69</c:v>
                </c:pt>
                <c:pt idx="5138">
                  <c:v>98.12</c:v>
                </c:pt>
                <c:pt idx="5139">
                  <c:v>97.92</c:v>
                </c:pt>
                <c:pt idx="5140">
                  <c:v>97.59</c:v>
                </c:pt>
                <c:pt idx="5141">
                  <c:v>96.79</c:v>
                </c:pt>
                <c:pt idx="5142">
                  <c:v>97.3</c:v>
                </c:pt>
                <c:pt idx="5143">
                  <c:v>97.11</c:v>
                </c:pt>
                <c:pt idx="5144">
                  <c:v>97.99</c:v>
                </c:pt>
                <c:pt idx="5145">
                  <c:v>95.79</c:v>
                </c:pt>
                <c:pt idx="5146">
                  <c:v>95.73</c:v>
                </c:pt>
                <c:pt idx="5147">
                  <c:v>96.29</c:v>
                </c:pt>
                <c:pt idx="5148">
                  <c:v>95.98</c:v>
                </c:pt>
                <c:pt idx="5149">
                  <c:v>95.37</c:v>
                </c:pt>
                <c:pt idx="5150">
                  <c:v>94.09</c:v>
                </c:pt>
                <c:pt idx="5151">
                  <c:v>94.79</c:v>
                </c:pt>
                <c:pt idx="5152">
                  <c:v>94.55</c:v>
                </c:pt>
                <c:pt idx="5153">
                  <c:v>93.9</c:v>
                </c:pt>
                <c:pt idx="5154">
                  <c:v>94.95</c:v>
                </c:pt>
                <c:pt idx="5155">
                  <c:v>94.11</c:v>
                </c:pt>
                <c:pt idx="5156">
                  <c:v>94.31</c:v>
                </c:pt>
                <c:pt idx="5157">
                  <c:v>94.56</c:v>
                </c:pt>
                <c:pt idx="5158">
                  <c:v>94.07</c:v>
                </c:pt>
                <c:pt idx="5159">
                  <c:v>94.59</c:v>
                </c:pt>
                <c:pt idx="5160">
                  <c:v>93.93</c:v>
                </c:pt>
                <c:pt idx="5161">
                  <c:v>92.82</c:v>
                </c:pt>
                <c:pt idx="5162">
                  <c:v>92.41</c:v>
                </c:pt>
                <c:pt idx="5163">
                  <c:v>92.52</c:v>
                </c:pt>
                <c:pt idx="5164">
                  <c:v>92.78</c:v>
                </c:pt>
                <c:pt idx="5165">
                  <c:v>93.35</c:v>
                </c:pt>
                <c:pt idx="5166">
                  <c:v>93.11</c:v>
                </c:pt>
                <c:pt idx="5167">
                  <c:v>93.43</c:v>
                </c:pt>
                <c:pt idx="5168">
                  <c:v>93.69</c:v>
                </c:pt>
                <c:pt idx="5169">
                  <c:v>94.23</c:v>
                </c:pt>
                <c:pt idx="5170">
                  <c:v>94.85</c:v>
                </c:pt>
                <c:pt idx="5171">
                  <c:v>96.96</c:v>
                </c:pt>
                <c:pt idx="5172">
                  <c:v>96.07</c:v>
                </c:pt>
                <c:pt idx="5173">
                  <c:v>93.52</c:v>
                </c:pt>
                <c:pt idx="5174">
                  <c:v>93.21</c:v>
                </c:pt>
                <c:pt idx="5175">
                  <c:v>93.88</c:v>
                </c:pt>
                <c:pt idx="5176">
                  <c:v>93.86</c:v>
                </c:pt>
                <c:pt idx="5177">
                  <c:v>93.89</c:v>
                </c:pt>
                <c:pt idx="5178">
                  <c:v>93.42</c:v>
                </c:pt>
                <c:pt idx="5179">
                  <c:v>93.65</c:v>
                </c:pt>
                <c:pt idx="5180">
                  <c:v>93.65</c:v>
                </c:pt>
                <c:pt idx="5181">
                  <c:v>93.16</c:v>
                </c:pt>
                <c:pt idx="5182">
                  <c:v>93.09</c:v>
                </c:pt>
                <c:pt idx="5183">
                  <c:v>93.13</c:v>
                </c:pt>
                <c:pt idx="5184">
                  <c:v>92.14</c:v>
                </c:pt>
                <c:pt idx="5185">
                  <c:v>91.19</c:v>
                </c:pt>
                <c:pt idx="5186">
                  <c:v>91.29</c:v>
                </c:pt>
                <c:pt idx="5187">
                  <c:v>91.26</c:v>
                </c:pt>
                <c:pt idx="5188">
                  <c:v>91.67</c:v>
                </c:pt>
                <c:pt idx="5189">
                  <c:v>91.93</c:v>
                </c:pt>
                <c:pt idx="5190">
                  <c:v>91.44</c:v>
                </c:pt>
                <c:pt idx="5191">
                  <c:v>91.34</c:v>
                </c:pt>
                <c:pt idx="5192">
                  <c:v>91.92</c:v>
                </c:pt>
                <c:pt idx="5193">
                  <c:v>92.03</c:v>
                </c:pt>
                <c:pt idx="5194">
                  <c:v>91.81</c:v>
                </c:pt>
                <c:pt idx="5195">
                  <c:v>91.12</c:v>
                </c:pt>
                <c:pt idx="5196">
                  <c:v>91.7</c:v>
                </c:pt>
                <c:pt idx="5197">
                  <c:v>91.59</c:v>
                </c:pt>
                <c:pt idx="5198">
                  <c:v>91.83</c:v>
                </c:pt>
                <c:pt idx="5199">
                  <c:v>91.12</c:v>
                </c:pt>
                <c:pt idx="5200">
                  <c:v>90.72</c:v>
                </c:pt>
                <c:pt idx="5201">
                  <c:v>90.96</c:v>
                </c:pt>
                <c:pt idx="5202">
                  <c:v>90.84</c:v>
                </c:pt>
                <c:pt idx="5203">
                  <c:v>90.48</c:v>
                </c:pt>
                <c:pt idx="5204">
                  <c:v>91.13</c:v>
                </c:pt>
                <c:pt idx="5205">
                  <c:v>91.1</c:v>
                </c:pt>
                <c:pt idx="5206">
                  <c:v>91.92</c:v>
                </c:pt>
                <c:pt idx="5207">
                  <c:v>91.45</c:v>
                </c:pt>
                <c:pt idx="5208">
                  <c:v>91.73</c:v>
                </c:pt>
                <c:pt idx="5209">
                  <c:v>91.43</c:v>
                </c:pt>
                <c:pt idx="5210">
                  <c:v>91.87</c:v>
                </c:pt>
                <c:pt idx="5211">
                  <c:v>92.32</c:v>
                </c:pt>
                <c:pt idx="5212">
                  <c:v>92.15</c:v>
                </c:pt>
                <c:pt idx="5213">
                  <c:v>91.76</c:v>
                </c:pt>
                <c:pt idx="5214">
                  <c:v>91.11</c:v>
                </c:pt>
                <c:pt idx="5215">
                  <c:v>91.55</c:v>
                </c:pt>
                <c:pt idx="5216">
                  <c:v>91.76</c:v>
                </c:pt>
                <c:pt idx="5217">
                  <c:v>92.4</c:v>
                </c:pt>
                <c:pt idx="5218">
                  <c:v>91.92</c:v>
                </c:pt>
                <c:pt idx="5219">
                  <c:v>91.81</c:v>
                </c:pt>
                <c:pt idx="5220">
                  <c:v>92.66</c:v>
                </c:pt>
                <c:pt idx="5221">
                  <c:v>91.17</c:v>
                </c:pt>
                <c:pt idx="5222">
                  <c:v>90.54</c:v>
                </c:pt>
                <c:pt idx="5223">
                  <c:v>90.52</c:v>
                </c:pt>
                <c:pt idx="5224">
                  <c:v>89.24</c:v>
                </c:pt>
                <c:pt idx="5225">
                  <c:v>88.87</c:v>
                </c:pt>
                <c:pt idx="5226">
                  <c:v>89.12</c:v>
                </c:pt>
                <c:pt idx="5227">
                  <c:v>89.11</c:v>
                </c:pt>
                <c:pt idx="5228">
                  <c:v>89.14</c:v>
                </c:pt>
                <c:pt idx="5229">
                  <c:v>89.34</c:v>
                </c:pt>
                <c:pt idx="5230">
                  <c:v>89.07</c:v>
                </c:pt>
                <c:pt idx="5231">
                  <c:v>89.1</c:v>
                </c:pt>
                <c:pt idx="5232">
                  <c:v>88.99</c:v>
                </c:pt>
                <c:pt idx="5233">
                  <c:v>88.63</c:v>
                </c:pt>
                <c:pt idx="5234">
                  <c:v>88.61</c:v>
                </c:pt>
                <c:pt idx="5235">
                  <c:v>87.93</c:v>
                </c:pt>
                <c:pt idx="5236">
                  <c:v>87.23</c:v>
                </c:pt>
                <c:pt idx="5237">
                  <c:v>87.57</c:v>
                </c:pt>
                <c:pt idx="5238">
                  <c:v>87.46</c:v>
                </c:pt>
                <c:pt idx="5239">
                  <c:v>86.86</c:v>
                </c:pt>
                <c:pt idx="5240">
                  <c:v>86.96</c:v>
                </c:pt>
                <c:pt idx="5241">
                  <c:v>88.48</c:v>
                </c:pt>
                <c:pt idx="5242">
                  <c:v>88.34</c:v>
                </c:pt>
                <c:pt idx="5243">
                  <c:v>88.37</c:v>
                </c:pt>
                <c:pt idx="5244">
                  <c:v>88.05</c:v>
                </c:pt>
                <c:pt idx="5245">
                  <c:v>87.88</c:v>
                </c:pt>
                <c:pt idx="5246">
                  <c:v>87.61</c:v>
                </c:pt>
                <c:pt idx="5247">
                  <c:v>86.77</c:v>
                </c:pt>
                <c:pt idx="5248">
                  <c:v>85.91</c:v>
                </c:pt>
                <c:pt idx="5249">
                  <c:v>86.16</c:v>
                </c:pt>
                <c:pt idx="5250">
                  <c:v>87.53</c:v>
                </c:pt>
                <c:pt idx="5251">
                  <c:v>87.73</c:v>
                </c:pt>
                <c:pt idx="5252">
                  <c:v>87.87</c:v>
                </c:pt>
                <c:pt idx="5253">
                  <c:v>87.96</c:v>
                </c:pt>
                <c:pt idx="5254">
                  <c:v>87.38</c:v>
                </c:pt>
                <c:pt idx="5255">
                  <c:v>87.31</c:v>
                </c:pt>
                <c:pt idx="5256">
                  <c:v>87.08</c:v>
                </c:pt>
                <c:pt idx="5257">
                  <c:v>86.62</c:v>
                </c:pt>
                <c:pt idx="5258">
                  <c:v>85.69</c:v>
                </c:pt>
                <c:pt idx="5259">
                  <c:v>84.69</c:v>
                </c:pt>
                <c:pt idx="5260">
                  <c:v>85.06</c:v>
                </c:pt>
                <c:pt idx="5261">
                  <c:v>84.46</c:v>
                </c:pt>
                <c:pt idx="5262">
                  <c:v>84.96</c:v>
                </c:pt>
                <c:pt idx="5263">
                  <c:v>84.85</c:v>
                </c:pt>
                <c:pt idx="5264">
                  <c:v>84.69</c:v>
                </c:pt>
                <c:pt idx="5265">
                  <c:v>84.96</c:v>
                </c:pt>
                <c:pt idx="5266">
                  <c:v>85.63</c:v>
                </c:pt>
                <c:pt idx="5267">
                  <c:v>84.23</c:v>
                </c:pt>
                <c:pt idx="5268">
                  <c:v>84.11</c:v>
                </c:pt>
                <c:pt idx="5269">
                  <c:v>83.91</c:v>
                </c:pt>
                <c:pt idx="5270">
                  <c:v>86.32</c:v>
                </c:pt>
                <c:pt idx="5271">
                  <c:v>87.52</c:v>
                </c:pt>
                <c:pt idx="5272">
                  <c:v>87.26</c:v>
                </c:pt>
                <c:pt idx="5273">
                  <c:v>87.96</c:v>
                </c:pt>
                <c:pt idx="5274">
                  <c:v>89.38</c:v>
                </c:pt>
                <c:pt idx="5275">
                  <c:v>88.99</c:v>
                </c:pt>
                <c:pt idx="5276">
                  <c:v>87.41</c:v>
                </c:pt>
                <c:pt idx="5277">
                  <c:v>87.31</c:v>
                </c:pt>
                <c:pt idx="5278">
                  <c:v>87.13</c:v>
                </c:pt>
                <c:pt idx="5279">
                  <c:v>87.28</c:v>
                </c:pt>
                <c:pt idx="5280">
                  <c:v>88</c:v>
                </c:pt>
                <c:pt idx="5281">
                  <c:v>87.48</c:v>
                </c:pt>
                <c:pt idx="5282">
                  <c:v>88.32</c:v>
                </c:pt>
                <c:pt idx="5283">
                  <c:v>88.04</c:v>
                </c:pt>
                <c:pt idx="5284">
                  <c:v>87.91</c:v>
                </c:pt>
                <c:pt idx="5285">
                  <c:v>88.42</c:v>
                </c:pt>
                <c:pt idx="5286">
                  <c:v>88.41</c:v>
                </c:pt>
                <c:pt idx="5287">
                  <c:v>87.91</c:v>
                </c:pt>
                <c:pt idx="5288">
                  <c:v>87.41</c:v>
                </c:pt>
                <c:pt idx="5289">
                  <c:v>86.95</c:v>
                </c:pt>
                <c:pt idx="5290">
                  <c:v>86.77</c:v>
                </c:pt>
                <c:pt idx="5291">
                  <c:v>85.89</c:v>
                </c:pt>
                <c:pt idx="5292">
                  <c:v>86.83</c:v>
                </c:pt>
                <c:pt idx="5293">
                  <c:v>87.7</c:v>
                </c:pt>
                <c:pt idx="5294">
                  <c:v>88.23</c:v>
                </c:pt>
                <c:pt idx="5295">
                  <c:v>88.82</c:v>
                </c:pt>
                <c:pt idx="5296">
                  <c:v>88.78</c:v>
                </c:pt>
                <c:pt idx="5297">
                  <c:v>89.79</c:v>
                </c:pt>
                <c:pt idx="5298">
                  <c:v>89.62</c:v>
                </c:pt>
                <c:pt idx="5299">
                  <c:v>89.71</c:v>
                </c:pt>
                <c:pt idx="5300">
                  <c:v>90.13</c:v>
                </c:pt>
                <c:pt idx="5301">
                  <c:v>89.97</c:v>
                </c:pt>
                <c:pt idx="5302">
                  <c:v>90.35</c:v>
                </c:pt>
                <c:pt idx="5303">
                  <c:v>89.55</c:v>
                </c:pt>
                <c:pt idx="5304">
                  <c:v>89.09</c:v>
                </c:pt>
                <c:pt idx="5305">
                  <c:v>89.32</c:v>
                </c:pt>
                <c:pt idx="5306">
                  <c:v>89.51</c:v>
                </c:pt>
                <c:pt idx="5307">
                  <c:v>90.3</c:v>
                </c:pt>
                <c:pt idx="5308">
                  <c:v>90.77</c:v>
                </c:pt>
                <c:pt idx="5309">
                  <c:v>90.91</c:v>
                </c:pt>
                <c:pt idx="5310">
                  <c:v>90.66</c:v>
                </c:pt>
                <c:pt idx="5311">
                  <c:v>90.42</c:v>
                </c:pt>
                <c:pt idx="5312">
                  <c:v>90.83</c:v>
                </c:pt>
                <c:pt idx="5313">
                  <c:v>90.4</c:v>
                </c:pt>
                <c:pt idx="5314">
                  <c:v>90.87</c:v>
                </c:pt>
                <c:pt idx="5315">
                  <c:v>90.8</c:v>
                </c:pt>
                <c:pt idx="5316">
                  <c:v>91.98</c:v>
                </c:pt>
                <c:pt idx="5317">
                  <c:v>91.18</c:v>
                </c:pt>
                <c:pt idx="5318">
                  <c:v>91.38</c:v>
                </c:pt>
                <c:pt idx="5319">
                  <c:v>92.31</c:v>
                </c:pt>
                <c:pt idx="5320">
                  <c:v>92.36</c:v>
                </c:pt>
                <c:pt idx="5321">
                  <c:v>91.99</c:v>
                </c:pt>
                <c:pt idx="5322">
                  <c:v>91.84</c:v>
                </c:pt>
                <c:pt idx="5323">
                  <c:v>91.36</c:v>
                </c:pt>
                <c:pt idx="5324">
                  <c:v>91.8</c:v>
                </c:pt>
                <c:pt idx="5325">
                  <c:v>90.72</c:v>
                </c:pt>
                <c:pt idx="5326">
                  <c:v>90.89</c:v>
                </c:pt>
                <c:pt idx="5327">
                  <c:v>90.88</c:v>
                </c:pt>
                <c:pt idx="5328">
                  <c:v>91.39</c:v>
                </c:pt>
                <c:pt idx="5329">
                  <c:v>90.99</c:v>
                </c:pt>
                <c:pt idx="5330">
                  <c:v>90.08</c:v>
                </c:pt>
                <c:pt idx="5331">
                  <c:v>90.04</c:v>
                </c:pt>
                <c:pt idx="5332">
                  <c:v>89.9</c:v>
                </c:pt>
                <c:pt idx="5333">
                  <c:v>90.06</c:v>
                </c:pt>
                <c:pt idx="5334">
                  <c:v>89.35</c:v>
                </c:pt>
                <c:pt idx="5335">
                  <c:v>90.31</c:v>
                </c:pt>
                <c:pt idx="5336">
                  <c:v>90.9</c:v>
                </c:pt>
                <c:pt idx="5337">
                  <c:v>90.83</c:v>
                </c:pt>
                <c:pt idx="5338">
                  <c:v>91.11</c:v>
                </c:pt>
                <c:pt idx="5339">
                  <c:v>91.53</c:v>
                </c:pt>
                <c:pt idx="5340">
                  <c:v>91.25</c:v>
                </c:pt>
                <c:pt idx="5341">
                  <c:v>91.45</c:v>
                </c:pt>
                <c:pt idx="5342">
                  <c:v>91.12</c:v>
                </c:pt>
                <c:pt idx="5343">
                  <c:v>91.16</c:v>
                </c:pt>
                <c:pt idx="5344">
                  <c:v>90.57</c:v>
                </c:pt>
                <c:pt idx="5345">
                  <c:v>90.51</c:v>
                </c:pt>
                <c:pt idx="5346">
                  <c:v>90.56</c:v>
                </c:pt>
                <c:pt idx="5347">
                  <c:v>90.73</c:v>
                </c:pt>
                <c:pt idx="5348">
                  <c:v>90.33</c:v>
                </c:pt>
                <c:pt idx="5349">
                  <c:v>89.81</c:v>
                </c:pt>
                <c:pt idx="5350">
                  <c:v>90.11</c:v>
                </c:pt>
                <c:pt idx="5351">
                  <c:v>89.69</c:v>
                </c:pt>
                <c:pt idx="5352">
                  <c:v>89.26</c:v>
                </c:pt>
                <c:pt idx="5353">
                  <c:v>89.75</c:v>
                </c:pt>
                <c:pt idx="5354">
                  <c:v>89.99</c:v>
                </c:pt>
                <c:pt idx="5355">
                  <c:v>89.73</c:v>
                </c:pt>
                <c:pt idx="5356">
                  <c:v>88.84</c:v>
                </c:pt>
                <c:pt idx="5357">
                  <c:v>88.13</c:v>
                </c:pt>
                <c:pt idx="5358">
                  <c:v>88.13</c:v>
                </c:pt>
                <c:pt idx="5359">
                  <c:v>88.16</c:v>
                </c:pt>
                <c:pt idx="5360">
                  <c:v>87.37</c:v>
                </c:pt>
                <c:pt idx="5361">
                  <c:v>87.2</c:v>
                </c:pt>
                <c:pt idx="5362">
                  <c:v>87.66</c:v>
                </c:pt>
                <c:pt idx="5363">
                  <c:v>88.21</c:v>
                </c:pt>
                <c:pt idx="5364">
                  <c:v>88.26</c:v>
                </c:pt>
                <c:pt idx="5365">
                  <c:v>88.02</c:v>
                </c:pt>
                <c:pt idx="5366">
                  <c:v>89.12</c:v>
                </c:pt>
                <c:pt idx="5367">
                  <c:v>88.52</c:v>
                </c:pt>
                <c:pt idx="5368">
                  <c:v>87.5</c:v>
                </c:pt>
                <c:pt idx="5369">
                  <c:v>87.26</c:v>
                </c:pt>
                <c:pt idx="5370">
                  <c:v>87.57</c:v>
                </c:pt>
                <c:pt idx="5371">
                  <c:v>87.39</c:v>
                </c:pt>
                <c:pt idx="5372">
                  <c:v>87.25</c:v>
                </c:pt>
                <c:pt idx="5373">
                  <c:v>86.69</c:v>
                </c:pt>
                <c:pt idx="5374">
                  <c:v>86.66</c:v>
                </c:pt>
                <c:pt idx="5375">
                  <c:v>86.84</c:v>
                </c:pt>
                <c:pt idx="5376">
                  <c:v>86.89</c:v>
                </c:pt>
                <c:pt idx="5377">
                  <c:v>86.04</c:v>
                </c:pt>
                <c:pt idx="5378">
                  <c:v>87.3</c:v>
                </c:pt>
                <c:pt idx="5379">
                  <c:v>87.01</c:v>
                </c:pt>
                <c:pt idx="5380">
                  <c:v>86.71</c:v>
                </c:pt>
                <c:pt idx="5381">
                  <c:v>87.18</c:v>
                </c:pt>
                <c:pt idx="5382">
                  <c:v>86.86</c:v>
                </c:pt>
                <c:pt idx="5383">
                  <c:v>87.11</c:v>
                </c:pt>
                <c:pt idx="5384">
                  <c:v>86.87</c:v>
                </c:pt>
                <c:pt idx="5385">
                  <c:v>86.75</c:v>
                </c:pt>
                <c:pt idx="5386">
                  <c:v>86.05</c:v>
                </c:pt>
                <c:pt idx="5387">
                  <c:v>85.4</c:v>
                </c:pt>
                <c:pt idx="5388">
                  <c:v>85.19</c:v>
                </c:pt>
                <c:pt idx="5389">
                  <c:v>84.51</c:v>
                </c:pt>
                <c:pt idx="5390">
                  <c:v>84.78</c:v>
                </c:pt>
                <c:pt idx="5391">
                  <c:v>84.73</c:v>
                </c:pt>
                <c:pt idx="5392">
                  <c:v>84.11</c:v>
                </c:pt>
                <c:pt idx="5393">
                  <c:v>84.21</c:v>
                </c:pt>
                <c:pt idx="5394">
                  <c:v>83.14</c:v>
                </c:pt>
                <c:pt idx="5395">
                  <c:v>83.14</c:v>
                </c:pt>
                <c:pt idx="5396">
                  <c:v>84.39</c:v>
                </c:pt>
                <c:pt idx="5397">
                  <c:v>83.63</c:v>
                </c:pt>
                <c:pt idx="5398">
                  <c:v>82.84</c:v>
                </c:pt>
                <c:pt idx="5399">
                  <c:v>83.19</c:v>
                </c:pt>
                <c:pt idx="5400">
                  <c:v>83.07</c:v>
                </c:pt>
                <c:pt idx="5401">
                  <c:v>82.7</c:v>
                </c:pt>
                <c:pt idx="5402">
                  <c:v>81.98</c:v>
                </c:pt>
                <c:pt idx="5403">
                  <c:v>83.48</c:v>
                </c:pt>
                <c:pt idx="5404">
                  <c:v>83.35</c:v>
                </c:pt>
                <c:pt idx="5405">
                  <c:v>83.35</c:v>
                </c:pt>
                <c:pt idx="5406">
                  <c:v>83.22</c:v>
                </c:pt>
                <c:pt idx="5407">
                  <c:v>84.05</c:v>
                </c:pt>
                <c:pt idx="5408">
                  <c:v>83.02</c:v>
                </c:pt>
                <c:pt idx="5409">
                  <c:v>82.6</c:v>
                </c:pt>
                <c:pt idx="5410">
                  <c:v>83.02</c:v>
                </c:pt>
                <c:pt idx="5411">
                  <c:v>82.92</c:v>
                </c:pt>
                <c:pt idx="5412">
                  <c:v>82.59</c:v>
                </c:pt>
                <c:pt idx="5413">
                  <c:v>82.62</c:v>
                </c:pt>
                <c:pt idx="5414">
                  <c:v>82.72</c:v>
                </c:pt>
                <c:pt idx="5415">
                  <c:v>83.08</c:v>
                </c:pt>
                <c:pt idx="5416">
                  <c:v>82.72</c:v>
                </c:pt>
                <c:pt idx="5417">
                  <c:v>82.2</c:v>
                </c:pt>
                <c:pt idx="5418">
                  <c:v>82.16</c:v>
                </c:pt>
                <c:pt idx="5419">
                  <c:v>82.26</c:v>
                </c:pt>
                <c:pt idx="5420">
                  <c:v>82.08</c:v>
                </c:pt>
                <c:pt idx="5421">
                  <c:v>81.72</c:v>
                </c:pt>
                <c:pt idx="5422">
                  <c:v>82.15</c:v>
                </c:pt>
                <c:pt idx="5423">
                  <c:v>82.02</c:v>
                </c:pt>
                <c:pt idx="5424">
                  <c:v>81.77</c:v>
                </c:pt>
                <c:pt idx="5425">
                  <c:v>81.58</c:v>
                </c:pt>
                <c:pt idx="5426">
                  <c:v>81.28</c:v>
                </c:pt>
                <c:pt idx="5427">
                  <c:v>80.44</c:v>
                </c:pt>
                <c:pt idx="5428">
                  <c:v>79.27</c:v>
                </c:pt>
                <c:pt idx="5429">
                  <c:v>79.239999999999995</c:v>
                </c:pt>
                <c:pt idx="5430">
                  <c:v>79.510000000000005</c:v>
                </c:pt>
                <c:pt idx="5431">
                  <c:v>79.569999999999993</c:v>
                </c:pt>
                <c:pt idx="5432">
                  <c:v>79.48</c:v>
                </c:pt>
                <c:pt idx="5433">
                  <c:v>79.12</c:v>
                </c:pt>
                <c:pt idx="5434">
                  <c:v>78.53</c:v>
                </c:pt>
                <c:pt idx="5435">
                  <c:v>78.650000000000006</c:v>
                </c:pt>
                <c:pt idx="5436">
                  <c:v>79.569999999999993</c:v>
                </c:pt>
                <c:pt idx="5437">
                  <c:v>79.05</c:v>
                </c:pt>
                <c:pt idx="5438">
                  <c:v>78.64</c:v>
                </c:pt>
                <c:pt idx="5439">
                  <c:v>81.209999999999994</c:v>
                </c:pt>
                <c:pt idx="5440">
                  <c:v>81.56</c:v>
                </c:pt>
                <c:pt idx="5441">
                  <c:v>82.92</c:v>
                </c:pt>
                <c:pt idx="5442">
                  <c:v>84.58</c:v>
                </c:pt>
                <c:pt idx="5443">
                  <c:v>85.25</c:v>
                </c:pt>
                <c:pt idx="5444">
                  <c:v>86.73</c:v>
                </c:pt>
                <c:pt idx="5445">
                  <c:v>85.72</c:v>
                </c:pt>
                <c:pt idx="5446">
                  <c:v>86.73</c:v>
                </c:pt>
                <c:pt idx="5447">
                  <c:v>86.27</c:v>
                </c:pt>
                <c:pt idx="5448">
                  <c:v>86.45</c:v>
                </c:pt>
                <c:pt idx="5449">
                  <c:v>86.2</c:v>
                </c:pt>
                <c:pt idx="5450">
                  <c:v>85.76</c:v>
                </c:pt>
                <c:pt idx="5451">
                  <c:v>85.61</c:v>
                </c:pt>
                <c:pt idx="5452">
                  <c:v>84.27</c:v>
                </c:pt>
                <c:pt idx="5453">
                  <c:v>82.51</c:v>
                </c:pt>
                <c:pt idx="5454">
                  <c:v>83.1</c:v>
                </c:pt>
                <c:pt idx="5455">
                  <c:v>83.83</c:v>
                </c:pt>
                <c:pt idx="5456">
                  <c:v>83.72</c:v>
                </c:pt>
                <c:pt idx="5457">
                  <c:v>84.57</c:v>
                </c:pt>
                <c:pt idx="5458">
                  <c:v>84.72</c:v>
                </c:pt>
                <c:pt idx="5459">
                  <c:v>85.62</c:v>
                </c:pt>
                <c:pt idx="5460">
                  <c:v>86.91</c:v>
                </c:pt>
                <c:pt idx="5461">
                  <c:v>86.72</c:v>
                </c:pt>
                <c:pt idx="5462">
                  <c:v>85.89</c:v>
                </c:pt>
                <c:pt idx="5463">
                  <c:v>85.19</c:v>
                </c:pt>
                <c:pt idx="5464">
                  <c:v>85.2</c:v>
                </c:pt>
                <c:pt idx="5465">
                  <c:v>84.86</c:v>
                </c:pt>
                <c:pt idx="5466">
                  <c:v>85.8</c:v>
                </c:pt>
                <c:pt idx="5467">
                  <c:v>86.71</c:v>
                </c:pt>
                <c:pt idx="5468">
                  <c:v>87.55</c:v>
                </c:pt>
                <c:pt idx="5469">
                  <c:v>87.93</c:v>
                </c:pt>
                <c:pt idx="5470">
                  <c:v>86.98</c:v>
                </c:pt>
                <c:pt idx="5471">
                  <c:v>87.81</c:v>
                </c:pt>
                <c:pt idx="5472">
                  <c:v>88.13</c:v>
                </c:pt>
                <c:pt idx="5473">
                  <c:v>87.63</c:v>
                </c:pt>
                <c:pt idx="5474">
                  <c:v>88.64</c:v>
                </c:pt>
                <c:pt idx="5475">
                  <c:v>88.16</c:v>
                </c:pt>
                <c:pt idx="5476">
                  <c:v>88.39</c:v>
                </c:pt>
                <c:pt idx="5477">
                  <c:v>89.77</c:v>
                </c:pt>
                <c:pt idx="5478">
                  <c:v>89.37</c:v>
                </c:pt>
                <c:pt idx="5479">
                  <c:v>89.76</c:v>
                </c:pt>
                <c:pt idx="5480">
                  <c:v>90</c:v>
                </c:pt>
                <c:pt idx="5481">
                  <c:v>90.56</c:v>
                </c:pt>
                <c:pt idx="5482">
                  <c:v>90.82</c:v>
                </c:pt>
                <c:pt idx="5483">
                  <c:v>90.73</c:v>
                </c:pt>
                <c:pt idx="5484">
                  <c:v>90.3</c:v>
                </c:pt>
                <c:pt idx="5485">
                  <c:v>89.97</c:v>
                </c:pt>
                <c:pt idx="5486">
                  <c:v>89.44</c:v>
                </c:pt>
                <c:pt idx="5487">
                  <c:v>90.61</c:v>
                </c:pt>
                <c:pt idx="5488">
                  <c:v>90.46</c:v>
                </c:pt>
                <c:pt idx="5489">
                  <c:v>90.41</c:v>
                </c:pt>
                <c:pt idx="5490">
                  <c:v>90.04</c:v>
                </c:pt>
                <c:pt idx="5491">
                  <c:v>91.73</c:v>
                </c:pt>
                <c:pt idx="5492">
                  <c:v>91.34</c:v>
                </c:pt>
                <c:pt idx="5493">
                  <c:v>91.21</c:v>
                </c:pt>
                <c:pt idx="5494">
                  <c:v>90.9</c:v>
                </c:pt>
                <c:pt idx="5495">
                  <c:v>91.52</c:v>
                </c:pt>
                <c:pt idx="5496">
                  <c:v>91.12</c:v>
                </c:pt>
                <c:pt idx="5497">
                  <c:v>90.23</c:v>
                </c:pt>
                <c:pt idx="5498">
                  <c:v>90.33</c:v>
                </c:pt>
                <c:pt idx="5499">
                  <c:v>90.48</c:v>
                </c:pt>
                <c:pt idx="5500">
                  <c:v>90.8</c:v>
                </c:pt>
                <c:pt idx="5501">
                  <c:v>89.05</c:v>
                </c:pt>
                <c:pt idx="5502">
                  <c:v>89</c:v>
                </c:pt>
                <c:pt idx="5503">
                  <c:v>91.42</c:v>
                </c:pt>
                <c:pt idx="5504">
                  <c:v>91.93</c:v>
                </c:pt>
                <c:pt idx="5505">
                  <c:v>91.74</c:v>
                </c:pt>
                <c:pt idx="5506">
                  <c:v>91.28</c:v>
                </c:pt>
                <c:pt idx="5507">
                  <c:v>91.37</c:v>
                </c:pt>
                <c:pt idx="5508">
                  <c:v>90.81</c:v>
                </c:pt>
                <c:pt idx="5509">
                  <c:v>90.88</c:v>
                </c:pt>
                <c:pt idx="5510">
                  <c:v>91.26</c:v>
                </c:pt>
                <c:pt idx="5511">
                  <c:v>91.25</c:v>
                </c:pt>
                <c:pt idx="5512">
                  <c:v>92.45</c:v>
                </c:pt>
                <c:pt idx="5513">
                  <c:v>92.73</c:v>
                </c:pt>
                <c:pt idx="5514">
                  <c:v>92.83</c:v>
                </c:pt>
                <c:pt idx="5515">
                  <c:v>94.15</c:v>
                </c:pt>
                <c:pt idx="5516">
                  <c:v>93.9</c:v>
                </c:pt>
                <c:pt idx="5517">
                  <c:v>93.68</c:v>
                </c:pt>
                <c:pt idx="5518">
                  <c:v>93.87</c:v>
                </c:pt>
                <c:pt idx="5519">
                  <c:v>94.89</c:v>
                </c:pt>
                <c:pt idx="5520">
                  <c:v>93.87</c:v>
                </c:pt>
                <c:pt idx="5521">
                  <c:v>94.21</c:v>
                </c:pt>
                <c:pt idx="5522">
                  <c:v>94.34</c:v>
                </c:pt>
                <c:pt idx="5523">
                  <c:v>94.49</c:v>
                </c:pt>
                <c:pt idx="5524">
                  <c:v>93.71</c:v>
                </c:pt>
                <c:pt idx="5525">
                  <c:v>93.91</c:v>
                </c:pt>
                <c:pt idx="5526">
                  <c:v>93.63</c:v>
                </c:pt>
                <c:pt idx="5527">
                  <c:v>93.72</c:v>
                </c:pt>
                <c:pt idx="5528">
                  <c:v>94.19</c:v>
                </c:pt>
                <c:pt idx="5529">
                  <c:v>93.04</c:v>
                </c:pt>
                <c:pt idx="5530">
                  <c:v>92.98</c:v>
                </c:pt>
                <c:pt idx="5531">
                  <c:v>92.66</c:v>
                </c:pt>
                <c:pt idx="5532">
                  <c:v>93.34</c:v>
                </c:pt>
                <c:pt idx="5533">
                  <c:v>92.31</c:v>
                </c:pt>
                <c:pt idx="5534">
                  <c:v>91.24</c:v>
                </c:pt>
                <c:pt idx="5535">
                  <c:v>91.4</c:v>
                </c:pt>
                <c:pt idx="5536">
                  <c:v>92.07</c:v>
                </c:pt>
                <c:pt idx="5537">
                  <c:v>92.09</c:v>
                </c:pt>
                <c:pt idx="5538">
                  <c:v>93.37</c:v>
                </c:pt>
                <c:pt idx="5539">
                  <c:v>94.62</c:v>
                </c:pt>
                <c:pt idx="5540">
                  <c:v>94.83</c:v>
                </c:pt>
                <c:pt idx="5541">
                  <c:v>95.27</c:v>
                </c:pt>
                <c:pt idx="5542">
                  <c:v>95.1</c:v>
                </c:pt>
                <c:pt idx="5543">
                  <c:v>95.14</c:v>
                </c:pt>
                <c:pt idx="5544">
                  <c:v>95.17</c:v>
                </c:pt>
                <c:pt idx="5545">
                  <c:v>94.66</c:v>
                </c:pt>
                <c:pt idx="5546">
                  <c:v>95.19</c:v>
                </c:pt>
                <c:pt idx="5547">
                  <c:v>94.97</c:v>
                </c:pt>
                <c:pt idx="5548">
                  <c:v>95.39</c:v>
                </c:pt>
                <c:pt idx="5549">
                  <c:v>93.74</c:v>
                </c:pt>
                <c:pt idx="5550">
                  <c:v>93.46</c:v>
                </c:pt>
                <c:pt idx="5551">
                  <c:v>93.78</c:v>
                </c:pt>
                <c:pt idx="5552">
                  <c:v>93.96</c:v>
                </c:pt>
                <c:pt idx="5553">
                  <c:v>93</c:v>
                </c:pt>
                <c:pt idx="5554">
                  <c:v>93.24</c:v>
                </c:pt>
                <c:pt idx="5555">
                  <c:v>93.87</c:v>
                </c:pt>
                <c:pt idx="5556">
                  <c:v>93.98</c:v>
                </c:pt>
                <c:pt idx="5557">
                  <c:v>94.42</c:v>
                </c:pt>
                <c:pt idx="5558">
                  <c:v>94.44</c:v>
                </c:pt>
                <c:pt idx="5559">
                  <c:v>93.77</c:v>
                </c:pt>
                <c:pt idx="5560">
                  <c:v>93.83</c:v>
                </c:pt>
                <c:pt idx="5561">
                  <c:v>93.24</c:v>
                </c:pt>
                <c:pt idx="5562">
                  <c:v>94.55</c:v>
                </c:pt>
                <c:pt idx="5563">
                  <c:v>94.25</c:v>
                </c:pt>
                <c:pt idx="5564">
                  <c:v>96.04</c:v>
                </c:pt>
                <c:pt idx="5565">
                  <c:v>95.96</c:v>
                </c:pt>
                <c:pt idx="5566">
                  <c:v>95.86</c:v>
                </c:pt>
                <c:pt idx="5567">
                  <c:v>95.98</c:v>
                </c:pt>
                <c:pt idx="5568">
                  <c:v>95.95</c:v>
                </c:pt>
                <c:pt idx="5569">
                  <c:v>95.71</c:v>
                </c:pt>
                <c:pt idx="5570">
                  <c:v>95.66</c:v>
                </c:pt>
                <c:pt idx="5571">
                  <c:v>94.44</c:v>
                </c:pt>
                <c:pt idx="5572">
                  <c:v>93.98</c:v>
                </c:pt>
                <c:pt idx="5573">
                  <c:v>94.1</c:v>
                </c:pt>
                <c:pt idx="5574">
                  <c:v>94.02</c:v>
                </c:pt>
                <c:pt idx="5575">
                  <c:v>94.57</c:v>
                </c:pt>
                <c:pt idx="5576">
                  <c:v>94.66</c:v>
                </c:pt>
                <c:pt idx="5577">
                  <c:v>94.15</c:v>
                </c:pt>
                <c:pt idx="5578">
                  <c:v>93.9</c:v>
                </c:pt>
                <c:pt idx="5579">
                  <c:v>93.57</c:v>
                </c:pt>
                <c:pt idx="5580">
                  <c:v>92.94</c:v>
                </c:pt>
                <c:pt idx="5581">
                  <c:v>92</c:v>
                </c:pt>
                <c:pt idx="5582">
                  <c:v>92.44</c:v>
                </c:pt>
                <c:pt idx="5583">
                  <c:v>92.13</c:v>
                </c:pt>
                <c:pt idx="5584">
                  <c:v>92.78</c:v>
                </c:pt>
                <c:pt idx="5585">
                  <c:v>92.87</c:v>
                </c:pt>
                <c:pt idx="5586">
                  <c:v>92.29</c:v>
                </c:pt>
                <c:pt idx="5587">
                  <c:v>91.49</c:v>
                </c:pt>
                <c:pt idx="5588">
                  <c:v>90.85</c:v>
                </c:pt>
                <c:pt idx="5589">
                  <c:v>91.44</c:v>
                </c:pt>
                <c:pt idx="5590">
                  <c:v>91.83</c:v>
                </c:pt>
                <c:pt idx="5591">
                  <c:v>92.2</c:v>
                </c:pt>
                <c:pt idx="5592">
                  <c:v>91.03</c:v>
                </c:pt>
                <c:pt idx="5593">
                  <c:v>90.74</c:v>
                </c:pt>
                <c:pt idx="5594">
                  <c:v>91.16</c:v>
                </c:pt>
                <c:pt idx="5595">
                  <c:v>90.89</c:v>
                </c:pt>
                <c:pt idx="5596">
                  <c:v>89.91</c:v>
                </c:pt>
                <c:pt idx="5597">
                  <c:v>89.1</c:v>
                </c:pt>
                <c:pt idx="5598">
                  <c:v>90.01</c:v>
                </c:pt>
                <c:pt idx="5599">
                  <c:v>89.91</c:v>
                </c:pt>
                <c:pt idx="5600">
                  <c:v>89.77</c:v>
                </c:pt>
                <c:pt idx="5601">
                  <c:v>90.14</c:v>
                </c:pt>
                <c:pt idx="5602">
                  <c:v>89.86</c:v>
                </c:pt>
                <c:pt idx="5603">
                  <c:v>89.59</c:v>
                </c:pt>
                <c:pt idx="5604">
                  <c:v>89.63</c:v>
                </c:pt>
                <c:pt idx="5605">
                  <c:v>89.22</c:v>
                </c:pt>
                <c:pt idx="5606">
                  <c:v>89.65</c:v>
                </c:pt>
                <c:pt idx="5607">
                  <c:v>91.04</c:v>
                </c:pt>
                <c:pt idx="5608">
                  <c:v>90.96</c:v>
                </c:pt>
                <c:pt idx="5609">
                  <c:v>91.21</c:v>
                </c:pt>
                <c:pt idx="5610">
                  <c:v>91.35</c:v>
                </c:pt>
                <c:pt idx="5611">
                  <c:v>90.55</c:v>
                </c:pt>
                <c:pt idx="5612">
                  <c:v>91.06</c:v>
                </c:pt>
                <c:pt idx="5613">
                  <c:v>91.29</c:v>
                </c:pt>
                <c:pt idx="5614">
                  <c:v>91.02</c:v>
                </c:pt>
                <c:pt idx="5615">
                  <c:v>90.52</c:v>
                </c:pt>
                <c:pt idx="5616">
                  <c:v>90.93</c:v>
                </c:pt>
                <c:pt idx="5617">
                  <c:v>91.24</c:v>
                </c:pt>
                <c:pt idx="5618">
                  <c:v>90.92</c:v>
                </c:pt>
                <c:pt idx="5619">
                  <c:v>90.74</c:v>
                </c:pt>
                <c:pt idx="5620">
                  <c:v>89.79</c:v>
                </c:pt>
                <c:pt idx="5621">
                  <c:v>89.17</c:v>
                </c:pt>
                <c:pt idx="5622">
                  <c:v>89.35</c:v>
                </c:pt>
                <c:pt idx="5623">
                  <c:v>89.53</c:v>
                </c:pt>
                <c:pt idx="5624">
                  <c:v>89.59</c:v>
                </c:pt>
                <c:pt idx="5625">
                  <c:v>91</c:v>
                </c:pt>
                <c:pt idx="5626">
                  <c:v>90.57</c:v>
                </c:pt>
                <c:pt idx="5627">
                  <c:v>90.53</c:v>
                </c:pt>
                <c:pt idx="5628">
                  <c:v>91.97</c:v>
                </c:pt>
                <c:pt idx="5629">
                  <c:v>90.55</c:v>
                </c:pt>
                <c:pt idx="5630">
                  <c:v>91.44</c:v>
                </c:pt>
                <c:pt idx="5631">
                  <c:v>91.34</c:v>
                </c:pt>
                <c:pt idx="5632">
                  <c:v>92.18</c:v>
                </c:pt>
                <c:pt idx="5633">
                  <c:v>92.81</c:v>
                </c:pt>
                <c:pt idx="5634">
                  <c:v>92.76</c:v>
                </c:pt>
                <c:pt idx="5635">
                  <c:v>94.05</c:v>
                </c:pt>
                <c:pt idx="5636">
                  <c:v>94.36</c:v>
                </c:pt>
                <c:pt idx="5637">
                  <c:v>94.76</c:v>
                </c:pt>
                <c:pt idx="5638">
                  <c:v>94.45</c:v>
                </c:pt>
                <c:pt idx="5639">
                  <c:v>95.12</c:v>
                </c:pt>
                <c:pt idx="5640">
                  <c:v>94.6</c:v>
                </c:pt>
                <c:pt idx="5641">
                  <c:v>94.36</c:v>
                </c:pt>
                <c:pt idx="5642">
                  <c:v>93.73</c:v>
                </c:pt>
                <c:pt idx="5643">
                  <c:v>94.64</c:v>
                </c:pt>
                <c:pt idx="5644">
                  <c:v>94.13</c:v>
                </c:pt>
                <c:pt idx="5645">
                  <c:v>94.48</c:v>
                </c:pt>
                <c:pt idx="5646">
                  <c:v>94.73</c:v>
                </c:pt>
                <c:pt idx="5647">
                  <c:v>94.91</c:v>
                </c:pt>
                <c:pt idx="5648">
                  <c:v>94.89</c:v>
                </c:pt>
                <c:pt idx="5649">
                  <c:v>95.97</c:v>
                </c:pt>
                <c:pt idx="5650">
                  <c:v>96.22</c:v>
                </c:pt>
                <c:pt idx="5651">
                  <c:v>95.39</c:v>
                </c:pt>
                <c:pt idx="5652">
                  <c:v>95.25</c:v>
                </c:pt>
                <c:pt idx="5653">
                  <c:v>95.63</c:v>
                </c:pt>
                <c:pt idx="5654">
                  <c:v>95.31</c:v>
                </c:pt>
                <c:pt idx="5655">
                  <c:v>94.9</c:v>
                </c:pt>
                <c:pt idx="5656">
                  <c:v>94.64</c:v>
                </c:pt>
                <c:pt idx="5657">
                  <c:v>94.61</c:v>
                </c:pt>
                <c:pt idx="5658">
                  <c:v>94.65</c:v>
                </c:pt>
                <c:pt idx="5659">
                  <c:v>95.34</c:v>
                </c:pt>
                <c:pt idx="5660">
                  <c:v>95.5</c:v>
                </c:pt>
                <c:pt idx="5661">
                  <c:v>95.61</c:v>
                </c:pt>
                <c:pt idx="5662">
                  <c:v>95.01</c:v>
                </c:pt>
                <c:pt idx="5663">
                  <c:v>96.37</c:v>
                </c:pt>
                <c:pt idx="5664">
                  <c:v>96.33</c:v>
                </c:pt>
                <c:pt idx="5665">
                  <c:v>95.06</c:v>
                </c:pt>
                <c:pt idx="5666">
                  <c:v>94.92</c:v>
                </c:pt>
                <c:pt idx="5667">
                  <c:v>94.84</c:v>
                </c:pt>
                <c:pt idx="5668">
                  <c:v>94.98</c:v>
                </c:pt>
                <c:pt idx="5669">
                  <c:v>94.55</c:v>
                </c:pt>
                <c:pt idx="5670">
                  <c:v>94.82</c:v>
                </c:pt>
                <c:pt idx="5671">
                  <c:v>95.86</c:v>
                </c:pt>
                <c:pt idx="5672">
                  <c:v>95.76</c:v>
                </c:pt>
                <c:pt idx="5673">
                  <c:v>95.63</c:v>
                </c:pt>
                <c:pt idx="5674">
                  <c:v>95.66</c:v>
                </c:pt>
                <c:pt idx="5675">
                  <c:v>94.26</c:v>
                </c:pt>
                <c:pt idx="5676">
                  <c:v>94.27</c:v>
                </c:pt>
                <c:pt idx="5677">
                  <c:v>93.64</c:v>
                </c:pt>
                <c:pt idx="5678">
                  <c:v>94.43</c:v>
                </c:pt>
                <c:pt idx="5679">
                  <c:v>93.64</c:v>
                </c:pt>
                <c:pt idx="5680">
                  <c:v>94.09</c:v>
                </c:pt>
                <c:pt idx="5681">
                  <c:v>93.77</c:v>
                </c:pt>
                <c:pt idx="5682">
                  <c:v>94.23</c:v>
                </c:pt>
                <c:pt idx="5683">
                  <c:v>93.5</c:v>
                </c:pt>
                <c:pt idx="5684">
                  <c:v>93.47</c:v>
                </c:pt>
                <c:pt idx="5685">
                  <c:v>93.83</c:v>
                </c:pt>
                <c:pt idx="5686">
                  <c:v>94.19</c:v>
                </c:pt>
                <c:pt idx="5687">
                  <c:v>93.27</c:v>
                </c:pt>
                <c:pt idx="5688">
                  <c:v>92.09</c:v>
                </c:pt>
                <c:pt idx="5689">
                  <c:v>92.4</c:v>
                </c:pt>
                <c:pt idx="5690">
                  <c:v>92.72</c:v>
                </c:pt>
                <c:pt idx="5691">
                  <c:v>92.02</c:v>
                </c:pt>
                <c:pt idx="5692">
                  <c:v>91.76</c:v>
                </c:pt>
                <c:pt idx="5693">
                  <c:v>92.18</c:v>
                </c:pt>
                <c:pt idx="5694">
                  <c:v>92.22</c:v>
                </c:pt>
                <c:pt idx="5695">
                  <c:v>91.75</c:v>
                </c:pt>
                <c:pt idx="5696">
                  <c:v>91.81</c:v>
                </c:pt>
                <c:pt idx="5697">
                  <c:v>92.3</c:v>
                </c:pt>
                <c:pt idx="5698">
                  <c:v>92.24</c:v>
                </c:pt>
                <c:pt idx="5699">
                  <c:v>93.88</c:v>
                </c:pt>
                <c:pt idx="5700">
                  <c:v>93.24</c:v>
                </c:pt>
                <c:pt idx="5701">
                  <c:v>93.66</c:v>
                </c:pt>
                <c:pt idx="5702">
                  <c:v>93.41</c:v>
                </c:pt>
                <c:pt idx="5703">
                  <c:v>93.09</c:v>
                </c:pt>
                <c:pt idx="5704">
                  <c:v>92.65</c:v>
                </c:pt>
                <c:pt idx="5705">
                  <c:v>92.73</c:v>
                </c:pt>
                <c:pt idx="5706">
                  <c:v>93.68</c:v>
                </c:pt>
                <c:pt idx="5707">
                  <c:v>93.52</c:v>
                </c:pt>
                <c:pt idx="5708">
                  <c:v>93.14</c:v>
                </c:pt>
                <c:pt idx="5709">
                  <c:v>93.22</c:v>
                </c:pt>
                <c:pt idx="5710">
                  <c:v>92.98</c:v>
                </c:pt>
                <c:pt idx="5711">
                  <c:v>93.05</c:v>
                </c:pt>
                <c:pt idx="5712">
                  <c:v>92.24</c:v>
                </c:pt>
                <c:pt idx="5713">
                  <c:v>92.33</c:v>
                </c:pt>
                <c:pt idx="5714">
                  <c:v>91.91</c:v>
                </c:pt>
                <c:pt idx="5715">
                  <c:v>92.47</c:v>
                </c:pt>
                <c:pt idx="5716">
                  <c:v>93.06</c:v>
                </c:pt>
                <c:pt idx="5717">
                  <c:v>93.22</c:v>
                </c:pt>
                <c:pt idx="5718">
                  <c:v>94.07</c:v>
                </c:pt>
                <c:pt idx="5719">
                  <c:v>94.05</c:v>
                </c:pt>
                <c:pt idx="5720">
                  <c:v>93.88</c:v>
                </c:pt>
                <c:pt idx="5721">
                  <c:v>94.81</c:v>
                </c:pt>
                <c:pt idx="5722">
                  <c:v>95.1</c:v>
                </c:pt>
                <c:pt idx="5723">
                  <c:v>95.35</c:v>
                </c:pt>
                <c:pt idx="5724">
                  <c:v>95.3</c:v>
                </c:pt>
                <c:pt idx="5725">
                  <c:v>95.37</c:v>
                </c:pt>
                <c:pt idx="5726">
                  <c:v>94.98</c:v>
                </c:pt>
                <c:pt idx="5727">
                  <c:v>95.7</c:v>
                </c:pt>
                <c:pt idx="5728">
                  <c:v>95.75</c:v>
                </c:pt>
                <c:pt idx="5729">
                  <c:v>95.95</c:v>
                </c:pt>
                <c:pt idx="5730">
                  <c:v>95.44</c:v>
                </c:pt>
                <c:pt idx="5731">
                  <c:v>95.63</c:v>
                </c:pt>
                <c:pt idx="5732">
                  <c:v>95.26</c:v>
                </c:pt>
                <c:pt idx="5733">
                  <c:v>95</c:v>
                </c:pt>
                <c:pt idx="5734">
                  <c:v>95.6</c:v>
                </c:pt>
                <c:pt idx="5735">
                  <c:v>95.25</c:v>
                </c:pt>
                <c:pt idx="5736">
                  <c:v>95.42</c:v>
                </c:pt>
                <c:pt idx="5737">
                  <c:v>94.75</c:v>
                </c:pt>
                <c:pt idx="5738">
                  <c:v>95.31</c:v>
                </c:pt>
                <c:pt idx="5739">
                  <c:v>95.67</c:v>
                </c:pt>
                <c:pt idx="5740">
                  <c:v>95.49</c:v>
                </c:pt>
                <c:pt idx="5741">
                  <c:v>96.03</c:v>
                </c:pt>
                <c:pt idx="5742">
                  <c:v>96.49</c:v>
                </c:pt>
                <c:pt idx="5743">
                  <c:v>96.09</c:v>
                </c:pt>
                <c:pt idx="5744">
                  <c:v>95.95</c:v>
                </c:pt>
                <c:pt idx="5745">
                  <c:v>95.86</c:v>
                </c:pt>
                <c:pt idx="5746">
                  <c:v>96.26</c:v>
                </c:pt>
                <c:pt idx="5747">
                  <c:v>96.12</c:v>
                </c:pt>
                <c:pt idx="5748">
                  <c:v>96.43</c:v>
                </c:pt>
                <c:pt idx="5749">
                  <c:v>96.63</c:v>
                </c:pt>
                <c:pt idx="5750">
                  <c:v>96.61</c:v>
                </c:pt>
                <c:pt idx="5751">
                  <c:v>96.16</c:v>
                </c:pt>
                <c:pt idx="5752">
                  <c:v>95.01</c:v>
                </c:pt>
                <c:pt idx="5753">
                  <c:v>95.15</c:v>
                </c:pt>
                <c:pt idx="5754">
                  <c:v>95.24</c:v>
                </c:pt>
                <c:pt idx="5755">
                  <c:v>96.16</c:v>
                </c:pt>
                <c:pt idx="5756">
                  <c:v>95.86</c:v>
                </c:pt>
                <c:pt idx="5757">
                  <c:v>96.35</c:v>
                </c:pt>
                <c:pt idx="5758">
                  <c:v>96.62</c:v>
                </c:pt>
                <c:pt idx="5759">
                  <c:v>96.87</c:v>
                </c:pt>
                <c:pt idx="5760">
                  <c:v>96.49</c:v>
                </c:pt>
                <c:pt idx="5761">
                  <c:v>96.52</c:v>
                </c:pt>
                <c:pt idx="5762">
                  <c:v>96.6</c:v>
                </c:pt>
                <c:pt idx="5763">
                  <c:v>96.43</c:v>
                </c:pt>
                <c:pt idx="5764">
                  <c:v>95.83</c:v>
                </c:pt>
                <c:pt idx="5765">
                  <c:v>95.32</c:v>
                </c:pt>
                <c:pt idx="5766">
                  <c:v>95.97</c:v>
                </c:pt>
                <c:pt idx="5767">
                  <c:v>95.83</c:v>
                </c:pt>
                <c:pt idx="5768">
                  <c:v>97.22</c:v>
                </c:pt>
                <c:pt idx="5769">
                  <c:v>97.46</c:v>
                </c:pt>
                <c:pt idx="5770">
                  <c:v>97.63</c:v>
                </c:pt>
                <c:pt idx="5771">
                  <c:v>97.72</c:v>
                </c:pt>
                <c:pt idx="5772">
                  <c:v>97.27</c:v>
                </c:pt>
                <c:pt idx="5773">
                  <c:v>97.32</c:v>
                </c:pt>
                <c:pt idx="5774">
                  <c:v>97.48</c:v>
                </c:pt>
                <c:pt idx="5775">
                  <c:v>96.7</c:v>
                </c:pt>
                <c:pt idx="5776">
                  <c:v>97.06</c:v>
                </c:pt>
                <c:pt idx="5777">
                  <c:v>97.27</c:v>
                </c:pt>
                <c:pt idx="5778">
                  <c:v>96.8</c:v>
                </c:pt>
                <c:pt idx="5779">
                  <c:v>97.36</c:v>
                </c:pt>
                <c:pt idx="5780">
                  <c:v>97.31</c:v>
                </c:pt>
                <c:pt idx="5781">
                  <c:v>97.46</c:v>
                </c:pt>
                <c:pt idx="5782">
                  <c:v>96.87</c:v>
                </c:pt>
                <c:pt idx="5783">
                  <c:v>96.98</c:v>
                </c:pt>
                <c:pt idx="5784">
                  <c:v>96.63</c:v>
                </c:pt>
                <c:pt idx="5785">
                  <c:v>97.17</c:v>
                </c:pt>
                <c:pt idx="5786">
                  <c:v>97.05</c:v>
                </c:pt>
                <c:pt idx="5787">
                  <c:v>96.98</c:v>
                </c:pt>
                <c:pt idx="5788">
                  <c:v>96.62</c:v>
                </c:pt>
                <c:pt idx="5789">
                  <c:v>95.74</c:v>
                </c:pt>
                <c:pt idx="5790">
                  <c:v>96.55</c:v>
                </c:pt>
                <c:pt idx="5791">
                  <c:v>95.97</c:v>
                </c:pt>
                <c:pt idx="5792">
                  <c:v>95.85</c:v>
                </c:pt>
                <c:pt idx="5793">
                  <c:v>95.85</c:v>
                </c:pt>
                <c:pt idx="5794">
                  <c:v>96.2</c:v>
                </c:pt>
                <c:pt idx="5795">
                  <c:v>97.17</c:v>
                </c:pt>
                <c:pt idx="5796">
                  <c:v>96.95</c:v>
                </c:pt>
                <c:pt idx="5797">
                  <c:v>97.3</c:v>
                </c:pt>
                <c:pt idx="5798">
                  <c:v>97.09</c:v>
                </c:pt>
                <c:pt idx="5799">
                  <c:v>96.85</c:v>
                </c:pt>
                <c:pt idx="5800">
                  <c:v>96.93</c:v>
                </c:pt>
                <c:pt idx="5801">
                  <c:v>95.01</c:v>
                </c:pt>
                <c:pt idx="5802">
                  <c:v>95.43</c:v>
                </c:pt>
                <c:pt idx="5803">
                  <c:v>95.34</c:v>
                </c:pt>
                <c:pt idx="5804">
                  <c:v>95.33</c:v>
                </c:pt>
                <c:pt idx="5805">
                  <c:v>94.68</c:v>
                </c:pt>
                <c:pt idx="5806">
                  <c:v>95.41</c:v>
                </c:pt>
                <c:pt idx="5807">
                  <c:v>95.51</c:v>
                </c:pt>
                <c:pt idx="5808">
                  <c:v>95.19</c:v>
                </c:pt>
                <c:pt idx="5809">
                  <c:v>94.86</c:v>
                </c:pt>
                <c:pt idx="5810">
                  <c:v>94.67</c:v>
                </c:pt>
                <c:pt idx="5811">
                  <c:v>94.84</c:v>
                </c:pt>
                <c:pt idx="5812">
                  <c:v>94.6</c:v>
                </c:pt>
                <c:pt idx="5813">
                  <c:v>94.6</c:v>
                </c:pt>
                <c:pt idx="5814">
                  <c:v>95.25</c:v>
                </c:pt>
                <c:pt idx="5815">
                  <c:v>95.26</c:v>
                </c:pt>
                <c:pt idx="5816">
                  <c:v>95.11</c:v>
                </c:pt>
                <c:pt idx="5817">
                  <c:v>94.85</c:v>
                </c:pt>
                <c:pt idx="5818">
                  <c:v>94.29</c:v>
                </c:pt>
                <c:pt idx="5819">
                  <c:v>94.45</c:v>
                </c:pt>
                <c:pt idx="5820">
                  <c:v>94.83</c:v>
                </c:pt>
                <c:pt idx="5821">
                  <c:v>95.15</c:v>
                </c:pt>
                <c:pt idx="5822">
                  <c:v>94.78</c:v>
                </c:pt>
                <c:pt idx="5823">
                  <c:v>94.86</c:v>
                </c:pt>
                <c:pt idx="5824">
                  <c:v>95.2</c:v>
                </c:pt>
                <c:pt idx="5825">
                  <c:v>94.95</c:v>
                </c:pt>
                <c:pt idx="5826">
                  <c:v>94.8</c:v>
                </c:pt>
                <c:pt idx="5827">
                  <c:v>94.62</c:v>
                </c:pt>
                <c:pt idx="5828">
                  <c:v>94.11</c:v>
                </c:pt>
                <c:pt idx="5829">
                  <c:v>94.01</c:v>
                </c:pt>
                <c:pt idx="5830">
                  <c:v>94.04</c:v>
                </c:pt>
                <c:pt idx="5831">
                  <c:v>94.28</c:v>
                </c:pt>
                <c:pt idx="5832">
                  <c:v>93.99</c:v>
                </c:pt>
                <c:pt idx="5833">
                  <c:v>93.57</c:v>
                </c:pt>
                <c:pt idx="5834">
                  <c:v>94.83</c:v>
                </c:pt>
                <c:pt idx="5835">
                  <c:v>94.79</c:v>
                </c:pt>
                <c:pt idx="5836">
                  <c:v>95.8</c:v>
                </c:pt>
                <c:pt idx="5837">
                  <c:v>95.65</c:v>
                </c:pt>
                <c:pt idx="5838">
                  <c:v>95.56</c:v>
                </c:pt>
                <c:pt idx="5839">
                  <c:v>95.51</c:v>
                </c:pt>
                <c:pt idx="5840">
                  <c:v>95.19</c:v>
                </c:pt>
                <c:pt idx="5841">
                  <c:v>95.32</c:v>
                </c:pt>
                <c:pt idx="5842">
                  <c:v>94.92</c:v>
                </c:pt>
                <c:pt idx="5843">
                  <c:v>95.13</c:v>
                </c:pt>
                <c:pt idx="5844">
                  <c:v>95.25</c:v>
                </c:pt>
                <c:pt idx="5845">
                  <c:v>94.96</c:v>
                </c:pt>
                <c:pt idx="5846">
                  <c:v>94.79</c:v>
                </c:pt>
                <c:pt idx="5847">
                  <c:v>94.26</c:v>
                </c:pt>
                <c:pt idx="5848">
                  <c:v>94.28</c:v>
                </c:pt>
                <c:pt idx="5849">
                  <c:v>94.22</c:v>
                </c:pt>
                <c:pt idx="5850">
                  <c:v>93.89</c:v>
                </c:pt>
                <c:pt idx="5851">
                  <c:v>93.55</c:v>
                </c:pt>
                <c:pt idx="5852">
                  <c:v>92.61</c:v>
                </c:pt>
                <c:pt idx="5853">
                  <c:v>92.26</c:v>
                </c:pt>
                <c:pt idx="5854">
                  <c:v>92.3</c:v>
                </c:pt>
                <c:pt idx="5855">
                  <c:v>91.78</c:v>
                </c:pt>
                <c:pt idx="5856">
                  <c:v>92.6</c:v>
                </c:pt>
                <c:pt idx="5857">
                  <c:v>93.17</c:v>
                </c:pt>
                <c:pt idx="5858">
                  <c:v>92.87</c:v>
                </c:pt>
                <c:pt idx="5859">
                  <c:v>92.63</c:v>
                </c:pt>
                <c:pt idx="5860">
                  <c:v>93.65</c:v>
                </c:pt>
                <c:pt idx="5861">
                  <c:v>93.49</c:v>
                </c:pt>
                <c:pt idx="5862">
                  <c:v>93.22</c:v>
                </c:pt>
                <c:pt idx="5863">
                  <c:v>93.4</c:v>
                </c:pt>
                <c:pt idx="5864">
                  <c:v>93.57</c:v>
                </c:pt>
                <c:pt idx="5865">
                  <c:v>93.51</c:v>
                </c:pt>
                <c:pt idx="5866">
                  <c:v>92.57</c:v>
                </c:pt>
                <c:pt idx="5867">
                  <c:v>92.68</c:v>
                </c:pt>
                <c:pt idx="5868">
                  <c:v>92.3</c:v>
                </c:pt>
                <c:pt idx="5869">
                  <c:v>92.34</c:v>
                </c:pt>
                <c:pt idx="5870">
                  <c:v>92.88</c:v>
                </c:pt>
                <c:pt idx="5871">
                  <c:v>92.55</c:v>
                </c:pt>
                <c:pt idx="5872">
                  <c:v>92.66</c:v>
                </c:pt>
                <c:pt idx="5873">
                  <c:v>92.35</c:v>
                </c:pt>
                <c:pt idx="5874">
                  <c:v>92.56</c:v>
                </c:pt>
                <c:pt idx="5875">
                  <c:v>92.51</c:v>
                </c:pt>
                <c:pt idx="5876">
                  <c:v>92.89</c:v>
                </c:pt>
                <c:pt idx="5877">
                  <c:v>93.48</c:v>
                </c:pt>
                <c:pt idx="5878">
                  <c:v>93.45</c:v>
                </c:pt>
                <c:pt idx="5879">
                  <c:v>93.1</c:v>
                </c:pt>
                <c:pt idx="5880">
                  <c:v>93.22</c:v>
                </c:pt>
                <c:pt idx="5881">
                  <c:v>93.08</c:v>
                </c:pt>
                <c:pt idx="5882">
                  <c:v>93.32</c:v>
                </c:pt>
                <c:pt idx="5883">
                  <c:v>92.46</c:v>
                </c:pt>
                <c:pt idx="5884">
                  <c:v>92.41</c:v>
                </c:pt>
                <c:pt idx="5885">
                  <c:v>92.02</c:v>
                </c:pt>
                <c:pt idx="5886">
                  <c:v>92.14</c:v>
                </c:pt>
                <c:pt idx="5887">
                  <c:v>91.14</c:v>
                </c:pt>
                <c:pt idx="5888">
                  <c:v>90.78</c:v>
                </c:pt>
                <c:pt idx="5889">
                  <c:v>90.2</c:v>
                </c:pt>
                <c:pt idx="5890">
                  <c:v>90.75</c:v>
                </c:pt>
                <c:pt idx="5891">
                  <c:v>90.69</c:v>
                </c:pt>
                <c:pt idx="5892">
                  <c:v>89.94</c:v>
                </c:pt>
                <c:pt idx="5893">
                  <c:v>89.96</c:v>
                </c:pt>
                <c:pt idx="5894">
                  <c:v>89.65</c:v>
                </c:pt>
                <c:pt idx="5895">
                  <c:v>89.72</c:v>
                </c:pt>
                <c:pt idx="5896">
                  <c:v>89.81</c:v>
                </c:pt>
                <c:pt idx="5897">
                  <c:v>90.15</c:v>
                </c:pt>
                <c:pt idx="5898">
                  <c:v>89.76</c:v>
                </c:pt>
                <c:pt idx="5899">
                  <c:v>89.55</c:v>
                </c:pt>
                <c:pt idx="5900">
                  <c:v>89.59</c:v>
                </c:pt>
                <c:pt idx="5901">
                  <c:v>89.05</c:v>
                </c:pt>
                <c:pt idx="5902">
                  <c:v>87.48</c:v>
                </c:pt>
                <c:pt idx="5903">
                  <c:v>87.47</c:v>
                </c:pt>
                <c:pt idx="5904">
                  <c:v>87.82</c:v>
                </c:pt>
                <c:pt idx="5905">
                  <c:v>88.65</c:v>
                </c:pt>
                <c:pt idx="5906">
                  <c:v>88.48</c:v>
                </c:pt>
                <c:pt idx="5907">
                  <c:v>88.29</c:v>
                </c:pt>
                <c:pt idx="5908">
                  <c:v>89.22</c:v>
                </c:pt>
                <c:pt idx="5909">
                  <c:v>89.19</c:v>
                </c:pt>
                <c:pt idx="5910">
                  <c:v>90.16</c:v>
                </c:pt>
                <c:pt idx="5911">
                  <c:v>90.45</c:v>
                </c:pt>
                <c:pt idx="5912">
                  <c:v>90.04</c:v>
                </c:pt>
                <c:pt idx="5913">
                  <c:v>89.87</c:v>
                </c:pt>
                <c:pt idx="5914">
                  <c:v>89.58</c:v>
                </c:pt>
                <c:pt idx="5915">
                  <c:v>90.39</c:v>
                </c:pt>
                <c:pt idx="5916">
                  <c:v>90.09</c:v>
                </c:pt>
                <c:pt idx="5917">
                  <c:v>89.72</c:v>
                </c:pt>
                <c:pt idx="5918">
                  <c:v>90.08</c:v>
                </c:pt>
                <c:pt idx="5919">
                  <c:v>89.62</c:v>
                </c:pt>
                <c:pt idx="5920">
                  <c:v>90.24</c:v>
                </c:pt>
                <c:pt idx="5921">
                  <c:v>89.82</c:v>
                </c:pt>
                <c:pt idx="5922">
                  <c:v>90.11</c:v>
                </c:pt>
                <c:pt idx="5923">
                  <c:v>89.99</c:v>
                </c:pt>
                <c:pt idx="5924">
                  <c:v>90.1</c:v>
                </c:pt>
                <c:pt idx="5925">
                  <c:v>89.26</c:v>
                </c:pt>
                <c:pt idx="5926">
                  <c:v>89.07</c:v>
                </c:pt>
                <c:pt idx="5927">
                  <c:v>89</c:v>
                </c:pt>
                <c:pt idx="5928">
                  <c:v>89.21</c:v>
                </c:pt>
                <c:pt idx="5929">
                  <c:v>89.02</c:v>
                </c:pt>
                <c:pt idx="5930">
                  <c:v>88.31</c:v>
                </c:pt>
                <c:pt idx="5931">
                  <c:v>88.12</c:v>
                </c:pt>
                <c:pt idx="5932">
                  <c:v>87.49</c:v>
                </c:pt>
                <c:pt idx="5933">
                  <c:v>87.85</c:v>
                </c:pt>
                <c:pt idx="5934">
                  <c:v>88.3</c:v>
                </c:pt>
                <c:pt idx="5935">
                  <c:v>88.22</c:v>
                </c:pt>
                <c:pt idx="5936">
                  <c:v>89.7</c:v>
                </c:pt>
                <c:pt idx="5937">
                  <c:v>89.67</c:v>
                </c:pt>
                <c:pt idx="5938">
                  <c:v>89.52</c:v>
                </c:pt>
                <c:pt idx="5939">
                  <c:v>89.74</c:v>
                </c:pt>
                <c:pt idx="5940">
                  <c:v>89.4</c:v>
                </c:pt>
                <c:pt idx="5941">
                  <c:v>88.63</c:v>
                </c:pt>
                <c:pt idx="5942">
                  <c:v>88.02</c:v>
                </c:pt>
                <c:pt idx="5943">
                  <c:v>88.46</c:v>
                </c:pt>
                <c:pt idx="5944">
                  <c:v>88.74</c:v>
                </c:pt>
                <c:pt idx="5945">
                  <c:v>87.97</c:v>
                </c:pt>
                <c:pt idx="5946">
                  <c:v>87.84</c:v>
                </c:pt>
                <c:pt idx="5947">
                  <c:v>87.73</c:v>
                </c:pt>
                <c:pt idx="5948">
                  <c:v>87.85</c:v>
                </c:pt>
                <c:pt idx="5949">
                  <c:v>88.21</c:v>
                </c:pt>
                <c:pt idx="5950">
                  <c:v>87.83</c:v>
                </c:pt>
                <c:pt idx="5951">
                  <c:v>88.14</c:v>
                </c:pt>
                <c:pt idx="5952">
                  <c:v>88.01</c:v>
                </c:pt>
                <c:pt idx="5953">
                  <c:v>87.73</c:v>
                </c:pt>
                <c:pt idx="5954">
                  <c:v>87.88</c:v>
                </c:pt>
                <c:pt idx="5955">
                  <c:v>87.76</c:v>
                </c:pt>
                <c:pt idx="5956">
                  <c:v>88.2</c:v>
                </c:pt>
                <c:pt idx="5957">
                  <c:v>87.58</c:v>
                </c:pt>
                <c:pt idx="5958">
                  <c:v>88</c:v>
                </c:pt>
                <c:pt idx="5959">
                  <c:v>87.84</c:v>
                </c:pt>
                <c:pt idx="5960">
                  <c:v>88.01</c:v>
                </c:pt>
                <c:pt idx="5961">
                  <c:v>88.22</c:v>
                </c:pt>
                <c:pt idx="5962">
                  <c:v>87.87</c:v>
                </c:pt>
                <c:pt idx="5963">
                  <c:v>87.77</c:v>
                </c:pt>
                <c:pt idx="5964">
                  <c:v>87.74</c:v>
                </c:pt>
                <c:pt idx="5965">
                  <c:v>88.02</c:v>
                </c:pt>
                <c:pt idx="5966">
                  <c:v>87.89</c:v>
                </c:pt>
                <c:pt idx="5967">
                  <c:v>87.99</c:v>
                </c:pt>
                <c:pt idx="5968">
                  <c:v>87.73</c:v>
                </c:pt>
                <c:pt idx="5969">
                  <c:v>87.45</c:v>
                </c:pt>
                <c:pt idx="5970">
                  <c:v>86.78</c:v>
                </c:pt>
                <c:pt idx="5971">
                  <c:v>85.86</c:v>
                </c:pt>
                <c:pt idx="5972">
                  <c:v>85.98</c:v>
                </c:pt>
                <c:pt idx="5973">
                  <c:v>85.76</c:v>
                </c:pt>
                <c:pt idx="5974">
                  <c:v>85.42</c:v>
                </c:pt>
                <c:pt idx="5975">
                  <c:v>85.7</c:v>
                </c:pt>
                <c:pt idx="5976">
                  <c:v>85.37</c:v>
                </c:pt>
                <c:pt idx="5977">
                  <c:v>85.29</c:v>
                </c:pt>
                <c:pt idx="5978">
                  <c:v>85.26</c:v>
                </c:pt>
                <c:pt idx="5979">
                  <c:v>85.5</c:v>
                </c:pt>
                <c:pt idx="5980">
                  <c:v>86.13</c:v>
                </c:pt>
                <c:pt idx="5981">
                  <c:v>85.78</c:v>
                </c:pt>
                <c:pt idx="5982">
                  <c:v>85.55</c:v>
                </c:pt>
                <c:pt idx="5983">
                  <c:v>86.5</c:v>
                </c:pt>
                <c:pt idx="5984">
                  <c:v>86.65</c:v>
                </c:pt>
                <c:pt idx="5985">
                  <c:v>86.52</c:v>
                </c:pt>
                <c:pt idx="5986">
                  <c:v>86.59</c:v>
                </c:pt>
                <c:pt idx="5987">
                  <c:v>86.24</c:v>
                </c:pt>
                <c:pt idx="5988">
                  <c:v>87.17</c:v>
                </c:pt>
                <c:pt idx="5989">
                  <c:v>87.22</c:v>
                </c:pt>
                <c:pt idx="5990">
                  <c:v>87.18</c:v>
                </c:pt>
                <c:pt idx="5991">
                  <c:v>87.86</c:v>
                </c:pt>
                <c:pt idx="5992">
                  <c:v>88.38</c:v>
                </c:pt>
                <c:pt idx="5993">
                  <c:v>88.17</c:v>
                </c:pt>
                <c:pt idx="5994">
                  <c:v>88.07</c:v>
                </c:pt>
                <c:pt idx="5995">
                  <c:v>88.46</c:v>
                </c:pt>
                <c:pt idx="5996">
                  <c:v>88.49</c:v>
                </c:pt>
                <c:pt idx="5997">
                  <c:v>88.62</c:v>
                </c:pt>
                <c:pt idx="5998">
                  <c:v>88.46</c:v>
                </c:pt>
                <c:pt idx="5999">
                  <c:v>88.82</c:v>
                </c:pt>
                <c:pt idx="6000">
                  <c:v>89.03</c:v>
                </c:pt>
                <c:pt idx="6001">
                  <c:v>89.22</c:v>
                </c:pt>
                <c:pt idx="6002">
                  <c:v>89.19</c:v>
                </c:pt>
                <c:pt idx="6003">
                  <c:v>89.32</c:v>
                </c:pt>
                <c:pt idx="6004">
                  <c:v>89.58</c:v>
                </c:pt>
                <c:pt idx="6005">
                  <c:v>89.36</c:v>
                </c:pt>
                <c:pt idx="6006">
                  <c:v>89.39</c:v>
                </c:pt>
                <c:pt idx="6007">
                  <c:v>89.24</c:v>
                </c:pt>
                <c:pt idx="6008">
                  <c:v>89.7</c:v>
                </c:pt>
                <c:pt idx="6009">
                  <c:v>89.68</c:v>
                </c:pt>
                <c:pt idx="6010">
                  <c:v>89.59</c:v>
                </c:pt>
                <c:pt idx="6011">
                  <c:v>89.65</c:v>
                </c:pt>
                <c:pt idx="6012">
                  <c:v>89.57</c:v>
                </c:pt>
                <c:pt idx="6013">
                  <c:v>89.63</c:v>
                </c:pt>
                <c:pt idx="6014">
                  <c:v>89.73</c:v>
                </c:pt>
                <c:pt idx="6015">
                  <c:v>89.83</c:v>
                </c:pt>
                <c:pt idx="6016">
                  <c:v>89.67</c:v>
                </c:pt>
                <c:pt idx="6017">
                  <c:v>90.18</c:v>
                </c:pt>
                <c:pt idx="6018">
                  <c:v>89.97</c:v>
                </c:pt>
                <c:pt idx="6019">
                  <c:v>90.02</c:v>
                </c:pt>
                <c:pt idx="6020">
                  <c:v>89.99</c:v>
                </c:pt>
                <c:pt idx="6021">
                  <c:v>88.49</c:v>
                </c:pt>
                <c:pt idx="6022">
                  <c:v>89.08</c:v>
                </c:pt>
                <c:pt idx="6023">
                  <c:v>88.69</c:v>
                </c:pt>
                <c:pt idx="6024">
                  <c:v>89.21</c:v>
                </c:pt>
                <c:pt idx="6025">
                  <c:v>89.35</c:v>
                </c:pt>
                <c:pt idx="6026">
                  <c:v>89.04</c:v>
                </c:pt>
                <c:pt idx="6027">
                  <c:v>89.71</c:v>
                </c:pt>
                <c:pt idx="6028">
                  <c:v>88.43</c:v>
                </c:pt>
                <c:pt idx="6029">
                  <c:v>88.53</c:v>
                </c:pt>
                <c:pt idx="6030">
                  <c:v>88.49</c:v>
                </c:pt>
                <c:pt idx="6031">
                  <c:v>88.19</c:v>
                </c:pt>
                <c:pt idx="6032">
                  <c:v>88.25</c:v>
                </c:pt>
                <c:pt idx="6033">
                  <c:v>88.07</c:v>
                </c:pt>
                <c:pt idx="6034">
                  <c:v>88.38</c:v>
                </c:pt>
                <c:pt idx="6035">
                  <c:v>88.54</c:v>
                </c:pt>
                <c:pt idx="6036">
                  <c:v>87.59</c:v>
                </c:pt>
                <c:pt idx="6037">
                  <c:v>87.46</c:v>
                </c:pt>
                <c:pt idx="6038">
                  <c:v>87.44</c:v>
                </c:pt>
                <c:pt idx="6039">
                  <c:v>87.5</c:v>
                </c:pt>
                <c:pt idx="6040">
                  <c:v>87.69</c:v>
                </c:pt>
                <c:pt idx="6041">
                  <c:v>87.67</c:v>
                </c:pt>
                <c:pt idx="6042">
                  <c:v>87.67</c:v>
                </c:pt>
                <c:pt idx="6043">
                  <c:v>87.18</c:v>
                </c:pt>
                <c:pt idx="6044">
                  <c:v>88.03</c:v>
                </c:pt>
                <c:pt idx="6045">
                  <c:v>87.77</c:v>
                </c:pt>
                <c:pt idx="6046">
                  <c:v>87.76</c:v>
                </c:pt>
                <c:pt idx="6047">
                  <c:v>88.23</c:v>
                </c:pt>
                <c:pt idx="6048">
                  <c:v>88.21</c:v>
                </c:pt>
                <c:pt idx="6049">
                  <c:v>88.51</c:v>
                </c:pt>
                <c:pt idx="6050">
                  <c:v>88.28</c:v>
                </c:pt>
                <c:pt idx="6051">
                  <c:v>88.14</c:v>
                </c:pt>
                <c:pt idx="6052">
                  <c:v>87.8</c:v>
                </c:pt>
                <c:pt idx="6053">
                  <c:v>87.82</c:v>
                </c:pt>
                <c:pt idx="6054">
                  <c:v>87.35</c:v>
                </c:pt>
                <c:pt idx="6055">
                  <c:v>87.4</c:v>
                </c:pt>
                <c:pt idx="6056">
                  <c:v>86.62</c:v>
                </c:pt>
                <c:pt idx="6057">
                  <c:v>86.44</c:v>
                </c:pt>
                <c:pt idx="6058">
                  <c:v>86.11</c:v>
                </c:pt>
                <c:pt idx="6059">
                  <c:v>85.95</c:v>
                </c:pt>
                <c:pt idx="6060">
                  <c:v>85.78</c:v>
                </c:pt>
                <c:pt idx="6061">
                  <c:v>85.85</c:v>
                </c:pt>
                <c:pt idx="6062">
                  <c:v>86.26</c:v>
                </c:pt>
                <c:pt idx="6063">
                  <c:v>85.92</c:v>
                </c:pt>
                <c:pt idx="6064">
                  <c:v>86.03</c:v>
                </c:pt>
                <c:pt idx="6065">
                  <c:v>85.01</c:v>
                </c:pt>
                <c:pt idx="6066">
                  <c:v>84.3</c:v>
                </c:pt>
                <c:pt idx="6067">
                  <c:v>83.54</c:v>
                </c:pt>
                <c:pt idx="6068">
                  <c:v>81.98</c:v>
                </c:pt>
                <c:pt idx="6069">
                  <c:v>83.59</c:v>
                </c:pt>
                <c:pt idx="6070">
                  <c:v>83.34</c:v>
                </c:pt>
                <c:pt idx="6071">
                  <c:v>84.57</c:v>
                </c:pt>
                <c:pt idx="6072">
                  <c:v>84.08</c:v>
                </c:pt>
                <c:pt idx="6073">
                  <c:v>84.27</c:v>
                </c:pt>
                <c:pt idx="6074">
                  <c:v>83.4</c:v>
                </c:pt>
                <c:pt idx="6075">
                  <c:v>83.79</c:v>
                </c:pt>
                <c:pt idx="6076">
                  <c:v>83.68</c:v>
                </c:pt>
                <c:pt idx="6077">
                  <c:v>84.15</c:v>
                </c:pt>
                <c:pt idx="6078">
                  <c:v>83.92</c:v>
                </c:pt>
                <c:pt idx="6079">
                  <c:v>83.66</c:v>
                </c:pt>
                <c:pt idx="6080">
                  <c:v>83.73</c:v>
                </c:pt>
                <c:pt idx="6081">
                  <c:v>84.17</c:v>
                </c:pt>
                <c:pt idx="6082">
                  <c:v>83.65</c:v>
                </c:pt>
                <c:pt idx="6083">
                  <c:v>82.92</c:v>
                </c:pt>
                <c:pt idx="6084">
                  <c:v>82.68</c:v>
                </c:pt>
                <c:pt idx="6085">
                  <c:v>83.87</c:v>
                </c:pt>
                <c:pt idx="6086">
                  <c:v>82.08</c:v>
                </c:pt>
                <c:pt idx="6087">
                  <c:v>82.06</c:v>
                </c:pt>
                <c:pt idx="6088">
                  <c:v>82.24</c:v>
                </c:pt>
                <c:pt idx="6089">
                  <c:v>81.86</c:v>
                </c:pt>
                <c:pt idx="6090">
                  <c:v>81.900000000000006</c:v>
                </c:pt>
                <c:pt idx="6091">
                  <c:v>81.62</c:v>
                </c:pt>
                <c:pt idx="6092">
                  <c:v>82.77</c:v>
                </c:pt>
                <c:pt idx="6093">
                  <c:v>82.58</c:v>
                </c:pt>
                <c:pt idx="6094">
                  <c:v>82.5</c:v>
                </c:pt>
                <c:pt idx="6095">
                  <c:v>81.87</c:v>
                </c:pt>
                <c:pt idx="6096">
                  <c:v>80.89</c:v>
                </c:pt>
                <c:pt idx="6097">
                  <c:v>80.430000000000007</c:v>
                </c:pt>
                <c:pt idx="6098">
                  <c:v>81.400000000000006</c:v>
                </c:pt>
                <c:pt idx="6099">
                  <c:v>82.15</c:v>
                </c:pt>
                <c:pt idx="6100">
                  <c:v>81.540000000000006</c:v>
                </c:pt>
                <c:pt idx="6101">
                  <c:v>81.790000000000006</c:v>
                </c:pt>
                <c:pt idx="6102">
                  <c:v>81.150000000000006</c:v>
                </c:pt>
                <c:pt idx="6103">
                  <c:v>81.47</c:v>
                </c:pt>
                <c:pt idx="6104">
                  <c:v>81.5</c:v>
                </c:pt>
                <c:pt idx="6105">
                  <c:v>81.92</c:v>
                </c:pt>
                <c:pt idx="6106">
                  <c:v>81.900000000000006</c:v>
                </c:pt>
                <c:pt idx="6107">
                  <c:v>81.599999999999994</c:v>
                </c:pt>
                <c:pt idx="6108">
                  <c:v>81.41</c:v>
                </c:pt>
                <c:pt idx="6109">
                  <c:v>81.349999999999994</c:v>
                </c:pt>
                <c:pt idx="6110">
                  <c:v>81.39</c:v>
                </c:pt>
                <c:pt idx="6111">
                  <c:v>80.87</c:v>
                </c:pt>
                <c:pt idx="6112">
                  <c:v>81.42</c:v>
                </c:pt>
                <c:pt idx="6113">
                  <c:v>81.599999999999994</c:v>
                </c:pt>
                <c:pt idx="6114">
                  <c:v>83.63</c:v>
                </c:pt>
                <c:pt idx="6115">
                  <c:v>84.16</c:v>
                </c:pt>
                <c:pt idx="6116">
                  <c:v>83.77</c:v>
                </c:pt>
                <c:pt idx="6117">
                  <c:v>83.96</c:v>
                </c:pt>
                <c:pt idx="6118">
                  <c:v>84.29</c:v>
                </c:pt>
                <c:pt idx="6119">
                  <c:v>84.05</c:v>
                </c:pt>
                <c:pt idx="6120">
                  <c:v>84.38</c:v>
                </c:pt>
                <c:pt idx="6121">
                  <c:v>84.28</c:v>
                </c:pt>
                <c:pt idx="6122">
                  <c:v>84.54</c:v>
                </c:pt>
                <c:pt idx="6123">
                  <c:v>84.24</c:v>
                </c:pt>
                <c:pt idx="6124">
                  <c:v>82.15</c:v>
                </c:pt>
                <c:pt idx="6125">
                  <c:v>81.099999999999994</c:v>
                </c:pt>
                <c:pt idx="6126">
                  <c:v>81.53</c:v>
                </c:pt>
                <c:pt idx="6127">
                  <c:v>82.67</c:v>
                </c:pt>
                <c:pt idx="6128">
                  <c:v>82.63</c:v>
                </c:pt>
                <c:pt idx="6129">
                  <c:v>82.56</c:v>
                </c:pt>
                <c:pt idx="6130">
                  <c:v>82.39</c:v>
                </c:pt>
                <c:pt idx="6131">
                  <c:v>82.63</c:v>
                </c:pt>
                <c:pt idx="6132">
                  <c:v>82.42</c:v>
                </c:pt>
                <c:pt idx="6133">
                  <c:v>82.34</c:v>
                </c:pt>
                <c:pt idx="6134">
                  <c:v>82.26</c:v>
                </c:pt>
                <c:pt idx="6135">
                  <c:v>82.33</c:v>
                </c:pt>
                <c:pt idx="6136">
                  <c:v>82.54</c:v>
                </c:pt>
                <c:pt idx="6137">
                  <c:v>82</c:v>
                </c:pt>
                <c:pt idx="6138">
                  <c:v>82.41</c:v>
                </c:pt>
                <c:pt idx="6139">
                  <c:v>82.36</c:v>
                </c:pt>
                <c:pt idx="6140">
                  <c:v>82.39</c:v>
                </c:pt>
                <c:pt idx="6141">
                  <c:v>81.97</c:v>
                </c:pt>
                <c:pt idx="6142">
                  <c:v>81.709999999999994</c:v>
                </c:pt>
                <c:pt idx="6143">
                  <c:v>82.21</c:v>
                </c:pt>
                <c:pt idx="6144">
                  <c:v>81.61</c:v>
                </c:pt>
                <c:pt idx="6145">
                  <c:v>81.88</c:v>
                </c:pt>
                <c:pt idx="6146">
                  <c:v>81.760000000000005</c:v>
                </c:pt>
                <c:pt idx="6147">
                  <c:v>82.51</c:v>
                </c:pt>
                <c:pt idx="6148">
                  <c:v>81.62</c:v>
                </c:pt>
                <c:pt idx="6149">
                  <c:v>81.73</c:v>
                </c:pt>
                <c:pt idx="6150">
                  <c:v>81.569999999999993</c:v>
                </c:pt>
                <c:pt idx="6151">
                  <c:v>81.510000000000005</c:v>
                </c:pt>
                <c:pt idx="6152">
                  <c:v>81.459999999999994</c:v>
                </c:pt>
                <c:pt idx="6153">
                  <c:v>82.03</c:v>
                </c:pt>
                <c:pt idx="6154">
                  <c:v>82.06</c:v>
                </c:pt>
                <c:pt idx="6155">
                  <c:v>82.45</c:v>
                </c:pt>
                <c:pt idx="6156">
                  <c:v>82.43</c:v>
                </c:pt>
                <c:pt idx="6157">
                  <c:v>82.03</c:v>
                </c:pt>
                <c:pt idx="6158">
                  <c:v>82.04</c:v>
                </c:pt>
                <c:pt idx="6159">
                  <c:v>82.31</c:v>
                </c:pt>
                <c:pt idx="6160">
                  <c:v>81.96</c:v>
                </c:pt>
                <c:pt idx="6161">
                  <c:v>81.510000000000005</c:v>
                </c:pt>
                <c:pt idx="6162">
                  <c:v>81.73</c:v>
                </c:pt>
                <c:pt idx="6163">
                  <c:v>81.900000000000006</c:v>
                </c:pt>
                <c:pt idx="6164">
                  <c:v>81.72</c:v>
                </c:pt>
                <c:pt idx="6165">
                  <c:v>82.05</c:v>
                </c:pt>
                <c:pt idx="6166">
                  <c:v>81.650000000000006</c:v>
                </c:pt>
                <c:pt idx="6167">
                  <c:v>81.569999999999993</c:v>
                </c:pt>
                <c:pt idx="6168">
                  <c:v>81.540000000000006</c:v>
                </c:pt>
                <c:pt idx="6169">
                  <c:v>81.69</c:v>
                </c:pt>
                <c:pt idx="6170">
                  <c:v>81.239999999999995</c:v>
                </c:pt>
                <c:pt idx="6171">
                  <c:v>82.32</c:v>
                </c:pt>
                <c:pt idx="6172">
                  <c:v>82.03</c:v>
                </c:pt>
                <c:pt idx="6173">
                  <c:v>82.18</c:v>
                </c:pt>
                <c:pt idx="6174">
                  <c:v>82.67</c:v>
                </c:pt>
                <c:pt idx="6175">
                  <c:v>82.73</c:v>
                </c:pt>
                <c:pt idx="6176">
                  <c:v>82.78</c:v>
                </c:pt>
                <c:pt idx="6177">
                  <c:v>83.25</c:v>
                </c:pt>
                <c:pt idx="6178">
                  <c:v>84.3</c:v>
                </c:pt>
                <c:pt idx="6179">
                  <c:v>84.19</c:v>
                </c:pt>
                <c:pt idx="6180">
                  <c:v>86.07</c:v>
                </c:pt>
                <c:pt idx="6181">
                  <c:v>86.28</c:v>
                </c:pt>
                <c:pt idx="6182">
                  <c:v>85.81</c:v>
                </c:pt>
                <c:pt idx="6183">
                  <c:v>86.09</c:v>
                </c:pt>
                <c:pt idx="6184">
                  <c:v>86.09</c:v>
                </c:pt>
                <c:pt idx="6185">
                  <c:v>86.37</c:v>
                </c:pt>
                <c:pt idx="6186">
                  <c:v>86.15</c:v>
                </c:pt>
                <c:pt idx="6187">
                  <c:v>85.86</c:v>
                </c:pt>
                <c:pt idx="6188">
                  <c:v>85.75</c:v>
                </c:pt>
                <c:pt idx="6189">
                  <c:v>85.6</c:v>
                </c:pt>
                <c:pt idx="6190">
                  <c:v>86.1</c:v>
                </c:pt>
                <c:pt idx="6191">
                  <c:v>86.11</c:v>
                </c:pt>
                <c:pt idx="6192">
                  <c:v>85.61</c:v>
                </c:pt>
                <c:pt idx="6193">
                  <c:v>85.5</c:v>
                </c:pt>
                <c:pt idx="6194">
                  <c:v>85.55</c:v>
                </c:pt>
                <c:pt idx="6195">
                  <c:v>86.13</c:v>
                </c:pt>
                <c:pt idx="6196">
                  <c:v>86.23</c:v>
                </c:pt>
                <c:pt idx="6197">
                  <c:v>86.04</c:v>
                </c:pt>
                <c:pt idx="6198">
                  <c:v>86.05</c:v>
                </c:pt>
                <c:pt idx="6199">
                  <c:v>86.18</c:v>
                </c:pt>
                <c:pt idx="6200">
                  <c:v>87.24</c:v>
                </c:pt>
                <c:pt idx="6201">
                  <c:v>87.04</c:v>
                </c:pt>
                <c:pt idx="6202">
                  <c:v>87.18</c:v>
                </c:pt>
                <c:pt idx="6203">
                  <c:v>86.76</c:v>
                </c:pt>
                <c:pt idx="6204">
                  <c:v>87.2</c:v>
                </c:pt>
                <c:pt idx="6205">
                  <c:v>86.16</c:v>
                </c:pt>
                <c:pt idx="6206">
                  <c:v>83.86</c:v>
                </c:pt>
                <c:pt idx="6207">
                  <c:v>84.41</c:v>
                </c:pt>
                <c:pt idx="6208">
                  <c:v>84.76</c:v>
                </c:pt>
                <c:pt idx="6209">
                  <c:v>84.84</c:v>
                </c:pt>
                <c:pt idx="6210">
                  <c:v>84.39</c:v>
                </c:pt>
                <c:pt idx="6211">
                  <c:v>84.22</c:v>
                </c:pt>
                <c:pt idx="6212">
                  <c:v>84.44</c:v>
                </c:pt>
                <c:pt idx="6213">
                  <c:v>84.43</c:v>
                </c:pt>
                <c:pt idx="6214">
                  <c:v>84.68</c:v>
                </c:pt>
                <c:pt idx="6215">
                  <c:v>84.68</c:v>
                </c:pt>
                <c:pt idx="6216">
                  <c:v>84.11</c:v>
                </c:pt>
                <c:pt idx="6217">
                  <c:v>84.43</c:v>
                </c:pt>
                <c:pt idx="6218">
                  <c:v>84.15</c:v>
                </c:pt>
                <c:pt idx="6219">
                  <c:v>84.32</c:v>
                </c:pt>
                <c:pt idx="6220">
                  <c:v>84.56</c:v>
                </c:pt>
                <c:pt idx="6221">
                  <c:v>84.19</c:v>
                </c:pt>
                <c:pt idx="6222">
                  <c:v>84.5</c:v>
                </c:pt>
                <c:pt idx="6223">
                  <c:v>84.29</c:v>
                </c:pt>
                <c:pt idx="6224">
                  <c:v>84</c:v>
                </c:pt>
                <c:pt idx="6225">
                  <c:v>84.45</c:v>
                </c:pt>
                <c:pt idx="6226">
                  <c:v>83.86</c:v>
                </c:pt>
                <c:pt idx="6227">
                  <c:v>83.65</c:v>
                </c:pt>
                <c:pt idx="6228">
                  <c:v>83.33</c:v>
                </c:pt>
                <c:pt idx="6229">
                  <c:v>83.48</c:v>
                </c:pt>
                <c:pt idx="6230">
                  <c:v>83.53</c:v>
                </c:pt>
                <c:pt idx="6231">
                  <c:v>83.39</c:v>
                </c:pt>
                <c:pt idx="6232">
                  <c:v>83.91</c:v>
                </c:pt>
                <c:pt idx="6233">
                  <c:v>83.89</c:v>
                </c:pt>
                <c:pt idx="6234">
                  <c:v>83.72</c:v>
                </c:pt>
                <c:pt idx="6235">
                  <c:v>84.09</c:v>
                </c:pt>
                <c:pt idx="6236">
                  <c:v>84.4</c:v>
                </c:pt>
                <c:pt idx="6237">
                  <c:v>84.2</c:v>
                </c:pt>
                <c:pt idx="6238">
                  <c:v>84.1</c:v>
                </c:pt>
                <c:pt idx="6239">
                  <c:v>84.16</c:v>
                </c:pt>
                <c:pt idx="6240">
                  <c:v>84.17</c:v>
                </c:pt>
                <c:pt idx="6241">
                  <c:v>83.47</c:v>
                </c:pt>
                <c:pt idx="6242">
                  <c:v>83.93</c:v>
                </c:pt>
                <c:pt idx="6243">
                  <c:v>84.22</c:v>
                </c:pt>
                <c:pt idx="6244">
                  <c:v>84.06</c:v>
                </c:pt>
                <c:pt idx="6245">
                  <c:v>83.72</c:v>
                </c:pt>
                <c:pt idx="6246">
                  <c:v>83.87</c:v>
                </c:pt>
                <c:pt idx="6247">
                  <c:v>83.88</c:v>
                </c:pt>
                <c:pt idx="6248">
                  <c:v>83.67</c:v>
                </c:pt>
                <c:pt idx="6249">
                  <c:v>83.7</c:v>
                </c:pt>
                <c:pt idx="6250">
                  <c:v>83.54</c:v>
                </c:pt>
                <c:pt idx="6251">
                  <c:v>84.05</c:v>
                </c:pt>
                <c:pt idx="6252">
                  <c:v>84.59</c:v>
                </c:pt>
                <c:pt idx="6253">
                  <c:v>84.6</c:v>
                </c:pt>
                <c:pt idx="6254">
                  <c:v>84.82</c:v>
                </c:pt>
                <c:pt idx="6255">
                  <c:v>85.37</c:v>
                </c:pt>
                <c:pt idx="6256">
                  <c:v>85.29</c:v>
                </c:pt>
                <c:pt idx="6257">
                  <c:v>85.09</c:v>
                </c:pt>
                <c:pt idx="6258">
                  <c:v>84.67</c:v>
                </c:pt>
                <c:pt idx="6259">
                  <c:v>84.94</c:v>
                </c:pt>
                <c:pt idx="6260">
                  <c:v>85.3</c:v>
                </c:pt>
                <c:pt idx="6261">
                  <c:v>85.38</c:v>
                </c:pt>
                <c:pt idx="6262">
                  <c:v>85.38</c:v>
                </c:pt>
                <c:pt idx="6263">
                  <c:v>85.6</c:v>
                </c:pt>
                <c:pt idx="6264">
                  <c:v>85.57</c:v>
                </c:pt>
                <c:pt idx="6265">
                  <c:v>85.04</c:v>
                </c:pt>
                <c:pt idx="6266">
                  <c:v>85.24</c:v>
                </c:pt>
                <c:pt idx="6267">
                  <c:v>84.7</c:v>
                </c:pt>
                <c:pt idx="6268">
                  <c:v>85.19</c:v>
                </c:pt>
                <c:pt idx="6269">
                  <c:v>85.06</c:v>
                </c:pt>
                <c:pt idx="6270">
                  <c:v>84.84</c:v>
                </c:pt>
                <c:pt idx="6271">
                  <c:v>84.73</c:v>
                </c:pt>
                <c:pt idx="6272">
                  <c:v>84.54</c:v>
                </c:pt>
                <c:pt idx="6273">
                  <c:v>84.66</c:v>
                </c:pt>
                <c:pt idx="6274">
                  <c:v>84.85</c:v>
                </c:pt>
                <c:pt idx="6275">
                  <c:v>84.83</c:v>
                </c:pt>
                <c:pt idx="6276">
                  <c:v>84.76</c:v>
                </c:pt>
                <c:pt idx="6277">
                  <c:v>85.22</c:v>
                </c:pt>
                <c:pt idx="6278">
                  <c:v>85.37</c:v>
                </c:pt>
                <c:pt idx="6279">
                  <c:v>85.12</c:v>
                </c:pt>
                <c:pt idx="6280">
                  <c:v>85.23</c:v>
                </c:pt>
                <c:pt idx="6281">
                  <c:v>85.17</c:v>
                </c:pt>
                <c:pt idx="6282">
                  <c:v>84.91</c:v>
                </c:pt>
                <c:pt idx="6283">
                  <c:v>85.19</c:v>
                </c:pt>
                <c:pt idx="6284">
                  <c:v>85.14</c:v>
                </c:pt>
                <c:pt idx="6285">
                  <c:v>85.35</c:v>
                </c:pt>
                <c:pt idx="6286">
                  <c:v>86.07</c:v>
                </c:pt>
                <c:pt idx="6287">
                  <c:v>86.33</c:v>
                </c:pt>
                <c:pt idx="6288">
                  <c:v>86.47</c:v>
                </c:pt>
                <c:pt idx="6289">
                  <c:v>86.8</c:v>
                </c:pt>
                <c:pt idx="6290">
                  <c:v>86.79</c:v>
                </c:pt>
                <c:pt idx="6291">
                  <c:v>86.85</c:v>
                </c:pt>
                <c:pt idx="6292">
                  <c:v>87.2</c:v>
                </c:pt>
                <c:pt idx="6293">
                  <c:v>87.49</c:v>
                </c:pt>
                <c:pt idx="6294">
                  <c:v>87.67</c:v>
                </c:pt>
                <c:pt idx="6295">
                  <c:v>87.41</c:v>
                </c:pt>
                <c:pt idx="6296">
                  <c:v>87.63</c:v>
                </c:pt>
                <c:pt idx="6297">
                  <c:v>87.43</c:v>
                </c:pt>
                <c:pt idx="6298">
                  <c:v>87.26</c:v>
                </c:pt>
                <c:pt idx="6299">
                  <c:v>86.97</c:v>
                </c:pt>
                <c:pt idx="6300">
                  <c:v>86.26</c:v>
                </c:pt>
                <c:pt idx="6301">
                  <c:v>86.43</c:v>
                </c:pt>
                <c:pt idx="6302">
                  <c:v>86.64</c:v>
                </c:pt>
                <c:pt idx="6303">
                  <c:v>86.76</c:v>
                </c:pt>
                <c:pt idx="6304">
                  <c:v>86.88</c:v>
                </c:pt>
                <c:pt idx="6305">
                  <c:v>86.77</c:v>
                </c:pt>
                <c:pt idx="6306">
                  <c:v>86.76</c:v>
                </c:pt>
                <c:pt idx="6307">
                  <c:v>86.43</c:v>
                </c:pt>
                <c:pt idx="6308">
                  <c:v>86.44</c:v>
                </c:pt>
                <c:pt idx="6309">
                  <c:v>86.07</c:v>
                </c:pt>
                <c:pt idx="6310">
                  <c:v>85.75</c:v>
                </c:pt>
                <c:pt idx="6311">
                  <c:v>85.65</c:v>
                </c:pt>
                <c:pt idx="6312">
                  <c:v>85.61</c:v>
                </c:pt>
                <c:pt idx="6313">
                  <c:v>85.4</c:v>
                </c:pt>
                <c:pt idx="6314">
                  <c:v>85.47</c:v>
                </c:pt>
                <c:pt idx="6315">
                  <c:v>85.4</c:v>
                </c:pt>
                <c:pt idx="6316">
                  <c:v>85.97</c:v>
                </c:pt>
                <c:pt idx="6317">
                  <c:v>86.32</c:v>
                </c:pt>
                <c:pt idx="6318">
                  <c:v>86.56</c:v>
                </c:pt>
                <c:pt idx="6319">
                  <c:v>86.41</c:v>
                </c:pt>
                <c:pt idx="6320">
                  <c:v>86.39</c:v>
                </c:pt>
                <c:pt idx="6321">
                  <c:v>86.49</c:v>
                </c:pt>
                <c:pt idx="6322">
                  <c:v>86.41</c:v>
                </c:pt>
                <c:pt idx="6323">
                  <c:v>86.92</c:v>
                </c:pt>
                <c:pt idx="6324">
                  <c:v>86.62</c:v>
                </c:pt>
                <c:pt idx="6325">
                  <c:v>86.33</c:v>
                </c:pt>
                <c:pt idx="6326">
                  <c:v>86.25</c:v>
                </c:pt>
                <c:pt idx="6327">
                  <c:v>86.37</c:v>
                </c:pt>
                <c:pt idx="6328">
                  <c:v>86.22</c:v>
                </c:pt>
                <c:pt idx="6329">
                  <c:v>86.3</c:v>
                </c:pt>
                <c:pt idx="6330">
                  <c:v>86.19</c:v>
                </c:pt>
                <c:pt idx="6331">
                  <c:v>86.15</c:v>
                </c:pt>
                <c:pt idx="6332">
                  <c:v>86.47</c:v>
                </c:pt>
                <c:pt idx="6333">
                  <c:v>86.45</c:v>
                </c:pt>
                <c:pt idx="6334">
                  <c:v>86.45</c:v>
                </c:pt>
                <c:pt idx="6335">
                  <c:v>86.53</c:v>
                </c:pt>
                <c:pt idx="6336">
                  <c:v>86.76</c:v>
                </c:pt>
                <c:pt idx="6337">
                  <c:v>86.29</c:v>
                </c:pt>
                <c:pt idx="6338">
                  <c:v>86.44</c:v>
                </c:pt>
                <c:pt idx="6339">
                  <c:v>86.68</c:v>
                </c:pt>
                <c:pt idx="6340">
                  <c:v>86.63</c:v>
                </c:pt>
                <c:pt idx="6341">
                  <c:v>86.5</c:v>
                </c:pt>
                <c:pt idx="6342">
                  <c:v>86.43</c:v>
                </c:pt>
                <c:pt idx="6343">
                  <c:v>86.57</c:v>
                </c:pt>
                <c:pt idx="6344">
                  <c:v>87.25</c:v>
                </c:pt>
                <c:pt idx="6345">
                  <c:v>87.31</c:v>
                </c:pt>
                <c:pt idx="6346">
                  <c:v>87.45</c:v>
                </c:pt>
                <c:pt idx="6347">
                  <c:v>87.53</c:v>
                </c:pt>
                <c:pt idx="6348">
                  <c:v>87.9</c:v>
                </c:pt>
                <c:pt idx="6349">
                  <c:v>87.74</c:v>
                </c:pt>
                <c:pt idx="6350">
                  <c:v>87.66</c:v>
                </c:pt>
                <c:pt idx="6351">
                  <c:v>87.17</c:v>
                </c:pt>
                <c:pt idx="6352">
                  <c:v>87.61</c:v>
                </c:pt>
                <c:pt idx="6353">
                  <c:v>87.58</c:v>
                </c:pt>
                <c:pt idx="6354">
                  <c:v>87.65</c:v>
                </c:pt>
                <c:pt idx="6355">
                  <c:v>87.66</c:v>
                </c:pt>
                <c:pt idx="6356">
                  <c:v>88.22</c:v>
                </c:pt>
                <c:pt idx="6357">
                  <c:v>87.83</c:v>
                </c:pt>
                <c:pt idx="6358">
                  <c:v>87.77</c:v>
                </c:pt>
                <c:pt idx="6359">
                  <c:v>87.98</c:v>
                </c:pt>
                <c:pt idx="6360">
                  <c:v>88.29</c:v>
                </c:pt>
                <c:pt idx="6361">
                  <c:v>87.92</c:v>
                </c:pt>
                <c:pt idx="6362">
                  <c:v>87.86</c:v>
                </c:pt>
                <c:pt idx="6363">
                  <c:v>87.78</c:v>
                </c:pt>
                <c:pt idx="6364">
                  <c:v>87.78</c:v>
                </c:pt>
                <c:pt idx="6365">
                  <c:v>87.52</c:v>
                </c:pt>
                <c:pt idx="6366">
                  <c:v>87.52</c:v>
                </c:pt>
                <c:pt idx="6367">
                  <c:v>87.92</c:v>
                </c:pt>
                <c:pt idx="6368">
                  <c:v>87.97</c:v>
                </c:pt>
                <c:pt idx="6369">
                  <c:v>88.13</c:v>
                </c:pt>
                <c:pt idx="6370">
                  <c:v>88.25</c:v>
                </c:pt>
                <c:pt idx="6371">
                  <c:v>88.2</c:v>
                </c:pt>
                <c:pt idx="6372">
                  <c:v>88.24</c:v>
                </c:pt>
                <c:pt idx="6373">
                  <c:v>88.34</c:v>
                </c:pt>
                <c:pt idx="6374">
                  <c:v>88.67</c:v>
                </c:pt>
                <c:pt idx="6375">
                  <c:v>88.7</c:v>
                </c:pt>
                <c:pt idx="6376">
                  <c:v>88.62</c:v>
                </c:pt>
                <c:pt idx="6377">
                  <c:v>88.84</c:v>
                </c:pt>
                <c:pt idx="6378">
                  <c:v>89</c:v>
                </c:pt>
                <c:pt idx="6379">
                  <c:v>88.31</c:v>
                </c:pt>
                <c:pt idx="6380">
                  <c:v>88.27</c:v>
                </c:pt>
                <c:pt idx="6381">
                  <c:v>87.8</c:v>
                </c:pt>
                <c:pt idx="6382">
                  <c:v>87.94</c:v>
                </c:pt>
                <c:pt idx="6383">
                  <c:v>88.04</c:v>
                </c:pt>
                <c:pt idx="6384">
                  <c:v>88.13</c:v>
                </c:pt>
                <c:pt idx="6385">
                  <c:v>88.17</c:v>
                </c:pt>
                <c:pt idx="6386">
                  <c:v>88.46</c:v>
                </c:pt>
                <c:pt idx="6387">
                  <c:v>88.4</c:v>
                </c:pt>
                <c:pt idx="6388">
                  <c:v>88.3</c:v>
                </c:pt>
                <c:pt idx="6389">
                  <c:v>88.2</c:v>
                </c:pt>
                <c:pt idx="6390">
                  <c:v>87.92</c:v>
                </c:pt>
                <c:pt idx="6391">
                  <c:v>87.96</c:v>
                </c:pt>
                <c:pt idx="6392">
                  <c:v>87.69</c:v>
                </c:pt>
                <c:pt idx="6393">
                  <c:v>87.2</c:v>
                </c:pt>
                <c:pt idx="6394">
                  <c:v>87.46</c:v>
                </c:pt>
                <c:pt idx="6395">
                  <c:v>87.62</c:v>
                </c:pt>
                <c:pt idx="6396">
                  <c:v>88.18</c:v>
                </c:pt>
                <c:pt idx="6397">
                  <c:v>87.9</c:v>
                </c:pt>
                <c:pt idx="6398">
                  <c:v>87.86</c:v>
                </c:pt>
                <c:pt idx="6399">
                  <c:v>87.78</c:v>
                </c:pt>
                <c:pt idx="6400">
                  <c:v>87.41</c:v>
                </c:pt>
                <c:pt idx="6401">
                  <c:v>87.65</c:v>
                </c:pt>
                <c:pt idx="6402">
                  <c:v>87.63</c:v>
                </c:pt>
                <c:pt idx="6403">
                  <c:v>87.79</c:v>
                </c:pt>
                <c:pt idx="6404">
                  <c:v>87.57</c:v>
                </c:pt>
                <c:pt idx="6405">
                  <c:v>88</c:v>
                </c:pt>
                <c:pt idx="6406">
                  <c:v>88</c:v>
                </c:pt>
                <c:pt idx="6407">
                  <c:v>87.92</c:v>
                </c:pt>
                <c:pt idx="6408">
                  <c:v>87.89</c:v>
                </c:pt>
                <c:pt idx="6409">
                  <c:v>87.74</c:v>
                </c:pt>
                <c:pt idx="6410">
                  <c:v>87.93</c:v>
                </c:pt>
                <c:pt idx="6411">
                  <c:v>87.65</c:v>
                </c:pt>
                <c:pt idx="6412">
                  <c:v>86.27</c:v>
                </c:pt>
                <c:pt idx="6413">
                  <c:v>86.39</c:v>
                </c:pt>
                <c:pt idx="6414">
                  <c:v>86.61</c:v>
                </c:pt>
                <c:pt idx="6415">
                  <c:v>86.38</c:v>
                </c:pt>
                <c:pt idx="6416">
                  <c:v>86.22</c:v>
                </c:pt>
                <c:pt idx="6417">
                  <c:v>86.37</c:v>
                </c:pt>
                <c:pt idx="6418">
                  <c:v>86.48</c:v>
                </c:pt>
                <c:pt idx="6419">
                  <c:v>86.09</c:v>
                </c:pt>
                <c:pt idx="6420">
                  <c:v>86.35</c:v>
                </c:pt>
                <c:pt idx="6421">
                  <c:v>86.19</c:v>
                </c:pt>
                <c:pt idx="6422">
                  <c:v>86.07</c:v>
                </c:pt>
                <c:pt idx="6423">
                  <c:v>85.76</c:v>
                </c:pt>
                <c:pt idx="6424">
                  <c:v>85.96</c:v>
                </c:pt>
                <c:pt idx="6425">
                  <c:v>86.04</c:v>
                </c:pt>
                <c:pt idx="6426">
                  <c:v>86.19</c:v>
                </c:pt>
                <c:pt idx="6427">
                  <c:v>86.39</c:v>
                </c:pt>
                <c:pt idx="6428">
                  <c:v>86.47</c:v>
                </c:pt>
                <c:pt idx="6429">
                  <c:v>86.44</c:v>
                </c:pt>
                <c:pt idx="6430">
                  <c:v>86.34</c:v>
                </c:pt>
                <c:pt idx="6431">
                  <c:v>86.26</c:v>
                </c:pt>
                <c:pt idx="6432">
                  <c:v>86.14</c:v>
                </c:pt>
                <c:pt idx="6433">
                  <c:v>86.6</c:v>
                </c:pt>
                <c:pt idx="6434">
                  <c:v>86.57</c:v>
                </c:pt>
                <c:pt idx="6435">
                  <c:v>86.69</c:v>
                </c:pt>
                <c:pt idx="6436">
                  <c:v>86.6</c:v>
                </c:pt>
                <c:pt idx="6437">
                  <c:v>86.63</c:v>
                </c:pt>
                <c:pt idx="6438">
                  <c:v>86.45</c:v>
                </c:pt>
                <c:pt idx="6439">
                  <c:v>86.68</c:v>
                </c:pt>
                <c:pt idx="6440">
                  <c:v>86.1</c:v>
                </c:pt>
                <c:pt idx="6441">
                  <c:v>86.14</c:v>
                </c:pt>
                <c:pt idx="6442">
                  <c:v>86.13</c:v>
                </c:pt>
                <c:pt idx="6443">
                  <c:v>86.17</c:v>
                </c:pt>
                <c:pt idx="6444">
                  <c:v>86.18</c:v>
                </c:pt>
                <c:pt idx="6445">
                  <c:v>86.34</c:v>
                </c:pt>
                <c:pt idx="6446">
                  <c:v>86.52</c:v>
                </c:pt>
                <c:pt idx="6447">
                  <c:v>86.37</c:v>
                </c:pt>
                <c:pt idx="6448">
                  <c:v>86.54</c:v>
                </c:pt>
                <c:pt idx="6449">
                  <c:v>86.84</c:v>
                </c:pt>
                <c:pt idx="6450">
                  <c:v>87</c:v>
                </c:pt>
                <c:pt idx="6451">
                  <c:v>87.34</c:v>
                </c:pt>
                <c:pt idx="6452">
                  <c:v>87.34</c:v>
                </c:pt>
                <c:pt idx="6453">
                  <c:v>87.44</c:v>
                </c:pt>
                <c:pt idx="6454">
                  <c:v>87.48</c:v>
                </c:pt>
                <c:pt idx="6455">
                  <c:v>87.3</c:v>
                </c:pt>
                <c:pt idx="6456">
                  <c:v>87.35</c:v>
                </c:pt>
                <c:pt idx="6457">
                  <c:v>87.1</c:v>
                </c:pt>
                <c:pt idx="6458">
                  <c:v>87.31</c:v>
                </c:pt>
                <c:pt idx="6459">
                  <c:v>87.3</c:v>
                </c:pt>
                <c:pt idx="6460">
                  <c:v>87.22</c:v>
                </c:pt>
                <c:pt idx="6461">
                  <c:v>86.62</c:v>
                </c:pt>
                <c:pt idx="6462">
                  <c:v>87.32</c:v>
                </c:pt>
                <c:pt idx="6463">
                  <c:v>87.63</c:v>
                </c:pt>
                <c:pt idx="6464">
                  <c:v>87.6</c:v>
                </c:pt>
                <c:pt idx="6465">
                  <c:v>87.72</c:v>
                </c:pt>
                <c:pt idx="6466">
                  <c:v>87.74</c:v>
                </c:pt>
                <c:pt idx="6467">
                  <c:v>87.94</c:v>
                </c:pt>
                <c:pt idx="6468">
                  <c:v>87.87</c:v>
                </c:pt>
                <c:pt idx="6469">
                  <c:v>87.93</c:v>
                </c:pt>
                <c:pt idx="6470">
                  <c:v>87.73</c:v>
                </c:pt>
                <c:pt idx="6471">
                  <c:v>87.66</c:v>
                </c:pt>
                <c:pt idx="6472">
                  <c:v>87.75</c:v>
                </c:pt>
                <c:pt idx="6473">
                  <c:v>87.66</c:v>
                </c:pt>
                <c:pt idx="6474">
                  <c:v>87.78</c:v>
                </c:pt>
                <c:pt idx="6475">
                  <c:v>87.69</c:v>
                </c:pt>
                <c:pt idx="6476">
                  <c:v>88.12</c:v>
                </c:pt>
                <c:pt idx="6477">
                  <c:v>88.14</c:v>
                </c:pt>
                <c:pt idx="6478">
                  <c:v>88.27</c:v>
                </c:pt>
                <c:pt idx="6479">
                  <c:v>88.23</c:v>
                </c:pt>
                <c:pt idx="6480">
                  <c:v>87.94</c:v>
                </c:pt>
                <c:pt idx="6481">
                  <c:v>87.45</c:v>
                </c:pt>
                <c:pt idx="6482">
                  <c:v>87.49</c:v>
                </c:pt>
                <c:pt idx="6483">
                  <c:v>87.45</c:v>
                </c:pt>
                <c:pt idx="6484">
                  <c:v>87.45</c:v>
                </c:pt>
                <c:pt idx="6485">
                  <c:v>87.49</c:v>
                </c:pt>
                <c:pt idx="6486">
                  <c:v>87.2</c:v>
                </c:pt>
                <c:pt idx="6487">
                  <c:v>86.95</c:v>
                </c:pt>
                <c:pt idx="6488">
                  <c:v>87.28</c:v>
                </c:pt>
                <c:pt idx="6489">
                  <c:v>87.09</c:v>
                </c:pt>
                <c:pt idx="6490">
                  <c:v>86.93</c:v>
                </c:pt>
                <c:pt idx="6491">
                  <c:v>87.2</c:v>
                </c:pt>
                <c:pt idx="6492">
                  <c:v>87.18</c:v>
                </c:pt>
                <c:pt idx="6493">
                  <c:v>86.83</c:v>
                </c:pt>
                <c:pt idx="6494">
                  <c:v>86.49</c:v>
                </c:pt>
                <c:pt idx="6495">
                  <c:v>86.03</c:v>
                </c:pt>
                <c:pt idx="6496">
                  <c:v>86.68</c:v>
                </c:pt>
                <c:pt idx="6497">
                  <c:v>86.53</c:v>
                </c:pt>
                <c:pt idx="6498">
                  <c:v>86.58</c:v>
                </c:pt>
                <c:pt idx="6499">
                  <c:v>86.57</c:v>
                </c:pt>
                <c:pt idx="6500">
                  <c:v>86.34</c:v>
                </c:pt>
                <c:pt idx="6501">
                  <c:v>86.45</c:v>
                </c:pt>
                <c:pt idx="6502">
                  <c:v>86.08</c:v>
                </c:pt>
                <c:pt idx="6503">
                  <c:v>86.08</c:v>
                </c:pt>
                <c:pt idx="6504">
                  <c:v>86.48</c:v>
                </c:pt>
                <c:pt idx="6505">
                  <c:v>87.22</c:v>
                </c:pt>
                <c:pt idx="6506">
                  <c:v>87.3</c:v>
                </c:pt>
                <c:pt idx="6507">
                  <c:v>87.42</c:v>
                </c:pt>
                <c:pt idx="6508">
                  <c:v>87.88</c:v>
                </c:pt>
                <c:pt idx="6509">
                  <c:v>88.66</c:v>
                </c:pt>
                <c:pt idx="6510">
                  <c:v>88.7</c:v>
                </c:pt>
                <c:pt idx="6511">
                  <c:v>88.78</c:v>
                </c:pt>
                <c:pt idx="6512">
                  <c:v>88.5</c:v>
                </c:pt>
                <c:pt idx="6513">
                  <c:v>88.4</c:v>
                </c:pt>
                <c:pt idx="6514">
                  <c:v>88.75</c:v>
                </c:pt>
                <c:pt idx="6515">
                  <c:v>88.39</c:v>
                </c:pt>
                <c:pt idx="6516">
                  <c:v>87.8</c:v>
                </c:pt>
                <c:pt idx="6517">
                  <c:v>87.98</c:v>
                </c:pt>
                <c:pt idx="6518">
                  <c:v>88.41</c:v>
                </c:pt>
                <c:pt idx="6519">
                  <c:v>88.21</c:v>
                </c:pt>
                <c:pt idx="6520">
                  <c:v>88.25</c:v>
                </c:pt>
                <c:pt idx="6521">
                  <c:v>88.3</c:v>
                </c:pt>
                <c:pt idx="6522">
                  <c:v>88.58</c:v>
                </c:pt>
                <c:pt idx="6523">
                  <c:v>88.44</c:v>
                </c:pt>
                <c:pt idx="6524">
                  <c:v>88.4</c:v>
                </c:pt>
                <c:pt idx="6525">
                  <c:v>88.57</c:v>
                </c:pt>
                <c:pt idx="6526">
                  <c:v>88.48</c:v>
                </c:pt>
                <c:pt idx="6527">
                  <c:v>88.49</c:v>
                </c:pt>
                <c:pt idx="6528">
                  <c:v>88.66</c:v>
                </c:pt>
                <c:pt idx="6529">
                  <c:v>87.86</c:v>
                </c:pt>
                <c:pt idx="6530">
                  <c:v>88.09</c:v>
                </c:pt>
                <c:pt idx="6531">
                  <c:v>89.11</c:v>
                </c:pt>
                <c:pt idx="6532">
                  <c:v>88.95</c:v>
                </c:pt>
                <c:pt idx="6533">
                  <c:v>88.86</c:v>
                </c:pt>
                <c:pt idx="6534">
                  <c:v>89.3</c:v>
                </c:pt>
                <c:pt idx="6535">
                  <c:v>89.38</c:v>
                </c:pt>
                <c:pt idx="6536">
                  <c:v>89.58</c:v>
                </c:pt>
                <c:pt idx="6537">
                  <c:v>89.8</c:v>
                </c:pt>
                <c:pt idx="6538">
                  <c:v>90.13</c:v>
                </c:pt>
                <c:pt idx="6539">
                  <c:v>89.72</c:v>
                </c:pt>
                <c:pt idx="6540">
                  <c:v>89.91</c:v>
                </c:pt>
                <c:pt idx="6541">
                  <c:v>90.7</c:v>
                </c:pt>
                <c:pt idx="6542">
                  <c:v>91.28</c:v>
                </c:pt>
                <c:pt idx="6543">
                  <c:v>91.5</c:v>
                </c:pt>
                <c:pt idx="6544">
                  <c:v>92.34</c:v>
                </c:pt>
                <c:pt idx="6545">
                  <c:v>92.41</c:v>
                </c:pt>
                <c:pt idx="6546">
                  <c:v>92.05</c:v>
                </c:pt>
                <c:pt idx="6547">
                  <c:v>92.63</c:v>
                </c:pt>
                <c:pt idx="6548">
                  <c:v>93.04</c:v>
                </c:pt>
                <c:pt idx="6549">
                  <c:v>92.93</c:v>
                </c:pt>
                <c:pt idx="6550">
                  <c:v>92.71</c:v>
                </c:pt>
                <c:pt idx="6551">
                  <c:v>92.92</c:v>
                </c:pt>
                <c:pt idx="6552">
                  <c:v>93.01</c:v>
                </c:pt>
                <c:pt idx="6553">
                  <c:v>93.19</c:v>
                </c:pt>
                <c:pt idx="6554">
                  <c:v>93.26</c:v>
                </c:pt>
                <c:pt idx="6555">
                  <c:v>93.44</c:v>
                </c:pt>
                <c:pt idx="6556">
                  <c:v>93.63</c:v>
                </c:pt>
                <c:pt idx="6557">
                  <c:v>93.42</c:v>
                </c:pt>
                <c:pt idx="6558">
                  <c:v>94.21</c:v>
                </c:pt>
                <c:pt idx="6559">
                  <c:v>94.7</c:v>
                </c:pt>
                <c:pt idx="6560">
                  <c:v>94.76</c:v>
                </c:pt>
                <c:pt idx="6561">
                  <c:v>94.87</c:v>
                </c:pt>
                <c:pt idx="6562">
                  <c:v>95.02</c:v>
                </c:pt>
                <c:pt idx="6563">
                  <c:v>95.53</c:v>
                </c:pt>
                <c:pt idx="6564">
                  <c:v>94.88</c:v>
                </c:pt>
                <c:pt idx="6565">
                  <c:v>95</c:v>
                </c:pt>
                <c:pt idx="6566">
                  <c:v>94.22</c:v>
                </c:pt>
                <c:pt idx="6567">
                  <c:v>94.22</c:v>
                </c:pt>
                <c:pt idx="6568">
                  <c:v>94.91</c:v>
                </c:pt>
                <c:pt idx="6569">
                  <c:v>94.82</c:v>
                </c:pt>
                <c:pt idx="6570">
                  <c:v>94.9</c:v>
                </c:pt>
                <c:pt idx="6571">
                  <c:v>95.42</c:v>
                </c:pt>
                <c:pt idx="6572">
                  <c:v>96.11</c:v>
                </c:pt>
                <c:pt idx="6573">
                  <c:v>95.89</c:v>
                </c:pt>
                <c:pt idx="6574">
                  <c:v>95.91</c:v>
                </c:pt>
                <c:pt idx="6575">
                  <c:v>96.14</c:v>
                </c:pt>
                <c:pt idx="6576">
                  <c:v>95.56</c:v>
                </c:pt>
                <c:pt idx="6577">
                  <c:v>95.68</c:v>
                </c:pt>
                <c:pt idx="6578">
                  <c:v>95.11</c:v>
                </c:pt>
                <c:pt idx="6579">
                  <c:v>95.81</c:v>
                </c:pt>
                <c:pt idx="6580">
                  <c:v>95.36</c:v>
                </c:pt>
                <c:pt idx="6581">
                  <c:v>95.44</c:v>
                </c:pt>
                <c:pt idx="6582">
                  <c:v>94.7</c:v>
                </c:pt>
                <c:pt idx="6583">
                  <c:v>94.98</c:v>
                </c:pt>
                <c:pt idx="6584">
                  <c:v>95.49</c:v>
                </c:pt>
                <c:pt idx="6585">
                  <c:v>95.04</c:v>
                </c:pt>
                <c:pt idx="6586">
                  <c:v>94.98</c:v>
                </c:pt>
                <c:pt idx="6587">
                  <c:v>95.18</c:v>
                </c:pt>
                <c:pt idx="6588">
                  <c:v>95.11</c:v>
                </c:pt>
                <c:pt idx="6589">
                  <c:v>94.38</c:v>
                </c:pt>
                <c:pt idx="6590">
                  <c:v>94.47</c:v>
                </c:pt>
                <c:pt idx="6591">
                  <c:v>93.84</c:v>
                </c:pt>
                <c:pt idx="6592">
                  <c:v>94.51</c:v>
                </c:pt>
                <c:pt idx="6593">
                  <c:v>94.07</c:v>
                </c:pt>
                <c:pt idx="6594">
                  <c:v>94.92</c:v>
                </c:pt>
                <c:pt idx="6595">
                  <c:v>95.95</c:v>
                </c:pt>
                <c:pt idx="6596">
                  <c:v>96.11</c:v>
                </c:pt>
                <c:pt idx="6597">
                  <c:v>96.73</c:v>
                </c:pt>
                <c:pt idx="6598">
                  <c:v>96.36</c:v>
                </c:pt>
                <c:pt idx="6599">
                  <c:v>96.39</c:v>
                </c:pt>
                <c:pt idx="6600">
                  <c:v>96.75</c:v>
                </c:pt>
                <c:pt idx="6601">
                  <c:v>96.53</c:v>
                </c:pt>
                <c:pt idx="6602">
                  <c:v>96.66</c:v>
                </c:pt>
                <c:pt idx="6603">
                  <c:v>96.49</c:v>
                </c:pt>
                <c:pt idx="6604">
                  <c:v>96.05</c:v>
                </c:pt>
                <c:pt idx="6605">
                  <c:v>95.54</c:v>
                </c:pt>
                <c:pt idx="6606">
                  <c:v>96.33</c:v>
                </c:pt>
                <c:pt idx="6607">
                  <c:v>96.19</c:v>
                </c:pt>
                <c:pt idx="6608">
                  <c:v>96.35</c:v>
                </c:pt>
                <c:pt idx="6609">
                  <c:v>96.9</c:v>
                </c:pt>
                <c:pt idx="6610">
                  <c:v>97.17</c:v>
                </c:pt>
                <c:pt idx="6611">
                  <c:v>96.76</c:v>
                </c:pt>
                <c:pt idx="6612">
                  <c:v>97</c:v>
                </c:pt>
                <c:pt idx="6613">
                  <c:v>96.67</c:v>
                </c:pt>
                <c:pt idx="6614">
                  <c:v>96.86</c:v>
                </c:pt>
                <c:pt idx="6615">
                  <c:v>97.06</c:v>
                </c:pt>
                <c:pt idx="6616">
                  <c:v>96.34</c:v>
                </c:pt>
                <c:pt idx="6617">
                  <c:v>96.38</c:v>
                </c:pt>
                <c:pt idx="6618">
                  <c:v>95.76</c:v>
                </c:pt>
                <c:pt idx="6619">
                  <c:v>94.81</c:v>
                </c:pt>
                <c:pt idx="6620">
                  <c:v>95.3</c:v>
                </c:pt>
                <c:pt idx="6621">
                  <c:v>94.74</c:v>
                </c:pt>
                <c:pt idx="6622">
                  <c:v>94.36</c:v>
                </c:pt>
                <c:pt idx="6623">
                  <c:v>94.24</c:v>
                </c:pt>
                <c:pt idx="6624">
                  <c:v>94.11</c:v>
                </c:pt>
                <c:pt idx="6625">
                  <c:v>94.58</c:v>
                </c:pt>
                <c:pt idx="6626">
                  <c:v>93.07</c:v>
                </c:pt>
                <c:pt idx="6627">
                  <c:v>93.89</c:v>
                </c:pt>
                <c:pt idx="6628">
                  <c:v>94.24</c:v>
                </c:pt>
                <c:pt idx="6629">
                  <c:v>94.12</c:v>
                </c:pt>
                <c:pt idx="6630">
                  <c:v>94.96</c:v>
                </c:pt>
                <c:pt idx="6631">
                  <c:v>94.52</c:v>
                </c:pt>
                <c:pt idx="6632">
                  <c:v>94.56</c:v>
                </c:pt>
                <c:pt idx="6633">
                  <c:v>94.77</c:v>
                </c:pt>
                <c:pt idx="6634">
                  <c:v>95.69</c:v>
                </c:pt>
                <c:pt idx="6635">
                  <c:v>95.51</c:v>
                </c:pt>
                <c:pt idx="6636">
                  <c:v>95.71</c:v>
                </c:pt>
                <c:pt idx="6637">
                  <c:v>95.58</c:v>
                </c:pt>
                <c:pt idx="6638">
                  <c:v>95.45</c:v>
                </c:pt>
                <c:pt idx="6639">
                  <c:v>94.71</c:v>
                </c:pt>
                <c:pt idx="6640">
                  <c:v>94.62</c:v>
                </c:pt>
                <c:pt idx="6641">
                  <c:v>94.38</c:v>
                </c:pt>
                <c:pt idx="6642">
                  <c:v>95.19</c:v>
                </c:pt>
                <c:pt idx="6643">
                  <c:v>95.52</c:v>
                </c:pt>
                <c:pt idx="6644">
                  <c:v>95.13</c:v>
                </c:pt>
                <c:pt idx="6645">
                  <c:v>95.12</c:v>
                </c:pt>
                <c:pt idx="6646">
                  <c:v>95.18</c:v>
                </c:pt>
                <c:pt idx="6647">
                  <c:v>94.76</c:v>
                </c:pt>
                <c:pt idx="6648">
                  <c:v>94.97</c:v>
                </c:pt>
                <c:pt idx="6649">
                  <c:v>94.56</c:v>
                </c:pt>
                <c:pt idx="6650">
                  <c:v>94.89</c:v>
                </c:pt>
                <c:pt idx="6651">
                  <c:v>94.68</c:v>
                </c:pt>
                <c:pt idx="6652">
                  <c:v>94.68</c:v>
                </c:pt>
                <c:pt idx="6653">
                  <c:v>95.31</c:v>
                </c:pt>
                <c:pt idx="6654">
                  <c:v>95.4</c:v>
                </c:pt>
                <c:pt idx="6655">
                  <c:v>95.58</c:v>
                </c:pt>
                <c:pt idx="6656">
                  <c:v>95.64</c:v>
                </c:pt>
                <c:pt idx="6657">
                  <c:v>95.35</c:v>
                </c:pt>
                <c:pt idx="6658">
                  <c:v>95.21</c:v>
                </c:pt>
                <c:pt idx="6659">
                  <c:v>95.6</c:v>
                </c:pt>
                <c:pt idx="6660">
                  <c:v>95.59</c:v>
                </c:pt>
                <c:pt idx="6661">
                  <c:v>95.38</c:v>
                </c:pt>
                <c:pt idx="6662">
                  <c:v>96.08</c:v>
                </c:pt>
                <c:pt idx="6663">
                  <c:v>97.03</c:v>
                </c:pt>
                <c:pt idx="6664">
                  <c:v>97.08</c:v>
                </c:pt>
                <c:pt idx="6665">
                  <c:v>97.1</c:v>
                </c:pt>
                <c:pt idx="6666">
                  <c:v>97.33</c:v>
                </c:pt>
                <c:pt idx="6667">
                  <c:v>97.19</c:v>
                </c:pt>
                <c:pt idx="6668">
                  <c:v>97.31</c:v>
                </c:pt>
                <c:pt idx="6669">
                  <c:v>98.16</c:v>
                </c:pt>
                <c:pt idx="6670">
                  <c:v>98.27</c:v>
                </c:pt>
                <c:pt idx="6671">
                  <c:v>98.81</c:v>
                </c:pt>
                <c:pt idx="6672">
                  <c:v>99.16</c:v>
                </c:pt>
                <c:pt idx="6673">
                  <c:v>99.62</c:v>
                </c:pt>
                <c:pt idx="6674">
                  <c:v>99.54</c:v>
                </c:pt>
                <c:pt idx="6675">
                  <c:v>99.48</c:v>
                </c:pt>
                <c:pt idx="6676">
                  <c:v>99.5</c:v>
                </c:pt>
                <c:pt idx="6677">
                  <c:v>100.38</c:v>
                </c:pt>
                <c:pt idx="6678">
                  <c:v>100.5</c:v>
                </c:pt>
                <c:pt idx="6679">
                  <c:v>101.11</c:v>
                </c:pt>
                <c:pt idx="6680">
                  <c:v>101.34</c:v>
                </c:pt>
                <c:pt idx="6681">
                  <c:v>100.9</c:v>
                </c:pt>
                <c:pt idx="6682">
                  <c:v>99.7</c:v>
                </c:pt>
                <c:pt idx="6683">
                  <c:v>100.44</c:v>
                </c:pt>
                <c:pt idx="6684">
                  <c:v>100.65</c:v>
                </c:pt>
                <c:pt idx="6685">
                  <c:v>99.55</c:v>
                </c:pt>
                <c:pt idx="6686">
                  <c:v>100</c:v>
                </c:pt>
                <c:pt idx="6687">
                  <c:v>99.31</c:v>
                </c:pt>
                <c:pt idx="6688">
                  <c:v>99.33</c:v>
                </c:pt>
                <c:pt idx="6689">
                  <c:v>99.81</c:v>
                </c:pt>
                <c:pt idx="6690">
                  <c:v>100.44</c:v>
                </c:pt>
                <c:pt idx="6691">
                  <c:v>99.84</c:v>
                </c:pt>
                <c:pt idx="6692">
                  <c:v>98.9</c:v>
                </c:pt>
                <c:pt idx="6693">
                  <c:v>99.2</c:v>
                </c:pt>
                <c:pt idx="6694">
                  <c:v>98.35</c:v>
                </c:pt>
                <c:pt idx="6695">
                  <c:v>98.5</c:v>
                </c:pt>
                <c:pt idx="6696">
                  <c:v>98.35</c:v>
                </c:pt>
                <c:pt idx="6697">
                  <c:v>99</c:v>
                </c:pt>
                <c:pt idx="6698">
                  <c:v>100.08</c:v>
                </c:pt>
                <c:pt idx="6699">
                  <c:v>99.62</c:v>
                </c:pt>
                <c:pt idx="6700">
                  <c:v>99.49</c:v>
                </c:pt>
                <c:pt idx="6701">
                  <c:v>98.8</c:v>
                </c:pt>
                <c:pt idx="6702">
                  <c:v>99.03</c:v>
                </c:pt>
                <c:pt idx="6703">
                  <c:v>99.09</c:v>
                </c:pt>
                <c:pt idx="6704">
                  <c:v>98.27</c:v>
                </c:pt>
                <c:pt idx="6705">
                  <c:v>97.73</c:v>
                </c:pt>
                <c:pt idx="6706">
                  <c:v>97.41</c:v>
                </c:pt>
                <c:pt idx="6707">
                  <c:v>97.02</c:v>
                </c:pt>
                <c:pt idx="6708">
                  <c:v>97.44</c:v>
                </c:pt>
                <c:pt idx="6709">
                  <c:v>97.43</c:v>
                </c:pt>
                <c:pt idx="6710">
                  <c:v>97.79</c:v>
                </c:pt>
                <c:pt idx="6711">
                  <c:v>97.65</c:v>
                </c:pt>
                <c:pt idx="6712">
                  <c:v>98.26</c:v>
                </c:pt>
                <c:pt idx="6713">
                  <c:v>98.19</c:v>
                </c:pt>
                <c:pt idx="6714">
                  <c:v>97.25</c:v>
                </c:pt>
                <c:pt idx="6715">
                  <c:v>96.78</c:v>
                </c:pt>
                <c:pt idx="6716">
                  <c:v>97.02</c:v>
                </c:pt>
                <c:pt idx="6717">
                  <c:v>97.08</c:v>
                </c:pt>
                <c:pt idx="6718">
                  <c:v>96.92</c:v>
                </c:pt>
                <c:pt idx="6719">
                  <c:v>97.39</c:v>
                </c:pt>
                <c:pt idx="6720">
                  <c:v>97.42</c:v>
                </c:pt>
                <c:pt idx="6721">
                  <c:v>97.01</c:v>
                </c:pt>
                <c:pt idx="6722">
                  <c:v>96.92</c:v>
                </c:pt>
                <c:pt idx="6723">
                  <c:v>96.99</c:v>
                </c:pt>
                <c:pt idx="6724">
                  <c:v>96.49</c:v>
                </c:pt>
                <c:pt idx="6725">
                  <c:v>96.4</c:v>
                </c:pt>
                <c:pt idx="6726">
                  <c:v>96.48</c:v>
                </c:pt>
                <c:pt idx="6727">
                  <c:v>96.77</c:v>
                </c:pt>
                <c:pt idx="6728">
                  <c:v>96.76</c:v>
                </c:pt>
                <c:pt idx="6729">
                  <c:v>96.7</c:v>
                </c:pt>
                <c:pt idx="6730">
                  <c:v>96.31</c:v>
                </c:pt>
                <c:pt idx="6731">
                  <c:v>97.41</c:v>
                </c:pt>
                <c:pt idx="6732">
                  <c:v>97.39</c:v>
                </c:pt>
                <c:pt idx="6733">
                  <c:v>97.94</c:v>
                </c:pt>
                <c:pt idx="6734">
                  <c:v>97.86</c:v>
                </c:pt>
                <c:pt idx="6735">
                  <c:v>97.3</c:v>
                </c:pt>
                <c:pt idx="6736">
                  <c:v>97.7</c:v>
                </c:pt>
                <c:pt idx="6737">
                  <c:v>96.83</c:v>
                </c:pt>
                <c:pt idx="6738">
                  <c:v>95.96</c:v>
                </c:pt>
                <c:pt idx="6739">
                  <c:v>95.63</c:v>
                </c:pt>
                <c:pt idx="6740">
                  <c:v>95.34</c:v>
                </c:pt>
                <c:pt idx="6741">
                  <c:v>95.4</c:v>
                </c:pt>
                <c:pt idx="6742">
                  <c:v>96</c:v>
                </c:pt>
                <c:pt idx="6743">
                  <c:v>95.46</c:v>
                </c:pt>
                <c:pt idx="6744">
                  <c:v>95.4</c:v>
                </c:pt>
                <c:pt idx="6745">
                  <c:v>95.62</c:v>
                </c:pt>
                <c:pt idx="6746">
                  <c:v>95.13</c:v>
                </c:pt>
                <c:pt idx="6747">
                  <c:v>95.11</c:v>
                </c:pt>
                <c:pt idx="6748">
                  <c:v>95.1</c:v>
                </c:pt>
                <c:pt idx="6749">
                  <c:v>95.7</c:v>
                </c:pt>
                <c:pt idx="6750">
                  <c:v>95.94</c:v>
                </c:pt>
                <c:pt idx="6751">
                  <c:v>95.97</c:v>
                </c:pt>
                <c:pt idx="6752">
                  <c:v>96.11</c:v>
                </c:pt>
                <c:pt idx="6753">
                  <c:v>96.07</c:v>
                </c:pt>
                <c:pt idx="6754">
                  <c:v>96.34</c:v>
                </c:pt>
                <c:pt idx="6755">
                  <c:v>96.65</c:v>
                </c:pt>
                <c:pt idx="6756">
                  <c:v>96.55</c:v>
                </c:pt>
                <c:pt idx="6757">
                  <c:v>96.67</c:v>
                </c:pt>
                <c:pt idx="6758">
                  <c:v>97.23</c:v>
                </c:pt>
                <c:pt idx="6759">
                  <c:v>97.6</c:v>
                </c:pt>
                <c:pt idx="6760">
                  <c:v>97.81</c:v>
                </c:pt>
                <c:pt idx="6761">
                  <c:v>98.41</c:v>
                </c:pt>
                <c:pt idx="6762">
                  <c:v>98.31</c:v>
                </c:pt>
                <c:pt idx="6763">
                  <c:v>98.09</c:v>
                </c:pt>
                <c:pt idx="6764">
                  <c:v>98.34</c:v>
                </c:pt>
                <c:pt idx="6765">
                  <c:v>98.62</c:v>
                </c:pt>
                <c:pt idx="6766">
                  <c:v>98.97</c:v>
                </c:pt>
                <c:pt idx="6767">
                  <c:v>98.9</c:v>
                </c:pt>
                <c:pt idx="6768">
                  <c:v>98.78</c:v>
                </c:pt>
                <c:pt idx="6769">
                  <c:v>97.92</c:v>
                </c:pt>
                <c:pt idx="6770">
                  <c:v>98.54</c:v>
                </c:pt>
                <c:pt idx="6771">
                  <c:v>98.57</c:v>
                </c:pt>
                <c:pt idx="6772">
                  <c:v>98.86</c:v>
                </c:pt>
                <c:pt idx="6773">
                  <c:v>98.08</c:v>
                </c:pt>
                <c:pt idx="6774">
                  <c:v>98.23</c:v>
                </c:pt>
                <c:pt idx="6775">
                  <c:v>98.3</c:v>
                </c:pt>
                <c:pt idx="6776">
                  <c:v>98.63</c:v>
                </c:pt>
                <c:pt idx="6777">
                  <c:v>98.4</c:v>
                </c:pt>
                <c:pt idx="6778">
                  <c:v>98.23</c:v>
                </c:pt>
                <c:pt idx="6779">
                  <c:v>98.33</c:v>
                </c:pt>
                <c:pt idx="6780">
                  <c:v>99.01</c:v>
                </c:pt>
                <c:pt idx="6781">
                  <c:v>99.12</c:v>
                </c:pt>
                <c:pt idx="6782">
                  <c:v>99.57</c:v>
                </c:pt>
                <c:pt idx="6783">
                  <c:v>100.04</c:v>
                </c:pt>
                <c:pt idx="6784">
                  <c:v>101.01</c:v>
                </c:pt>
                <c:pt idx="6785">
                  <c:v>101.38</c:v>
                </c:pt>
                <c:pt idx="6786">
                  <c:v>100.55</c:v>
                </c:pt>
                <c:pt idx="6787">
                  <c:v>101.02</c:v>
                </c:pt>
                <c:pt idx="6788">
                  <c:v>100.9</c:v>
                </c:pt>
                <c:pt idx="6789">
                  <c:v>100.85</c:v>
                </c:pt>
                <c:pt idx="6790">
                  <c:v>100.66</c:v>
                </c:pt>
                <c:pt idx="6791">
                  <c:v>100.68</c:v>
                </c:pt>
                <c:pt idx="6792">
                  <c:v>100.97</c:v>
                </c:pt>
                <c:pt idx="6793">
                  <c:v>100.86</c:v>
                </c:pt>
                <c:pt idx="6794">
                  <c:v>101.16</c:v>
                </c:pt>
                <c:pt idx="6795">
                  <c:v>100.18</c:v>
                </c:pt>
                <c:pt idx="6796">
                  <c:v>99.64</c:v>
                </c:pt>
                <c:pt idx="6797">
                  <c:v>98.28</c:v>
                </c:pt>
                <c:pt idx="6798">
                  <c:v>99.14</c:v>
                </c:pt>
                <c:pt idx="6799">
                  <c:v>99.01</c:v>
                </c:pt>
                <c:pt idx="6800">
                  <c:v>99.75</c:v>
                </c:pt>
                <c:pt idx="6801">
                  <c:v>100.54</c:v>
                </c:pt>
                <c:pt idx="6802">
                  <c:v>100.68</c:v>
                </c:pt>
                <c:pt idx="6803">
                  <c:v>100.24</c:v>
                </c:pt>
                <c:pt idx="6804">
                  <c:v>99.78</c:v>
                </c:pt>
                <c:pt idx="6805">
                  <c:v>99.05</c:v>
                </c:pt>
                <c:pt idx="6806">
                  <c:v>98.44</c:v>
                </c:pt>
                <c:pt idx="6807">
                  <c:v>99.47</c:v>
                </c:pt>
                <c:pt idx="6808">
                  <c:v>99.83</c:v>
                </c:pt>
                <c:pt idx="6809">
                  <c:v>99.45</c:v>
                </c:pt>
                <c:pt idx="6810">
                  <c:v>99.77</c:v>
                </c:pt>
                <c:pt idx="6811">
                  <c:v>99.56</c:v>
                </c:pt>
                <c:pt idx="6812">
                  <c:v>100.04</c:v>
                </c:pt>
                <c:pt idx="6813">
                  <c:v>100.43</c:v>
                </c:pt>
                <c:pt idx="6814">
                  <c:v>100.16</c:v>
                </c:pt>
                <c:pt idx="6815">
                  <c:v>99.95</c:v>
                </c:pt>
                <c:pt idx="6816">
                  <c:v>100.3</c:v>
                </c:pt>
                <c:pt idx="6817">
                  <c:v>99.3</c:v>
                </c:pt>
                <c:pt idx="6818">
                  <c:v>99.25</c:v>
                </c:pt>
                <c:pt idx="6819">
                  <c:v>100.29</c:v>
                </c:pt>
                <c:pt idx="6820">
                  <c:v>99.89</c:v>
                </c:pt>
                <c:pt idx="6821">
                  <c:v>99.76</c:v>
                </c:pt>
                <c:pt idx="6822">
                  <c:v>99.52</c:v>
                </c:pt>
                <c:pt idx="6823">
                  <c:v>99.48</c:v>
                </c:pt>
                <c:pt idx="6824">
                  <c:v>99.96</c:v>
                </c:pt>
                <c:pt idx="6825">
                  <c:v>100.88</c:v>
                </c:pt>
                <c:pt idx="6826">
                  <c:v>100.74</c:v>
                </c:pt>
                <c:pt idx="6827">
                  <c:v>100.43</c:v>
                </c:pt>
                <c:pt idx="6828">
                  <c:v>100.41</c:v>
                </c:pt>
                <c:pt idx="6829">
                  <c:v>100.35</c:v>
                </c:pt>
                <c:pt idx="6830">
                  <c:v>100.21</c:v>
                </c:pt>
                <c:pt idx="6831">
                  <c:v>99.61</c:v>
                </c:pt>
                <c:pt idx="6832">
                  <c:v>99.82</c:v>
                </c:pt>
                <c:pt idx="6833">
                  <c:v>99.82</c:v>
                </c:pt>
                <c:pt idx="6834">
                  <c:v>100.13</c:v>
                </c:pt>
                <c:pt idx="6835">
                  <c:v>100.6</c:v>
                </c:pt>
                <c:pt idx="6836">
                  <c:v>100.34</c:v>
                </c:pt>
                <c:pt idx="6837">
                  <c:v>100.15</c:v>
                </c:pt>
                <c:pt idx="6838">
                  <c:v>100.22</c:v>
                </c:pt>
                <c:pt idx="6839">
                  <c:v>99.95</c:v>
                </c:pt>
                <c:pt idx="6840">
                  <c:v>99.54</c:v>
                </c:pt>
                <c:pt idx="6841">
                  <c:v>100.14</c:v>
                </c:pt>
                <c:pt idx="6842">
                  <c:v>101.17</c:v>
                </c:pt>
                <c:pt idx="6843">
                  <c:v>101.37</c:v>
                </c:pt>
                <c:pt idx="6844">
                  <c:v>101.57</c:v>
                </c:pt>
                <c:pt idx="6845">
                  <c:v>101.69</c:v>
                </c:pt>
                <c:pt idx="6846">
                  <c:v>101.66</c:v>
                </c:pt>
                <c:pt idx="6847">
                  <c:v>101.35</c:v>
                </c:pt>
                <c:pt idx="6848">
                  <c:v>101.04</c:v>
                </c:pt>
                <c:pt idx="6849">
                  <c:v>99.86</c:v>
                </c:pt>
                <c:pt idx="6850">
                  <c:v>100.22</c:v>
                </c:pt>
                <c:pt idx="6851">
                  <c:v>100.25</c:v>
                </c:pt>
                <c:pt idx="6852">
                  <c:v>99.3</c:v>
                </c:pt>
                <c:pt idx="6853">
                  <c:v>99.46</c:v>
                </c:pt>
                <c:pt idx="6854">
                  <c:v>99.62</c:v>
                </c:pt>
                <c:pt idx="6855">
                  <c:v>99.73</c:v>
                </c:pt>
                <c:pt idx="6856">
                  <c:v>99.57</c:v>
                </c:pt>
                <c:pt idx="6857">
                  <c:v>99.06</c:v>
                </c:pt>
                <c:pt idx="6858">
                  <c:v>99.17</c:v>
                </c:pt>
                <c:pt idx="6859">
                  <c:v>99.42</c:v>
                </c:pt>
                <c:pt idx="6860">
                  <c:v>99.27</c:v>
                </c:pt>
                <c:pt idx="6861">
                  <c:v>99.22</c:v>
                </c:pt>
                <c:pt idx="6862">
                  <c:v>99.48</c:v>
                </c:pt>
                <c:pt idx="6863">
                  <c:v>99.62</c:v>
                </c:pt>
                <c:pt idx="6864">
                  <c:v>99.59</c:v>
                </c:pt>
                <c:pt idx="6865">
                  <c:v>99.12</c:v>
                </c:pt>
                <c:pt idx="6866">
                  <c:v>99.15</c:v>
                </c:pt>
                <c:pt idx="6867">
                  <c:v>98.49</c:v>
                </c:pt>
                <c:pt idx="6868">
                  <c:v>98.69</c:v>
                </c:pt>
                <c:pt idx="6869">
                  <c:v>98.82</c:v>
                </c:pt>
                <c:pt idx="6870">
                  <c:v>98.9</c:v>
                </c:pt>
                <c:pt idx="6871">
                  <c:v>99.19</c:v>
                </c:pt>
                <c:pt idx="6872">
                  <c:v>99.29</c:v>
                </c:pt>
                <c:pt idx="6873">
                  <c:v>99.46</c:v>
                </c:pt>
                <c:pt idx="6874">
                  <c:v>99.55</c:v>
                </c:pt>
                <c:pt idx="6875">
                  <c:v>99.87</c:v>
                </c:pt>
                <c:pt idx="6876">
                  <c:v>100.04</c:v>
                </c:pt>
                <c:pt idx="6877">
                  <c:v>100.05</c:v>
                </c:pt>
                <c:pt idx="6878">
                  <c:v>99.42</c:v>
                </c:pt>
                <c:pt idx="6879">
                  <c:v>98.78</c:v>
                </c:pt>
                <c:pt idx="6880">
                  <c:v>99.04</c:v>
                </c:pt>
                <c:pt idx="6881">
                  <c:v>99.68</c:v>
                </c:pt>
                <c:pt idx="6882">
                  <c:v>100.11</c:v>
                </c:pt>
                <c:pt idx="6883">
                  <c:v>100.22</c:v>
                </c:pt>
                <c:pt idx="6884">
                  <c:v>100.43</c:v>
                </c:pt>
                <c:pt idx="6885">
                  <c:v>100.18</c:v>
                </c:pt>
                <c:pt idx="6886">
                  <c:v>100.16</c:v>
                </c:pt>
                <c:pt idx="6887">
                  <c:v>99.79</c:v>
                </c:pt>
                <c:pt idx="6888">
                  <c:v>99.55</c:v>
                </c:pt>
                <c:pt idx="6889">
                  <c:v>100.17</c:v>
                </c:pt>
                <c:pt idx="6890">
                  <c:v>100.42</c:v>
                </c:pt>
                <c:pt idx="6891">
                  <c:v>100.13</c:v>
                </c:pt>
                <c:pt idx="6892">
                  <c:v>100.99</c:v>
                </c:pt>
                <c:pt idx="6893">
                  <c:v>101.76</c:v>
                </c:pt>
                <c:pt idx="6894">
                  <c:v>101.72</c:v>
                </c:pt>
                <c:pt idx="6895">
                  <c:v>102.09</c:v>
                </c:pt>
                <c:pt idx="6896">
                  <c:v>101.14</c:v>
                </c:pt>
                <c:pt idx="6897">
                  <c:v>99.75</c:v>
                </c:pt>
                <c:pt idx="6898">
                  <c:v>100.33</c:v>
                </c:pt>
                <c:pt idx="6899">
                  <c:v>99.83</c:v>
                </c:pt>
                <c:pt idx="6900">
                  <c:v>100.28</c:v>
                </c:pt>
                <c:pt idx="6901">
                  <c:v>100.68</c:v>
                </c:pt>
                <c:pt idx="6902">
                  <c:v>100.98</c:v>
                </c:pt>
                <c:pt idx="6903">
                  <c:v>100.9</c:v>
                </c:pt>
                <c:pt idx="6904">
                  <c:v>101.36</c:v>
                </c:pt>
                <c:pt idx="6905">
                  <c:v>101.45</c:v>
                </c:pt>
                <c:pt idx="6906">
                  <c:v>100.98</c:v>
                </c:pt>
                <c:pt idx="6907">
                  <c:v>101.3</c:v>
                </c:pt>
                <c:pt idx="6908">
                  <c:v>101.74</c:v>
                </c:pt>
                <c:pt idx="6909">
                  <c:v>101.55</c:v>
                </c:pt>
                <c:pt idx="6910">
                  <c:v>101.5</c:v>
                </c:pt>
                <c:pt idx="6911">
                  <c:v>101.64</c:v>
                </c:pt>
                <c:pt idx="6912">
                  <c:v>102.33</c:v>
                </c:pt>
                <c:pt idx="6913">
                  <c:v>101.91</c:v>
                </c:pt>
                <c:pt idx="6914">
                  <c:v>101.38</c:v>
                </c:pt>
                <c:pt idx="6915">
                  <c:v>101.32</c:v>
                </c:pt>
                <c:pt idx="6916">
                  <c:v>101.17</c:v>
                </c:pt>
                <c:pt idx="6917">
                  <c:v>100.58</c:v>
                </c:pt>
                <c:pt idx="6918">
                  <c:v>100.36</c:v>
                </c:pt>
                <c:pt idx="6919">
                  <c:v>100.31</c:v>
                </c:pt>
                <c:pt idx="6920">
                  <c:v>100.78</c:v>
                </c:pt>
                <c:pt idx="6921">
                  <c:v>100.97</c:v>
                </c:pt>
                <c:pt idx="6922">
                  <c:v>100.76</c:v>
                </c:pt>
                <c:pt idx="6923">
                  <c:v>100.57</c:v>
                </c:pt>
                <c:pt idx="6924">
                  <c:v>100.9</c:v>
                </c:pt>
                <c:pt idx="6925">
                  <c:v>100.15</c:v>
                </c:pt>
                <c:pt idx="6926">
                  <c:v>100.35</c:v>
                </c:pt>
                <c:pt idx="6927">
                  <c:v>100.96</c:v>
                </c:pt>
                <c:pt idx="6928">
                  <c:v>101.09</c:v>
                </c:pt>
                <c:pt idx="6929">
                  <c:v>101.52</c:v>
                </c:pt>
                <c:pt idx="6930">
                  <c:v>100.92</c:v>
                </c:pt>
                <c:pt idx="6931">
                  <c:v>100.64</c:v>
                </c:pt>
                <c:pt idx="6932">
                  <c:v>100.99</c:v>
                </c:pt>
                <c:pt idx="6933">
                  <c:v>101.42</c:v>
                </c:pt>
                <c:pt idx="6934">
                  <c:v>101.26</c:v>
                </c:pt>
                <c:pt idx="6935">
                  <c:v>101.55</c:v>
                </c:pt>
                <c:pt idx="6936">
                  <c:v>101.79</c:v>
                </c:pt>
                <c:pt idx="6937">
                  <c:v>101.55</c:v>
                </c:pt>
                <c:pt idx="6938">
                  <c:v>102.35</c:v>
                </c:pt>
                <c:pt idx="6939">
                  <c:v>102.13</c:v>
                </c:pt>
                <c:pt idx="6940">
                  <c:v>102.35</c:v>
                </c:pt>
                <c:pt idx="6941">
                  <c:v>102.03</c:v>
                </c:pt>
                <c:pt idx="6942">
                  <c:v>101.97</c:v>
                </c:pt>
                <c:pt idx="6943">
                  <c:v>102.15</c:v>
                </c:pt>
                <c:pt idx="6944">
                  <c:v>101.96</c:v>
                </c:pt>
                <c:pt idx="6945">
                  <c:v>102.17</c:v>
                </c:pt>
                <c:pt idx="6946">
                  <c:v>102.56</c:v>
                </c:pt>
                <c:pt idx="6947">
                  <c:v>101.87</c:v>
                </c:pt>
                <c:pt idx="6948">
                  <c:v>99.94</c:v>
                </c:pt>
                <c:pt idx="6949">
                  <c:v>100.13</c:v>
                </c:pt>
                <c:pt idx="6950">
                  <c:v>99.09</c:v>
                </c:pt>
                <c:pt idx="6951">
                  <c:v>99.34</c:v>
                </c:pt>
                <c:pt idx="6952">
                  <c:v>98.27</c:v>
                </c:pt>
                <c:pt idx="6953">
                  <c:v>97.9</c:v>
                </c:pt>
                <c:pt idx="6954">
                  <c:v>97.8</c:v>
                </c:pt>
                <c:pt idx="6955">
                  <c:v>98.24</c:v>
                </c:pt>
                <c:pt idx="6956">
                  <c:v>96.46</c:v>
                </c:pt>
                <c:pt idx="6957">
                  <c:v>96.54</c:v>
                </c:pt>
                <c:pt idx="6958">
                  <c:v>96.57</c:v>
                </c:pt>
                <c:pt idx="6959">
                  <c:v>96.37</c:v>
                </c:pt>
                <c:pt idx="6960">
                  <c:v>96.52</c:v>
                </c:pt>
                <c:pt idx="6961">
                  <c:v>96.44</c:v>
                </c:pt>
                <c:pt idx="6962">
                  <c:v>96.52</c:v>
                </c:pt>
                <c:pt idx="6963">
                  <c:v>96.73</c:v>
                </c:pt>
                <c:pt idx="6964">
                  <c:v>96.44</c:v>
                </c:pt>
                <c:pt idx="6965">
                  <c:v>96.22</c:v>
                </c:pt>
                <c:pt idx="6966">
                  <c:v>96.1</c:v>
                </c:pt>
                <c:pt idx="6967">
                  <c:v>96.29</c:v>
                </c:pt>
                <c:pt idx="6968">
                  <c:v>96.04</c:v>
                </c:pt>
                <c:pt idx="6969">
                  <c:v>95.74</c:v>
                </c:pt>
                <c:pt idx="6970">
                  <c:v>96.02</c:v>
                </c:pt>
                <c:pt idx="6971">
                  <c:v>95.22</c:v>
                </c:pt>
                <c:pt idx="6972">
                  <c:v>95.37</c:v>
                </c:pt>
                <c:pt idx="6973">
                  <c:v>94.9</c:v>
                </c:pt>
                <c:pt idx="6974">
                  <c:v>94.5</c:v>
                </c:pt>
                <c:pt idx="6975">
                  <c:v>92.34</c:v>
                </c:pt>
                <c:pt idx="6976">
                  <c:v>93.36</c:v>
                </c:pt>
                <c:pt idx="6977">
                  <c:v>93.1</c:v>
                </c:pt>
                <c:pt idx="6978">
                  <c:v>93.79</c:v>
                </c:pt>
                <c:pt idx="6979">
                  <c:v>92.97</c:v>
                </c:pt>
                <c:pt idx="6980">
                  <c:v>93.37</c:v>
                </c:pt>
                <c:pt idx="6981">
                  <c:v>92.9</c:v>
                </c:pt>
                <c:pt idx="6982">
                  <c:v>92.17</c:v>
                </c:pt>
                <c:pt idx="6983">
                  <c:v>92.6</c:v>
                </c:pt>
                <c:pt idx="6984">
                  <c:v>92.94</c:v>
                </c:pt>
                <c:pt idx="6985">
                  <c:v>93.52</c:v>
                </c:pt>
                <c:pt idx="6986">
                  <c:v>93.13</c:v>
                </c:pt>
                <c:pt idx="6987">
                  <c:v>93.1</c:v>
                </c:pt>
                <c:pt idx="6988">
                  <c:v>94.43</c:v>
                </c:pt>
                <c:pt idx="6989">
                  <c:v>93.83</c:v>
                </c:pt>
                <c:pt idx="6990">
                  <c:v>93.92</c:v>
                </c:pt>
                <c:pt idx="6991">
                  <c:v>93.8</c:v>
                </c:pt>
                <c:pt idx="6992">
                  <c:v>93.62</c:v>
                </c:pt>
                <c:pt idx="6993">
                  <c:v>93.5</c:v>
                </c:pt>
                <c:pt idx="6994">
                  <c:v>93.84</c:v>
                </c:pt>
                <c:pt idx="6995">
                  <c:v>94.01</c:v>
                </c:pt>
                <c:pt idx="6996">
                  <c:v>93.93</c:v>
                </c:pt>
                <c:pt idx="6997">
                  <c:v>94.84</c:v>
                </c:pt>
                <c:pt idx="6998">
                  <c:v>95.58</c:v>
                </c:pt>
                <c:pt idx="6999">
                  <c:v>95.67</c:v>
                </c:pt>
                <c:pt idx="7000">
                  <c:v>95.26</c:v>
                </c:pt>
                <c:pt idx="7001">
                  <c:v>95.57</c:v>
                </c:pt>
                <c:pt idx="7002">
                  <c:v>95.67</c:v>
                </c:pt>
                <c:pt idx="7003">
                  <c:v>94.74</c:v>
                </c:pt>
                <c:pt idx="7004">
                  <c:v>94.93</c:v>
                </c:pt>
                <c:pt idx="7005">
                  <c:v>95.26</c:v>
                </c:pt>
                <c:pt idx="7006">
                  <c:v>95.54</c:v>
                </c:pt>
                <c:pt idx="7007">
                  <c:v>95.84</c:v>
                </c:pt>
                <c:pt idx="7008">
                  <c:v>96.26</c:v>
                </c:pt>
                <c:pt idx="7009">
                  <c:v>96.39</c:v>
                </c:pt>
                <c:pt idx="7010">
                  <c:v>96.35</c:v>
                </c:pt>
                <c:pt idx="7011">
                  <c:v>96.9</c:v>
                </c:pt>
                <c:pt idx="7012">
                  <c:v>96.18</c:v>
                </c:pt>
                <c:pt idx="7013">
                  <c:v>95.58</c:v>
                </c:pt>
                <c:pt idx="7014">
                  <c:v>94.77</c:v>
                </c:pt>
                <c:pt idx="7015">
                  <c:v>94.7</c:v>
                </c:pt>
                <c:pt idx="7016">
                  <c:v>94.88</c:v>
                </c:pt>
                <c:pt idx="7017">
                  <c:v>95.3</c:v>
                </c:pt>
                <c:pt idx="7018">
                  <c:v>94.73</c:v>
                </c:pt>
                <c:pt idx="7019">
                  <c:v>94.64</c:v>
                </c:pt>
                <c:pt idx="7020">
                  <c:v>93.88</c:v>
                </c:pt>
                <c:pt idx="7021">
                  <c:v>93.31</c:v>
                </c:pt>
                <c:pt idx="7022">
                  <c:v>93.27</c:v>
                </c:pt>
                <c:pt idx="7023">
                  <c:v>93.75</c:v>
                </c:pt>
                <c:pt idx="7024">
                  <c:v>94.39</c:v>
                </c:pt>
                <c:pt idx="7025">
                  <c:v>94.14</c:v>
                </c:pt>
                <c:pt idx="7026">
                  <c:v>93.95</c:v>
                </c:pt>
                <c:pt idx="7027">
                  <c:v>94.3</c:v>
                </c:pt>
                <c:pt idx="7028">
                  <c:v>94.38</c:v>
                </c:pt>
                <c:pt idx="7029">
                  <c:v>94.4</c:v>
                </c:pt>
                <c:pt idx="7030">
                  <c:v>94.72</c:v>
                </c:pt>
                <c:pt idx="7031">
                  <c:v>94.45</c:v>
                </c:pt>
                <c:pt idx="7032">
                  <c:v>94.35</c:v>
                </c:pt>
                <c:pt idx="7033">
                  <c:v>94.65</c:v>
                </c:pt>
                <c:pt idx="7034">
                  <c:v>93.95</c:v>
                </c:pt>
                <c:pt idx="7035">
                  <c:v>93.26</c:v>
                </c:pt>
                <c:pt idx="7036">
                  <c:v>93.31</c:v>
                </c:pt>
                <c:pt idx="7037">
                  <c:v>94.49</c:v>
                </c:pt>
                <c:pt idx="7038">
                  <c:v>93.65</c:v>
                </c:pt>
                <c:pt idx="7039">
                  <c:v>94.22</c:v>
                </c:pt>
                <c:pt idx="7040">
                  <c:v>94.54</c:v>
                </c:pt>
                <c:pt idx="7041">
                  <c:v>94.64</c:v>
                </c:pt>
                <c:pt idx="7042">
                  <c:v>94.18</c:v>
                </c:pt>
                <c:pt idx="7043">
                  <c:v>93.97</c:v>
                </c:pt>
                <c:pt idx="7044">
                  <c:v>94.51</c:v>
                </c:pt>
                <c:pt idx="7045">
                  <c:v>94.41</c:v>
                </c:pt>
                <c:pt idx="7046">
                  <c:v>94.43</c:v>
                </c:pt>
                <c:pt idx="7047">
                  <c:v>94.26</c:v>
                </c:pt>
                <c:pt idx="7048">
                  <c:v>94.47</c:v>
                </c:pt>
                <c:pt idx="7049">
                  <c:v>94.49</c:v>
                </c:pt>
                <c:pt idx="7050">
                  <c:v>94.43</c:v>
                </c:pt>
                <c:pt idx="7051">
                  <c:v>95.64</c:v>
                </c:pt>
                <c:pt idx="7052">
                  <c:v>95.7</c:v>
                </c:pt>
                <c:pt idx="7053">
                  <c:v>96.04</c:v>
                </c:pt>
                <c:pt idx="7054">
                  <c:v>96.22</c:v>
                </c:pt>
                <c:pt idx="7055">
                  <c:v>95.68</c:v>
                </c:pt>
                <c:pt idx="7056">
                  <c:v>95.93</c:v>
                </c:pt>
                <c:pt idx="7057">
                  <c:v>95.59</c:v>
                </c:pt>
                <c:pt idx="7058">
                  <c:v>96.14</c:v>
                </c:pt>
                <c:pt idx="7059">
                  <c:v>95.99</c:v>
                </c:pt>
                <c:pt idx="7060">
                  <c:v>96.18</c:v>
                </c:pt>
                <c:pt idx="7061">
                  <c:v>95.94</c:v>
                </c:pt>
                <c:pt idx="7062">
                  <c:v>96.68</c:v>
                </c:pt>
                <c:pt idx="7063">
                  <c:v>96.28</c:v>
                </c:pt>
                <c:pt idx="7064">
                  <c:v>97.22</c:v>
                </c:pt>
                <c:pt idx="7065">
                  <c:v>97.07</c:v>
                </c:pt>
                <c:pt idx="7066">
                  <c:v>97.26</c:v>
                </c:pt>
                <c:pt idx="7067">
                  <c:v>98.34</c:v>
                </c:pt>
                <c:pt idx="7068">
                  <c:v>98.49</c:v>
                </c:pt>
                <c:pt idx="7069">
                  <c:v>98.77</c:v>
                </c:pt>
                <c:pt idx="7070">
                  <c:v>99.11</c:v>
                </c:pt>
                <c:pt idx="7071">
                  <c:v>98.57</c:v>
                </c:pt>
                <c:pt idx="7072">
                  <c:v>98.69</c:v>
                </c:pt>
                <c:pt idx="7073">
                  <c:v>99.58</c:v>
                </c:pt>
                <c:pt idx="7074">
                  <c:v>99.4</c:v>
                </c:pt>
                <c:pt idx="7075">
                  <c:v>99.75</c:v>
                </c:pt>
                <c:pt idx="7076">
                  <c:v>100.33</c:v>
                </c:pt>
                <c:pt idx="7077">
                  <c:v>100.27</c:v>
                </c:pt>
                <c:pt idx="7078">
                  <c:v>99.75</c:v>
                </c:pt>
                <c:pt idx="7079">
                  <c:v>99.56</c:v>
                </c:pt>
                <c:pt idx="7080">
                  <c:v>98.8</c:v>
                </c:pt>
                <c:pt idx="7081">
                  <c:v>98.28</c:v>
                </c:pt>
                <c:pt idx="7082">
                  <c:v>98.93</c:v>
                </c:pt>
                <c:pt idx="7083">
                  <c:v>98.75</c:v>
                </c:pt>
                <c:pt idx="7084">
                  <c:v>98.4</c:v>
                </c:pt>
                <c:pt idx="7085">
                  <c:v>98.33</c:v>
                </c:pt>
                <c:pt idx="7086">
                  <c:v>98.43</c:v>
                </c:pt>
                <c:pt idx="7087">
                  <c:v>98.87</c:v>
                </c:pt>
                <c:pt idx="7088">
                  <c:v>98.73</c:v>
                </c:pt>
                <c:pt idx="7089">
                  <c:v>98.69</c:v>
                </c:pt>
                <c:pt idx="7090">
                  <c:v>98.89</c:v>
                </c:pt>
                <c:pt idx="7091">
                  <c:v>99.28</c:v>
                </c:pt>
                <c:pt idx="7092">
                  <c:v>99.99</c:v>
                </c:pt>
                <c:pt idx="7093">
                  <c:v>100.21</c:v>
                </c:pt>
                <c:pt idx="7094">
                  <c:v>100.36</c:v>
                </c:pt>
                <c:pt idx="7095">
                  <c:v>99.92</c:v>
                </c:pt>
                <c:pt idx="7096">
                  <c:v>99.89</c:v>
                </c:pt>
                <c:pt idx="7097">
                  <c:v>100.57</c:v>
                </c:pt>
                <c:pt idx="7098">
                  <c:v>99.75</c:v>
                </c:pt>
                <c:pt idx="7099">
                  <c:v>100.15</c:v>
                </c:pt>
                <c:pt idx="7100">
                  <c:v>100.33</c:v>
                </c:pt>
                <c:pt idx="7101">
                  <c:v>99.92</c:v>
                </c:pt>
                <c:pt idx="7102">
                  <c:v>99.65</c:v>
                </c:pt>
                <c:pt idx="7103">
                  <c:v>99.84</c:v>
                </c:pt>
                <c:pt idx="7104">
                  <c:v>99.59</c:v>
                </c:pt>
                <c:pt idx="7105">
                  <c:v>100.16</c:v>
                </c:pt>
                <c:pt idx="7106">
                  <c:v>99.91</c:v>
                </c:pt>
                <c:pt idx="7107">
                  <c:v>100.4</c:v>
                </c:pt>
                <c:pt idx="7108">
                  <c:v>100.68</c:v>
                </c:pt>
                <c:pt idx="7109">
                  <c:v>100.86</c:v>
                </c:pt>
                <c:pt idx="7110">
                  <c:v>100.71</c:v>
                </c:pt>
                <c:pt idx="7111">
                  <c:v>100.74</c:v>
                </c:pt>
                <c:pt idx="7112">
                  <c:v>100.89</c:v>
                </c:pt>
                <c:pt idx="7113">
                  <c:v>100.48</c:v>
                </c:pt>
                <c:pt idx="7114">
                  <c:v>100.66</c:v>
                </c:pt>
                <c:pt idx="7115">
                  <c:v>100.82</c:v>
                </c:pt>
                <c:pt idx="7116">
                  <c:v>100.89</c:v>
                </c:pt>
                <c:pt idx="7117">
                  <c:v>100.99</c:v>
                </c:pt>
                <c:pt idx="7118">
                  <c:v>100.51</c:v>
                </c:pt>
                <c:pt idx="7119">
                  <c:v>99.74</c:v>
                </c:pt>
                <c:pt idx="7120">
                  <c:v>99.3</c:v>
                </c:pt>
                <c:pt idx="7121">
                  <c:v>99.85</c:v>
                </c:pt>
                <c:pt idx="7122">
                  <c:v>99.51</c:v>
                </c:pt>
                <c:pt idx="7123">
                  <c:v>100.14</c:v>
                </c:pt>
                <c:pt idx="7124">
                  <c:v>100.61</c:v>
                </c:pt>
                <c:pt idx="7125">
                  <c:v>100.59</c:v>
                </c:pt>
                <c:pt idx="7126">
                  <c:v>100.79</c:v>
                </c:pt>
                <c:pt idx="7127">
                  <c:v>100.73</c:v>
                </c:pt>
                <c:pt idx="7128">
                  <c:v>100.62</c:v>
                </c:pt>
                <c:pt idx="7129">
                  <c:v>100.99</c:v>
                </c:pt>
                <c:pt idx="7130">
                  <c:v>101.28</c:v>
                </c:pt>
                <c:pt idx="7131">
                  <c:v>101.59</c:v>
                </c:pt>
                <c:pt idx="7132">
                  <c:v>101.4</c:v>
                </c:pt>
                <c:pt idx="7133">
                  <c:v>101.34</c:v>
                </c:pt>
                <c:pt idx="7134">
                  <c:v>102.13</c:v>
                </c:pt>
                <c:pt idx="7135">
                  <c:v>102.15</c:v>
                </c:pt>
                <c:pt idx="7136">
                  <c:v>102.51</c:v>
                </c:pt>
                <c:pt idx="7137">
                  <c:v>102.1</c:v>
                </c:pt>
                <c:pt idx="7138">
                  <c:v>102.83</c:v>
                </c:pt>
                <c:pt idx="7139">
                  <c:v>102.95</c:v>
                </c:pt>
                <c:pt idx="7140">
                  <c:v>102.68</c:v>
                </c:pt>
                <c:pt idx="7141">
                  <c:v>103.13</c:v>
                </c:pt>
                <c:pt idx="7142">
                  <c:v>101.72</c:v>
                </c:pt>
                <c:pt idx="7143">
                  <c:v>101.38</c:v>
                </c:pt>
                <c:pt idx="7144">
                  <c:v>101.27</c:v>
                </c:pt>
                <c:pt idx="7145">
                  <c:v>100.66</c:v>
                </c:pt>
                <c:pt idx="7146">
                  <c:v>101.8</c:v>
                </c:pt>
                <c:pt idx="7147">
                  <c:v>101.9</c:v>
                </c:pt>
                <c:pt idx="7148">
                  <c:v>102.5</c:v>
                </c:pt>
                <c:pt idx="7149">
                  <c:v>102.18</c:v>
                </c:pt>
                <c:pt idx="7150">
                  <c:v>102</c:v>
                </c:pt>
                <c:pt idx="7151">
                  <c:v>102.55</c:v>
                </c:pt>
                <c:pt idx="7152">
                  <c:v>102.69</c:v>
                </c:pt>
                <c:pt idx="7153">
                  <c:v>102.74</c:v>
                </c:pt>
                <c:pt idx="7154">
                  <c:v>102.16</c:v>
                </c:pt>
                <c:pt idx="7155">
                  <c:v>101.91</c:v>
                </c:pt>
                <c:pt idx="7156">
                  <c:v>102.46</c:v>
                </c:pt>
                <c:pt idx="7157">
                  <c:v>102.68</c:v>
                </c:pt>
                <c:pt idx="7158">
                  <c:v>102.53</c:v>
                </c:pt>
                <c:pt idx="7159">
                  <c:v>103.38</c:v>
                </c:pt>
                <c:pt idx="7160">
                  <c:v>103.21</c:v>
                </c:pt>
                <c:pt idx="7161">
                  <c:v>103.59</c:v>
                </c:pt>
                <c:pt idx="7162">
                  <c:v>103.6</c:v>
                </c:pt>
                <c:pt idx="7163">
                  <c:v>103.87</c:v>
                </c:pt>
                <c:pt idx="7164">
                  <c:v>104.19</c:v>
                </c:pt>
                <c:pt idx="7165">
                  <c:v>104.26</c:v>
                </c:pt>
                <c:pt idx="7166">
                  <c:v>104.02</c:v>
                </c:pt>
                <c:pt idx="7167">
                  <c:v>103.64</c:v>
                </c:pt>
                <c:pt idx="7168">
                  <c:v>103.77</c:v>
                </c:pt>
                <c:pt idx="7169">
                  <c:v>103.88</c:v>
                </c:pt>
                <c:pt idx="7170">
                  <c:v>102.7</c:v>
                </c:pt>
                <c:pt idx="7171">
                  <c:v>102.2</c:v>
                </c:pt>
                <c:pt idx="7172">
                  <c:v>101.4</c:v>
                </c:pt>
                <c:pt idx="7173">
                  <c:v>101.25</c:v>
                </c:pt>
                <c:pt idx="7174">
                  <c:v>101.34</c:v>
                </c:pt>
                <c:pt idx="7175">
                  <c:v>100.34</c:v>
                </c:pt>
                <c:pt idx="7176">
                  <c:v>100.58</c:v>
                </c:pt>
                <c:pt idx="7177">
                  <c:v>100.21</c:v>
                </c:pt>
                <c:pt idx="7178">
                  <c:v>99.6</c:v>
                </c:pt>
                <c:pt idx="7179">
                  <c:v>99.54</c:v>
                </c:pt>
                <c:pt idx="7180">
                  <c:v>99.7</c:v>
                </c:pt>
                <c:pt idx="7181">
                  <c:v>99.79</c:v>
                </c:pt>
                <c:pt idx="7182">
                  <c:v>99.07</c:v>
                </c:pt>
                <c:pt idx="7183">
                  <c:v>99.26</c:v>
                </c:pt>
                <c:pt idx="7184">
                  <c:v>99.38</c:v>
                </c:pt>
                <c:pt idx="7185">
                  <c:v>99.82</c:v>
                </c:pt>
                <c:pt idx="7186">
                  <c:v>99.7</c:v>
                </c:pt>
                <c:pt idx="7187">
                  <c:v>100.06</c:v>
                </c:pt>
                <c:pt idx="7188">
                  <c:v>99.94</c:v>
                </c:pt>
                <c:pt idx="7189">
                  <c:v>100.58</c:v>
                </c:pt>
                <c:pt idx="7190">
                  <c:v>100.54</c:v>
                </c:pt>
                <c:pt idx="7191">
                  <c:v>100.76</c:v>
                </c:pt>
                <c:pt idx="7192">
                  <c:v>100.4</c:v>
                </c:pt>
                <c:pt idx="7193">
                  <c:v>99.65</c:v>
                </c:pt>
                <c:pt idx="7194">
                  <c:v>99.46</c:v>
                </c:pt>
                <c:pt idx="7195">
                  <c:v>100.69</c:v>
                </c:pt>
                <c:pt idx="7196">
                  <c:v>100.46</c:v>
                </c:pt>
                <c:pt idx="7197">
                  <c:v>101.22</c:v>
                </c:pt>
                <c:pt idx="7198">
                  <c:v>101.15</c:v>
                </c:pt>
                <c:pt idx="7199">
                  <c:v>101.02</c:v>
                </c:pt>
                <c:pt idx="7200">
                  <c:v>100.9</c:v>
                </c:pt>
                <c:pt idx="7201">
                  <c:v>99.86</c:v>
                </c:pt>
                <c:pt idx="7202">
                  <c:v>99.68</c:v>
                </c:pt>
                <c:pt idx="7203">
                  <c:v>99.25</c:v>
                </c:pt>
                <c:pt idx="7204">
                  <c:v>99.75</c:v>
                </c:pt>
                <c:pt idx="7205">
                  <c:v>99.95</c:v>
                </c:pt>
                <c:pt idx="7206">
                  <c:v>99.85</c:v>
                </c:pt>
                <c:pt idx="7207">
                  <c:v>99.21</c:v>
                </c:pt>
                <c:pt idx="7208">
                  <c:v>100.6</c:v>
                </c:pt>
                <c:pt idx="7209">
                  <c:v>99.93</c:v>
                </c:pt>
                <c:pt idx="7210">
                  <c:v>100.34</c:v>
                </c:pt>
                <c:pt idx="7211">
                  <c:v>99.84</c:v>
                </c:pt>
                <c:pt idx="7212">
                  <c:v>99.71</c:v>
                </c:pt>
                <c:pt idx="7213">
                  <c:v>99.97</c:v>
                </c:pt>
                <c:pt idx="7214">
                  <c:v>100.19</c:v>
                </c:pt>
                <c:pt idx="7215">
                  <c:v>99.29</c:v>
                </c:pt>
                <c:pt idx="7216">
                  <c:v>99.45</c:v>
                </c:pt>
                <c:pt idx="7217">
                  <c:v>99.39</c:v>
                </c:pt>
                <c:pt idx="7218">
                  <c:v>99.27</c:v>
                </c:pt>
                <c:pt idx="7219">
                  <c:v>99.33</c:v>
                </c:pt>
                <c:pt idx="7220">
                  <c:v>98.85</c:v>
                </c:pt>
                <c:pt idx="7221">
                  <c:v>98.46</c:v>
                </c:pt>
                <c:pt idx="7222">
                  <c:v>98.2</c:v>
                </c:pt>
                <c:pt idx="7223">
                  <c:v>97.62</c:v>
                </c:pt>
                <c:pt idx="7224">
                  <c:v>97.77</c:v>
                </c:pt>
                <c:pt idx="7225">
                  <c:v>97.68</c:v>
                </c:pt>
                <c:pt idx="7226">
                  <c:v>98.2</c:v>
                </c:pt>
                <c:pt idx="7227">
                  <c:v>98.08</c:v>
                </c:pt>
                <c:pt idx="7228">
                  <c:v>98.78</c:v>
                </c:pt>
                <c:pt idx="7229">
                  <c:v>98.44</c:v>
                </c:pt>
                <c:pt idx="7230">
                  <c:v>97.67</c:v>
                </c:pt>
                <c:pt idx="7231">
                  <c:v>97.56</c:v>
                </c:pt>
                <c:pt idx="7232">
                  <c:v>97.67</c:v>
                </c:pt>
                <c:pt idx="7233">
                  <c:v>96.72</c:v>
                </c:pt>
                <c:pt idx="7234">
                  <c:v>97.13</c:v>
                </c:pt>
                <c:pt idx="7235">
                  <c:v>97.08</c:v>
                </c:pt>
                <c:pt idx="7236">
                  <c:v>97.95</c:v>
                </c:pt>
                <c:pt idx="7237">
                  <c:v>97.24</c:v>
                </c:pt>
                <c:pt idx="7238">
                  <c:v>98.31</c:v>
                </c:pt>
                <c:pt idx="7239">
                  <c:v>98.15</c:v>
                </c:pt>
                <c:pt idx="7240">
                  <c:v>98.62</c:v>
                </c:pt>
                <c:pt idx="7241">
                  <c:v>99.15</c:v>
                </c:pt>
                <c:pt idx="7242">
                  <c:v>99.22</c:v>
                </c:pt>
                <c:pt idx="7243">
                  <c:v>98.93</c:v>
                </c:pt>
                <c:pt idx="7244">
                  <c:v>99.14</c:v>
                </c:pt>
                <c:pt idx="7245">
                  <c:v>99.03</c:v>
                </c:pt>
                <c:pt idx="7246">
                  <c:v>99.42</c:v>
                </c:pt>
                <c:pt idx="7247">
                  <c:v>100.3</c:v>
                </c:pt>
                <c:pt idx="7248">
                  <c:v>100.15</c:v>
                </c:pt>
                <c:pt idx="7249">
                  <c:v>100.24</c:v>
                </c:pt>
                <c:pt idx="7250">
                  <c:v>100.14</c:v>
                </c:pt>
                <c:pt idx="7251">
                  <c:v>99.73</c:v>
                </c:pt>
                <c:pt idx="7252">
                  <c:v>100.03</c:v>
                </c:pt>
                <c:pt idx="7253">
                  <c:v>100.65</c:v>
                </c:pt>
                <c:pt idx="7254">
                  <c:v>100.54</c:v>
                </c:pt>
                <c:pt idx="7255">
                  <c:v>100.71</c:v>
                </c:pt>
                <c:pt idx="7256">
                  <c:v>100.08</c:v>
                </c:pt>
                <c:pt idx="7257">
                  <c:v>100.95</c:v>
                </c:pt>
                <c:pt idx="7258">
                  <c:v>100.81</c:v>
                </c:pt>
                <c:pt idx="7259">
                  <c:v>100.62</c:v>
                </c:pt>
                <c:pt idx="7260">
                  <c:v>100.76</c:v>
                </c:pt>
                <c:pt idx="7261">
                  <c:v>101.65</c:v>
                </c:pt>
                <c:pt idx="7262">
                  <c:v>101.34</c:v>
                </c:pt>
                <c:pt idx="7263">
                  <c:v>101.87</c:v>
                </c:pt>
                <c:pt idx="7264">
                  <c:v>101.91</c:v>
                </c:pt>
                <c:pt idx="7265">
                  <c:v>102.05</c:v>
                </c:pt>
                <c:pt idx="7266">
                  <c:v>102.52</c:v>
                </c:pt>
                <c:pt idx="7267">
                  <c:v>102.53</c:v>
                </c:pt>
                <c:pt idx="7268">
                  <c:v>101.05</c:v>
                </c:pt>
                <c:pt idx="7269">
                  <c:v>100.42</c:v>
                </c:pt>
                <c:pt idx="7270">
                  <c:v>100.27</c:v>
                </c:pt>
                <c:pt idx="7271">
                  <c:v>100.6</c:v>
                </c:pt>
                <c:pt idx="7272">
                  <c:v>101.31</c:v>
                </c:pt>
                <c:pt idx="7273">
                  <c:v>101.24</c:v>
                </c:pt>
                <c:pt idx="7274">
                  <c:v>101.93</c:v>
                </c:pt>
                <c:pt idx="7275">
                  <c:v>101.95</c:v>
                </c:pt>
                <c:pt idx="7276">
                  <c:v>101.24</c:v>
                </c:pt>
                <c:pt idx="7277">
                  <c:v>101.86</c:v>
                </c:pt>
                <c:pt idx="7278">
                  <c:v>101.51</c:v>
                </c:pt>
                <c:pt idx="7279">
                  <c:v>101.57</c:v>
                </c:pt>
                <c:pt idx="7280">
                  <c:v>101.55</c:v>
                </c:pt>
                <c:pt idx="7281">
                  <c:v>101</c:v>
                </c:pt>
                <c:pt idx="7282">
                  <c:v>101.19</c:v>
                </c:pt>
                <c:pt idx="7283">
                  <c:v>101.55</c:v>
                </c:pt>
                <c:pt idx="7284">
                  <c:v>101.58</c:v>
                </c:pt>
                <c:pt idx="7285">
                  <c:v>101.53</c:v>
                </c:pt>
                <c:pt idx="7286">
                  <c:v>101.42</c:v>
                </c:pt>
                <c:pt idx="7287">
                  <c:v>99.89</c:v>
                </c:pt>
                <c:pt idx="7288">
                  <c:v>100.1</c:v>
                </c:pt>
                <c:pt idx="7289">
                  <c:v>100.05</c:v>
                </c:pt>
                <c:pt idx="7290">
                  <c:v>100.34</c:v>
                </c:pt>
                <c:pt idx="7291">
                  <c:v>100.5</c:v>
                </c:pt>
                <c:pt idx="7292">
                  <c:v>100.65</c:v>
                </c:pt>
                <c:pt idx="7293">
                  <c:v>100.26</c:v>
                </c:pt>
                <c:pt idx="7294">
                  <c:v>100.33</c:v>
                </c:pt>
                <c:pt idx="7295">
                  <c:v>100.35</c:v>
                </c:pt>
                <c:pt idx="7296">
                  <c:v>101.45</c:v>
                </c:pt>
                <c:pt idx="7297">
                  <c:v>101.65</c:v>
                </c:pt>
                <c:pt idx="7298">
                  <c:v>101.46</c:v>
                </c:pt>
                <c:pt idx="7299">
                  <c:v>101.15</c:v>
                </c:pt>
                <c:pt idx="7300">
                  <c:v>101.51</c:v>
                </c:pt>
                <c:pt idx="7301">
                  <c:v>101.96</c:v>
                </c:pt>
                <c:pt idx="7302">
                  <c:v>102.15</c:v>
                </c:pt>
                <c:pt idx="7303">
                  <c:v>102.26</c:v>
                </c:pt>
                <c:pt idx="7304">
                  <c:v>103.03</c:v>
                </c:pt>
                <c:pt idx="7305">
                  <c:v>104.34</c:v>
                </c:pt>
                <c:pt idx="7306">
                  <c:v>104.97</c:v>
                </c:pt>
                <c:pt idx="7307">
                  <c:v>104.77</c:v>
                </c:pt>
                <c:pt idx="7308">
                  <c:v>104.58</c:v>
                </c:pt>
                <c:pt idx="7309">
                  <c:v>103.7</c:v>
                </c:pt>
                <c:pt idx="7310">
                  <c:v>104.2</c:v>
                </c:pt>
                <c:pt idx="7311">
                  <c:v>104.54</c:v>
                </c:pt>
                <c:pt idx="7312">
                  <c:v>104.12</c:v>
                </c:pt>
                <c:pt idx="7313">
                  <c:v>103.6</c:v>
                </c:pt>
                <c:pt idx="7314">
                  <c:v>104.05</c:v>
                </c:pt>
                <c:pt idx="7315">
                  <c:v>104.12</c:v>
                </c:pt>
                <c:pt idx="7316">
                  <c:v>104.63</c:v>
                </c:pt>
                <c:pt idx="7317">
                  <c:v>104.61</c:v>
                </c:pt>
                <c:pt idx="7318">
                  <c:v>104.14</c:v>
                </c:pt>
                <c:pt idx="7319">
                  <c:v>104.22</c:v>
                </c:pt>
                <c:pt idx="7320">
                  <c:v>104.52</c:v>
                </c:pt>
                <c:pt idx="7321">
                  <c:v>103.11</c:v>
                </c:pt>
                <c:pt idx="7322">
                  <c:v>103.44</c:v>
                </c:pt>
                <c:pt idx="7323">
                  <c:v>103.99</c:v>
                </c:pt>
                <c:pt idx="7324">
                  <c:v>105.29</c:v>
                </c:pt>
                <c:pt idx="7325">
                  <c:v>105.29</c:v>
                </c:pt>
                <c:pt idx="7326">
                  <c:v>105.88</c:v>
                </c:pt>
                <c:pt idx="7327">
                  <c:v>104.89</c:v>
                </c:pt>
                <c:pt idx="7328">
                  <c:v>105.67</c:v>
                </c:pt>
                <c:pt idx="7329">
                  <c:v>105.99</c:v>
                </c:pt>
                <c:pt idx="7330">
                  <c:v>105.87</c:v>
                </c:pt>
                <c:pt idx="7331">
                  <c:v>106.1</c:v>
                </c:pt>
                <c:pt idx="7332">
                  <c:v>105.62</c:v>
                </c:pt>
                <c:pt idx="7333">
                  <c:v>105.08</c:v>
                </c:pt>
                <c:pt idx="7334">
                  <c:v>105.4</c:v>
                </c:pt>
                <c:pt idx="7335">
                  <c:v>105.22</c:v>
                </c:pt>
                <c:pt idx="7336">
                  <c:v>104.95</c:v>
                </c:pt>
                <c:pt idx="7337">
                  <c:v>105.06</c:v>
                </c:pt>
                <c:pt idx="7338">
                  <c:v>104.8</c:v>
                </c:pt>
                <c:pt idx="7339">
                  <c:v>104.87</c:v>
                </c:pt>
                <c:pt idx="7340">
                  <c:v>104.77</c:v>
                </c:pt>
                <c:pt idx="7341">
                  <c:v>105.48</c:v>
                </c:pt>
                <c:pt idx="7342">
                  <c:v>105.74</c:v>
                </c:pt>
                <c:pt idx="7343">
                  <c:v>104.81</c:v>
                </c:pt>
                <c:pt idx="7344">
                  <c:v>104.42</c:v>
                </c:pt>
                <c:pt idx="7345">
                  <c:v>105.17</c:v>
                </c:pt>
                <c:pt idx="7346">
                  <c:v>105.15</c:v>
                </c:pt>
                <c:pt idx="7347">
                  <c:v>105.92</c:v>
                </c:pt>
                <c:pt idx="7348">
                  <c:v>105.2</c:v>
                </c:pt>
                <c:pt idx="7349">
                  <c:v>105.16</c:v>
                </c:pt>
                <c:pt idx="7350">
                  <c:v>105.21</c:v>
                </c:pt>
                <c:pt idx="7351">
                  <c:v>104.85</c:v>
                </c:pt>
                <c:pt idx="7352">
                  <c:v>105.05</c:v>
                </c:pt>
                <c:pt idx="7353">
                  <c:v>105.19</c:v>
                </c:pt>
                <c:pt idx="7354">
                  <c:v>105.75</c:v>
                </c:pt>
                <c:pt idx="7355">
                  <c:v>105.39</c:v>
                </c:pt>
                <c:pt idx="7356">
                  <c:v>105.61</c:v>
                </c:pt>
                <c:pt idx="7357">
                  <c:v>105.73</c:v>
                </c:pt>
                <c:pt idx="7358">
                  <c:v>105.92</c:v>
                </c:pt>
                <c:pt idx="7359">
                  <c:v>105.46</c:v>
                </c:pt>
                <c:pt idx="7360">
                  <c:v>105.92</c:v>
                </c:pt>
                <c:pt idx="7361">
                  <c:v>106.43</c:v>
                </c:pt>
                <c:pt idx="7362">
                  <c:v>106.94</c:v>
                </c:pt>
                <c:pt idx="7363">
                  <c:v>107.27</c:v>
                </c:pt>
                <c:pt idx="7364">
                  <c:v>107.07</c:v>
                </c:pt>
                <c:pt idx="7365">
                  <c:v>108.54</c:v>
                </c:pt>
                <c:pt idx="7366">
                  <c:v>108.4</c:v>
                </c:pt>
                <c:pt idx="7367">
                  <c:v>109.43</c:v>
                </c:pt>
                <c:pt idx="7368">
                  <c:v>110</c:v>
                </c:pt>
                <c:pt idx="7369">
                  <c:v>109.5</c:v>
                </c:pt>
                <c:pt idx="7370">
                  <c:v>110.13</c:v>
                </c:pt>
                <c:pt idx="7371">
                  <c:v>111.15</c:v>
                </c:pt>
                <c:pt idx="7372">
                  <c:v>111.7</c:v>
                </c:pt>
                <c:pt idx="7373">
                  <c:v>111.2</c:v>
                </c:pt>
                <c:pt idx="7374">
                  <c:v>111.32</c:v>
                </c:pt>
                <c:pt idx="7375">
                  <c:v>110.64</c:v>
                </c:pt>
                <c:pt idx="7376">
                  <c:v>110.72</c:v>
                </c:pt>
                <c:pt idx="7377">
                  <c:v>111.4</c:v>
                </c:pt>
                <c:pt idx="7378">
                  <c:v>109.75</c:v>
                </c:pt>
                <c:pt idx="7379">
                  <c:v>110.4</c:v>
                </c:pt>
                <c:pt idx="7380">
                  <c:v>111.23</c:v>
                </c:pt>
                <c:pt idx="7381">
                  <c:v>111.99</c:v>
                </c:pt>
                <c:pt idx="7382">
                  <c:v>112.09</c:v>
                </c:pt>
                <c:pt idx="7383">
                  <c:v>111.35</c:v>
                </c:pt>
                <c:pt idx="7384">
                  <c:v>110.98</c:v>
                </c:pt>
                <c:pt idx="7385">
                  <c:v>111.05</c:v>
                </c:pt>
                <c:pt idx="7386">
                  <c:v>111.12</c:v>
                </c:pt>
                <c:pt idx="7387">
                  <c:v>110.63</c:v>
                </c:pt>
                <c:pt idx="7388">
                  <c:v>109</c:v>
                </c:pt>
                <c:pt idx="7389">
                  <c:v>108.85</c:v>
                </c:pt>
                <c:pt idx="7390">
                  <c:v>108.69</c:v>
                </c:pt>
                <c:pt idx="7391">
                  <c:v>108.98</c:v>
                </c:pt>
                <c:pt idx="7392">
                  <c:v>108.04</c:v>
                </c:pt>
                <c:pt idx="7393">
                  <c:v>107.37</c:v>
                </c:pt>
                <c:pt idx="7394">
                  <c:v>106.52</c:v>
                </c:pt>
                <c:pt idx="7395">
                  <c:v>106.15</c:v>
                </c:pt>
                <c:pt idx="7396">
                  <c:v>106.73</c:v>
                </c:pt>
                <c:pt idx="7397">
                  <c:v>106.92</c:v>
                </c:pt>
                <c:pt idx="7398">
                  <c:v>106.93</c:v>
                </c:pt>
                <c:pt idx="7399">
                  <c:v>106.42</c:v>
                </c:pt>
                <c:pt idx="7400">
                  <c:v>106.44</c:v>
                </c:pt>
                <c:pt idx="7401">
                  <c:v>106.83</c:v>
                </c:pt>
                <c:pt idx="7402">
                  <c:v>105.9</c:v>
                </c:pt>
                <c:pt idx="7403">
                  <c:v>106.3</c:v>
                </c:pt>
                <c:pt idx="7404">
                  <c:v>105.94</c:v>
                </c:pt>
                <c:pt idx="7405">
                  <c:v>107.02</c:v>
                </c:pt>
                <c:pt idx="7406">
                  <c:v>107.4</c:v>
                </c:pt>
                <c:pt idx="7407">
                  <c:v>107.72</c:v>
                </c:pt>
                <c:pt idx="7408">
                  <c:v>107.77</c:v>
                </c:pt>
                <c:pt idx="7409">
                  <c:v>106.98</c:v>
                </c:pt>
                <c:pt idx="7410">
                  <c:v>107.19</c:v>
                </c:pt>
                <c:pt idx="7411">
                  <c:v>106.56</c:v>
                </c:pt>
                <c:pt idx="7412">
                  <c:v>106.58</c:v>
                </c:pt>
                <c:pt idx="7413">
                  <c:v>106.66</c:v>
                </c:pt>
                <c:pt idx="7414">
                  <c:v>106.8</c:v>
                </c:pt>
                <c:pt idx="7415">
                  <c:v>107.14</c:v>
                </c:pt>
                <c:pt idx="7416">
                  <c:v>107.34</c:v>
                </c:pt>
                <c:pt idx="7417">
                  <c:v>106.65</c:v>
                </c:pt>
                <c:pt idx="7418">
                  <c:v>106.8</c:v>
                </c:pt>
                <c:pt idx="7419">
                  <c:v>107.82</c:v>
                </c:pt>
                <c:pt idx="7420">
                  <c:v>108.27</c:v>
                </c:pt>
                <c:pt idx="7421">
                  <c:v>108.18</c:v>
                </c:pt>
                <c:pt idx="7422">
                  <c:v>108.45</c:v>
                </c:pt>
                <c:pt idx="7423">
                  <c:v>109.06</c:v>
                </c:pt>
                <c:pt idx="7424">
                  <c:v>109.31</c:v>
                </c:pt>
                <c:pt idx="7425">
                  <c:v>108.34</c:v>
                </c:pt>
                <c:pt idx="7426">
                  <c:v>108.22</c:v>
                </c:pt>
                <c:pt idx="7427">
                  <c:v>108.44</c:v>
                </c:pt>
                <c:pt idx="7428">
                  <c:v>108.09</c:v>
                </c:pt>
                <c:pt idx="7429">
                  <c:v>107.89</c:v>
                </c:pt>
                <c:pt idx="7430">
                  <c:v>108.65</c:v>
                </c:pt>
                <c:pt idx="7431">
                  <c:v>109.52</c:v>
                </c:pt>
                <c:pt idx="7432">
                  <c:v>109.37</c:v>
                </c:pt>
                <c:pt idx="7433">
                  <c:v>109.88</c:v>
                </c:pt>
                <c:pt idx="7434">
                  <c:v>110.48</c:v>
                </c:pt>
                <c:pt idx="7435">
                  <c:v>110.8</c:v>
                </c:pt>
                <c:pt idx="7436">
                  <c:v>110.72</c:v>
                </c:pt>
                <c:pt idx="7437">
                  <c:v>110.61</c:v>
                </c:pt>
                <c:pt idx="7438">
                  <c:v>111.17</c:v>
                </c:pt>
                <c:pt idx="7439">
                  <c:v>111.3</c:v>
                </c:pt>
                <c:pt idx="7440">
                  <c:v>110.74</c:v>
                </c:pt>
                <c:pt idx="7441">
                  <c:v>111.06</c:v>
                </c:pt>
                <c:pt idx="7442">
                  <c:v>111.01</c:v>
                </c:pt>
                <c:pt idx="7443">
                  <c:v>110.35</c:v>
                </c:pt>
                <c:pt idx="7444">
                  <c:v>110.09</c:v>
                </c:pt>
                <c:pt idx="7445">
                  <c:v>110.01</c:v>
                </c:pt>
                <c:pt idx="7446">
                  <c:v>110.93</c:v>
                </c:pt>
                <c:pt idx="7447">
                  <c:v>111.37</c:v>
                </c:pt>
                <c:pt idx="7448">
                  <c:v>111.65</c:v>
                </c:pt>
                <c:pt idx="7449">
                  <c:v>111.33</c:v>
                </c:pt>
                <c:pt idx="7450">
                  <c:v>110.89</c:v>
                </c:pt>
                <c:pt idx="7451">
                  <c:v>111.24</c:v>
                </c:pt>
                <c:pt idx="7452">
                  <c:v>111.4</c:v>
                </c:pt>
                <c:pt idx="7453">
                  <c:v>112.15</c:v>
                </c:pt>
                <c:pt idx="7454">
                  <c:v>112.08</c:v>
                </c:pt>
                <c:pt idx="7455">
                  <c:v>112.57</c:v>
                </c:pt>
                <c:pt idx="7456">
                  <c:v>111.33</c:v>
                </c:pt>
                <c:pt idx="7457">
                  <c:v>112.4</c:v>
                </c:pt>
                <c:pt idx="7458">
                  <c:v>114.1</c:v>
                </c:pt>
                <c:pt idx="7459">
                  <c:v>113.68</c:v>
                </c:pt>
                <c:pt idx="7460">
                  <c:v>114.37</c:v>
                </c:pt>
                <c:pt idx="7461">
                  <c:v>115.4</c:v>
                </c:pt>
                <c:pt idx="7462">
                  <c:v>114.92</c:v>
                </c:pt>
                <c:pt idx="7463">
                  <c:v>115.13</c:v>
                </c:pt>
                <c:pt idx="7464">
                  <c:v>114.97</c:v>
                </c:pt>
                <c:pt idx="7465">
                  <c:v>115.76</c:v>
                </c:pt>
                <c:pt idx="7466">
                  <c:v>115.76</c:v>
                </c:pt>
                <c:pt idx="7467">
                  <c:v>115.56</c:v>
                </c:pt>
                <c:pt idx="7468">
                  <c:v>115.86</c:v>
                </c:pt>
                <c:pt idx="7469">
                  <c:v>114.74</c:v>
                </c:pt>
                <c:pt idx="7470">
                  <c:v>113.08</c:v>
                </c:pt>
                <c:pt idx="7471">
                  <c:v>113.59</c:v>
                </c:pt>
                <c:pt idx="7472">
                  <c:v>112.8</c:v>
                </c:pt>
                <c:pt idx="7473">
                  <c:v>112.66</c:v>
                </c:pt>
                <c:pt idx="7474">
                  <c:v>112.96</c:v>
                </c:pt>
                <c:pt idx="7475">
                  <c:v>112.79</c:v>
                </c:pt>
                <c:pt idx="7476">
                  <c:v>113.34</c:v>
                </c:pt>
                <c:pt idx="7477">
                  <c:v>113.81</c:v>
                </c:pt>
                <c:pt idx="7478">
                  <c:v>113.67</c:v>
                </c:pt>
                <c:pt idx="7479">
                  <c:v>114.33</c:v>
                </c:pt>
                <c:pt idx="7480">
                  <c:v>114.39</c:v>
                </c:pt>
                <c:pt idx="7481">
                  <c:v>114.35</c:v>
                </c:pt>
                <c:pt idx="7482">
                  <c:v>113.81</c:v>
                </c:pt>
                <c:pt idx="7483">
                  <c:v>113.99</c:v>
                </c:pt>
                <c:pt idx="7484">
                  <c:v>114.53</c:v>
                </c:pt>
                <c:pt idx="7485">
                  <c:v>115.51</c:v>
                </c:pt>
                <c:pt idx="7486">
                  <c:v>116.09</c:v>
                </c:pt>
                <c:pt idx="7487">
                  <c:v>115.53</c:v>
                </c:pt>
                <c:pt idx="7488">
                  <c:v>117.08</c:v>
                </c:pt>
                <c:pt idx="7489">
                  <c:v>116.68</c:v>
                </c:pt>
                <c:pt idx="7490">
                  <c:v>116.89</c:v>
                </c:pt>
                <c:pt idx="7491">
                  <c:v>117.27</c:v>
                </c:pt>
                <c:pt idx="7492">
                  <c:v>117.17</c:v>
                </c:pt>
                <c:pt idx="7493">
                  <c:v>118.29</c:v>
                </c:pt>
                <c:pt idx="7494">
                  <c:v>118.22</c:v>
                </c:pt>
                <c:pt idx="7495">
                  <c:v>117.14</c:v>
                </c:pt>
                <c:pt idx="7496">
                  <c:v>117.03</c:v>
                </c:pt>
                <c:pt idx="7497">
                  <c:v>116.45</c:v>
                </c:pt>
                <c:pt idx="7498">
                  <c:v>115.35</c:v>
                </c:pt>
                <c:pt idx="7499">
                  <c:v>115.39</c:v>
                </c:pt>
                <c:pt idx="7500">
                  <c:v>114.71</c:v>
                </c:pt>
                <c:pt idx="7501">
                  <c:v>115.46</c:v>
                </c:pt>
                <c:pt idx="7502">
                  <c:v>115.3</c:v>
                </c:pt>
                <c:pt idx="7503">
                  <c:v>116.02</c:v>
                </c:pt>
                <c:pt idx="7504">
                  <c:v>115.03</c:v>
                </c:pt>
                <c:pt idx="7505">
                  <c:v>115.59</c:v>
                </c:pt>
                <c:pt idx="7506">
                  <c:v>115.39</c:v>
                </c:pt>
                <c:pt idx="7507">
                  <c:v>115.97</c:v>
                </c:pt>
                <c:pt idx="7508">
                  <c:v>116.1</c:v>
                </c:pt>
                <c:pt idx="7509">
                  <c:v>116.61</c:v>
                </c:pt>
                <c:pt idx="7510">
                  <c:v>117.02</c:v>
                </c:pt>
                <c:pt idx="7511">
                  <c:v>117</c:v>
                </c:pt>
                <c:pt idx="7512">
                  <c:v>117.64</c:v>
                </c:pt>
                <c:pt idx="7513">
                  <c:v>117.58</c:v>
                </c:pt>
                <c:pt idx="7514">
                  <c:v>118.22</c:v>
                </c:pt>
                <c:pt idx="7515">
                  <c:v>116.77</c:v>
                </c:pt>
                <c:pt idx="7516">
                  <c:v>116.31</c:v>
                </c:pt>
                <c:pt idx="7517">
                  <c:v>116.35</c:v>
                </c:pt>
                <c:pt idx="7518">
                  <c:v>114.86</c:v>
                </c:pt>
                <c:pt idx="7519">
                  <c:v>114.51</c:v>
                </c:pt>
                <c:pt idx="7520">
                  <c:v>113.44</c:v>
                </c:pt>
                <c:pt idx="7521">
                  <c:v>114.25</c:v>
                </c:pt>
                <c:pt idx="7522">
                  <c:v>113.05</c:v>
                </c:pt>
                <c:pt idx="7523">
                  <c:v>113.32</c:v>
                </c:pt>
                <c:pt idx="7524">
                  <c:v>113.74</c:v>
                </c:pt>
                <c:pt idx="7525">
                  <c:v>114.06</c:v>
                </c:pt>
                <c:pt idx="7526">
                  <c:v>114.01</c:v>
                </c:pt>
                <c:pt idx="7527">
                  <c:v>114.44</c:v>
                </c:pt>
                <c:pt idx="7528">
                  <c:v>113.22</c:v>
                </c:pt>
                <c:pt idx="7529">
                  <c:v>112.63</c:v>
                </c:pt>
                <c:pt idx="7530">
                  <c:v>113.1</c:v>
                </c:pt>
                <c:pt idx="7531">
                  <c:v>112.87</c:v>
                </c:pt>
                <c:pt idx="7532">
                  <c:v>111.59</c:v>
                </c:pt>
                <c:pt idx="7533">
                  <c:v>111.17</c:v>
                </c:pt>
                <c:pt idx="7534">
                  <c:v>110.44</c:v>
                </c:pt>
                <c:pt idx="7535">
                  <c:v>109.96</c:v>
                </c:pt>
                <c:pt idx="7536">
                  <c:v>109.99</c:v>
                </c:pt>
                <c:pt idx="7537">
                  <c:v>110.14</c:v>
                </c:pt>
                <c:pt idx="7538">
                  <c:v>109.13</c:v>
                </c:pt>
                <c:pt idx="7539">
                  <c:v>108.54</c:v>
                </c:pt>
                <c:pt idx="7540">
                  <c:v>110.11</c:v>
                </c:pt>
                <c:pt idx="7541">
                  <c:v>108.75</c:v>
                </c:pt>
                <c:pt idx="7542">
                  <c:v>108.48</c:v>
                </c:pt>
                <c:pt idx="7543">
                  <c:v>108.84</c:v>
                </c:pt>
                <c:pt idx="7544">
                  <c:v>109.5</c:v>
                </c:pt>
                <c:pt idx="7545">
                  <c:v>109.79</c:v>
                </c:pt>
                <c:pt idx="7546">
                  <c:v>108.95</c:v>
                </c:pt>
                <c:pt idx="7547">
                  <c:v>109.32</c:v>
                </c:pt>
                <c:pt idx="7548">
                  <c:v>110.04</c:v>
                </c:pt>
                <c:pt idx="7549">
                  <c:v>110.77</c:v>
                </c:pt>
                <c:pt idx="7550">
                  <c:v>109.89</c:v>
                </c:pt>
                <c:pt idx="7551">
                  <c:v>110.65</c:v>
                </c:pt>
                <c:pt idx="7552">
                  <c:v>110.21</c:v>
                </c:pt>
                <c:pt idx="7553">
                  <c:v>110.28</c:v>
                </c:pt>
                <c:pt idx="7554">
                  <c:v>111.72</c:v>
                </c:pt>
                <c:pt idx="7555">
                  <c:v>111.6</c:v>
                </c:pt>
                <c:pt idx="7556">
                  <c:v>111.48</c:v>
                </c:pt>
                <c:pt idx="7557">
                  <c:v>111.82</c:v>
                </c:pt>
                <c:pt idx="7558">
                  <c:v>110.97</c:v>
                </c:pt>
                <c:pt idx="7559">
                  <c:v>110.53</c:v>
                </c:pt>
                <c:pt idx="7560">
                  <c:v>109.68</c:v>
                </c:pt>
                <c:pt idx="7561">
                  <c:v>110.3</c:v>
                </c:pt>
                <c:pt idx="7562">
                  <c:v>110.02</c:v>
                </c:pt>
                <c:pt idx="7563">
                  <c:v>110.8</c:v>
                </c:pt>
                <c:pt idx="7564">
                  <c:v>110.92</c:v>
                </c:pt>
                <c:pt idx="7565">
                  <c:v>112.09</c:v>
                </c:pt>
                <c:pt idx="7566">
                  <c:v>111.54</c:v>
                </c:pt>
                <c:pt idx="7567">
                  <c:v>111.17</c:v>
                </c:pt>
                <c:pt idx="7568">
                  <c:v>111.97</c:v>
                </c:pt>
                <c:pt idx="7569">
                  <c:v>112.03</c:v>
                </c:pt>
                <c:pt idx="7570">
                  <c:v>113.26</c:v>
                </c:pt>
                <c:pt idx="7571">
                  <c:v>112.29</c:v>
                </c:pt>
                <c:pt idx="7572">
                  <c:v>112.88</c:v>
                </c:pt>
                <c:pt idx="7573">
                  <c:v>113.11</c:v>
                </c:pt>
                <c:pt idx="7574">
                  <c:v>113.31</c:v>
                </c:pt>
                <c:pt idx="7575">
                  <c:v>112.07</c:v>
                </c:pt>
                <c:pt idx="7576">
                  <c:v>112.8</c:v>
                </c:pt>
                <c:pt idx="7577">
                  <c:v>112.38</c:v>
                </c:pt>
                <c:pt idx="7578">
                  <c:v>112</c:v>
                </c:pt>
                <c:pt idx="7579">
                  <c:v>111.29</c:v>
                </c:pt>
                <c:pt idx="7580">
                  <c:v>111.2</c:v>
                </c:pt>
                <c:pt idx="7581">
                  <c:v>111.6</c:v>
                </c:pt>
                <c:pt idx="7582">
                  <c:v>111.24</c:v>
                </c:pt>
                <c:pt idx="7583">
                  <c:v>111.86</c:v>
                </c:pt>
                <c:pt idx="7584">
                  <c:v>111.53</c:v>
                </c:pt>
                <c:pt idx="7585">
                  <c:v>111.48</c:v>
                </c:pt>
                <c:pt idx="7586">
                  <c:v>112.13</c:v>
                </c:pt>
                <c:pt idx="7587">
                  <c:v>113.17</c:v>
                </c:pt>
                <c:pt idx="7588">
                  <c:v>113.87</c:v>
                </c:pt>
                <c:pt idx="7589">
                  <c:v>114.87</c:v>
                </c:pt>
                <c:pt idx="7590">
                  <c:v>115.53</c:v>
                </c:pt>
                <c:pt idx="7591">
                  <c:v>115.33</c:v>
                </c:pt>
                <c:pt idx="7592">
                  <c:v>114.27</c:v>
                </c:pt>
                <c:pt idx="7593">
                  <c:v>115.66</c:v>
                </c:pt>
                <c:pt idx="7594">
                  <c:v>116.48</c:v>
                </c:pt>
                <c:pt idx="7595">
                  <c:v>116.12</c:v>
                </c:pt>
                <c:pt idx="7596">
                  <c:v>115.49</c:v>
                </c:pt>
                <c:pt idx="7597">
                  <c:v>115.56</c:v>
                </c:pt>
                <c:pt idx="7598">
                  <c:v>116.12</c:v>
                </c:pt>
                <c:pt idx="7599">
                  <c:v>116.79</c:v>
                </c:pt>
                <c:pt idx="7600">
                  <c:v>117.63</c:v>
                </c:pt>
                <c:pt idx="7601">
                  <c:v>117.5</c:v>
                </c:pt>
                <c:pt idx="7602">
                  <c:v>115.85</c:v>
                </c:pt>
                <c:pt idx="7603">
                  <c:v>115.26</c:v>
                </c:pt>
                <c:pt idx="7604">
                  <c:v>115.56</c:v>
                </c:pt>
                <c:pt idx="7605">
                  <c:v>114.9</c:v>
                </c:pt>
                <c:pt idx="7606">
                  <c:v>115.4</c:v>
                </c:pt>
                <c:pt idx="7607">
                  <c:v>116.07</c:v>
                </c:pt>
                <c:pt idx="7608">
                  <c:v>116.22</c:v>
                </c:pt>
                <c:pt idx="7609">
                  <c:v>115.63</c:v>
                </c:pt>
                <c:pt idx="7610">
                  <c:v>116.26</c:v>
                </c:pt>
                <c:pt idx="7611">
                  <c:v>116.62</c:v>
                </c:pt>
                <c:pt idx="7612">
                  <c:v>116.23</c:v>
                </c:pt>
                <c:pt idx="7613">
                  <c:v>115.17</c:v>
                </c:pt>
                <c:pt idx="7614">
                  <c:v>114.48</c:v>
                </c:pt>
                <c:pt idx="7615">
                  <c:v>114.9</c:v>
                </c:pt>
                <c:pt idx="7616">
                  <c:v>115.34</c:v>
                </c:pt>
                <c:pt idx="7617">
                  <c:v>115.16</c:v>
                </c:pt>
                <c:pt idx="7618">
                  <c:v>114.59</c:v>
                </c:pt>
                <c:pt idx="7619">
                  <c:v>115.81</c:v>
                </c:pt>
                <c:pt idx="7620">
                  <c:v>115.95</c:v>
                </c:pt>
                <c:pt idx="7621">
                  <c:v>115.46</c:v>
                </c:pt>
                <c:pt idx="7622">
                  <c:v>115.32</c:v>
                </c:pt>
                <c:pt idx="7623">
                  <c:v>115.53</c:v>
                </c:pt>
                <c:pt idx="7624">
                  <c:v>115.09</c:v>
                </c:pt>
                <c:pt idx="7625">
                  <c:v>115.49</c:v>
                </c:pt>
                <c:pt idx="7626">
                  <c:v>116.24</c:v>
                </c:pt>
                <c:pt idx="7627">
                  <c:v>116.22</c:v>
                </c:pt>
                <c:pt idx="7628">
                  <c:v>116.52</c:v>
                </c:pt>
                <c:pt idx="7629">
                  <c:v>116.98</c:v>
                </c:pt>
                <c:pt idx="7630">
                  <c:v>117.22</c:v>
                </c:pt>
                <c:pt idx="7631">
                  <c:v>116.8</c:v>
                </c:pt>
                <c:pt idx="7632">
                  <c:v>116.24</c:v>
                </c:pt>
                <c:pt idx="7633">
                  <c:v>116.16</c:v>
                </c:pt>
                <c:pt idx="7634">
                  <c:v>116.46</c:v>
                </c:pt>
                <c:pt idx="7635">
                  <c:v>116.58</c:v>
                </c:pt>
                <c:pt idx="7636">
                  <c:v>117.79</c:v>
                </c:pt>
                <c:pt idx="7637">
                  <c:v>118.41</c:v>
                </c:pt>
                <c:pt idx="7638">
                  <c:v>118.69</c:v>
                </c:pt>
                <c:pt idx="7639">
                  <c:v>118.26</c:v>
                </c:pt>
                <c:pt idx="7640">
                  <c:v>118.28</c:v>
                </c:pt>
                <c:pt idx="7641">
                  <c:v>118.31</c:v>
                </c:pt>
                <c:pt idx="7642">
                  <c:v>119.19</c:v>
                </c:pt>
                <c:pt idx="7643">
                  <c:v>118.99</c:v>
                </c:pt>
                <c:pt idx="7644">
                  <c:v>119.21</c:v>
                </c:pt>
                <c:pt idx="7645">
                  <c:v>118.78</c:v>
                </c:pt>
                <c:pt idx="7646">
                  <c:v>119.42</c:v>
                </c:pt>
                <c:pt idx="7647">
                  <c:v>119.19</c:v>
                </c:pt>
                <c:pt idx="7648">
                  <c:v>119.57</c:v>
                </c:pt>
                <c:pt idx="7649">
                  <c:v>120.42</c:v>
                </c:pt>
                <c:pt idx="7650">
                  <c:v>119.98</c:v>
                </c:pt>
                <c:pt idx="7651">
                  <c:v>119.39</c:v>
                </c:pt>
                <c:pt idx="7652">
                  <c:v>118.26</c:v>
                </c:pt>
                <c:pt idx="7653">
                  <c:v>118.55</c:v>
                </c:pt>
                <c:pt idx="7654">
                  <c:v>118.71</c:v>
                </c:pt>
                <c:pt idx="7655">
                  <c:v>119.38</c:v>
                </c:pt>
                <c:pt idx="7656">
                  <c:v>119.44</c:v>
                </c:pt>
                <c:pt idx="7657">
                  <c:v>119.18</c:v>
                </c:pt>
                <c:pt idx="7658">
                  <c:v>119.23</c:v>
                </c:pt>
                <c:pt idx="7659">
                  <c:v>118.55</c:v>
                </c:pt>
                <c:pt idx="7660">
                  <c:v>118.32</c:v>
                </c:pt>
                <c:pt idx="7661">
                  <c:v>118.68</c:v>
                </c:pt>
                <c:pt idx="7662">
                  <c:v>120.29</c:v>
                </c:pt>
                <c:pt idx="7663">
                  <c:v>119.75</c:v>
                </c:pt>
                <c:pt idx="7664">
                  <c:v>119.96</c:v>
                </c:pt>
                <c:pt idx="7665">
                  <c:v>119.83</c:v>
                </c:pt>
                <c:pt idx="7666">
                  <c:v>121.47</c:v>
                </c:pt>
                <c:pt idx="7667">
                  <c:v>120.15</c:v>
                </c:pt>
                <c:pt idx="7668">
                  <c:v>120.11</c:v>
                </c:pt>
                <c:pt idx="7669">
                  <c:v>119.42</c:v>
                </c:pt>
                <c:pt idx="7670">
                  <c:v>118.94</c:v>
                </c:pt>
                <c:pt idx="7671">
                  <c:v>119.34</c:v>
                </c:pt>
                <c:pt idx="7672">
                  <c:v>119.62</c:v>
                </c:pt>
                <c:pt idx="7673">
                  <c:v>119.52</c:v>
                </c:pt>
                <c:pt idx="7674">
                  <c:v>119.17</c:v>
                </c:pt>
                <c:pt idx="7675">
                  <c:v>117.6</c:v>
                </c:pt>
                <c:pt idx="7676">
                  <c:v>117.53</c:v>
                </c:pt>
                <c:pt idx="7677">
                  <c:v>117.42</c:v>
                </c:pt>
                <c:pt idx="7678">
                  <c:v>118.03</c:v>
                </c:pt>
                <c:pt idx="7679">
                  <c:v>117.31</c:v>
                </c:pt>
                <c:pt idx="7680">
                  <c:v>116.81</c:v>
                </c:pt>
                <c:pt idx="7681">
                  <c:v>116.93</c:v>
                </c:pt>
                <c:pt idx="7682">
                  <c:v>117.14</c:v>
                </c:pt>
                <c:pt idx="7683">
                  <c:v>117.41</c:v>
                </c:pt>
                <c:pt idx="7684">
                  <c:v>117.39</c:v>
                </c:pt>
                <c:pt idx="7685">
                  <c:v>116.7</c:v>
                </c:pt>
                <c:pt idx="7686">
                  <c:v>116.41</c:v>
                </c:pt>
                <c:pt idx="7687">
                  <c:v>116.31</c:v>
                </c:pt>
                <c:pt idx="7688">
                  <c:v>116.57</c:v>
                </c:pt>
                <c:pt idx="7689">
                  <c:v>117.02</c:v>
                </c:pt>
                <c:pt idx="7690">
                  <c:v>116.65</c:v>
                </c:pt>
                <c:pt idx="7691">
                  <c:v>115.41</c:v>
                </c:pt>
                <c:pt idx="7692">
                  <c:v>115.42</c:v>
                </c:pt>
                <c:pt idx="7693">
                  <c:v>115.16</c:v>
                </c:pt>
                <c:pt idx="7694">
                  <c:v>114.48</c:v>
                </c:pt>
                <c:pt idx="7695">
                  <c:v>113.26</c:v>
                </c:pt>
                <c:pt idx="7696">
                  <c:v>113.2</c:v>
                </c:pt>
                <c:pt idx="7697">
                  <c:v>113.13</c:v>
                </c:pt>
                <c:pt idx="7698">
                  <c:v>113.5</c:v>
                </c:pt>
                <c:pt idx="7699">
                  <c:v>113.37</c:v>
                </c:pt>
                <c:pt idx="7700">
                  <c:v>113.41</c:v>
                </c:pt>
                <c:pt idx="7701">
                  <c:v>113.19</c:v>
                </c:pt>
                <c:pt idx="7702">
                  <c:v>113.45</c:v>
                </c:pt>
                <c:pt idx="7703">
                  <c:v>113.46</c:v>
                </c:pt>
                <c:pt idx="7704">
                  <c:v>113.5</c:v>
                </c:pt>
                <c:pt idx="7705">
                  <c:v>113.56</c:v>
                </c:pt>
                <c:pt idx="7706">
                  <c:v>112.87</c:v>
                </c:pt>
                <c:pt idx="7707">
                  <c:v>113.54</c:v>
                </c:pt>
                <c:pt idx="7708">
                  <c:v>115.78</c:v>
                </c:pt>
                <c:pt idx="7709">
                  <c:v>115.68</c:v>
                </c:pt>
                <c:pt idx="7710">
                  <c:v>115.04</c:v>
                </c:pt>
                <c:pt idx="7711">
                  <c:v>114.09</c:v>
                </c:pt>
                <c:pt idx="7712">
                  <c:v>114.64</c:v>
                </c:pt>
                <c:pt idx="7713">
                  <c:v>111.86</c:v>
                </c:pt>
                <c:pt idx="7714">
                  <c:v>112.35</c:v>
                </c:pt>
                <c:pt idx="7715">
                  <c:v>112.08</c:v>
                </c:pt>
                <c:pt idx="7716">
                  <c:v>112.37</c:v>
                </c:pt>
                <c:pt idx="7717">
                  <c:v>113.63</c:v>
                </c:pt>
                <c:pt idx="7718">
                  <c:v>113.42</c:v>
                </c:pt>
                <c:pt idx="7719">
                  <c:v>112.7</c:v>
                </c:pt>
                <c:pt idx="7720">
                  <c:v>112.68</c:v>
                </c:pt>
                <c:pt idx="7721">
                  <c:v>113.5</c:v>
                </c:pt>
                <c:pt idx="7722">
                  <c:v>113.96</c:v>
                </c:pt>
                <c:pt idx="7723">
                  <c:v>113.37</c:v>
                </c:pt>
                <c:pt idx="7724">
                  <c:v>113.38</c:v>
                </c:pt>
                <c:pt idx="7725">
                  <c:v>113.67</c:v>
                </c:pt>
                <c:pt idx="7726">
                  <c:v>113.55</c:v>
                </c:pt>
                <c:pt idx="7727">
                  <c:v>113.3</c:v>
                </c:pt>
                <c:pt idx="7728">
                  <c:v>112.96</c:v>
                </c:pt>
                <c:pt idx="7729">
                  <c:v>113.78</c:v>
                </c:pt>
                <c:pt idx="7730">
                  <c:v>114.1</c:v>
                </c:pt>
                <c:pt idx="7731">
                  <c:v>114.85</c:v>
                </c:pt>
                <c:pt idx="7732">
                  <c:v>114.28</c:v>
                </c:pt>
                <c:pt idx="7733">
                  <c:v>114.16</c:v>
                </c:pt>
                <c:pt idx="7734">
                  <c:v>114.22</c:v>
                </c:pt>
                <c:pt idx="7735">
                  <c:v>114.78</c:v>
                </c:pt>
                <c:pt idx="7736">
                  <c:v>114.74</c:v>
                </c:pt>
                <c:pt idx="7737">
                  <c:v>115.18</c:v>
                </c:pt>
                <c:pt idx="7738">
                  <c:v>116.1</c:v>
                </c:pt>
                <c:pt idx="7739">
                  <c:v>116.23</c:v>
                </c:pt>
                <c:pt idx="7740">
                  <c:v>115.96</c:v>
                </c:pt>
                <c:pt idx="7741">
                  <c:v>115.89</c:v>
                </c:pt>
                <c:pt idx="7742">
                  <c:v>115.9</c:v>
                </c:pt>
                <c:pt idx="7743">
                  <c:v>114.71</c:v>
                </c:pt>
                <c:pt idx="7744">
                  <c:v>114.67</c:v>
                </c:pt>
                <c:pt idx="7745">
                  <c:v>115.15</c:v>
                </c:pt>
                <c:pt idx="7746">
                  <c:v>114.65</c:v>
                </c:pt>
                <c:pt idx="7747">
                  <c:v>114.73</c:v>
                </c:pt>
                <c:pt idx="7748">
                  <c:v>115.25</c:v>
                </c:pt>
                <c:pt idx="7749">
                  <c:v>115.03</c:v>
                </c:pt>
                <c:pt idx="7750">
                  <c:v>115.25</c:v>
                </c:pt>
                <c:pt idx="7751">
                  <c:v>115.38</c:v>
                </c:pt>
                <c:pt idx="7752">
                  <c:v>115.32</c:v>
                </c:pt>
                <c:pt idx="7753">
                  <c:v>115.55</c:v>
                </c:pt>
                <c:pt idx="7754">
                  <c:v>116.62</c:v>
                </c:pt>
                <c:pt idx="7755">
                  <c:v>116.4</c:v>
                </c:pt>
                <c:pt idx="7756">
                  <c:v>116.74</c:v>
                </c:pt>
                <c:pt idx="7757">
                  <c:v>116.53</c:v>
                </c:pt>
                <c:pt idx="7758">
                  <c:v>117.14</c:v>
                </c:pt>
                <c:pt idx="7759">
                  <c:v>116.81</c:v>
                </c:pt>
                <c:pt idx="7760">
                  <c:v>117.34</c:v>
                </c:pt>
                <c:pt idx="7761">
                  <c:v>117.47</c:v>
                </c:pt>
                <c:pt idx="7762">
                  <c:v>117.17</c:v>
                </c:pt>
                <c:pt idx="7763">
                  <c:v>116.98</c:v>
                </c:pt>
                <c:pt idx="7764">
                  <c:v>116.23</c:v>
                </c:pt>
                <c:pt idx="7765">
                  <c:v>116.25</c:v>
                </c:pt>
                <c:pt idx="7766">
                  <c:v>115.55</c:v>
                </c:pt>
                <c:pt idx="7767">
                  <c:v>116.07</c:v>
                </c:pt>
                <c:pt idx="7768">
                  <c:v>116.12</c:v>
                </c:pt>
                <c:pt idx="7769">
                  <c:v>116.52</c:v>
                </c:pt>
                <c:pt idx="7770">
                  <c:v>115.67</c:v>
                </c:pt>
                <c:pt idx="7771">
                  <c:v>116.15</c:v>
                </c:pt>
                <c:pt idx="7772">
                  <c:v>116.28</c:v>
                </c:pt>
                <c:pt idx="7773">
                  <c:v>116.08</c:v>
                </c:pt>
                <c:pt idx="7774">
                  <c:v>115.34</c:v>
                </c:pt>
                <c:pt idx="7775">
                  <c:v>116.34</c:v>
                </c:pt>
                <c:pt idx="7776">
                  <c:v>115.44</c:v>
                </c:pt>
                <c:pt idx="7777">
                  <c:v>115.59</c:v>
                </c:pt>
                <c:pt idx="7778">
                  <c:v>115.67</c:v>
                </c:pt>
                <c:pt idx="7779">
                  <c:v>116.07</c:v>
                </c:pt>
                <c:pt idx="7780">
                  <c:v>116.12</c:v>
                </c:pt>
                <c:pt idx="7781">
                  <c:v>117.41</c:v>
                </c:pt>
                <c:pt idx="7782">
                  <c:v>118.54</c:v>
                </c:pt>
                <c:pt idx="7783">
                  <c:v>118.43</c:v>
                </c:pt>
                <c:pt idx="7784">
                  <c:v>118.08</c:v>
                </c:pt>
                <c:pt idx="7785">
                  <c:v>117.82</c:v>
                </c:pt>
                <c:pt idx="7786">
                  <c:v>117.21</c:v>
                </c:pt>
                <c:pt idx="7787">
                  <c:v>116.27</c:v>
                </c:pt>
                <c:pt idx="7788">
                  <c:v>116.54</c:v>
                </c:pt>
                <c:pt idx="7789">
                  <c:v>116.75</c:v>
                </c:pt>
                <c:pt idx="7790">
                  <c:v>116.97</c:v>
                </c:pt>
                <c:pt idx="7791">
                  <c:v>117.23</c:v>
                </c:pt>
                <c:pt idx="7792">
                  <c:v>117.39</c:v>
                </c:pt>
                <c:pt idx="7793">
                  <c:v>117.33</c:v>
                </c:pt>
                <c:pt idx="7794">
                  <c:v>117.02</c:v>
                </c:pt>
                <c:pt idx="7795">
                  <c:v>116.86</c:v>
                </c:pt>
                <c:pt idx="7796">
                  <c:v>117.7</c:v>
                </c:pt>
                <c:pt idx="7797">
                  <c:v>117.95</c:v>
                </c:pt>
                <c:pt idx="7798">
                  <c:v>118.19</c:v>
                </c:pt>
                <c:pt idx="7799">
                  <c:v>117.86</c:v>
                </c:pt>
                <c:pt idx="7800">
                  <c:v>118.05</c:v>
                </c:pt>
                <c:pt idx="7801">
                  <c:v>118.84</c:v>
                </c:pt>
                <c:pt idx="7802">
                  <c:v>118.96</c:v>
                </c:pt>
                <c:pt idx="7803">
                  <c:v>120.18</c:v>
                </c:pt>
                <c:pt idx="7804">
                  <c:v>120.33</c:v>
                </c:pt>
                <c:pt idx="7805">
                  <c:v>119.89</c:v>
                </c:pt>
                <c:pt idx="7806">
                  <c:v>120.05</c:v>
                </c:pt>
                <c:pt idx="7807">
                  <c:v>120.59</c:v>
                </c:pt>
                <c:pt idx="7808">
                  <c:v>119.98</c:v>
                </c:pt>
                <c:pt idx="7809">
                  <c:v>119.09</c:v>
                </c:pt>
                <c:pt idx="7810">
                  <c:v>119.6</c:v>
                </c:pt>
                <c:pt idx="7811">
                  <c:v>119.55</c:v>
                </c:pt>
                <c:pt idx="7812">
                  <c:v>119.27</c:v>
                </c:pt>
                <c:pt idx="7813">
                  <c:v>119.2</c:v>
                </c:pt>
                <c:pt idx="7814">
                  <c:v>118.66</c:v>
                </c:pt>
                <c:pt idx="7815">
                  <c:v>118.42</c:v>
                </c:pt>
                <c:pt idx="7816">
                  <c:v>118.96</c:v>
                </c:pt>
                <c:pt idx="7817">
                  <c:v>118.57</c:v>
                </c:pt>
                <c:pt idx="7818">
                  <c:v>118.77</c:v>
                </c:pt>
                <c:pt idx="7819">
                  <c:v>118.48</c:v>
                </c:pt>
                <c:pt idx="7820">
                  <c:v>119.07</c:v>
                </c:pt>
                <c:pt idx="7821">
                  <c:v>119.26</c:v>
                </c:pt>
                <c:pt idx="7822">
                  <c:v>118.63</c:v>
                </c:pt>
                <c:pt idx="7823">
                  <c:v>119.21</c:v>
                </c:pt>
                <c:pt idx="7824">
                  <c:v>119.91</c:v>
                </c:pt>
                <c:pt idx="7825">
                  <c:v>119.65</c:v>
                </c:pt>
                <c:pt idx="7826">
                  <c:v>119.28</c:v>
                </c:pt>
                <c:pt idx="7827">
                  <c:v>119.49</c:v>
                </c:pt>
                <c:pt idx="7828">
                  <c:v>118.91</c:v>
                </c:pt>
                <c:pt idx="7829">
                  <c:v>118.62</c:v>
                </c:pt>
                <c:pt idx="7830">
                  <c:v>118</c:v>
                </c:pt>
                <c:pt idx="7831">
                  <c:v>116.8</c:v>
                </c:pt>
                <c:pt idx="7832">
                  <c:v>118</c:v>
                </c:pt>
                <c:pt idx="7833">
                  <c:v>117.79</c:v>
                </c:pt>
                <c:pt idx="7834">
                  <c:v>117.83</c:v>
                </c:pt>
                <c:pt idx="7835">
                  <c:v>118.46</c:v>
                </c:pt>
                <c:pt idx="7836">
                  <c:v>117.8</c:v>
                </c:pt>
                <c:pt idx="7837">
                  <c:v>117.66</c:v>
                </c:pt>
                <c:pt idx="7838">
                  <c:v>117.95</c:v>
                </c:pt>
                <c:pt idx="7839">
                  <c:v>117.94</c:v>
                </c:pt>
                <c:pt idx="7840">
                  <c:v>117.64</c:v>
                </c:pt>
                <c:pt idx="7841">
                  <c:v>117.92</c:v>
                </c:pt>
                <c:pt idx="7842">
                  <c:v>118.51</c:v>
                </c:pt>
                <c:pt idx="7843">
                  <c:v>118.53</c:v>
                </c:pt>
                <c:pt idx="7844">
                  <c:v>118.61</c:v>
                </c:pt>
                <c:pt idx="7845">
                  <c:v>118.91</c:v>
                </c:pt>
                <c:pt idx="7846">
                  <c:v>119.06</c:v>
                </c:pt>
                <c:pt idx="7847">
                  <c:v>118.19</c:v>
                </c:pt>
                <c:pt idx="7848">
                  <c:v>118.24</c:v>
                </c:pt>
                <c:pt idx="7849">
                  <c:v>118</c:v>
                </c:pt>
                <c:pt idx="7850">
                  <c:v>118.29</c:v>
                </c:pt>
                <c:pt idx="7851">
                  <c:v>118.06</c:v>
                </c:pt>
                <c:pt idx="7852">
                  <c:v>118.54</c:v>
                </c:pt>
                <c:pt idx="7853">
                  <c:v>117.94</c:v>
                </c:pt>
                <c:pt idx="7854">
                  <c:v>117.83</c:v>
                </c:pt>
                <c:pt idx="7855">
                  <c:v>117.65</c:v>
                </c:pt>
                <c:pt idx="7856">
                  <c:v>118.02</c:v>
                </c:pt>
                <c:pt idx="7857">
                  <c:v>117.98</c:v>
                </c:pt>
                <c:pt idx="7858">
                  <c:v>117.73</c:v>
                </c:pt>
                <c:pt idx="7859">
                  <c:v>116.86</c:v>
                </c:pt>
                <c:pt idx="7860">
                  <c:v>116.65</c:v>
                </c:pt>
                <c:pt idx="7861">
                  <c:v>116.59</c:v>
                </c:pt>
                <c:pt idx="7862">
                  <c:v>116.7</c:v>
                </c:pt>
                <c:pt idx="7863">
                  <c:v>116.83</c:v>
                </c:pt>
                <c:pt idx="7864">
                  <c:v>116.36</c:v>
                </c:pt>
                <c:pt idx="7865">
                  <c:v>115.75</c:v>
                </c:pt>
                <c:pt idx="7866">
                  <c:v>115.23</c:v>
                </c:pt>
                <c:pt idx="7867">
                  <c:v>115.13</c:v>
                </c:pt>
                <c:pt idx="7868">
                  <c:v>115.4</c:v>
                </c:pt>
                <c:pt idx="7869">
                  <c:v>114.79</c:v>
                </c:pt>
                <c:pt idx="7870">
                  <c:v>115.1</c:v>
                </c:pt>
                <c:pt idx="7871">
                  <c:v>113.87</c:v>
                </c:pt>
                <c:pt idx="7872">
                  <c:v>113.87</c:v>
                </c:pt>
                <c:pt idx="7873">
                  <c:v>114.18</c:v>
                </c:pt>
                <c:pt idx="7874">
                  <c:v>115.14</c:v>
                </c:pt>
                <c:pt idx="7875">
                  <c:v>114.73</c:v>
                </c:pt>
                <c:pt idx="7876">
                  <c:v>114.18</c:v>
                </c:pt>
                <c:pt idx="7877">
                  <c:v>114.3</c:v>
                </c:pt>
                <c:pt idx="7878">
                  <c:v>115.25</c:v>
                </c:pt>
                <c:pt idx="7879">
                  <c:v>114.3</c:v>
                </c:pt>
                <c:pt idx="7880">
                  <c:v>114.34</c:v>
                </c:pt>
                <c:pt idx="7881">
                  <c:v>113.18</c:v>
                </c:pt>
                <c:pt idx="7882">
                  <c:v>112.93</c:v>
                </c:pt>
                <c:pt idx="7883">
                  <c:v>112.94</c:v>
                </c:pt>
                <c:pt idx="7884">
                  <c:v>112.46</c:v>
                </c:pt>
                <c:pt idx="7885">
                  <c:v>112.95</c:v>
                </c:pt>
                <c:pt idx="7886">
                  <c:v>112.89</c:v>
                </c:pt>
                <c:pt idx="7887">
                  <c:v>112.22</c:v>
                </c:pt>
                <c:pt idx="7888">
                  <c:v>111.57</c:v>
                </c:pt>
                <c:pt idx="7889">
                  <c:v>111.28</c:v>
                </c:pt>
                <c:pt idx="7890">
                  <c:v>111.91</c:v>
                </c:pt>
                <c:pt idx="7891">
                  <c:v>111.38</c:v>
                </c:pt>
                <c:pt idx="7892">
                  <c:v>111.16</c:v>
                </c:pt>
                <c:pt idx="7893">
                  <c:v>111.41</c:v>
                </c:pt>
                <c:pt idx="7894">
                  <c:v>111.38</c:v>
                </c:pt>
                <c:pt idx="7895">
                  <c:v>111.58</c:v>
                </c:pt>
                <c:pt idx="7896">
                  <c:v>111.64</c:v>
                </c:pt>
                <c:pt idx="7897">
                  <c:v>111.3</c:v>
                </c:pt>
                <c:pt idx="7898">
                  <c:v>111.6</c:v>
                </c:pt>
                <c:pt idx="7899">
                  <c:v>111.68</c:v>
                </c:pt>
                <c:pt idx="7900">
                  <c:v>111.35</c:v>
                </c:pt>
                <c:pt idx="7901">
                  <c:v>111.4</c:v>
                </c:pt>
                <c:pt idx="7902">
                  <c:v>110.66</c:v>
                </c:pt>
                <c:pt idx="7903">
                  <c:v>110.19</c:v>
                </c:pt>
                <c:pt idx="7904">
                  <c:v>109.48</c:v>
                </c:pt>
                <c:pt idx="7905">
                  <c:v>108.7</c:v>
                </c:pt>
                <c:pt idx="7906">
                  <c:v>108.71</c:v>
                </c:pt>
                <c:pt idx="7907">
                  <c:v>108.1</c:v>
                </c:pt>
                <c:pt idx="7908">
                  <c:v>107.15</c:v>
                </c:pt>
                <c:pt idx="7909">
                  <c:v>106.9</c:v>
                </c:pt>
                <c:pt idx="7910">
                  <c:v>106.55</c:v>
                </c:pt>
                <c:pt idx="7911">
                  <c:v>106.99</c:v>
                </c:pt>
                <c:pt idx="7912">
                  <c:v>107.24</c:v>
                </c:pt>
                <c:pt idx="7913">
                  <c:v>107.55</c:v>
                </c:pt>
                <c:pt idx="7914">
                  <c:v>106.75</c:v>
                </c:pt>
                <c:pt idx="7915">
                  <c:v>106.05</c:v>
                </c:pt>
                <c:pt idx="7916">
                  <c:v>106.57</c:v>
                </c:pt>
                <c:pt idx="7917">
                  <c:v>106.19</c:v>
                </c:pt>
                <c:pt idx="7918">
                  <c:v>106.22</c:v>
                </c:pt>
                <c:pt idx="7919">
                  <c:v>105.05</c:v>
                </c:pt>
                <c:pt idx="7920">
                  <c:v>104.85</c:v>
                </c:pt>
                <c:pt idx="7921">
                  <c:v>104.78</c:v>
                </c:pt>
                <c:pt idx="7922">
                  <c:v>104.85</c:v>
                </c:pt>
                <c:pt idx="7923">
                  <c:v>104.42</c:v>
                </c:pt>
                <c:pt idx="7924">
                  <c:v>105.13</c:v>
                </c:pt>
                <c:pt idx="7925">
                  <c:v>107.08</c:v>
                </c:pt>
                <c:pt idx="7926">
                  <c:v>105.87</c:v>
                </c:pt>
                <c:pt idx="7927">
                  <c:v>105.48</c:v>
                </c:pt>
                <c:pt idx="7928">
                  <c:v>106.89</c:v>
                </c:pt>
                <c:pt idx="7929">
                  <c:v>107.39</c:v>
                </c:pt>
                <c:pt idx="7930">
                  <c:v>107.15</c:v>
                </c:pt>
                <c:pt idx="7931">
                  <c:v>107.7</c:v>
                </c:pt>
                <c:pt idx="7932">
                  <c:v>107.25</c:v>
                </c:pt>
                <c:pt idx="7933">
                  <c:v>106.96</c:v>
                </c:pt>
                <c:pt idx="7934">
                  <c:v>107.58</c:v>
                </c:pt>
                <c:pt idx="7935">
                  <c:v>108.98</c:v>
                </c:pt>
                <c:pt idx="7936">
                  <c:v>108.13</c:v>
                </c:pt>
                <c:pt idx="7937">
                  <c:v>108.89</c:v>
                </c:pt>
                <c:pt idx="7938">
                  <c:v>108.42</c:v>
                </c:pt>
                <c:pt idx="7939">
                  <c:v>107.61</c:v>
                </c:pt>
                <c:pt idx="7940">
                  <c:v>107.24</c:v>
                </c:pt>
                <c:pt idx="7941">
                  <c:v>107.04</c:v>
                </c:pt>
                <c:pt idx="7942">
                  <c:v>106.85</c:v>
                </c:pt>
                <c:pt idx="7943">
                  <c:v>106.89</c:v>
                </c:pt>
                <c:pt idx="7944">
                  <c:v>107.72</c:v>
                </c:pt>
                <c:pt idx="7945">
                  <c:v>107.51</c:v>
                </c:pt>
                <c:pt idx="7946">
                  <c:v>107.28</c:v>
                </c:pt>
                <c:pt idx="7947">
                  <c:v>108.3</c:v>
                </c:pt>
                <c:pt idx="7948">
                  <c:v>108.13</c:v>
                </c:pt>
                <c:pt idx="7949">
                  <c:v>107.95</c:v>
                </c:pt>
                <c:pt idx="7950">
                  <c:v>106.84</c:v>
                </c:pt>
                <c:pt idx="7951">
                  <c:v>107.22</c:v>
                </c:pt>
                <c:pt idx="7952">
                  <c:v>106.73</c:v>
                </c:pt>
                <c:pt idx="7953">
                  <c:v>107.09</c:v>
                </c:pt>
                <c:pt idx="7954">
                  <c:v>105.62</c:v>
                </c:pt>
                <c:pt idx="7955">
                  <c:v>106.15</c:v>
                </c:pt>
                <c:pt idx="7956">
                  <c:v>106.02</c:v>
                </c:pt>
                <c:pt idx="7957">
                  <c:v>106.94</c:v>
                </c:pt>
                <c:pt idx="7958">
                  <c:v>107.7</c:v>
                </c:pt>
                <c:pt idx="7959">
                  <c:v>108.08</c:v>
                </c:pt>
                <c:pt idx="7960">
                  <c:v>108.2</c:v>
                </c:pt>
                <c:pt idx="7961">
                  <c:v>107.68</c:v>
                </c:pt>
                <c:pt idx="7962">
                  <c:v>108.6</c:v>
                </c:pt>
                <c:pt idx="7963">
                  <c:v>108.79</c:v>
                </c:pt>
                <c:pt idx="7964">
                  <c:v>108.81</c:v>
                </c:pt>
                <c:pt idx="7965">
                  <c:v>108.25</c:v>
                </c:pt>
                <c:pt idx="7966">
                  <c:v>107.48</c:v>
                </c:pt>
                <c:pt idx="7967">
                  <c:v>108.1</c:v>
                </c:pt>
                <c:pt idx="7968">
                  <c:v>108.41</c:v>
                </c:pt>
                <c:pt idx="7969">
                  <c:v>108</c:v>
                </c:pt>
                <c:pt idx="7970">
                  <c:v>108.27</c:v>
                </c:pt>
                <c:pt idx="7971">
                  <c:v>108.15</c:v>
                </c:pt>
                <c:pt idx="7972">
                  <c:v>107.95</c:v>
                </c:pt>
                <c:pt idx="7973">
                  <c:v>107.26</c:v>
                </c:pt>
                <c:pt idx="7974">
                  <c:v>107.48</c:v>
                </c:pt>
                <c:pt idx="7975">
                  <c:v>107.54</c:v>
                </c:pt>
                <c:pt idx="7976">
                  <c:v>107.36</c:v>
                </c:pt>
                <c:pt idx="7977">
                  <c:v>108.02</c:v>
                </c:pt>
                <c:pt idx="7978">
                  <c:v>107.9</c:v>
                </c:pt>
                <c:pt idx="7979">
                  <c:v>108.49</c:v>
                </c:pt>
                <c:pt idx="7980">
                  <c:v>107.26</c:v>
                </c:pt>
                <c:pt idx="7981">
                  <c:v>107.6</c:v>
                </c:pt>
                <c:pt idx="7982">
                  <c:v>107.6</c:v>
                </c:pt>
                <c:pt idx="7983">
                  <c:v>107.5</c:v>
                </c:pt>
                <c:pt idx="7984">
                  <c:v>108.12</c:v>
                </c:pt>
                <c:pt idx="7985">
                  <c:v>107.99</c:v>
                </c:pt>
                <c:pt idx="7986">
                  <c:v>108.72</c:v>
                </c:pt>
                <c:pt idx="7987">
                  <c:v>108.87</c:v>
                </c:pt>
                <c:pt idx="7988">
                  <c:v>108.54</c:v>
                </c:pt>
                <c:pt idx="7989">
                  <c:v>108.19</c:v>
                </c:pt>
                <c:pt idx="7990">
                  <c:v>108.25</c:v>
                </c:pt>
                <c:pt idx="7991">
                  <c:v>108.11</c:v>
                </c:pt>
                <c:pt idx="7992">
                  <c:v>108.17</c:v>
                </c:pt>
                <c:pt idx="7993">
                  <c:v>107.34</c:v>
                </c:pt>
                <c:pt idx="7994">
                  <c:v>107.29</c:v>
                </c:pt>
                <c:pt idx="7995">
                  <c:v>107.32</c:v>
                </c:pt>
                <c:pt idx="7996">
                  <c:v>106.82</c:v>
                </c:pt>
                <c:pt idx="7997">
                  <c:v>106.25</c:v>
                </c:pt>
                <c:pt idx="7998">
                  <c:v>106.28</c:v>
                </c:pt>
                <c:pt idx="7999">
                  <c:v>106.03</c:v>
                </c:pt>
                <c:pt idx="8000">
                  <c:v>105.78</c:v>
                </c:pt>
                <c:pt idx="8001">
                  <c:v>105.13</c:v>
                </c:pt>
                <c:pt idx="8002">
                  <c:v>104.68</c:v>
                </c:pt>
                <c:pt idx="8003">
                  <c:v>104.75</c:v>
                </c:pt>
                <c:pt idx="8004">
                  <c:v>104.82</c:v>
                </c:pt>
                <c:pt idx="8005">
                  <c:v>105.27</c:v>
                </c:pt>
                <c:pt idx="8006">
                  <c:v>105.42</c:v>
                </c:pt>
                <c:pt idx="8007">
                  <c:v>105.19</c:v>
                </c:pt>
                <c:pt idx="8008">
                  <c:v>105.38</c:v>
                </c:pt>
                <c:pt idx="8009">
                  <c:v>105.8</c:v>
                </c:pt>
                <c:pt idx="8010">
                  <c:v>106.05</c:v>
                </c:pt>
                <c:pt idx="8011">
                  <c:v>105.93</c:v>
                </c:pt>
                <c:pt idx="8012">
                  <c:v>106.28</c:v>
                </c:pt>
                <c:pt idx="8013">
                  <c:v>106.69</c:v>
                </c:pt>
                <c:pt idx="8014">
                  <c:v>106.65</c:v>
                </c:pt>
                <c:pt idx="8015">
                  <c:v>106.89</c:v>
                </c:pt>
                <c:pt idx="8016">
                  <c:v>106.5</c:v>
                </c:pt>
                <c:pt idx="8017">
                  <c:v>106.45</c:v>
                </c:pt>
                <c:pt idx="8018">
                  <c:v>106.44</c:v>
                </c:pt>
                <c:pt idx="8019">
                  <c:v>106.24</c:v>
                </c:pt>
                <c:pt idx="8020">
                  <c:v>106.19</c:v>
                </c:pt>
                <c:pt idx="8021">
                  <c:v>105.38</c:v>
                </c:pt>
                <c:pt idx="8022">
                  <c:v>105.27</c:v>
                </c:pt>
                <c:pt idx="8023">
                  <c:v>105.88</c:v>
                </c:pt>
                <c:pt idx="8024">
                  <c:v>105.85</c:v>
                </c:pt>
                <c:pt idx="8025">
                  <c:v>105</c:v>
                </c:pt>
                <c:pt idx="8026">
                  <c:v>104.46</c:v>
                </c:pt>
                <c:pt idx="8027">
                  <c:v>104.52</c:v>
                </c:pt>
                <c:pt idx="8028">
                  <c:v>104</c:v>
                </c:pt>
                <c:pt idx="8029">
                  <c:v>104.1</c:v>
                </c:pt>
                <c:pt idx="8030">
                  <c:v>103.98</c:v>
                </c:pt>
                <c:pt idx="8031">
                  <c:v>104</c:v>
                </c:pt>
                <c:pt idx="8032">
                  <c:v>104.08</c:v>
                </c:pt>
                <c:pt idx="8033">
                  <c:v>103.68</c:v>
                </c:pt>
                <c:pt idx="8034">
                  <c:v>103.2</c:v>
                </c:pt>
                <c:pt idx="8035">
                  <c:v>102.78</c:v>
                </c:pt>
                <c:pt idx="8036">
                  <c:v>102.46</c:v>
                </c:pt>
                <c:pt idx="8037">
                  <c:v>102.26</c:v>
                </c:pt>
                <c:pt idx="8038">
                  <c:v>103.47</c:v>
                </c:pt>
                <c:pt idx="8039">
                  <c:v>102.86</c:v>
                </c:pt>
                <c:pt idx="8040">
                  <c:v>102.39</c:v>
                </c:pt>
                <c:pt idx="8041">
                  <c:v>102.94</c:v>
                </c:pt>
                <c:pt idx="8042">
                  <c:v>102.24</c:v>
                </c:pt>
                <c:pt idx="8043">
                  <c:v>102.29</c:v>
                </c:pt>
                <c:pt idx="8044">
                  <c:v>101.56</c:v>
                </c:pt>
                <c:pt idx="8045">
                  <c:v>101.83</c:v>
                </c:pt>
                <c:pt idx="8046">
                  <c:v>101.53</c:v>
                </c:pt>
                <c:pt idx="8047">
                  <c:v>101.69</c:v>
                </c:pt>
                <c:pt idx="8048">
                  <c:v>101.12</c:v>
                </c:pt>
                <c:pt idx="8049">
                  <c:v>100.89</c:v>
                </c:pt>
                <c:pt idx="8050">
                  <c:v>100.99</c:v>
                </c:pt>
                <c:pt idx="8051">
                  <c:v>100.53</c:v>
                </c:pt>
                <c:pt idx="8052">
                  <c:v>100.17</c:v>
                </c:pt>
                <c:pt idx="8053">
                  <c:v>99.45</c:v>
                </c:pt>
                <c:pt idx="8054">
                  <c:v>99.54</c:v>
                </c:pt>
                <c:pt idx="8055">
                  <c:v>99.74</c:v>
                </c:pt>
                <c:pt idx="8056">
                  <c:v>99.53</c:v>
                </c:pt>
                <c:pt idx="8057">
                  <c:v>99.75</c:v>
                </c:pt>
                <c:pt idx="8058">
                  <c:v>100.14</c:v>
                </c:pt>
                <c:pt idx="8059">
                  <c:v>100.12</c:v>
                </c:pt>
                <c:pt idx="8060">
                  <c:v>99.29</c:v>
                </c:pt>
                <c:pt idx="8061">
                  <c:v>99.9</c:v>
                </c:pt>
                <c:pt idx="8062">
                  <c:v>99.69</c:v>
                </c:pt>
                <c:pt idx="8063">
                  <c:v>99.77</c:v>
                </c:pt>
                <c:pt idx="8064">
                  <c:v>100.48</c:v>
                </c:pt>
                <c:pt idx="8065">
                  <c:v>100.62</c:v>
                </c:pt>
                <c:pt idx="8066">
                  <c:v>100.73</c:v>
                </c:pt>
                <c:pt idx="8067">
                  <c:v>99.72</c:v>
                </c:pt>
                <c:pt idx="8068">
                  <c:v>100.25</c:v>
                </c:pt>
                <c:pt idx="8069">
                  <c:v>101.18</c:v>
                </c:pt>
                <c:pt idx="8070">
                  <c:v>100.18</c:v>
                </c:pt>
                <c:pt idx="8071">
                  <c:v>99.65</c:v>
                </c:pt>
                <c:pt idx="8072">
                  <c:v>100.25</c:v>
                </c:pt>
                <c:pt idx="8073">
                  <c:v>99.74</c:v>
                </c:pt>
                <c:pt idx="8074">
                  <c:v>99.91</c:v>
                </c:pt>
                <c:pt idx="8075">
                  <c:v>99.69</c:v>
                </c:pt>
                <c:pt idx="8076">
                  <c:v>99.87</c:v>
                </c:pt>
                <c:pt idx="8077">
                  <c:v>99.81</c:v>
                </c:pt>
                <c:pt idx="8078">
                  <c:v>99.18</c:v>
                </c:pt>
                <c:pt idx="8079">
                  <c:v>99.16</c:v>
                </c:pt>
                <c:pt idx="8080">
                  <c:v>98.29</c:v>
                </c:pt>
                <c:pt idx="8081">
                  <c:v>98.4</c:v>
                </c:pt>
                <c:pt idx="8082">
                  <c:v>98.1</c:v>
                </c:pt>
                <c:pt idx="8083">
                  <c:v>98.36</c:v>
                </c:pt>
                <c:pt idx="8084">
                  <c:v>98.53</c:v>
                </c:pt>
                <c:pt idx="8085">
                  <c:v>98.64</c:v>
                </c:pt>
                <c:pt idx="8086">
                  <c:v>100.07</c:v>
                </c:pt>
                <c:pt idx="8087">
                  <c:v>100.51</c:v>
                </c:pt>
                <c:pt idx="8088">
                  <c:v>101.31</c:v>
                </c:pt>
                <c:pt idx="8089">
                  <c:v>101.4</c:v>
                </c:pt>
                <c:pt idx="8090">
                  <c:v>102.11</c:v>
                </c:pt>
                <c:pt idx="8091">
                  <c:v>101.63</c:v>
                </c:pt>
                <c:pt idx="8092">
                  <c:v>102.45</c:v>
                </c:pt>
                <c:pt idx="8093">
                  <c:v>101.43</c:v>
                </c:pt>
                <c:pt idx="8094">
                  <c:v>101.37</c:v>
                </c:pt>
                <c:pt idx="8095">
                  <c:v>101.07</c:v>
                </c:pt>
                <c:pt idx="8096">
                  <c:v>101.12</c:v>
                </c:pt>
                <c:pt idx="8097">
                  <c:v>100.35</c:v>
                </c:pt>
                <c:pt idx="8098">
                  <c:v>99.49</c:v>
                </c:pt>
                <c:pt idx="8099">
                  <c:v>99.58</c:v>
                </c:pt>
                <c:pt idx="8100">
                  <c:v>100.55</c:v>
                </c:pt>
                <c:pt idx="8101">
                  <c:v>100.78</c:v>
                </c:pt>
                <c:pt idx="8102">
                  <c:v>100.88</c:v>
                </c:pt>
                <c:pt idx="8103">
                  <c:v>101.48</c:v>
                </c:pt>
                <c:pt idx="8104">
                  <c:v>100.9</c:v>
                </c:pt>
                <c:pt idx="8105">
                  <c:v>100.53</c:v>
                </c:pt>
                <c:pt idx="8106">
                  <c:v>100.2</c:v>
                </c:pt>
                <c:pt idx="8107">
                  <c:v>100.56</c:v>
                </c:pt>
                <c:pt idx="8108">
                  <c:v>100.31</c:v>
                </c:pt>
                <c:pt idx="8109">
                  <c:v>100.05</c:v>
                </c:pt>
                <c:pt idx="8110">
                  <c:v>99.29</c:v>
                </c:pt>
                <c:pt idx="8111">
                  <c:v>99.56</c:v>
                </c:pt>
                <c:pt idx="8112">
                  <c:v>99.9</c:v>
                </c:pt>
                <c:pt idx="8113">
                  <c:v>98.99</c:v>
                </c:pt>
                <c:pt idx="8114">
                  <c:v>99.02</c:v>
                </c:pt>
                <c:pt idx="8115">
                  <c:v>98.56</c:v>
                </c:pt>
                <c:pt idx="8116">
                  <c:v>98.62</c:v>
                </c:pt>
                <c:pt idx="8117">
                  <c:v>98.92</c:v>
                </c:pt>
                <c:pt idx="8118">
                  <c:v>98.2</c:v>
                </c:pt>
                <c:pt idx="8119">
                  <c:v>97.38</c:v>
                </c:pt>
                <c:pt idx="8120">
                  <c:v>96.88</c:v>
                </c:pt>
                <c:pt idx="8121">
                  <c:v>96.94</c:v>
                </c:pt>
                <c:pt idx="8122">
                  <c:v>96.52</c:v>
                </c:pt>
                <c:pt idx="8123">
                  <c:v>95.58</c:v>
                </c:pt>
                <c:pt idx="8124">
                  <c:v>95.76</c:v>
                </c:pt>
                <c:pt idx="8125">
                  <c:v>95.11</c:v>
                </c:pt>
                <c:pt idx="8126">
                  <c:v>95.16</c:v>
                </c:pt>
                <c:pt idx="8127">
                  <c:v>94.72</c:v>
                </c:pt>
                <c:pt idx="8128">
                  <c:v>94.88</c:v>
                </c:pt>
                <c:pt idx="8129">
                  <c:v>94.73</c:v>
                </c:pt>
                <c:pt idx="8130">
                  <c:v>95.41</c:v>
                </c:pt>
                <c:pt idx="8131">
                  <c:v>94.18</c:v>
                </c:pt>
                <c:pt idx="8132">
                  <c:v>93.9</c:v>
                </c:pt>
                <c:pt idx="8133">
                  <c:v>93.4</c:v>
                </c:pt>
                <c:pt idx="8134">
                  <c:v>93.68</c:v>
                </c:pt>
                <c:pt idx="8135">
                  <c:v>93.71</c:v>
                </c:pt>
                <c:pt idx="8136">
                  <c:v>93.13</c:v>
                </c:pt>
                <c:pt idx="8137">
                  <c:v>92.81</c:v>
                </c:pt>
                <c:pt idx="8138">
                  <c:v>93.58</c:v>
                </c:pt>
                <c:pt idx="8139">
                  <c:v>92.84</c:v>
                </c:pt>
                <c:pt idx="8140">
                  <c:v>93.31</c:v>
                </c:pt>
                <c:pt idx="8141">
                  <c:v>93.46</c:v>
                </c:pt>
                <c:pt idx="8142">
                  <c:v>93.96</c:v>
                </c:pt>
                <c:pt idx="8143">
                  <c:v>93.79</c:v>
                </c:pt>
                <c:pt idx="8144">
                  <c:v>92.59</c:v>
                </c:pt>
                <c:pt idx="8145">
                  <c:v>93.56</c:v>
                </c:pt>
                <c:pt idx="8146">
                  <c:v>93.38</c:v>
                </c:pt>
                <c:pt idx="8147">
                  <c:v>94.03</c:v>
                </c:pt>
                <c:pt idx="8148">
                  <c:v>93.43</c:v>
                </c:pt>
                <c:pt idx="8149">
                  <c:v>93.34</c:v>
                </c:pt>
                <c:pt idx="8150">
                  <c:v>92.64</c:v>
                </c:pt>
                <c:pt idx="8151">
                  <c:v>92.9</c:v>
                </c:pt>
                <c:pt idx="8152">
                  <c:v>93.07</c:v>
                </c:pt>
                <c:pt idx="8153">
                  <c:v>93.61</c:v>
                </c:pt>
                <c:pt idx="8154">
                  <c:v>93.64</c:v>
                </c:pt>
                <c:pt idx="8155">
                  <c:v>94.45</c:v>
                </c:pt>
                <c:pt idx="8156">
                  <c:v>94.47</c:v>
                </c:pt>
                <c:pt idx="8157">
                  <c:v>94.84</c:v>
                </c:pt>
                <c:pt idx="8158">
                  <c:v>94.55</c:v>
                </c:pt>
                <c:pt idx="8159">
                  <c:v>95.4</c:v>
                </c:pt>
                <c:pt idx="8160">
                  <c:v>95.49</c:v>
                </c:pt>
                <c:pt idx="8161">
                  <c:v>95.11</c:v>
                </c:pt>
                <c:pt idx="8162">
                  <c:v>94.65</c:v>
                </c:pt>
                <c:pt idx="8163">
                  <c:v>94.4</c:v>
                </c:pt>
                <c:pt idx="8164">
                  <c:v>94.75</c:v>
                </c:pt>
                <c:pt idx="8165">
                  <c:v>94.9</c:v>
                </c:pt>
                <c:pt idx="8166">
                  <c:v>95.9</c:v>
                </c:pt>
                <c:pt idx="8167">
                  <c:v>96.19</c:v>
                </c:pt>
                <c:pt idx="8168">
                  <c:v>95.89</c:v>
                </c:pt>
                <c:pt idx="8169">
                  <c:v>95.67</c:v>
                </c:pt>
                <c:pt idx="8170">
                  <c:v>96.13</c:v>
                </c:pt>
                <c:pt idx="8171">
                  <c:v>96.37</c:v>
                </c:pt>
                <c:pt idx="8172">
                  <c:v>97.22</c:v>
                </c:pt>
                <c:pt idx="8173">
                  <c:v>97</c:v>
                </c:pt>
                <c:pt idx="8174">
                  <c:v>97.19</c:v>
                </c:pt>
                <c:pt idx="8175">
                  <c:v>96.82</c:v>
                </c:pt>
                <c:pt idx="8176">
                  <c:v>96.42</c:v>
                </c:pt>
                <c:pt idx="8177">
                  <c:v>96.67</c:v>
                </c:pt>
                <c:pt idx="8178">
                  <c:v>95.6</c:v>
                </c:pt>
                <c:pt idx="8179">
                  <c:v>95.59</c:v>
                </c:pt>
                <c:pt idx="8180">
                  <c:v>95.12</c:v>
                </c:pt>
                <c:pt idx="8181">
                  <c:v>95.28</c:v>
                </c:pt>
                <c:pt idx="8182">
                  <c:v>95.5</c:v>
                </c:pt>
                <c:pt idx="8183">
                  <c:v>96.3</c:v>
                </c:pt>
                <c:pt idx="8184">
                  <c:v>97.14</c:v>
                </c:pt>
                <c:pt idx="8185">
                  <c:v>96.87</c:v>
                </c:pt>
                <c:pt idx="8186">
                  <c:v>96.36</c:v>
                </c:pt>
                <c:pt idx="8187">
                  <c:v>96.37</c:v>
                </c:pt>
                <c:pt idx="8188">
                  <c:v>96.42</c:v>
                </c:pt>
                <c:pt idx="8189">
                  <c:v>95.96</c:v>
                </c:pt>
                <c:pt idx="8190">
                  <c:v>96.57</c:v>
                </c:pt>
                <c:pt idx="8191">
                  <c:v>95.98</c:v>
                </c:pt>
                <c:pt idx="8192">
                  <c:v>96.34</c:v>
                </c:pt>
                <c:pt idx="8193">
                  <c:v>96.35</c:v>
                </c:pt>
                <c:pt idx="8194">
                  <c:v>96.82</c:v>
                </c:pt>
                <c:pt idx="8195">
                  <c:v>96.8</c:v>
                </c:pt>
                <c:pt idx="8196">
                  <c:v>97.45</c:v>
                </c:pt>
                <c:pt idx="8197">
                  <c:v>97.48</c:v>
                </c:pt>
                <c:pt idx="8198">
                  <c:v>97.51</c:v>
                </c:pt>
                <c:pt idx="8199">
                  <c:v>98.7</c:v>
                </c:pt>
                <c:pt idx="8200">
                  <c:v>99</c:v>
                </c:pt>
                <c:pt idx="8201">
                  <c:v>98.93</c:v>
                </c:pt>
                <c:pt idx="8202">
                  <c:v>98.84</c:v>
                </c:pt>
                <c:pt idx="8203">
                  <c:v>98.99</c:v>
                </c:pt>
                <c:pt idx="8204">
                  <c:v>98.94</c:v>
                </c:pt>
                <c:pt idx="8205">
                  <c:v>98.1</c:v>
                </c:pt>
                <c:pt idx="8206">
                  <c:v>98.08</c:v>
                </c:pt>
                <c:pt idx="8207">
                  <c:v>99.06</c:v>
                </c:pt>
                <c:pt idx="8208">
                  <c:v>98.81</c:v>
                </c:pt>
                <c:pt idx="8209">
                  <c:v>98.27</c:v>
                </c:pt>
                <c:pt idx="8210">
                  <c:v>97.13</c:v>
                </c:pt>
                <c:pt idx="8211">
                  <c:v>97.2</c:v>
                </c:pt>
                <c:pt idx="8212">
                  <c:v>96.41</c:v>
                </c:pt>
                <c:pt idx="8213">
                  <c:v>96.94</c:v>
                </c:pt>
                <c:pt idx="8214">
                  <c:v>96.99</c:v>
                </c:pt>
                <c:pt idx="8215">
                  <c:v>96.46</c:v>
                </c:pt>
                <c:pt idx="8216">
                  <c:v>96.39</c:v>
                </c:pt>
                <c:pt idx="8217">
                  <c:v>97.12</c:v>
                </c:pt>
                <c:pt idx="8218">
                  <c:v>96.14</c:v>
                </c:pt>
                <c:pt idx="8219">
                  <c:v>96.31</c:v>
                </c:pt>
                <c:pt idx="8220">
                  <c:v>95.34</c:v>
                </c:pt>
                <c:pt idx="8221">
                  <c:v>94.21</c:v>
                </c:pt>
                <c:pt idx="8222">
                  <c:v>94.34</c:v>
                </c:pt>
                <c:pt idx="8223">
                  <c:v>94.07</c:v>
                </c:pt>
                <c:pt idx="8224">
                  <c:v>94.14</c:v>
                </c:pt>
                <c:pt idx="8225">
                  <c:v>94.25</c:v>
                </c:pt>
                <c:pt idx="8226">
                  <c:v>93.44</c:v>
                </c:pt>
                <c:pt idx="8227">
                  <c:v>93.23</c:v>
                </c:pt>
                <c:pt idx="8228">
                  <c:v>92.7</c:v>
                </c:pt>
                <c:pt idx="8229">
                  <c:v>92.73</c:v>
                </c:pt>
                <c:pt idx="8230">
                  <c:v>93.53</c:v>
                </c:pt>
                <c:pt idx="8231">
                  <c:v>92.8</c:v>
                </c:pt>
                <c:pt idx="8232">
                  <c:v>92.18</c:v>
                </c:pt>
                <c:pt idx="8233">
                  <c:v>92.04</c:v>
                </c:pt>
                <c:pt idx="8234">
                  <c:v>92.33</c:v>
                </c:pt>
                <c:pt idx="8235">
                  <c:v>91.79</c:v>
                </c:pt>
                <c:pt idx="8236">
                  <c:v>92.17</c:v>
                </c:pt>
                <c:pt idx="8237">
                  <c:v>92.15</c:v>
                </c:pt>
                <c:pt idx="8238">
                  <c:v>92.72</c:v>
                </c:pt>
                <c:pt idx="8239">
                  <c:v>92.9</c:v>
                </c:pt>
                <c:pt idx="8240">
                  <c:v>92.6</c:v>
                </c:pt>
                <c:pt idx="8241">
                  <c:v>92.73</c:v>
                </c:pt>
                <c:pt idx="8242">
                  <c:v>92.65</c:v>
                </c:pt>
                <c:pt idx="8243">
                  <c:v>91.53</c:v>
                </c:pt>
                <c:pt idx="8244">
                  <c:v>91.68</c:v>
                </c:pt>
                <c:pt idx="8245">
                  <c:v>91.51</c:v>
                </c:pt>
                <c:pt idx="8246">
                  <c:v>91.85</c:v>
                </c:pt>
                <c:pt idx="8247">
                  <c:v>92.1</c:v>
                </c:pt>
                <c:pt idx="8248">
                  <c:v>92.12</c:v>
                </c:pt>
                <c:pt idx="8249">
                  <c:v>92.46</c:v>
                </c:pt>
                <c:pt idx="8250">
                  <c:v>92.88</c:v>
                </c:pt>
                <c:pt idx="8251">
                  <c:v>93.87</c:v>
                </c:pt>
                <c:pt idx="8252">
                  <c:v>93.45</c:v>
                </c:pt>
                <c:pt idx="8253">
                  <c:v>93.82</c:v>
                </c:pt>
                <c:pt idx="8254">
                  <c:v>94.1</c:v>
                </c:pt>
                <c:pt idx="8255">
                  <c:v>93.2</c:v>
                </c:pt>
                <c:pt idx="8256">
                  <c:v>93.17</c:v>
                </c:pt>
                <c:pt idx="8257">
                  <c:v>93.26</c:v>
                </c:pt>
                <c:pt idx="8258">
                  <c:v>92.42</c:v>
                </c:pt>
                <c:pt idx="8259">
                  <c:v>91.74</c:v>
                </c:pt>
                <c:pt idx="8260">
                  <c:v>91.6</c:v>
                </c:pt>
                <c:pt idx="8261">
                  <c:v>91.67</c:v>
                </c:pt>
                <c:pt idx="8262">
                  <c:v>90.41</c:v>
                </c:pt>
                <c:pt idx="8263">
                  <c:v>91</c:v>
                </c:pt>
                <c:pt idx="8264">
                  <c:v>90.72</c:v>
                </c:pt>
                <c:pt idx="8265">
                  <c:v>90.75</c:v>
                </c:pt>
                <c:pt idx="8266">
                  <c:v>91.73</c:v>
                </c:pt>
                <c:pt idx="8267">
                  <c:v>91.57</c:v>
                </c:pt>
                <c:pt idx="8268">
                  <c:v>90.72</c:v>
                </c:pt>
                <c:pt idx="8269">
                  <c:v>90.83</c:v>
                </c:pt>
                <c:pt idx="8270">
                  <c:v>90.28</c:v>
                </c:pt>
                <c:pt idx="8271">
                  <c:v>90.43</c:v>
                </c:pt>
                <c:pt idx="8272">
                  <c:v>89.67</c:v>
                </c:pt>
                <c:pt idx="8273">
                  <c:v>89.57</c:v>
                </c:pt>
                <c:pt idx="8274">
                  <c:v>89.63</c:v>
                </c:pt>
                <c:pt idx="8275">
                  <c:v>89.19</c:v>
                </c:pt>
                <c:pt idx="8276">
                  <c:v>88.75</c:v>
                </c:pt>
                <c:pt idx="8277">
                  <c:v>88.64</c:v>
                </c:pt>
                <c:pt idx="8278">
                  <c:v>89.29</c:v>
                </c:pt>
                <c:pt idx="8279">
                  <c:v>89.29</c:v>
                </c:pt>
                <c:pt idx="8280">
                  <c:v>88.87</c:v>
                </c:pt>
                <c:pt idx="8281">
                  <c:v>88.88</c:v>
                </c:pt>
                <c:pt idx="8282">
                  <c:v>88.74</c:v>
                </c:pt>
                <c:pt idx="8283">
                  <c:v>88.3</c:v>
                </c:pt>
                <c:pt idx="8284">
                  <c:v>88.24</c:v>
                </c:pt>
                <c:pt idx="8285">
                  <c:v>88.53</c:v>
                </c:pt>
                <c:pt idx="8286">
                  <c:v>88.39</c:v>
                </c:pt>
                <c:pt idx="8287">
                  <c:v>88.37</c:v>
                </c:pt>
                <c:pt idx="8288">
                  <c:v>87.89</c:v>
                </c:pt>
                <c:pt idx="8289">
                  <c:v>87.93</c:v>
                </c:pt>
                <c:pt idx="8290">
                  <c:v>87.74</c:v>
                </c:pt>
                <c:pt idx="8291">
                  <c:v>87.37</c:v>
                </c:pt>
                <c:pt idx="8292">
                  <c:v>87.38</c:v>
                </c:pt>
                <c:pt idx="8293">
                  <c:v>86.93</c:v>
                </c:pt>
                <c:pt idx="8294">
                  <c:v>86.35</c:v>
                </c:pt>
                <c:pt idx="8295">
                  <c:v>85.93</c:v>
                </c:pt>
                <c:pt idx="8296">
                  <c:v>86.52</c:v>
                </c:pt>
                <c:pt idx="8297">
                  <c:v>85.88</c:v>
                </c:pt>
                <c:pt idx="8298">
                  <c:v>85.39</c:v>
                </c:pt>
                <c:pt idx="8299">
                  <c:v>85.86</c:v>
                </c:pt>
                <c:pt idx="8300">
                  <c:v>85.87</c:v>
                </c:pt>
                <c:pt idx="8301">
                  <c:v>86.32</c:v>
                </c:pt>
                <c:pt idx="8302">
                  <c:v>86.87</c:v>
                </c:pt>
                <c:pt idx="8303">
                  <c:v>88.05</c:v>
                </c:pt>
                <c:pt idx="8304">
                  <c:v>87.93</c:v>
                </c:pt>
                <c:pt idx="8305">
                  <c:v>86.98</c:v>
                </c:pt>
                <c:pt idx="8306">
                  <c:v>86.6</c:v>
                </c:pt>
                <c:pt idx="8307">
                  <c:v>86.09</c:v>
                </c:pt>
                <c:pt idx="8308">
                  <c:v>86.85</c:v>
                </c:pt>
                <c:pt idx="8309">
                  <c:v>87.51</c:v>
                </c:pt>
                <c:pt idx="8310">
                  <c:v>86.54</c:v>
                </c:pt>
                <c:pt idx="8311">
                  <c:v>87.24</c:v>
                </c:pt>
                <c:pt idx="8312">
                  <c:v>87.82</c:v>
                </c:pt>
                <c:pt idx="8313">
                  <c:v>87.42</c:v>
                </c:pt>
                <c:pt idx="8314">
                  <c:v>87.79</c:v>
                </c:pt>
                <c:pt idx="8315">
                  <c:v>86.98</c:v>
                </c:pt>
                <c:pt idx="8316">
                  <c:v>87.02</c:v>
                </c:pt>
                <c:pt idx="8317">
                  <c:v>87.12</c:v>
                </c:pt>
                <c:pt idx="8318">
                  <c:v>86.2</c:v>
                </c:pt>
                <c:pt idx="8319">
                  <c:v>86.17</c:v>
                </c:pt>
                <c:pt idx="8320">
                  <c:v>86.04</c:v>
                </c:pt>
                <c:pt idx="8321">
                  <c:v>85.36</c:v>
                </c:pt>
                <c:pt idx="8322">
                  <c:v>85.47</c:v>
                </c:pt>
                <c:pt idx="8323">
                  <c:v>85.68</c:v>
                </c:pt>
                <c:pt idx="8324">
                  <c:v>85.12</c:v>
                </c:pt>
                <c:pt idx="8325">
                  <c:v>86.02</c:v>
                </c:pt>
                <c:pt idx="8326">
                  <c:v>86.04</c:v>
                </c:pt>
                <c:pt idx="8327">
                  <c:v>87.4</c:v>
                </c:pt>
                <c:pt idx="8328">
                  <c:v>87.28</c:v>
                </c:pt>
                <c:pt idx="8329">
                  <c:v>86.23</c:v>
                </c:pt>
                <c:pt idx="8330">
                  <c:v>87.32</c:v>
                </c:pt>
                <c:pt idx="8331">
                  <c:v>87.79</c:v>
                </c:pt>
                <c:pt idx="8332">
                  <c:v>87.42</c:v>
                </c:pt>
                <c:pt idx="8333">
                  <c:v>87.62</c:v>
                </c:pt>
                <c:pt idx="8334">
                  <c:v>88.93</c:v>
                </c:pt>
                <c:pt idx="8335">
                  <c:v>89.14</c:v>
                </c:pt>
                <c:pt idx="8336">
                  <c:v>89.22</c:v>
                </c:pt>
                <c:pt idx="8337">
                  <c:v>88.23</c:v>
                </c:pt>
                <c:pt idx="8338">
                  <c:v>88.04</c:v>
                </c:pt>
                <c:pt idx="8339">
                  <c:v>88.39</c:v>
                </c:pt>
                <c:pt idx="8340">
                  <c:v>89.44</c:v>
                </c:pt>
                <c:pt idx="8341">
                  <c:v>88.91</c:v>
                </c:pt>
                <c:pt idx="8342">
                  <c:v>89.58</c:v>
                </c:pt>
                <c:pt idx="8343">
                  <c:v>89.23</c:v>
                </c:pt>
                <c:pt idx="8344">
                  <c:v>89.02</c:v>
                </c:pt>
                <c:pt idx="8345">
                  <c:v>89.05</c:v>
                </c:pt>
                <c:pt idx="8346">
                  <c:v>88.15</c:v>
                </c:pt>
                <c:pt idx="8347">
                  <c:v>88.54</c:v>
                </c:pt>
                <c:pt idx="8348">
                  <c:v>88.2</c:v>
                </c:pt>
                <c:pt idx="8349">
                  <c:v>88.22</c:v>
                </c:pt>
                <c:pt idx="8350">
                  <c:v>89.35</c:v>
                </c:pt>
                <c:pt idx="8351">
                  <c:v>89.32</c:v>
                </c:pt>
                <c:pt idx="8352">
                  <c:v>89.28</c:v>
                </c:pt>
                <c:pt idx="8353">
                  <c:v>88.98</c:v>
                </c:pt>
                <c:pt idx="8354">
                  <c:v>88.78</c:v>
                </c:pt>
                <c:pt idx="8355">
                  <c:v>87.95</c:v>
                </c:pt>
                <c:pt idx="8356">
                  <c:v>87.53</c:v>
                </c:pt>
                <c:pt idx="8357">
                  <c:v>88.85</c:v>
                </c:pt>
                <c:pt idx="8358">
                  <c:v>89.58</c:v>
                </c:pt>
                <c:pt idx="8359">
                  <c:v>89.08</c:v>
                </c:pt>
                <c:pt idx="8360">
                  <c:v>88.55</c:v>
                </c:pt>
                <c:pt idx="8361">
                  <c:v>89.29</c:v>
                </c:pt>
                <c:pt idx="8362">
                  <c:v>89.22</c:v>
                </c:pt>
                <c:pt idx="8363">
                  <c:v>90.18</c:v>
                </c:pt>
                <c:pt idx="8364">
                  <c:v>90.56</c:v>
                </c:pt>
                <c:pt idx="8365">
                  <c:v>90.36</c:v>
                </c:pt>
                <c:pt idx="8366">
                  <c:v>90.24</c:v>
                </c:pt>
                <c:pt idx="8367">
                  <c:v>90.11</c:v>
                </c:pt>
                <c:pt idx="8368">
                  <c:v>90.75</c:v>
                </c:pt>
                <c:pt idx="8369">
                  <c:v>91.42</c:v>
                </c:pt>
                <c:pt idx="8370">
                  <c:v>91.1</c:v>
                </c:pt>
                <c:pt idx="8371">
                  <c:v>91.36</c:v>
                </c:pt>
                <c:pt idx="8372">
                  <c:v>90.85</c:v>
                </c:pt>
                <c:pt idx="8373">
                  <c:v>90.63</c:v>
                </c:pt>
                <c:pt idx="8374">
                  <c:v>91.43</c:v>
                </c:pt>
                <c:pt idx="8375">
                  <c:v>90.8</c:v>
                </c:pt>
                <c:pt idx="8376">
                  <c:v>90.68</c:v>
                </c:pt>
                <c:pt idx="8377">
                  <c:v>91.02</c:v>
                </c:pt>
                <c:pt idx="8378">
                  <c:v>90.05</c:v>
                </c:pt>
                <c:pt idx="8379">
                  <c:v>89.5</c:v>
                </c:pt>
                <c:pt idx="8380">
                  <c:v>90.09</c:v>
                </c:pt>
                <c:pt idx="8381">
                  <c:v>91.31</c:v>
                </c:pt>
                <c:pt idx="8382">
                  <c:v>91.75</c:v>
                </c:pt>
                <c:pt idx="8383">
                  <c:v>91.84</c:v>
                </c:pt>
                <c:pt idx="8384">
                  <c:v>91.44</c:v>
                </c:pt>
                <c:pt idx="8385">
                  <c:v>92.15</c:v>
                </c:pt>
                <c:pt idx="8386">
                  <c:v>91.78</c:v>
                </c:pt>
                <c:pt idx="8387">
                  <c:v>91.16</c:v>
                </c:pt>
                <c:pt idx="8388">
                  <c:v>91.41</c:v>
                </c:pt>
                <c:pt idx="8389">
                  <c:v>90.66</c:v>
                </c:pt>
                <c:pt idx="8390">
                  <c:v>91.15</c:v>
                </c:pt>
                <c:pt idx="8391">
                  <c:v>90.57</c:v>
                </c:pt>
                <c:pt idx="8392">
                  <c:v>90.59</c:v>
                </c:pt>
                <c:pt idx="8393">
                  <c:v>89.89</c:v>
                </c:pt>
                <c:pt idx="8394">
                  <c:v>89.81</c:v>
                </c:pt>
                <c:pt idx="8395">
                  <c:v>88.71</c:v>
                </c:pt>
                <c:pt idx="8396">
                  <c:v>88.98</c:v>
                </c:pt>
                <c:pt idx="8397">
                  <c:v>88.91</c:v>
                </c:pt>
                <c:pt idx="8398">
                  <c:v>88.9</c:v>
                </c:pt>
                <c:pt idx="8399">
                  <c:v>89</c:v>
                </c:pt>
                <c:pt idx="8400">
                  <c:v>88.59</c:v>
                </c:pt>
                <c:pt idx="8401">
                  <c:v>88.29</c:v>
                </c:pt>
                <c:pt idx="8402">
                  <c:v>88.56</c:v>
                </c:pt>
                <c:pt idx="8403">
                  <c:v>89.75</c:v>
                </c:pt>
                <c:pt idx="8404">
                  <c:v>89.62</c:v>
                </c:pt>
                <c:pt idx="8405">
                  <c:v>90.37</c:v>
                </c:pt>
                <c:pt idx="8406">
                  <c:v>90.28</c:v>
                </c:pt>
                <c:pt idx="8407">
                  <c:v>89.42</c:v>
                </c:pt>
                <c:pt idx="8408">
                  <c:v>90.42</c:v>
                </c:pt>
                <c:pt idx="8409">
                  <c:v>89.95</c:v>
                </c:pt>
                <c:pt idx="8410">
                  <c:v>89.43</c:v>
                </c:pt>
                <c:pt idx="8411">
                  <c:v>89.6</c:v>
                </c:pt>
                <c:pt idx="8412">
                  <c:v>89.77</c:v>
                </c:pt>
                <c:pt idx="8413">
                  <c:v>89.73</c:v>
                </c:pt>
                <c:pt idx="8414">
                  <c:v>89.03</c:v>
                </c:pt>
                <c:pt idx="8415">
                  <c:v>89.22</c:v>
                </c:pt>
                <c:pt idx="8416">
                  <c:v>89.01</c:v>
                </c:pt>
                <c:pt idx="8417">
                  <c:v>89.7</c:v>
                </c:pt>
                <c:pt idx="8418">
                  <c:v>89</c:v>
                </c:pt>
                <c:pt idx="8419">
                  <c:v>89.08</c:v>
                </c:pt>
                <c:pt idx="8420">
                  <c:v>88.18</c:v>
                </c:pt>
                <c:pt idx="8421">
                  <c:v>88.49</c:v>
                </c:pt>
                <c:pt idx="8422">
                  <c:v>88.35</c:v>
                </c:pt>
                <c:pt idx="8423">
                  <c:v>87.88</c:v>
                </c:pt>
                <c:pt idx="8424">
                  <c:v>87.76</c:v>
                </c:pt>
                <c:pt idx="8425">
                  <c:v>87.67</c:v>
                </c:pt>
                <c:pt idx="8426">
                  <c:v>87.65</c:v>
                </c:pt>
                <c:pt idx="8427">
                  <c:v>88.01</c:v>
                </c:pt>
                <c:pt idx="8428">
                  <c:v>87.76</c:v>
                </c:pt>
                <c:pt idx="8429">
                  <c:v>88.2</c:v>
                </c:pt>
                <c:pt idx="8430">
                  <c:v>87.3</c:v>
                </c:pt>
                <c:pt idx="8431">
                  <c:v>87.35</c:v>
                </c:pt>
                <c:pt idx="8432">
                  <c:v>87.96</c:v>
                </c:pt>
                <c:pt idx="8433">
                  <c:v>88.76</c:v>
                </c:pt>
                <c:pt idx="8434">
                  <c:v>88.63</c:v>
                </c:pt>
                <c:pt idx="8435">
                  <c:v>89.46</c:v>
                </c:pt>
                <c:pt idx="8436">
                  <c:v>89.22</c:v>
                </c:pt>
                <c:pt idx="8437">
                  <c:v>89.98</c:v>
                </c:pt>
                <c:pt idx="8438">
                  <c:v>89.94</c:v>
                </c:pt>
                <c:pt idx="8439">
                  <c:v>90.14</c:v>
                </c:pt>
                <c:pt idx="8440">
                  <c:v>90.11</c:v>
                </c:pt>
                <c:pt idx="8441">
                  <c:v>89.93</c:v>
                </c:pt>
                <c:pt idx="8442">
                  <c:v>89.7</c:v>
                </c:pt>
                <c:pt idx="8443">
                  <c:v>89.83</c:v>
                </c:pt>
                <c:pt idx="8444">
                  <c:v>89.78</c:v>
                </c:pt>
                <c:pt idx="8445">
                  <c:v>88.46</c:v>
                </c:pt>
                <c:pt idx="8446">
                  <c:v>88.49</c:v>
                </c:pt>
                <c:pt idx="8447">
                  <c:v>88.93</c:v>
                </c:pt>
                <c:pt idx="8448">
                  <c:v>88.98</c:v>
                </c:pt>
                <c:pt idx="8449">
                  <c:v>88.8</c:v>
                </c:pt>
                <c:pt idx="8450">
                  <c:v>87.97</c:v>
                </c:pt>
                <c:pt idx="8451">
                  <c:v>88.03</c:v>
                </c:pt>
                <c:pt idx="8452">
                  <c:v>88.15</c:v>
                </c:pt>
                <c:pt idx="8453">
                  <c:v>88.15</c:v>
                </c:pt>
                <c:pt idx="8454">
                  <c:v>87.82</c:v>
                </c:pt>
                <c:pt idx="8455">
                  <c:v>88.23</c:v>
                </c:pt>
                <c:pt idx="8456">
                  <c:v>89.18</c:v>
                </c:pt>
                <c:pt idx="8457">
                  <c:v>89.55</c:v>
                </c:pt>
                <c:pt idx="8458">
                  <c:v>89.47</c:v>
                </c:pt>
                <c:pt idx="8459">
                  <c:v>89.35</c:v>
                </c:pt>
                <c:pt idx="8460">
                  <c:v>89.8</c:v>
                </c:pt>
                <c:pt idx="8461">
                  <c:v>89.74</c:v>
                </c:pt>
                <c:pt idx="8462">
                  <c:v>89.02</c:v>
                </c:pt>
                <c:pt idx="8463">
                  <c:v>88.92</c:v>
                </c:pt>
                <c:pt idx="8464">
                  <c:v>89.02</c:v>
                </c:pt>
                <c:pt idx="8465">
                  <c:v>89.66</c:v>
                </c:pt>
                <c:pt idx="8466">
                  <c:v>89.55</c:v>
                </c:pt>
                <c:pt idx="8467">
                  <c:v>89.24</c:v>
                </c:pt>
                <c:pt idx="8468">
                  <c:v>88.8</c:v>
                </c:pt>
                <c:pt idx="8469">
                  <c:v>88.83</c:v>
                </c:pt>
                <c:pt idx="8470">
                  <c:v>88.61</c:v>
                </c:pt>
                <c:pt idx="8471">
                  <c:v>88.82</c:v>
                </c:pt>
                <c:pt idx="8472">
                  <c:v>88.72</c:v>
                </c:pt>
                <c:pt idx="8473">
                  <c:v>89.4</c:v>
                </c:pt>
                <c:pt idx="8474">
                  <c:v>88.99</c:v>
                </c:pt>
                <c:pt idx="8475">
                  <c:v>89.1</c:v>
                </c:pt>
                <c:pt idx="8476">
                  <c:v>89.18</c:v>
                </c:pt>
                <c:pt idx="8477">
                  <c:v>88.31</c:v>
                </c:pt>
                <c:pt idx="8478">
                  <c:v>88.68</c:v>
                </c:pt>
                <c:pt idx="8479">
                  <c:v>88.62</c:v>
                </c:pt>
                <c:pt idx="8480">
                  <c:v>88.59</c:v>
                </c:pt>
                <c:pt idx="8481">
                  <c:v>88.48</c:v>
                </c:pt>
                <c:pt idx="8482">
                  <c:v>88.27</c:v>
                </c:pt>
                <c:pt idx="8483">
                  <c:v>88.29</c:v>
                </c:pt>
                <c:pt idx="8484">
                  <c:v>87.51</c:v>
                </c:pt>
                <c:pt idx="8485">
                  <c:v>87.76</c:v>
                </c:pt>
                <c:pt idx="8486">
                  <c:v>88.54</c:v>
                </c:pt>
                <c:pt idx="8487">
                  <c:v>88.29</c:v>
                </c:pt>
                <c:pt idx="8488">
                  <c:v>88.65</c:v>
                </c:pt>
                <c:pt idx="8489">
                  <c:v>88.51</c:v>
                </c:pt>
                <c:pt idx="8490">
                  <c:v>87.55</c:v>
                </c:pt>
                <c:pt idx="8491">
                  <c:v>87.67</c:v>
                </c:pt>
                <c:pt idx="8492">
                  <c:v>88.14</c:v>
                </c:pt>
                <c:pt idx="8493">
                  <c:v>88.02</c:v>
                </c:pt>
                <c:pt idx="8494">
                  <c:v>87.65</c:v>
                </c:pt>
                <c:pt idx="8495">
                  <c:v>87.22</c:v>
                </c:pt>
                <c:pt idx="8496">
                  <c:v>87.15</c:v>
                </c:pt>
                <c:pt idx="8497">
                  <c:v>86.93</c:v>
                </c:pt>
                <c:pt idx="8498">
                  <c:v>86.45</c:v>
                </c:pt>
                <c:pt idx="8499">
                  <c:v>86.11</c:v>
                </c:pt>
                <c:pt idx="8500">
                  <c:v>85.97</c:v>
                </c:pt>
                <c:pt idx="8501">
                  <c:v>85.08</c:v>
                </c:pt>
                <c:pt idx="8502">
                  <c:v>85.29</c:v>
                </c:pt>
                <c:pt idx="8503">
                  <c:v>85.55</c:v>
                </c:pt>
                <c:pt idx="8504">
                  <c:v>85.36</c:v>
                </c:pt>
                <c:pt idx="8505">
                  <c:v>84.98</c:v>
                </c:pt>
                <c:pt idx="8506">
                  <c:v>85.34</c:v>
                </c:pt>
                <c:pt idx="8507">
                  <c:v>85.57</c:v>
                </c:pt>
                <c:pt idx="8508">
                  <c:v>84.76</c:v>
                </c:pt>
                <c:pt idx="8509">
                  <c:v>84.63</c:v>
                </c:pt>
                <c:pt idx="8510">
                  <c:v>84.07</c:v>
                </c:pt>
                <c:pt idx="8511">
                  <c:v>84.17</c:v>
                </c:pt>
                <c:pt idx="8512">
                  <c:v>84.26</c:v>
                </c:pt>
                <c:pt idx="8513">
                  <c:v>84.5</c:v>
                </c:pt>
                <c:pt idx="8514">
                  <c:v>84.44</c:v>
                </c:pt>
                <c:pt idx="8515">
                  <c:v>83.71</c:v>
                </c:pt>
                <c:pt idx="8516">
                  <c:v>84.05</c:v>
                </c:pt>
                <c:pt idx="8517">
                  <c:v>83.87</c:v>
                </c:pt>
                <c:pt idx="8518">
                  <c:v>83.34</c:v>
                </c:pt>
                <c:pt idx="8519">
                  <c:v>83.72</c:v>
                </c:pt>
                <c:pt idx="8520">
                  <c:v>83.32</c:v>
                </c:pt>
                <c:pt idx="8521">
                  <c:v>83.23</c:v>
                </c:pt>
                <c:pt idx="8522">
                  <c:v>82.99</c:v>
                </c:pt>
                <c:pt idx="8523">
                  <c:v>82.46</c:v>
                </c:pt>
                <c:pt idx="8524">
                  <c:v>81.81</c:v>
                </c:pt>
                <c:pt idx="8525">
                  <c:v>81.96</c:v>
                </c:pt>
                <c:pt idx="8526">
                  <c:v>81.819999999999993</c:v>
                </c:pt>
                <c:pt idx="8527">
                  <c:v>81.56</c:v>
                </c:pt>
                <c:pt idx="8528">
                  <c:v>81.97</c:v>
                </c:pt>
                <c:pt idx="8529">
                  <c:v>80.98</c:v>
                </c:pt>
                <c:pt idx="8530">
                  <c:v>81.319999999999993</c:v>
                </c:pt>
                <c:pt idx="8531">
                  <c:v>81.260000000000005</c:v>
                </c:pt>
                <c:pt idx="8532">
                  <c:v>81.93</c:v>
                </c:pt>
                <c:pt idx="8533">
                  <c:v>82.06</c:v>
                </c:pt>
                <c:pt idx="8534">
                  <c:v>82.7</c:v>
                </c:pt>
                <c:pt idx="8535">
                  <c:v>82.23</c:v>
                </c:pt>
                <c:pt idx="8536">
                  <c:v>82.44</c:v>
                </c:pt>
                <c:pt idx="8537">
                  <c:v>81.760000000000005</c:v>
                </c:pt>
                <c:pt idx="8538">
                  <c:v>82.62</c:v>
                </c:pt>
                <c:pt idx="8539">
                  <c:v>82.23</c:v>
                </c:pt>
                <c:pt idx="8540">
                  <c:v>81.75</c:v>
                </c:pt>
                <c:pt idx="8541">
                  <c:v>82.06</c:v>
                </c:pt>
                <c:pt idx="8542">
                  <c:v>82.01</c:v>
                </c:pt>
                <c:pt idx="8543">
                  <c:v>81.55</c:v>
                </c:pt>
                <c:pt idx="8544">
                  <c:v>80.78</c:v>
                </c:pt>
                <c:pt idx="8545">
                  <c:v>80.8</c:v>
                </c:pt>
                <c:pt idx="8546">
                  <c:v>81.099999999999994</c:v>
                </c:pt>
                <c:pt idx="8547">
                  <c:v>80.599999999999994</c:v>
                </c:pt>
                <c:pt idx="8548">
                  <c:v>81</c:v>
                </c:pt>
                <c:pt idx="8549">
                  <c:v>81.41</c:v>
                </c:pt>
                <c:pt idx="8550">
                  <c:v>82.7</c:v>
                </c:pt>
                <c:pt idx="8551">
                  <c:v>82.65</c:v>
                </c:pt>
                <c:pt idx="8552">
                  <c:v>83.24</c:v>
                </c:pt>
                <c:pt idx="8553">
                  <c:v>83.72</c:v>
                </c:pt>
                <c:pt idx="8554">
                  <c:v>83.36</c:v>
                </c:pt>
                <c:pt idx="8555">
                  <c:v>83.07</c:v>
                </c:pt>
                <c:pt idx="8556">
                  <c:v>82.18</c:v>
                </c:pt>
                <c:pt idx="8557">
                  <c:v>82.57</c:v>
                </c:pt>
                <c:pt idx="8558">
                  <c:v>83.13</c:v>
                </c:pt>
                <c:pt idx="8559">
                  <c:v>83.46</c:v>
                </c:pt>
                <c:pt idx="8560">
                  <c:v>83.64</c:v>
                </c:pt>
                <c:pt idx="8561">
                  <c:v>83.93</c:v>
                </c:pt>
                <c:pt idx="8562">
                  <c:v>83.34</c:v>
                </c:pt>
                <c:pt idx="8563">
                  <c:v>83.27</c:v>
                </c:pt>
                <c:pt idx="8564">
                  <c:v>84.07</c:v>
                </c:pt>
                <c:pt idx="8565">
                  <c:v>83.37</c:v>
                </c:pt>
                <c:pt idx="8566">
                  <c:v>83.47</c:v>
                </c:pt>
                <c:pt idx="8567">
                  <c:v>83.53</c:v>
                </c:pt>
                <c:pt idx="8568">
                  <c:v>83.64</c:v>
                </c:pt>
                <c:pt idx="8569">
                  <c:v>83.47</c:v>
                </c:pt>
                <c:pt idx="8570">
                  <c:v>83.55</c:v>
                </c:pt>
                <c:pt idx="8571">
                  <c:v>84.03</c:v>
                </c:pt>
                <c:pt idx="8572">
                  <c:v>84.45</c:v>
                </c:pt>
                <c:pt idx="8573">
                  <c:v>85.1</c:v>
                </c:pt>
                <c:pt idx="8574">
                  <c:v>85.14</c:v>
                </c:pt>
                <c:pt idx="8575">
                  <c:v>85.07</c:v>
                </c:pt>
                <c:pt idx="8576">
                  <c:v>84.57</c:v>
                </c:pt>
                <c:pt idx="8577">
                  <c:v>84.61</c:v>
                </c:pt>
                <c:pt idx="8578">
                  <c:v>84</c:v>
                </c:pt>
                <c:pt idx="8579">
                  <c:v>83.6</c:v>
                </c:pt>
                <c:pt idx="8580">
                  <c:v>83.72</c:v>
                </c:pt>
                <c:pt idx="8581">
                  <c:v>83.48</c:v>
                </c:pt>
                <c:pt idx="8582">
                  <c:v>83.52</c:v>
                </c:pt>
                <c:pt idx="8583">
                  <c:v>82.41</c:v>
                </c:pt>
                <c:pt idx="8584">
                  <c:v>82.67</c:v>
                </c:pt>
                <c:pt idx="8585">
                  <c:v>82.89</c:v>
                </c:pt>
                <c:pt idx="8586">
                  <c:v>82.65</c:v>
                </c:pt>
                <c:pt idx="8587">
                  <c:v>82.51</c:v>
                </c:pt>
                <c:pt idx="8588">
                  <c:v>82.76</c:v>
                </c:pt>
                <c:pt idx="8589">
                  <c:v>83.13</c:v>
                </c:pt>
                <c:pt idx="8590">
                  <c:v>83.31</c:v>
                </c:pt>
                <c:pt idx="8591">
                  <c:v>82.53</c:v>
                </c:pt>
                <c:pt idx="8592">
                  <c:v>82.78</c:v>
                </c:pt>
                <c:pt idx="8593">
                  <c:v>81.97</c:v>
                </c:pt>
                <c:pt idx="8594">
                  <c:v>81.62</c:v>
                </c:pt>
                <c:pt idx="8595">
                  <c:v>81.52</c:v>
                </c:pt>
                <c:pt idx="8596">
                  <c:v>81.39</c:v>
                </c:pt>
                <c:pt idx="8597">
                  <c:v>81.92</c:v>
                </c:pt>
                <c:pt idx="8598">
                  <c:v>82.13</c:v>
                </c:pt>
                <c:pt idx="8599">
                  <c:v>81.58</c:v>
                </c:pt>
                <c:pt idx="8600">
                  <c:v>81.81</c:v>
                </c:pt>
                <c:pt idx="8601">
                  <c:v>82.1</c:v>
                </c:pt>
                <c:pt idx="8602">
                  <c:v>82.84</c:v>
                </c:pt>
                <c:pt idx="8603">
                  <c:v>83.35</c:v>
                </c:pt>
                <c:pt idx="8604">
                  <c:v>84.01</c:v>
                </c:pt>
                <c:pt idx="8605">
                  <c:v>84.11</c:v>
                </c:pt>
                <c:pt idx="8606">
                  <c:v>84.61</c:v>
                </c:pt>
                <c:pt idx="8607">
                  <c:v>84.3</c:v>
                </c:pt>
                <c:pt idx="8608">
                  <c:v>84.25</c:v>
                </c:pt>
                <c:pt idx="8609">
                  <c:v>84.05</c:v>
                </c:pt>
                <c:pt idx="8610">
                  <c:v>84.4</c:v>
                </c:pt>
                <c:pt idx="8611">
                  <c:v>84.78</c:v>
                </c:pt>
                <c:pt idx="8612">
                  <c:v>84.6</c:v>
                </c:pt>
                <c:pt idx="8613">
                  <c:v>84.68</c:v>
                </c:pt>
                <c:pt idx="8614">
                  <c:v>84.88</c:v>
                </c:pt>
                <c:pt idx="8615">
                  <c:v>84.41</c:v>
                </c:pt>
                <c:pt idx="8616">
                  <c:v>84.12</c:v>
                </c:pt>
                <c:pt idx="8617">
                  <c:v>84.4</c:v>
                </c:pt>
                <c:pt idx="8618">
                  <c:v>84.4</c:v>
                </c:pt>
                <c:pt idx="8619">
                  <c:v>85.08</c:v>
                </c:pt>
                <c:pt idx="8620">
                  <c:v>84.5</c:v>
                </c:pt>
                <c:pt idx="8621">
                  <c:v>83.97</c:v>
                </c:pt>
                <c:pt idx="8622">
                  <c:v>83.71</c:v>
                </c:pt>
                <c:pt idx="8623">
                  <c:v>83.48</c:v>
                </c:pt>
                <c:pt idx="8624">
                  <c:v>83.71</c:v>
                </c:pt>
                <c:pt idx="8625">
                  <c:v>83.45</c:v>
                </c:pt>
                <c:pt idx="8626">
                  <c:v>83.79</c:v>
                </c:pt>
                <c:pt idx="8627">
                  <c:v>83.94</c:v>
                </c:pt>
                <c:pt idx="8628">
                  <c:v>84.1</c:v>
                </c:pt>
                <c:pt idx="8629">
                  <c:v>84.36</c:v>
                </c:pt>
                <c:pt idx="8630">
                  <c:v>84.42</c:v>
                </c:pt>
                <c:pt idx="8631">
                  <c:v>84.45</c:v>
                </c:pt>
                <c:pt idx="8632">
                  <c:v>84.46</c:v>
                </c:pt>
                <c:pt idx="8633">
                  <c:v>83.95</c:v>
                </c:pt>
                <c:pt idx="8634">
                  <c:v>83.94</c:v>
                </c:pt>
                <c:pt idx="8635">
                  <c:v>84.62</c:v>
                </c:pt>
                <c:pt idx="8636">
                  <c:v>84.6</c:v>
                </c:pt>
                <c:pt idx="8637">
                  <c:v>84.45</c:v>
                </c:pt>
                <c:pt idx="8638">
                  <c:v>84.95</c:v>
                </c:pt>
                <c:pt idx="8639">
                  <c:v>85.52</c:v>
                </c:pt>
                <c:pt idx="8640">
                  <c:v>86.1</c:v>
                </c:pt>
                <c:pt idx="8641">
                  <c:v>86.12</c:v>
                </c:pt>
                <c:pt idx="8642">
                  <c:v>86.2</c:v>
                </c:pt>
                <c:pt idx="8643">
                  <c:v>85.81</c:v>
                </c:pt>
                <c:pt idx="8644">
                  <c:v>86.1</c:v>
                </c:pt>
                <c:pt idx="8645">
                  <c:v>86.67</c:v>
                </c:pt>
                <c:pt idx="8646">
                  <c:v>86.37</c:v>
                </c:pt>
                <c:pt idx="8647">
                  <c:v>86.39</c:v>
                </c:pt>
                <c:pt idx="8648">
                  <c:v>86.35</c:v>
                </c:pt>
                <c:pt idx="8649">
                  <c:v>86.87</c:v>
                </c:pt>
                <c:pt idx="8650">
                  <c:v>86.41</c:v>
                </c:pt>
                <c:pt idx="8651">
                  <c:v>87.8</c:v>
                </c:pt>
                <c:pt idx="8652">
                  <c:v>88.14</c:v>
                </c:pt>
                <c:pt idx="8653">
                  <c:v>87.74</c:v>
                </c:pt>
                <c:pt idx="8654">
                  <c:v>88.04</c:v>
                </c:pt>
                <c:pt idx="8655">
                  <c:v>87.6</c:v>
                </c:pt>
                <c:pt idx="8656">
                  <c:v>87.48</c:v>
                </c:pt>
                <c:pt idx="8657">
                  <c:v>87.9</c:v>
                </c:pt>
                <c:pt idx="8658">
                  <c:v>88.05</c:v>
                </c:pt>
                <c:pt idx="8659">
                  <c:v>88.61</c:v>
                </c:pt>
                <c:pt idx="8660">
                  <c:v>88.83</c:v>
                </c:pt>
                <c:pt idx="8661">
                  <c:v>89.16</c:v>
                </c:pt>
                <c:pt idx="8662">
                  <c:v>88.55</c:v>
                </c:pt>
                <c:pt idx="8663">
                  <c:v>88.62</c:v>
                </c:pt>
                <c:pt idx="8664">
                  <c:v>87.56</c:v>
                </c:pt>
                <c:pt idx="8665">
                  <c:v>88.36</c:v>
                </c:pt>
                <c:pt idx="8666">
                  <c:v>88.04</c:v>
                </c:pt>
                <c:pt idx="8667">
                  <c:v>88.44</c:v>
                </c:pt>
                <c:pt idx="8668">
                  <c:v>89.02</c:v>
                </c:pt>
                <c:pt idx="8669">
                  <c:v>88.7</c:v>
                </c:pt>
                <c:pt idx="8670">
                  <c:v>88.29</c:v>
                </c:pt>
                <c:pt idx="8671">
                  <c:v>88.84</c:v>
                </c:pt>
                <c:pt idx="8672">
                  <c:v>88.97</c:v>
                </c:pt>
                <c:pt idx="8673">
                  <c:v>88.98</c:v>
                </c:pt>
                <c:pt idx="8674">
                  <c:v>90</c:v>
                </c:pt>
                <c:pt idx="8675">
                  <c:v>90.33</c:v>
                </c:pt>
                <c:pt idx="8676">
                  <c:v>90.25</c:v>
                </c:pt>
                <c:pt idx="8677">
                  <c:v>90.2</c:v>
                </c:pt>
                <c:pt idx="8678">
                  <c:v>90.15</c:v>
                </c:pt>
                <c:pt idx="8679">
                  <c:v>89.33</c:v>
                </c:pt>
                <c:pt idx="8680">
                  <c:v>88.28</c:v>
                </c:pt>
                <c:pt idx="8681">
                  <c:v>89.17</c:v>
                </c:pt>
                <c:pt idx="8682">
                  <c:v>89.27</c:v>
                </c:pt>
                <c:pt idx="8683">
                  <c:v>89.62</c:v>
                </c:pt>
                <c:pt idx="8684">
                  <c:v>89.52</c:v>
                </c:pt>
                <c:pt idx="8685">
                  <c:v>89.74</c:v>
                </c:pt>
                <c:pt idx="8686">
                  <c:v>89.2</c:v>
                </c:pt>
                <c:pt idx="8687">
                  <c:v>88.84</c:v>
                </c:pt>
                <c:pt idx="8688">
                  <c:v>89.52</c:v>
                </c:pt>
                <c:pt idx="8689">
                  <c:v>89.5</c:v>
                </c:pt>
                <c:pt idx="8690">
                  <c:v>89.92</c:v>
                </c:pt>
                <c:pt idx="8691">
                  <c:v>89.61</c:v>
                </c:pt>
                <c:pt idx="8692">
                  <c:v>89.23</c:v>
                </c:pt>
                <c:pt idx="8693">
                  <c:v>89.23</c:v>
                </c:pt>
                <c:pt idx="8694">
                  <c:v>88.7</c:v>
                </c:pt>
                <c:pt idx="8695">
                  <c:v>88.64</c:v>
                </c:pt>
                <c:pt idx="8696">
                  <c:v>87.85</c:v>
                </c:pt>
                <c:pt idx="8697">
                  <c:v>87.7</c:v>
                </c:pt>
                <c:pt idx="8698">
                  <c:v>87.95</c:v>
                </c:pt>
                <c:pt idx="8699">
                  <c:v>87.82</c:v>
                </c:pt>
                <c:pt idx="8700">
                  <c:v>87.8</c:v>
                </c:pt>
                <c:pt idx="8701">
                  <c:v>87.57</c:v>
                </c:pt>
                <c:pt idx="8702">
                  <c:v>86.98</c:v>
                </c:pt>
                <c:pt idx="8703">
                  <c:v>86.83</c:v>
                </c:pt>
                <c:pt idx="8704">
                  <c:v>87.22</c:v>
                </c:pt>
                <c:pt idx="8705">
                  <c:v>87.35</c:v>
                </c:pt>
                <c:pt idx="8706">
                  <c:v>87.93</c:v>
                </c:pt>
                <c:pt idx="8707">
                  <c:v>88.54</c:v>
                </c:pt>
                <c:pt idx="8708">
                  <c:v>88.49</c:v>
                </c:pt>
                <c:pt idx="8709">
                  <c:v>88.06</c:v>
                </c:pt>
                <c:pt idx="8710">
                  <c:v>88.01</c:v>
                </c:pt>
                <c:pt idx="8711">
                  <c:v>87.82</c:v>
                </c:pt>
                <c:pt idx="8712">
                  <c:v>87.56</c:v>
                </c:pt>
                <c:pt idx="8713">
                  <c:v>87.83</c:v>
                </c:pt>
                <c:pt idx="8714">
                  <c:v>88.18</c:v>
                </c:pt>
                <c:pt idx="8715">
                  <c:v>88.32</c:v>
                </c:pt>
                <c:pt idx="8716">
                  <c:v>87.54</c:v>
                </c:pt>
                <c:pt idx="8717">
                  <c:v>86.48</c:v>
                </c:pt>
                <c:pt idx="8718">
                  <c:v>86.25</c:v>
                </c:pt>
                <c:pt idx="8719">
                  <c:v>86.54</c:v>
                </c:pt>
                <c:pt idx="8720">
                  <c:v>86.92</c:v>
                </c:pt>
                <c:pt idx="8721">
                  <c:v>87</c:v>
                </c:pt>
                <c:pt idx="8722">
                  <c:v>86.89</c:v>
                </c:pt>
                <c:pt idx="8723">
                  <c:v>87.47</c:v>
                </c:pt>
                <c:pt idx="8724">
                  <c:v>87.53</c:v>
                </c:pt>
                <c:pt idx="8725">
                  <c:v>87.46</c:v>
                </c:pt>
                <c:pt idx="8726">
                  <c:v>87.89</c:v>
                </c:pt>
                <c:pt idx="8727">
                  <c:v>87.81</c:v>
                </c:pt>
                <c:pt idx="8728">
                  <c:v>88.22</c:v>
                </c:pt>
                <c:pt idx="8729">
                  <c:v>88.38</c:v>
                </c:pt>
                <c:pt idx="8730">
                  <c:v>87.89</c:v>
                </c:pt>
                <c:pt idx="8731">
                  <c:v>88.36</c:v>
                </c:pt>
                <c:pt idx="8732">
                  <c:v>88.98</c:v>
                </c:pt>
                <c:pt idx="8733">
                  <c:v>88.9</c:v>
                </c:pt>
                <c:pt idx="8734">
                  <c:v>89.39</c:v>
                </c:pt>
                <c:pt idx="8735">
                  <c:v>89.28</c:v>
                </c:pt>
                <c:pt idx="8736">
                  <c:v>89.22</c:v>
                </c:pt>
                <c:pt idx="8737">
                  <c:v>89.35</c:v>
                </c:pt>
                <c:pt idx="8738">
                  <c:v>89.93</c:v>
                </c:pt>
                <c:pt idx="8739">
                  <c:v>89.9</c:v>
                </c:pt>
                <c:pt idx="8740">
                  <c:v>89.76</c:v>
                </c:pt>
                <c:pt idx="8741">
                  <c:v>88.47</c:v>
                </c:pt>
                <c:pt idx="8742">
                  <c:v>88.95</c:v>
                </c:pt>
                <c:pt idx="8743">
                  <c:v>89.23</c:v>
                </c:pt>
                <c:pt idx="8744">
                  <c:v>89.79</c:v>
                </c:pt>
                <c:pt idx="8745">
                  <c:v>89.45</c:v>
                </c:pt>
                <c:pt idx="8746">
                  <c:v>89.61</c:v>
                </c:pt>
                <c:pt idx="8747">
                  <c:v>89.18</c:v>
                </c:pt>
                <c:pt idx="8748">
                  <c:v>89.63</c:v>
                </c:pt>
                <c:pt idx="8749">
                  <c:v>90.1</c:v>
                </c:pt>
                <c:pt idx="8750">
                  <c:v>89.8</c:v>
                </c:pt>
                <c:pt idx="8751">
                  <c:v>89.76</c:v>
                </c:pt>
                <c:pt idx="8752">
                  <c:v>90.18</c:v>
                </c:pt>
                <c:pt idx="8753">
                  <c:v>89.95</c:v>
                </c:pt>
                <c:pt idx="8754">
                  <c:v>89.04</c:v>
                </c:pt>
                <c:pt idx="8755">
                  <c:v>89.31</c:v>
                </c:pt>
                <c:pt idx="8756">
                  <c:v>88.92</c:v>
                </c:pt>
                <c:pt idx="8757">
                  <c:v>89.46</c:v>
                </c:pt>
                <c:pt idx="8758">
                  <c:v>89.93</c:v>
                </c:pt>
                <c:pt idx="8759">
                  <c:v>89.92</c:v>
                </c:pt>
                <c:pt idx="8760">
                  <c:v>89.57</c:v>
                </c:pt>
                <c:pt idx="8761">
                  <c:v>90.34</c:v>
                </c:pt>
                <c:pt idx="8762">
                  <c:v>91.16</c:v>
                </c:pt>
                <c:pt idx="8763">
                  <c:v>91.17</c:v>
                </c:pt>
                <c:pt idx="8764">
                  <c:v>91.24</c:v>
                </c:pt>
                <c:pt idx="8765">
                  <c:v>91.39</c:v>
                </c:pt>
                <c:pt idx="8766">
                  <c:v>91.96</c:v>
                </c:pt>
                <c:pt idx="8767">
                  <c:v>92.04</c:v>
                </c:pt>
                <c:pt idx="8768">
                  <c:v>91.98</c:v>
                </c:pt>
                <c:pt idx="8769">
                  <c:v>92.26</c:v>
                </c:pt>
                <c:pt idx="8770">
                  <c:v>91.81</c:v>
                </c:pt>
                <c:pt idx="8771">
                  <c:v>91.87</c:v>
                </c:pt>
                <c:pt idx="8772">
                  <c:v>91.94</c:v>
                </c:pt>
                <c:pt idx="8773">
                  <c:v>91.4</c:v>
                </c:pt>
                <c:pt idx="8774">
                  <c:v>91.43</c:v>
                </c:pt>
                <c:pt idx="8775">
                  <c:v>91.98</c:v>
                </c:pt>
                <c:pt idx="8776">
                  <c:v>90.9</c:v>
                </c:pt>
                <c:pt idx="8777">
                  <c:v>91.59</c:v>
                </c:pt>
                <c:pt idx="8778">
                  <c:v>91.51</c:v>
                </c:pt>
                <c:pt idx="8779">
                  <c:v>91.77</c:v>
                </c:pt>
                <c:pt idx="8780">
                  <c:v>91.88</c:v>
                </c:pt>
                <c:pt idx="8781">
                  <c:v>91.45</c:v>
                </c:pt>
                <c:pt idx="8782">
                  <c:v>91.39</c:v>
                </c:pt>
                <c:pt idx="8783">
                  <c:v>91.86</c:v>
                </c:pt>
                <c:pt idx="8784">
                  <c:v>91.22</c:v>
                </c:pt>
                <c:pt idx="8785">
                  <c:v>91.21</c:v>
                </c:pt>
                <c:pt idx="8786">
                  <c:v>90.03</c:v>
                </c:pt>
                <c:pt idx="8787">
                  <c:v>90.06</c:v>
                </c:pt>
                <c:pt idx="8788">
                  <c:v>89.5</c:v>
                </c:pt>
                <c:pt idx="8789">
                  <c:v>89.75</c:v>
                </c:pt>
                <c:pt idx="8790">
                  <c:v>89.4</c:v>
                </c:pt>
                <c:pt idx="8791">
                  <c:v>89.57</c:v>
                </c:pt>
                <c:pt idx="8792">
                  <c:v>90.51</c:v>
                </c:pt>
                <c:pt idx="8793">
                  <c:v>90.69</c:v>
                </c:pt>
                <c:pt idx="8794">
                  <c:v>90.46</c:v>
                </c:pt>
                <c:pt idx="8795">
                  <c:v>90.55</c:v>
                </c:pt>
                <c:pt idx="8796">
                  <c:v>90.92</c:v>
                </c:pt>
                <c:pt idx="8797">
                  <c:v>91.05</c:v>
                </c:pt>
                <c:pt idx="8798">
                  <c:v>90.85</c:v>
                </c:pt>
                <c:pt idx="8799">
                  <c:v>90.96</c:v>
                </c:pt>
                <c:pt idx="8800">
                  <c:v>89.57</c:v>
                </c:pt>
                <c:pt idx="8801">
                  <c:v>88.91</c:v>
                </c:pt>
                <c:pt idx="8802">
                  <c:v>89.08</c:v>
                </c:pt>
                <c:pt idx="8803">
                  <c:v>88.62</c:v>
                </c:pt>
                <c:pt idx="8804">
                  <c:v>89</c:v>
                </c:pt>
                <c:pt idx="8805">
                  <c:v>89.07</c:v>
                </c:pt>
                <c:pt idx="8806">
                  <c:v>88.75</c:v>
                </c:pt>
                <c:pt idx="8807">
                  <c:v>89.23</c:v>
                </c:pt>
                <c:pt idx="8808">
                  <c:v>88.66</c:v>
                </c:pt>
                <c:pt idx="8809">
                  <c:v>89.08</c:v>
                </c:pt>
                <c:pt idx="8810">
                  <c:v>89.08</c:v>
                </c:pt>
                <c:pt idx="8811">
                  <c:v>89.21</c:v>
                </c:pt>
                <c:pt idx="8812">
                  <c:v>88.78</c:v>
                </c:pt>
                <c:pt idx="8813">
                  <c:v>87.77</c:v>
                </c:pt>
                <c:pt idx="8814">
                  <c:v>87.88</c:v>
                </c:pt>
                <c:pt idx="8815">
                  <c:v>88.16</c:v>
                </c:pt>
                <c:pt idx="8816">
                  <c:v>88.46</c:v>
                </c:pt>
                <c:pt idx="8817">
                  <c:v>89.19</c:v>
                </c:pt>
                <c:pt idx="8818">
                  <c:v>89.28</c:v>
                </c:pt>
                <c:pt idx="8819">
                  <c:v>88.81</c:v>
                </c:pt>
                <c:pt idx="8820">
                  <c:v>89.37</c:v>
                </c:pt>
                <c:pt idx="8821">
                  <c:v>89.25</c:v>
                </c:pt>
                <c:pt idx="8822">
                  <c:v>89.74</c:v>
                </c:pt>
                <c:pt idx="8823">
                  <c:v>90.18</c:v>
                </c:pt>
                <c:pt idx="8824">
                  <c:v>90.13</c:v>
                </c:pt>
                <c:pt idx="8825">
                  <c:v>90.32</c:v>
                </c:pt>
                <c:pt idx="8826">
                  <c:v>90.18</c:v>
                </c:pt>
                <c:pt idx="8827">
                  <c:v>90.47</c:v>
                </c:pt>
                <c:pt idx="8828">
                  <c:v>90.43</c:v>
                </c:pt>
                <c:pt idx="8829">
                  <c:v>90.44</c:v>
                </c:pt>
                <c:pt idx="8830">
                  <c:v>90.65</c:v>
                </c:pt>
                <c:pt idx="8831">
                  <c:v>90.62</c:v>
                </c:pt>
                <c:pt idx="8832">
                  <c:v>90.56</c:v>
                </c:pt>
                <c:pt idx="8833">
                  <c:v>90.46</c:v>
                </c:pt>
                <c:pt idx="8834">
                  <c:v>90.62</c:v>
                </c:pt>
                <c:pt idx="8835">
                  <c:v>90.35</c:v>
                </c:pt>
                <c:pt idx="8836">
                  <c:v>90.58</c:v>
                </c:pt>
                <c:pt idx="8837">
                  <c:v>90.6</c:v>
                </c:pt>
                <c:pt idx="8838">
                  <c:v>90.08</c:v>
                </c:pt>
                <c:pt idx="8839">
                  <c:v>90.18</c:v>
                </c:pt>
                <c:pt idx="8840">
                  <c:v>89.5</c:v>
                </c:pt>
                <c:pt idx="8841">
                  <c:v>89.63</c:v>
                </c:pt>
                <c:pt idx="8842">
                  <c:v>89.88</c:v>
                </c:pt>
                <c:pt idx="8843">
                  <c:v>90.79</c:v>
                </c:pt>
                <c:pt idx="8844">
                  <c:v>90.63</c:v>
                </c:pt>
                <c:pt idx="8845">
                  <c:v>90.78</c:v>
                </c:pt>
                <c:pt idx="8846">
                  <c:v>90.47</c:v>
                </c:pt>
                <c:pt idx="8847">
                  <c:v>90.13</c:v>
                </c:pt>
                <c:pt idx="8848">
                  <c:v>89.57</c:v>
                </c:pt>
                <c:pt idx="8849">
                  <c:v>89.27</c:v>
                </c:pt>
                <c:pt idx="8850">
                  <c:v>88.66</c:v>
                </c:pt>
                <c:pt idx="8851">
                  <c:v>88.53</c:v>
                </c:pt>
                <c:pt idx="8852">
                  <c:v>88.76</c:v>
                </c:pt>
                <c:pt idx="8853">
                  <c:v>89.26</c:v>
                </c:pt>
                <c:pt idx="8854">
                  <c:v>89.35</c:v>
                </c:pt>
                <c:pt idx="8855">
                  <c:v>90.12</c:v>
                </c:pt>
                <c:pt idx="8856">
                  <c:v>89.69</c:v>
                </c:pt>
                <c:pt idx="8857">
                  <c:v>89.69</c:v>
                </c:pt>
                <c:pt idx="8858">
                  <c:v>89.92</c:v>
                </c:pt>
                <c:pt idx="8859">
                  <c:v>89.9</c:v>
                </c:pt>
                <c:pt idx="8860">
                  <c:v>89.06</c:v>
                </c:pt>
                <c:pt idx="8861">
                  <c:v>89.39</c:v>
                </c:pt>
                <c:pt idx="8862">
                  <c:v>89.3</c:v>
                </c:pt>
                <c:pt idx="8863">
                  <c:v>88.52</c:v>
                </c:pt>
                <c:pt idx="8864">
                  <c:v>88.3</c:v>
                </c:pt>
                <c:pt idx="8865">
                  <c:v>88.63</c:v>
                </c:pt>
                <c:pt idx="8866">
                  <c:v>89.31</c:v>
                </c:pt>
                <c:pt idx="8867">
                  <c:v>89.43</c:v>
                </c:pt>
                <c:pt idx="8868">
                  <c:v>89.15</c:v>
                </c:pt>
                <c:pt idx="8869">
                  <c:v>89.31</c:v>
                </c:pt>
                <c:pt idx="8870">
                  <c:v>89.37</c:v>
                </c:pt>
                <c:pt idx="8871">
                  <c:v>88.36</c:v>
                </c:pt>
                <c:pt idx="8872">
                  <c:v>87.94</c:v>
                </c:pt>
                <c:pt idx="8873">
                  <c:v>87.5</c:v>
                </c:pt>
                <c:pt idx="8874">
                  <c:v>87.96</c:v>
                </c:pt>
                <c:pt idx="8875">
                  <c:v>87.77</c:v>
                </c:pt>
                <c:pt idx="8876">
                  <c:v>87.21</c:v>
                </c:pt>
                <c:pt idx="8877">
                  <c:v>87.09</c:v>
                </c:pt>
                <c:pt idx="8878">
                  <c:v>86.99</c:v>
                </c:pt>
                <c:pt idx="8879">
                  <c:v>86.4</c:v>
                </c:pt>
                <c:pt idx="8880">
                  <c:v>85.88</c:v>
                </c:pt>
                <c:pt idx="8881">
                  <c:v>85.78</c:v>
                </c:pt>
                <c:pt idx="8882">
                  <c:v>85.56</c:v>
                </c:pt>
                <c:pt idx="8883">
                  <c:v>85.63</c:v>
                </c:pt>
                <c:pt idx="8884">
                  <c:v>85.15</c:v>
                </c:pt>
                <c:pt idx="8885">
                  <c:v>84.92</c:v>
                </c:pt>
                <c:pt idx="8886">
                  <c:v>85.06</c:v>
                </c:pt>
                <c:pt idx="8887">
                  <c:v>84.63</c:v>
                </c:pt>
                <c:pt idx="8888">
                  <c:v>84.31</c:v>
                </c:pt>
                <c:pt idx="8889">
                  <c:v>84.07</c:v>
                </c:pt>
                <c:pt idx="8890">
                  <c:v>83.83</c:v>
                </c:pt>
                <c:pt idx="8891">
                  <c:v>84.39</c:v>
                </c:pt>
                <c:pt idx="8892">
                  <c:v>84.01</c:v>
                </c:pt>
                <c:pt idx="8893">
                  <c:v>84.71</c:v>
                </c:pt>
                <c:pt idx="8894">
                  <c:v>84.41</c:v>
                </c:pt>
                <c:pt idx="8895">
                  <c:v>84.73</c:v>
                </c:pt>
                <c:pt idx="8896">
                  <c:v>84.23</c:v>
                </c:pt>
                <c:pt idx="8897">
                  <c:v>84.23</c:v>
                </c:pt>
                <c:pt idx="8898">
                  <c:v>84.87</c:v>
                </c:pt>
                <c:pt idx="8899">
                  <c:v>84.59</c:v>
                </c:pt>
                <c:pt idx="8900">
                  <c:v>85.19</c:v>
                </c:pt>
                <c:pt idx="8901">
                  <c:v>84.18</c:v>
                </c:pt>
                <c:pt idx="8902">
                  <c:v>84.65</c:v>
                </c:pt>
                <c:pt idx="8903">
                  <c:v>84.74</c:v>
                </c:pt>
                <c:pt idx="8904">
                  <c:v>84</c:v>
                </c:pt>
                <c:pt idx="8905">
                  <c:v>84.08</c:v>
                </c:pt>
                <c:pt idx="8906">
                  <c:v>84.68</c:v>
                </c:pt>
                <c:pt idx="8907">
                  <c:v>84.95</c:v>
                </c:pt>
                <c:pt idx="8908">
                  <c:v>85.89</c:v>
                </c:pt>
                <c:pt idx="8909">
                  <c:v>85.71</c:v>
                </c:pt>
                <c:pt idx="8910">
                  <c:v>85.4</c:v>
                </c:pt>
                <c:pt idx="8911">
                  <c:v>86.02</c:v>
                </c:pt>
                <c:pt idx="8912">
                  <c:v>85.73</c:v>
                </c:pt>
                <c:pt idx="8913">
                  <c:v>85.64</c:v>
                </c:pt>
                <c:pt idx="8914">
                  <c:v>85.52</c:v>
                </c:pt>
                <c:pt idx="8915">
                  <c:v>85.92</c:v>
                </c:pt>
                <c:pt idx="8916">
                  <c:v>85.76</c:v>
                </c:pt>
                <c:pt idx="8917">
                  <c:v>85.34</c:v>
                </c:pt>
                <c:pt idx="8918">
                  <c:v>86.01</c:v>
                </c:pt>
                <c:pt idx="8919">
                  <c:v>86.45</c:v>
                </c:pt>
                <c:pt idx="8920">
                  <c:v>86.1</c:v>
                </c:pt>
                <c:pt idx="8921">
                  <c:v>86.1</c:v>
                </c:pt>
                <c:pt idx="8922">
                  <c:v>86.27</c:v>
                </c:pt>
                <c:pt idx="8923">
                  <c:v>85.5</c:v>
                </c:pt>
                <c:pt idx="8924">
                  <c:v>84.9</c:v>
                </c:pt>
                <c:pt idx="8925">
                  <c:v>84.85</c:v>
                </c:pt>
                <c:pt idx="8926">
                  <c:v>85.25</c:v>
                </c:pt>
                <c:pt idx="8927">
                  <c:v>85.03</c:v>
                </c:pt>
                <c:pt idx="8928">
                  <c:v>84.64</c:v>
                </c:pt>
                <c:pt idx="8929">
                  <c:v>85.16</c:v>
                </c:pt>
                <c:pt idx="8930">
                  <c:v>85.03</c:v>
                </c:pt>
                <c:pt idx="8931">
                  <c:v>85.6</c:v>
                </c:pt>
                <c:pt idx="8932">
                  <c:v>85.51</c:v>
                </c:pt>
                <c:pt idx="8933">
                  <c:v>85.78</c:v>
                </c:pt>
                <c:pt idx="8934">
                  <c:v>86.68</c:v>
                </c:pt>
                <c:pt idx="8935">
                  <c:v>86.73</c:v>
                </c:pt>
                <c:pt idx="8936">
                  <c:v>86.18</c:v>
                </c:pt>
                <c:pt idx="8937">
                  <c:v>85.94</c:v>
                </c:pt>
                <c:pt idx="8938">
                  <c:v>85.67</c:v>
                </c:pt>
                <c:pt idx="8939">
                  <c:v>86.08</c:v>
                </c:pt>
                <c:pt idx="8940">
                  <c:v>86.41</c:v>
                </c:pt>
                <c:pt idx="8941">
                  <c:v>85.66</c:v>
                </c:pt>
                <c:pt idx="8942">
                  <c:v>85.63</c:v>
                </c:pt>
                <c:pt idx="8943">
                  <c:v>85.19</c:v>
                </c:pt>
                <c:pt idx="8944">
                  <c:v>85.09</c:v>
                </c:pt>
                <c:pt idx="8945">
                  <c:v>84.82</c:v>
                </c:pt>
                <c:pt idx="8946">
                  <c:v>84.83</c:v>
                </c:pt>
                <c:pt idx="8947">
                  <c:v>84.8</c:v>
                </c:pt>
                <c:pt idx="8948">
                  <c:v>84.38</c:v>
                </c:pt>
                <c:pt idx="8949">
                  <c:v>84.53</c:v>
                </c:pt>
                <c:pt idx="8950">
                  <c:v>84.48</c:v>
                </c:pt>
                <c:pt idx="8951">
                  <c:v>84.5</c:v>
                </c:pt>
                <c:pt idx="8952">
                  <c:v>84.95</c:v>
                </c:pt>
                <c:pt idx="8953">
                  <c:v>85.39</c:v>
                </c:pt>
                <c:pt idx="8954">
                  <c:v>85.47</c:v>
                </c:pt>
                <c:pt idx="8955">
                  <c:v>85.05</c:v>
                </c:pt>
                <c:pt idx="8956">
                  <c:v>84.77</c:v>
                </c:pt>
                <c:pt idx="8957">
                  <c:v>84.93</c:v>
                </c:pt>
                <c:pt idx="8958">
                  <c:v>84.98</c:v>
                </c:pt>
                <c:pt idx="8959">
                  <c:v>84.53</c:v>
                </c:pt>
                <c:pt idx="8960">
                  <c:v>85.08</c:v>
                </c:pt>
                <c:pt idx="8961">
                  <c:v>84.97</c:v>
                </c:pt>
                <c:pt idx="8962">
                  <c:v>85.17</c:v>
                </c:pt>
                <c:pt idx="8963">
                  <c:v>85.3</c:v>
                </c:pt>
                <c:pt idx="8964">
                  <c:v>85.16</c:v>
                </c:pt>
                <c:pt idx="8965">
                  <c:v>84.81</c:v>
                </c:pt>
                <c:pt idx="8966">
                  <c:v>84.9</c:v>
                </c:pt>
                <c:pt idx="8967">
                  <c:v>85.02</c:v>
                </c:pt>
                <c:pt idx="8968">
                  <c:v>84.89</c:v>
                </c:pt>
                <c:pt idx="8969">
                  <c:v>84.97</c:v>
                </c:pt>
                <c:pt idx="8970">
                  <c:v>85.04</c:v>
                </c:pt>
                <c:pt idx="8971">
                  <c:v>85.48</c:v>
                </c:pt>
                <c:pt idx="8972">
                  <c:v>85.96</c:v>
                </c:pt>
                <c:pt idx="8973">
                  <c:v>85.48</c:v>
                </c:pt>
                <c:pt idx="8974">
                  <c:v>85.56</c:v>
                </c:pt>
                <c:pt idx="8975">
                  <c:v>85.48</c:v>
                </c:pt>
                <c:pt idx="8976">
                  <c:v>85.31</c:v>
                </c:pt>
                <c:pt idx="8977">
                  <c:v>85.66</c:v>
                </c:pt>
                <c:pt idx="8978">
                  <c:v>85.48</c:v>
                </c:pt>
                <c:pt idx="8979">
                  <c:v>85.61</c:v>
                </c:pt>
                <c:pt idx="8980">
                  <c:v>85.44</c:v>
                </c:pt>
                <c:pt idx="8981">
                  <c:v>84.83</c:v>
                </c:pt>
                <c:pt idx="8982">
                  <c:v>84.87</c:v>
                </c:pt>
                <c:pt idx="8983">
                  <c:v>84.96</c:v>
                </c:pt>
                <c:pt idx="8984">
                  <c:v>85.32</c:v>
                </c:pt>
                <c:pt idx="8985">
                  <c:v>85.32</c:v>
                </c:pt>
                <c:pt idx="8986">
                  <c:v>85.42</c:v>
                </c:pt>
                <c:pt idx="8987">
                  <c:v>85.68</c:v>
                </c:pt>
                <c:pt idx="8988">
                  <c:v>85.28</c:v>
                </c:pt>
                <c:pt idx="8989">
                  <c:v>85.43</c:v>
                </c:pt>
                <c:pt idx="8990">
                  <c:v>85.56</c:v>
                </c:pt>
                <c:pt idx="8991">
                  <c:v>85.66</c:v>
                </c:pt>
                <c:pt idx="8992">
                  <c:v>86.2</c:v>
                </c:pt>
                <c:pt idx="8993">
                  <c:v>86.77</c:v>
                </c:pt>
                <c:pt idx="8994">
                  <c:v>86.89</c:v>
                </c:pt>
                <c:pt idx="8995">
                  <c:v>86.71</c:v>
                </c:pt>
                <c:pt idx="8996">
                  <c:v>86.87</c:v>
                </c:pt>
                <c:pt idx="8997">
                  <c:v>86.77</c:v>
                </c:pt>
                <c:pt idx="8998">
                  <c:v>86.64</c:v>
                </c:pt>
                <c:pt idx="8999">
                  <c:v>86.67</c:v>
                </c:pt>
                <c:pt idx="9000">
                  <c:v>86.02</c:v>
                </c:pt>
                <c:pt idx="9001">
                  <c:v>86.06</c:v>
                </c:pt>
                <c:pt idx="9002">
                  <c:v>86.5</c:v>
                </c:pt>
                <c:pt idx="9003">
                  <c:v>86.42</c:v>
                </c:pt>
                <c:pt idx="9004">
                  <c:v>86.18</c:v>
                </c:pt>
                <c:pt idx="9005">
                  <c:v>85.71</c:v>
                </c:pt>
                <c:pt idx="9006">
                  <c:v>85.34</c:v>
                </c:pt>
                <c:pt idx="9007">
                  <c:v>85.38</c:v>
                </c:pt>
                <c:pt idx="9008">
                  <c:v>85.11</c:v>
                </c:pt>
                <c:pt idx="9009">
                  <c:v>85.1</c:v>
                </c:pt>
                <c:pt idx="9010">
                  <c:v>85.18</c:v>
                </c:pt>
                <c:pt idx="9011">
                  <c:v>85.54</c:v>
                </c:pt>
                <c:pt idx="9012">
                  <c:v>85.56</c:v>
                </c:pt>
                <c:pt idx="9013">
                  <c:v>85.24</c:v>
                </c:pt>
                <c:pt idx="9014">
                  <c:v>85.24</c:v>
                </c:pt>
                <c:pt idx="9015">
                  <c:v>85.03</c:v>
                </c:pt>
                <c:pt idx="9016">
                  <c:v>84.88</c:v>
                </c:pt>
                <c:pt idx="9017">
                  <c:v>85.19</c:v>
                </c:pt>
                <c:pt idx="9018">
                  <c:v>85.08</c:v>
                </c:pt>
                <c:pt idx="9019">
                  <c:v>85.21</c:v>
                </c:pt>
                <c:pt idx="9020">
                  <c:v>85.38</c:v>
                </c:pt>
                <c:pt idx="9021">
                  <c:v>85.29</c:v>
                </c:pt>
                <c:pt idx="9022">
                  <c:v>85.28</c:v>
                </c:pt>
                <c:pt idx="9023">
                  <c:v>85.12</c:v>
                </c:pt>
                <c:pt idx="9024">
                  <c:v>84.53</c:v>
                </c:pt>
                <c:pt idx="9025">
                  <c:v>83.6</c:v>
                </c:pt>
                <c:pt idx="9026">
                  <c:v>83.41</c:v>
                </c:pt>
                <c:pt idx="9027">
                  <c:v>83.11</c:v>
                </c:pt>
                <c:pt idx="9028">
                  <c:v>83.35</c:v>
                </c:pt>
                <c:pt idx="9029">
                  <c:v>82.85</c:v>
                </c:pt>
                <c:pt idx="9030">
                  <c:v>82.42</c:v>
                </c:pt>
                <c:pt idx="9031">
                  <c:v>82.42</c:v>
                </c:pt>
                <c:pt idx="9032">
                  <c:v>82.4</c:v>
                </c:pt>
                <c:pt idx="9033">
                  <c:v>82.73</c:v>
                </c:pt>
                <c:pt idx="9034">
                  <c:v>82.77</c:v>
                </c:pt>
                <c:pt idx="9035">
                  <c:v>83.3</c:v>
                </c:pt>
                <c:pt idx="9036">
                  <c:v>82.78</c:v>
                </c:pt>
                <c:pt idx="9037">
                  <c:v>82.64</c:v>
                </c:pt>
                <c:pt idx="9038">
                  <c:v>83.06</c:v>
                </c:pt>
                <c:pt idx="9039">
                  <c:v>83.35</c:v>
                </c:pt>
                <c:pt idx="9040">
                  <c:v>83.75</c:v>
                </c:pt>
                <c:pt idx="9041">
                  <c:v>83.71</c:v>
                </c:pt>
                <c:pt idx="9042">
                  <c:v>83.16</c:v>
                </c:pt>
                <c:pt idx="9043">
                  <c:v>83.25</c:v>
                </c:pt>
                <c:pt idx="9044">
                  <c:v>83.26</c:v>
                </c:pt>
                <c:pt idx="9045">
                  <c:v>83.67</c:v>
                </c:pt>
                <c:pt idx="9046">
                  <c:v>83.82</c:v>
                </c:pt>
                <c:pt idx="9047">
                  <c:v>83.69</c:v>
                </c:pt>
                <c:pt idx="9048">
                  <c:v>83.56</c:v>
                </c:pt>
                <c:pt idx="9049">
                  <c:v>83.43</c:v>
                </c:pt>
                <c:pt idx="9050">
                  <c:v>82.97</c:v>
                </c:pt>
                <c:pt idx="9051">
                  <c:v>83.68</c:v>
                </c:pt>
                <c:pt idx="9052">
                  <c:v>84.09</c:v>
                </c:pt>
                <c:pt idx="9053">
                  <c:v>84.4</c:v>
                </c:pt>
                <c:pt idx="9054">
                  <c:v>84.37</c:v>
                </c:pt>
                <c:pt idx="9055">
                  <c:v>84.52</c:v>
                </c:pt>
                <c:pt idx="9056">
                  <c:v>84.85</c:v>
                </c:pt>
                <c:pt idx="9057">
                  <c:v>85.09</c:v>
                </c:pt>
                <c:pt idx="9058">
                  <c:v>84.82</c:v>
                </c:pt>
                <c:pt idx="9059">
                  <c:v>84.85</c:v>
                </c:pt>
                <c:pt idx="9060">
                  <c:v>84.76</c:v>
                </c:pt>
                <c:pt idx="9061">
                  <c:v>84.73</c:v>
                </c:pt>
                <c:pt idx="9062">
                  <c:v>84.68</c:v>
                </c:pt>
                <c:pt idx="9063">
                  <c:v>84.84</c:v>
                </c:pt>
                <c:pt idx="9064">
                  <c:v>84.48</c:v>
                </c:pt>
                <c:pt idx="9065">
                  <c:v>84.74</c:v>
                </c:pt>
                <c:pt idx="9066">
                  <c:v>84.95</c:v>
                </c:pt>
                <c:pt idx="9067">
                  <c:v>85.11</c:v>
                </c:pt>
                <c:pt idx="9068">
                  <c:v>84.94</c:v>
                </c:pt>
                <c:pt idx="9069">
                  <c:v>84.86</c:v>
                </c:pt>
                <c:pt idx="9070">
                  <c:v>84.43</c:v>
                </c:pt>
                <c:pt idx="9071">
                  <c:v>84.46</c:v>
                </c:pt>
                <c:pt idx="9072">
                  <c:v>84.79</c:v>
                </c:pt>
                <c:pt idx="9073">
                  <c:v>84.92</c:v>
                </c:pt>
                <c:pt idx="9074">
                  <c:v>84.64</c:v>
                </c:pt>
                <c:pt idx="9075">
                  <c:v>84.61</c:v>
                </c:pt>
                <c:pt idx="9076">
                  <c:v>84.54</c:v>
                </c:pt>
                <c:pt idx="9077">
                  <c:v>84.75</c:v>
                </c:pt>
                <c:pt idx="9078">
                  <c:v>85</c:v>
                </c:pt>
                <c:pt idx="9079">
                  <c:v>84.59</c:v>
                </c:pt>
                <c:pt idx="9080">
                  <c:v>84.06</c:v>
                </c:pt>
                <c:pt idx="9081">
                  <c:v>83.91</c:v>
                </c:pt>
                <c:pt idx="9082">
                  <c:v>83.99</c:v>
                </c:pt>
                <c:pt idx="9083">
                  <c:v>84.08</c:v>
                </c:pt>
                <c:pt idx="9084">
                  <c:v>84.11</c:v>
                </c:pt>
                <c:pt idx="9085">
                  <c:v>84.22</c:v>
                </c:pt>
                <c:pt idx="9086">
                  <c:v>83.99</c:v>
                </c:pt>
                <c:pt idx="9087">
                  <c:v>83.84</c:v>
                </c:pt>
                <c:pt idx="9088">
                  <c:v>83.38</c:v>
                </c:pt>
                <c:pt idx="9089">
                  <c:v>83.5</c:v>
                </c:pt>
                <c:pt idx="9090">
                  <c:v>83.59</c:v>
                </c:pt>
                <c:pt idx="9091">
                  <c:v>83.64</c:v>
                </c:pt>
                <c:pt idx="9092">
                  <c:v>84.11</c:v>
                </c:pt>
                <c:pt idx="9093">
                  <c:v>84.01</c:v>
                </c:pt>
                <c:pt idx="9094">
                  <c:v>83.73</c:v>
                </c:pt>
                <c:pt idx="9095">
                  <c:v>84.06</c:v>
                </c:pt>
                <c:pt idx="9096">
                  <c:v>84.21</c:v>
                </c:pt>
                <c:pt idx="9097">
                  <c:v>83.55</c:v>
                </c:pt>
                <c:pt idx="9098">
                  <c:v>83.42</c:v>
                </c:pt>
                <c:pt idx="9099">
                  <c:v>83.29</c:v>
                </c:pt>
                <c:pt idx="9100">
                  <c:v>83.37</c:v>
                </c:pt>
                <c:pt idx="9101">
                  <c:v>82.94</c:v>
                </c:pt>
                <c:pt idx="9102">
                  <c:v>83.08</c:v>
                </c:pt>
                <c:pt idx="9103">
                  <c:v>82.81</c:v>
                </c:pt>
                <c:pt idx="9104">
                  <c:v>82.49</c:v>
                </c:pt>
                <c:pt idx="9105">
                  <c:v>82.81</c:v>
                </c:pt>
                <c:pt idx="9106">
                  <c:v>83</c:v>
                </c:pt>
                <c:pt idx="9107">
                  <c:v>82.8</c:v>
                </c:pt>
                <c:pt idx="9108">
                  <c:v>82.72</c:v>
                </c:pt>
                <c:pt idx="9109">
                  <c:v>82.76</c:v>
                </c:pt>
                <c:pt idx="9110">
                  <c:v>82.81</c:v>
                </c:pt>
                <c:pt idx="9111">
                  <c:v>82.66</c:v>
                </c:pt>
                <c:pt idx="9112">
                  <c:v>82.62</c:v>
                </c:pt>
                <c:pt idx="9113">
                  <c:v>82.91</c:v>
                </c:pt>
                <c:pt idx="9114">
                  <c:v>82.71</c:v>
                </c:pt>
                <c:pt idx="9115">
                  <c:v>82.45</c:v>
                </c:pt>
                <c:pt idx="9116">
                  <c:v>82.89</c:v>
                </c:pt>
                <c:pt idx="9117">
                  <c:v>82.48</c:v>
                </c:pt>
                <c:pt idx="9118">
                  <c:v>82.44</c:v>
                </c:pt>
                <c:pt idx="9119">
                  <c:v>82.16</c:v>
                </c:pt>
                <c:pt idx="9120">
                  <c:v>81.92</c:v>
                </c:pt>
                <c:pt idx="9121">
                  <c:v>81.87</c:v>
                </c:pt>
                <c:pt idx="9122">
                  <c:v>81.63</c:v>
                </c:pt>
                <c:pt idx="9123">
                  <c:v>81.52</c:v>
                </c:pt>
                <c:pt idx="9124">
                  <c:v>81.47</c:v>
                </c:pt>
                <c:pt idx="9125">
                  <c:v>81.45</c:v>
                </c:pt>
                <c:pt idx="9126">
                  <c:v>81.55</c:v>
                </c:pt>
                <c:pt idx="9127">
                  <c:v>81.36</c:v>
                </c:pt>
                <c:pt idx="9128">
                  <c:v>81.25</c:v>
                </c:pt>
                <c:pt idx="9129">
                  <c:v>81.569999999999993</c:v>
                </c:pt>
                <c:pt idx="9130">
                  <c:v>81.349999999999994</c:v>
                </c:pt>
                <c:pt idx="9131">
                  <c:v>81.3</c:v>
                </c:pt>
                <c:pt idx="9132">
                  <c:v>81.430000000000007</c:v>
                </c:pt>
                <c:pt idx="9133">
                  <c:v>81.59</c:v>
                </c:pt>
                <c:pt idx="9134">
                  <c:v>81.819999999999993</c:v>
                </c:pt>
                <c:pt idx="9135">
                  <c:v>81.62</c:v>
                </c:pt>
                <c:pt idx="9136">
                  <c:v>81.540000000000006</c:v>
                </c:pt>
                <c:pt idx="9137">
                  <c:v>81.81</c:v>
                </c:pt>
                <c:pt idx="9138">
                  <c:v>81.89</c:v>
                </c:pt>
                <c:pt idx="9139">
                  <c:v>82.18</c:v>
                </c:pt>
                <c:pt idx="9140">
                  <c:v>82.02</c:v>
                </c:pt>
                <c:pt idx="9141">
                  <c:v>81.97</c:v>
                </c:pt>
                <c:pt idx="9142">
                  <c:v>81.66</c:v>
                </c:pt>
                <c:pt idx="9143">
                  <c:v>82.05</c:v>
                </c:pt>
                <c:pt idx="9144">
                  <c:v>82.23</c:v>
                </c:pt>
                <c:pt idx="9145">
                  <c:v>82.11</c:v>
                </c:pt>
                <c:pt idx="9146">
                  <c:v>82.26</c:v>
                </c:pt>
                <c:pt idx="9147">
                  <c:v>82.31</c:v>
                </c:pt>
                <c:pt idx="9148">
                  <c:v>82.22</c:v>
                </c:pt>
                <c:pt idx="9149">
                  <c:v>82.34</c:v>
                </c:pt>
                <c:pt idx="9150">
                  <c:v>82.27</c:v>
                </c:pt>
                <c:pt idx="9151">
                  <c:v>82.24</c:v>
                </c:pt>
                <c:pt idx="9152">
                  <c:v>82.35</c:v>
                </c:pt>
                <c:pt idx="9153">
                  <c:v>82.25</c:v>
                </c:pt>
                <c:pt idx="9154">
                  <c:v>82.29</c:v>
                </c:pt>
                <c:pt idx="9155">
                  <c:v>82</c:v>
                </c:pt>
                <c:pt idx="9156">
                  <c:v>81.86</c:v>
                </c:pt>
                <c:pt idx="9157">
                  <c:v>81.84</c:v>
                </c:pt>
                <c:pt idx="9158">
                  <c:v>82.29</c:v>
                </c:pt>
                <c:pt idx="9159">
                  <c:v>82.69</c:v>
                </c:pt>
                <c:pt idx="9160">
                  <c:v>82.45</c:v>
                </c:pt>
                <c:pt idx="9161">
                  <c:v>82.63</c:v>
                </c:pt>
                <c:pt idx="9162">
                  <c:v>82.75</c:v>
                </c:pt>
                <c:pt idx="9163">
                  <c:v>82.89</c:v>
                </c:pt>
                <c:pt idx="9164">
                  <c:v>82.6</c:v>
                </c:pt>
                <c:pt idx="9165">
                  <c:v>82.48</c:v>
                </c:pt>
                <c:pt idx="9166">
                  <c:v>82.31</c:v>
                </c:pt>
                <c:pt idx="9167">
                  <c:v>82.27</c:v>
                </c:pt>
                <c:pt idx="9168">
                  <c:v>82.49</c:v>
                </c:pt>
                <c:pt idx="9169">
                  <c:v>82.11</c:v>
                </c:pt>
                <c:pt idx="9170">
                  <c:v>82.11</c:v>
                </c:pt>
                <c:pt idx="9171">
                  <c:v>82.05</c:v>
                </c:pt>
                <c:pt idx="9172">
                  <c:v>82.06</c:v>
                </c:pt>
                <c:pt idx="9173">
                  <c:v>82.1</c:v>
                </c:pt>
                <c:pt idx="9174">
                  <c:v>81.69</c:v>
                </c:pt>
                <c:pt idx="9175">
                  <c:v>81.17</c:v>
                </c:pt>
                <c:pt idx="9176">
                  <c:v>81.2</c:v>
                </c:pt>
                <c:pt idx="9177">
                  <c:v>81.31</c:v>
                </c:pt>
                <c:pt idx="9178">
                  <c:v>81.260000000000005</c:v>
                </c:pt>
                <c:pt idx="9179">
                  <c:v>81.209999999999994</c:v>
                </c:pt>
                <c:pt idx="9180">
                  <c:v>80.650000000000006</c:v>
                </c:pt>
                <c:pt idx="9181">
                  <c:v>80.53</c:v>
                </c:pt>
                <c:pt idx="9182">
                  <c:v>80.45</c:v>
                </c:pt>
                <c:pt idx="9183">
                  <c:v>80.39</c:v>
                </c:pt>
                <c:pt idx="9184">
                  <c:v>80.34</c:v>
                </c:pt>
                <c:pt idx="9185">
                  <c:v>80.37</c:v>
                </c:pt>
                <c:pt idx="9186">
                  <c:v>80.25</c:v>
                </c:pt>
                <c:pt idx="9187">
                  <c:v>80.27</c:v>
                </c:pt>
                <c:pt idx="9188">
                  <c:v>80.150000000000006</c:v>
                </c:pt>
                <c:pt idx="9189">
                  <c:v>80.22</c:v>
                </c:pt>
                <c:pt idx="9190">
                  <c:v>79.930000000000007</c:v>
                </c:pt>
                <c:pt idx="9191">
                  <c:v>80.52</c:v>
                </c:pt>
                <c:pt idx="9192">
                  <c:v>80.3</c:v>
                </c:pt>
                <c:pt idx="9193">
                  <c:v>80.81</c:v>
                </c:pt>
                <c:pt idx="9194">
                  <c:v>80.72</c:v>
                </c:pt>
                <c:pt idx="9195">
                  <c:v>80.66</c:v>
                </c:pt>
                <c:pt idx="9196">
                  <c:v>80.75</c:v>
                </c:pt>
                <c:pt idx="9197">
                  <c:v>80.61</c:v>
                </c:pt>
                <c:pt idx="9198">
                  <c:v>80.06</c:v>
                </c:pt>
                <c:pt idx="9199">
                  <c:v>80.14</c:v>
                </c:pt>
                <c:pt idx="9200">
                  <c:v>80.37</c:v>
                </c:pt>
                <c:pt idx="9201">
                  <c:v>80.22</c:v>
                </c:pt>
                <c:pt idx="9202">
                  <c:v>80.66</c:v>
                </c:pt>
                <c:pt idx="9203">
                  <c:v>80.59</c:v>
                </c:pt>
                <c:pt idx="9204">
                  <c:v>80.97</c:v>
                </c:pt>
                <c:pt idx="9205">
                  <c:v>81.430000000000007</c:v>
                </c:pt>
                <c:pt idx="9206">
                  <c:v>81.760000000000005</c:v>
                </c:pt>
                <c:pt idx="9207">
                  <c:v>81.72</c:v>
                </c:pt>
                <c:pt idx="9208">
                  <c:v>81.36</c:v>
                </c:pt>
                <c:pt idx="9209">
                  <c:v>81.38</c:v>
                </c:pt>
                <c:pt idx="9210">
                  <c:v>81.47</c:v>
                </c:pt>
                <c:pt idx="9211">
                  <c:v>81.22</c:v>
                </c:pt>
                <c:pt idx="9212">
                  <c:v>81.11</c:v>
                </c:pt>
                <c:pt idx="9213">
                  <c:v>80.61</c:v>
                </c:pt>
                <c:pt idx="9214">
                  <c:v>80.709999999999994</c:v>
                </c:pt>
                <c:pt idx="9215">
                  <c:v>80.72</c:v>
                </c:pt>
                <c:pt idx="9216">
                  <c:v>80.64</c:v>
                </c:pt>
                <c:pt idx="9217">
                  <c:v>80.760000000000005</c:v>
                </c:pt>
                <c:pt idx="9218">
                  <c:v>80.75</c:v>
                </c:pt>
                <c:pt idx="9219">
                  <c:v>80.849999999999994</c:v>
                </c:pt>
                <c:pt idx="9220">
                  <c:v>80.569999999999993</c:v>
                </c:pt>
                <c:pt idx="9221">
                  <c:v>80.45</c:v>
                </c:pt>
                <c:pt idx="9222">
                  <c:v>79.91</c:v>
                </c:pt>
                <c:pt idx="9223">
                  <c:v>79.64</c:v>
                </c:pt>
                <c:pt idx="9224">
                  <c:v>79.5</c:v>
                </c:pt>
                <c:pt idx="9225">
                  <c:v>79.17</c:v>
                </c:pt>
                <c:pt idx="9226">
                  <c:v>79.31</c:v>
                </c:pt>
                <c:pt idx="9227">
                  <c:v>79.459999999999994</c:v>
                </c:pt>
                <c:pt idx="9228">
                  <c:v>79.540000000000006</c:v>
                </c:pt>
                <c:pt idx="9229">
                  <c:v>79.06</c:v>
                </c:pt>
                <c:pt idx="9230">
                  <c:v>79.19</c:v>
                </c:pt>
                <c:pt idx="9231">
                  <c:v>78.48</c:v>
                </c:pt>
                <c:pt idx="9232">
                  <c:v>78.48</c:v>
                </c:pt>
                <c:pt idx="9233">
                  <c:v>78.42</c:v>
                </c:pt>
                <c:pt idx="9234">
                  <c:v>78.19</c:v>
                </c:pt>
                <c:pt idx="9235">
                  <c:v>78.400000000000006</c:v>
                </c:pt>
                <c:pt idx="9236">
                  <c:v>78.25</c:v>
                </c:pt>
                <c:pt idx="9237">
                  <c:v>77.62</c:v>
                </c:pt>
                <c:pt idx="9238">
                  <c:v>77.81</c:v>
                </c:pt>
                <c:pt idx="9239">
                  <c:v>78.2</c:v>
                </c:pt>
                <c:pt idx="9240">
                  <c:v>78.47</c:v>
                </c:pt>
                <c:pt idx="9241">
                  <c:v>78.38</c:v>
                </c:pt>
                <c:pt idx="9242">
                  <c:v>78.23</c:v>
                </c:pt>
                <c:pt idx="9243">
                  <c:v>78.55</c:v>
                </c:pt>
                <c:pt idx="9244">
                  <c:v>78.41</c:v>
                </c:pt>
                <c:pt idx="9245">
                  <c:v>78.3</c:v>
                </c:pt>
                <c:pt idx="9246">
                  <c:v>78</c:v>
                </c:pt>
                <c:pt idx="9247">
                  <c:v>78.16</c:v>
                </c:pt>
                <c:pt idx="9248">
                  <c:v>78.03</c:v>
                </c:pt>
                <c:pt idx="9249">
                  <c:v>78.19</c:v>
                </c:pt>
                <c:pt idx="9250">
                  <c:v>78.040000000000006</c:v>
                </c:pt>
                <c:pt idx="9251">
                  <c:v>77.52</c:v>
                </c:pt>
                <c:pt idx="9252">
                  <c:v>77.400000000000006</c:v>
                </c:pt>
                <c:pt idx="9253">
                  <c:v>78.03</c:v>
                </c:pt>
                <c:pt idx="9254">
                  <c:v>77.53</c:v>
                </c:pt>
                <c:pt idx="9255">
                  <c:v>77.53</c:v>
                </c:pt>
                <c:pt idx="9256">
                  <c:v>77.23</c:v>
                </c:pt>
                <c:pt idx="9257">
                  <c:v>76.98</c:v>
                </c:pt>
                <c:pt idx="9258">
                  <c:v>76.790000000000006</c:v>
                </c:pt>
                <c:pt idx="9259">
                  <c:v>76.73</c:v>
                </c:pt>
                <c:pt idx="9260">
                  <c:v>76.459999999999994</c:v>
                </c:pt>
                <c:pt idx="9261">
                  <c:v>76.56</c:v>
                </c:pt>
                <c:pt idx="9262">
                  <c:v>76.3</c:v>
                </c:pt>
                <c:pt idx="9263">
                  <c:v>76.39</c:v>
                </c:pt>
                <c:pt idx="9264">
                  <c:v>76.03</c:v>
                </c:pt>
                <c:pt idx="9265">
                  <c:v>75.41</c:v>
                </c:pt>
                <c:pt idx="9266">
                  <c:v>75.45</c:v>
                </c:pt>
                <c:pt idx="9267">
                  <c:v>75.39</c:v>
                </c:pt>
                <c:pt idx="9268">
                  <c:v>75.900000000000006</c:v>
                </c:pt>
                <c:pt idx="9269">
                  <c:v>75.81</c:v>
                </c:pt>
                <c:pt idx="9270">
                  <c:v>76.069999999999993</c:v>
                </c:pt>
                <c:pt idx="9271">
                  <c:v>75.84</c:v>
                </c:pt>
                <c:pt idx="9272">
                  <c:v>75.8</c:v>
                </c:pt>
                <c:pt idx="9273">
                  <c:v>75.209999999999994</c:v>
                </c:pt>
                <c:pt idx="9274">
                  <c:v>75.09</c:v>
                </c:pt>
                <c:pt idx="9275">
                  <c:v>75.069999999999993</c:v>
                </c:pt>
                <c:pt idx="9276">
                  <c:v>74.86</c:v>
                </c:pt>
                <c:pt idx="9277">
                  <c:v>75.08</c:v>
                </c:pt>
                <c:pt idx="9278">
                  <c:v>75.11</c:v>
                </c:pt>
                <c:pt idx="9279">
                  <c:v>75.62</c:v>
                </c:pt>
                <c:pt idx="9280">
                  <c:v>76.17</c:v>
                </c:pt>
                <c:pt idx="9281">
                  <c:v>75.930000000000007</c:v>
                </c:pt>
                <c:pt idx="9282">
                  <c:v>75.72</c:v>
                </c:pt>
                <c:pt idx="9283">
                  <c:v>76.45</c:v>
                </c:pt>
                <c:pt idx="9284">
                  <c:v>76.42</c:v>
                </c:pt>
                <c:pt idx="9285">
                  <c:v>76.34</c:v>
                </c:pt>
                <c:pt idx="9286">
                  <c:v>76.099999999999994</c:v>
                </c:pt>
                <c:pt idx="9287">
                  <c:v>76.260000000000005</c:v>
                </c:pt>
                <c:pt idx="9288">
                  <c:v>76.16</c:v>
                </c:pt>
                <c:pt idx="9289">
                  <c:v>76.61</c:v>
                </c:pt>
                <c:pt idx="9290">
                  <c:v>77.45</c:v>
                </c:pt>
                <c:pt idx="9291">
                  <c:v>77.41</c:v>
                </c:pt>
                <c:pt idx="9292">
                  <c:v>77.430000000000007</c:v>
                </c:pt>
                <c:pt idx="9293">
                  <c:v>77.62</c:v>
                </c:pt>
                <c:pt idx="9294">
                  <c:v>77.81</c:v>
                </c:pt>
                <c:pt idx="9295">
                  <c:v>77.739999999999995</c:v>
                </c:pt>
                <c:pt idx="9296">
                  <c:v>77.56</c:v>
                </c:pt>
                <c:pt idx="9297">
                  <c:v>77.180000000000007</c:v>
                </c:pt>
                <c:pt idx="9298">
                  <c:v>76.599999999999994</c:v>
                </c:pt>
                <c:pt idx="9299">
                  <c:v>76.23</c:v>
                </c:pt>
                <c:pt idx="9300">
                  <c:v>76.7</c:v>
                </c:pt>
                <c:pt idx="9301">
                  <c:v>76.010000000000005</c:v>
                </c:pt>
                <c:pt idx="9302">
                  <c:v>75.92</c:v>
                </c:pt>
                <c:pt idx="9303">
                  <c:v>75.819999999999993</c:v>
                </c:pt>
                <c:pt idx="9304">
                  <c:v>76.2</c:v>
                </c:pt>
                <c:pt idx="9305">
                  <c:v>76.12</c:v>
                </c:pt>
                <c:pt idx="9306">
                  <c:v>76.459999999999994</c:v>
                </c:pt>
                <c:pt idx="9307">
                  <c:v>76</c:v>
                </c:pt>
                <c:pt idx="9308">
                  <c:v>76.040000000000006</c:v>
                </c:pt>
                <c:pt idx="9309">
                  <c:v>75.7</c:v>
                </c:pt>
                <c:pt idx="9310">
                  <c:v>75.66</c:v>
                </c:pt>
                <c:pt idx="9311">
                  <c:v>76.36</c:v>
                </c:pt>
                <c:pt idx="9312">
                  <c:v>76.3</c:v>
                </c:pt>
                <c:pt idx="9313">
                  <c:v>76.5</c:v>
                </c:pt>
                <c:pt idx="9314">
                  <c:v>76.540000000000006</c:v>
                </c:pt>
                <c:pt idx="9315">
                  <c:v>76.58</c:v>
                </c:pt>
                <c:pt idx="9316">
                  <c:v>75.87</c:v>
                </c:pt>
                <c:pt idx="9317">
                  <c:v>76.11</c:v>
                </c:pt>
                <c:pt idx="9318">
                  <c:v>75.7</c:v>
                </c:pt>
                <c:pt idx="9319">
                  <c:v>75.67</c:v>
                </c:pt>
                <c:pt idx="9320">
                  <c:v>75.14</c:v>
                </c:pt>
                <c:pt idx="9321">
                  <c:v>75.28</c:v>
                </c:pt>
                <c:pt idx="9322">
                  <c:v>75.56</c:v>
                </c:pt>
                <c:pt idx="9323">
                  <c:v>75.47</c:v>
                </c:pt>
                <c:pt idx="9324">
                  <c:v>76.28</c:v>
                </c:pt>
                <c:pt idx="9325">
                  <c:v>76.3</c:v>
                </c:pt>
                <c:pt idx="9326">
                  <c:v>77.12</c:v>
                </c:pt>
                <c:pt idx="9327">
                  <c:v>76.819999999999993</c:v>
                </c:pt>
                <c:pt idx="9328">
                  <c:v>76.73</c:v>
                </c:pt>
                <c:pt idx="9329">
                  <c:v>76.45</c:v>
                </c:pt>
                <c:pt idx="9330">
                  <c:v>76.53</c:v>
                </c:pt>
                <c:pt idx="9331">
                  <c:v>76.239999999999995</c:v>
                </c:pt>
                <c:pt idx="9332">
                  <c:v>76.209999999999994</c:v>
                </c:pt>
                <c:pt idx="9333">
                  <c:v>76.08</c:v>
                </c:pt>
                <c:pt idx="9334">
                  <c:v>76.22</c:v>
                </c:pt>
                <c:pt idx="9335">
                  <c:v>75.650000000000006</c:v>
                </c:pt>
                <c:pt idx="9336">
                  <c:v>75.58</c:v>
                </c:pt>
                <c:pt idx="9337">
                  <c:v>75.58</c:v>
                </c:pt>
                <c:pt idx="9338">
                  <c:v>74.790000000000006</c:v>
                </c:pt>
                <c:pt idx="9339">
                  <c:v>74.27</c:v>
                </c:pt>
                <c:pt idx="9340">
                  <c:v>73.78</c:v>
                </c:pt>
                <c:pt idx="9341">
                  <c:v>73.75</c:v>
                </c:pt>
                <c:pt idx="9342">
                  <c:v>73.73</c:v>
                </c:pt>
                <c:pt idx="9343">
                  <c:v>73.69</c:v>
                </c:pt>
                <c:pt idx="9344">
                  <c:v>73.489999999999995</c:v>
                </c:pt>
                <c:pt idx="9345">
                  <c:v>72.92</c:v>
                </c:pt>
                <c:pt idx="9346">
                  <c:v>73.06</c:v>
                </c:pt>
                <c:pt idx="9347">
                  <c:v>73.42</c:v>
                </c:pt>
                <c:pt idx="9348">
                  <c:v>73.69</c:v>
                </c:pt>
                <c:pt idx="9349">
                  <c:v>72.81</c:v>
                </c:pt>
                <c:pt idx="9350">
                  <c:v>72.48</c:v>
                </c:pt>
                <c:pt idx="9351">
                  <c:v>72.11</c:v>
                </c:pt>
                <c:pt idx="9352">
                  <c:v>71.95</c:v>
                </c:pt>
                <c:pt idx="9353">
                  <c:v>72.040000000000006</c:v>
                </c:pt>
                <c:pt idx="9354">
                  <c:v>72.62</c:v>
                </c:pt>
                <c:pt idx="9355">
                  <c:v>73.23</c:v>
                </c:pt>
                <c:pt idx="9356">
                  <c:v>73.430000000000007</c:v>
                </c:pt>
                <c:pt idx="9357">
                  <c:v>72.69</c:v>
                </c:pt>
                <c:pt idx="9358">
                  <c:v>71.88</c:v>
                </c:pt>
                <c:pt idx="9359">
                  <c:v>72.040000000000006</c:v>
                </c:pt>
                <c:pt idx="9360">
                  <c:v>72.11</c:v>
                </c:pt>
                <c:pt idx="9361">
                  <c:v>72.17</c:v>
                </c:pt>
                <c:pt idx="9362">
                  <c:v>72.900000000000006</c:v>
                </c:pt>
                <c:pt idx="9363">
                  <c:v>72.55</c:v>
                </c:pt>
                <c:pt idx="9364">
                  <c:v>72.5</c:v>
                </c:pt>
                <c:pt idx="9365">
                  <c:v>72.25</c:v>
                </c:pt>
                <c:pt idx="9366">
                  <c:v>72.48</c:v>
                </c:pt>
                <c:pt idx="9367">
                  <c:v>72.53</c:v>
                </c:pt>
                <c:pt idx="9368">
                  <c:v>72.11</c:v>
                </c:pt>
                <c:pt idx="9369">
                  <c:v>72.459999999999994</c:v>
                </c:pt>
                <c:pt idx="9370">
                  <c:v>72.2</c:v>
                </c:pt>
                <c:pt idx="9371">
                  <c:v>72.12</c:v>
                </c:pt>
                <c:pt idx="9372">
                  <c:v>72.33</c:v>
                </c:pt>
                <c:pt idx="9373">
                  <c:v>71.59</c:v>
                </c:pt>
                <c:pt idx="9374">
                  <c:v>71.819999999999993</c:v>
                </c:pt>
                <c:pt idx="9375">
                  <c:v>72.17</c:v>
                </c:pt>
                <c:pt idx="9376">
                  <c:v>71.83</c:v>
                </c:pt>
                <c:pt idx="9377">
                  <c:v>71.58</c:v>
                </c:pt>
                <c:pt idx="9378">
                  <c:v>72.06</c:v>
                </c:pt>
                <c:pt idx="9379">
                  <c:v>72.75</c:v>
                </c:pt>
                <c:pt idx="9380">
                  <c:v>72.91</c:v>
                </c:pt>
                <c:pt idx="9381">
                  <c:v>72.73</c:v>
                </c:pt>
                <c:pt idx="9382">
                  <c:v>73.069999999999993</c:v>
                </c:pt>
                <c:pt idx="9383">
                  <c:v>72.760000000000005</c:v>
                </c:pt>
                <c:pt idx="9384">
                  <c:v>73.42</c:v>
                </c:pt>
                <c:pt idx="9385">
                  <c:v>73.8</c:v>
                </c:pt>
                <c:pt idx="9386">
                  <c:v>73.41</c:v>
                </c:pt>
                <c:pt idx="9387">
                  <c:v>73.19</c:v>
                </c:pt>
                <c:pt idx="9388">
                  <c:v>73.69</c:v>
                </c:pt>
                <c:pt idx="9389">
                  <c:v>73.64</c:v>
                </c:pt>
                <c:pt idx="9390">
                  <c:v>73.23</c:v>
                </c:pt>
                <c:pt idx="9391">
                  <c:v>73.08</c:v>
                </c:pt>
                <c:pt idx="9392">
                  <c:v>73.42</c:v>
                </c:pt>
                <c:pt idx="9393">
                  <c:v>73.510000000000005</c:v>
                </c:pt>
                <c:pt idx="9394">
                  <c:v>73.48</c:v>
                </c:pt>
                <c:pt idx="9395">
                  <c:v>72.94</c:v>
                </c:pt>
                <c:pt idx="9396">
                  <c:v>73.22</c:v>
                </c:pt>
                <c:pt idx="9397">
                  <c:v>72.53</c:v>
                </c:pt>
                <c:pt idx="9398">
                  <c:v>71.98</c:v>
                </c:pt>
                <c:pt idx="9399">
                  <c:v>72.27</c:v>
                </c:pt>
                <c:pt idx="9400">
                  <c:v>71.97</c:v>
                </c:pt>
                <c:pt idx="9401">
                  <c:v>72.44</c:v>
                </c:pt>
                <c:pt idx="9402">
                  <c:v>72.61</c:v>
                </c:pt>
                <c:pt idx="9403">
                  <c:v>73.069999999999993</c:v>
                </c:pt>
                <c:pt idx="9404">
                  <c:v>72.87</c:v>
                </c:pt>
                <c:pt idx="9405">
                  <c:v>73</c:v>
                </c:pt>
                <c:pt idx="9406">
                  <c:v>73.400000000000006</c:v>
                </c:pt>
                <c:pt idx="9407">
                  <c:v>73.53</c:v>
                </c:pt>
                <c:pt idx="9408">
                  <c:v>73.08</c:v>
                </c:pt>
                <c:pt idx="9409">
                  <c:v>72.36</c:v>
                </c:pt>
                <c:pt idx="9410">
                  <c:v>72.930000000000007</c:v>
                </c:pt>
                <c:pt idx="9411">
                  <c:v>74.08</c:v>
                </c:pt>
                <c:pt idx="9412">
                  <c:v>73.72</c:v>
                </c:pt>
                <c:pt idx="9413">
                  <c:v>74.25</c:v>
                </c:pt>
                <c:pt idx="9414">
                  <c:v>74.459999999999994</c:v>
                </c:pt>
                <c:pt idx="9415">
                  <c:v>74.05</c:v>
                </c:pt>
                <c:pt idx="9416">
                  <c:v>73.92</c:v>
                </c:pt>
                <c:pt idx="9417">
                  <c:v>73.819999999999993</c:v>
                </c:pt>
                <c:pt idx="9418">
                  <c:v>73.87</c:v>
                </c:pt>
                <c:pt idx="9419">
                  <c:v>73.430000000000007</c:v>
                </c:pt>
                <c:pt idx="9420">
                  <c:v>73.819999999999993</c:v>
                </c:pt>
                <c:pt idx="9421">
                  <c:v>73.64</c:v>
                </c:pt>
                <c:pt idx="9422">
                  <c:v>73.290000000000006</c:v>
                </c:pt>
                <c:pt idx="9423">
                  <c:v>72.83</c:v>
                </c:pt>
                <c:pt idx="9424">
                  <c:v>72.58</c:v>
                </c:pt>
                <c:pt idx="9425">
                  <c:v>72.87</c:v>
                </c:pt>
                <c:pt idx="9426">
                  <c:v>72.64</c:v>
                </c:pt>
                <c:pt idx="9427">
                  <c:v>72.33</c:v>
                </c:pt>
                <c:pt idx="9428">
                  <c:v>73.08</c:v>
                </c:pt>
                <c:pt idx="9429">
                  <c:v>73.03</c:v>
                </c:pt>
                <c:pt idx="9430">
                  <c:v>73.25</c:v>
                </c:pt>
                <c:pt idx="9431">
                  <c:v>72.760000000000005</c:v>
                </c:pt>
                <c:pt idx="9432">
                  <c:v>72.77</c:v>
                </c:pt>
                <c:pt idx="9433">
                  <c:v>72.17</c:v>
                </c:pt>
                <c:pt idx="9434">
                  <c:v>72.260000000000005</c:v>
                </c:pt>
                <c:pt idx="9435">
                  <c:v>71.92</c:v>
                </c:pt>
                <c:pt idx="9436">
                  <c:v>72.36</c:v>
                </c:pt>
                <c:pt idx="9437">
                  <c:v>72.209999999999994</c:v>
                </c:pt>
                <c:pt idx="9438">
                  <c:v>72.39</c:v>
                </c:pt>
                <c:pt idx="9439">
                  <c:v>72.14</c:v>
                </c:pt>
                <c:pt idx="9440">
                  <c:v>72.69</c:v>
                </c:pt>
                <c:pt idx="9441">
                  <c:v>72.98</c:v>
                </c:pt>
                <c:pt idx="9442">
                  <c:v>73.12</c:v>
                </c:pt>
                <c:pt idx="9443">
                  <c:v>73.05</c:v>
                </c:pt>
                <c:pt idx="9444">
                  <c:v>72.86</c:v>
                </c:pt>
                <c:pt idx="9445">
                  <c:v>73.42</c:v>
                </c:pt>
                <c:pt idx="9446">
                  <c:v>73.47</c:v>
                </c:pt>
                <c:pt idx="9447">
                  <c:v>73.39</c:v>
                </c:pt>
                <c:pt idx="9448">
                  <c:v>73.599999999999994</c:v>
                </c:pt>
                <c:pt idx="9449">
                  <c:v>73.67</c:v>
                </c:pt>
                <c:pt idx="9450">
                  <c:v>74.14</c:v>
                </c:pt>
                <c:pt idx="9451">
                  <c:v>74.459999999999994</c:v>
                </c:pt>
                <c:pt idx="9452">
                  <c:v>74.7</c:v>
                </c:pt>
                <c:pt idx="9453">
                  <c:v>76.02</c:v>
                </c:pt>
                <c:pt idx="9454">
                  <c:v>76.38</c:v>
                </c:pt>
                <c:pt idx="9455">
                  <c:v>76.45</c:v>
                </c:pt>
                <c:pt idx="9456">
                  <c:v>76.47</c:v>
                </c:pt>
                <c:pt idx="9457">
                  <c:v>76.78</c:v>
                </c:pt>
                <c:pt idx="9458">
                  <c:v>77.290000000000006</c:v>
                </c:pt>
                <c:pt idx="9459">
                  <c:v>77.27</c:v>
                </c:pt>
                <c:pt idx="9460">
                  <c:v>76.92</c:v>
                </c:pt>
                <c:pt idx="9461">
                  <c:v>77.12</c:v>
                </c:pt>
                <c:pt idx="9462">
                  <c:v>76.260000000000005</c:v>
                </c:pt>
                <c:pt idx="9463">
                  <c:v>76.66</c:v>
                </c:pt>
                <c:pt idx="9464">
                  <c:v>76.92</c:v>
                </c:pt>
                <c:pt idx="9465">
                  <c:v>77.319999999999993</c:v>
                </c:pt>
                <c:pt idx="9466">
                  <c:v>77.11</c:v>
                </c:pt>
                <c:pt idx="9467">
                  <c:v>77.150000000000006</c:v>
                </c:pt>
                <c:pt idx="9468">
                  <c:v>77.5</c:v>
                </c:pt>
                <c:pt idx="9469">
                  <c:v>78.11</c:v>
                </c:pt>
                <c:pt idx="9470">
                  <c:v>78.17</c:v>
                </c:pt>
                <c:pt idx="9471">
                  <c:v>79.48</c:v>
                </c:pt>
                <c:pt idx="9472">
                  <c:v>78.8</c:v>
                </c:pt>
                <c:pt idx="9473">
                  <c:v>79.56</c:v>
                </c:pt>
                <c:pt idx="9474">
                  <c:v>79.540000000000006</c:v>
                </c:pt>
                <c:pt idx="9475">
                  <c:v>80.55</c:v>
                </c:pt>
                <c:pt idx="9476">
                  <c:v>80.39</c:v>
                </c:pt>
                <c:pt idx="9477">
                  <c:v>79.489999999999995</c:v>
                </c:pt>
                <c:pt idx="9478">
                  <c:v>79.06</c:v>
                </c:pt>
                <c:pt idx="9479">
                  <c:v>79.45</c:v>
                </c:pt>
                <c:pt idx="9480">
                  <c:v>78.41</c:v>
                </c:pt>
                <c:pt idx="9481">
                  <c:v>78.12</c:v>
                </c:pt>
                <c:pt idx="9482">
                  <c:v>77.95</c:v>
                </c:pt>
                <c:pt idx="9483">
                  <c:v>76.19</c:v>
                </c:pt>
                <c:pt idx="9484">
                  <c:v>76.95</c:v>
                </c:pt>
                <c:pt idx="9485">
                  <c:v>77.150000000000006</c:v>
                </c:pt>
                <c:pt idx="9486">
                  <c:v>77.2</c:v>
                </c:pt>
                <c:pt idx="9487">
                  <c:v>77.150000000000006</c:v>
                </c:pt>
                <c:pt idx="9488">
                  <c:v>77.78</c:v>
                </c:pt>
                <c:pt idx="9489">
                  <c:v>79.3</c:v>
                </c:pt>
                <c:pt idx="9490">
                  <c:v>79.58</c:v>
                </c:pt>
                <c:pt idx="9491">
                  <c:v>80.81</c:v>
                </c:pt>
                <c:pt idx="9492">
                  <c:v>80.77</c:v>
                </c:pt>
                <c:pt idx="9493">
                  <c:v>81.93</c:v>
                </c:pt>
                <c:pt idx="9494">
                  <c:v>81.38</c:v>
                </c:pt>
                <c:pt idx="9495">
                  <c:v>80.97</c:v>
                </c:pt>
                <c:pt idx="9496">
                  <c:v>81.63</c:v>
                </c:pt>
                <c:pt idx="9497">
                  <c:v>82.22</c:v>
                </c:pt>
                <c:pt idx="9498">
                  <c:v>81.72</c:v>
                </c:pt>
                <c:pt idx="9499">
                  <c:v>81.83</c:v>
                </c:pt>
                <c:pt idx="9500">
                  <c:v>82.65</c:v>
                </c:pt>
                <c:pt idx="9501">
                  <c:v>82.67</c:v>
                </c:pt>
                <c:pt idx="9502">
                  <c:v>82.92</c:v>
                </c:pt>
                <c:pt idx="9503">
                  <c:v>83.45</c:v>
                </c:pt>
                <c:pt idx="9504">
                  <c:v>84.8</c:v>
                </c:pt>
                <c:pt idx="9505">
                  <c:v>85.85</c:v>
                </c:pt>
                <c:pt idx="9506">
                  <c:v>85.29</c:v>
                </c:pt>
                <c:pt idx="9507">
                  <c:v>86.85</c:v>
                </c:pt>
                <c:pt idx="9508">
                  <c:v>87.61</c:v>
                </c:pt>
                <c:pt idx="9509">
                  <c:v>87.6</c:v>
                </c:pt>
                <c:pt idx="9510">
                  <c:v>85.64</c:v>
                </c:pt>
                <c:pt idx="9511">
                  <c:v>85.25</c:v>
                </c:pt>
                <c:pt idx="9512">
                  <c:v>86.34</c:v>
                </c:pt>
                <c:pt idx="9513">
                  <c:v>86.82</c:v>
                </c:pt>
                <c:pt idx="9514">
                  <c:v>85.18</c:v>
                </c:pt>
                <c:pt idx="9515">
                  <c:v>85.47</c:v>
                </c:pt>
                <c:pt idx="9516">
                  <c:v>86.73</c:v>
                </c:pt>
                <c:pt idx="9517">
                  <c:v>86.61</c:v>
                </c:pt>
                <c:pt idx="9518">
                  <c:v>86.39</c:v>
                </c:pt>
                <c:pt idx="9519">
                  <c:v>87.71</c:v>
                </c:pt>
                <c:pt idx="9520">
                  <c:v>88.06</c:v>
                </c:pt>
                <c:pt idx="9521">
                  <c:v>87</c:v>
                </c:pt>
                <c:pt idx="9522">
                  <c:v>87.78</c:v>
                </c:pt>
                <c:pt idx="9523">
                  <c:v>87.33</c:v>
                </c:pt>
                <c:pt idx="9524">
                  <c:v>87.53</c:v>
                </c:pt>
                <c:pt idx="9525">
                  <c:v>88.39</c:v>
                </c:pt>
                <c:pt idx="9526">
                  <c:v>88.45</c:v>
                </c:pt>
                <c:pt idx="9527">
                  <c:v>87.05</c:v>
                </c:pt>
                <c:pt idx="9528">
                  <c:v>85.68</c:v>
                </c:pt>
                <c:pt idx="9529">
                  <c:v>84.76</c:v>
                </c:pt>
                <c:pt idx="9530">
                  <c:v>85.73</c:v>
                </c:pt>
                <c:pt idx="9531">
                  <c:v>86.7</c:v>
                </c:pt>
                <c:pt idx="9532">
                  <c:v>87.28</c:v>
                </c:pt>
                <c:pt idx="9533">
                  <c:v>86.73</c:v>
                </c:pt>
                <c:pt idx="9534">
                  <c:v>86.77</c:v>
                </c:pt>
                <c:pt idx="9535">
                  <c:v>86.68</c:v>
                </c:pt>
                <c:pt idx="9536">
                  <c:v>87.02</c:v>
                </c:pt>
                <c:pt idx="9537">
                  <c:v>85.57</c:v>
                </c:pt>
                <c:pt idx="9538">
                  <c:v>85.94</c:v>
                </c:pt>
                <c:pt idx="9539">
                  <c:v>86.28</c:v>
                </c:pt>
                <c:pt idx="9540">
                  <c:v>84.5</c:v>
                </c:pt>
                <c:pt idx="9541">
                  <c:v>84.32</c:v>
                </c:pt>
                <c:pt idx="9542">
                  <c:v>82.72</c:v>
                </c:pt>
                <c:pt idx="9543">
                  <c:v>81.209999999999994</c:v>
                </c:pt>
                <c:pt idx="9544">
                  <c:v>79.59</c:v>
                </c:pt>
                <c:pt idx="9545">
                  <c:v>80.81</c:v>
                </c:pt>
                <c:pt idx="9546">
                  <c:v>82.24</c:v>
                </c:pt>
                <c:pt idx="9547">
                  <c:v>82.12</c:v>
                </c:pt>
                <c:pt idx="9548">
                  <c:v>82.33</c:v>
                </c:pt>
                <c:pt idx="9549">
                  <c:v>81.97</c:v>
                </c:pt>
                <c:pt idx="9550">
                  <c:v>81.69</c:v>
                </c:pt>
                <c:pt idx="9551">
                  <c:v>82.22</c:v>
                </c:pt>
                <c:pt idx="9552">
                  <c:v>81.75</c:v>
                </c:pt>
                <c:pt idx="9553">
                  <c:v>82.15</c:v>
                </c:pt>
                <c:pt idx="9554">
                  <c:v>82.81</c:v>
                </c:pt>
                <c:pt idx="9555">
                  <c:v>83.56</c:v>
                </c:pt>
                <c:pt idx="9556">
                  <c:v>83.5</c:v>
                </c:pt>
                <c:pt idx="9557">
                  <c:v>82.89</c:v>
                </c:pt>
                <c:pt idx="9558">
                  <c:v>82.3</c:v>
                </c:pt>
                <c:pt idx="9559">
                  <c:v>83.3</c:v>
                </c:pt>
                <c:pt idx="9560">
                  <c:v>83.97</c:v>
                </c:pt>
                <c:pt idx="9561">
                  <c:v>84.94</c:v>
                </c:pt>
                <c:pt idx="9562">
                  <c:v>85.04</c:v>
                </c:pt>
                <c:pt idx="9563">
                  <c:v>84.84</c:v>
                </c:pt>
                <c:pt idx="9564">
                  <c:v>84.83</c:v>
                </c:pt>
                <c:pt idx="9565">
                  <c:v>86.86</c:v>
                </c:pt>
                <c:pt idx="9566">
                  <c:v>86.14</c:v>
                </c:pt>
                <c:pt idx="9567">
                  <c:v>86.17</c:v>
                </c:pt>
                <c:pt idx="9568">
                  <c:v>86.17</c:v>
                </c:pt>
                <c:pt idx="9569">
                  <c:v>84.98</c:v>
                </c:pt>
                <c:pt idx="9570">
                  <c:v>84.94</c:v>
                </c:pt>
                <c:pt idx="9571">
                  <c:v>85.03</c:v>
                </c:pt>
                <c:pt idx="9572">
                  <c:v>85.84</c:v>
                </c:pt>
                <c:pt idx="9573">
                  <c:v>86.6</c:v>
                </c:pt>
                <c:pt idx="9574">
                  <c:v>86.38</c:v>
                </c:pt>
                <c:pt idx="9575">
                  <c:v>85.28</c:v>
                </c:pt>
                <c:pt idx="9576">
                  <c:v>86.17</c:v>
                </c:pt>
                <c:pt idx="9577">
                  <c:v>86.39</c:v>
                </c:pt>
                <c:pt idx="9578">
                  <c:v>85.5</c:v>
                </c:pt>
                <c:pt idx="9579">
                  <c:v>85.08</c:v>
                </c:pt>
                <c:pt idx="9580">
                  <c:v>85.95</c:v>
                </c:pt>
                <c:pt idx="9581">
                  <c:v>86.08</c:v>
                </c:pt>
                <c:pt idx="9582">
                  <c:v>86.45</c:v>
                </c:pt>
                <c:pt idx="9583">
                  <c:v>86.33</c:v>
                </c:pt>
                <c:pt idx="9584">
                  <c:v>88.15</c:v>
                </c:pt>
                <c:pt idx="9585">
                  <c:v>88.5</c:v>
                </c:pt>
                <c:pt idx="9586">
                  <c:v>87.89</c:v>
                </c:pt>
                <c:pt idx="9587">
                  <c:v>87.2</c:v>
                </c:pt>
                <c:pt idx="9588">
                  <c:v>87.53</c:v>
                </c:pt>
                <c:pt idx="9589">
                  <c:v>87.05</c:v>
                </c:pt>
                <c:pt idx="9590">
                  <c:v>88.16</c:v>
                </c:pt>
                <c:pt idx="9591">
                  <c:v>88</c:v>
                </c:pt>
                <c:pt idx="9592">
                  <c:v>88.33</c:v>
                </c:pt>
                <c:pt idx="9593">
                  <c:v>89.05</c:v>
                </c:pt>
                <c:pt idx="9594">
                  <c:v>89.13</c:v>
                </c:pt>
                <c:pt idx="9595">
                  <c:v>88.55</c:v>
                </c:pt>
                <c:pt idx="9596">
                  <c:v>89.14</c:v>
                </c:pt>
                <c:pt idx="9597">
                  <c:v>88.65</c:v>
                </c:pt>
                <c:pt idx="9598">
                  <c:v>89</c:v>
                </c:pt>
                <c:pt idx="9599">
                  <c:v>89.44</c:v>
                </c:pt>
                <c:pt idx="9600">
                  <c:v>88.37</c:v>
                </c:pt>
                <c:pt idx="9601">
                  <c:v>88.17</c:v>
                </c:pt>
                <c:pt idx="9602">
                  <c:v>87.94</c:v>
                </c:pt>
                <c:pt idx="9603">
                  <c:v>87.42</c:v>
                </c:pt>
                <c:pt idx="9604">
                  <c:v>87.34</c:v>
                </c:pt>
                <c:pt idx="9605">
                  <c:v>84.5</c:v>
                </c:pt>
                <c:pt idx="9606">
                  <c:v>83.64</c:v>
                </c:pt>
                <c:pt idx="9607">
                  <c:v>84.34</c:v>
                </c:pt>
                <c:pt idx="9608">
                  <c:v>83.95</c:v>
                </c:pt>
                <c:pt idx="9609">
                  <c:v>84.33</c:v>
                </c:pt>
                <c:pt idx="9610">
                  <c:v>84.3</c:v>
                </c:pt>
                <c:pt idx="9611">
                  <c:v>84.44</c:v>
                </c:pt>
                <c:pt idx="9612">
                  <c:v>85.58</c:v>
                </c:pt>
                <c:pt idx="9613">
                  <c:v>86.1</c:v>
                </c:pt>
                <c:pt idx="9614">
                  <c:v>86.05</c:v>
                </c:pt>
                <c:pt idx="9615">
                  <c:v>85.92</c:v>
                </c:pt>
                <c:pt idx="9616">
                  <c:v>84.73</c:v>
                </c:pt>
                <c:pt idx="9617">
                  <c:v>84.53</c:v>
                </c:pt>
                <c:pt idx="9618">
                  <c:v>85.09</c:v>
                </c:pt>
                <c:pt idx="9619">
                  <c:v>85.65</c:v>
                </c:pt>
                <c:pt idx="9620">
                  <c:v>85.6</c:v>
                </c:pt>
                <c:pt idx="9621">
                  <c:v>86.08</c:v>
                </c:pt>
                <c:pt idx="9622">
                  <c:v>84.89</c:v>
                </c:pt>
                <c:pt idx="9623">
                  <c:v>85.2</c:v>
                </c:pt>
                <c:pt idx="9624">
                  <c:v>85.11</c:v>
                </c:pt>
                <c:pt idx="9625">
                  <c:v>85.43</c:v>
                </c:pt>
                <c:pt idx="9626">
                  <c:v>86.09</c:v>
                </c:pt>
                <c:pt idx="9627">
                  <c:v>86.95</c:v>
                </c:pt>
                <c:pt idx="9628">
                  <c:v>86.73</c:v>
                </c:pt>
                <c:pt idx="9629">
                  <c:v>86.53</c:v>
                </c:pt>
                <c:pt idx="9630">
                  <c:v>85.58</c:v>
                </c:pt>
                <c:pt idx="9631">
                  <c:v>84.94</c:v>
                </c:pt>
                <c:pt idx="9632">
                  <c:v>85.8</c:v>
                </c:pt>
                <c:pt idx="9633">
                  <c:v>85.35</c:v>
                </c:pt>
                <c:pt idx="9634">
                  <c:v>84.73</c:v>
                </c:pt>
                <c:pt idx="9635">
                  <c:v>84.97</c:v>
                </c:pt>
                <c:pt idx="9636">
                  <c:v>84.7</c:v>
                </c:pt>
                <c:pt idx="9637">
                  <c:v>83.86</c:v>
                </c:pt>
                <c:pt idx="9638">
                  <c:v>84.19</c:v>
                </c:pt>
                <c:pt idx="9639">
                  <c:v>83.98</c:v>
                </c:pt>
                <c:pt idx="9640">
                  <c:v>84</c:v>
                </c:pt>
                <c:pt idx="9641">
                  <c:v>82.55</c:v>
                </c:pt>
                <c:pt idx="9642">
                  <c:v>82.95</c:v>
                </c:pt>
                <c:pt idx="9643">
                  <c:v>82.42</c:v>
                </c:pt>
                <c:pt idx="9644">
                  <c:v>82.72</c:v>
                </c:pt>
                <c:pt idx="9645">
                  <c:v>82.49</c:v>
                </c:pt>
                <c:pt idx="9646">
                  <c:v>83.06</c:v>
                </c:pt>
                <c:pt idx="9647">
                  <c:v>82.58</c:v>
                </c:pt>
                <c:pt idx="9648">
                  <c:v>82.19</c:v>
                </c:pt>
                <c:pt idx="9649">
                  <c:v>81.2</c:v>
                </c:pt>
                <c:pt idx="9650">
                  <c:v>80.61</c:v>
                </c:pt>
                <c:pt idx="9651">
                  <c:v>80.06</c:v>
                </c:pt>
                <c:pt idx="9652">
                  <c:v>80.209999999999994</c:v>
                </c:pt>
                <c:pt idx="9653">
                  <c:v>80.78</c:v>
                </c:pt>
                <c:pt idx="9654">
                  <c:v>80.5</c:v>
                </c:pt>
                <c:pt idx="9655">
                  <c:v>79.25</c:v>
                </c:pt>
                <c:pt idx="9656">
                  <c:v>79.22</c:v>
                </c:pt>
                <c:pt idx="9657">
                  <c:v>78.48</c:v>
                </c:pt>
                <c:pt idx="9658">
                  <c:v>79.489999999999995</c:v>
                </c:pt>
                <c:pt idx="9659">
                  <c:v>79.33</c:v>
                </c:pt>
                <c:pt idx="9660">
                  <c:v>80.680000000000007</c:v>
                </c:pt>
                <c:pt idx="9661">
                  <c:v>80.83</c:v>
                </c:pt>
                <c:pt idx="9662">
                  <c:v>79.83</c:v>
                </c:pt>
                <c:pt idx="9663">
                  <c:v>80.25</c:v>
                </c:pt>
                <c:pt idx="9664">
                  <c:v>79.89</c:v>
                </c:pt>
                <c:pt idx="9665">
                  <c:v>80.8</c:v>
                </c:pt>
                <c:pt idx="9666">
                  <c:v>81.510000000000005</c:v>
                </c:pt>
                <c:pt idx="9667">
                  <c:v>81.12</c:v>
                </c:pt>
                <c:pt idx="9668">
                  <c:v>80.64</c:v>
                </c:pt>
                <c:pt idx="9669">
                  <c:v>81</c:v>
                </c:pt>
                <c:pt idx="9670">
                  <c:v>80.73</c:v>
                </c:pt>
                <c:pt idx="9671">
                  <c:v>81.099999999999994</c:v>
                </c:pt>
                <c:pt idx="9672">
                  <c:v>80.11</c:v>
                </c:pt>
                <c:pt idx="9673">
                  <c:v>80.88</c:v>
                </c:pt>
                <c:pt idx="9674">
                  <c:v>80.69</c:v>
                </c:pt>
                <c:pt idx="9675">
                  <c:v>80.25</c:v>
                </c:pt>
                <c:pt idx="9676">
                  <c:v>80.17</c:v>
                </c:pt>
                <c:pt idx="9677">
                  <c:v>80.48</c:v>
                </c:pt>
                <c:pt idx="9678">
                  <c:v>79.95</c:v>
                </c:pt>
                <c:pt idx="9679">
                  <c:v>80.5</c:v>
                </c:pt>
                <c:pt idx="9680">
                  <c:v>80.47</c:v>
                </c:pt>
                <c:pt idx="9681">
                  <c:v>80.98</c:v>
                </c:pt>
                <c:pt idx="9682">
                  <c:v>80.900000000000006</c:v>
                </c:pt>
                <c:pt idx="9683">
                  <c:v>80.13</c:v>
                </c:pt>
                <c:pt idx="9684">
                  <c:v>80.47</c:v>
                </c:pt>
                <c:pt idx="9685">
                  <c:v>80.25</c:v>
                </c:pt>
                <c:pt idx="9686">
                  <c:v>80.23</c:v>
                </c:pt>
                <c:pt idx="9687">
                  <c:v>79.52</c:v>
                </c:pt>
                <c:pt idx="9688">
                  <c:v>79.38</c:v>
                </c:pt>
                <c:pt idx="9689">
                  <c:v>79.62</c:v>
                </c:pt>
                <c:pt idx="9690">
                  <c:v>78.98</c:v>
                </c:pt>
                <c:pt idx="9691">
                  <c:v>78.91</c:v>
                </c:pt>
                <c:pt idx="9692">
                  <c:v>78.92</c:v>
                </c:pt>
                <c:pt idx="9693">
                  <c:v>79.17</c:v>
                </c:pt>
                <c:pt idx="9694">
                  <c:v>78.94</c:v>
                </c:pt>
                <c:pt idx="9695">
                  <c:v>78.75</c:v>
                </c:pt>
                <c:pt idx="9696">
                  <c:v>79.06</c:v>
                </c:pt>
                <c:pt idx="9697">
                  <c:v>79.569999999999993</c:v>
                </c:pt>
                <c:pt idx="9698">
                  <c:v>79.36</c:v>
                </c:pt>
                <c:pt idx="9699">
                  <c:v>78.349999999999994</c:v>
                </c:pt>
                <c:pt idx="9700">
                  <c:v>77.7</c:v>
                </c:pt>
                <c:pt idx="9701">
                  <c:v>77.77</c:v>
                </c:pt>
                <c:pt idx="9702">
                  <c:v>77.72</c:v>
                </c:pt>
                <c:pt idx="9703">
                  <c:v>78.12</c:v>
                </c:pt>
                <c:pt idx="9704">
                  <c:v>79.03</c:v>
                </c:pt>
                <c:pt idx="9705">
                  <c:v>79.36</c:v>
                </c:pt>
                <c:pt idx="9706">
                  <c:v>79.27</c:v>
                </c:pt>
                <c:pt idx="9707">
                  <c:v>78.94</c:v>
                </c:pt>
                <c:pt idx="9708">
                  <c:v>78.48</c:v>
                </c:pt>
                <c:pt idx="9709">
                  <c:v>78.8</c:v>
                </c:pt>
                <c:pt idx="9710">
                  <c:v>79.400000000000006</c:v>
                </c:pt>
                <c:pt idx="9711">
                  <c:v>79.14</c:v>
                </c:pt>
                <c:pt idx="9712">
                  <c:v>78.650000000000006</c:v>
                </c:pt>
                <c:pt idx="9713">
                  <c:v>78.459999999999994</c:v>
                </c:pt>
                <c:pt idx="9714">
                  <c:v>78.12</c:v>
                </c:pt>
                <c:pt idx="9715">
                  <c:v>78.25</c:v>
                </c:pt>
                <c:pt idx="9716">
                  <c:v>78.349999999999994</c:v>
                </c:pt>
                <c:pt idx="9717">
                  <c:v>78.67</c:v>
                </c:pt>
                <c:pt idx="9718">
                  <c:v>78.180000000000007</c:v>
                </c:pt>
                <c:pt idx="9719">
                  <c:v>78.36</c:v>
                </c:pt>
                <c:pt idx="9720">
                  <c:v>78.209999999999994</c:v>
                </c:pt>
                <c:pt idx="9721">
                  <c:v>78.790000000000006</c:v>
                </c:pt>
                <c:pt idx="9722">
                  <c:v>78.41</c:v>
                </c:pt>
                <c:pt idx="9723">
                  <c:v>78.48</c:v>
                </c:pt>
                <c:pt idx="9724">
                  <c:v>78.17</c:v>
                </c:pt>
                <c:pt idx="9725">
                  <c:v>77.33</c:v>
                </c:pt>
                <c:pt idx="9726">
                  <c:v>76.97</c:v>
                </c:pt>
                <c:pt idx="9727">
                  <c:v>77.06</c:v>
                </c:pt>
                <c:pt idx="9728">
                  <c:v>76.97</c:v>
                </c:pt>
                <c:pt idx="9729">
                  <c:v>76.849999999999994</c:v>
                </c:pt>
                <c:pt idx="9730">
                  <c:v>76.760000000000005</c:v>
                </c:pt>
                <c:pt idx="9731">
                  <c:v>76.52</c:v>
                </c:pt>
                <c:pt idx="9732">
                  <c:v>76.42</c:v>
                </c:pt>
                <c:pt idx="9733">
                  <c:v>76.709999999999994</c:v>
                </c:pt>
                <c:pt idx="9734">
                  <c:v>76.900000000000006</c:v>
                </c:pt>
                <c:pt idx="9735">
                  <c:v>76.319999999999993</c:v>
                </c:pt>
                <c:pt idx="9736">
                  <c:v>76.63</c:v>
                </c:pt>
                <c:pt idx="9737">
                  <c:v>77.17</c:v>
                </c:pt>
                <c:pt idx="9738">
                  <c:v>76.849999999999994</c:v>
                </c:pt>
                <c:pt idx="9739">
                  <c:v>77.150000000000006</c:v>
                </c:pt>
                <c:pt idx="9740">
                  <c:v>77.25</c:v>
                </c:pt>
                <c:pt idx="9741">
                  <c:v>76.930000000000007</c:v>
                </c:pt>
                <c:pt idx="9742">
                  <c:v>77.400000000000006</c:v>
                </c:pt>
                <c:pt idx="9743">
                  <c:v>77.22</c:v>
                </c:pt>
                <c:pt idx="9744">
                  <c:v>76.900000000000006</c:v>
                </c:pt>
                <c:pt idx="9745">
                  <c:v>76.52</c:v>
                </c:pt>
                <c:pt idx="9746">
                  <c:v>76.58</c:v>
                </c:pt>
                <c:pt idx="9747">
                  <c:v>76.05</c:v>
                </c:pt>
                <c:pt idx="9748">
                  <c:v>76.62</c:v>
                </c:pt>
                <c:pt idx="9749">
                  <c:v>76.28</c:v>
                </c:pt>
                <c:pt idx="9750">
                  <c:v>75.989999999999995</c:v>
                </c:pt>
                <c:pt idx="9751">
                  <c:v>75.599999999999994</c:v>
                </c:pt>
                <c:pt idx="9752">
                  <c:v>75.69</c:v>
                </c:pt>
                <c:pt idx="9753">
                  <c:v>75.7</c:v>
                </c:pt>
                <c:pt idx="9754">
                  <c:v>75.31</c:v>
                </c:pt>
                <c:pt idx="9755">
                  <c:v>75.66</c:v>
                </c:pt>
                <c:pt idx="9756">
                  <c:v>75.3</c:v>
                </c:pt>
                <c:pt idx="9757">
                  <c:v>75.28</c:v>
                </c:pt>
                <c:pt idx="9758">
                  <c:v>75.58</c:v>
                </c:pt>
                <c:pt idx="9759">
                  <c:v>76.19</c:v>
                </c:pt>
                <c:pt idx="9760">
                  <c:v>76.28</c:v>
                </c:pt>
                <c:pt idx="9761">
                  <c:v>76.58</c:v>
                </c:pt>
                <c:pt idx="9762">
                  <c:v>76.06</c:v>
                </c:pt>
                <c:pt idx="9763">
                  <c:v>76.47</c:v>
                </c:pt>
                <c:pt idx="9764">
                  <c:v>76.349999999999994</c:v>
                </c:pt>
                <c:pt idx="9765">
                  <c:v>76.5</c:v>
                </c:pt>
                <c:pt idx="9766">
                  <c:v>75.930000000000007</c:v>
                </c:pt>
                <c:pt idx="9767">
                  <c:v>75.83</c:v>
                </c:pt>
                <c:pt idx="9768">
                  <c:v>75.89</c:v>
                </c:pt>
                <c:pt idx="9769">
                  <c:v>75.11</c:v>
                </c:pt>
                <c:pt idx="9770">
                  <c:v>75.14</c:v>
                </c:pt>
                <c:pt idx="9771">
                  <c:v>75.17</c:v>
                </c:pt>
                <c:pt idx="9772">
                  <c:v>75.86</c:v>
                </c:pt>
                <c:pt idx="9773">
                  <c:v>75.39</c:v>
                </c:pt>
                <c:pt idx="9774">
                  <c:v>74.930000000000007</c:v>
                </c:pt>
                <c:pt idx="9775">
                  <c:v>75.38</c:v>
                </c:pt>
                <c:pt idx="9776">
                  <c:v>75.19</c:v>
                </c:pt>
                <c:pt idx="9777">
                  <c:v>75.400000000000006</c:v>
                </c:pt>
                <c:pt idx="9778">
                  <c:v>75.650000000000006</c:v>
                </c:pt>
                <c:pt idx="9779">
                  <c:v>75.28</c:v>
                </c:pt>
                <c:pt idx="9780">
                  <c:v>75.180000000000007</c:v>
                </c:pt>
                <c:pt idx="9781">
                  <c:v>74.33</c:v>
                </c:pt>
                <c:pt idx="9782">
                  <c:v>75.040000000000006</c:v>
                </c:pt>
                <c:pt idx="9783">
                  <c:v>74.89</c:v>
                </c:pt>
                <c:pt idx="9784">
                  <c:v>74.489999999999995</c:v>
                </c:pt>
                <c:pt idx="9785">
                  <c:v>74.67</c:v>
                </c:pt>
                <c:pt idx="9786">
                  <c:v>74.83</c:v>
                </c:pt>
                <c:pt idx="9787">
                  <c:v>75.86</c:v>
                </c:pt>
                <c:pt idx="9788">
                  <c:v>75.72</c:v>
                </c:pt>
                <c:pt idx="9789">
                  <c:v>76.23</c:v>
                </c:pt>
                <c:pt idx="9790">
                  <c:v>76.05</c:v>
                </c:pt>
                <c:pt idx="9791">
                  <c:v>76.39</c:v>
                </c:pt>
                <c:pt idx="9792">
                  <c:v>76.52</c:v>
                </c:pt>
                <c:pt idx="9793">
                  <c:v>76.69</c:v>
                </c:pt>
                <c:pt idx="9794">
                  <c:v>77.290000000000006</c:v>
                </c:pt>
                <c:pt idx="9795">
                  <c:v>77.239999999999995</c:v>
                </c:pt>
                <c:pt idx="9796">
                  <c:v>78.08</c:v>
                </c:pt>
                <c:pt idx="9797">
                  <c:v>78.11</c:v>
                </c:pt>
                <c:pt idx="9798">
                  <c:v>78.44</c:v>
                </c:pt>
                <c:pt idx="9799">
                  <c:v>78.64</c:v>
                </c:pt>
                <c:pt idx="9800">
                  <c:v>78.22</c:v>
                </c:pt>
                <c:pt idx="9801">
                  <c:v>78.19</c:v>
                </c:pt>
                <c:pt idx="9802">
                  <c:v>77.97</c:v>
                </c:pt>
                <c:pt idx="9803">
                  <c:v>78.150000000000006</c:v>
                </c:pt>
                <c:pt idx="9804">
                  <c:v>78.260000000000005</c:v>
                </c:pt>
                <c:pt idx="9805">
                  <c:v>78.28</c:v>
                </c:pt>
                <c:pt idx="9806">
                  <c:v>77.8</c:v>
                </c:pt>
                <c:pt idx="9807">
                  <c:v>77.87</c:v>
                </c:pt>
                <c:pt idx="9808">
                  <c:v>77.72</c:v>
                </c:pt>
                <c:pt idx="9809">
                  <c:v>78.209999999999994</c:v>
                </c:pt>
                <c:pt idx="9810">
                  <c:v>77.63</c:v>
                </c:pt>
                <c:pt idx="9811">
                  <c:v>77.19</c:v>
                </c:pt>
                <c:pt idx="9812">
                  <c:v>77.180000000000007</c:v>
                </c:pt>
                <c:pt idx="9813">
                  <c:v>77.010000000000005</c:v>
                </c:pt>
                <c:pt idx="9814">
                  <c:v>76.86</c:v>
                </c:pt>
                <c:pt idx="9815">
                  <c:v>77.36</c:v>
                </c:pt>
                <c:pt idx="9816">
                  <c:v>77.19</c:v>
                </c:pt>
                <c:pt idx="9817">
                  <c:v>77.63</c:v>
                </c:pt>
                <c:pt idx="9818">
                  <c:v>78.52</c:v>
                </c:pt>
                <c:pt idx="9819">
                  <c:v>78.62</c:v>
                </c:pt>
                <c:pt idx="9820">
                  <c:v>78.430000000000007</c:v>
                </c:pt>
                <c:pt idx="9821">
                  <c:v>78.34</c:v>
                </c:pt>
                <c:pt idx="9822">
                  <c:v>78.59</c:v>
                </c:pt>
                <c:pt idx="9823">
                  <c:v>78.86</c:v>
                </c:pt>
                <c:pt idx="9824">
                  <c:v>79.09</c:v>
                </c:pt>
                <c:pt idx="9825">
                  <c:v>79.64</c:v>
                </c:pt>
                <c:pt idx="9826">
                  <c:v>79.34</c:v>
                </c:pt>
                <c:pt idx="9827">
                  <c:v>79.12</c:v>
                </c:pt>
                <c:pt idx="9828">
                  <c:v>79.56</c:v>
                </c:pt>
                <c:pt idx="9829">
                  <c:v>80.14</c:v>
                </c:pt>
                <c:pt idx="9830">
                  <c:v>80.38</c:v>
                </c:pt>
                <c:pt idx="9831">
                  <c:v>80.5</c:v>
                </c:pt>
                <c:pt idx="9832">
                  <c:v>79.8</c:v>
                </c:pt>
                <c:pt idx="9833">
                  <c:v>80.08</c:v>
                </c:pt>
                <c:pt idx="9834">
                  <c:v>80.03</c:v>
                </c:pt>
                <c:pt idx="9835">
                  <c:v>80.37</c:v>
                </c:pt>
                <c:pt idx="9836">
                  <c:v>80.349999999999994</c:v>
                </c:pt>
                <c:pt idx="9837">
                  <c:v>79.66</c:v>
                </c:pt>
                <c:pt idx="9838">
                  <c:v>80.489999999999995</c:v>
                </c:pt>
                <c:pt idx="9839">
                  <c:v>80.95</c:v>
                </c:pt>
                <c:pt idx="9840">
                  <c:v>80.61</c:v>
                </c:pt>
                <c:pt idx="9841">
                  <c:v>80.61</c:v>
                </c:pt>
                <c:pt idx="9842">
                  <c:v>80.95</c:v>
                </c:pt>
                <c:pt idx="9843">
                  <c:v>80.819999999999993</c:v>
                </c:pt>
                <c:pt idx="9844">
                  <c:v>80.78</c:v>
                </c:pt>
                <c:pt idx="9845">
                  <c:v>80.37</c:v>
                </c:pt>
                <c:pt idx="9846">
                  <c:v>80.73</c:v>
                </c:pt>
                <c:pt idx="9847">
                  <c:v>80.41</c:v>
                </c:pt>
                <c:pt idx="9848">
                  <c:v>79.98</c:v>
                </c:pt>
                <c:pt idx="9849">
                  <c:v>80.53</c:v>
                </c:pt>
                <c:pt idx="9850">
                  <c:v>80.45</c:v>
                </c:pt>
                <c:pt idx="9851">
                  <c:v>80.42</c:v>
                </c:pt>
                <c:pt idx="9852">
                  <c:v>80.55</c:v>
                </c:pt>
                <c:pt idx="9853">
                  <c:v>80.39</c:v>
                </c:pt>
                <c:pt idx="9854">
                  <c:v>80.239999999999995</c:v>
                </c:pt>
                <c:pt idx="9855">
                  <c:v>79.760000000000005</c:v>
                </c:pt>
                <c:pt idx="9856">
                  <c:v>80.48</c:v>
                </c:pt>
                <c:pt idx="9857">
                  <c:v>79.900000000000006</c:v>
                </c:pt>
                <c:pt idx="9858">
                  <c:v>79.930000000000007</c:v>
                </c:pt>
                <c:pt idx="9859">
                  <c:v>80.459999999999994</c:v>
                </c:pt>
                <c:pt idx="9860">
                  <c:v>80.989999999999995</c:v>
                </c:pt>
                <c:pt idx="9861">
                  <c:v>80.77</c:v>
                </c:pt>
                <c:pt idx="9862">
                  <c:v>81.09</c:v>
                </c:pt>
                <c:pt idx="9863">
                  <c:v>82.19</c:v>
                </c:pt>
                <c:pt idx="9864">
                  <c:v>82.44</c:v>
                </c:pt>
                <c:pt idx="9865">
                  <c:v>81.900000000000006</c:v>
                </c:pt>
                <c:pt idx="9866">
                  <c:v>81.489999999999995</c:v>
                </c:pt>
                <c:pt idx="9867">
                  <c:v>81.73</c:v>
                </c:pt>
                <c:pt idx="9868">
                  <c:v>81.27</c:v>
                </c:pt>
                <c:pt idx="9869">
                  <c:v>80.84</c:v>
                </c:pt>
                <c:pt idx="9870">
                  <c:v>81.44</c:v>
                </c:pt>
                <c:pt idx="9871">
                  <c:v>81.239999999999995</c:v>
                </c:pt>
                <c:pt idx="9872">
                  <c:v>81.55</c:v>
                </c:pt>
                <c:pt idx="9873">
                  <c:v>81.739999999999995</c:v>
                </c:pt>
                <c:pt idx="9874">
                  <c:v>81.64</c:v>
                </c:pt>
                <c:pt idx="9875">
                  <c:v>81</c:v>
                </c:pt>
                <c:pt idx="9876">
                  <c:v>80.66</c:v>
                </c:pt>
                <c:pt idx="9877">
                  <c:v>80.55</c:v>
                </c:pt>
                <c:pt idx="9878">
                  <c:v>80.28</c:v>
                </c:pt>
                <c:pt idx="9879">
                  <c:v>80.569999999999993</c:v>
                </c:pt>
                <c:pt idx="9880">
                  <c:v>80.89</c:v>
                </c:pt>
                <c:pt idx="9881">
                  <c:v>81</c:v>
                </c:pt>
                <c:pt idx="9882">
                  <c:v>81.14</c:v>
                </c:pt>
                <c:pt idx="9883">
                  <c:v>81.319999999999993</c:v>
                </c:pt>
                <c:pt idx="9884">
                  <c:v>81.790000000000006</c:v>
                </c:pt>
                <c:pt idx="9885">
                  <c:v>81.5</c:v>
                </c:pt>
                <c:pt idx="9886">
                  <c:v>81.44</c:v>
                </c:pt>
                <c:pt idx="9887">
                  <c:v>82.43</c:v>
                </c:pt>
                <c:pt idx="9888">
                  <c:v>82.35</c:v>
                </c:pt>
                <c:pt idx="9889">
                  <c:v>82.18</c:v>
                </c:pt>
                <c:pt idx="9890">
                  <c:v>82.01</c:v>
                </c:pt>
                <c:pt idx="9891">
                  <c:v>82.44</c:v>
                </c:pt>
                <c:pt idx="9892">
                  <c:v>83.47</c:v>
                </c:pt>
                <c:pt idx="9893">
                  <c:v>84.24</c:v>
                </c:pt>
                <c:pt idx="9894">
                  <c:v>85.03</c:v>
                </c:pt>
                <c:pt idx="9895">
                  <c:v>84.55</c:v>
                </c:pt>
                <c:pt idx="9896">
                  <c:v>84.41</c:v>
                </c:pt>
                <c:pt idx="9897">
                  <c:v>84.7</c:v>
                </c:pt>
                <c:pt idx="9898">
                  <c:v>85.03</c:v>
                </c:pt>
                <c:pt idx="9899">
                  <c:v>85.47</c:v>
                </c:pt>
                <c:pt idx="9900">
                  <c:v>86.39</c:v>
                </c:pt>
                <c:pt idx="9901">
                  <c:v>86.27</c:v>
                </c:pt>
                <c:pt idx="9902">
                  <c:v>87.31</c:v>
                </c:pt>
                <c:pt idx="9903">
                  <c:v>86.28</c:v>
                </c:pt>
                <c:pt idx="9904">
                  <c:v>86.07</c:v>
                </c:pt>
                <c:pt idx="9905">
                  <c:v>85.67</c:v>
                </c:pt>
                <c:pt idx="9906">
                  <c:v>86.52</c:v>
                </c:pt>
                <c:pt idx="9907">
                  <c:v>86.65</c:v>
                </c:pt>
                <c:pt idx="9908">
                  <c:v>87.37</c:v>
                </c:pt>
                <c:pt idx="9909">
                  <c:v>86.36</c:v>
                </c:pt>
                <c:pt idx="9910">
                  <c:v>86.86</c:v>
                </c:pt>
                <c:pt idx="9911">
                  <c:v>86.67</c:v>
                </c:pt>
                <c:pt idx="9912">
                  <c:v>86.89</c:v>
                </c:pt>
                <c:pt idx="9913">
                  <c:v>86.8</c:v>
                </c:pt>
                <c:pt idx="9914">
                  <c:v>87.27</c:v>
                </c:pt>
                <c:pt idx="9915">
                  <c:v>88.34</c:v>
                </c:pt>
                <c:pt idx="9916">
                  <c:v>88.53</c:v>
                </c:pt>
                <c:pt idx="9917">
                  <c:v>88.12</c:v>
                </c:pt>
                <c:pt idx="9918">
                  <c:v>87.96</c:v>
                </c:pt>
                <c:pt idx="9919">
                  <c:v>86.77</c:v>
                </c:pt>
                <c:pt idx="9920">
                  <c:v>87.27</c:v>
                </c:pt>
                <c:pt idx="9921">
                  <c:v>86.94</c:v>
                </c:pt>
                <c:pt idx="9922">
                  <c:v>86.24</c:v>
                </c:pt>
                <c:pt idx="9923">
                  <c:v>86.42</c:v>
                </c:pt>
                <c:pt idx="9924">
                  <c:v>85.9</c:v>
                </c:pt>
                <c:pt idx="9925">
                  <c:v>85.8</c:v>
                </c:pt>
                <c:pt idx="9926">
                  <c:v>86.24</c:v>
                </c:pt>
                <c:pt idx="9927">
                  <c:v>86.35</c:v>
                </c:pt>
                <c:pt idx="9928">
                  <c:v>86.16</c:v>
                </c:pt>
                <c:pt idx="9929">
                  <c:v>85.98</c:v>
                </c:pt>
                <c:pt idx="9930">
                  <c:v>85.56</c:v>
                </c:pt>
                <c:pt idx="9931">
                  <c:v>85.95</c:v>
                </c:pt>
                <c:pt idx="9932">
                  <c:v>86.42</c:v>
                </c:pt>
                <c:pt idx="9933">
                  <c:v>86.28</c:v>
                </c:pt>
                <c:pt idx="9934">
                  <c:v>84.73</c:v>
                </c:pt>
                <c:pt idx="9935">
                  <c:v>84.7</c:v>
                </c:pt>
                <c:pt idx="9936">
                  <c:v>84.86</c:v>
                </c:pt>
                <c:pt idx="9937">
                  <c:v>84.23</c:v>
                </c:pt>
                <c:pt idx="9938">
                  <c:v>84.06</c:v>
                </c:pt>
                <c:pt idx="9939">
                  <c:v>83.88</c:v>
                </c:pt>
                <c:pt idx="9940">
                  <c:v>84.14</c:v>
                </c:pt>
                <c:pt idx="9941">
                  <c:v>84.36</c:v>
                </c:pt>
                <c:pt idx="9942">
                  <c:v>83.64</c:v>
                </c:pt>
                <c:pt idx="9943">
                  <c:v>83.39</c:v>
                </c:pt>
                <c:pt idx="9944">
                  <c:v>82.42</c:v>
                </c:pt>
                <c:pt idx="9945">
                  <c:v>82.69</c:v>
                </c:pt>
                <c:pt idx="9946">
                  <c:v>82.75</c:v>
                </c:pt>
                <c:pt idx="9947">
                  <c:v>82.95</c:v>
                </c:pt>
                <c:pt idx="9948">
                  <c:v>83.44</c:v>
                </c:pt>
                <c:pt idx="9949">
                  <c:v>82.73</c:v>
                </c:pt>
                <c:pt idx="9950">
                  <c:v>82.64</c:v>
                </c:pt>
                <c:pt idx="9951">
                  <c:v>82.14</c:v>
                </c:pt>
                <c:pt idx="9952">
                  <c:v>82.26</c:v>
                </c:pt>
                <c:pt idx="9953">
                  <c:v>82.2</c:v>
                </c:pt>
                <c:pt idx="9954">
                  <c:v>81.66</c:v>
                </c:pt>
                <c:pt idx="9955">
                  <c:v>81.62</c:v>
                </c:pt>
                <c:pt idx="9956">
                  <c:v>80.89</c:v>
                </c:pt>
                <c:pt idx="9957">
                  <c:v>80.64</c:v>
                </c:pt>
                <c:pt idx="9958">
                  <c:v>81</c:v>
                </c:pt>
                <c:pt idx="9959">
                  <c:v>80.81</c:v>
                </c:pt>
                <c:pt idx="9960">
                  <c:v>80.45</c:v>
                </c:pt>
                <c:pt idx="9961">
                  <c:v>80.75</c:v>
                </c:pt>
                <c:pt idx="9962">
                  <c:v>80.94</c:v>
                </c:pt>
                <c:pt idx="9963">
                  <c:v>82.47</c:v>
                </c:pt>
                <c:pt idx="9964">
                  <c:v>82.64</c:v>
                </c:pt>
                <c:pt idx="9965">
                  <c:v>83.02</c:v>
                </c:pt>
                <c:pt idx="9966">
                  <c:v>82.51</c:v>
                </c:pt>
                <c:pt idx="9967">
                  <c:v>82.28</c:v>
                </c:pt>
                <c:pt idx="9968">
                  <c:v>82.3</c:v>
                </c:pt>
                <c:pt idx="9969">
                  <c:v>82.48</c:v>
                </c:pt>
                <c:pt idx="9970">
                  <c:v>83.09</c:v>
                </c:pt>
                <c:pt idx="9971">
                  <c:v>83.26</c:v>
                </c:pt>
                <c:pt idx="9972">
                  <c:v>83.38</c:v>
                </c:pt>
                <c:pt idx="9973">
                  <c:v>83.25</c:v>
                </c:pt>
                <c:pt idx="9974">
                  <c:v>82.9</c:v>
                </c:pt>
                <c:pt idx="9975">
                  <c:v>82.76</c:v>
                </c:pt>
                <c:pt idx="9976">
                  <c:v>83.15</c:v>
                </c:pt>
                <c:pt idx="9977">
                  <c:v>83.14</c:v>
                </c:pt>
                <c:pt idx="9978">
                  <c:v>82.47</c:v>
                </c:pt>
                <c:pt idx="9979">
                  <c:v>82.36</c:v>
                </c:pt>
                <c:pt idx="9980">
                  <c:v>82</c:v>
                </c:pt>
                <c:pt idx="9981">
                  <c:v>82.07</c:v>
                </c:pt>
                <c:pt idx="9982">
                  <c:v>82.8</c:v>
                </c:pt>
                <c:pt idx="9983">
                  <c:v>82.58</c:v>
                </c:pt>
                <c:pt idx="9984">
                  <c:v>82.67</c:v>
                </c:pt>
                <c:pt idx="9985">
                  <c:v>82.8</c:v>
                </c:pt>
                <c:pt idx="9986">
                  <c:v>82.06</c:v>
                </c:pt>
                <c:pt idx="9987">
                  <c:v>81.44</c:v>
                </c:pt>
                <c:pt idx="9988">
                  <c:v>81.69</c:v>
                </c:pt>
                <c:pt idx="9989">
                  <c:v>81.48</c:v>
                </c:pt>
                <c:pt idx="9990">
                  <c:v>81.61</c:v>
                </c:pt>
                <c:pt idx="9991">
                  <c:v>81.53</c:v>
                </c:pt>
                <c:pt idx="9992">
                  <c:v>80.55</c:v>
                </c:pt>
                <c:pt idx="9993">
                  <c:v>79.97</c:v>
                </c:pt>
                <c:pt idx="9994">
                  <c:v>80.25</c:v>
                </c:pt>
                <c:pt idx="9995">
                  <c:v>79.44</c:v>
                </c:pt>
                <c:pt idx="9996">
                  <c:v>79.67</c:v>
                </c:pt>
                <c:pt idx="9997">
                  <c:v>79.09</c:v>
                </c:pt>
                <c:pt idx="9998">
                  <c:v>78.92</c:v>
                </c:pt>
                <c:pt idx="9999">
                  <c:v>78.959999999999994</c:v>
                </c:pt>
                <c:pt idx="10000">
                  <c:v>78.22</c:v>
                </c:pt>
                <c:pt idx="10001">
                  <c:v>78.61</c:v>
                </c:pt>
                <c:pt idx="10002">
                  <c:v>77.989999999999995</c:v>
                </c:pt>
                <c:pt idx="10003">
                  <c:v>77.59</c:v>
                </c:pt>
                <c:pt idx="10004">
                  <c:v>77.63</c:v>
                </c:pt>
                <c:pt idx="10005">
                  <c:v>77.45</c:v>
                </c:pt>
                <c:pt idx="10006">
                  <c:v>77.7</c:v>
                </c:pt>
                <c:pt idx="10007">
                  <c:v>77.459999999999994</c:v>
                </c:pt>
                <c:pt idx="10008">
                  <c:v>77.25</c:v>
                </c:pt>
                <c:pt idx="10009">
                  <c:v>76.72</c:v>
                </c:pt>
                <c:pt idx="10010">
                  <c:v>77.17</c:v>
                </c:pt>
                <c:pt idx="10011">
                  <c:v>77.33</c:v>
                </c:pt>
                <c:pt idx="10012">
                  <c:v>78.459999999999994</c:v>
                </c:pt>
                <c:pt idx="10013">
                  <c:v>77.34</c:v>
                </c:pt>
                <c:pt idx="10014">
                  <c:v>77.66</c:v>
                </c:pt>
                <c:pt idx="10015">
                  <c:v>77.56</c:v>
                </c:pt>
                <c:pt idx="10016">
                  <c:v>77.25</c:v>
                </c:pt>
                <c:pt idx="10017">
                  <c:v>77.84</c:v>
                </c:pt>
                <c:pt idx="10018">
                  <c:v>78.28</c:v>
                </c:pt>
                <c:pt idx="10019">
                  <c:v>77.459999999999994</c:v>
                </c:pt>
                <c:pt idx="10020">
                  <c:v>77.23</c:v>
                </c:pt>
                <c:pt idx="10021">
                  <c:v>77.44</c:v>
                </c:pt>
                <c:pt idx="10022">
                  <c:v>76.78</c:v>
                </c:pt>
                <c:pt idx="10023">
                  <c:v>76.52</c:v>
                </c:pt>
                <c:pt idx="10024">
                  <c:v>75.97</c:v>
                </c:pt>
                <c:pt idx="10025">
                  <c:v>76.760000000000005</c:v>
                </c:pt>
                <c:pt idx="10026">
                  <c:v>77.13</c:v>
                </c:pt>
                <c:pt idx="10027">
                  <c:v>77.83</c:v>
                </c:pt>
                <c:pt idx="10028">
                  <c:v>77.75</c:v>
                </c:pt>
                <c:pt idx="10029">
                  <c:v>78.25</c:v>
                </c:pt>
                <c:pt idx="10030">
                  <c:v>78.25</c:v>
                </c:pt>
                <c:pt idx="10031">
                  <c:v>78.709999999999994</c:v>
                </c:pt>
                <c:pt idx="10032">
                  <c:v>79.31</c:v>
                </c:pt>
                <c:pt idx="10033">
                  <c:v>79.12</c:v>
                </c:pt>
                <c:pt idx="10034">
                  <c:v>78.64</c:v>
                </c:pt>
                <c:pt idx="10035">
                  <c:v>78.540000000000006</c:v>
                </c:pt>
                <c:pt idx="10036">
                  <c:v>78.69</c:v>
                </c:pt>
                <c:pt idx="10037">
                  <c:v>79.75</c:v>
                </c:pt>
                <c:pt idx="10038">
                  <c:v>79.81</c:v>
                </c:pt>
                <c:pt idx="10039">
                  <c:v>79.69</c:v>
                </c:pt>
                <c:pt idx="10040">
                  <c:v>80.430000000000007</c:v>
                </c:pt>
                <c:pt idx="10041">
                  <c:v>80.8</c:v>
                </c:pt>
                <c:pt idx="10042">
                  <c:v>81.34</c:v>
                </c:pt>
                <c:pt idx="10043">
                  <c:v>80.69</c:v>
                </c:pt>
                <c:pt idx="10044">
                  <c:v>80.25</c:v>
                </c:pt>
                <c:pt idx="10045">
                  <c:v>79.150000000000006</c:v>
                </c:pt>
                <c:pt idx="10046">
                  <c:v>79.64</c:v>
                </c:pt>
                <c:pt idx="10047">
                  <c:v>79.98</c:v>
                </c:pt>
                <c:pt idx="10048">
                  <c:v>79.97</c:v>
                </c:pt>
                <c:pt idx="10049">
                  <c:v>80.03</c:v>
                </c:pt>
                <c:pt idx="10050">
                  <c:v>80.069999999999993</c:v>
                </c:pt>
                <c:pt idx="10051">
                  <c:v>79.61</c:v>
                </c:pt>
                <c:pt idx="10052">
                  <c:v>79.7</c:v>
                </c:pt>
                <c:pt idx="10053">
                  <c:v>80.56</c:v>
                </c:pt>
                <c:pt idx="10054">
                  <c:v>80.34</c:v>
                </c:pt>
                <c:pt idx="10055">
                  <c:v>80.72</c:v>
                </c:pt>
                <c:pt idx="10056">
                  <c:v>80.89</c:v>
                </c:pt>
                <c:pt idx="10057">
                  <c:v>81</c:v>
                </c:pt>
                <c:pt idx="10058">
                  <c:v>80.94</c:v>
                </c:pt>
                <c:pt idx="10059">
                  <c:v>80.81</c:v>
                </c:pt>
                <c:pt idx="10060">
                  <c:v>80.56</c:v>
                </c:pt>
                <c:pt idx="10061">
                  <c:v>80.64</c:v>
                </c:pt>
                <c:pt idx="10062">
                  <c:v>80.03</c:v>
                </c:pt>
                <c:pt idx="10063">
                  <c:v>79.75</c:v>
                </c:pt>
                <c:pt idx="10064">
                  <c:v>79.31</c:v>
                </c:pt>
                <c:pt idx="10065">
                  <c:v>79.44</c:v>
                </c:pt>
                <c:pt idx="10066">
                  <c:v>79.69</c:v>
                </c:pt>
                <c:pt idx="10067">
                  <c:v>80.52</c:v>
                </c:pt>
                <c:pt idx="10068">
                  <c:v>81.14</c:v>
                </c:pt>
                <c:pt idx="10069">
                  <c:v>81.39</c:v>
                </c:pt>
                <c:pt idx="10070">
                  <c:v>81.19</c:v>
                </c:pt>
                <c:pt idx="10071">
                  <c:v>81.09</c:v>
                </c:pt>
                <c:pt idx="10072">
                  <c:v>80.25</c:v>
                </c:pt>
                <c:pt idx="10073">
                  <c:v>79.39</c:v>
                </c:pt>
                <c:pt idx="10074">
                  <c:v>79.28</c:v>
                </c:pt>
                <c:pt idx="10075">
                  <c:v>79.510000000000005</c:v>
                </c:pt>
                <c:pt idx="10076">
                  <c:v>79.17</c:v>
                </c:pt>
                <c:pt idx="10077">
                  <c:v>78.72</c:v>
                </c:pt>
                <c:pt idx="10078">
                  <c:v>79</c:v>
                </c:pt>
                <c:pt idx="10079">
                  <c:v>78.28</c:v>
                </c:pt>
                <c:pt idx="10080">
                  <c:v>78.19</c:v>
                </c:pt>
                <c:pt idx="10081">
                  <c:v>78</c:v>
                </c:pt>
                <c:pt idx="10082">
                  <c:v>77.849999999999994</c:v>
                </c:pt>
                <c:pt idx="10083">
                  <c:v>77.88</c:v>
                </c:pt>
                <c:pt idx="10084">
                  <c:v>78.28</c:v>
                </c:pt>
                <c:pt idx="10085">
                  <c:v>77.900000000000006</c:v>
                </c:pt>
                <c:pt idx="10086">
                  <c:v>77.12</c:v>
                </c:pt>
                <c:pt idx="10087">
                  <c:v>77.23</c:v>
                </c:pt>
                <c:pt idx="10088">
                  <c:v>77.89</c:v>
                </c:pt>
                <c:pt idx="10089">
                  <c:v>78.12</c:v>
                </c:pt>
                <c:pt idx="10090">
                  <c:v>78.14</c:v>
                </c:pt>
                <c:pt idx="10091">
                  <c:v>78.08</c:v>
                </c:pt>
                <c:pt idx="10092">
                  <c:v>77.69</c:v>
                </c:pt>
                <c:pt idx="10093">
                  <c:v>78.3</c:v>
                </c:pt>
                <c:pt idx="10094">
                  <c:v>78.52</c:v>
                </c:pt>
                <c:pt idx="10095">
                  <c:v>78.69</c:v>
                </c:pt>
                <c:pt idx="10096">
                  <c:v>78.67</c:v>
                </c:pt>
                <c:pt idx="10097">
                  <c:v>78.33</c:v>
                </c:pt>
                <c:pt idx="10098">
                  <c:v>78.040000000000006</c:v>
                </c:pt>
                <c:pt idx="10099">
                  <c:v>77.66</c:v>
                </c:pt>
                <c:pt idx="10100">
                  <c:v>77.75</c:v>
                </c:pt>
                <c:pt idx="10101">
                  <c:v>77.84</c:v>
                </c:pt>
                <c:pt idx="10102">
                  <c:v>77.400000000000006</c:v>
                </c:pt>
                <c:pt idx="10103">
                  <c:v>77.14</c:v>
                </c:pt>
                <c:pt idx="10104">
                  <c:v>77.28</c:v>
                </c:pt>
                <c:pt idx="10105">
                  <c:v>76.95</c:v>
                </c:pt>
                <c:pt idx="10106">
                  <c:v>77.06</c:v>
                </c:pt>
                <c:pt idx="10107">
                  <c:v>76.66</c:v>
                </c:pt>
                <c:pt idx="10108">
                  <c:v>76.47</c:v>
                </c:pt>
                <c:pt idx="10109">
                  <c:v>76.42</c:v>
                </c:pt>
                <c:pt idx="10110">
                  <c:v>76.489999999999995</c:v>
                </c:pt>
                <c:pt idx="10111">
                  <c:v>76.81</c:v>
                </c:pt>
                <c:pt idx="10112">
                  <c:v>76.72</c:v>
                </c:pt>
                <c:pt idx="10113">
                  <c:v>77.27</c:v>
                </c:pt>
                <c:pt idx="10114">
                  <c:v>76.67</c:v>
                </c:pt>
                <c:pt idx="10115">
                  <c:v>76.61</c:v>
                </c:pt>
                <c:pt idx="10116">
                  <c:v>76.66</c:v>
                </c:pt>
                <c:pt idx="10117">
                  <c:v>76.91</c:v>
                </c:pt>
                <c:pt idx="10118">
                  <c:v>76.23</c:v>
                </c:pt>
                <c:pt idx="10119">
                  <c:v>75.83</c:v>
                </c:pt>
                <c:pt idx="10120">
                  <c:v>75.63</c:v>
                </c:pt>
                <c:pt idx="10121">
                  <c:v>75.75</c:v>
                </c:pt>
                <c:pt idx="10122">
                  <c:v>76.19</c:v>
                </c:pt>
                <c:pt idx="10123">
                  <c:v>75.91</c:v>
                </c:pt>
                <c:pt idx="10124">
                  <c:v>76.38</c:v>
                </c:pt>
                <c:pt idx="10125">
                  <c:v>76.430000000000007</c:v>
                </c:pt>
                <c:pt idx="10126">
                  <c:v>76.42</c:v>
                </c:pt>
                <c:pt idx="10127">
                  <c:v>76.33</c:v>
                </c:pt>
                <c:pt idx="10128">
                  <c:v>76.25</c:v>
                </c:pt>
                <c:pt idx="10129">
                  <c:v>76.099999999999994</c:v>
                </c:pt>
                <c:pt idx="10130">
                  <c:v>76.150000000000006</c:v>
                </c:pt>
                <c:pt idx="10131">
                  <c:v>76.099999999999994</c:v>
                </c:pt>
                <c:pt idx="10132">
                  <c:v>75.78</c:v>
                </c:pt>
                <c:pt idx="10133">
                  <c:v>75.8</c:v>
                </c:pt>
                <c:pt idx="10134">
                  <c:v>75.099999999999994</c:v>
                </c:pt>
                <c:pt idx="10135">
                  <c:v>75.28</c:v>
                </c:pt>
                <c:pt idx="10136">
                  <c:v>75.09</c:v>
                </c:pt>
                <c:pt idx="10137">
                  <c:v>75.2</c:v>
                </c:pt>
                <c:pt idx="10138">
                  <c:v>74.89</c:v>
                </c:pt>
                <c:pt idx="10139">
                  <c:v>75.02</c:v>
                </c:pt>
                <c:pt idx="10140">
                  <c:v>75.72</c:v>
                </c:pt>
                <c:pt idx="10141">
                  <c:v>75.28</c:v>
                </c:pt>
                <c:pt idx="10142">
                  <c:v>74.510000000000005</c:v>
                </c:pt>
                <c:pt idx="10143">
                  <c:v>74.290000000000006</c:v>
                </c:pt>
                <c:pt idx="10144">
                  <c:v>74.22</c:v>
                </c:pt>
                <c:pt idx="10145">
                  <c:v>73.98</c:v>
                </c:pt>
                <c:pt idx="10146">
                  <c:v>73.510000000000005</c:v>
                </c:pt>
                <c:pt idx="10147">
                  <c:v>73.290000000000006</c:v>
                </c:pt>
                <c:pt idx="10148">
                  <c:v>73.2</c:v>
                </c:pt>
                <c:pt idx="10149">
                  <c:v>73.25</c:v>
                </c:pt>
                <c:pt idx="10150">
                  <c:v>73.290000000000006</c:v>
                </c:pt>
                <c:pt idx="10151">
                  <c:v>73.290000000000006</c:v>
                </c:pt>
                <c:pt idx="10152">
                  <c:v>74.31</c:v>
                </c:pt>
                <c:pt idx="10153">
                  <c:v>75.03</c:v>
                </c:pt>
                <c:pt idx="10154">
                  <c:v>74.8</c:v>
                </c:pt>
                <c:pt idx="10155">
                  <c:v>74.709999999999994</c:v>
                </c:pt>
                <c:pt idx="10156">
                  <c:v>75.510000000000005</c:v>
                </c:pt>
                <c:pt idx="10157">
                  <c:v>75.349999999999994</c:v>
                </c:pt>
                <c:pt idx="10158">
                  <c:v>75.97</c:v>
                </c:pt>
                <c:pt idx="10159">
                  <c:v>75.709999999999994</c:v>
                </c:pt>
                <c:pt idx="10160">
                  <c:v>75.489999999999995</c:v>
                </c:pt>
                <c:pt idx="10161">
                  <c:v>75.599999999999994</c:v>
                </c:pt>
                <c:pt idx="10162">
                  <c:v>75.25</c:v>
                </c:pt>
                <c:pt idx="10163">
                  <c:v>75.78</c:v>
                </c:pt>
                <c:pt idx="10164">
                  <c:v>76.28</c:v>
                </c:pt>
                <c:pt idx="10165">
                  <c:v>76.05</c:v>
                </c:pt>
                <c:pt idx="10166">
                  <c:v>76.02</c:v>
                </c:pt>
                <c:pt idx="10167">
                  <c:v>75.650000000000006</c:v>
                </c:pt>
                <c:pt idx="10168">
                  <c:v>74.959999999999994</c:v>
                </c:pt>
                <c:pt idx="10169">
                  <c:v>75.03</c:v>
                </c:pt>
                <c:pt idx="10170">
                  <c:v>74.66</c:v>
                </c:pt>
                <c:pt idx="10171">
                  <c:v>74.91</c:v>
                </c:pt>
                <c:pt idx="10172">
                  <c:v>74.34</c:v>
                </c:pt>
                <c:pt idx="10173">
                  <c:v>73.739999999999995</c:v>
                </c:pt>
                <c:pt idx="10174">
                  <c:v>74</c:v>
                </c:pt>
                <c:pt idx="10175">
                  <c:v>73.56</c:v>
                </c:pt>
                <c:pt idx="10176">
                  <c:v>73.95</c:v>
                </c:pt>
                <c:pt idx="10177">
                  <c:v>74.19</c:v>
                </c:pt>
                <c:pt idx="10178">
                  <c:v>74.849999999999994</c:v>
                </c:pt>
                <c:pt idx="10179">
                  <c:v>74.88</c:v>
                </c:pt>
                <c:pt idx="10180">
                  <c:v>74.81</c:v>
                </c:pt>
                <c:pt idx="10181">
                  <c:v>76.010000000000005</c:v>
                </c:pt>
                <c:pt idx="10182">
                  <c:v>75.87</c:v>
                </c:pt>
                <c:pt idx="10183">
                  <c:v>75.45</c:v>
                </c:pt>
                <c:pt idx="10184">
                  <c:v>75.5</c:v>
                </c:pt>
                <c:pt idx="10185">
                  <c:v>74.97</c:v>
                </c:pt>
                <c:pt idx="10186">
                  <c:v>75.239999999999995</c:v>
                </c:pt>
                <c:pt idx="10187">
                  <c:v>75.72</c:v>
                </c:pt>
                <c:pt idx="10188">
                  <c:v>76.11</c:v>
                </c:pt>
                <c:pt idx="10189">
                  <c:v>75.77</c:v>
                </c:pt>
                <c:pt idx="10190">
                  <c:v>75.44</c:v>
                </c:pt>
                <c:pt idx="10191">
                  <c:v>75.02</c:v>
                </c:pt>
                <c:pt idx="10192">
                  <c:v>74.7</c:v>
                </c:pt>
                <c:pt idx="10193">
                  <c:v>74.58</c:v>
                </c:pt>
                <c:pt idx="10194">
                  <c:v>74.56</c:v>
                </c:pt>
                <c:pt idx="10195">
                  <c:v>74.92</c:v>
                </c:pt>
                <c:pt idx="10196">
                  <c:v>75.37</c:v>
                </c:pt>
                <c:pt idx="10197">
                  <c:v>75.209999999999994</c:v>
                </c:pt>
                <c:pt idx="10198">
                  <c:v>75.44</c:v>
                </c:pt>
                <c:pt idx="10199">
                  <c:v>76.41</c:v>
                </c:pt>
                <c:pt idx="10200">
                  <c:v>76.42</c:v>
                </c:pt>
                <c:pt idx="10201">
                  <c:v>75.48</c:v>
                </c:pt>
                <c:pt idx="10202">
                  <c:v>75.55</c:v>
                </c:pt>
                <c:pt idx="10203">
                  <c:v>75.430000000000007</c:v>
                </c:pt>
                <c:pt idx="10204">
                  <c:v>75.680000000000007</c:v>
                </c:pt>
                <c:pt idx="10205">
                  <c:v>75.44</c:v>
                </c:pt>
                <c:pt idx="10206">
                  <c:v>75.099999999999994</c:v>
                </c:pt>
                <c:pt idx="10207">
                  <c:v>74.150000000000006</c:v>
                </c:pt>
                <c:pt idx="10208">
                  <c:v>74.459999999999994</c:v>
                </c:pt>
                <c:pt idx="10209">
                  <c:v>74.3</c:v>
                </c:pt>
                <c:pt idx="10210">
                  <c:v>73.7</c:v>
                </c:pt>
                <c:pt idx="10211">
                  <c:v>74.28</c:v>
                </c:pt>
                <c:pt idx="10212">
                  <c:v>74.28</c:v>
                </c:pt>
                <c:pt idx="10213">
                  <c:v>73.900000000000006</c:v>
                </c:pt>
                <c:pt idx="10214">
                  <c:v>74.53</c:v>
                </c:pt>
                <c:pt idx="10215">
                  <c:v>74.66</c:v>
                </c:pt>
                <c:pt idx="10216">
                  <c:v>74.19</c:v>
                </c:pt>
                <c:pt idx="10217">
                  <c:v>75.489999999999995</c:v>
                </c:pt>
                <c:pt idx="10218">
                  <c:v>74.73</c:v>
                </c:pt>
                <c:pt idx="10219">
                  <c:v>75</c:v>
                </c:pt>
                <c:pt idx="10220">
                  <c:v>73.989999999999995</c:v>
                </c:pt>
                <c:pt idx="10221">
                  <c:v>74.92</c:v>
                </c:pt>
                <c:pt idx="10222">
                  <c:v>74.680000000000007</c:v>
                </c:pt>
                <c:pt idx="10223">
                  <c:v>74.7</c:v>
                </c:pt>
                <c:pt idx="10224">
                  <c:v>73.959999999999994</c:v>
                </c:pt>
                <c:pt idx="10225">
                  <c:v>74.06</c:v>
                </c:pt>
                <c:pt idx="10226">
                  <c:v>73.849999999999994</c:v>
                </c:pt>
                <c:pt idx="10227">
                  <c:v>74.31</c:v>
                </c:pt>
                <c:pt idx="10228">
                  <c:v>74.05</c:v>
                </c:pt>
                <c:pt idx="10229">
                  <c:v>74.25</c:v>
                </c:pt>
                <c:pt idx="10230">
                  <c:v>73.91</c:v>
                </c:pt>
                <c:pt idx="10231">
                  <c:v>74.11</c:v>
                </c:pt>
                <c:pt idx="10232">
                  <c:v>74.290000000000006</c:v>
                </c:pt>
                <c:pt idx="10233">
                  <c:v>73.77</c:v>
                </c:pt>
                <c:pt idx="10234">
                  <c:v>73.72</c:v>
                </c:pt>
                <c:pt idx="10235">
                  <c:v>74.040000000000006</c:v>
                </c:pt>
                <c:pt idx="10236">
                  <c:v>74.14</c:v>
                </c:pt>
                <c:pt idx="10237">
                  <c:v>74.62</c:v>
                </c:pt>
                <c:pt idx="10238">
                  <c:v>74.819999999999993</c:v>
                </c:pt>
                <c:pt idx="10239">
                  <c:v>75.22</c:v>
                </c:pt>
                <c:pt idx="10240">
                  <c:v>76.05</c:v>
                </c:pt>
                <c:pt idx="10241">
                  <c:v>75.510000000000005</c:v>
                </c:pt>
                <c:pt idx="10242">
                  <c:v>76.38</c:v>
                </c:pt>
                <c:pt idx="10243">
                  <c:v>77.3</c:v>
                </c:pt>
                <c:pt idx="10244">
                  <c:v>77.22</c:v>
                </c:pt>
                <c:pt idx="10245">
                  <c:v>77.13</c:v>
                </c:pt>
                <c:pt idx="10246">
                  <c:v>76.84</c:v>
                </c:pt>
                <c:pt idx="10247">
                  <c:v>76.3</c:v>
                </c:pt>
                <c:pt idx="10248">
                  <c:v>76.59</c:v>
                </c:pt>
                <c:pt idx="10249">
                  <c:v>77.58</c:v>
                </c:pt>
                <c:pt idx="10250">
                  <c:v>77.48</c:v>
                </c:pt>
                <c:pt idx="10251">
                  <c:v>78.36</c:v>
                </c:pt>
                <c:pt idx="10252">
                  <c:v>79.099999999999994</c:v>
                </c:pt>
                <c:pt idx="10253">
                  <c:v>78.959999999999994</c:v>
                </c:pt>
                <c:pt idx="10254">
                  <c:v>78.72</c:v>
                </c:pt>
                <c:pt idx="10255">
                  <c:v>78.31</c:v>
                </c:pt>
                <c:pt idx="10256">
                  <c:v>78.63</c:v>
                </c:pt>
                <c:pt idx="10257">
                  <c:v>78.44</c:v>
                </c:pt>
                <c:pt idx="10258">
                  <c:v>79.3</c:v>
                </c:pt>
                <c:pt idx="10259">
                  <c:v>80.2</c:v>
                </c:pt>
                <c:pt idx="10260">
                  <c:v>79.45</c:v>
                </c:pt>
                <c:pt idx="10261">
                  <c:v>79.41</c:v>
                </c:pt>
                <c:pt idx="10262">
                  <c:v>79.03</c:v>
                </c:pt>
                <c:pt idx="10263">
                  <c:v>79.09</c:v>
                </c:pt>
                <c:pt idx="10264">
                  <c:v>77.89</c:v>
                </c:pt>
                <c:pt idx="10265">
                  <c:v>78</c:v>
                </c:pt>
                <c:pt idx="10266">
                  <c:v>77.3</c:v>
                </c:pt>
                <c:pt idx="10267">
                  <c:v>77.33</c:v>
                </c:pt>
                <c:pt idx="10268">
                  <c:v>76.87</c:v>
                </c:pt>
                <c:pt idx="10269">
                  <c:v>77.5</c:v>
                </c:pt>
                <c:pt idx="10270">
                  <c:v>77.37</c:v>
                </c:pt>
                <c:pt idx="10271">
                  <c:v>77.37</c:v>
                </c:pt>
                <c:pt idx="10272">
                  <c:v>77.2</c:v>
                </c:pt>
                <c:pt idx="10273">
                  <c:v>76.5</c:v>
                </c:pt>
                <c:pt idx="10274">
                  <c:v>76.319999999999993</c:v>
                </c:pt>
                <c:pt idx="10275">
                  <c:v>76.45</c:v>
                </c:pt>
                <c:pt idx="10276">
                  <c:v>76.37</c:v>
                </c:pt>
                <c:pt idx="10277">
                  <c:v>75.09</c:v>
                </c:pt>
                <c:pt idx="10278">
                  <c:v>75.19</c:v>
                </c:pt>
                <c:pt idx="10279">
                  <c:v>76.63</c:v>
                </c:pt>
                <c:pt idx="10280">
                  <c:v>77.459999999999994</c:v>
                </c:pt>
                <c:pt idx="10281">
                  <c:v>77.22</c:v>
                </c:pt>
                <c:pt idx="10282">
                  <c:v>76.89</c:v>
                </c:pt>
                <c:pt idx="10283">
                  <c:v>77.11</c:v>
                </c:pt>
                <c:pt idx="10284">
                  <c:v>77.12</c:v>
                </c:pt>
                <c:pt idx="10285">
                  <c:v>76.790000000000006</c:v>
                </c:pt>
                <c:pt idx="10286">
                  <c:v>78.180000000000007</c:v>
                </c:pt>
                <c:pt idx="10287">
                  <c:v>77.83</c:v>
                </c:pt>
                <c:pt idx="10288">
                  <c:v>77.12</c:v>
                </c:pt>
                <c:pt idx="10289">
                  <c:v>77.64</c:v>
                </c:pt>
                <c:pt idx="10290">
                  <c:v>78.069999999999993</c:v>
                </c:pt>
                <c:pt idx="10291">
                  <c:v>78.48</c:v>
                </c:pt>
                <c:pt idx="10292">
                  <c:v>78.510000000000005</c:v>
                </c:pt>
                <c:pt idx="10293">
                  <c:v>78.22</c:v>
                </c:pt>
                <c:pt idx="10294">
                  <c:v>78.48</c:v>
                </c:pt>
                <c:pt idx="10295">
                  <c:v>78.430000000000007</c:v>
                </c:pt>
                <c:pt idx="10296">
                  <c:v>79.290000000000006</c:v>
                </c:pt>
                <c:pt idx="10297">
                  <c:v>79.28</c:v>
                </c:pt>
                <c:pt idx="10298">
                  <c:v>79.83</c:v>
                </c:pt>
                <c:pt idx="10299">
                  <c:v>79.36</c:v>
                </c:pt>
                <c:pt idx="10300">
                  <c:v>79.209999999999994</c:v>
                </c:pt>
                <c:pt idx="10301">
                  <c:v>78.44</c:v>
                </c:pt>
                <c:pt idx="10302">
                  <c:v>78.38</c:v>
                </c:pt>
                <c:pt idx="10303">
                  <c:v>78.75</c:v>
                </c:pt>
                <c:pt idx="10304">
                  <c:v>78.67</c:v>
                </c:pt>
                <c:pt idx="10305">
                  <c:v>78.62</c:v>
                </c:pt>
                <c:pt idx="10306">
                  <c:v>78.459999999999994</c:v>
                </c:pt>
                <c:pt idx="10307">
                  <c:v>78.92</c:v>
                </c:pt>
                <c:pt idx="10308">
                  <c:v>78.650000000000006</c:v>
                </c:pt>
                <c:pt idx="10309">
                  <c:v>79.59</c:v>
                </c:pt>
                <c:pt idx="10310">
                  <c:v>80.31</c:v>
                </c:pt>
                <c:pt idx="10311">
                  <c:v>80.56</c:v>
                </c:pt>
                <c:pt idx="10312">
                  <c:v>80.3</c:v>
                </c:pt>
                <c:pt idx="10313">
                  <c:v>80.67</c:v>
                </c:pt>
                <c:pt idx="10314">
                  <c:v>80.92</c:v>
                </c:pt>
                <c:pt idx="10315">
                  <c:v>80.25</c:v>
                </c:pt>
                <c:pt idx="10316">
                  <c:v>80.319999999999993</c:v>
                </c:pt>
                <c:pt idx="10317">
                  <c:v>80.260000000000005</c:v>
                </c:pt>
                <c:pt idx="10318">
                  <c:v>80.3</c:v>
                </c:pt>
                <c:pt idx="10319">
                  <c:v>80.14</c:v>
                </c:pt>
                <c:pt idx="10320">
                  <c:v>80.930000000000007</c:v>
                </c:pt>
                <c:pt idx="10321">
                  <c:v>80.81</c:v>
                </c:pt>
                <c:pt idx="10322">
                  <c:v>80.56</c:v>
                </c:pt>
                <c:pt idx="10323">
                  <c:v>79.94</c:v>
                </c:pt>
                <c:pt idx="10324">
                  <c:v>80.39</c:v>
                </c:pt>
                <c:pt idx="10325">
                  <c:v>81.239999999999995</c:v>
                </c:pt>
                <c:pt idx="10326">
                  <c:v>81.62</c:v>
                </c:pt>
                <c:pt idx="10327">
                  <c:v>81.3</c:v>
                </c:pt>
                <c:pt idx="10328">
                  <c:v>81.16</c:v>
                </c:pt>
                <c:pt idx="10329">
                  <c:v>81.56</c:v>
                </c:pt>
                <c:pt idx="10330">
                  <c:v>81.09</c:v>
                </c:pt>
                <c:pt idx="10331">
                  <c:v>81.73</c:v>
                </c:pt>
                <c:pt idx="10332">
                  <c:v>81.64</c:v>
                </c:pt>
                <c:pt idx="10333">
                  <c:v>81.36</c:v>
                </c:pt>
                <c:pt idx="10334">
                  <c:v>80.7</c:v>
                </c:pt>
                <c:pt idx="10335">
                  <c:v>80.239999999999995</c:v>
                </c:pt>
                <c:pt idx="10336">
                  <c:v>80.36</c:v>
                </c:pt>
                <c:pt idx="10337">
                  <c:v>79.95</c:v>
                </c:pt>
                <c:pt idx="10338">
                  <c:v>79.930000000000007</c:v>
                </c:pt>
                <c:pt idx="10339">
                  <c:v>79.62</c:v>
                </c:pt>
                <c:pt idx="10340">
                  <c:v>79.52</c:v>
                </c:pt>
                <c:pt idx="10341">
                  <c:v>78.94</c:v>
                </c:pt>
                <c:pt idx="10342">
                  <c:v>79.2</c:v>
                </c:pt>
                <c:pt idx="10343">
                  <c:v>79.42</c:v>
                </c:pt>
                <c:pt idx="10344">
                  <c:v>79.040000000000006</c:v>
                </c:pt>
                <c:pt idx="10345">
                  <c:v>79.09</c:v>
                </c:pt>
                <c:pt idx="10346">
                  <c:v>79.02</c:v>
                </c:pt>
                <c:pt idx="10347">
                  <c:v>79.150000000000006</c:v>
                </c:pt>
                <c:pt idx="10348">
                  <c:v>78.59</c:v>
                </c:pt>
                <c:pt idx="10349">
                  <c:v>78.69</c:v>
                </c:pt>
                <c:pt idx="10350">
                  <c:v>78.67</c:v>
                </c:pt>
                <c:pt idx="10351">
                  <c:v>79.13</c:v>
                </c:pt>
                <c:pt idx="10352">
                  <c:v>79.13</c:v>
                </c:pt>
                <c:pt idx="10353">
                  <c:v>79.489999999999995</c:v>
                </c:pt>
                <c:pt idx="10354">
                  <c:v>79.77</c:v>
                </c:pt>
                <c:pt idx="10355">
                  <c:v>79.48</c:v>
                </c:pt>
                <c:pt idx="10356">
                  <c:v>79.52</c:v>
                </c:pt>
                <c:pt idx="10357">
                  <c:v>79.12</c:v>
                </c:pt>
                <c:pt idx="10358">
                  <c:v>79.180000000000007</c:v>
                </c:pt>
                <c:pt idx="10359">
                  <c:v>79.27</c:v>
                </c:pt>
                <c:pt idx="10360">
                  <c:v>78.69</c:v>
                </c:pt>
                <c:pt idx="10361">
                  <c:v>78.48</c:v>
                </c:pt>
                <c:pt idx="10362">
                  <c:v>78.62</c:v>
                </c:pt>
                <c:pt idx="10363">
                  <c:v>78.27</c:v>
                </c:pt>
                <c:pt idx="10364">
                  <c:v>78.864999999999995</c:v>
                </c:pt>
                <c:pt idx="10365">
                  <c:v>78.83</c:v>
                </c:pt>
                <c:pt idx="10366">
                  <c:v>79.48</c:v>
                </c:pt>
                <c:pt idx="10367">
                  <c:v>79.400000000000006</c:v>
                </c:pt>
                <c:pt idx="10368">
                  <c:v>79.900000000000006</c:v>
                </c:pt>
                <c:pt idx="10369">
                  <c:v>79.739999999999995</c:v>
                </c:pt>
                <c:pt idx="10370">
                  <c:v>79.180000000000007</c:v>
                </c:pt>
                <c:pt idx="10371">
                  <c:v>80.03</c:v>
                </c:pt>
                <c:pt idx="10372">
                  <c:v>79.86</c:v>
                </c:pt>
                <c:pt idx="10373">
                  <c:v>80.16</c:v>
                </c:pt>
                <c:pt idx="10374">
                  <c:v>80.52</c:v>
                </c:pt>
                <c:pt idx="10375">
                  <c:v>80.25</c:v>
                </c:pt>
                <c:pt idx="10376">
                  <c:v>79.78</c:v>
                </c:pt>
                <c:pt idx="10377">
                  <c:v>79.709999999999994</c:v>
                </c:pt>
                <c:pt idx="10378">
                  <c:v>79.849999999999994</c:v>
                </c:pt>
                <c:pt idx="10379">
                  <c:v>79.819999999999993</c:v>
                </c:pt>
                <c:pt idx="10380">
                  <c:v>79.900000000000006</c:v>
                </c:pt>
                <c:pt idx="10381">
                  <c:v>79.569999999999993</c:v>
                </c:pt>
                <c:pt idx="10382">
                  <c:v>79.08</c:v>
                </c:pt>
                <c:pt idx="10383">
                  <c:v>79.34</c:v>
                </c:pt>
                <c:pt idx="10384">
                  <c:v>79.33</c:v>
                </c:pt>
                <c:pt idx="10385">
                  <c:v>79.28</c:v>
                </c:pt>
                <c:pt idx="10386">
                  <c:v>79.12</c:v>
                </c:pt>
                <c:pt idx="10387">
                  <c:v>79.010000000000005</c:v>
                </c:pt>
                <c:pt idx="10388">
                  <c:v>79.53</c:v>
                </c:pt>
                <c:pt idx="10389">
                  <c:v>79.94</c:v>
                </c:pt>
                <c:pt idx="10390">
                  <c:v>80.260000000000005</c:v>
                </c:pt>
                <c:pt idx="10391">
                  <c:v>80.11</c:v>
                </c:pt>
                <c:pt idx="10392">
                  <c:v>79.959999999999994</c:v>
                </c:pt>
                <c:pt idx="10393">
                  <c:v>80.069999999999993</c:v>
                </c:pt>
                <c:pt idx="10394">
                  <c:v>79.95</c:v>
                </c:pt>
                <c:pt idx="10395">
                  <c:v>79.489999999999995</c:v>
                </c:pt>
                <c:pt idx="10396">
                  <c:v>80.040000000000006</c:v>
                </c:pt>
                <c:pt idx="10397">
                  <c:v>79.709999999999994</c:v>
                </c:pt>
                <c:pt idx="10398">
                  <c:v>79.7</c:v>
                </c:pt>
                <c:pt idx="10399">
                  <c:v>79.69</c:v>
                </c:pt>
                <c:pt idx="10400">
                  <c:v>79.7</c:v>
                </c:pt>
                <c:pt idx="10401">
                  <c:v>79.27</c:v>
                </c:pt>
                <c:pt idx="10402">
                  <c:v>79.47</c:v>
                </c:pt>
                <c:pt idx="10403">
                  <c:v>79.28</c:v>
                </c:pt>
                <c:pt idx="10404">
                  <c:v>79.150000000000006</c:v>
                </c:pt>
                <c:pt idx="10405">
                  <c:v>79.06</c:v>
                </c:pt>
                <c:pt idx="10406">
                  <c:v>78.77</c:v>
                </c:pt>
                <c:pt idx="10407">
                  <c:v>78.855000000000004</c:v>
                </c:pt>
                <c:pt idx="10408">
                  <c:v>78.91</c:v>
                </c:pt>
                <c:pt idx="10409">
                  <c:v>79.2</c:v>
                </c:pt>
                <c:pt idx="10410">
                  <c:v>79.27</c:v>
                </c:pt>
                <c:pt idx="10411">
                  <c:v>79.59</c:v>
                </c:pt>
                <c:pt idx="10412">
                  <c:v>79.69</c:v>
                </c:pt>
                <c:pt idx="10413">
                  <c:v>79.94</c:v>
                </c:pt>
                <c:pt idx="10414">
                  <c:v>80.290000000000006</c:v>
                </c:pt>
                <c:pt idx="10415">
                  <c:v>80.319999999999993</c:v>
                </c:pt>
                <c:pt idx="10416">
                  <c:v>80.44</c:v>
                </c:pt>
                <c:pt idx="10417">
                  <c:v>80.86</c:v>
                </c:pt>
                <c:pt idx="10418">
                  <c:v>81.42</c:v>
                </c:pt>
                <c:pt idx="10419">
                  <c:v>81.59</c:v>
                </c:pt>
                <c:pt idx="10420">
                  <c:v>81.650000000000006</c:v>
                </c:pt>
                <c:pt idx="10421">
                  <c:v>81.239999999999995</c:v>
                </c:pt>
                <c:pt idx="10422">
                  <c:v>81.08</c:v>
                </c:pt>
                <c:pt idx="10423">
                  <c:v>81.81</c:v>
                </c:pt>
                <c:pt idx="10424">
                  <c:v>82.2</c:v>
                </c:pt>
                <c:pt idx="10425">
                  <c:v>82.43</c:v>
                </c:pt>
                <c:pt idx="10426">
                  <c:v>82.525000000000006</c:v>
                </c:pt>
                <c:pt idx="10427">
                  <c:v>82.34</c:v>
                </c:pt>
                <c:pt idx="10428">
                  <c:v>82.49</c:v>
                </c:pt>
                <c:pt idx="10429">
                  <c:v>83.17</c:v>
                </c:pt>
                <c:pt idx="10430">
                  <c:v>83.16</c:v>
                </c:pt>
                <c:pt idx="10431">
                  <c:v>82.9</c:v>
                </c:pt>
                <c:pt idx="10432">
                  <c:v>82.6</c:v>
                </c:pt>
                <c:pt idx="10433">
                  <c:v>82.855000000000004</c:v>
                </c:pt>
                <c:pt idx="10434">
                  <c:v>82.2</c:v>
                </c:pt>
                <c:pt idx="10435">
                  <c:v>82.32</c:v>
                </c:pt>
                <c:pt idx="10436">
                  <c:v>82.47</c:v>
                </c:pt>
                <c:pt idx="10437">
                  <c:v>82.64</c:v>
                </c:pt>
                <c:pt idx="10438">
                  <c:v>82.415000000000006</c:v>
                </c:pt>
                <c:pt idx="10439">
                  <c:v>82.234999999999999</c:v>
                </c:pt>
                <c:pt idx="10440">
                  <c:v>81.83</c:v>
                </c:pt>
                <c:pt idx="10441">
                  <c:v>81.254999999999995</c:v>
                </c:pt>
                <c:pt idx="10442">
                  <c:v>82.224999999999994</c:v>
                </c:pt>
                <c:pt idx="10443">
                  <c:v>81.605000000000004</c:v>
                </c:pt>
                <c:pt idx="10444">
                  <c:v>81.56</c:v>
                </c:pt>
                <c:pt idx="10445">
                  <c:v>82.564999999999998</c:v>
                </c:pt>
                <c:pt idx="10446">
                  <c:v>82.4</c:v>
                </c:pt>
                <c:pt idx="10447">
                  <c:v>82.62</c:v>
                </c:pt>
                <c:pt idx="10448">
                  <c:v>82.54</c:v>
                </c:pt>
                <c:pt idx="10449">
                  <c:v>82.76</c:v>
                </c:pt>
                <c:pt idx="10450">
                  <c:v>82.88</c:v>
                </c:pt>
                <c:pt idx="10451">
                  <c:v>81.72</c:v>
                </c:pt>
                <c:pt idx="10452">
                  <c:v>82.01</c:v>
                </c:pt>
                <c:pt idx="10453">
                  <c:v>81.885000000000005</c:v>
                </c:pt>
                <c:pt idx="10454">
                  <c:v>82.23</c:v>
                </c:pt>
                <c:pt idx="10455">
                  <c:v>82.95</c:v>
                </c:pt>
                <c:pt idx="10456">
                  <c:v>83.495000000000005</c:v>
                </c:pt>
                <c:pt idx="10457">
                  <c:v>83.314999999999998</c:v>
                </c:pt>
                <c:pt idx="10458">
                  <c:v>83.56</c:v>
                </c:pt>
                <c:pt idx="10459">
                  <c:v>83.65</c:v>
                </c:pt>
                <c:pt idx="10460">
                  <c:v>83.78</c:v>
                </c:pt>
                <c:pt idx="10461">
                  <c:v>83.44</c:v>
                </c:pt>
                <c:pt idx="10462">
                  <c:v>83.234999999999999</c:v>
                </c:pt>
                <c:pt idx="10463">
                  <c:v>83.12</c:v>
                </c:pt>
                <c:pt idx="10464">
                  <c:v>83.08</c:v>
                </c:pt>
                <c:pt idx="10465">
                  <c:v>82.965000000000003</c:v>
                </c:pt>
                <c:pt idx="10466">
                  <c:v>83.605000000000004</c:v>
                </c:pt>
                <c:pt idx="10467">
                  <c:v>83.754999999999995</c:v>
                </c:pt>
                <c:pt idx="10468">
                  <c:v>84.16</c:v>
                </c:pt>
                <c:pt idx="10469">
                  <c:v>83.68</c:v>
                </c:pt>
                <c:pt idx="10470">
                  <c:v>82.905000000000001</c:v>
                </c:pt>
                <c:pt idx="10471">
                  <c:v>82.67</c:v>
                </c:pt>
                <c:pt idx="10472">
                  <c:v>82.864999999999995</c:v>
                </c:pt>
                <c:pt idx="10473">
                  <c:v>82.73</c:v>
                </c:pt>
                <c:pt idx="10474">
                  <c:v>83.23</c:v>
                </c:pt>
                <c:pt idx="10475">
                  <c:v>83.41</c:v>
                </c:pt>
                <c:pt idx="10476">
                  <c:v>82.41</c:v>
                </c:pt>
                <c:pt idx="10477">
                  <c:v>82.29</c:v>
                </c:pt>
                <c:pt idx="10478">
                  <c:v>82.295000000000002</c:v>
                </c:pt>
                <c:pt idx="10479">
                  <c:v>82.385000000000005</c:v>
                </c:pt>
                <c:pt idx="10480">
                  <c:v>82.65</c:v>
                </c:pt>
                <c:pt idx="10481">
                  <c:v>82.635000000000005</c:v>
                </c:pt>
                <c:pt idx="10482">
                  <c:v>82.484999999999999</c:v>
                </c:pt>
                <c:pt idx="10483">
                  <c:v>82.57</c:v>
                </c:pt>
                <c:pt idx="10484">
                  <c:v>82.715000000000003</c:v>
                </c:pt>
                <c:pt idx="10485">
                  <c:v>82.454999999999998</c:v>
                </c:pt>
                <c:pt idx="10486">
                  <c:v>82.614999999999995</c:v>
                </c:pt>
                <c:pt idx="10487">
                  <c:v>82.525000000000006</c:v>
                </c:pt>
                <c:pt idx="10488">
                  <c:v>81.915000000000006</c:v>
                </c:pt>
                <c:pt idx="10489">
                  <c:v>81.53</c:v>
                </c:pt>
                <c:pt idx="10490">
                  <c:v>81.38</c:v>
                </c:pt>
                <c:pt idx="10491">
                  <c:v>81.644999999999996</c:v>
                </c:pt>
                <c:pt idx="10492">
                  <c:v>81.709999999999994</c:v>
                </c:pt>
                <c:pt idx="10493">
                  <c:v>81.36</c:v>
                </c:pt>
                <c:pt idx="10494">
                  <c:v>81.58</c:v>
                </c:pt>
                <c:pt idx="10495">
                  <c:v>81.724999999999994</c:v>
                </c:pt>
                <c:pt idx="10496">
                  <c:v>81.2</c:v>
                </c:pt>
                <c:pt idx="10497">
                  <c:v>81.174999999999997</c:v>
                </c:pt>
                <c:pt idx="10498">
                  <c:v>81.355000000000004</c:v>
                </c:pt>
                <c:pt idx="10499">
                  <c:v>81.234999999999999</c:v>
                </c:pt>
                <c:pt idx="10500">
                  <c:v>81.099999999999994</c:v>
                </c:pt>
                <c:pt idx="10501">
                  <c:v>80.150000000000006</c:v>
                </c:pt>
                <c:pt idx="10502">
                  <c:v>80.38</c:v>
                </c:pt>
                <c:pt idx="10503">
                  <c:v>79.86</c:v>
                </c:pt>
                <c:pt idx="10504">
                  <c:v>79.69</c:v>
                </c:pt>
                <c:pt idx="10505">
                  <c:v>79.245000000000005</c:v>
                </c:pt>
                <c:pt idx="10506">
                  <c:v>78.834999999999994</c:v>
                </c:pt>
                <c:pt idx="10507">
                  <c:v>79.064999999999998</c:v>
                </c:pt>
                <c:pt idx="10508">
                  <c:v>79.295000000000002</c:v>
                </c:pt>
                <c:pt idx="10509">
                  <c:v>79.165000000000006</c:v>
                </c:pt>
                <c:pt idx="10510">
                  <c:v>79.504999999999995</c:v>
                </c:pt>
                <c:pt idx="10511">
                  <c:v>79.444999999999993</c:v>
                </c:pt>
                <c:pt idx="10512">
                  <c:v>79.584999999999994</c:v>
                </c:pt>
                <c:pt idx="10513">
                  <c:v>79.73</c:v>
                </c:pt>
                <c:pt idx="10514">
                  <c:v>79.894999999999996</c:v>
                </c:pt>
                <c:pt idx="10515">
                  <c:v>79.62</c:v>
                </c:pt>
                <c:pt idx="10516">
                  <c:v>80</c:v>
                </c:pt>
                <c:pt idx="10517">
                  <c:v>79.894999999999996</c:v>
                </c:pt>
                <c:pt idx="10518">
                  <c:v>79.814999999999998</c:v>
                </c:pt>
                <c:pt idx="10519">
                  <c:v>80.034999999999997</c:v>
                </c:pt>
                <c:pt idx="10520">
                  <c:v>79.430000000000007</c:v>
                </c:pt>
                <c:pt idx="10521">
                  <c:v>79.430000000000007</c:v>
                </c:pt>
                <c:pt idx="10522">
                  <c:v>79.685000000000002</c:v>
                </c:pt>
                <c:pt idx="10523">
                  <c:v>80.069999999999993</c:v>
                </c:pt>
                <c:pt idx="10524">
                  <c:v>80.11</c:v>
                </c:pt>
                <c:pt idx="10525">
                  <c:v>79.86</c:v>
                </c:pt>
                <c:pt idx="10526">
                  <c:v>79.760000000000005</c:v>
                </c:pt>
                <c:pt idx="10527">
                  <c:v>79.795000000000002</c:v>
                </c:pt>
                <c:pt idx="10528">
                  <c:v>79.430000000000007</c:v>
                </c:pt>
                <c:pt idx="10529">
                  <c:v>79.09</c:v>
                </c:pt>
                <c:pt idx="10530">
                  <c:v>79.430000000000007</c:v>
                </c:pt>
                <c:pt idx="10531">
                  <c:v>79.7</c:v>
                </c:pt>
                <c:pt idx="10532">
                  <c:v>79.67</c:v>
                </c:pt>
                <c:pt idx="10533">
                  <c:v>80</c:v>
                </c:pt>
                <c:pt idx="10534">
                  <c:v>80.004999999999995</c:v>
                </c:pt>
                <c:pt idx="10535">
                  <c:v>80.204999999999998</c:v>
                </c:pt>
                <c:pt idx="10536">
                  <c:v>80.11</c:v>
                </c:pt>
                <c:pt idx="10537">
                  <c:v>80.34</c:v>
                </c:pt>
                <c:pt idx="10538">
                  <c:v>80.015000000000001</c:v>
                </c:pt>
                <c:pt idx="10539">
                  <c:v>79.989999999999995</c:v>
                </c:pt>
                <c:pt idx="10540">
                  <c:v>80.11</c:v>
                </c:pt>
                <c:pt idx="10541">
                  <c:v>80.66</c:v>
                </c:pt>
                <c:pt idx="10542">
                  <c:v>80.81</c:v>
                </c:pt>
                <c:pt idx="10543">
                  <c:v>80.724999999999994</c:v>
                </c:pt>
                <c:pt idx="10544">
                  <c:v>80.88</c:v>
                </c:pt>
                <c:pt idx="10545">
                  <c:v>80.894999999999996</c:v>
                </c:pt>
                <c:pt idx="10546">
                  <c:v>81.12</c:v>
                </c:pt>
                <c:pt idx="10547">
                  <c:v>81.13</c:v>
                </c:pt>
                <c:pt idx="10548">
                  <c:v>81.155000000000001</c:v>
                </c:pt>
                <c:pt idx="10549">
                  <c:v>81.174999999999997</c:v>
                </c:pt>
                <c:pt idx="10550">
                  <c:v>81.06</c:v>
                </c:pt>
                <c:pt idx="10551">
                  <c:v>81.254999999999995</c:v>
                </c:pt>
                <c:pt idx="10552">
                  <c:v>80.905000000000001</c:v>
                </c:pt>
                <c:pt idx="10553">
                  <c:v>80.944999999999993</c:v>
                </c:pt>
                <c:pt idx="10554">
                  <c:v>80.954999999999998</c:v>
                </c:pt>
                <c:pt idx="10555">
                  <c:v>80.849999999999994</c:v>
                </c:pt>
                <c:pt idx="10556">
                  <c:v>80.239999999999995</c:v>
                </c:pt>
                <c:pt idx="10557">
                  <c:v>80.194999999999993</c:v>
                </c:pt>
                <c:pt idx="10558">
                  <c:v>80.39</c:v>
                </c:pt>
                <c:pt idx="10559">
                  <c:v>80.275000000000006</c:v>
                </c:pt>
                <c:pt idx="10560">
                  <c:v>80.19</c:v>
                </c:pt>
                <c:pt idx="10561">
                  <c:v>80.209999999999994</c:v>
                </c:pt>
                <c:pt idx="10562">
                  <c:v>79.905000000000001</c:v>
                </c:pt>
                <c:pt idx="10563">
                  <c:v>79.67</c:v>
                </c:pt>
                <c:pt idx="10564">
                  <c:v>79.84</c:v>
                </c:pt>
                <c:pt idx="10565">
                  <c:v>80.22</c:v>
                </c:pt>
                <c:pt idx="10566">
                  <c:v>80.42</c:v>
                </c:pt>
                <c:pt idx="10567">
                  <c:v>80.3</c:v>
                </c:pt>
                <c:pt idx="10568">
                  <c:v>80.045000000000002</c:v>
                </c:pt>
                <c:pt idx="10569">
                  <c:v>79.844999999999999</c:v>
                </c:pt>
                <c:pt idx="10570">
                  <c:v>79.935000000000002</c:v>
                </c:pt>
                <c:pt idx="10571">
                  <c:v>79.56</c:v>
                </c:pt>
                <c:pt idx="10572">
                  <c:v>79.61</c:v>
                </c:pt>
                <c:pt idx="10573">
                  <c:v>79.364999999999995</c:v>
                </c:pt>
                <c:pt idx="10574">
                  <c:v>79.394999999999996</c:v>
                </c:pt>
                <c:pt idx="10575">
                  <c:v>79.284999999999997</c:v>
                </c:pt>
                <c:pt idx="10576">
                  <c:v>79.64</c:v>
                </c:pt>
                <c:pt idx="10577">
                  <c:v>79.745000000000005</c:v>
                </c:pt>
                <c:pt idx="10578">
                  <c:v>79.67</c:v>
                </c:pt>
                <c:pt idx="10579">
                  <c:v>79.72</c:v>
                </c:pt>
                <c:pt idx="10580">
                  <c:v>79.78</c:v>
                </c:pt>
                <c:pt idx="10581">
                  <c:v>79.87</c:v>
                </c:pt>
                <c:pt idx="10582">
                  <c:v>79.91</c:v>
                </c:pt>
                <c:pt idx="10583">
                  <c:v>80.59</c:v>
                </c:pt>
                <c:pt idx="10584">
                  <c:v>80.61</c:v>
                </c:pt>
                <c:pt idx="10585">
                  <c:v>80.150000000000006</c:v>
                </c:pt>
                <c:pt idx="10586">
                  <c:v>80.31</c:v>
                </c:pt>
                <c:pt idx="10587">
                  <c:v>80.599999999999994</c:v>
                </c:pt>
                <c:pt idx="10588">
                  <c:v>79.739999999999995</c:v>
                </c:pt>
                <c:pt idx="10589">
                  <c:v>79.56</c:v>
                </c:pt>
                <c:pt idx="10590">
                  <c:v>79.52</c:v>
                </c:pt>
                <c:pt idx="10591">
                  <c:v>79.78</c:v>
                </c:pt>
                <c:pt idx="10592">
                  <c:v>79.819999999999993</c:v>
                </c:pt>
                <c:pt idx="10593">
                  <c:v>79.66</c:v>
                </c:pt>
                <c:pt idx="10594">
                  <c:v>80.040000000000006</c:v>
                </c:pt>
                <c:pt idx="10595">
                  <c:v>80.040000000000006</c:v>
                </c:pt>
                <c:pt idx="10596">
                  <c:v>79.86</c:v>
                </c:pt>
                <c:pt idx="10597">
                  <c:v>79.95</c:v>
                </c:pt>
                <c:pt idx="10598">
                  <c:v>79.959999999999994</c:v>
                </c:pt>
                <c:pt idx="10599">
                  <c:v>79.739999999999995</c:v>
                </c:pt>
                <c:pt idx="10600">
                  <c:v>79.8</c:v>
                </c:pt>
                <c:pt idx="10601">
                  <c:v>79.56</c:v>
                </c:pt>
                <c:pt idx="10602">
                  <c:v>79.260000000000005</c:v>
                </c:pt>
                <c:pt idx="10603">
                  <c:v>79.22</c:v>
                </c:pt>
                <c:pt idx="10604">
                  <c:v>79.209999999999994</c:v>
                </c:pt>
                <c:pt idx="10605">
                  <c:v>79.599999999999994</c:v>
                </c:pt>
                <c:pt idx="10606">
                  <c:v>79.55</c:v>
                </c:pt>
                <c:pt idx="10607">
                  <c:v>79.77</c:v>
                </c:pt>
                <c:pt idx="10608">
                  <c:v>80.25</c:v>
                </c:pt>
                <c:pt idx="10609">
                  <c:v>80.209999999999994</c:v>
                </c:pt>
                <c:pt idx="10610">
                  <c:v>80.39</c:v>
                </c:pt>
                <c:pt idx="10611">
                  <c:v>80</c:v>
                </c:pt>
                <c:pt idx="10612">
                  <c:v>80.06</c:v>
                </c:pt>
                <c:pt idx="10613">
                  <c:v>80.38</c:v>
                </c:pt>
                <c:pt idx="10614">
                  <c:v>80.48</c:v>
                </c:pt>
                <c:pt idx="10615">
                  <c:v>80.63</c:v>
                </c:pt>
                <c:pt idx="10616">
                  <c:v>80.489999999999995</c:v>
                </c:pt>
                <c:pt idx="10617">
                  <c:v>81.03</c:v>
                </c:pt>
                <c:pt idx="10618">
                  <c:v>81.36</c:v>
                </c:pt>
                <c:pt idx="10619">
                  <c:v>81.459999999999994</c:v>
                </c:pt>
                <c:pt idx="10620">
                  <c:v>81.84</c:v>
                </c:pt>
                <c:pt idx="10621">
                  <c:v>81.84</c:v>
                </c:pt>
                <c:pt idx="10622">
                  <c:v>81.55</c:v>
                </c:pt>
                <c:pt idx="10623">
                  <c:v>81.95</c:v>
                </c:pt>
                <c:pt idx="10624">
                  <c:v>82.28</c:v>
                </c:pt>
                <c:pt idx="10625">
                  <c:v>82.19</c:v>
                </c:pt>
                <c:pt idx="10626">
                  <c:v>82.06</c:v>
                </c:pt>
                <c:pt idx="10627">
                  <c:v>82.56</c:v>
                </c:pt>
                <c:pt idx="10628">
                  <c:v>82.09</c:v>
                </c:pt>
                <c:pt idx="10629">
                  <c:v>82.72</c:v>
                </c:pt>
                <c:pt idx="10630">
                  <c:v>82.58</c:v>
                </c:pt>
                <c:pt idx="10631">
                  <c:v>82.58</c:v>
                </c:pt>
                <c:pt idx="10632">
                  <c:v>82.91</c:v>
                </c:pt>
                <c:pt idx="10633">
                  <c:v>82.58</c:v>
                </c:pt>
                <c:pt idx="10634">
                  <c:v>82.13</c:v>
                </c:pt>
                <c:pt idx="10635">
                  <c:v>82.66</c:v>
                </c:pt>
                <c:pt idx="10636">
                  <c:v>83.04</c:v>
                </c:pt>
                <c:pt idx="10637">
                  <c:v>82.85</c:v>
                </c:pt>
                <c:pt idx="10638">
                  <c:v>82.86</c:v>
                </c:pt>
                <c:pt idx="10639">
                  <c:v>82.38</c:v>
                </c:pt>
                <c:pt idx="10640">
                  <c:v>82.92</c:v>
                </c:pt>
                <c:pt idx="10641">
                  <c:v>82.89</c:v>
                </c:pt>
                <c:pt idx="10642">
                  <c:v>83.2</c:v>
                </c:pt>
                <c:pt idx="10643">
                  <c:v>83</c:v>
                </c:pt>
                <c:pt idx="10644">
                  <c:v>82.98</c:v>
                </c:pt>
                <c:pt idx="10645">
                  <c:v>82.72</c:v>
                </c:pt>
                <c:pt idx="10646">
                  <c:v>82.88</c:v>
                </c:pt>
                <c:pt idx="10647">
                  <c:v>82.75</c:v>
                </c:pt>
                <c:pt idx="10648">
                  <c:v>82.74</c:v>
                </c:pt>
                <c:pt idx="10649">
                  <c:v>82.5</c:v>
                </c:pt>
                <c:pt idx="10650">
                  <c:v>82.71</c:v>
                </c:pt>
                <c:pt idx="10651">
                  <c:v>82.39</c:v>
                </c:pt>
                <c:pt idx="10652">
                  <c:v>82.49</c:v>
                </c:pt>
                <c:pt idx="10653">
                  <c:v>82.27</c:v>
                </c:pt>
                <c:pt idx="10654">
                  <c:v>82.13</c:v>
                </c:pt>
                <c:pt idx="10655">
                  <c:v>82.3</c:v>
                </c:pt>
                <c:pt idx="10656">
                  <c:v>81.81</c:v>
                </c:pt>
                <c:pt idx="10657">
                  <c:v>82.63</c:v>
                </c:pt>
                <c:pt idx="10658">
                  <c:v>82.55</c:v>
                </c:pt>
                <c:pt idx="10659">
                  <c:v>82.71</c:v>
                </c:pt>
                <c:pt idx="10660">
                  <c:v>82.65</c:v>
                </c:pt>
                <c:pt idx="10661">
                  <c:v>83</c:v>
                </c:pt>
                <c:pt idx="10662">
                  <c:v>82.94</c:v>
                </c:pt>
                <c:pt idx="10663">
                  <c:v>82.77</c:v>
                </c:pt>
                <c:pt idx="10664">
                  <c:v>82.5</c:v>
                </c:pt>
                <c:pt idx="10665">
                  <c:v>82.14</c:v>
                </c:pt>
                <c:pt idx="10666">
                  <c:v>81.72</c:v>
                </c:pt>
                <c:pt idx="10667">
                  <c:v>81.62</c:v>
                </c:pt>
                <c:pt idx="10668">
                  <c:v>82.22</c:v>
                </c:pt>
                <c:pt idx="10669">
                  <c:v>82.13</c:v>
                </c:pt>
                <c:pt idx="10670">
                  <c:v>82.32</c:v>
                </c:pt>
                <c:pt idx="10671">
                  <c:v>82.3</c:v>
                </c:pt>
                <c:pt idx="10672">
                  <c:v>81.92</c:v>
                </c:pt>
                <c:pt idx="10673">
                  <c:v>82.69</c:v>
                </c:pt>
                <c:pt idx="10674">
                  <c:v>83.14</c:v>
                </c:pt>
                <c:pt idx="10675">
                  <c:v>83.2</c:v>
                </c:pt>
                <c:pt idx="10676">
                  <c:v>83.63</c:v>
                </c:pt>
                <c:pt idx="10677">
                  <c:v>83.8</c:v>
                </c:pt>
                <c:pt idx="10678">
                  <c:v>83.74</c:v>
                </c:pt>
                <c:pt idx="10679">
                  <c:v>84.21</c:v>
                </c:pt>
                <c:pt idx="10680">
                  <c:v>83.81</c:v>
                </c:pt>
                <c:pt idx="10681">
                  <c:v>83.84</c:v>
                </c:pt>
                <c:pt idx="10682">
                  <c:v>84.29</c:v>
                </c:pt>
                <c:pt idx="10683">
                  <c:v>83.75</c:v>
                </c:pt>
                <c:pt idx="10684">
                  <c:v>83.64</c:v>
                </c:pt>
                <c:pt idx="10685">
                  <c:v>83.64</c:v>
                </c:pt>
                <c:pt idx="10686">
                  <c:v>84.27</c:v>
                </c:pt>
                <c:pt idx="10687">
                  <c:v>83.61</c:v>
                </c:pt>
                <c:pt idx="10688">
                  <c:v>83</c:v>
                </c:pt>
                <c:pt idx="10689">
                  <c:v>83.38</c:v>
                </c:pt>
                <c:pt idx="10690">
                  <c:v>82.66</c:v>
                </c:pt>
                <c:pt idx="10691">
                  <c:v>82.74</c:v>
                </c:pt>
                <c:pt idx="10692">
                  <c:v>82.56</c:v>
                </c:pt>
                <c:pt idx="10693">
                  <c:v>81.599999999999994</c:v>
                </c:pt>
                <c:pt idx="10694">
                  <c:v>81.69</c:v>
                </c:pt>
                <c:pt idx="10695">
                  <c:v>81.709999999999994</c:v>
                </c:pt>
                <c:pt idx="10696">
                  <c:v>81.11</c:v>
                </c:pt>
                <c:pt idx="10697">
                  <c:v>80.94</c:v>
                </c:pt>
                <c:pt idx="10698">
                  <c:v>80.709999999999994</c:v>
                </c:pt>
                <c:pt idx="10699">
                  <c:v>80.62</c:v>
                </c:pt>
                <c:pt idx="10700">
                  <c:v>80.650000000000006</c:v>
                </c:pt>
                <c:pt idx="10701">
                  <c:v>80.67</c:v>
                </c:pt>
                <c:pt idx="10702">
                  <c:v>81.33</c:v>
                </c:pt>
                <c:pt idx="10703">
                  <c:v>81.78</c:v>
                </c:pt>
                <c:pt idx="10704">
                  <c:v>82.41</c:v>
                </c:pt>
                <c:pt idx="10705">
                  <c:v>82.43</c:v>
                </c:pt>
                <c:pt idx="10706">
                  <c:v>82.62</c:v>
                </c:pt>
                <c:pt idx="10707">
                  <c:v>82.94</c:v>
                </c:pt>
                <c:pt idx="10708">
                  <c:v>82.95</c:v>
                </c:pt>
                <c:pt idx="10709">
                  <c:v>83.14</c:v>
                </c:pt>
                <c:pt idx="10710">
                  <c:v>83</c:v>
                </c:pt>
                <c:pt idx="10711">
                  <c:v>83.55</c:v>
                </c:pt>
                <c:pt idx="10712">
                  <c:v>83.22</c:v>
                </c:pt>
                <c:pt idx="10713">
                  <c:v>83.75</c:v>
                </c:pt>
                <c:pt idx="10714">
                  <c:v>84.45</c:v>
                </c:pt>
                <c:pt idx="10715">
                  <c:v>84.23</c:v>
                </c:pt>
                <c:pt idx="10716">
                  <c:v>84.61</c:v>
                </c:pt>
                <c:pt idx="10717">
                  <c:v>83.3</c:v>
                </c:pt>
                <c:pt idx="10718">
                  <c:v>82.74</c:v>
                </c:pt>
                <c:pt idx="10719">
                  <c:v>82.94</c:v>
                </c:pt>
                <c:pt idx="10720">
                  <c:v>83.08</c:v>
                </c:pt>
                <c:pt idx="10721">
                  <c:v>82.51</c:v>
                </c:pt>
                <c:pt idx="10722">
                  <c:v>82.64</c:v>
                </c:pt>
                <c:pt idx="10723">
                  <c:v>82.77</c:v>
                </c:pt>
                <c:pt idx="10724">
                  <c:v>82.62</c:v>
                </c:pt>
                <c:pt idx="10725">
                  <c:v>82.23</c:v>
                </c:pt>
                <c:pt idx="10726">
                  <c:v>82.02</c:v>
                </c:pt>
                <c:pt idx="10727">
                  <c:v>82.27</c:v>
                </c:pt>
                <c:pt idx="10728">
                  <c:v>81.790000000000006</c:v>
                </c:pt>
                <c:pt idx="10729">
                  <c:v>81.66</c:v>
                </c:pt>
                <c:pt idx="10730">
                  <c:v>81.709999999999994</c:v>
                </c:pt>
                <c:pt idx="10731">
                  <c:v>81.84</c:v>
                </c:pt>
                <c:pt idx="10732">
                  <c:v>81.66</c:v>
                </c:pt>
                <c:pt idx="10733">
                  <c:v>82.35</c:v>
                </c:pt>
                <c:pt idx="10734">
                  <c:v>81.93</c:v>
                </c:pt>
                <c:pt idx="10735">
                  <c:v>81.83</c:v>
                </c:pt>
                <c:pt idx="10736">
                  <c:v>81.63</c:v>
                </c:pt>
                <c:pt idx="10737">
                  <c:v>81.27</c:v>
                </c:pt>
                <c:pt idx="10738">
                  <c:v>81.03</c:v>
                </c:pt>
                <c:pt idx="10739">
                  <c:v>81.13</c:v>
                </c:pt>
                <c:pt idx="10740">
                  <c:v>81.45</c:v>
                </c:pt>
                <c:pt idx="10741">
                  <c:v>81.78</c:v>
                </c:pt>
                <c:pt idx="10742">
                  <c:v>81.709999999999994</c:v>
                </c:pt>
                <c:pt idx="10743">
                  <c:v>81.150000000000006</c:v>
                </c:pt>
                <c:pt idx="10744">
                  <c:v>81.290000000000006</c:v>
                </c:pt>
                <c:pt idx="10745">
                  <c:v>81.27</c:v>
                </c:pt>
                <c:pt idx="10746">
                  <c:v>80.930000000000007</c:v>
                </c:pt>
                <c:pt idx="10747">
                  <c:v>81.31</c:v>
                </c:pt>
                <c:pt idx="10748">
                  <c:v>81.489999999999995</c:v>
                </c:pt>
                <c:pt idx="10749">
                  <c:v>81.37</c:v>
                </c:pt>
                <c:pt idx="10750">
                  <c:v>81.39</c:v>
                </c:pt>
                <c:pt idx="10751">
                  <c:v>81.14</c:v>
                </c:pt>
                <c:pt idx="10752">
                  <c:v>81.430000000000007</c:v>
                </c:pt>
                <c:pt idx="10753">
                  <c:v>81.98</c:v>
                </c:pt>
                <c:pt idx="10754">
                  <c:v>82.03</c:v>
                </c:pt>
                <c:pt idx="10755">
                  <c:v>82.24</c:v>
                </c:pt>
                <c:pt idx="10756">
                  <c:v>82.38</c:v>
                </c:pt>
                <c:pt idx="10757">
                  <c:v>82.18</c:v>
                </c:pt>
                <c:pt idx="10758">
                  <c:v>82.64</c:v>
                </c:pt>
                <c:pt idx="10759">
                  <c:v>82.15</c:v>
                </c:pt>
                <c:pt idx="10760">
                  <c:v>81.819999999999993</c:v>
                </c:pt>
                <c:pt idx="10761">
                  <c:v>81.83</c:v>
                </c:pt>
                <c:pt idx="10762">
                  <c:v>81.5</c:v>
                </c:pt>
                <c:pt idx="10763">
                  <c:v>81.510000000000005</c:v>
                </c:pt>
                <c:pt idx="10764">
                  <c:v>81.45</c:v>
                </c:pt>
                <c:pt idx="10765">
                  <c:v>81.260000000000005</c:v>
                </c:pt>
                <c:pt idx="10766">
                  <c:v>81.16</c:v>
                </c:pt>
                <c:pt idx="10767">
                  <c:v>80.22</c:v>
                </c:pt>
                <c:pt idx="10768">
                  <c:v>80.37</c:v>
                </c:pt>
                <c:pt idx="10769">
                  <c:v>80.430000000000007</c:v>
                </c:pt>
                <c:pt idx="10770">
                  <c:v>80.459999999999994</c:v>
                </c:pt>
                <c:pt idx="10771">
                  <c:v>80.58</c:v>
                </c:pt>
                <c:pt idx="10772">
                  <c:v>80.34</c:v>
                </c:pt>
                <c:pt idx="10773">
                  <c:v>80.540000000000006</c:v>
                </c:pt>
                <c:pt idx="10774">
                  <c:v>80.27</c:v>
                </c:pt>
                <c:pt idx="10775">
                  <c:v>80.239999999999995</c:v>
                </c:pt>
                <c:pt idx="10776">
                  <c:v>80.19</c:v>
                </c:pt>
                <c:pt idx="10777">
                  <c:v>79.91</c:v>
                </c:pt>
                <c:pt idx="10778">
                  <c:v>79.75</c:v>
                </c:pt>
                <c:pt idx="10779">
                  <c:v>80.13</c:v>
                </c:pt>
                <c:pt idx="10780">
                  <c:v>79.91</c:v>
                </c:pt>
                <c:pt idx="10781">
                  <c:v>80.02</c:v>
                </c:pt>
                <c:pt idx="10782">
                  <c:v>80.37</c:v>
                </c:pt>
                <c:pt idx="10783">
                  <c:v>80.510000000000005</c:v>
                </c:pt>
                <c:pt idx="10784">
                  <c:v>80.41</c:v>
                </c:pt>
                <c:pt idx="10785">
                  <c:v>80.33</c:v>
                </c:pt>
                <c:pt idx="10786">
                  <c:v>80.430000000000007</c:v>
                </c:pt>
                <c:pt idx="10787">
                  <c:v>80.47</c:v>
                </c:pt>
                <c:pt idx="10788">
                  <c:v>79.680000000000007</c:v>
                </c:pt>
                <c:pt idx="10789">
                  <c:v>79.61</c:v>
                </c:pt>
                <c:pt idx="10790">
                  <c:v>79.709999999999994</c:v>
                </c:pt>
                <c:pt idx="10791">
                  <c:v>79.25</c:v>
                </c:pt>
                <c:pt idx="10792">
                  <c:v>79.27</c:v>
                </c:pt>
                <c:pt idx="10793">
                  <c:v>79.2</c:v>
                </c:pt>
                <c:pt idx="10794">
                  <c:v>79.209999999999994</c:v>
                </c:pt>
                <c:pt idx="10795">
                  <c:v>79.33</c:v>
                </c:pt>
                <c:pt idx="10796">
                  <c:v>79.62</c:v>
                </c:pt>
                <c:pt idx="10797">
                  <c:v>79.75</c:v>
                </c:pt>
                <c:pt idx="10798">
                  <c:v>80.239999999999995</c:v>
                </c:pt>
                <c:pt idx="10799">
                  <c:v>80.72</c:v>
                </c:pt>
                <c:pt idx="10800">
                  <c:v>80.59</c:v>
                </c:pt>
                <c:pt idx="10801">
                  <c:v>80.709999999999994</c:v>
                </c:pt>
                <c:pt idx="10802">
                  <c:v>80.489999999999995</c:v>
                </c:pt>
                <c:pt idx="10803">
                  <c:v>80.849999999999994</c:v>
                </c:pt>
                <c:pt idx="10804">
                  <c:v>81.209999999999994</c:v>
                </c:pt>
                <c:pt idx="10805">
                  <c:v>81.09</c:v>
                </c:pt>
                <c:pt idx="10806">
                  <c:v>81.150000000000006</c:v>
                </c:pt>
                <c:pt idx="10807">
                  <c:v>80.790000000000006</c:v>
                </c:pt>
                <c:pt idx="10808">
                  <c:v>81.010000000000005</c:v>
                </c:pt>
                <c:pt idx="10809">
                  <c:v>80.81</c:v>
                </c:pt>
                <c:pt idx="10810">
                  <c:v>80.739999999999995</c:v>
                </c:pt>
                <c:pt idx="10811">
                  <c:v>80.680000000000007</c:v>
                </c:pt>
                <c:pt idx="10812">
                  <c:v>81.03</c:v>
                </c:pt>
                <c:pt idx="10813">
                  <c:v>80.989999999999995</c:v>
                </c:pt>
                <c:pt idx="10814">
                  <c:v>80.650000000000006</c:v>
                </c:pt>
                <c:pt idx="10815">
                  <c:v>80.87</c:v>
                </c:pt>
                <c:pt idx="10816">
                  <c:v>80.62</c:v>
                </c:pt>
                <c:pt idx="10817">
                  <c:v>80.72</c:v>
                </c:pt>
                <c:pt idx="10818">
                  <c:v>80.58</c:v>
                </c:pt>
                <c:pt idx="10819">
                  <c:v>80.64</c:v>
                </c:pt>
                <c:pt idx="10820">
                  <c:v>80.92</c:v>
                </c:pt>
                <c:pt idx="10821">
                  <c:v>80.62</c:v>
                </c:pt>
                <c:pt idx="10822">
                  <c:v>80.61</c:v>
                </c:pt>
                <c:pt idx="10823">
                  <c:v>80.27</c:v>
                </c:pt>
                <c:pt idx="10824">
                  <c:v>80.260000000000005</c:v>
                </c:pt>
                <c:pt idx="10825">
                  <c:v>80.150000000000006</c:v>
                </c:pt>
                <c:pt idx="10826">
                  <c:v>79.989999999999995</c:v>
                </c:pt>
                <c:pt idx="10827">
                  <c:v>79.89</c:v>
                </c:pt>
                <c:pt idx="10828">
                  <c:v>80.23</c:v>
                </c:pt>
                <c:pt idx="10829">
                  <c:v>80.209999999999994</c:v>
                </c:pt>
                <c:pt idx="10830">
                  <c:v>80.260000000000005</c:v>
                </c:pt>
                <c:pt idx="10831">
                  <c:v>80.040000000000006</c:v>
                </c:pt>
                <c:pt idx="10832">
                  <c:v>80.56</c:v>
                </c:pt>
                <c:pt idx="10833">
                  <c:v>80.63</c:v>
                </c:pt>
                <c:pt idx="10834">
                  <c:v>80.55</c:v>
                </c:pt>
                <c:pt idx="10835">
                  <c:v>80.430000000000007</c:v>
                </c:pt>
                <c:pt idx="10836">
                  <c:v>80.540000000000006</c:v>
                </c:pt>
                <c:pt idx="10837">
                  <c:v>80.540000000000006</c:v>
                </c:pt>
                <c:pt idx="10838">
                  <c:v>80.5</c:v>
                </c:pt>
                <c:pt idx="10839">
                  <c:v>80.34</c:v>
                </c:pt>
                <c:pt idx="10840">
                  <c:v>80.06</c:v>
                </c:pt>
                <c:pt idx="10841">
                  <c:v>80.209999999999994</c:v>
                </c:pt>
                <c:pt idx="10842">
                  <c:v>80.19</c:v>
                </c:pt>
                <c:pt idx="10843">
                  <c:v>80.599999999999994</c:v>
                </c:pt>
                <c:pt idx="10844">
                  <c:v>80.87</c:v>
                </c:pt>
                <c:pt idx="10845">
                  <c:v>80.650000000000006</c:v>
                </c:pt>
                <c:pt idx="10846">
                  <c:v>80.88</c:v>
                </c:pt>
                <c:pt idx="10847">
                  <c:v>81.069999999999993</c:v>
                </c:pt>
                <c:pt idx="10848">
                  <c:v>80.94</c:v>
                </c:pt>
                <c:pt idx="10849">
                  <c:v>80.63</c:v>
                </c:pt>
                <c:pt idx="10850">
                  <c:v>80.56</c:v>
                </c:pt>
                <c:pt idx="10851">
                  <c:v>80.680000000000007</c:v>
                </c:pt>
                <c:pt idx="10852">
                  <c:v>81</c:v>
                </c:pt>
                <c:pt idx="10853">
                  <c:v>80.930000000000007</c:v>
                </c:pt>
                <c:pt idx="10854">
                  <c:v>81.180000000000007</c:v>
                </c:pt>
                <c:pt idx="10855">
                  <c:v>81.11</c:v>
                </c:pt>
                <c:pt idx="10856">
                  <c:v>81.099999999999994</c:v>
                </c:pt>
                <c:pt idx="10857">
                  <c:v>81.2</c:v>
                </c:pt>
                <c:pt idx="10858">
                  <c:v>80.45</c:v>
                </c:pt>
                <c:pt idx="10859">
                  <c:v>80.459999999999994</c:v>
                </c:pt>
                <c:pt idx="10860">
                  <c:v>80.5</c:v>
                </c:pt>
                <c:pt idx="10861">
                  <c:v>80.680000000000007</c:v>
                </c:pt>
                <c:pt idx="10862">
                  <c:v>80.540000000000006</c:v>
                </c:pt>
                <c:pt idx="10863">
                  <c:v>81.069999999999993</c:v>
                </c:pt>
                <c:pt idx="10864">
                  <c:v>81.25</c:v>
                </c:pt>
                <c:pt idx="10865">
                  <c:v>81.069999999999993</c:v>
                </c:pt>
                <c:pt idx="10866">
                  <c:v>81.14</c:v>
                </c:pt>
                <c:pt idx="10867">
                  <c:v>81.05</c:v>
                </c:pt>
                <c:pt idx="10868">
                  <c:v>80.900000000000006</c:v>
                </c:pt>
                <c:pt idx="10869">
                  <c:v>80.67</c:v>
                </c:pt>
                <c:pt idx="10870">
                  <c:v>80.650000000000006</c:v>
                </c:pt>
                <c:pt idx="10871">
                  <c:v>80.64</c:v>
                </c:pt>
                <c:pt idx="10872">
                  <c:v>80.67</c:v>
                </c:pt>
                <c:pt idx="10873">
                  <c:v>80.3</c:v>
                </c:pt>
                <c:pt idx="10874">
                  <c:v>80.14</c:v>
                </c:pt>
                <c:pt idx="10875">
                  <c:v>80.14</c:v>
                </c:pt>
                <c:pt idx="10876">
                  <c:v>80.02</c:v>
                </c:pt>
                <c:pt idx="10877">
                  <c:v>80.19</c:v>
                </c:pt>
                <c:pt idx="10878">
                  <c:v>80.290000000000006</c:v>
                </c:pt>
                <c:pt idx="10879">
                  <c:v>80.260000000000005</c:v>
                </c:pt>
                <c:pt idx="10880">
                  <c:v>80.22</c:v>
                </c:pt>
                <c:pt idx="10881">
                  <c:v>80.13</c:v>
                </c:pt>
                <c:pt idx="10882">
                  <c:v>80.42</c:v>
                </c:pt>
                <c:pt idx="10883">
                  <c:v>80.28</c:v>
                </c:pt>
                <c:pt idx="10884">
                  <c:v>79.78</c:v>
                </c:pt>
                <c:pt idx="10885">
                  <c:v>80.06</c:v>
                </c:pt>
                <c:pt idx="10886">
                  <c:v>80.14</c:v>
                </c:pt>
                <c:pt idx="10887">
                  <c:v>80.08</c:v>
                </c:pt>
                <c:pt idx="10888">
                  <c:v>79.67</c:v>
                </c:pt>
                <c:pt idx="10889">
                  <c:v>79.69</c:v>
                </c:pt>
                <c:pt idx="10890">
                  <c:v>79.75</c:v>
                </c:pt>
                <c:pt idx="10891">
                  <c:v>79.790000000000006</c:v>
                </c:pt>
                <c:pt idx="10892">
                  <c:v>79.61</c:v>
                </c:pt>
                <c:pt idx="10893">
                  <c:v>79.599999999999994</c:v>
                </c:pt>
                <c:pt idx="10894">
                  <c:v>79.41</c:v>
                </c:pt>
                <c:pt idx="10895">
                  <c:v>79.510000000000005</c:v>
                </c:pt>
                <c:pt idx="10896">
                  <c:v>79.38</c:v>
                </c:pt>
                <c:pt idx="10897">
                  <c:v>80.010000000000005</c:v>
                </c:pt>
                <c:pt idx="10898">
                  <c:v>80.19</c:v>
                </c:pt>
                <c:pt idx="10899">
                  <c:v>80.12</c:v>
                </c:pt>
                <c:pt idx="10900">
                  <c:v>79.95</c:v>
                </c:pt>
                <c:pt idx="10901">
                  <c:v>79.95</c:v>
                </c:pt>
                <c:pt idx="10902">
                  <c:v>80.010000000000005</c:v>
                </c:pt>
                <c:pt idx="10903">
                  <c:v>80.14</c:v>
                </c:pt>
                <c:pt idx="10904">
                  <c:v>80.180000000000007</c:v>
                </c:pt>
                <c:pt idx="10905">
                  <c:v>80.11</c:v>
                </c:pt>
                <c:pt idx="10906">
                  <c:v>80.09</c:v>
                </c:pt>
                <c:pt idx="10907">
                  <c:v>80.23</c:v>
                </c:pt>
                <c:pt idx="10908">
                  <c:v>80.47</c:v>
                </c:pt>
                <c:pt idx="10909">
                  <c:v>80.42</c:v>
                </c:pt>
                <c:pt idx="10910">
                  <c:v>80.209999999999994</c:v>
                </c:pt>
                <c:pt idx="10911">
                  <c:v>79.77</c:v>
                </c:pt>
                <c:pt idx="10912">
                  <c:v>79.52</c:v>
                </c:pt>
                <c:pt idx="10913">
                  <c:v>79.41</c:v>
                </c:pt>
                <c:pt idx="10914">
                  <c:v>79.45</c:v>
                </c:pt>
                <c:pt idx="10915">
                  <c:v>79.760000000000005</c:v>
                </c:pt>
                <c:pt idx="10916">
                  <c:v>79.78</c:v>
                </c:pt>
                <c:pt idx="10917">
                  <c:v>79.819999999999993</c:v>
                </c:pt>
                <c:pt idx="10918">
                  <c:v>79.849999999999994</c:v>
                </c:pt>
                <c:pt idx="10919">
                  <c:v>79.849999999999994</c:v>
                </c:pt>
                <c:pt idx="10920">
                  <c:v>79.959999999999994</c:v>
                </c:pt>
                <c:pt idx="10921">
                  <c:v>79.900000000000006</c:v>
                </c:pt>
                <c:pt idx="10922">
                  <c:v>79.86</c:v>
                </c:pt>
                <c:pt idx="10923">
                  <c:v>79.760000000000005</c:v>
                </c:pt>
                <c:pt idx="10924">
                  <c:v>79.75</c:v>
                </c:pt>
                <c:pt idx="10925">
                  <c:v>79.709999999999994</c:v>
                </c:pt>
                <c:pt idx="10926">
                  <c:v>79.8</c:v>
                </c:pt>
                <c:pt idx="10927">
                  <c:v>79.52</c:v>
                </c:pt>
                <c:pt idx="10928">
                  <c:v>79.52</c:v>
                </c:pt>
                <c:pt idx="10929">
                  <c:v>79.510000000000005</c:v>
                </c:pt>
                <c:pt idx="10930">
                  <c:v>79.5</c:v>
                </c:pt>
                <c:pt idx="10931">
                  <c:v>79.150000000000006</c:v>
                </c:pt>
                <c:pt idx="10932">
                  <c:v>79.23</c:v>
                </c:pt>
                <c:pt idx="10933">
                  <c:v>79.459999999999994</c:v>
                </c:pt>
                <c:pt idx="10934">
                  <c:v>79.87</c:v>
                </c:pt>
                <c:pt idx="10935">
                  <c:v>79.89</c:v>
                </c:pt>
                <c:pt idx="10936">
                  <c:v>80.12</c:v>
                </c:pt>
                <c:pt idx="10937">
                  <c:v>80.06</c:v>
                </c:pt>
                <c:pt idx="10938">
                  <c:v>80.03</c:v>
                </c:pt>
                <c:pt idx="10939">
                  <c:v>80.040000000000006</c:v>
                </c:pt>
                <c:pt idx="10940">
                  <c:v>80.02</c:v>
                </c:pt>
                <c:pt idx="10941">
                  <c:v>80.05</c:v>
                </c:pt>
                <c:pt idx="10942">
                  <c:v>80.069999999999993</c:v>
                </c:pt>
                <c:pt idx="10943">
                  <c:v>80.22</c:v>
                </c:pt>
                <c:pt idx="10944">
                  <c:v>80.39</c:v>
                </c:pt>
                <c:pt idx="10945">
                  <c:v>80.3</c:v>
                </c:pt>
                <c:pt idx="10946">
                  <c:v>80.36</c:v>
                </c:pt>
                <c:pt idx="10947">
                  <c:v>80.569999999999993</c:v>
                </c:pt>
                <c:pt idx="10948">
                  <c:v>80.5</c:v>
                </c:pt>
                <c:pt idx="10949">
                  <c:v>80.39</c:v>
                </c:pt>
                <c:pt idx="10950">
                  <c:v>80.62</c:v>
                </c:pt>
                <c:pt idx="10951">
                  <c:v>80.53</c:v>
                </c:pt>
                <c:pt idx="10952">
                  <c:v>80.66</c:v>
                </c:pt>
                <c:pt idx="10953">
                  <c:v>80.349999999999994</c:v>
                </c:pt>
                <c:pt idx="10954">
                  <c:v>80.430000000000007</c:v>
                </c:pt>
                <c:pt idx="10955">
                  <c:v>80.63</c:v>
                </c:pt>
                <c:pt idx="10956">
                  <c:v>80.8</c:v>
                </c:pt>
                <c:pt idx="10957">
                  <c:v>80.78</c:v>
                </c:pt>
                <c:pt idx="10958">
                  <c:v>80.59</c:v>
                </c:pt>
                <c:pt idx="10959">
                  <c:v>80.61</c:v>
                </c:pt>
                <c:pt idx="10960">
                  <c:v>80.44</c:v>
                </c:pt>
                <c:pt idx="10961">
                  <c:v>80.61</c:v>
                </c:pt>
                <c:pt idx="10962">
                  <c:v>80.39</c:v>
                </c:pt>
                <c:pt idx="10963">
                  <c:v>80.319999999999993</c:v>
                </c:pt>
                <c:pt idx="10964">
                  <c:v>80.33</c:v>
                </c:pt>
                <c:pt idx="10965">
                  <c:v>80.27</c:v>
                </c:pt>
                <c:pt idx="10966">
                  <c:v>80.319999999999993</c:v>
                </c:pt>
                <c:pt idx="10967">
                  <c:v>80.209999999999994</c:v>
                </c:pt>
                <c:pt idx="10968">
                  <c:v>80.209999999999994</c:v>
                </c:pt>
                <c:pt idx="10969">
                  <c:v>80.040000000000006</c:v>
                </c:pt>
                <c:pt idx="10970">
                  <c:v>79.78</c:v>
                </c:pt>
                <c:pt idx="10971">
                  <c:v>79.819999999999993</c:v>
                </c:pt>
                <c:pt idx="10972">
                  <c:v>79.94</c:v>
                </c:pt>
                <c:pt idx="10973">
                  <c:v>80.209999999999994</c:v>
                </c:pt>
                <c:pt idx="10974">
                  <c:v>80.25</c:v>
                </c:pt>
                <c:pt idx="10975">
                  <c:v>80.23</c:v>
                </c:pt>
                <c:pt idx="10976">
                  <c:v>80.17</c:v>
                </c:pt>
                <c:pt idx="10977">
                  <c:v>80.02</c:v>
                </c:pt>
                <c:pt idx="10978">
                  <c:v>80.12</c:v>
                </c:pt>
                <c:pt idx="10979">
                  <c:v>80.19</c:v>
                </c:pt>
                <c:pt idx="10980">
                  <c:v>80.17</c:v>
                </c:pt>
                <c:pt idx="10981">
                  <c:v>80.39</c:v>
                </c:pt>
                <c:pt idx="10982">
                  <c:v>80.540000000000006</c:v>
                </c:pt>
                <c:pt idx="10983">
                  <c:v>80.52</c:v>
                </c:pt>
                <c:pt idx="10984">
                  <c:v>80.52</c:v>
                </c:pt>
                <c:pt idx="10985">
                  <c:v>80.56</c:v>
                </c:pt>
                <c:pt idx="10986">
                  <c:v>80.790000000000006</c:v>
                </c:pt>
                <c:pt idx="10987">
                  <c:v>80.8</c:v>
                </c:pt>
                <c:pt idx="10988">
                  <c:v>80.86</c:v>
                </c:pt>
                <c:pt idx="10989">
                  <c:v>81.03</c:v>
                </c:pt>
                <c:pt idx="10990">
                  <c:v>81</c:v>
                </c:pt>
                <c:pt idx="10991">
                  <c:v>81.209999999999994</c:v>
                </c:pt>
                <c:pt idx="10992">
                  <c:v>81.41</c:v>
                </c:pt>
                <c:pt idx="10993">
                  <c:v>81.459999999999994</c:v>
                </c:pt>
                <c:pt idx="10994">
                  <c:v>81.3</c:v>
                </c:pt>
                <c:pt idx="10995">
                  <c:v>81.31</c:v>
                </c:pt>
                <c:pt idx="10996">
                  <c:v>81.52</c:v>
                </c:pt>
                <c:pt idx="10997">
                  <c:v>81.42</c:v>
                </c:pt>
                <c:pt idx="10998">
                  <c:v>81.53</c:v>
                </c:pt>
                <c:pt idx="10999">
                  <c:v>81.39</c:v>
                </c:pt>
                <c:pt idx="11000">
                  <c:v>81.459999999999994</c:v>
                </c:pt>
                <c:pt idx="11001">
                  <c:v>81.52</c:v>
                </c:pt>
                <c:pt idx="11002">
                  <c:v>81.61</c:v>
                </c:pt>
                <c:pt idx="11003">
                  <c:v>81.59</c:v>
                </c:pt>
                <c:pt idx="11004">
                  <c:v>81.430000000000007</c:v>
                </c:pt>
                <c:pt idx="11005">
                  <c:v>81.569999999999993</c:v>
                </c:pt>
                <c:pt idx="11006">
                  <c:v>81.88</c:v>
                </c:pt>
                <c:pt idx="11007">
                  <c:v>82.25</c:v>
                </c:pt>
                <c:pt idx="11008">
                  <c:v>82.15</c:v>
                </c:pt>
                <c:pt idx="11009">
                  <c:v>82.33</c:v>
                </c:pt>
                <c:pt idx="11010">
                  <c:v>82.57</c:v>
                </c:pt>
                <c:pt idx="11011">
                  <c:v>82.67</c:v>
                </c:pt>
                <c:pt idx="11012">
                  <c:v>82.46</c:v>
                </c:pt>
                <c:pt idx="11013">
                  <c:v>82.48</c:v>
                </c:pt>
                <c:pt idx="11014">
                  <c:v>82.74</c:v>
                </c:pt>
                <c:pt idx="11015">
                  <c:v>82.78</c:v>
                </c:pt>
                <c:pt idx="11016">
                  <c:v>82.97</c:v>
                </c:pt>
                <c:pt idx="11017">
                  <c:v>82.85</c:v>
                </c:pt>
                <c:pt idx="11018">
                  <c:v>83.83</c:v>
                </c:pt>
                <c:pt idx="11019">
                  <c:v>83.76</c:v>
                </c:pt>
                <c:pt idx="11020">
                  <c:v>84.31</c:v>
                </c:pt>
                <c:pt idx="11021">
                  <c:v>84.16</c:v>
                </c:pt>
                <c:pt idx="11022">
                  <c:v>84.23</c:v>
                </c:pt>
                <c:pt idx="11023">
                  <c:v>84.24</c:v>
                </c:pt>
                <c:pt idx="11024">
                  <c:v>84.17</c:v>
                </c:pt>
                <c:pt idx="11025">
                  <c:v>84.23</c:v>
                </c:pt>
                <c:pt idx="11026">
                  <c:v>84.07</c:v>
                </c:pt>
                <c:pt idx="11027">
                  <c:v>84.76</c:v>
                </c:pt>
                <c:pt idx="11028">
                  <c:v>84.27</c:v>
                </c:pt>
                <c:pt idx="11029">
                  <c:v>84.74</c:v>
                </c:pt>
                <c:pt idx="11030">
                  <c:v>84.72</c:v>
                </c:pt>
                <c:pt idx="11031">
                  <c:v>84.7</c:v>
                </c:pt>
                <c:pt idx="11032">
                  <c:v>85.06</c:v>
                </c:pt>
                <c:pt idx="11033">
                  <c:v>85.2</c:v>
                </c:pt>
                <c:pt idx="11034">
                  <c:v>85.62</c:v>
                </c:pt>
                <c:pt idx="11035">
                  <c:v>85.62</c:v>
                </c:pt>
                <c:pt idx="11036">
                  <c:v>85.9</c:v>
                </c:pt>
                <c:pt idx="11037">
                  <c:v>85.9</c:v>
                </c:pt>
                <c:pt idx="11038">
                  <c:v>85.59</c:v>
                </c:pt>
                <c:pt idx="11039">
                  <c:v>86.64</c:v>
                </c:pt>
                <c:pt idx="11040">
                  <c:v>85.74</c:v>
                </c:pt>
                <c:pt idx="11041">
                  <c:v>85.65</c:v>
                </c:pt>
                <c:pt idx="11042">
                  <c:v>85.29</c:v>
                </c:pt>
                <c:pt idx="11043">
                  <c:v>85.54</c:v>
                </c:pt>
                <c:pt idx="11044">
                  <c:v>85.91</c:v>
                </c:pt>
                <c:pt idx="11045">
                  <c:v>85.18</c:v>
                </c:pt>
                <c:pt idx="11046">
                  <c:v>85.82</c:v>
                </c:pt>
                <c:pt idx="11047">
                  <c:v>84.9</c:v>
                </c:pt>
                <c:pt idx="11048">
                  <c:v>84.95</c:v>
                </c:pt>
                <c:pt idx="11049">
                  <c:v>85.2</c:v>
                </c:pt>
                <c:pt idx="11050">
                  <c:v>85.01</c:v>
                </c:pt>
                <c:pt idx="11051">
                  <c:v>85.38</c:v>
                </c:pt>
                <c:pt idx="11052">
                  <c:v>85.76</c:v>
                </c:pt>
                <c:pt idx="11053">
                  <c:v>85.86</c:v>
                </c:pt>
                <c:pt idx="11054">
                  <c:v>85.73</c:v>
                </c:pt>
                <c:pt idx="11055">
                  <c:v>85.62</c:v>
                </c:pt>
                <c:pt idx="11056">
                  <c:v>85.41</c:v>
                </c:pt>
                <c:pt idx="11057">
                  <c:v>85.97</c:v>
                </c:pt>
                <c:pt idx="11058">
                  <c:v>86.14</c:v>
                </c:pt>
                <c:pt idx="11059">
                  <c:v>86.92</c:v>
                </c:pt>
                <c:pt idx="11060">
                  <c:v>87.31</c:v>
                </c:pt>
                <c:pt idx="11061">
                  <c:v>87.01</c:v>
                </c:pt>
                <c:pt idx="11062">
                  <c:v>87.45</c:v>
                </c:pt>
                <c:pt idx="11063">
                  <c:v>88.09</c:v>
                </c:pt>
                <c:pt idx="11064">
                  <c:v>87.64</c:v>
                </c:pt>
                <c:pt idx="11065">
                  <c:v>87.78</c:v>
                </c:pt>
                <c:pt idx="11066">
                  <c:v>87.6</c:v>
                </c:pt>
                <c:pt idx="11067">
                  <c:v>87.85</c:v>
                </c:pt>
                <c:pt idx="11068">
                  <c:v>87.76</c:v>
                </c:pt>
                <c:pt idx="11069">
                  <c:v>87.53</c:v>
                </c:pt>
                <c:pt idx="11070">
                  <c:v>87.95</c:v>
                </c:pt>
                <c:pt idx="11071">
                  <c:v>87.6</c:v>
                </c:pt>
                <c:pt idx="11072">
                  <c:v>87.65</c:v>
                </c:pt>
                <c:pt idx="11073">
                  <c:v>87.68</c:v>
                </c:pt>
                <c:pt idx="11074">
                  <c:v>88.31</c:v>
                </c:pt>
                <c:pt idx="11075">
                  <c:v>88.12</c:v>
                </c:pt>
                <c:pt idx="11076">
                  <c:v>87.89</c:v>
                </c:pt>
                <c:pt idx="11077">
                  <c:v>87.65</c:v>
                </c:pt>
                <c:pt idx="11078">
                  <c:v>88</c:v>
                </c:pt>
                <c:pt idx="11079">
                  <c:v>88.22</c:v>
                </c:pt>
                <c:pt idx="11080">
                  <c:v>87.97</c:v>
                </c:pt>
                <c:pt idx="11081">
                  <c:v>88.62</c:v>
                </c:pt>
                <c:pt idx="11082">
                  <c:v>88.95</c:v>
                </c:pt>
                <c:pt idx="11083">
                  <c:v>88.65</c:v>
                </c:pt>
                <c:pt idx="11084">
                  <c:v>89.36</c:v>
                </c:pt>
                <c:pt idx="11085">
                  <c:v>89.12</c:v>
                </c:pt>
                <c:pt idx="11086">
                  <c:v>88.69</c:v>
                </c:pt>
                <c:pt idx="11087">
                  <c:v>88.23</c:v>
                </c:pt>
                <c:pt idx="11088">
                  <c:v>88.51</c:v>
                </c:pt>
                <c:pt idx="11089">
                  <c:v>88.32</c:v>
                </c:pt>
                <c:pt idx="11090">
                  <c:v>88.47</c:v>
                </c:pt>
                <c:pt idx="11091">
                  <c:v>87.9</c:v>
                </c:pt>
                <c:pt idx="11092">
                  <c:v>89.11</c:v>
                </c:pt>
                <c:pt idx="11093">
                  <c:v>89.21</c:v>
                </c:pt>
                <c:pt idx="11094">
                  <c:v>89.6</c:v>
                </c:pt>
                <c:pt idx="11095">
                  <c:v>89.74</c:v>
                </c:pt>
                <c:pt idx="11096">
                  <c:v>90.1</c:v>
                </c:pt>
                <c:pt idx="11097">
                  <c:v>89.93</c:v>
                </c:pt>
                <c:pt idx="11098">
                  <c:v>89.82</c:v>
                </c:pt>
                <c:pt idx="11099">
                  <c:v>90.03</c:v>
                </c:pt>
                <c:pt idx="11100">
                  <c:v>90.17</c:v>
                </c:pt>
                <c:pt idx="11101">
                  <c:v>89.95</c:v>
                </c:pt>
                <c:pt idx="11102">
                  <c:v>90.28</c:v>
                </c:pt>
                <c:pt idx="11103">
                  <c:v>91.46</c:v>
                </c:pt>
                <c:pt idx="11104">
                  <c:v>91.42</c:v>
                </c:pt>
                <c:pt idx="11105">
                  <c:v>91.72</c:v>
                </c:pt>
                <c:pt idx="11106">
                  <c:v>92.02</c:v>
                </c:pt>
                <c:pt idx="11107">
                  <c:v>92.34</c:v>
                </c:pt>
                <c:pt idx="11108">
                  <c:v>91.92</c:v>
                </c:pt>
                <c:pt idx="11109">
                  <c:v>92.04</c:v>
                </c:pt>
                <c:pt idx="11110">
                  <c:v>92.25</c:v>
                </c:pt>
                <c:pt idx="11111">
                  <c:v>92.07</c:v>
                </c:pt>
                <c:pt idx="11112">
                  <c:v>92.18</c:v>
                </c:pt>
                <c:pt idx="11113">
                  <c:v>92.52</c:v>
                </c:pt>
                <c:pt idx="11114">
                  <c:v>92.58</c:v>
                </c:pt>
                <c:pt idx="11115">
                  <c:v>93.01</c:v>
                </c:pt>
                <c:pt idx="11116">
                  <c:v>92.74</c:v>
                </c:pt>
                <c:pt idx="11117">
                  <c:v>94.25</c:v>
                </c:pt>
                <c:pt idx="11118">
                  <c:v>94.99</c:v>
                </c:pt>
                <c:pt idx="11119">
                  <c:v>94.96</c:v>
                </c:pt>
                <c:pt idx="11120">
                  <c:v>94.03</c:v>
                </c:pt>
                <c:pt idx="11121">
                  <c:v>94.68</c:v>
                </c:pt>
                <c:pt idx="11122">
                  <c:v>94.7</c:v>
                </c:pt>
                <c:pt idx="11123">
                  <c:v>94.8</c:v>
                </c:pt>
                <c:pt idx="11124">
                  <c:v>94.61</c:v>
                </c:pt>
                <c:pt idx="11125">
                  <c:v>93.71</c:v>
                </c:pt>
                <c:pt idx="11126">
                  <c:v>94.42</c:v>
                </c:pt>
                <c:pt idx="11127">
                  <c:v>93.55</c:v>
                </c:pt>
                <c:pt idx="11128">
                  <c:v>94.65</c:v>
                </c:pt>
                <c:pt idx="11129">
                  <c:v>94.56</c:v>
                </c:pt>
                <c:pt idx="11130">
                  <c:v>94.82</c:v>
                </c:pt>
                <c:pt idx="11131">
                  <c:v>94.84</c:v>
                </c:pt>
                <c:pt idx="11132">
                  <c:v>94.23</c:v>
                </c:pt>
                <c:pt idx="11133">
                  <c:v>94.19</c:v>
                </c:pt>
                <c:pt idx="11134">
                  <c:v>94.4</c:v>
                </c:pt>
                <c:pt idx="11135">
                  <c:v>94.08</c:v>
                </c:pt>
                <c:pt idx="11136">
                  <c:v>94.08</c:v>
                </c:pt>
                <c:pt idx="11137">
                  <c:v>94.41</c:v>
                </c:pt>
                <c:pt idx="11138">
                  <c:v>94.31</c:v>
                </c:pt>
                <c:pt idx="11139">
                  <c:v>94.54</c:v>
                </c:pt>
                <c:pt idx="11140">
                  <c:v>94.48</c:v>
                </c:pt>
                <c:pt idx="11141">
                  <c:v>94.21</c:v>
                </c:pt>
                <c:pt idx="11142">
                  <c:v>95.28</c:v>
                </c:pt>
                <c:pt idx="11143">
                  <c:v>95.24</c:v>
                </c:pt>
                <c:pt idx="11144">
                  <c:v>95.47</c:v>
                </c:pt>
                <c:pt idx="11145">
                  <c:v>95.38</c:v>
                </c:pt>
                <c:pt idx="11146">
                  <c:v>95.94</c:v>
                </c:pt>
                <c:pt idx="11147">
                  <c:v>96.32</c:v>
                </c:pt>
                <c:pt idx="11148">
                  <c:v>97.72</c:v>
                </c:pt>
                <c:pt idx="11149">
                  <c:v>97.66</c:v>
                </c:pt>
                <c:pt idx="11150">
                  <c:v>98.69</c:v>
                </c:pt>
                <c:pt idx="11151">
                  <c:v>99.71</c:v>
                </c:pt>
                <c:pt idx="11152">
                  <c:v>99.25</c:v>
                </c:pt>
                <c:pt idx="11153">
                  <c:v>100.18</c:v>
                </c:pt>
                <c:pt idx="11154">
                  <c:v>99.7</c:v>
                </c:pt>
                <c:pt idx="11155">
                  <c:v>99.65</c:v>
                </c:pt>
                <c:pt idx="11156">
                  <c:v>97.84</c:v>
                </c:pt>
                <c:pt idx="11157">
                  <c:v>99.11</c:v>
                </c:pt>
                <c:pt idx="11158">
                  <c:v>97.8</c:v>
                </c:pt>
                <c:pt idx="11159">
                  <c:v>96.97</c:v>
                </c:pt>
                <c:pt idx="11160">
                  <c:v>97.22</c:v>
                </c:pt>
                <c:pt idx="11161">
                  <c:v>96.9</c:v>
                </c:pt>
                <c:pt idx="11162">
                  <c:v>97.41</c:v>
                </c:pt>
                <c:pt idx="11163">
                  <c:v>97.39</c:v>
                </c:pt>
                <c:pt idx="11164">
                  <c:v>97.97</c:v>
                </c:pt>
                <c:pt idx="11165">
                  <c:v>98.4</c:v>
                </c:pt>
                <c:pt idx="11166">
                  <c:v>98.17</c:v>
                </c:pt>
                <c:pt idx="11167">
                  <c:v>97.51</c:v>
                </c:pt>
                <c:pt idx="11168">
                  <c:v>96.74</c:v>
                </c:pt>
                <c:pt idx="11169">
                  <c:v>97.06</c:v>
                </c:pt>
                <c:pt idx="11170">
                  <c:v>97.96</c:v>
                </c:pt>
                <c:pt idx="11171">
                  <c:v>98.07</c:v>
                </c:pt>
                <c:pt idx="11172">
                  <c:v>98.99</c:v>
                </c:pt>
                <c:pt idx="11173">
                  <c:v>99.34</c:v>
                </c:pt>
                <c:pt idx="11174">
                  <c:v>99.52</c:v>
                </c:pt>
                <c:pt idx="11175">
                  <c:v>98.75</c:v>
                </c:pt>
                <c:pt idx="11176">
                  <c:v>98.37</c:v>
                </c:pt>
                <c:pt idx="11177">
                  <c:v>97.65</c:v>
                </c:pt>
                <c:pt idx="11178">
                  <c:v>97.45</c:v>
                </c:pt>
                <c:pt idx="11179">
                  <c:v>97.92</c:v>
                </c:pt>
                <c:pt idx="11180">
                  <c:v>97.96</c:v>
                </c:pt>
                <c:pt idx="11181">
                  <c:v>98.07</c:v>
                </c:pt>
                <c:pt idx="11182">
                  <c:v>97.31</c:v>
                </c:pt>
                <c:pt idx="11183">
                  <c:v>96.86</c:v>
                </c:pt>
                <c:pt idx="11184">
                  <c:v>96.75</c:v>
                </c:pt>
                <c:pt idx="11185">
                  <c:v>96.08</c:v>
                </c:pt>
                <c:pt idx="11186">
                  <c:v>95.21</c:v>
                </c:pt>
                <c:pt idx="11187">
                  <c:v>94.83</c:v>
                </c:pt>
                <c:pt idx="11188">
                  <c:v>95.21</c:v>
                </c:pt>
                <c:pt idx="11189">
                  <c:v>95.42</c:v>
                </c:pt>
                <c:pt idx="11190">
                  <c:v>95.13</c:v>
                </c:pt>
                <c:pt idx="11191">
                  <c:v>94.15</c:v>
                </c:pt>
                <c:pt idx="11192">
                  <c:v>94.58</c:v>
                </c:pt>
                <c:pt idx="11193">
                  <c:v>94.79</c:v>
                </c:pt>
                <c:pt idx="11194">
                  <c:v>95.04</c:v>
                </c:pt>
                <c:pt idx="11195">
                  <c:v>94.53</c:v>
                </c:pt>
                <c:pt idx="11196">
                  <c:v>93.68</c:v>
                </c:pt>
                <c:pt idx="11197">
                  <c:v>93.39</c:v>
                </c:pt>
                <c:pt idx="11198">
                  <c:v>93.23</c:v>
                </c:pt>
                <c:pt idx="11199">
                  <c:v>94.17</c:v>
                </c:pt>
                <c:pt idx="11200">
                  <c:v>95.31</c:v>
                </c:pt>
                <c:pt idx="11201">
                  <c:v>95.58</c:v>
                </c:pt>
                <c:pt idx="11202">
                  <c:v>95.4</c:v>
                </c:pt>
                <c:pt idx="11203">
                  <c:v>96.01</c:v>
                </c:pt>
                <c:pt idx="11204">
                  <c:v>96.38</c:v>
                </c:pt>
                <c:pt idx="11205">
                  <c:v>97.31</c:v>
                </c:pt>
                <c:pt idx="11206">
                  <c:v>97.27</c:v>
                </c:pt>
                <c:pt idx="11207">
                  <c:v>96.94</c:v>
                </c:pt>
                <c:pt idx="11208">
                  <c:v>96.88</c:v>
                </c:pt>
                <c:pt idx="11209">
                  <c:v>97.46</c:v>
                </c:pt>
                <c:pt idx="11210">
                  <c:v>95.93</c:v>
                </c:pt>
                <c:pt idx="11211">
                  <c:v>95.35</c:v>
                </c:pt>
                <c:pt idx="11212">
                  <c:v>95.59</c:v>
                </c:pt>
                <c:pt idx="11213">
                  <c:v>96.31</c:v>
                </c:pt>
                <c:pt idx="11214">
                  <c:v>95.27</c:v>
                </c:pt>
                <c:pt idx="11215">
                  <c:v>95.18</c:v>
                </c:pt>
                <c:pt idx="11216">
                  <c:v>94.65</c:v>
                </c:pt>
                <c:pt idx="11217">
                  <c:v>95.14</c:v>
                </c:pt>
                <c:pt idx="11218">
                  <c:v>94.97</c:v>
                </c:pt>
                <c:pt idx="11219">
                  <c:v>94.82</c:v>
                </c:pt>
                <c:pt idx="11220">
                  <c:v>94.95</c:v>
                </c:pt>
                <c:pt idx="11221">
                  <c:v>94.25</c:v>
                </c:pt>
                <c:pt idx="11222">
                  <c:v>94.04</c:v>
                </c:pt>
                <c:pt idx="11223">
                  <c:v>94.07</c:v>
                </c:pt>
                <c:pt idx="11224">
                  <c:v>94.33</c:v>
                </c:pt>
                <c:pt idx="11225">
                  <c:v>95.42</c:v>
                </c:pt>
                <c:pt idx="11226">
                  <c:v>95.28</c:v>
                </c:pt>
                <c:pt idx="11227">
                  <c:v>95.21</c:v>
                </c:pt>
                <c:pt idx="11228">
                  <c:v>95.4</c:v>
                </c:pt>
                <c:pt idx="11229">
                  <c:v>94.95</c:v>
                </c:pt>
                <c:pt idx="11230">
                  <c:v>95.51</c:v>
                </c:pt>
                <c:pt idx="11231">
                  <c:v>96.26</c:v>
                </c:pt>
                <c:pt idx="11232">
                  <c:v>96.08</c:v>
                </c:pt>
                <c:pt idx="11233">
                  <c:v>95.95</c:v>
                </c:pt>
                <c:pt idx="11234">
                  <c:v>96.26</c:v>
                </c:pt>
                <c:pt idx="11235">
                  <c:v>96.74</c:v>
                </c:pt>
                <c:pt idx="11236">
                  <c:v>96.21</c:v>
                </c:pt>
                <c:pt idx="11237">
                  <c:v>96.42</c:v>
                </c:pt>
                <c:pt idx="11238">
                  <c:v>96.03</c:v>
                </c:pt>
                <c:pt idx="11239">
                  <c:v>96.8</c:v>
                </c:pt>
                <c:pt idx="11240">
                  <c:v>96.66</c:v>
                </c:pt>
                <c:pt idx="11241">
                  <c:v>97.17</c:v>
                </c:pt>
                <c:pt idx="11242">
                  <c:v>97.65</c:v>
                </c:pt>
                <c:pt idx="11243">
                  <c:v>97.96</c:v>
                </c:pt>
                <c:pt idx="11244">
                  <c:v>98.07</c:v>
                </c:pt>
                <c:pt idx="11245">
                  <c:v>97.33</c:v>
                </c:pt>
                <c:pt idx="11246">
                  <c:v>97.43</c:v>
                </c:pt>
                <c:pt idx="11247">
                  <c:v>97.22</c:v>
                </c:pt>
                <c:pt idx="11248">
                  <c:v>97.24</c:v>
                </c:pt>
                <c:pt idx="11249">
                  <c:v>96.54</c:v>
                </c:pt>
                <c:pt idx="11250">
                  <c:v>96.65</c:v>
                </c:pt>
                <c:pt idx="11251">
                  <c:v>97.19</c:v>
                </c:pt>
                <c:pt idx="11252">
                  <c:v>97.49</c:v>
                </c:pt>
                <c:pt idx="11253">
                  <c:v>97.19</c:v>
                </c:pt>
                <c:pt idx="11254">
                  <c:v>97.48</c:v>
                </c:pt>
                <c:pt idx="11255">
                  <c:v>97.93</c:v>
                </c:pt>
                <c:pt idx="11256">
                  <c:v>97.92</c:v>
                </c:pt>
                <c:pt idx="11257">
                  <c:v>97.81</c:v>
                </c:pt>
                <c:pt idx="11258">
                  <c:v>97.56</c:v>
                </c:pt>
                <c:pt idx="11259">
                  <c:v>97.18</c:v>
                </c:pt>
                <c:pt idx="11260">
                  <c:v>97.17</c:v>
                </c:pt>
                <c:pt idx="11261">
                  <c:v>96.32</c:v>
                </c:pt>
                <c:pt idx="11262">
                  <c:v>96.37</c:v>
                </c:pt>
                <c:pt idx="11263">
                  <c:v>96.52</c:v>
                </c:pt>
                <c:pt idx="11264">
                  <c:v>96.81</c:v>
                </c:pt>
                <c:pt idx="11265">
                  <c:v>97</c:v>
                </c:pt>
                <c:pt idx="11266">
                  <c:v>96.45</c:v>
                </c:pt>
                <c:pt idx="11267">
                  <c:v>95.75</c:v>
                </c:pt>
                <c:pt idx="11268">
                  <c:v>94.8</c:v>
                </c:pt>
                <c:pt idx="11269">
                  <c:v>93.51</c:v>
                </c:pt>
                <c:pt idx="11270">
                  <c:v>93.97</c:v>
                </c:pt>
                <c:pt idx="11271">
                  <c:v>95.32</c:v>
                </c:pt>
                <c:pt idx="11272">
                  <c:v>95.76</c:v>
                </c:pt>
                <c:pt idx="11273">
                  <c:v>96.15</c:v>
                </c:pt>
                <c:pt idx="11274">
                  <c:v>95.96</c:v>
                </c:pt>
                <c:pt idx="11275">
                  <c:v>95.32</c:v>
                </c:pt>
                <c:pt idx="11276">
                  <c:v>95.9</c:v>
                </c:pt>
                <c:pt idx="11277">
                  <c:v>96.4</c:v>
                </c:pt>
                <c:pt idx="11278">
                  <c:v>96.22</c:v>
                </c:pt>
                <c:pt idx="11279">
                  <c:v>96.14</c:v>
                </c:pt>
                <c:pt idx="11280">
                  <c:v>95.88</c:v>
                </c:pt>
                <c:pt idx="11281">
                  <c:v>95.91</c:v>
                </c:pt>
                <c:pt idx="11282">
                  <c:v>95.54</c:v>
                </c:pt>
                <c:pt idx="11283">
                  <c:v>95.18</c:v>
                </c:pt>
                <c:pt idx="11284">
                  <c:v>95.41</c:v>
                </c:pt>
                <c:pt idx="11285">
                  <c:v>95.63</c:v>
                </c:pt>
                <c:pt idx="11286">
                  <c:v>95.34</c:v>
                </c:pt>
                <c:pt idx="11287">
                  <c:v>94.56</c:v>
                </c:pt>
                <c:pt idx="11288">
                  <c:v>95.15</c:v>
                </c:pt>
                <c:pt idx="11289">
                  <c:v>95.92</c:v>
                </c:pt>
                <c:pt idx="11290">
                  <c:v>96.34</c:v>
                </c:pt>
                <c:pt idx="11291">
                  <c:v>96.18</c:v>
                </c:pt>
                <c:pt idx="11292">
                  <c:v>96.27</c:v>
                </c:pt>
                <c:pt idx="11293">
                  <c:v>96.26</c:v>
                </c:pt>
                <c:pt idx="11294">
                  <c:v>95.98</c:v>
                </c:pt>
                <c:pt idx="11295">
                  <c:v>95.91</c:v>
                </c:pt>
                <c:pt idx="11296">
                  <c:v>96.27</c:v>
                </c:pt>
                <c:pt idx="11297">
                  <c:v>96.17</c:v>
                </c:pt>
                <c:pt idx="11298">
                  <c:v>95.92</c:v>
                </c:pt>
                <c:pt idx="11299">
                  <c:v>96.08</c:v>
                </c:pt>
                <c:pt idx="11300">
                  <c:v>95.47</c:v>
                </c:pt>
                <c:pt idx="11301">
                  <c:v>95.58</c:v>
                </c:pt>
                <c:pt idx="11302">
                  <c:v>95.27</c:v>
                </c:pt>
                <c:pt idx="11303">
                  <c:v>94.92</c:v>
                </c:pt>
                <c:pt idx="11304">
                  <c:v>94.87</c:v>
                </c:pt>
                <c:pt idx="11305">
                  <c:v>94.77</c:v>
                </c:pt>
                <c:pt idx="11306">
                  <c:v>93.91</c:v>
                </c:pt>
                <c:pt idx="11307">
                  <c:v>94.45</c:v>
                </c:pt>
                <c:pt idx="11308">
                  <c:v>94.73</c:v>
                </c:pt>
                <c:pt idx="11309">
                  <c:v>94.92</c:v>
                </c:pt>
                <c:pt idx="11310">
                  <c:v>94.86</c:v>
                </c:pt>
                <c:pt idx="11311">
                  <c:v>95.05</c:v>
                </c:pt>
                <c:pt idx="11312">
                  <c:v>96.37</c:v>
                </c:pt>
                <c:pt idx="11313">
                  <c:v>97.04</c:v>
                </c:pt>
                <c:pt idx="11314">
                  <c:v>96.86</c:v>
                </c:pt>
                <c:pt idx="11315">
                  <c:v>96.91</c:v>
                </c:pt>
                <c:pt idx="11316">
                  <c:v>97.78</c:v>
                </c:pt>
                <c:pt idx="11317">
                  <c:v>97.28</c:v>
                </c:pt>
                <c:pt idx="11318">
                  <c:v>96.95</c:v>
                </c:pt>
                <c:pt idx="11319">
                  <c:v>96.9</c:v>
                </c:pt>
                <c:pt idx="11320">
                  <c:v>97.2</c:v>
                </c:pt>
                <c:pt idx="11321">
                  <c:v>97.87</c:v>
                </c:pt>
                <c:pt idx="11322">
                  <c:v>97.97</c:v>
                </c:pt>
                <c:pt idx="11323">
                  <c:v>99.15</c:v>
                </c:pt>
                <c:pt idx="11324">
                  <c:v>98.98</c:v>
                </c:pt>
                <c:pt idx="11325">
                  <c:v>99.2</c:v>
                </c:pt>
                <c:pt idx="11326">
                  <c:v>98.84</c:v>
                </c:pt>
                <c:pt idx="11327">
                  <c:v>98.56</c:v>
                </c:pt>
                <c:pt idx="11328">
                  <c:v>98.8</c:v>
                </c:pt>
                <c:pt idx="11329">
                  <c:v>99.4</c:v>
                </c:pt>
                <c:pt idx="11330">
                  <c:v>99.6</c:v>
                </c:pt>
                <c:pt idx="11331">
                  <c:v>99.56</c:v>
                </c:pt>
                <c:pt idx="11332">
                  <c:v>99.03</c:v>
                </c:pt>
                <c:pt idx="11333">
                  <c:v>99.59</c:v>
                </c:pt>
                <c:pt idx="11334">
                  <c:v>99.71</c:v>
                </c:pt>
                <c:pt idx="11335">
                  <c:v>99.6</c:v>
                </c:pt>
                <c:pt idx="11336">
                  <c:v>99.76</c:v>
                </c:pt>
                <c:pt idx="11337">
                  <c:v>99.87</c:v>
                </c:pt>
                <c:pt idx="11338">
                  <c:v>100.08</c:v>
                </c:pt>
                <c:pt idx="11339">
                  <c:v>100.17</c:v>
                </c:pt>
                <c:pt idx="11340">
                  <c:v>99.84</c:v>
                </c:pt>
                <c:pt idx="11341">
                  <c:v>100.04</c:v>
                </c:pt>
                <c:pt idx="11342">
                  <c:v>97.95</c:v>
                </c:pt>
                <c:pt idx="11343">
                  <c:v>98.25</c:v>
                </c:pt>
                <c:pt idx="11344">
                  <c:v>98.75</c:v>
                </c:pt>
                <c:pt idx="11345">
                  <c:v>98.4</c:v>
                </c:pt>
                <c:pt idx="11346">
                  <c:v>97.41</c:v>
                </c:pt>
                <c:pt idx="11347">
                  <c:v>97.94</c:v>
                </c:pt>
                <c:pt idx="11348">
                  <c:v>97.63</c:v>
                </c:pt>
                <c:pt idx="11349">
                  <c:v>97.56</c:v>
                </c:pt>
                <c:pt idx="11350">
                  <c:v>98.14</c:v>
                </c:pt>
                <c:pt idx="11351">
                  <c:v>98.5</c:v>
                </c:pt>
                <c:pt idx="11352">
                  <c:v>99.01</c:v>
                </c:pt>
                <c:pt idx="11353">
                  <c:v>98.72</c:v>
                </c:pt>
                <c:pt idx="11354">
                  <c:v>98.48</c:v>
                </c:pt>
                <c:pt idx="11355">
                  <c:v>98.22</c:v>
                </c:pt>
                <c:pt idx="11356">
                  <c:v>98.39</c:v>
                </c:pt>
                <c:pt idx="11357">
                  <c:v>97.9</c:v>
                </c:pt>
                <c:pt idx="11358">
                  <c:v>97.93</c:v>
                </c:pt>
                <c:pt idx="11359">
                  <c:v>98.25</c:v>
                </c:pt>
                <c:pt idx="11360">
                  <c:v>98.27</c:v>
                </c:pt>
                <c:pt idx="11361">
                  <c:v>98.65</c:v>
                </c:pt>
                <c:pt idx="11362">
                  <c:v>98.83</c:v>
                </c:pt>
                <c:pt idx="11363">
                  <c:v>99.35</c:v>
                </c:pt>
                <c:pt idx="11364">
                  <c:v>99.25</c:v>
                </c:pt>
                <c:pt idx="11365">
                  <c:v>98.31</c:v>
                </c:pt>
                <c:pt idx="11366">
                  <c:v>98.38</c:v>
                </c:pt>
                <c:pt idx="11367">
                  <c:v>98.81</c:v>
                </c:pt>
                <c:pt idx="11368">
                  <c:v>99.03</c:v>
                </c:pt>
                <c:pt idx="11369">
                  <c:v>98.89</c:v>
                </c:pt>
                <c:pt idx="11370">
                  <c:v>99.08</c:v>
                </c:pt>
                <c:pt idx="11371">
                  <c:v>98.95</c:v>
                </c:pt>
                <c:pt idx="11372">
                  <c:v>99.11</c:v>
                </c:pt>
                <c:pt idx="11373">
                  <c:v>99.07</c:v>
                </c:pt>
                <c:pt idx="11374">
                  <c:v>99.11</c:v>
                </c:pt>
                <c:pt idx="11375">
                  <c:v>99.11</c:v>
                </c:pt>
                <c:pt idx="11376">
                  <c:v>99.53</c:v>
                </c:pt>
                <c:pt idx="11377">
                  <c:v>99.3</c:v>
                </c:pt>
                <c:pt idx="11378">
                  <c:v>99.02</c:v>
                </c:pt>
                <c:pt idx="11379">
                  <c:v>98.9</c:v>
                </c:pt>
                <c:pt idx="11380">
                  <c:v>98.61</c:v>
                </c:pt>
                <c:pt idx="11381">
                  <c:v>99.53</c:v>
                </c:pt>
                <c:pt idx="11382">
                  <c:v>99.04</c:v>
                </c:pt>
                <c:pt idx="11383">
                  <c:v>98.79</c:v>
                </c:pt>
                <c:pt idx="11384">
                  <c:v>97.4</c:v>
                </c:pt>
                <c:pt idx="11385">
                  <c:v>96.59</c:v>
                </c:pt>
                <c:pt idx="11386">
                  <c:v>96.96</c:v>
                </c:pt>
                <c:pt idx="11387">
                  <c:v>96.66</c:v>
                </c:pt>
                <c:pt idx="11388">
                  <c:v>96.05</c:v>
                </c:pt>
                <c:pt idx="11389">
                  <c:v>95.88</c:v>
                </c:pt>
                <c:pt idx="11390">
                  <c:v>95.63</c:v>
                </c:pt>
                <c:pt idx="11391">
                  <c:v>95.97</c:v>
                </c:pt>
                <c:pt idx="11392">
                  <c:v>96.66</c:v>
                </c:pt>
                <c:pt idx="11393">
                  <c:v>96.92</c:v>
                </c:pt>
                <c:pt idx="11394">
                  <c:v>96.87</c:v>
                </c:pt>
                <c:pt idx="11395">
                  <c:v>96.83</c:v>
                </c:pt>
                <c:pt idx="11396">
                  <c:v>96.59</c:v>
                </c:pt>
                <c:pt idx="11397">
                  <c:v>97.4</c:v>
                </c:pt>
                <c:pt idx="11398">
                  <c:v>97.43</c:v>
                </c:pt>
                <c:pt idx="11399">
                  <c:v>97.48</c:v>
                </c:pt>
                <c:pt idx="11400">
                  <c:v>97.43</c:v>
                </c:pt>
                <c:pt idx="11401">
                  <c:v>98.15</c:v>
                </c:pt>
                <c:pt idx="11402">
                  <c:v>98.15</c:v>
                </c:pt>
                <c:pt idx="11403">
                  <c:v>98.36</c:v>
                </c:pt>
                <c:pt idx="11404">
                  <c:v>98.2</c:v>
                </c:pt>
                <c:pt idx="11405">
                  <c:v>97.65</c:v>
                </c:pt>
                <c:pt idx="11406">
                  <c:v>97.22</c:v>
                </c:pt>
                <c:pt idx="11407">
                  <c:v>97.11</c:v>
                </c:pt>
                <c:pt idx="11408">
                  <c:v>97.2</c:v>
                </c:pt>
                <c:pt idx="11409">
                  <c:v>97.19</c:v>
                </c:pt>
                <c:pt idx="11410">
                  <c:v>96.19</c:v>
                </c:pt>
                <c:pt idx="11411">
                  <c:v>96.2</c:v>
                </c:pt>
                <c:pt idx="11412">
                  <c:v>96.62</c:v>
                </c:pt>
                <c:pt idx="11413">
                  <c:v>96.63</c:v>
                </c:pt>
                <c:pt idx="11414">
                  <c:v>95.89</c:v>
                </c:pt>
                <c:pt idx="11415">
                  <c:v>94.76</c:v>
                </c:pt>
                <c:pt idx="11416">
                  <c:v>95.06</c:v>
                </c:pt>
                <c:pt idx="11417">
                  <c:v>95.29</c:v>
                </c:pt>
                <c:pt idx="11418">
                  <c:v>95.65</c:v>
                </c:pt>
                <c:pt idx="11419">
                  <c:v>96.05</c:v>
                </c:pt>
                <c:pt idx="11420">
                  <c:v>96.14</c:v>
                </c:pt>
                <c:pt idx="11421">
                  <c:v>96.27</c:v>
                </c:pt>
                <c:pt idx="11422">
                  <c:v>95.96</c:v>
                </c:pt>
                <c:pt idx="11423">
                  <c:v>95.17</c:v>
                </c:pt>
                <c:pt idx="11424">
                  <c:v>94.84</c:v>
                </c:pt>
                <c:pt idx="11425">
                  <c:v>94.63</c:v>
                </c:pt>
                <c:pt idx="11426">
                  <c:v>94.61</c:v>
                </c:pt>
                <c:pt idx="11427">
                  <c:v>94.59</c:v>
                </c:pt>
                <c:pt idx="11428">
                  <c:v>94.62</c:v>
                </c:pt>
                <c:pt idx="11429">
                  <c:v>94.49</c:v>
                </c:pt>
                <c:pt idx="11430">
                  <c:v>94.53</c:v>
                </c:pt>
                <c:pt idx="11431">
                  <c:v>94.19</c:v>
                </c:pt>
                <c:pt idx="11432">
                  <c:v>94</c:v>
                </c:pt>
                <c:pt idx="11433">
                  <c:v>94.06</c:v>
                </c:pt>
                <c:pt idx="11434">
                  <c:v>94.79</c:v>
                </c:pt>
                <c:pt idx="11435">
                  <c:v>94.93</c:v>
                </c:pt>
                <c:pt idx="11436">
                  <c:v>94.7</c:v>
                </c:pt>
                <c:pt idx="11437">
                  <c:v>94.47</c:v>
                </c:pt>
                <c:pt idx="11438">
                  <c:v>94.11</c:v>
                </c:pt>
                <c:pt idx="11439">
                  <c:v>94.55</c:v>
                </c:pt>
                <c:pt idx="11440">
                  <c:v>94.64</c:v>
                </c:pt>
                <c:pt idx="11441">
                  <c:v>95.12</c:v>
                </c:pt>
                <c:pt idx="11442">
                  <c:v>94.75</c:v>
                </c:pt>
                <c:pt idx="11443">
                  <c:v>94.5</c:v>
                </c:pt>
                <c:pt idx="11444">
                  <c:v>94.4</c:v>
                </c:pt>
                <c:pt idx="11445">
                  <c:v>93.78</c:v>
                </c:pt>
                <c:pt idx="11446">
                  <c:v>93.08</c:v>
                </c:pt>
                <c:pt idx="11447">
                  <c:v>92.6</c:v>
                </c:pt>
                <c:pt idx="11448">
                  <c:v>93.08</c:v>
                </c:pt>
                <c:pt idx="11449">
                  <c:v>93.26</c:v>
                </c:pt>
                <c:pt idx="11450">
                  <c:v>93.75</c:v>
                </c:pt>
                <c:pt idx="11451">
                  <c:v>93.89</c:v>
                </c:pt>
                <c:pt idx="11452">
                  <c:v>94.15</c:v>
                </c:pt>
                <c:pt idx="11453">
                  <c:v>94.26</c:v>
                </c:pt>
                <c:pt idx="11454">
                  <c:v>93.82</c:v>
                </c:pt>
                <c:pt idx="11455">
                  <c:v>94.18</c:v>
                </c:pt>
                <c:pt idx="11456">
                  <c:v>94.61</c:v>
                </c:pt>
                <c:pt idx="11457">
                  <c:v>94.56</c:v>
                </c:pt>
                <c:pt idx="11458">
                  <c:v>94.54</c:v>
                </c:pt>
                <c:pt idx="11459">
                  <c:v>95.22</c:v>
                </c:pt>
                <c:pt idx="11460">
                  <c:v>95.3</c:v>
                </c:pt>
                <c:pt idx="11461">
                  <c:v>95.27</c:v>
                </c:pt>
                <c:pt idx="11462">
                  <c:v>95.28</c:v>
                </c:pt>
                <c:pt idx="11463">
                  <c:v>95.61</c:v>
                </c:pt>
                <c:pt idx="11464">
                  <c:v>95.41</c:v>
                </c:pt>
                <c:pt idx="11465">
                  <c:v>95.15</c:v>
                </c:pt>
                <c:pt idx="11466">
                  <c:v>95.7</c:v>
                </c:pt>
                <c:pt idx="11467">
                  <c:v>95.72</c:v>
                </c:pt>
                <c:pt idx="11468">
                  <c:v>95.84</c:v>
                </c:pt>
                <c:pt idx="11469">
                  <c:v>95.42</c:v>
                </c:pt>
                <c:pt idx="11470">
                  <c:v>95.55</c:v>
                </c:pt>
                <c:pt idx="11471">
                  <c:v>93.87</c:v>
                </c:pt>
                <c:pt idx="11472">
                  <c:v>94.02</c:v>
                </c:pt>
                <c:pt idx="11473">
                  <c:v>93.86</c:v>
                </c:pt>
                <c:pt idx="11474">
                  <c:v>93.57</c:v>
                </c:pt>
                <c:pt idx="11475">
                  <c:v>94.07</c:v>
                </c:pt>
                <c:pt idx="11476">
                  <c:v>94.66</c:v>
                </c:pt>
                <c:pt idx="11477">
                  <c:v>94.42</c:v>
                </c:pt>
                <c:pt idx="11478">
                  <c:v>94.93</c:v>
                </c:pt>
                <c:pt idx="11479">
                  <c:v>94.61</c:v>
                </c:pt>
                <c:pt idx="11480">
                  <c:v>94.59</c:v>
                </c:pt>
                <c:pt idx="11481">
                  <c:v>94.14</c:v>
                </c:pt>
                <c:pt idx="11482">
                  <c:v>93.64</c:v>
                </c:pt>
                <c:pt idx="11483">
                  <c:v>94.07</c:v>
                </c:pt>
                <c:pt idx="11484">
                  <c:v>93.54</c:v>
                </c:pt>
                <c:pt idx="11485">
                  <c:v>93.09</c:v>
                </c:pt>
                <c:pt idx="11486">
                  <c:v>95.54</c:v>
                </c:pt>
                <c:pt idx="11487">
                  <c:v>96.37</c:v>
                </c:pt>
                <c:pt idx="11488">
                  <c:v>96.05</c:v>
                </c:pt>
                <c:pt idx="11489">
                  <c:v>95.65</c:v>
                </c:pt>
                <c:pt idx="11490">
                  <c:v>95.95</c:v>
                </c:pt>
                <c:pt idx="11491">
                  <c:v>95.64</c:v>
                </c:pt>
                <c:pt idx="11492">
                  <c:v>95.52</c:v>
                </c:pt>
                <c:pt idx="11493">
                  <c:v>96.23</c:v>
                </c:pt>
                <c:pt idx="11494">
                  <c:v>96.11</c:v>
                </c:pt>
                <c:pt idx="11495">
                  <c:v>96.25</c:v>
                </c:pt>
                <c:pt idx="11496">
                  <c:v>96.344999999999999</c:v>
                </c:pt>
                <c:pt idx="11497">
                  <c:v>96.54</c:v>
                </c:pt>
                <c:pt idx="11498">
                  <c:v>96.51</c:v>
                </c:pt>
                <c:pt idx="11499">
                  <c:v>96.32</c:v>
                </c:pt>
                <c:pt idx="11500">
                  <c:v>96.13</c:v>
                </c:pt>
                <c:pt idx="11501">
                  <c:v>96.68</c:v>
                </c:pt>
                <c:pt idx="11502">
                  <c:v>96.56</c:v>
                </c:pt>
                <c:pt idx="11503">
                  <c:v>97.06</c:v>
                </c:pt>
                <c:pt idx="11504">
                  <c:v>97.13</c:v>
                </c:pt>
                <c:pt idx="11505">
                  <c:v>96.96</c:v>
                </c:pt>
                <c:pt idx="11506">
                  <c:v>97.35</c:v>
                </c:pt>
                <c:pt idx="11507">
                  <c:v>97.26</c:v>
                </c:pt>
                <c:pt idx="11508">
                  <c:v>97.18</c:v>
                </c:pt>
                <c:pt idx="11509">
                  <c:v>96.78</c:v>
                </c:pt>
                <c:pt idx="11510">
                  <c:v>96.68</c:v>
                </c:pt>
                <c:pt idx="11511">
                  <c:v>95.52</c:v>
                </c:pt>
                <c:pt idx="11512">
                  <c:v>95.79</c:v>
                </c:pt>
                <c:pt idx="11513">
                  <c:v>95.1</c:v>
                </c:pt>
                <c:pt idx="11514">
                  <c:v>95.55</c:v>
                </c:pt>
                <c:pt idx="11515">
                  <c:v>95.78</c:v>
                </c:pt>
                <c:pt idx="11516">
                  <c:v>96.26</c:v>
                </c:pt>
                <c:pt idx="11517">
                  <c:v>96.36</c:v>
                </c:pt>
                <c:pt idx="11518">
                  <c:v>96.12</c:v>
                </c:pt>
                <c:pt idx="11519">
                  <c:v>95.58</c:v>
                </c:pt>
                <c:pt idx="11520">
                  <c:v>95.9</c:v>
                </c:pt>
                <c:pt idx="11521">
                  <c:v>95.68</c:v>
                </c:pt>
                <c:pt idx="11522">
                  <c:v>95.6</c:v>
                </c:pt>
                <c:pt idx="11523">
                  <c:v>94.81</c:v>
                </c:pt>
                <c:pt idx="11524">
                  <c:v>94.73</c:v>
                </c:pt>
                <c:pt idx="11525">
                  <c:v>94.17</c:v>
                </c:pt>
                <c:pt idx="11526">
                  <c:v>94.5</c:v>
                </c:pt>
                <c:pt idx="11527">
                  <c:v>94.54</c:v>
                </c:pt>
                <c:pt idx="11528">
                  <c:v>94.51</c:v>
                </c:pt>
                <c:pt idx="11529">
                  <c:v>94.79</c:v>
                </c:pt>
                <c:pt idx="11530">
                  <c:v>94.7</c:v>
                </c:pt>
                <c:pt idx="11531">
                  <c:v>95.48</c:v>
                </c:pt>
                <c:pt idx="11532">
                  <c:v>95.56</c:v>
                </c:pt>
                <c:pt idx="11533">
                  <c:v>96.04</c:v>
                </c:pt>
                <c:pt idx="11534">
                  <c:v>95.96</c:v>
                </c:pt>
                <c:pt idx="11535">
                  <c:v>95.65</c:v>
                </c:pt>
                <c:pt idx="11536">
                  <c:v>95.88</c:v>
                </c:pt>
                <c:pt idx="11537">
                  <c:v>95.79</c:v>
                </c:pt>
                <c:pt idx="11538">
                  <c:v>94.88</c:v>
                </c:pt>
                <c:pt idx="11539">
                  <c:v>94.97</c:v>
                </c:pt>
                <c:pt idx="11540">
                  <c:v>95.01</c:v>
                </c:pt>
                <c:pt idx="11541">
                  <c:v>95.35</c:v>
                </c:pt>
                <c:pt idx="11542">
                  <c:v>95.15</c:v>
                </c:pt>
                <c:pt idx="11543">
                  <c:v>95.52</c:v>
                </c:pt>
                <c:pt idx="11544">
                  <c:v>95.3</c:v>
                </c:pt>
                <c:pt idx="11545">
                  <c:v>95.27</c:v>
                </c:pt>
                <c:pt idx="11546">
                  <c:v>96.04</c:v>
                </c:pt>
                <c:pt idx="11547">
                  <c:v>95.83</c:v>
                </c:pt>
                <c:pt idx="11548">
                  <c:v>96</c:v>
                </c:pt>
                <c:pt idx="11549">
                  <c:v>95.47</c:v>
                </c:pt>
                <c:pt idx="11550">
                  <c:v>95.36</c:v>
                </c:pt>
                <c:pt idx="11551">
                  <c:v>95.51</c:v>
                </c:pt>
                <c:pt idx="11552">
                  <c:v>95.28</c:v>
                </c:pt>
                <c:pt idx="11553">
                  <c:v>95.43</c:v>
                </c:pt>
                <c:pt idx="11554">
                  <c:v>95.43</c:v>
                </c:pt>
                <c:pt idx="11555">
                  <c:v>95.53</c:v>
                </c:pt>
                <c:pt idx="11556">
                  <c:v>95.42</c:v>
                </c:pt>
                <c:pt idx="11557">
                  <c:v>95.75</c:v>
                </c:pt>
                <c:pt idx="11558">
                  <c:v>96.14</c:v>
                </c:pt>
                <c:pt idx="11559">
                  <c:v>96.15</c:v>
                </c:pt>
                <c:pt idx="11560">
                  <c:v>96.69</c:v>
                </c:pt>
                <c:pt idx="11561">
                  <c:v>96.63</c:v>
                </c:pt>
                <c:pt idx="11562">
                  <c:v>96.9</c:v>
                </c:pt>
                <c:pt idx="11563">
                  <c:v>97.72</c:v>
                </c:pt>
                <c:pt idx="11564">
                  <c:v>97.99</c:v>
                </c:pt>
                <c:pt idx="11565">
                  <c:v>97.54</c:v>
                </c:pt>
                <c:pt idx="11566">
                  <c:v>98.09</c:v>
                </c:pt>
                <c:pt idx="11567">
                  <c:v>97.89</c:v>
                </c:pt>
                <c:pt idx="11568">
                  <c:v>97.88</c:v>
                </c:pt>
                <c:pt idx="11569">
                  <c:v>97.86</c:v>
                </c:pt>
                <c:pt idx="11570">
                  <c:v>98.34</c:v>
                </c:pt>
                <c:pt idx="11571">
                  <c:v>98.7</c:v>
                </c:pt>
                <c:pt idx="11572">
                  <c:v>98.75</c:v>
                </c:pt>
                <c:pt idx="11573">
                  <c:v>98.73</c:v>
                </c:pt>
                <c:pt idx="11574">
                  <c:v>98.63</c:v>
                </c:pt>
                <c:pt idx="11575">
                  <c:v>98.93</c:v>
                </c:pt>
                <c:pt idx="11576">
                  <c:v>98.35</c:v>
                </c:pt>
                <c:pt idx="11577">
                  <c:v>98.45</c:v>
                </c:pt>
                <c:pt idx="11578">
                  <c:v>97.7</c:v>
                </c:pt>
                <c:pt idx="11579">
                  <c:v>97.4</c:v>
                </c:pt>
                <c:pt idx="11580">
                  <c:v>97.16</c:v>
                </c:pt>
                <c:pt idx="11581">
                  <c:v>97.07</c:v>
                </c:pt>
                <c:pt idx="11582">
                  <c:v>97.75</c:v>
                </c:pt>
                <c:pt idx="11583">
                  <c:v>97.95</c:v>
                </c:pt>
                <c:pt idx="11584">
                  <c:v>98.59</c:v>
                </c:pt>
                <c:pt idx="11585">
                  <c:v>98.83</c:v>
                </c:pt>
                <c:pt idx="11586">
                  <c:v>98.99</c:v>
                </c:pt>
                <c:pt idx="11587">
                  <c:v>99.95</c:v>
                </c:pt>
                <c:pt idx="11588">
                  <c:v>100.16</c:v>
                </c:pt>
                <c:pt idx="11589">
                  <c:v>100.28</c:v>
                </c:pt>
                <c:pt idx="11590">
                  <c:v>100.96</c:v>
                </c:pt>
                <c:pt idx="11591">
                  <c:v>101.21</c:v>
                </c:pt>
                <c:pt idx="11592">
                  <c:v>100.87</c:v>
                </c:pt>
                <c:pt idx="11593">
                  <c:v>100.97</c:v>
                </c:pt>
                <c:pt idx="11594">
                  <c:v>101.64</c:v>
                </c:pt>
                <c:pt idx="11595">
                  <c:v>101.7</c:v>
                </c:pt>
                <c:pt idx="11596">
                  <c:v>101.5</c:v>
                </c:pt>
                <c:pt idx="11597">
                  <c:v>101.15</c:v>
                </c:pt>
                <c:pt idx="11598">
                  <c:v>100.97</c:v>
                </c:pt>
                <c:pt idx="11599">
                  <c:v>101.48</c:v>
                </c:pt>
                <c:pt idx="11600">
                  <c:v>100.92</c:v>
                </c:pt>
                <c:pt idx="11601">
                  <c:v>100.66</c:v>
                </c:pt>
                <c:pt idx="11602">
                  <c:v>100.15</c:v>
                </c:pt>
                <c:pt idx="11603">
                  <c:v>100.45</c:v>
                </c:pt>
                <c:pt idx="11604">
                  <c:v>100.2</c:v>
                </c:pt>
                <c:pt idx="11605">
                  <c:v>101.12</c:v>
                </c:pt>
                <c:pt idx="11606">
                  <c:v>101.59</c:v>
                </c:pt>
                <c:pt idx="11607">
                  <c:v>100.9</c:v>
                </c:pt>
                <c:pt idx="11608">
                  <c:v>101.06</c:v>
                </c:pt>
                <c:pt idx="11609">
                  <c:v>102.1</c:v>
                </c:pt>
                <c:pt idx="11610">
                  <c:v>103.1</c:v>
                </c:pt>
                <c:pt idx="11611">
                  <c:v>102.95</c:v>
                </c:pt>
                <c:pt idx="11612">
                  <c:v>103.14</c:v>
                </c:pt>
                <c:pt idx="11613">
                  <c:v>103.25</c:v>
                </c:pt>
                <c:pt idx="11614">
                  <c:v>103.01</c:v>
                </c:pt>
                <c:pt idx="11615">
                  <c:v>103.04</c:v>
                </c:pt>
                <c:pt idx="11616">
                  <c:v>102.92</c:v>
                </c:pt>
                <c:pt idx="11617">
                  <c:v>102.95</c:v>
                </c:pt>
                <c:pt idx="11618">
                  <c:v>103.03</c:v>
                </c:pt>
                <c:pt idx="11619">
                  <c:v>103.22</c:v>
                </c:pt>
                <c:pt idx="11620">
                  <c:v>102.62</c:v>
                </c:pt>
                <c:pt idx="11621">
                  <c:v>102.21</c:v>
                </c:pt>
                <c:pt idx="11622">
                  <c:v>102.79</c:v>
                </c:pt>
                <c:pt idx="11623">
                  <c:v>103.23</c:v>
                </c:pt>
                <c:pt idx="11624">
                  <c:v>102.52</c:v>
                </c:pt>
                <c:pt idx="11625">
                  <c:v>101.44</c:v>
                </c:pt>
                <c:pt idx="11626">
                  <c:v>102.2</c:v>
                </c:pt>
                <c:pt idx="11627">
                  <c:v>101.85</c:v>
                </c:pt>
                <c:pt idx="11628">
                  <c:v>102.02</c:v>
                </c:pt>
                <c:pt idx="11629">
                  <c:v>101.73</c:v>
                </c:pt>
                <c:pt idx="11630">
                  <c:v>101.46</c:v>
                </c:pt>
                <c:pt idx="11631">
                  <c:v>101.19</c:v>
                </c:pt>
                <c:pt idx="11632">
                  <c:v>101.63</c:v>
                </c:pt>
                <c:pt idx="11633">
                  <c:v>100.32</c:v>
                </c:pt>
                <c:pt idx="11634">
                  <c:v>101.29</c:v>
                </c:pt>
                <c:pt idx="11635">
                  <c:v>101.17</c:v>
                </c:pt>
                <c:pt idx="11636">
                  <c:v>100.81</c:v>
                </c:pt>
                <c:pt idx="11637">
                  <c:v>99.91</c:v>
                </c:pt>
                <c:pt idx="11638">
                  <c:v>100.27</c:v>
                </c:pt>
                <c:pt idx="11639">
                  <c:v>99.93</c:v>
                </c:pt>
                <c:pt idx="11640">
                  <c:v>100.52</c:v>
                </c:pt>
                <c:pt idx="11641">
                  <c:v>100.56</c:v>
                </c:pt>
                <c:pt idx="11642">
                  <c:v>100.4</c:v>
                </c:pt>
                <c:pt idx="11643">
                  <c:v>99.57</c:v>
                </c:pt>
                <c:pt idx="11644">
                  <c:v>99.75</c:v>
                </c:pt>
                <c:pt idx="11645">
                  <c:v>99.82</c:v>
                </c:pt>
                <c:pt idx="11646">
                  <c:v>99.73</c:v>
                </c:pt>
                <c:pt idx="11647">
                  <c:v>99.9</c:v>
                </c:pt>
                <c:pt idx="11648">
                  <c:v>100.41</c:v>
                </c:pt>
                <c:pt idx="11649">
                  <c:v>100.18</c:v>
                </c:pt>
                <c:pt idx="11650">
                  <c:v>100.67</c:v>
                </c:pt>
                <c:pt idx="11651">
                  <c:v>100.71</c:v>
                </c:pt>
                <c:pt idx="11652">
                  <c:v>101</c:v>
                </c:pt>
                <c:pt idx="11653">
                  <c:v>101.21</c:v>
                </c:pt>
                <c:pt idx="11654">
                  <c:v>101.14</c:v>
                </c:pt>
                <c:pt idx="11655">
                  <c:v>100.52</c:v>
                </c:pt>
                <c:pt idx="11656">
                  <c:v>100.9</c:v>
                </c:pt>
                <c:pt idx="11657">
                  <c:v>100.89</c:v>
                </c:pt>
                <c:pt idx="11658">
                  <c:v>101.46</c:v>
                </c:pt>
                <c:pt idx="11659">
                  <c:v>101.33</c:v>
                </c:pt>
                <c:pt idx="11660">
                  <c:v>100.99</c:v>
                </c:pt>
                <c:pt idx="11661">
                  <c:v>101.12</c:v>
                </c:pt>
                <c:pt idx="11662">
                  <c:v>101.16</c:v>
                </c:pt>
                <c:pt idx="11663">
                  <c:v>101.38</c:v>
                </c:pt>
                <c:pt idx="11664">
                  <c:v>101.71</c:v>
                </c:pt>
                <c:pt idx="11665">
                  <c:v>102.14</c:v>
                </c:pt>
                <c:pt idx="11666">
                  <c:v>101.54</c:v>
                </c:pt>
                <c:pt idx="11667">
                  <c:v>101.67</c:v>
                </c:pt>
                <c:pt idx="11668">
                  <c:v>101.81</c:v>
                </c:pt>
                <c:pt idx="11669">
                  <c:v>102.11</c:v>
                </c:pt>
                <c:pt idx="11670">
                  <c:v>102.01</c:v>
                </c:pt>
                <c:pt idx="11671">
                  <c:v>101.38</c:v>
                </c:pt>
                <c:pt idx="11672">
                  <c:v>101.31</c:v>
                </c:pt>
                <c:pt idx="11673">
                  <c:v>101.74</c:v>
                </c:pt>
                <c:pt idx="11674">
                  <c:v>100.74</c:v>
                </c:pt>
                <c:pt idx="11675">
                  <c:v>100.23</c:v>
                </c:pt>
                <c:pt idx="11676">
                  <c:v>100.3</c:v>
                </c:pt>
                <c:pt idx="11677">
                  <c:v>100.41</c:v>
                </c:pt>
                <c:pt idx="11678">
                  <c:v>99.75</c:v>
                </c:pt>
                <c:pt idx="11679">
                  <c:v>99.73</c:v>
                </c:pt>
                <c:pt idx="11680">
                  <c:v>99.76</c:v>
                </c:pt>
                <c:pt idx="11681">
                  <c:v>99.77</c:v>
                </c:pt>
                <c:pt idx="11682">
                  <c:v>99.22</c:v>
                </c:pt>
                <c:pt idx="11683">
                  <c:v>99.69</c:v>
                </c:pt>
                <c:pt idx="11684">
                  <c:v>99.93</c:v>
                </c:pt>
                <c:pt idx="11685">
                  <c:v>100.52</c:v>
                </c:pt>
                <c:pt idx="11686">
                  <c:v>100.56</c:v>
                </c:pt>
                <c:pt idx="11687">
                  <c:v>100.5</c:v>
                </c:pt>
                <c:pt idx="11688">
                  <c:v>100.48</c:v>
                </c:pt>
                <c:pt idx="11689">
                  <c:v>100.52</c:v>
                </c:pt>
                <c:pt idx="11690">
                  <c:v>100.72</c:v>
                </c:pt>
                <c:pt idx="11691">
                  <c:v>101.13</c:v>
                </c:pt>
                <c:pt idx="11692">
                  <c:v>101</c:v>
                </c:pt>
                <c:pt idx="11693">
                  <c:v>100.7</c:v>
                </c:pt>
                <c:pt idx="11694">
                  <c:v>100.12</c:v>
                </c:pt>
                <c:pt idx="11695">
                  <c:v>100.57</c:v>
                </c:pt>
                <c:pt idx="11696">
                  <c:v>100.51</c:v>
                </c:pt>
                <c:pt idx="11697">
                  <c:v>100.3</c:v>
                </c:pt>
                <c:pt idx="11698">
                  <c:v>99.51</c:v>
                </c:pt>
                <c:pt idx="11699">
                  <c:v>99.81</c:v>
                </c:pt>
                <c:pt idx="11700">
                  <c:v>99.81</c:v>
                </c:pt>
                <c:pt idx="11701">
                  <c:v>99.75</c:v>
                </c:pt>
                <c:pt idx="11702">
                  <c:v>99.06</c:v>
                </c:pt>
                <c:pt idx="11703">
                  <c:v>98.84</c:v>
                </c:pt>
                <c:pt idx="11704">
                  <c:v>98.97</c:v>
                </c:pt>
                <c:pt idx="11705">
                  <c:v>99.15</c:v>
                </c:pt>
                <c:pt idx="11706">
                  <c:v>99.04</c:v>
                </c:pt>
                <c:pt idx="11707">
                  <c:v>99.15</c:v>
                </c:pt>
                <c:pt idx="11708">
                  <c:v>98.95</c:v>
                </c:pt>
                <c:pt idx="11709">
                  <c:v>99.37</c:v>
                </c:pt>
                <c:pt idx="11710">
                  <c:v>98.78</c:v>
                </c:pt>
                <c:pt idx="11711">
                  <c:v>98.58</c:v>
                </c:pt>
                <c:pt idx="11712">
                  <c:v>99.17</c:v>
                </c:pt>
                <c:pt idx="11713">
                  <c:v>99.56</c:v>
                </c:pt>
                <c:pt idx="11714">
                  <c:v>99.63</c:v>
                </c:pt>
                <c:pt idx="11715">
                  <c:v>99.65</c:v>
                </c:pt>
                <c:pt idx="11716">
                  <c:v>99.13</c:v>
                </c:pt>
                <c:pt idx="11717">
                  <c:v>98.8</c:v>
                </c:pt>
                <c:pt idx="11718">
                  <c:v>98</c:v>
                </c:pt>
                <c:pt idx="11719">
                  <c:v>97.46</c:v>
                </c:pt>
                <c:pt idx="11720">
                  <c:v>97.77</c:v>
                </c:pt>
                <c:pt idx="11721">
                  <c:v>97.03</c:v>
                </c:pt>
                <c:pt idx="11722">
                  <c:v>96.88</c:v>
                </c:pt>
                <c:pt idx="11723">
                  <c:v>97.26</c:v>
                </c:pt>
                <c:pt idx="11724">
                  <c:v>97.15</c:v>
                </c:pt>
                <c:pt idx="11725">
                  <c:v>97.18</c:v>
                </c:pt>
                <c:pt idx="11726">
                  <c:v>97.36</c:v>
                </c:pt>
                <c:pt idx="11727">
                  <c:v>97.36</c:v>
                </c:pt>
                <c:pt idx="11728">
                  <c:v>97.21</c:v>
                </c:pt>
                <c:pt idx="11729">
                  <c:v>96.85</c:v>
                </c:pt>
                <c:pt idx="11730">
                  <c:v>97.14</c:v>
                </c:pt>
                <c:pt idx="11731">
                  <c:v>96.67</c:v>
                </c:pt>
                <c:pt idx="11732">
                  <c:v>96.82</c:v>
                </c:pt>
                <c:pt idx="11733">
                  <c:v>96.55</c:v>
                </c:pt>
                <c:pt idx="11734">
                  <c:v>96.7</c:v>
                </c:pt>
                <c:pt idx="11735">
                  <c:v>97.22</c:v>
                </c:pt>
                <c:pt idx="11736">
                  <c:v>97.28</c:v>
                </c:pt>
                <c:pt idx="11737">
                  <c:v>97.15</c:v>
                </c:pt>
                <c:pt idx="11738">
                  <c:v>97.01</c:v>
                </c:pt>
                <c:pt idx="11739">
                  <c:v>96.94</c:v>
                </c:pt>
                <c:pt idx="11740">
                  <c:v>97.48</c:v>
                </c:pt>
                <c:pt idx="11741">
                  <c:v>97.14</c:v>
                </c:pt>
                <c:pt idx="11742">
                  <c:v>97.53</c:v>
                </c:pt>
                <c:pt idx="11743">
                  <c:v>97.75</c:v>
                </c:pt>
                <c:pt idx="11744">
                  <c:v>97.54</c:v>
                </c:pt>
                <c:pt idx="11745">
                  <c:v>97.54</c:v>
                </c:pt>
                <c:pt idx="11746">
                  <c:v>97.3</c:v>
                </c:pt>
                <c:pt idx="11747">
                  <c:v>97.41</c:v>
                </c:pt>
                <c:pt idx="11748">
                  <c:v>96.49</c:v>
                </c:pt>
                <c:pt idx="11749">
                  <c:v>96.04</c:v>
                </c:pt>
                <c:pt idx="11750">
                  <c:v>95.58</c:v>
                </c:pt>
                <c:pt idx="11751">
                  <c:v>95.63</c:v>
                </c:pt>
                <c:pt idx="11752">
                  <c:v>96.21</c:v>
                </c:pt>
                <c:pt idx="11753">
                  <c:v>96.26</c:v>
                </c:pt>
                <c:pt idx="11754">
                  <c:v>96.21</c:v>
                </c:pt>
                <c:pt idx="11755">
                  <c:v>95.81</c:v>
                </c:pt>
                <c:pt idx="11756">
                  <c:v>96</c:v>
                </c:pt>
                <c:pt idx="11757">
                  <c:v>96.06</c:v>
                </c:pt>
                <c:pt idx="11758">
                  <c:v>95.76</c:v>
                </c:pt>
                <c:pt idx="11759">
                  <c:v>95.51</c:v>
                </c:pt>
                <c:pt idx="11760">
                  <c:v>95.51</c:v>
                </c:pt>
                <c:pt idx="11761">
                  <c:v>94.93</c:v>
                </c:pt>
                <c:pt idx="11762">
                  <c:v>94.9</c:v>
                </c:pt>
                <c:pt idx="11763">
                  <c:v>94.4</c:v>
                </c:pt>
                <c:pt idx="11764">
                  <c:v>94.59</c:v>
                </c:pt>
                <c:pt idx="11765">
                  <c:v>94.12</c:v>
                </c:pt>
                <c:pt idx="11766">
                  <c:v>93.68</c:v>
                </c:pt>
                <c:pt idx="11767">
                  <c:v>93.8</c:v>
                </c:pt>
                <c:pt idx="11768">
                  <c:v>93.89</c:v>
                </c:pt>
                <c:pt idx="11769">
                  <c:v>93.51</c:v>
                </c:pt>
                <c:pt idx="11770">
                  <c:v>93.72</c:v>
                </c:pt>
                <c:pt idx="11771">
                  <c:v>93.11</c:v>
                </c:pt>
                <c:pt idx="11772">
                  <c:v>92.72</c:v>
                </c:pt>
                <c:pt idx="11773">
                  <c:v>92.9</c:v>
                </c:pt>
                <c:pt idx="11774">
                  <c:v>92.7</c:v>
                </c:pt>
                <c:pt idx="11775">
                  <c:v>92.71</c:v>
                </c:pt>
                <c:pt idx="11776">
                  <c:v>93.42</c:v>
                </c:pt>
                <c:pt idx="11777">
                  <c:v>93.31</c:v>
                </c:pt>
                <c:pt idx="11778">
                  <c:v>93.52</c:v>
                </c:pt>
                <c:pt idx="11779">
                  <c:v>93.43</c:v>
                </c:pt>
                <c:pt idx="11780">
                  <c:v>93.3</c:v>
                </c:pt>
                <c:pt idx="11781">
                  <c:v>92.96</c:v>
                </c:pt>
                <c:pt idx="11782">
                  <c:v>93.31</c:v>
                </c:pt>
                <c:pt idx="11783">
                  <c:v>93.76</c:v>
                </c:pt>
                <c:pt idx="11784">
                  <c:v>93.44</c:v>
                </c:pt>
                <c:pt idx="11785">
                  <c:v>93.53</c:v>
                </c:pt>
                <c:pt idx="11786">
                  <c:v>93.36</c:v>
                </c:pt>
                <c:pt idx="11787">
                  <c:v>93.01</c:v>
                </c:pt>
                <c:pt idx="11788">
                  <c:v>93.46</c:v>
                </c:pt>
                <c:pt idx="11789">
                  <c:v>93.07</c:v>
                </c:pt>
                <c:pt idx="11790">
                  <c:v>93.2</c:v>
                </c:pt>
                <c:pt idx="11791">
                  <c:v>92.68</c:v>
                </c:pt>
                <c:pt idx="11792">
                  <c:v>92.14</c:v>
                </c:pt>
                <c:pt idx="11793">
                  <c:v>92.18</c:v>
                </c:pt>
                <c:pt idx="11794">
                  <c:v>92.82</c:v>
                </c:pt>
                <c:pt idx="11795">
                  <c:v>92.63</c:v>
                </c:pt>
                <c:pt idx="11796">
                  <c:v>92.77</c:v>
                </c:pt>
                <c:pt idx="11797">
                  <c:v>92.77</c:v>
                </c:pt>
                <c:pt idx="11798">
                  <c:v>92.23</c:v>
                </c:pt>
                <c:pt idx="11799">
                  <c:v>92.25</c:v>
                </c:pt>
                <c:pt idx="11800">
                  <c:v>91.64</c:v>
                </c:pt>
                <c:pt idx="11801">
                  <c:v>91.33</c:v>
                </c:pt>
                <c:pt idx="11802">
                  <c:v>91.85</c:v>
                </c:pt>
                <c:pt idx="11803">
                  <c:v>91.86</c:v>
                </c:pt>
                <c:pt idx="11804">
                  <c:v>92.51</c:v>
                </c:pt>
                <c:pt idx="11805">
                  <c:v>92.11</c:v>
                </c:pt>
                <c:pt idx="11806">
                  <c:v>91.86</c:v>
                </c:pt>
                <c:pt idx="11807">
                  <c:v>91.82</c:v>
                </c:pt>
                <c:pt idx="11808">
                  <c:v>91.56</c:v>
                </c:pt>
                <c:pt idx="11809">
                  <c:v>92.3</c:v>
                </c:pt>
                <c:pt idx="11810">
                  <c:v>92.05</c:v>
                </c:pt>
                <c:pt idx="11811">
                  <c:v>91.97</c:v>
                </c:pt>
                <c:pt idx="11812">
                  <c:v>92.44</c:v>
                </c:pt>
                <c:pt idx="11813">
                  <c:v>92.78</c:v>
                </c:pt>
                <c:pt idx="11814">
                  <c:v>93.17</c:v>
                </c:pt>
                <c:pt idx="11815">
                  <c:v>92.93</c:v>
                </c:pt>
                <c:pt idx="11816">
                  <c:v>92.88</c:v>
                </c:pt>
                <c:pt idx="11817">
                  <c:v>93.41</c:v>
                </c:pt>
                <c:pt idx="11818">
                  <c:v>93.41</c:v>
                </c:pt>
                <c:pt idx="11819">
                  <c:v>93.28</c:v>
                </c:pt>
                <c:pt idx="11820">
                  <c:v>93.8</c:v>
                </c:pt>
                <c:pt idx="11821">
                  <c:v>93.64</c:v>
                </c:pt>
                <c:pt idx="11822">
                  <c:v>93.51</c:v>
                </c:pt>
                <c:pt idx="11823">
                  <c:v>93.1</c:v>
                </c:pt>
                <c:pt idx="11824">
                  <c:v>92.83</c:v>
                </c:pt>
                <c:pt idx="11825">
                  <c:v>92.9</c:v>
                </c:pt>
                <c:pt idx="11826">
                  <c:v>92.94</c:v>
                </c:pt>
                <c:pt idx="11827">
                  <c:v>93.16</c:v>
                </c:pt>
                <c:pt idx="11828">
                  <c:v>93.35</c:v>
                </c:pt>
                <c:pt idx="11829">
                  <c:v>93.23</c:v>
                </c:pt>
                <c:pt idx="11830">
                  <c:v>93.12</c:v>
                </c:pt>
                <c:pt idx="11831">
                  <c:v>93.58</c:v>
                </c:pt>
                <c:pt idx="11832">
                  <c:v>93.81</c:v>
                </c:pt>
                <c:pt idx="11833">
                  <c:v>93.66</c:v>
                </c:pt>
                <c:pt idx="11834">
                  <c:v>93.58</c:v>
                </c:pt>
                <c:pt idx="11835">
                  <c:v>94.51</c:v>
                </c:pt>
                <c:pt idx="11836">
                  <c:v>94.82</c:v>
                </c:pt>
                <c:pt idx="11837">
                  <c:v>94.45</c:v>
                </c:pt>
                <c:pt idx="11838">
                  <c:v>94.43</c:v>
                </c:pt>
                <c:pt idx="11839">
                  <c:v>94.71</c:v>
                </c:pt>
                <c:pt idx="11840">
                  <c:v>94.59</c:v>
                </c:pt>
                <c:pt idx="11841">
                  <c:v>94.86</c:v>
                </c:pt>
                <c:pt idx="11842">
                  <c:v>94.66</c:v>
                </c:pt>
                <c:pt idx="11843">
                  <c:v>94.8</c:v>
                </c:pt>
                <c:pt idx="11844">
                  <c:v>94.77</c:v>
                </c:pt>
                <c:pt idx="11845">
                  <c:v>94.35</c:v>
                </c:pt>
                <c:pt idx="11846">
                  <c:v>94.28</c:v>
                </c:pt>
                <c:pt idx="11847">
                  <c:v>94.39</c:v>
                </c:pt>
                <c:pt idx="11848">
                  <c:v>93.72</c:v>
                </c:pt>
                <c:pt idx="11849">
                  <c:v>93.73</c:v>
                </c:pt>
                <c:pt idx="11850">
                  <c:v>93.85</c:v>
                </c:pt>
                <c:pt idx="11851">
                  <c:v>93.575000000000003</c:v>
                </c:pt>
                <c:pt idx="11852">
                  <c:v>93.997</c:v>
                </c:pt>
                <c:pt idx="11853">
                  <c:v>93.876999999999995</c:v>
                </c:pt>
                <c:pt idx="11854">
                  <c:v>93.135000000000005</c:v>
                </c:pt>
                <c:pt idx="11855">
                  <c:v>93.135000000000005</c:v>
                </c:pt>
                <c:pt idx="11856">
                  <c:v>92.706999999999994</c:v>
                </c:pt>
                <c:pt idx="11857">
                  <c:v>92.825000000000003</c:v>
                </c:pt>
                <c:pt idx="11858">
                  <c:v>93.212999999999994</c:v>
                </c:pt>
                <c:pt idx="11859">
                  <c:v>93.106999999999999</c:v>
                </c:pt>
                <c:pt idx="11860">
                  <c:v>93.001999999999995</c:v>
                </c:pt>
                <c:pt idx="11861">
                  <c:v>92.840999999999994</c:v>
                </c:pt>
                <c:pt idx="11862">
                  <c:v>93.144000000000005</c:v>
                </c:pt>
                <c:pt idx="11863">
                  <c:v>93.334000000000003</c:v>
                </c:pt>
                <c:pt idx="11864">
                  <c:v>93.581999999999994</c:v>
                </c:pt>
                <c:pt idx="11865">
                  <c:v>93.769000000000005</c:v>
                </c:pt>
                <c:pt idx="11866">
                  <c:v>93.873999999999995</c:v>
                </c:pt>
                <c:pt idx="11867">
                  <c:v>93.843000000000004</c:v>
                </c:pt>
                <c:pt idx="11868">
                  <c:v>94.08</c:v>
                </c:pt>
                <c:pt idx="11869">
                  <c:v>93.418999999999997</c:v>
                </c:pt>
                <c:pt idx="11870">
                  <c:v>93.478999999999999</c:v>
                </c:pt>
                <c:pt idx="11871">
                  <c:v>93.929000000000002</c:v>
                </c:pt>
                <c:pt idx="11872">
                  <c:v>93.239000000000004</c:v>
                </c:pt>
                <c:pt idx="11873">
                  <c:v>93.027000000000001</c:v>
                </c:pt>
                <c:pt idx="11874">
                  <c:v>92.891000000000005</c:v>
                </c:pt>
                <c:pt idx="11875">
                  <c:v>92.861999999999995</c:v>
                </c:pt>
                <c:pt idx="11876">
                  <c:v>92.924000000000007</c:v>
                </c:pt>
                <c:pt idx="11877">
                  <c:v>92.801000000000002</c:v>
                </c:pt>
                <c:pt idx="11878">
                  <c:v>92.611999999999995</c:v>
                </c:pt>
                <c:pt idx="11879">
                  <c:v>92.3</c:v>
                </c:pt>
                <c:pt idx="11880">
                  <c:v>91.825999999999993</c:v>
                </c:pt>
                <c:pt idx="11881">
                  <c:v>91.572999999999993</c:v>
                </c:pt>
                <c:pt idx="11882">
                  <c:v>91.896000000000001</c:v>
                </c:pt>
                <c:pt idx="11883">
                  <c:v>91.581000000000003</c:v>
                </c:pt>
                <c:pt idx="11884">
                  <c:v>91.673000000000002</c:v>
                </c:pt>
                <c:pt idx="11885">
                  <c:v>92.1</c:v>
                </c:pt>
                <c:pt idx="11886">
                  <c:v>92.26</c:v>
                </c:pt>
                <c:pt idx="11887">
                  <c:v>92.07</c:v>
                </c:pt>
                <c:pt idx="11888">
                  <c:v>91.608000000000004</c:v>
                </c:pt>
                <c:pt idx="11889">
                  <c:v>90.734999999999999</c:v>
                </c:pt>
                <c:pt idx="11890">
                  <c:v>90.734999999999999</c:v>
                </c:pt>
                <c:pt idx="11891">
                  <c:v>90.146000000000001</c:v>
                </c:pt>
                <c:pt idx="11892">
                  <c:v>90.313000000000002</c:v>
                </c:pt>
                <c:pt idx="11893">
                  <c:v>90.296999999999997</c:v>
                </c:pt>
                <c:pt idx="11894">
                  <c:v>90.37</c:v>
                </c:pt>
                <c:pt idx="11895">
                  <c:v>90.191000000000003</c:v>
                </c:pt>
                <c:pt idx="11896">
                  <c:v>89.915000000000006</c:v>
                </c:pt>
                <c:pt idx="11897">
                  <c:v>89.010999999999996</c:v>
                </c:pt>
                <c:pt idx="11898">
                  <c:v>89.227000000000004</c:v>
                </c:pt>
                <c:pt idx="11899">
                  <c:v>88.891000000000005</c:v>
                </c:pt>
                <c:pt idx="11900">
                  <c:v>89.131</c:v>
                </c:pt>
                <c:pt idx="11901">
                  <c:v>88.998999999999995</c:v>
                </c:pt>
                <c:pt idx="11902">
                  <c:v>88.953999999999994</c:v>
                </c:pt>
                <c:pt idx="11903">
                  <c:v>88.504999999999995</c:v>
                </c:pt>
                <c:pt idx="11904">
                  <c:v>89.036000000000001</c:v>
                </c:pt>
                <c:pt idx="11905">
                  <c:v>89.405000000000001</c:v>
                </c:pt>
                <c:pt idx="11906">
                  <c:v>89.450999999999993</c:v>
                </c:pt>
                <c:pt idx="11907">
                  <c:v>90.117999999999995</c:v>
                </c:pt>
                <c:pt idx="11908">
                  <c:v>90.116</c:v>
                </c:pt>
                <c:pt idx="11909">
                  <c:v>90.334000000000003</c:v>
                </c:pt>
                <c:pt idx="11910">
                  <c:v>90.096000000000004</c:v>
                </c:pt>
                <c:pt idx="11911">
                  <c:v>89.591999999999999</c:v>
                </c:pt>
                <c:pt idx="11912">
                  <c:v>89.004999999999995</c:v>
                </c:pt>
                <c:pt idx="11913">
                  <c:v>88.504999999999995</c:v>
                </c:pt>
                <c:pt idx="11914">
                  <c:v>89.013000000000005</c:v>
                </c:pt>
                <c:pt idx="11915">
                  <c:v>89.08</c:v>
                </c:pt>
                <c:pt idx="11916">
                  <c:v>89.635999999999996</c:v>
                </c:pt>
                <c:pt idx="11917">
                  <c:v>89.912999999999997</c:v>
                </c:pt>
                <c:pt idx="11918">
                  <c:v>89.656000000000006</c:v>
                </c:pt>
                <c:pt idx="11919">
                  <c:v>89.808000000000007</c:v>
                </c:pt>
                <c:pt idx="11920">
                  <c:v>89.79</c:v>
                </c:pt>
                <c:pt idx="11921">
                  <c:v>90.28</c:v>
                </c:pt>
                <c:pt idx="11922">
                  <c:v>90.551000000000002</c:v>
                </c:pt>
                <c:pt idx="11923">
                  <c:v>90.281000000000006</c:v>
                </c:pt>
                <c:pt idx="11924">
                  <c:v>89.906000000000006</c:v>
                </c:pt>
                <c:pt idx="11925">
                  <c:v>90.040999999999997</c:v>
                </c:pt>
                <c:pt idx="11926">
                  <c:v>89.59</c:v>
                </c:pt>
                <c:pt idx="11927">
                  <c:v>89.606999999999999</c:v>
                </c:pt>
                <c:pt idx="11928">
                  <c:v>90.156000000000006</c:v>
                </c:pt>
                <c:pt idx="11929">
                  <c:v>90.064999999999998</c:v>
                </c:pt>
                <c:pt idx="11930">
                  <c:v>89.867000000000004</c:v>
                </c:pt>
                <c:pt idx="11931">
                  <c:v>89.643000000000001</c:v>
                </c:pt>
                <c:pt idx="11932">
                  <c:v>89.686999999999998</c:v>
                </c:pt>
                <c:pt idx="11933">
                  <c:v>90.126000000000005</c:v>
                </c:pt>
                <c:pt idx="11934">
                  <c:v>90.212000000000003</c:v>
                </c:pt>
                <c:pt idx="11935">
                  <c:v>89.331999999999994</c:v>
                </c:pt>
                <c:pt idx="11936">
                  <c:v>89.953999999999994</c:v>
                </c:pt>
                <c:pt idx="11937">
                  <c:v>89.369</c:v>
                </c:pt>
                <c:pt idx="11938">
                  <c:v>89.472999999999999</c:v>
                </c:pt>
                <c:pt idx="11939">
                  <c:v>89.033000000000001</c:v>
                </c:pt>
                <c:pt idx="11940">
                  <c:v>88.603999999999999</c:v>
                </c:pt>
                <c:pt idx="11941">
                  <c:v>88.983000000000004</c:v>
                </c:pt>
                <c:pt idx="11942">
                  <c:v>89.718999999999994</c:v>
                </c:pt>
                <c:pt idx="11943">
                  <c:v>89.811999999999998</c:v>
                </c:pt>
                <c:pt idx="11944">
                  <c:v>89.706000000000003</c:v>
                </c:pt>
                <c:pt idx="11945">
                  <c:v>89.858999999999995</c:v>
                </c:pt>
                <c:pt idx="11946">
                  <c:v>89.783000000000001</c:v>
                </c:pt>
                <c:pt idx="11947">
                  <c:v>90.15</c:v>
                </c:pt>
                <c:pt idx="11948">
                  <c:v>89.78</c:v>
                </c:pt>
                <c:pt idx="11949">
                  <c:v>89.53</c:v>
                </c:pt>
                <c:pt idx="11950">
                  <c:v>89.28</c:v>
                </c:pt>
                <c:pt idx="11951">
                  <c:v>89.25</c:v>
                </c:pt>
                <c:pt idx="11952">
                  <c:v>89.46</c:v>
                </c:pt>
                <c:pt idx="11953">
                  <c:v>89.5</c:v>
                </c:pt>
                <c:pt idx="11954">
                  <c:v>89.14</c:v>
                </c:pt>
                <c:pt idx="11955">
                  <c:v>89.23</c:v>
                </c:pt>
                <c:pt idx="11956">
                  <c:v>89.35</c:v>
                </c:pt>
                <c:pt idx="11957">
                  <c:v>89.69</c:v>
                </c:pt>
                <c:pt idx="11958">
                  <c:v>90.08</c:v>
                </c:pt>
                <c:pt idx="11959">
                  <c:v>90.7</c:v>
                </c:pt>
                <c:pt idx="11960">
                  <c:v>90.54</c:v>
                </c:pt>
                <c:pt idx="11961">
                  <c:v>90.95</c:v>
                </c:pt>
                <c:pt idx="11962">
                  <c:v>91.36</c:v>
                </c:pt>
                <c:pt idx="11963">
                  <c:v>91.34</c:v>
                </c:pt>
                <c:pt idx="11964">
                  <c:v>91.63</c:v>
                </c:pt>
                <c:pt idx="11965">
                  <c:v>92.25</c:v>
                </c:pt>
                <c:pt idx="11966">
                  <c:v>92.34</c:v>
                </c:pt>
                <c:pt idx="11967">
                  <c:v>92.25</c:v>
                </c:pt>
                <c:pt idx="11968">
                  <c:v>92.41</c:v>
                </c:pt>
                <c:pt idx="11969">
                  <c:v>92.59</c:v>
                </c:pt>
                <c:pt idx="11970">
                  <c:v>92.96</c:v>
                </c:pt>
                <c:pt idx="11971">
                  <c:v>92.88</c:v>
                </c:pt>
                <c:pt idx="11972">
                  <c:v>92.52</c:v>
                </c:pt>
                <c:pt idx="11973">
                  <c:v>92.41</c:v>
                </c:pt>
                <c:pt idx="11974">
                  <c:v>92.46</c:v>
                </c:pt>
                <c:pt idx="11975">
                  <c:v>93.09</c:v>
                </c:pt>
                <c:pt idx="11976">
                  <c:v>93.28</c:v>
                </c:pt>
                <c:pt idx="11977">
                  <c:v>93.38</c:v>
                </c:pt>
                <c:pt idx="11978">
                  <c:v>93.54</c:v>
                </c:pt>
                <c:pt idx="11979">
                  <c:v>93.46</c:v>
                </c:pt>
                <c:pt idx="11980">
                  <c:v>93.51</c:v>
                </c:pt>
                <c:pt idx="11981">
                  <c:v>93.92</c:v>
                </c:pt>
                <c:pt idx="11982">
                  <c:v>93.7</c:v>
                </c:pt>
                <c:pt idx="11983">
                  <c:v>94.13</c:v>
                </c:pt>
                <c:pt idx="11984">
                  <c:v>94.13</c:v>
                </c:pt>
                <c:pt idx="11985">
                  <c:v>94.79</c:v>
                </c:pt>
                <c:pt idx="11986">
                  <c:v>94.11</c:v>
                </c:pt>
                <c:pt idx="11987">
                  <c:v>93.96</c:v>
                </c:pt>
                <c:pt idx="11988">
                  <c:v>94.17</c:v>
                </c:pt>
                <c:pt idx="11989">
                  <c:v>93.99</c:v>
                </c:pt>
                <c:pt idx="11990">
                  <c:v>93.87</c:v>
                </c:pt>
                <c:pt idx="11991">
                  <c:v>93.63</c:v>
                </c:pt>
                <c:pt idx="11992">
                  <c:v>93.38</c:v>
                </c:pt>
                <c:pt idx="11993">
                  <c:v>93.54</c:v>
                </c:pt>
                <c:pt idx="11994">
                  <c:v>93.56</c:v>
                </c:pt>
                <c:pt idx="11995">
                  <c:v>93.8</c:v>
                </c:pt>
                <c:pt idx="11996">
                  <c:v>93.7</c:v>
                </c:pt>
                <c:pt idx="11997">
                  <c:v>94.78</c:v>
                </c:pt>
                <c:pt idx="11998">
                  <c:v>94.78</c:v>
                </c:pt>
                <c:pt idx="11999">
                  <c:v>94.86</c:v>
                </c:pt>
                <c:pt idx="12000">
                  <c:v>94.73</c:v>
                </c:pt>
                <c:pt idx="12001">
                  <c:v>94.72</c:v>
                </c:pt>
                <c:pt idx="12002">
                  <c:v>94.4</c:v>
                </c:pt>
                <c:pt idx="12003">
                  <c:v>94.18</c:v>
                </c:pt>
                <c:pt idx="12004">
                  <c:v>93.94</c:v>
                </c:pt>
                <c:pt idx="12005">
                  <c:v>94.35</c:v>
                </c:pt>
                <c:pt idx="12006">
                  <c:v>94.97</c:v>
                </c:pt>
                <c:pt idx="12007">
                  <c:v>95.1</c:v>
                </c:pt>
                <c:pt idx="12008">
                  <c:v>94.35</c:v>
                </c:pt>
                <c:pt idx="12009">
                  <c:v>94.78</c:v>
                </c:pt>
                <c:pt idx="12010">
                  <c:v>94.41</c:v>
                </c:pt>
                <c:pt idx="12011">
                  <c:v>94.41</c:v>
                </c:pt>
                <c:pt idx="12012">
                  <c:v>94.22</c:v>
                </c:pt>
                <c:pt idx="12013">
                  <c:v>93.77</c:v>
                </c:pt>
                <c:pt idx="12014">
                  <c:v>93.81</c:v>
                </c:pt>
                <c:pt idx="12015">
                  <c:v>93.89</c:v>
                </c:pt>
                <c:pt idx="12016">
                  <c:v>94.49</c:v>
                </c:pt>
                <c:pt idx="12017">
                  <c:v>94.56</c:v>
                </c:pt>
                <c:pt idx="12018">
                  <c:v>94.5</c:v>
                </c:pt>
                <c:pt idx="12019">
                  <c:v>94.27</c:v>
                </c:pt>
                <c:pt idx="12020">
                  <c:v>94.7</c:v>
                </c:pt>
                <c:pt idx="12021">
                  <c:v>94.81</c:v>
                </c:pt>
                <c:pt idx="12022">
                  <c:v>94.94</c:v>
                </c:pt>
                <c:pt idx="12023">
                  <c:v>94.23</c:v>
                </c:pt>
                <c:pt idx="12024">
                  <c:v>94.44</c:v>
                </c:pt>
                <c:pt idx="12025">
                  <c:v>94.39</c:v>
                </c:pt>
                <c:pt idx="12026">
                  <c:v>94.13</c:v>
                </c:pt>
                <c:pt idx="12027">
                  <c:v>94.54</c:v>
                </c:pt>
                <c:pt idx="12028">
                  <c:v>94.46</c:v>
                </c:pt>
                <c:pt idx="12029">
                  <c:v>94.11</c:v>
                </c:pt>
                <c:pt idx="12030">
                  <c:v>94.28</c:v>
                </c:pt>
                <c:pt idx="12031">
                  <c:v>94.43</c:v>
                </c:pt>
                <c:pt idx="12032">
                  <c:v>94.99</c:v>
                </c:pt>
                <c:pt idx="12033">
                  <c:v>94.96</c:v>
                </c:pt>
                <c:pt idx="12034">
                  <c:v>95.19</c:v>
                </c:pt>
                <c:pt idx="12035">
                  <c:v>95.05</c:v>
                </c:pt>
                <c:pt idx="12036">
                  <c:v>94.89</c:v>
                </c:pt>
                <c:pt idx="12037">
                  <c:v>95.36</c:v>
                </c:pt>
                <c:pt idx="12038">
                  <c:v>96.22</c:v>
                </c:pt>
                <c:pt idx="12039">
                  <c:v>96.25</c:v>
                </c:pt>
                <c:pt idx="12040">
                  <c:v>96.61</c:v>
                </c:pt>
                <c:pt idx="12041">
                  <c:v>96.58</c:v>
                </c:pt>
                <c:pt idx="12042">
                  <c:v>96.54</c:v>
                </c:pt>
                <c:pt idx="12043">
                  <c:v>95.98</c:v>
                </c:pt>
                <c:pt idx="12044">
                  <c:v>95.79</c:v>
                </c:pt>
                <c:pt idx="12045">
                  <c:v>95.15</c:v>
                </c:pt>
                <c:pt idx="12046">
                  <c:v>95.05</c:v>
                </c:pt>
                <c:pt idx="12047">
                  <c:v>95.58</c:v>
                </c:pt>
                <c:pt idx="12048">
                  <c:v>95.06</c:v>
                </c:pt>
                <c:pt idx="12049">
                  <c:v>94.68</c:v>
                </c:pt>
                <c:pt idx="12050">
                  <c:v>94.64</c:v>
                </c:pt>
                <c:pt idx="12051">
                  <c:v>94.52</c:v>
                </c:pt>
                <c:pt idx="12052">
                  <c:v>94.68</c:v>
                </c:pt>
                <c:pt idx="12053">
                  <c:v>95.08</c:v>
                </c:pt>
                <c:pt idx="12054">
                  <c:v>95.08</c:v>
                </c:pt>
                <c:pt idx="12055">
                  <c:v>95.38</c:v>
                </c:pt>
                <c:pt idx="12056">
                  <c:v>95.12</c:v>
                </c:pt>
                <c:pt idx="12057">
                  <c:v>94.99</c:v>
                </c:pt>
                <c:pt idx="12058">
                  <c:v>95.33</c:v>
                </c:pt>
                <c:pt idx="12059">
                  <c:v>95.11</c:v>
                </c:pt>
                <c:pt idx="12060">
                  <c:v>95.22</c:v>
                </c:pt>
                <c:pt idx="12061">
                  <c:v>94.77</c:v>
                </c:pt>
                <c:pt idx="12062">
                  <c:v>94.52</c:v>
                </c:pt>
                <c:pt idx="12063">
                  <c:v>94.92</c:v>
                </c:pt>
                <c:pt idx="12064">
                  <c:v>94.49</c:v>
                </c:pt>
                <c:pt idx="12065">
                  <c:v>94.23</c:v>
                </c:pt>
                <c:pt idx="12066">
                  <c:v>94.12</c:v>
                </c:pt>
                <c:pt idx="12067">
                  <c:v>93.49</c:v>
                </c:pt>
                <c:pt idx="12068">
                  <c:v>93.8</c:v>
                </c:pt>
                <c:pt idx="12069">
                  <c:v>93.78</c:v>
                </c:pt>
                <c:pt idx="12070">
                  <c:v>93.71</c:v>
                </c:pt>
                <c:pt idx="12071">
                  <c:v>93.77</c:v>
                </c:pt>
                <c:pt idx="12072">
                  <c:v>94.52</c:v>
                </c:pt>
                <c:pt idx="12073">
                  <c:v>94.74</c:v>
                </c:pt>
                <c:pt idx="12074">
                  <c:v>94.93</c:v>
                </c:pt>
                <c:pt idx="12075">
                  <c:v>95.14</c:v>
                </c:pt>
                <c:pt idx="12076">
                  <c:v>95.41</c:v>
                </c:pt>
                <c:pt idx="12077">
                  <c:v>95.41</c:v>
                </c:pt>
                <c:pt idx="12078">
                  <c:v>95.31</c:v>
                </c:pt>
                <c:pt idx="12079">
                  <c:v>95.44</c:v>
                </c:pt>
                <c:pt idx="12080">
                  <c:v>95.35</c:v>
                </c:pt>
                <c:pt idx="12081">
                  <c:v>95.18</c:v>
                </c:pt>
                <c:pt idx="12082">
                  <c:v>94.71</c:v>
                </c:pt>
                <c:pt idx="12083">
                  <c:v>94.91</c:v>
                </c:pt>
                <c:pt idx="12084">
                  <c:v>94.75</c:v>
                </c:pt>
                <c:pt idx="12085">
                  <c:v>94.75</c:v>
                </c:pt>
                <c:pt idx="12086">
                  <c:v>95.3</c:v>
                </c:pt>
                <c:pt idx="12087">
                  <c:v>95.64</c:v>
                </c:pt>
                <c:pt idx="12088">
                  <c:v>95.44</c:v>
                </c:pt>
                <c:pt idx="12089">
                  <c:v>95.75</c:v>
                </c:pt>
                <c:pt idx="12090">
                  <c:v>95.71</c:v>
                </c:pt>
                <c:pt idx="12091">
                  <c:v>96.18</c:v>
                </c:pt>
                <c:pt idx="12092">
                  <c:v>96.45</c:v>
                </c:pt>
                <c:pt idx="12093">
                  <c:v>96.13</c:v>
                </c:pt>
                <c:pt idx="12094">
                  <c:v>96.35</c:v>
                </c:pt>
                <c:pt idx="12095">
                  <c:v>96.79</c:v>
                </c:pt>
                <c:pt idx="12096">
                  <c:v>96.9</c:v>
                </c:pt>
                <c:pt idx="12097">
                  <c:v>96.08</c:v>
                </c:pt>
                <c:pt idx="12098">
                  <c:v>96.34</c:v>
                </c:pt>
                <c:pt idx="12099">
                  <c:v>96.08</c:v>
                </c:pt>
                <c:pt idx="12100">
                  <c:v>96.12</c:v>
                </c:pt>
                <c:pt idx="12101">
                  <c:v>95.81</c:v>
                </c:pt>
                <c:pt idx="12102">
                  <c:v>96.55</c:v>
                </c:pt>
                <c:pt idx="12103">
                  <c:v>96.73</c:v>
                </c:pt>
                <c:pt idx="12104">
                  <c:v>97.382000000000005</c:v>
                </c:pt>
                <c:pt idx="12105">
                  <c:v>97.144000000000005</c:v>
                </c:pt>
                <c:pt idx="12106">
                  <c:v>96.659000000000006</c:v>
                </c:pt>
                <c:pt idx="12107">
                  <c:v>96.790999999999997</c:v>
                </c:pt>
                <c:pt idx="12108">
                  <c:v>96.332999999999998</c:v>
                </c:pt>
                <c:pt idx="12109">
                  <c:v>96.066000000000003</c:v>
                </c:pt>
                <c:pt idx="12110">
                  <c:v>96.715999999999994</c:v>
                </c:pt>
                <c:pt idx="12111">
                  <c:v>96.584999999999994</c:v>
                </c:pt>
                <c:pt idx="12112">
                  <c:v>96.584999999999994</c:v>
                </c:pt>
                <c:pt idx="12113">
                  <c:v>96.825000000000003</c:v>
                </c:pt>
                <c:pt idx="12114">
                  <c:v>96.978999999999999</c:v>
                </c:pt>
                <c:pt idx="12115">
                  <c:v>97.28</c:v>
                </c:pt>
                <c:pt idx="12116">
                  <c:v>96.680999999999997</c:v>
                </c:pt>
                <c:pt idx="12117">
                  <c:v>96.698999999999998</c:v>
                </c:pt>
                <c:pt idx="12118">
                  <c:v>97.195999999999998</c:v>
                </c:pt>
                <c:pt idx="12119">
                  <c:v>96.968999999999994</c:v>
                </c:pt>
                <c:pt idx="12120">
                  <c:v>96.902000000000001</c:v>
                </c:pt>
                <c:pt idx="12121">
                  <c:v>97.01</c:v>
                </c:pt>
                <c:pt idx="12122">
                  <c:v>96.763999999999996</c:v>
                </c:pt>
                <c:pt idx="12123">
                  <c:v>96.475999999999999</c:v>
                </c:pt>
                <c:pt idx="12124">
                  <c:v>97.183000000000007</c:v>
                </c:pt>
                <c:pt idx="12125">
                  <c:v>97.358000000000004</c:v>
                </c:pt>
                <c:pt idx="12126">
                  <c:v>97.018000000000001</c:v>
                </c:pt>
                <c:pt idx="12127">
                  <c:v>97.055999999999997</c:v>
                </c:pt>
                <c:pt idx="12128">
                  <c:v>97.43</c:v>
                </c:pt>
                <c:pt idx="12129">
                  <c:v>97.174999999999997</c:v>
                </c:pt>
                <c:pt idx="12130">
                  <c:v>96.57</c:v>
                </c:pt>
                <c:pt idx="12131">
                  <c:v>96.483999999999995</c:v>
                </c:pt>
                <c:pt idx="12132">
                  <c:v>95.727999999999994</c:v>
                </c:pt>
                <c:pt idx="12133">
                  <c:v>96.454999999999998</c:v>
                </c:pt>
                <c:pt idx="12134">
                  <c:v>96.007000000000005</c:v>
                </c:pt>
                <c:pt idx="12135">
                  <c:v>96.567999999999998</c:v>
                </c:pt>
                <c:pt idx="12136">
                  <c:v>96.001000000000005</c:v>
                </c:pt>
                <c:pt idx="12137">
                  <c:v>95.965000000000003</c:v>
                </c:pt>
                <c:pt idx="12138">
                  <c:v>95.734999999999999</c:v>
                </c:pt>
                <c:pt idx="12139">
                  <c:v>96.423000000000002</c:v>
                </c:pt>
                <c:pt idx="12140">
                  <c:v>95.878</c:v>
                </c:pt>
                <c:pt idx="12141">
                  <c:v>95.75</c:v>
                </c:pt>
                <c:pt idx="12142">
                  <c:v>95.227999999999994</c:v>
                </c:pt>
                <c:pt idx="12143">
                  <c:v>95.478999999999999</c:v>
                </c:pt>
                <c:pt idx="12144">
                  <c:v>94.79</c:v>
                </c:pt>
                <c:pt idx="12145">
                  <c:v>95.12</c:v>
                </c:pt>
                <c:pt idx="12146">
                  <c:v>95.266000000000005</c:v>
                </c:pt>
                <c:pt idx="12147">
                  <c:v>95.206999999999994</c:v>
                </c:pt>
                <c:pt idx="12148">
                  <c:v>95.674999999999997</c:v>
                </c:pt>
                <c:pt idx="12149">
                  <c:v>95.677000000000007</c:v>
                </c:pt>
                <c:pt idx="12150">
                  <c:v>95.712999999999994</c:v>
                </c:pt>
                <c:pt idx="12151">
                  <c:v>95.992999999999995</c:v>
                </c:pt>
                <c:pt idx="12152">
                  <c:v>95.992999999999995</c:v>
                </c:pt>
                <c:pt idx="12153">
                  <c:v>95.959000000000003</c:v>
                </c:pt>
                <c:pt idx="12154">
                  <c:v>95.772000000000006</c:v>
                </c:pt>
                <c:pt idx="12155">
                  <c:v>96.296999999999997</c:v>
                </c:pt>
                <c:pt idx="12156">
                  <c:v>95.465000000000003</c:v>
                </c:pt>
                <c:pt idx="12157">
                  <c:v>95.435000000000002</c:v>
                </c:pt>
              </c:numCache>
            </c:numRef>
          </c:val>
          <c:smooth val="0"/>
          <c:extLst>
            <c:ext xmlns:c16="http://schemas.microsoft.com/office/drawing/2014/chart" uri="{C3380CC4-5D6E-409C-BE32-E72D297353CC}">
              <c16:uniqueId val="{00000000-84CB-CE4B-A93E-2EF5ACAE3B59}"/>
            </c:ext>
          </c:extLst>
        </c:ser>
        <c:dLbls>
          <c:showLegendKey val="0"/>
          <c:showVal val="0"/>
          <c:showCatName val="0"/>
          <c:showSerName val="0"/>
          <c:showPercent val="0"/>
          <c:showBubbleSize val="0"/>
        </c:dLbls>
        <c:smooth val="0"/>
        <c:axId val="94343936"/>
        <c:axId val="94345472"/>
      </c:lineChart>
      <c:dateAx>
        <c:axId val="94343936"/>
        <c:scaling>
          <c:orientation val="minMax"/>
          <c:min val="25569"/>
        </c:scaling>
        <c:delete val="0"/>
        <c:axPos val="b"/>
        <c:numFmt formatCode="m/d/yyyy" sourceLinked="1"/>
        <c:majorTickMark val="out"/>
        <c:minorTickMark val="none"/>
        <c:tickLblPos val="nextTo"/>
        <c:crossAx val="94345472"/>
        <c:crosses val="autoZero"/>
        <c:auto val="1"/>
        <c:lblOffset val="100"/>
        <c:baseTimeUnit val="days"/>
        <c:majorUnit val="3"/>
        <c:majorTimeUnit val="years"/>
      </c:dateAx>
      <c:valAx>
        <c:axId val="94345472"/>
        <c:scaling>
          <c:orientation val="minMax"/>
          <c:min val="60"/>
        </c:scaling>
        <c:delete val="0"/>
        <c:axPos val="l"/>
        <c:numFmt formatCode="General" sourceLinked="1"/>
        <c:majorTickMark val="out"/>
        <c:minorTickMark val="none"/>
        <c:tickLblPos val="nextTo"/>
        <c:crossAx val="94343936"/>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DXYvsJPEGCOMP!$C$1</c:f>
              <c:strCache>
                <c:ptCount val="1"/>
                <c:pt idx="0">
                  <c:v>DXY</c:v>
                </c:pt>
              </c:strCache>
            </c:strRef>
          </c:tx>
          <c:spPr>
            <a:ln>
              <a:solidFill>
                <a:srgbClr val="00B0F0">
                  <a:alpha val="70000"/>
                </a:srgbClr>
              </a:solidFill>
            </a:ln>
          </c:spPr>
          <c:marker>
            <c:symbol val="none"/>
          </c:marker>
          <c:cat>
            <c:numRef>
              <c:f>DXYvsJPEGCOMP!$A$2:$A$1309</c:f>
              <c:numCache>
                <c:formatCode>m/d/yyyy</c:formatCode>
                <c:ptCount val="1308"/>
                <c:pt idx="0">
                  <c:v>34334</c:v>
                </c:pt>
                <c:pt idx="1">
                  <c:v>34341</c:v>
                </c:pt>
                <c:pt idx="2">
                  <c:v>34348</c:v>
                </c:pt>
                <c:pt idx="3">
                  <c:v>34355</c:v>
                </c:pt>
                <c:pt idx="4">
                  <c:v>34362</c:v>
                </c:pt>
                <c:pt idx="5">
                  <c:v>34369</c:v>
                </c:pt>
                <c:pt idx="6">
                  <c:v>34376</c:v>
                </c:pt>
                <c:pt idx="7">
                  <c:v>34383</c:v>
                </c:pt>
                <c:pt idx="8">
                  <c:v>34390</c:v>
                </c:pt>
                <c:pt idx="9">
                  <c:v>34397</c:v>
                </c:pt>
                <c:pt idx="10">
                  <c:v>34404</c:v>
                </c:pt>
                <c:pt idx="11">
                  <c:v>34411</c:v>
                </c:pt>
                <c:pt idx="12">
                  <c:v>34418</c:v>
                </c:pt>
                <c:pt idx="13">
                  <c:v>34424</c:v>
                </c:pt>
                <c:pt idx="14">
                  <c:v>34432</c:v>
                </c:pt>
                <c:pt idx="15">
                  <c:v>34439</c:v>
                </c:pt>
                <c:pt idx="16">
                  <c:v>34446</c:v>
                </c:pt>
                <c:pt idx="17">
                  <c:v>34453</c:v>
                </c:pt>
                <c:pt idx="18">
                  <c:v>34460</c:v>
                </c:pt>
                <c:pt idx="19">
                  <c:v>34467</c:v>
                </c:pt>
                <c:pt idx="20">
                  <c:v>34474</c:v>
                </c:pt>
                <c:pt idx="21">
                  <c:v>34481</c:v>
                </c:pt>
                <c:pt idx="22">
                  <c:v>34488</c:v>
                </c:pt>
                <c:pt idx="23">
                  <c:v>34495</c:v>
                </c:pt>
                <c:pt idx="24">
                  <c:v>34502</c:v>
                </c:pt>
                <c:pt idx="25">
                  <c:v>34509</c:v>
                </c:pt>
                <c:pt idx="26">
                  <c:v>34516</c:v>
                </c:pt>
                <c:pt idx="27">
                  <c:v>34523</c:v>
                </c:pt>
                <c:pt idx="28">
                  <c:v>34530</c:v>
                </c:pt>
                <c:pt idx="29">
                  <c:v>34537</c:v>
                </c:pt>
                <c:pt idx="30">
                  <c:v>34544</c:v>
                </c:pt>
                <c:pt idx="31">
                  <c:v>34551</c:v>
                </c:pt>
                <c:pt idx="32">
                  <c:v>34558</c:v>
                </c:pt>
                <c:pt idx="33">
                  <c:v>34565</c:v>
                </c:pt>
                <c:pt idx="34">
                  <c:v>34572</c:v>
                </c:pt>
                <c:pt idx="35">
                  <c:v>34579</c:v>
                </c:pt>
                <c:pt idx="36">
                  <c:v>34586</c:v>
                </c:pt>
                <c:pt idx="37">
                  <c:v>34593</c:v>
                </c:pt>
                <c:pt idx="38">
                  <c:v>34600</c:v>
                </c:pt>
                <c:pt idx="39">
                  <c:v>34607</c:v>
                </c:pt>
                <c:pt idx="40">
                  <c:v>34614</c:v>
                </c:pt>
                <c:pt idx="41">
                  <c:v>34621</c:v>
                </c:pt>
                <c:pt idx="42">
                  <c:v>34628</c:v>
                </c:pt>
                <c:pt idx="43">
                  <c:v>34635</c:v>
                </c:pt>
                <c:pt idx="44">
                  <c:v>34642</c:v>
                </c:pt>
                <c:pt idx="45">
                  <c:v>34648</c:v>
                </c:pt>
                <c:pt idx="46">
                  <c:v>34656</c:v>
                </c:pt>
                <c:pt idx="47">
                  <c:v>34663</c:v>
                </c:pt>
                <c:pt idx="48">
                  <c:v>34670</c:v>
                </c:pt>
                <c:pt idx="49">
                  <c:v>34677</c:v>
                </c:pt>
                <c:pt idx="50">
                  <c:v>34684</c:v>
                </c:pt>
                <c:pt idx="51">
                  <c:v>34691</c:v>
                </c:pt>
                <c:pt idx="52">
                  <c:v>34698</c:v>
                </c:pt>
                <c:pt idx="53">
                  <c:v>34705</c:v>
                </c:pt>
                <c:pt idx="54">
                  <c:v>34712</c:v>
                </c:pt>
                <c:pt idx="55">
                  <c:v>34719</c:v>
                </c:pt>
                <c:pt idx="56">
                  <c:v>34726</c:v>
                </c:pt>
                <c:pt idx="57">
                  <c:v>34733</c:v>
                </c:pt>
                <c:pt idx="58">
                  <c:v>34740</c:v>
                </c:pt>
                <c:pt idx="59">
                  <c:v>34747</c:v>
                </c:pt>
                <c:pt idx="60">
                  <c:v>34754</c:v>
                </c:pt>
                <c:pt idx="61">
                  <c:v>34761</c:v>
                </c:pt>
                <c:pt idx="62">
                  <c:v>34768</c:v>
                </c:pt>
                <c:pt idx="63">
                  <c:v>34775</c:v>
                </c:pt>
                <c:pt idx="64">
                  <c:v>34782</c:v>
                </c:pt>
                <c:pt idx="65">
                  <c:v>34789</c:v>
                </c:pt>
                <c:pt idx="66">
                  <c:v>34796</c:v>
                </c:pt>
                <c:pt idx="67">
                  <c:v>34802</c:v>
                </c:pt>
                <c:pt idx="68">
                  <c:v>34810</c:v>
                </c:pt>
                <c:pt idx="69">
                  <c:v>34817</c:v>
                </c:pt>
                <c:pt idx="70">
                  <c:v>34824</c:v>
                </c:pt>
                <c:pt idx="71">
                  <c:v>34831</c:v>
                </c:pt>
                <c:pt idx="72">
                  <c:v>34838</c:v>
                </c:pt>
                <c:pt idx="73">
                  <c:v>34845</c:v>
                </c:pt>
                <c:pt idx="74">
                  <c:v>34852</c:v>
                </c:pt>
                <c:pt idx="75">
                  <c:v>34859</c:v>
                </c:pt>
                <c:pt idx="76">
                  <c:v>34866</c:v>
                </c:pt>
                <c:pt idx="77">
                  <c:v>34873</c:v>
                </c:pt>
                <c:pt idx="78">
                  <c:v>34880</c:v>
                </c:pt>
                <c:pt idx="79">
                  <c:v>34887</c:v>
                </c:pt>
                <c:pt idx="80">
                  <c:v>34894</c:v>
                </c:pt>
                <c:pt idx="81">
                  <c:v>34901</c:v>
                </c:pt>
                <c:pt idx="82">
                  <c:v>34908</c:v>
                </c:pt>
                <c:pt idx="83">
                  <c:v>34915</c:v>
                </c:pt>
                <c:pt idx="84">
                  <c:v>34922</c:v>
                </c:pt>
                <c:pt idx="85">
                  <c:v>34929</c:v>
                </c:pt>
                <c:pt idx="86">
                  <c:v>34936</c:v>
                </c:pt>
                <c:pt idx="87">
                  <c:v>34943</c:v>
                </c:pt>
                <c:pt idx="88">
                  <c:v>34950</c:v>
                </c:pt>
                <c:pt idx="89">
                  <c:v>34957</c:v>
                </c:pt>
                <c:pt idx="90">
                  <c:v>34964</c:v>
                </c:pt>
                <c:pt idx="91">
                  <c:v>34971</c:v>
                </c:pt>
                <c:pt idx="92">
                  <c:v>34978</c:v>
                </c:pt>
                <c:pt idx="93">
                  <c:v>34985</c:v>
                </c:pt>
                <c:pt idx="94">
                  <c:v>34992</c:v>
                </c:pt>
                <c:pt idx="95">
                  <c:v>34999</c:v>
                </c:pt>
                <c:pt idx="96">
                  <c:v>35006</c:v>
                </c:pt>
                <c:pt idx="97">
                  <c:v>35013</c:v>
                </c:pt>
                <c:pt idx="98">
                  <c:v>35020</c:v>
                </c:pt>
                <c:pt idx="99">
                  <c:v>35027</c:v>
                </c:pt>
                <c:pt idx="100">
                  <c:v>35034</c:v>
                </c:pt>
                <c:pt idx="101">
                  <c:v>35041</c:v>
                </c:pt>
                <c:pt idx="102">
                  <c:v>35048</c:v>
                </c:pt>
                <c:pt idx="103">
                  <c:v>35055</c:v>
                </c:pt>
                <c:pt idx="104">
                  <c:v>35062</c:v>
                </c:pt>
                <c:pt idx="105">
                  <c:v>35069</c:v>
                </c:pt>
                <c:pt idx="106">
                  <c:v>35076</c:v>
                </c:pt>
                <c:pt idx="107">
                  <c:v>35083</c:v>
                </c:pt>
                <c:pt idx="108">
                  <c:v>35090</c:v>
                </c:pt>
                <c:pt idx="109">
                  <c:v>35097</c:v>
                </c:pt>
                <c:pt idx="110">
                  <c:v>35104</c:v>
                </c:pt>
                <c:pt idx="111">
                  <c:v>35111</c:v>
                </c:pt>
                <c:pt idx="112">
                  <c:v>35118</c:v>
                </c:pt>
                <c:pt idx="113">
                  <c:v>35125</c:v>
                </c:pt>
                <c:pt idx="114">
                  <c:v>35132</c:v>
                </c:pt>
                <c:pt idx="115">
                  <c:v>35139</c:v>
                </c:pt>
                <c:pt idx="116">
                  <c:v>35146</c:v>
                </c:pt>
                <c:pt idx="117">
                  <c:v>35153</c:v>
                </c:pt>
                <c:pt idx="118">
                  <c:v>35159</c:v>
                </c:pt>
                <c:pt idx="119">
                  <c:v>35167</c:v>
                </c:pt>
                <c:pt idx="120">
                  <c:v>35174</c:v>
                </c:pt>
                <c:pt idx="121">
                  <c:v>35181</c:v>
                </c:pt>
                <c:pt idx="122">
                  <c:v>35188</c:v>
                </c:pt>
                <c:pt idx="123">
                  <c:v>35195</c:v>
                </c:pt>
                <c:pt idx="124">
                  <c:v>35202</c:v>
                </c:pt>
                <c:pt idx="125">
                  <c:v>35209</c:v>
                </c:pt>
                <c:pt idx="126">
                  <c:v>35216</c:v>
                </c:pt>
                <c:pt idx="127">
                  <c:v>35223</c:v>
                </c:pt>
                <c:pt idx="128">
                  <c:v>35230</c:v>
                </c:pt>
                <c:pt idx="129">
                  <c:v>35237</c:v>
                </c:pt>
                <c:pt idx="130">
                  <c:v>35244</c:v>
                </c:pt>
                <c:pt idx="131">
                  <c:v>35251</c:v>
                </c:pt>
                <c:pt idx="132">
                  <c:v>35258</c:v>
                </c:pt>
                <c:pt idx="133">
                  <c:v>35265</c:v>
                </c:pt>
                <c:pt idx="134">
                  <c:v>35272</c:v>
                </c:pt>
                <c:pt idx="135">
                  <c:v>35279</c:v>
                </c:pt>
                <c:pt idx="136">
                  <c:v>35286</c:v>
                </c:pt>
                <c:pt idx="137">
                  <c:v>35293</c:v>
                </c:pt>
                <c:pt idx="138">
                  <c:v>35300</c:v>
                </c:pt>
                <c:pt idx="139">
                  <c:v>35307</c:v>
                </c:pt>
                <c:pt idx="140">
                  <c:v>35314</c:v>
                </c:pt>
                <c:pt idx="141">
                  <c:v>35321</c:v>
                </c:pt>
                <c:pt idx="142">
                  <c:v>35328</c:v>
                </c:pt>
                <c:pt idx="143">
                  <c:v>35335</c:v>
                </c:pt>
                <c:pt idx="144">
                  <c:v>35342</c:v>
                </c:pt>
                <c:pt idx="145">
                  <c:v>35349</c:v>
                </c:pt>
                <c:pt idx="146">
                  <c:v>35356</c:v>
                </c:pt>
                <c:pt idx="147">
                  <c:v>35363</c:v>
                </c:pt>
                <c:pt idx="148">
                  <c:v>35370</c:v>
                </c:pt>
                <c:pt idx="149">
                  <c:v>35377</c:v>
                </c:pt>
                <c:pt idx="150">
                  <c:v>35384</c:v>
                </c:pt>
                <c:pt idx="151">
                  <c:v>35391</c:v>
                </c:pt>
                <c:pt idx="152">
                  <c:v>35398</c:v>
                </c:pt>
                <c:pt idx="153">
                  <c:v>35405</c:v>
                </c:pt>
                <c:pt idx="154">
                  <c:v>35412</c:v>
                </c:pt>
                <c:pt idx="155">
                  <c:v>35419</c:v>
                </c:pt>
                <c:pt idx="156">
                  <c:v>35426</c:v>
                </c:pt>
                <c:pt idx="157">
                  <c:v>35430</c:v>
                </c:pt>
                <c:pt idx="158">
                  <c:v>35433</c:v>
                </c:pt>
                <c:pt idx="159">
                  <c:v>35440</c:v>
                </c:pt>
                <c:pt idx="160">
                  <c:v>35447</c:v>
                </c:pt>
                <c:pt idx="161">
                  <c:v>35454</c:v>
                </c:pt>
                <c:pt idx="162">
                  <c:v>35461</c:v>
                </c:pt>
                <c:pt idx="163">
                  <c:v>35468</c:v>
                </c:pt>
                <c:pt idx="164">
                  <c:v>35475</c:v>
                </c:pt>
                <c:pt idx="165">
                  <c:v>35482</c:v>
                </c:pt>
                <c:pt idx="166">
                  <c:v>35489</c:v>
                </c:pt>
                <c:pt idx="167">
                  <c:v>35496</c:v>
                </c:pt>
                <c:pt idx="168">
                  <c:v>35503</c:v>
                </c:pt>
                <c:pt idx="169">
                  <c:v>35510</c:v>
                </c:pt>
                <c:pt idx="170">
                  <c:v>35516</c:v>
                </c:pt>
                <c:pt idx="171">
                  <c:v>35524</c:v>
                </c:pt>
                <c:pt idx="172">
                  <c:v>35531</c:v>
                </c:pt>
                <c:pt idx="173">
                  <c:v>35538</c:v>
                </c:pt>
                <c:pt idx="174">
                  <c:v>35545</c:v>
                </c:pt>
                <c:pt idx="175">
                  <c:v>35552</c:v>
                </c:pt>
                <c:pt idx="176">
                  <c:v>35559</c:v>
                </c:pt>
                <c:pt idx="177">
                  <c:v>35566</c:v>
                </c:pt>
                <c:pt idx="178">
                  <c:v>35573</c:v>
                </c:pt>
                <c:pt idx="179">
                  <c:v>35580</c:v>
                </c:pt>
                <c:pt idx="180">
                  <c:v>35587</c:v>
                </c:pt>
                <c:pt idx="181">
                  <c:v>35594</c:v>
                </c:pt>
                <c:pt idx="182">
                  <c:v>35601</c:v>
                </c:pt>
                <c:pt idx="183">
                  <c:v>35608</c:v>
                </c:pt>
                <c:pt idx="184">
                  <c:v>35614</c:v>
                </c:pt>
                <c:pt idx="185">
                  <c:v>35622</c:v>
                </c:pt>
                <c:pt idx="186">
                  <c:v>35629</c:v>
                </c:pt>
                <c:pt idx="187">
                  <c:v>35636</c:v>
                </c:pt>
                <c:pt idx="188">
                  <c:v>35643</c:v>
                </c:pt>
                <c:pt idx="189">
                  <c:v>35650</c:v>
                </c:pt>
                <c:pt idx="190">
                  <c:v>35657</c:v>
                </c:pt>
                <c:pt idx="191">
                  <c:v>35664</c:v>
                </c:pt>
                <c:pt idx="192">
                  <c:v>35671</c:v>
                </c:pt>
                <c:pt idx="193">
                  <c:v>35678</c:v>
                </c:pt>
                <c:pt idx="194">
                  <c:v>35685</c:v>
                </c:pt>
                <c:pt idx="195">
                  <c:v>35692</c:v>
                </c:pt>
                <c:pt idx="196">
                  <c:v>35699</c:v>
                </c:pt>
                <c:pt idx="197">
                  <c:v>35706</c:v>
                </c:pt>
                <c:pt idx="198">
                  <c:v>35713</c:v>
                </c:pt>
                <c:pt idx="199">
                  <c:v>35720</c:v>
                </c:pt>
                <c:pt idx="200">
                  <c:v>35727</c:v>
                </c:pt>
                <c:pt idx="201">
                  <c:v>35734</c:v>
                </c:pt>
                <c:pt idx="202">
                  <c:v>35741</c:v>
                </c:pt>
                <c:pt idx="203">
                  <c:v>35748</c:v>
                </c:pt>
                <c:pt idx="204">
                  <c:v>35755</c:v>
                </c:pt>
                <c:pt idx="205">
                  <c:v>35762</c:v>
                </c:pt>
                <c:pt idx="206">
                  <c:v>35769</c:v>
                </c:pt>
                <c:pt idx="207">
                  <c:v>35776</c:v>
                </c:pt>
                <c:pt idx="208">
                  <c:v>35783</c:v>
                </c:pt>
                <c:pt idx="209">
                  <c:v>35790</c:v>
                </c:pt>
                <c:pt idx="210">
                  <c:v>35795</c:v>
                </c:pt>
                <c:pt idx="211">
                  <c:v>35797</c:v>
                </c:pt>
                <c:pt idx="212">
                  <c:v>35804</c:v>
                </c:pt>
                <c:pt idx="213">
                  <c:v>35811</c:v>
                </c:pt>
                <c:pt idx="214">
                  <c:v>35818</c:v>
                </c:pt>
                <c:pt idx="215">
                  <c:v>35825</c:v>
                </c:pt>
                <c:pt idx="216">
                  <c:v>35832</c:v>
                </c:pt>
                <c:pt idx="217">
                  <c:v>35839</c:v>
                </c:pt>
                <c:pt idx="218">
                  <c:v>35846</c:v>
                </c:pt>
                <c:pt idx="219">
                  <c:v>35853</c:v>
                </c:pt>
                <c:pt idx="220">
                  <c:v>35860</c:v>
                </c:pt>
                <c:pt idx="221">
                  <c:v>35867</c:v>
                </c:pt>
                <c:pt idx="222">
                  <c:v>35874</c:v>
                </c:pt>
                <c:pt idx="223">
                  <c:v>35881</c:v>
                </c:pt>
                <c:pt idx="224">
                  <c:v>35888</c:v>
                </c:pt>
                <c:pt idx="225">
                  <c:v>35894</c:v>
                </c:pt>
                <c:pt idx="226">
                  <c:v>35902</c:v>
                </c:pt>
                <c:pt idx="227">
                  <c:v>35909</c:v>
                </c:pt>
                <c:pt idx="228">
                  <c:v>35916</c:v>
                </c:pt>
                <c:pt idx="229">
                  <c:v>35923</c:v>
                </c:pt>
                <c:pt idx="230">
                  <c:v>35930</c:v>
                </c:pt>
                <c:pt idx="231">
                  <c:v>35937</c:v>
                </c:pt>
                <c:pt idx="232">
                  <c:v>35944</c:v>
                </c:pt>
                <c:pt idx="233">
                  <c:v>35951</c:v>
                </c:pt>
                <c:pt idx="234">
                  <c:v>35958</c:v>
                </c:pt>
                <c:pt idx="235">
                  <c:v>35965</c:v>
                </c:pt>
                <c:pt idx="236">
                  <c:v>35972</c:v>
                </c:pt>
                <c:pt idx="237">
                  <c:v>35978</c:v>
                </c:pt>
                <c:pt idx="238">
                  <c:v>35986</c:v>
                </c:pt>
                <c:pt idx="239">
                  <c:v>35993</c:v>
                </c:pt>
                <c:pt idx="240">
                  <c:v>36000</c:v>
                </c:pt>
                <c:pt idx="241">
                  <c:v>36007</c:v>
                </c:pt>
                <c:pt idx="242">
                  <c:v>36014</c:v>
                </c:pt>
                <c:pt idx="243">
                  <c:v>36021</c:v>
                </c:pt>
                <c:pt idx="244">
                  <c:v>36028</c:v>
                </c:pt>
                <c:pt idx="245">
                  <c:v>36035</c:v>
                </c:pt>
                <c:pt idx="246">
                  <c:v>36042</c:v>
                </c:pt>
                <c:pt idx="247">
                  <c:v>36049</c:v>
                </c:pt>
                <c:pt idx="248">
                  <c:v>36056</c:v>
                </c:pt>
                <c:pt idx="249">
                  <c:v>36063</c:v>
                </c:pt>
                <c:pt idx="250">
                  <c:v>36070</c:v>
                </c:pt>
                <c:pt idx="251">
                  <c:v>36077</c:v>
                </c:pt>
                <c:pt idx="252">
                  <c:v>36084</c:v>
                </c:pt>
                <c:pt idx="253">
                  <c:v>36091</c:v>
                </c:pt>
                <c:pt idx="254">
                  <c:v>36098</c:v>
                </c:pt>
                <c:pt idx="255">
                  <c:v>36105</c:v>
                </c:pt>
                <c:pt idx="256">
                  <c:v>36112</c:v>
                </c:pt>
                <c:pt idx="257">
                  <c:v>36119</c:v>
                </c:pt>
                <c:pt idx="258">
                  <c:v>36126</c:v>
                </c:pt>
                <c:pt idx="259">
                  <c:v>36133</c:v>
                </c:pt>
                <c:pt idx="260">
                  <c:v>36140</c:v>
                </c:pt>
                <c:pt idx="261">
                  <c:v>36147</c:v>
                </c:pt>
                <c:pt idx="262">
                  <c:v>36153</c:v>
                </c:pt>
                <c:pt idx="263">
                  <c:v>36160</c:v>
                </c:pt>
                <c:pt idx="264">
                  <c:v>36168</c:v>
                </c:pt>
                <c:pt idx="265">
                  <c:v>36175</c:v>
                </c:pt>
                <c:pt idx="266">
                  <c:v>36182</c:v>
                </c:pt>
                <c:pt idx="267">
                  <c:v>36189</c:v>
                </c:pt>
                <c:pt idx="268">
                  <c:v>36196</c:v>
                </c:pt>
                <c:pt idx="269">
                  <c:v>36203</c:v>
                </c:pt>
                <c:pt idx="270">
                  <c:v>36210</c:v>
                </c:pt>
                <c:pt idx="271">
                  <c:v>36217</c:v>
                </c:pt>
                <c:pt idx="272">
                  <c:v>36224</c:v>
                </c:pt>
                <c:pt idx="273">
                  <c:v>36231</c:v>
                </c:pt>
                <c:pt idx="274">
                  <c:v>36238</c:v>
                </c:pt>
                <c:pt idx="275">
                  <c:v>36245</c:v>
                </c:pt>
                <c:pt idx="276">
                  <c:v>36251</c:v>
                </c:pt>
                <c:pt idx="277">
                  <c:v>36259</c:v>
                </c:pt>
                <c:pt idx="278">
                  <c:v>36266</c:v>
                </c:pt>
                <c:pt idx="279">
                  <c:v>36273</c:v>
                </c:pt>
                <c:pt idx="280">
                  <c:v>36280</c:v>
                </c:pt>
                <c:pt idx="281">
                  <c:v>36287</c:v>
                </c:pt>
                <c:pt idx="282">
                  <c:v>36294</c:v>
                </c:pt>
                <c:pt idx="283">
                  <c:v>36301</c:v>
                </c:pt>
                <c:pt idx="284">
                  <c:v>36308</c:v>
                </c:pt>
                <c:pt idx="285">
                  <c:v>36315</c:v>
                </c:pt>
                <c:pt idx="286">
                  <c:v>36322</c:v>
                </c:pt>
                <c:pt idx="287">
                  <c:v>36329</c:v>
                </c:pt>
                <c:pt idx="288">
                  <c:v>36336</c:v>
                </c:pt>
                <c:pt idx="289">
                  <c:v>36343</c:v>
                </c:pt>
                <c:pt idx="290">
                  <c:v>36350</c:v>
                </c:pt>
                <c:pt idx="291">
                  <c:v>36357</c:v>
                </c:pt>
                <c:pt idx="292">
                  <c:v>36364</c:v>
                </c:pt>
                <c:pt idx="293">
                  <c:v>36371</c:v>
                </c:pt>
                <c:pt idx="294">
                  <c:v>36378</c:v>
                </c:pt>
                <c:pt idx="295">
                  <c:v>36385</c:v>
                </c:pt>
                <c:pt idx="296">
                  <c:v>36392</c:v>
                </c:pt>
                <c:pt idx="297">
                  <c:v>36399</c:v>
                </c:pt>
                <c:pt idx="298">
                  <c:v>36406</c:v>
                </c:pt>
                <c:pt idx="299">
                  <c:v>36413</c:v>
                </c:pt>
                <c:pt idx="300">
                  <c:v>36420</c:v>
                </c:pt>
                <c:pt idx="301">
                  <c:v>36427</c:v>
                </c:pt>
                <c:pt idx="302">
                  <c:v>36434</c:v>
                </c:pt>
                <c:pt idx="303">
                  <c:v>36441</c:v>
                </c:pt>
                <c:pt idx="304">
                  <c:v>36448</c:v>
                </c:pt>
                <c:pt idx="305">
                  <c:v>36455</c:v>
                </c:pt>
                <c:pt idx="306">
                  <c:v>36462</c:v>
                </c:pt>
                <c:pt idx="307">
                  <c:v>36469</c:v>
                </c:pt>
                <c:pt idx="308">
                  <c:v>36476</c:v>
                </c:pt>
                <c:pt idx="309">
                  <c:v>36483</c:v>
                </c:pt>
                <c:pt idx="310">
                  <c:v>36490</c:v>
                </c:pt>
                <c:pt idx="311">
                  <c:v>36497</c:v>
                </c:pt>
                <c:pt idx="312">
                  <c:v>36504</c:v>
                </c:pt>
                <c:pt idx="313">
                  <c:v>36511</c:v>
                </c:pt>
                <c:pt idx="314">
                  <c:v>36517</c:v>
                </c:pt>
                <c:pt idx="315">
                  <c:v>36525</c:v>
                </c:pt>
                <c:pt idx="316">
                  <c:v>36532</c:v>
                </c:pt>
                <c:pt idx="317">
                  <c:v>36539</c:v>
                </c:pt>
                <c:pt idx="318">
                  <c:v>36546</c:v>
                </c:pt>
                <c:pt idx="319">
                  <c:v>36553</c:v>
                </c:pt>
                <c:pt idx="320">
                  <c:v>36560</c:v>
                </c:pt>
                <c:pt idx="321">
                  <c:v>36567</c:v>
                </c:pt>
                <c:pt idx="322">
                  <c:v>36574</c:v>
                </c:pt>
                <c:pt idx="323">
                  <c:v>36581</c:v>
                </c:pt>
                <c:pt idx="324">
                  <c:v>36588</c:v>
                </c:pt>
                <c:pt idx="325">
                  <c:v>36595</c:v>
                </c:pt>
                <c:pt idx="326">
                  <c:v>36602</c:v>
                </c:pt>
                <c:pt idx="327">
                  <c:v>36609</c:v>
                </c:pt>
                <c:pt idx="328">
                  <c:v>36616</c:v>
                </c:pt>
                <c:pt idx="329">
                  <c:v>36623</c:v>
                </c:pt>
                <c:pt idx="330">
                  <c:v>36630</c:v>
                </c:pt>
                <c:pt idx="331">
                  <c:v>36636</c:v>
                </c:pt>
                <c:pt idx="332">
                  <c:v>36644</c:v>
                </c:pt>
                <c:pt idx="333">
                  <c:v>36651</c:v>
                </c:pt>
                <c:pt idx="334">
                  <c:v>36658</c:v>
                </c:pt>
                <c:pt idx="335">
                  <c:v>36665</c:v>
                </c:pt>
                <c:pt idx="336">
                  <c:v>36672</c:v>
                </c:pt>
                <c:pt idx="337">
                  <c:v>36679</c:v>
                </c:pt>
                <c:pt idx="338">
                  <c:v>36686</c:v>
                </c:pt>
                <c:pt idx="339">
                  <c:v>36693</c:v>
                </c:pt>
                <c:pt idx="340">
                  <c:v>36700</c:v>
                </c:pt>
                <c:pt idx="341">
                  <c:v>36707</c:v>
                </c:pt>
                <c:pt idx="342">
                  <c:v>36714</c:v>
                </c:pt>
                <c:pt idx="343">
                  <c:v>36721</c:v>
                </c:pt>
                <c:pt idx="344">
                  <c:v>36728</c:v>
                </c:pt>
                <c:pt idx="345">
                  <c:v>36735</c:v>
                </c:pt>
                <c:pt idx="346">
                  <c:v>36742</c:v>
                </c:pt>
                <c:pt idx="347">
                  <c:v>36749</c:v>
                </c:pt>
                <c:pt idx="348">
                  <c:v>36756</c:v>
                </c:pt>
                <c:pt idx="349">
                  <c:v>36763</c:v>
                </c:pt>
                <c:pt idx="350">
                  <c:v>36770</c:v>
                </c:pt>
                <c:pt idx="351">
                  <c:v>36777</c:v>
                </c:pt>
                <c:pt idx="352">
                  <c:v>36784</c:v>
                </c:pt>
                <c:pt idx="353">
                  <c:v>36791</c:v>
                </c:pt>
                <c:pt idx="354">
                  <c:v>36798</c:v>
                </c:pt>
                <c:pt idx="355">
                  <c:v>36805</c:v>
                </c:pt>
                <c:pt idx="356">
                  <c:v>36812</c:v>
                </c:pt>
                <c:pt idx="357">
                  <c:v>36819</c:v>
                </c:pt>
                <c:pt idx="358">
                  <c:v>36826</c:v>
                </c:pt>
                <c:pt idx="359">
                  <c:v>36833</c:v>
                </c:pt>
                <c:pt idx="360">
                  <c:v>36840</c:v>
                </c:pt>
                <c:pt idx="361">
                  <c:v>36847</c:v>
                </c:pt>
                <c:pt idx="362">
                  <c:v>36854</c:v>
                </c:pt>
                <c:pt idx="363">
                  <c:v>36861</c:v>
                </c:pt>
                <c:pt idx="364">
                  <c:v>36868</c:v>
                </c:pt>
                <c:pt idx="365">
                  <c:v>36875</c:v>
                </c:pt>
                <c:pt idx="366">
                  <c:v>36882</c:v>
                </c:pt>
                <c:pt idx="367">
                  <c:v>36889</c:v>
                </c:pt>
                <c:pt idx="368">
                  <c:v>36896</c:v>
                </c:pt>
                <c:pt idx="369">
                  <c:v>36903</c:v>
                </c:pt>
                <c:pt idx="370">
                  <c:v>36910</c:v>
                </c:pt>
                <c:pt idx="371">
                  <c:v>36917</c:v>
                </c:pt>
                <c:pt idx="372">
                  <c:v>36924</c:v>
                </c:pt>
                <c:pt idx="373">
                  <c:v>36931</c:v>
                </c:pt>
                <c:pt idx="374">
                  <c:v>36938</c:v>
                </c:pt>
                <c:pt idx="375">
                  <c:v>36945</c:v>
                </c:pt>
                <c:pt idx="376">
                  <c:v>36952</c:v>
                </c:pt>
                <c:pt idx="377">
                  <c:v>36959</c:v>
                </c:pt>
                <c:pt idx="378">
                  <c:v>36966</c:v>
                </c:pt>
                <c:pt idx="379">
                  <c:v>36973</c:v>
                </c:pt>
                <c:pt idx="380">
                  <c:v>36980</c:v>
                </c:pt>
                <c:pt idx="381">
                  <c:v>36987</c:v>
                </c:pt>
                <c:pt idx="382">
                  <c:v>36993</c:v>
                </c:pt>
                <c:pt idx="383">
                  <c:v>37001</c:v>
                </c:pt>
                <c:pt idx="384">
                  <c:v>37008</c:v>
                </c:pt>
                <c:pt idx="385">
                  <c:v>37015</c:v>
                </c:pt>
                <c:pt idx="386">
                  <c:v>37022</c:v>
                </c:pt>
                <c:pt idx="387">
                  <c:v>37029</c:v>
                </c:pt>
                <c:pt idx="388">
                  <c:v>37036</c:v>
                </c:pt>
                <c:pt idx="389">
                  <c:v>37043</c:v>
                </c:pt>
                <c:pt idx="390">
                  <c:v>37050</c:v>
                </c:pt>
                <c:pt idx="391">
                  <c:v>37057</c:v>
                </c:pt>
                <c:pt idx="392">
                  <c:v>37064</c:v>
                </c:pt>
                <c:pt idx="393">
                  <c:v>37071</c:v>
                </c:pt>
                <c:pt idx="394">
                  <c:v>37078</c:v>
                </c:pt>
                <c:pt idx="395">
                  <c:v>37085</c:v>
                </c:pt>
                <c:pt idx="396">
                  <c:v>37092</c:v>
                </c:pt>
                <c:pt idx="397">
                  <c:v>37099</c:v>
                </c:pt>
                <c:pt idx="398">
                  <c:v>37106</c:v>
                </c:pt>
                <c:pt idx="399">
                  <c:v>37113</c:v>
                </c:pt>
                <c:pt idx="400">
                  <c:v>37120</c:v>
                </c:pt>
                <c:pt idx="401">
                  <c:v>37127</c:v>
                </c:pt>
                <c:pt idx="402">
                  <c:v>37134</c:v>
                </c:pt>
                <c:pt idx="403">
                  <c:v>37141</c:v>
                </c:pt>
                <c:pt idx="404">
                  <c:v>37148</c:v>
                </c:pt>
                <c:pt idx="405">
                  <c:v>37155</c:v>
                </c:pt>
                <c:pt idx="406">
                  <c:v>37162</c:v>
                </c:pt>
                <c:pt idx="407">
                  <c:v>37169</c:v>
                </c:pt>
                <c:pt idx="408">
                  <c:v>37176</c:v>
                </c:pt>
                <c:pt idx="409">
                  <c:v>37183</c:v>
                </c:pt>
                <c:pt idx="410">
                  <c:v>37190</c:v>
                </c:pt>
                <c:pt idx="411">
                  <c:v>37197</c:v>
                </c:pt>
                <c:pt idx="412">
                  <c:v>37204</c:v>
                </c:pt>
                <c:pt idx="413">
                  <c:v>37211</c:v>
                </c:pt>
                <c:pt idx="414">
                  <c:v>37218</c:v>
                </c:pt>
                <c:pt idx="415">
                  <c:v>37225</c:v>
                </c:pt>
                <c:pt idx="416">
                  <c:v>37232</c:v>
                </c:pt>
                <c:pt idx="417">
                  <c:v>37239</c:v>
                </c:pt>
                <c:pt idx="418">
                  <c:v>37246</c:v>
                </c:pt>
                <c:pt idx="419">
                  <c:v>37253</c:v>
                </c:pt>
                <c:pt idx="420">
                  <c:v>37256</c:v>
                </c:pt>
                <c:pt idx="421">
                  <c:v>37260</c:v>
                </c:pt>
                <c:pt idx="422">
                  <c:v>37267</c:v>
                </c:pt>
                <c:pt idx="423">
                  <c:v>37274</c:v>
                </c:pt>
                <c:pt idx="424">
                  <c:v>37281</c:v>
                </c:pt>
                <c:pt idx="425">
                  <c:v>37288</c:v>
                </c:pt>
                <c:pt idx="426">
                  <c:v>37295</c:v>
                </c:pt>
                <c:pt idx="427">
                  <c:v>37302</c:v>
                </c:pt>
                <c:pt idx="428">
                  <c:v>37309</c:v>
                </c:pt>
                <c:pt idx="429">
                  <c:v>37316</c:v>
                </c:pt>
                <c:pt idx="430">
                  <c:v>37323</c:v>
                </c:pt>
                <c:pt idx="431">
                  <c:v>37330</c:v>
                </c:pt>
                <c:pt idx="432">
                  <c:v>37337</c:v>
                </c:pt>
                <c:pt idx="433">
                  <c:v>37343</c:v>
                </c:pt>
                <c:pt idx="434">
                  <c:v>37351</c:v>
                </c:pt>
                <c:pt idx="435">
                  <c:v>37358</c:v>
                </c:pt>
                <c:pt idx="436">
                  <c:v>37365</c:v>
                </c:pt>
                <c:pt idx="437">
                  <c:v>37372</c:v>
                </c:pt>
                <c:pt idx="438">
                  <c:v>37379</c:v>
                </c:pt>
                <c:pt idx="439">
                  <c:v>37386</c:v>
                </c:pt>
                <c:pt idx="440">
                  <c:v>37393</c:v>
                </c:pt>
                <c:pt idx="441">
                  <c:v>37400</c:v>
                </c:pt>
                <c:pt idx="442">
                  <c:v>37407</c:v>
                </c:pt>
                <c:pt idx="443">
                  <c:v>37414</c:v>
                </c:pt>
                <c:pt idx="444">
                  <c:v>37421</c:v>
                </c:pt>
                <c:pt idx="445">
                  <c:v>37428</c:v>
                </c:pt>
                <c:pt idx="446">
                  <c:v>37435</c:v>
                </c:pt>
                <c:pt idx="447">
                  <c:v>37442</c:v>
                </c:pt>
                <c:pt idx="448">
                  <c:v>37449</c:v>
                </c:pt>
                <c:pt idx="449">
                  <c:v>37456</c:v>
                </c:pt>
                <c:pt idx="450">
                  <c:v>37463</c:v>
                </c:pt>
                <c:pt idx="451">
                  <c:v>37470</c:v>
                </c:pt>
                <c:pt idx="452">
                  <c:v>37477</c:v>
                </c:pt>
                <c:pt idx="453">
                  <c:v>37484</c:v>
                </c:pt>
                <c:pt idx="454">
                  <c:v>37491</c:v>
                </c:pt>
                <c:pt idx="455">
                  <c:v>37498</c:v>
                </c:pt>
                <c:pt idx="456">
                  <c:v>37505</c:v>
                </c:pt>
                <c:pt idx="457">
                  <c:v>37512</c:v>
                </c:pt>
                <c:pt idx="458">
                  <c:v>37519</c:v>
                </c:pt>
                <c:pt idx="459">
                  <c:v>37526</c:v>
                </c:pt>
                <c:pt idx="460">
                  <c:v>37533</c:v>
                </c:pt>
                <c:pt idx="461">
                  <c:v>37540</c:v>
                </c:pt>
                <c:pt idx="462">
                  <c:v>37547</c:v>
                </c:pt>
                <c:pt idx="463">
                  <c:v>37554</c:v>
                </c:pt>
                <c:pt idx="464">
                  <c:v>37561</c:v>
                </c:pt>
                <c:pt idx="465">
                  <c:v>37568</c:v>
                </c:pt>
                <c:pt idx="466">
                  <c:v>37575</c:v>
                </c:pt>
                <c:pt idx="467">
                  <c:v>37582</c:v>
                </c:pt>
                <c:pt idx="468">
                  <c:v>37589</c:v>
                </c:pt>
                <c:pt idx="469">
                  <c:v>37596</c:v>
                </c:pt>
                <c:pt idx="470">
                  <c:v>37603</c:v>
                </c:pt>
                <c:pt idx="471">
                  <c:v>37610</c:v>
                </c:pt>
                <c:pt idx="472">
                  <c:v>37617</c:v>
                </c:pt>
                <c:pt idx="473">
                  <c:v>37621</c:v>
                </c:pt>
                <c:pt idx="474">
                  <c:v>37624</c:v>
                </c:pt>
                <c:pt idx="475">
                  <c:v>37631</c:v>
                </c:pt>
                <c:pt idx="476">
                  <c:v>37638</c:v>
                </c:pt>
                <c:pt idx="477">
                  <c:v>37645</c:v>
                </c:pt>
                <c:pt idx="478">
                  <c:v>37652</c:v>
                </c:pt>
                <c:pt idx="479">
                  <c:v>37659</c:v>
                </c:pt>
                <c:pt idx="480">
                  <c:v>37666</c:v>
                </c:pt>
                <c:pt idx="481">
                  <c:v>37673</c:v>
                </c:pt>
                <c:pt idx="482">
                  <c:v>37680</c:v>
                </c:pt>
                <c:pt idx="483">
                  <c:v>37687</c:v>
                </c:pt>
                <c:pt idx="484">
                  <c:v>37694</c:v>
                </c:pt>
                <c:pt idx="485">
                  <c:v>37701</c:v>
                </c:pt>
                <c:pt idx="486">
                  <c:v>37708</c:v>
                </c:pt>
                <c:pt idx="487">
                  <c:v>37715</c:v>
                </c:pt>
                <c:pt idx="488">
                  <c:v>37722</c:v>
                </c:pt>
                <c:pt idx="489">
                  <c:v>37728</c:v>
                </c:pt>
                <c:pt idx="490">
                  <c:v>37736</c:v>
                </c:pt>
                <c:pt idx="491">
                  <c:v>37743</c:v>
                </c:pt>
                <c:pt idx="492">
                  <c:v>37750</c:v>
                </c:pt>
                <c:pt idx="493">
                  <c:v>37757</c:v>
                </c:pt>
                <c:pt idx="494">
                  <c:v>37764</c:v>
                </c:pt>
                <c:pt idx="495">
                  <c:v>37771</c:v>
                </c:pt>
                <c:pt idx="496">
                  <c:v>37778</c:v>
                </c:pt>
                <c:pt idx="497">
                  <c:v>37785</c:v>
                </c:pt>
                <c:pt idx="498">
                  <c:v>37792</c:v>
                </c:pt>
                <c:pt idx="499">
                  <c:v>37799</c:v>
                </c:pt>
                <c:pt idx="500">
                  <c:v>37805</c:v>
                </c:pt>
                <c:pt idx="501">
                  <c:v>37813</c:v>
                </c:pt>
                <c:pt idx="502">
                  <c:v>37820</c:v>
                </c:pt>
                <c:pt idx="503">
                  <c:v>37827</c:v>
                </c:pt>
                <c:pt idx="504">
                  <c:v>37834</c:v>
                </c:pt>
                <c:pt idx="505">
                  <c:v>37841</c:v>
                </c:pt>
                <c:pt idx="506">
                  <c:v>37848</c:v>
                </c:pt>
                <c:pt idx="507">
                  <c:v>37855</c:v>
                </c:pt>
                <c:pt idx="508">
                  <c:v>37862</c:v>
                </c:pt>
                <c:pt idx="509">
                  <c:v>37869</c:v>
                </c:pt>
                <c:pt idx="510">
                  <c:v>37876</c:v>
                </c:pt>
                <c:pt idx="511">
                  <c:v>37883</c:v>
                </c:pt>
                <c:pt idx="512">
                  <c:v>37890</c:v>
                </c:pt>
                <c:pt idx="513">
                  <c:v>37897</c:v>
                </c:pt>
                <c:pt idx="514">
                  <c:v>37904</c:v>
                </c:pt>
                <c:pt idx="515">
                  <c:v>37911</c:v>
                </c:pt>
                <c:pt idx="516">
                  <c:v>37918</c:v>
                </c:pt>
                <c:pt idx="517">
                  <c:v>37925</c:v>
                </c:pt>
                <c:pt idx="518">
                  <c:v>37932</c:v>
                </c:pt>
                <c:pt idx="519">
                  <c:v>37939</c:v>
                </c:pt>
                <c:pt idx="520">
                  <c:v>37946</c:v>
                </c:pt>
                <c:pt idx="521">
                  <c:v>37953</c:v>
                </c:pt>
                <c:pt idx="522">
                  <c:v>37960</c:v>
                </c:pt>
                <c:pt idx="523">
                  <c:v>37967</c:v>
                </c:pt>
                <c:pt idx="524">
                  <c:v>37974</c:v>
                </c:pt>
                <c:pt idx="525">
                  <c:v>37981</c:v>
                </c:pt>
                <c:pt idx="526">
                  <c:v>37986</c:v>
                </c:pt>
                <c:pt idx="527">
                  <c:v>37988</c:v>
                </c:pt>
                <c:pt idx="528">
                  <c:v>37995</c:v>
                </c:pt>
                <c:pt idx="529">
                  <c:v>38002</c:v>
                </c:pt>
                <c:pt idx="530">
                  <c:v>38009</c:v>
                </c:pt>
                <c:pt idx="531">
                  <c:v>38016</c:v>
                </c:pt>
                <c:pt idx="532">
                  <c:v>38023</c:v>
                </c:pt>
                <c:pt idx="533">
                  <c:v>38030</c:v>
                </c:pt>
                <c:pt idx="534">
                  <c:v>38037</c:v>
                </c:pt>
                <c:pt idx="535">
                  <c:v>38044</c:v>
                </c:pt>
                <c:pt idx="536">
                  <c:v>38051</c:v>
                </c:pt>
                <c:pt idx="537">
                  <c:v>38058</c:v>
                </c:pt>
                <c:pt idx="538">
                  <c:v>38065</c:v>
                </c:pt>
                <c:pt idx="539">
                  <c:v>38072</c:v>
                </c:pt>
                <c:pt idx="540">
                  <c:v>38079</c:v>
                </c:pt>
                <c:pt idx="541">
                  <c:v>38085</c:v>
                </c:pt>
                <c:pt idx="542">
                  <c:v>38093</c:v>
                </c:pt>
                <c:pt idx="543">
                  <c:v>38100</c:v>
                </c:pt>
                <c:pt idx="544">
                  <c:v>38107</c:v>
                </c:pt>
                <c:pt idx="545">
                  <c:v>38114</c:v>
                </c:pt>
                <c:pt idx="546">
                  <c:v>38121</c:v>
                </c:pt>
                <c:pt idx="547">
                  <c:v>38128</c:v>
                </c:pt>
                <c:pt idx="548">
                  <c:v>38135</c:v>
                </c:pt>
                <c:pt idx="549">
                  <c:v>38142</c:v>
                </c:pt>
                <c:pt idx="550">
                  <c:v>38149</c:v>
                </c:pt>
                <c:pt idx="551">
                  <c:v>38156</c:v>
                </c:pt>
                <c:pt idx="552">
                  <c:v>38163</c:v>
                </c:pt>
                <c:pt idx="553">
                  <c:v>38170</c:v>
                </c:pt>
                <c:pt idx="554">
                  <c:v>38177</c:v>
                </c:pt>
                <c:pt idx="555">
                  <c:v>38184</c:v>
                </c:pt>
                <c:pt idx="556">
                  <c:v>38191</c:v>
                </c:pt>
                <c:pt idx="557">
                  <c:v>38198</c:v>
                </c:pt>
                <c:pt idx="558">
                  <c:v>38205</c:v>
                </c:pt>
                <c:pt idx="559">
                  <c:v>38212</c:v>
                </c:pt>
                <c:pt idx="560">
                  <c:v>38219</c:v>
                </c:pt>
                <c:pt idx="561">
                  <c:v>38226</c:v>
                </c:pt>
                <c:pt idx="562">
                  <c:v>38233</c:v>
                </c:pt>
                <c:pt idx="563">
                  <c:v>38240</c:v>
                </c:pt>
                <c:pt idx="564">
                  <c:v>38247</c:v>
                </c:pt>
                <c:pt idx="565">
                  <c:v>38254</c:v>
                </c:pt>
                <c:pt idx="566">
                  <c:v>38261</c:v>
                </c:pt>
                <c:pt idx="567">
                  <c:v>38268</c:v>
                </c:pt>
                <c:pt idx="568">
                  <c:v>38275</c:v>
                </c:pt>
                <c:pt idx="569">
                  <c:v>38282</c:v>
                </c:pt>
                <c:pt idx="570">
                  <c:v>38289</c:v>
                </c:pt>
                <c:pt idx="571">
                  <c:v>38296</c:v>
                </c:pt>
                <c:pt idx="572">
                  <c:v>38303</c:v>
                </c:pt>
                <c:pt idx="573">
                  <c:v>38310</c:v>
                </c:pt>
                <c:pt idx="574">
                  <c:v>38317</c:v>
                </c:pt>
                <c:pt idx="575">
                  <c:v>38324</c:v>
                </c:pt>
                <c:pt idx="576">
                  <c:v>38331</c:v>
                </c:pt>
                <c:pt idx="577">
                  <c:v>38338</c:v>
                </c:pt>
                <c:pt idx="578">
                  <c:v>38344</c:v>
                </c:pt>
                <c:pt idx="579">
                  <c:v>38352</c:v>
                </c:pt>
                <c:pt idx="580">
                  <c:v>38359</c:v>
                </c:pt>
                <c:pt idx="581">
                  <c:v>38366</c:v>
                </c:pt>
                <c:pt idx="582">
                  <c:v>38373</c:v>
                </c:pt>
                <c:pt idx="583">
                  <c:v>38380</c:v>
                </c:pt>
                <c:pt idx="584">
                  <c:v>38387</c:v>
                </c:pt>
                <c:pt idx="585">
                  <c:v>38394</c:v>
                </c:pt>
                <c:pt idx="586">
                  <c:v>38401</c:v>
                </c:pt>
                <c:pt idx="587">
                  <c:v>38408</c:v>
                </c:pt>
                <c:pt idx="588">
                  <c:v>38415</c:v>
                </c:pt>
                <c:pt idx="589">
                  <c:v>38422</c:v>
                </c:pt>
                <c:pt idx="590">
                  <c:v>38429</c:v>
                </c:pt>
                <c:pt idx="591">
                  <c:v>38435</c:v>
                </c:pt>
                <c:pt idx="592">
                  <c:v>38443</c:v>
                </c:pt>
                <c:pt idx="593">
                  <c:v>38450</c:v>
                </c:pt>
                <c:pt idx="594">
                  <c:v>38457</c:v>
                </c:pt>
                <c:pt idx="595">
                  <c:v>38464</c:v>
                </c:pt>
                <c:pt idx="596">
                  <c:v>38471</c:v>
                </c:pt>
                <c:pt idx="597">
                  <c:v>38478</c:v>
                </c:pt>
                <c:pt idx="598">
                  <c:v>38485</c:v>
                </c:pt>
                <c:pt idx="599">
                  <c:v>38492</c:v>
                </c:pt>
                <c:pt idx="600">
                  <c:v>38499</c:v>
                </c:pt>
                <c:pt idx="601">
                  <c:v>38506</c:v>
                </c:pt>
                <c:pt idx="602">
                  <c:v>38513</c:v>
                </c:pt>
                <c:pt idx="603">
                  <c:v>38520</c:v>
                </c:pt>
                <c:pt idx="604">
                  <c:v>38527</c:v>
                </c:pt>
                <c:pt idx="605">
                  <c:v>38534</c:v>
                </c:pt>
                <c:pt idx="606">
                  <c:v>38541</c:v>
                </c:pt>
                <c:pt idx="607">
                  <c:v>38548</c:v>
                </c:pt>
                <c:pt idx="608">
                  <c:v>38555</c:v>
                </c:pt>
                <c:pt idx="609">
                  <c:v>38562</c:v>
                </c:pt>
                <c:pt idx="610">
                  <c:v>38569</c:v>
                </c:pt>
                <c:pt idx="611">
                  <c:v>38576</c:v>
                </c:pt>
                <c:pt idx="612">
                  <c:v>38583</c:v>
                </c:pt>
                <c:pt idx="613">
                  <c:v>38590</c:v>
                </c:pt>
                <c:pt idx="614">
                  <c:v>38597</c:v>
                </c:pt>
                <c:pt idx="615">
                  <c:v>38604</c:v>
                </c:pt>
                <c:pt idx="616">
                  <c:v>38611</c:v>
                </c:pt>
                <c:pt idx="617">
                  <c:v>38618</c:v>
                </c:pt>
                <c:pt idx="618">
                  <c:v>38625</c:v>
                </c:pt>
                <c:pt idx="619">
                  <c:v>38632</c:v>
                </c:pt>
                <c:pt idx="620">
                  <c:v>38639</c:v>
                </c:pt>
                <c:pt idx="621">
                  <c:v>38646</c:v>
                </c:pt>
                <c:pt idx="622">
                  <c:v>38653</c:v>
                </c:pt>
                <c:pt idx="623">
                  <c:v>38660</c:v>
                </c:pt>
                <c:pt idx="624">
                  <c:v>38666</c:v>
                </c:pt>
                <c:pt idx="625">
                  <c:v>38674</c:v>
                </c:pt>
                <c:pt idx="626">
                  <c:v>38681</c:v>
                </c:pt>
                <c:pt idx="627">
                  <c:v>38688</c:v>
                </c:pt>
                <c:pt idx="628">
                  <c:v>38695</c:v>
                </c:pt>
                <c:pt idx="629">
                  <c:v>38702</c:v>
                </c:pt>
                <c:pt idx="630">
                  <c:v>38709</c:v>
                </c:pt>
                <c:pt idx="631">
                  <c:v>38716</c:v>
                </c:pt>
                <c:pt idx="632">
                  <c:v>38723</c:v>
                </c:pt>
                <c:pt idx="633">
                  <c:v>38730</c:v>
                </c:pt>
                <c:pt idx="634">
                  <c:v>38737</c:v>
                </c:pt>
                <c:pt idx="635">
                  <c:v>38744</c:v>
                </c:pt>
                <c:pt idx="636">
                  <c:v>38751</c:v>
                </c:pt>
                <c:pt idx="637">
                  <c:v>38758</c:v>
                </c:pt>
                <c:pt idx="638">
                  <c:v>38765</c:v>
                </c:pt>
                <c:pt idx="639">
                  <c:v>38772</c:v>
                </c:pt>
                <c:pt idx="640">
                  <c:v>38779</c:v>
                </c:pt>
                <c:pt idx="641">
                  <c:v>38786</c:v>
                </c:pt>
                <c:pt idx="642">
                  <c:v>38793</c:v>
                </c:pt>
                <c:pt idx="643">
                  <c:v>38800</c:v>
                </c:pt>
                <c:pt idx="644">
                  <c:v>38807</c:v>
                </c:pt>
                <c:pt idx="645">
                  <c:v>38814</c:v>
                </c:pt>
                <c:pt idx="646">
                  <c:v>38820</c:v>
                </c:pt>
                <c:pt idx="647">
                  <c:v>38828</c:v>
                </c:pt>
                <c:pt idx="648">
                  <c:v>38835</c:v>
                </c:pt>
                <c:pt idx="649">
                  <c:v>38842</c:v>
                </c:pt>
                <c:pt idx="650">
                  <c:v>38849</c:v>
                </c:pt>
                <c:pt idx="651">
                  <c:v>38856</c:v>
                </c:pt>
                <c:pt idx="652">
                  <c:v>38863</c:v>
                </c:pt>
                <c:pt idx="653">
                  <c:v>38870</c:v>
                </c:pt>
                <c:pt idx="654">
                  <c:v>38877</c:v>
                </c:pt>
                <c:pt idx="655">
                  <c:v>38884</c:v>
                </c:pt>
                <c:pt idx="656">
                  <c:v>38891</c:v>
                </c:pt>
                <c:pt idx="657">
                  <c:v>38898</c:v>
                </c:pt>
                <c:pt idx="658">
                  <c:v>38905</c:v>
                </c:pt>
                <c:pt idx="659">
                  <c:v>38912</c:v>
                </c:pt>
                <c:pt idx="660">
                  <c:v>38919</c:v>
                </c:pt>
                <c:pt idx="661">
                  <c:v>38926</c:v>
                </c:pt>
                <c:pt idx="662">
                  <c:v>38933</c:v>
                </c:pt>
                <c:pt idx="663">
                  <c:v>38940</c:v>
                </c:pt>
                <c:pt idx="664">
                  <c:v>38947</c:v>
                </c:pt>
                <c:pt idx="665">
                  <c:v>38954</c:v>
                </c:pt>
                <c:pt idx="666">
                  <c:v>38961</c:v>
                </c:pt>
                <c:pt idx="667">
                  <c:v>38968</c:v>
                </c:pt>
                <c:pt idx="668">
                  <c:v>38975</c:v>
                </c:pt>
                <c:pt idx="669">
                  <c:v>38982</c:v>
                </c:pt>
                <c:pt idx="670">
                  <c:v>38989</c:v>
                </c:pt>
                <c:pt idx="671">
                  <c:v>38996</c:v>
                </c:pt>
                <c:pt idx="672">
                  <c:v>39003</c:v>
                </c:pt>
                <c:pt idx="673">
                  <c:v>39010</c:v>
                </c:pt>
                <c:pt idx="674">
                  <c:v>39017</c:v>
                </c:pt>
                <c:pt idx="675">
                  <c:v>39024</c:v>
                </c:pt>
                <c:pt idx="676">
                  <c:v>39031</c:v>
                </c:pt>
                <c:pt idx="677">
                  <c:v>39038</c:v>
                </c:pt>
                <c:pt idx="678">
                  <c:v>39045</c:v>
                </c:pt>
                <c:pt idx="679">
                  <c:v>39052</c:v>
                </c:pt>
                <c:pt idx="680">
                  <c:v>39059</c:v>
                </c:pt>
                <c:pt idx="681">
                  <c:v>39066</c:v>
                </c:pt>
                <c:pt idx="682">
                  <c:v>39073</c:v>
                </c:pt>
                <c:pt idx="683">
                  <c:v>39080</c:v>
                </c:pt>
                <c:pt idx="684">
                  <c:v>39087</c:v>
                </c:pt>
                <c:pt idx="685">
                  <c:v>39094</c:v>
                </c:pt>
                <c:pt idx="686">
                  <c:v>39101</c:v>
                </c:pt>
                <c:pt idx="687">
                  <c:v>39108</c:v>
                </c:pt>
                <c:pt idx="688">
                  <c:v>39115</c:v>
                </c:pt>
                <c:pt idx="689">
                  <c:v>39122</c:v>
                </c:pt>
                <c:pt idx="690">
                  <c:v>39129</c:v>
                </c:pt>
                <c:pt idx="691">
                  <c:v>39136</c:v>
                </c:pt>
                <c:pt idx="692">
                  <c:v>39143</c:v>
                </c:pt>
                <c:pt idx="693">
                  <c:v>39150</c:v>
                </c:pt>
                <c:pt idx="694">
                  <c:v>39157</c:v>
                </c:pt>
                <c:pt idx="695">
                  <c:v>39164</c:v>
                </c:pt>
                <c:pt idx="696">
                  <c:v>39171</c:v>
                </c:pt>
                <c:pt idx="697">
                  <c:v>39177</c:v>
                </c:pt>
                <c:pt idx="698">
                  <c:v>39185</c:v>
                </c:pt>
                <c:pt idx="699">
                  <c:v>39192</c:v>
                </c:pt>
                <c:pt idx="700">
                  <c:v>39199</c:v>
                </c:pt>
                <c:pt idx="701">
                  <c:v>39206</c:v>
                </c:pt>
                <c:pt idx="702">
                  <c:v>39213</c:v>
                </c:pt>
                <c:pt idx="703">
                  <c:v>39220</c:v>
                </c:pt>
                <c:pt idx="704">
                  <c:v>39227</c:v>
                </c:pt>
                <c:pt idx="705">
                  <c:v>39234</c:v>
                </c:pt>
                <c:pt idx="706">
                  <c:v>39241</c:v>
                </c:pt>
                <c:pt idx="707">
                  <c:v>39248</c:v>
                </c:pt>
                <c:pt idx="708">
                  <c:v>39255</c:v>
                </c:pt>
                <c:pt idx="709">
                  <c:v>39262</c:v>
                </c:pt>
                <c:pt idx="710">
                  <c:v>39269</c:v>
                </c:pt>
                <c:pt idx="711">
                  <c:v>39276</c:v>
                </c:pt>
                <c:pt idx="712">
                  <c:v>39283</c:v>
                </c:pt>
                <c:pt idx="713">
                  <c:v>39290</c:v>
                </c:pt>
                <c:pt idx="714">
                  <c:v>39297</c:v>
                </c:pt>
                <c:pt idx="715">
                  <c:v>39304</c:v>
                </c:pt>
                <c:pt idx="716">
                  <c:v>39311</c:v>
                </c:pt>
                <c:pt idx="717">
                  <c:v>39318</c:v>
                </c:pt>
                <c:pt idx="718">
                  <c:v>39325</c:v>
                </c:pt>
                <c:pt idx="719">
                  <c:v>39332</c:v>
                </c:pt>
                <c:pt idx="720">
                  <c:v>39339</c:v>
                </c:pt>
                <c:pt idx="721">
                  <c:v>39346</c:v>
                </c:pt>
                <c:pt idx="722">
                  <c:v>39353</c:v>
                </c:pt>
                <c:pt idx="723">
                  <c:v>39360</c:v>
                </c:pt>
                <c:pt idx="724">
                  <c:v>39367</c:v>
                </c:pt>
                <c:pt idx="725">
                  <c:v>39374</c:v>
                </c:pt>
                <c:pt idx="726">
                  <c:v>39381</c:v>
                </c:pt>
                <c:pt idx="727">
                  <c:v>39388</c:v>
                </c:pt>
                <c:pt idx="728">
                  <c:v>39395</c:v>
                </c:pt>
                <c:pt idx="729">
                  <c:v>39402</c:v>
                </c:pt>
                <c:pt idx="730">
                  <c:v>39409</c:v>
                </c:pt>
                <c:pt idx="731">
                  <c:v>39416</c:v>
                </c:pt>
                <c:pt idx="732">
                  <c:v>39423</c:v>
                </c:pt>
                <c:pt idx="733">
                  <c:v>39430</c:v>
                </c:pt>
                <c:pt idx="734">
                  <c:v>39437</c:v>
                </c:pt>
                <c:pt idx="735">
                  <c:v>39444</c:v>
                </c:pt>
                <c:pt idx="736">
                  <c:v>39447</c:v>
                </c:pt>
                <c:pt idx="737">
                  <c:v>39451</c:v>
                </c:pt>
                <c:pt idx="738">
                  <c:v>39458</c:v>
                </c:pt>
                <c:pt idx="739">
                  <c:v>39465</c:v>
                </c:pt>
                <c:pt idx="740">
                  <c:v>39472</c:v>
                </c:pt>
                <c:pt idx="741">
                  <c:v>39479</c:v>
                </c:pt>
                <c:pt idx="742">
                  <c:v>39486</c:v>
                </c:pt>
                <c:pt idx="743">
                  <c:v>39493</c:v>
                </c:pt>
                <c:pt idx="744">
                  <c:v>39500</c:v>
                </c:pt>
                <c:pt idx="745">
                  <c:v>39507</c:v>
                </c:pt>
                <c:pt idx="746">
                  <c:v>39514</c:v>
                </c:pt>
                <c:pt idx="747">
                  <c:v>39521</c:v>
                </c:pt>
                <c:pt idx="748">
                  <c:v>39527</c:v>
                </c:pt>
                <c:pt idx="749">
                  <c:v>39535</c:v>
                </c:pt>
                <c:pt idx="750">
                  <c:v>39542</c:v>
                </c:pt>
                <c:pt idx="751">
                  <c:v>39549</c:v>
                </c:pt>
                <c:pt idx="752">
                  <c:v>39556</c:v>
                </c:pt>
                <c:pt idx="753">
                  <c:v>39563</c:v>
                </c:pt>
                <c:pt idx="754">
                  <c:v>39570</c:v>
                </c:pt>
                <c:pt idx="755">
                  <c:v>39577</c:v>
                </c:pt>
                <c:pt idx="756">
                  <c:v>39584</c:v>
                </c:pt>
                <c:pt idx="757">
                  <c:v>39591</c:v>
                </c:pt>
                <c:pt idx="758">
                  <c:v>39598</c:v>
                </c:pt>
                <c:pt idx="759">
                  <c:v>39605</c:v>
                </c:pt>
                <c:pt idx="760">
                  <c:v>39612</c:v>
                </c:pt>
                <c:pt idx="761">
                  <c:v>39619</c:v>
                </c:pt>
                <c:pt idx="762">
                  <c:v>39626</c:v>
                </c:pt>
                <c:pt idx="763">
                  <c:v>39632</c:v>
                </c:pt>
                <c:pt idx="764">
                  <c:v>39654</c:v>
                </c:pt>
                <c:pt idx="765">
                  <c:v>39661</c:v>
                </c:pt>
                <c:pt idx="766">
                  <c:v>39668</c:v>
                </c:pt>
                <c:pt idx="767">
                  <c:v>39675</c:v>
                </c:pt>
                <c:pt idx="768">
                  <c:v>39682</c:v>
                </c:pt>
                <c:pt idx="769">
                  <c:v>39689</c:v>
                </c:pt>
                <c:pt idx="770">
                  <c:v>39696</c:v>
                </c:pt>
                <c:pt idx="771">
                  <c:v>39703</c:v>
                </c:pt>
                <c:pt idx="772">
                  <c:v>39710</c:v>
                </c:pt>
                <c:pt idx="773">
                  <c:v>39717</c:v>
                </c:pt>
                <c:pt idx="774">
                  <c:v>39724</c:v>
                </c:pt>
                <c:pt idx="775">
                  <c:v>39731</c:v>
                </c:pt>
                <c:pt idx="776">
                  <c:v>39738</c:v>
                </c:pt>
                <c:pt idx="777">
                  <c:v>39745</c:v>
                </c:pt>
                <c:pt idx="778">
                  <c:v>39752</c:v>
                </c:pt>
                <c:pt idx="779">
                  <c:v>39759</c:v>
                </c:pt>
                <c:pt idx="780">
                  <c:v>39766</c:v>
                </c:pt>
                <c:pt idx="781">
                  <c:v>39773</c:v>
                </c:pt>
                <c:pt idx="782">
                  <c:v>39780</c:v>
                </c:pt>
                <c:pt idx="783">
                  <c:v>39787</c:v>
                </c:pt>
                <c:pt idx="784">
                  <c:v>39794</c:v>
                </c:pt>
                <c:pt idx="785">
                  <c:v>39801</c:v>
                </c:pt>
                <c:pt idx="786">
                  <c:v>39808</c:v>
                </c:pt>
                <c:pt idx="787">
                  <c:v>39813</c:v>
                </c:pt>
                <c:pt idx="788">
                  <c:v>39815</c:v>
                </c:pt>
                <c:pt idx="789">
                  <c:v>39822</c:v>
                </c:pt>
                <c:pt idx="790">
                  <c:v>39829</c:v>
                </c:pt>
                <c:pt idx="791">
                  <c:v>39836</c:v>
                </c:pt>
                <c:pt idx="792">
                  <c:v>39843</c:v>
                </c:pt>
                <c:pt idx="793">
                  <c:v>39850</c:v>
                </c:pt>
                <c:pt idx="794">
                  <c:v>39857</c:v>
                </c:pt>
                <c:pt idx="795">
                  <c:v>39864</c:v>
                </c:pt>
                <c:pt idx="796">
                  <c:v>39871</c:v>
                </c:pt>
                <c:pt idx="797">
                  <c:v>39878</c:v>
                </c:pt>
                <c:pt idx="798">
                  <c:v>39885</c:v>
                </c:pt>
                <c:pt idx="799">
                  <c:v>39892</c:v>
                </c:pt>
                <c:pt idx="800">
                  <c:v>39899</c:v>
                </c:pt>
                <c:pt idx="801">
                  <c:v>39906</c:v>
                </c:pt>
                <c:pt idx="802">
                  <c:v>39912</c:v>
                </c:pt>
                <c:pt idx="803">
                  <c:v>39920</c:v>
                </c:pt>
                <c:pt idx="804">
                  <c:v>39927</c:v>
                </c:pt>
                <c:pt idx="805">
                  <c:v>39934</c:v>
                </c:pt>
                <c:pt idx="806">
                  <c:v>39941</c:v>
                </c:pt>
                <c:pt idx="807">
                  <c:v>39948</c:v>
                </c:pt>
                <c:pt idx="808">
                  <c:v>39955</c:v>
                </c:pt>
                <c:pt idx="809">
                  <c:v>39962</c:v>
                </c:pt>
                <c:pt idx="810">
                  <c:v>39969</c:v>
                </c:pt>
                <c:pt idx="811">
                  <c:v>39976</c:v>
                </c:pt>
                <c:pt idx="812">
                  <c:v>39983</c:v>
                </c:pt>
                <c:pt idx="813">
                  <c:v>39990</c:v>
                </c:pt>
                <c:pt idx="814">
                  <c:v>39996</c:v>
                </c:pt>
                <c:pt idx="815">
                  <c:v>40004</c:v>
                </c:pt>
                <c:pt idx="816">
                  <c:v>40011</c:v>
                </c:pt>
                <c:pt idx="817">
                  <c:v>40018</c:v>
                </c:pt>
                <c:pt idx="818">
                  <c:v>40025</c:v>
                </c:pt>
                <c:pt idx="819">
                  <c:v>40032</c:v>
                </c:pt>
                <c:pt idx="820">
                  <c:v>40039</c:v>
                </c:pt>
                <c:pt idx="821">
                  <c:v>40046</c:v>
                </c:pt>
                <c:pt idx="822">
                  <c:v>40053</c:v>
                </c:pt>
                <c:pt idx="823">
                  <c:v>40060</c:v>
                </c:pt>
                <c:pt idx="824">
                  <c:v>40067</c:v>
                </c:pt>
                <c:pt idx="825">
                  <c:v>40074</c:v>
                </c:pt>
                <c:pt idx="826">
                  <c:v>40081</c:v>
                </c:pt>
                <c:pt idx="827">
                  <c:v>40088</c:v>
                </c:pt>
                <c:pt idx="828">
                  <c:v>40095</c:v>
                </c:pt>
                <c:pt idx="829">
                  <c:v>40102</c:v>
                </c:pt>
                <c:pt idx="830">
                  <c:v>40109</c:v>
                </c:pt>
                <c:pt idx="831">
                  <c:v>40116</c:v>
                </c:pt>
                <c:pt idx="832">
                  <c:v>40123</c:v>
                </c:pt>
                <c:pt idx="833">
                  <c:v>40130</c:v>
                </c:pt>
                <c:pt idx="834">
                  <c:v>40137</c:v>
                </c:pt>
                <c:pt idx="835">
                  <c:v>40144</c:v>
                </c:pt>
                <c:pt idx="836">
                  <c:v>40151</c:v>
                </c:pt>
                <c:pt idx="837">
                  <c:v>40158</c:v>
                </c:pt>
                <c:pt idx="838">
                  <c:v>40165</c:v>
                </c:pt>
                <c:pt idx="839">
                  <c:v>40171</c:v>
                </c:pt>
                <c:pt idx="840">
                  <c:v>40178</c:v>
                </c:pt>
                <c:pt idx="841">
                  <c:v>40186</c:v>
                </c:pt>
                <c:pt idx="842">
                  <c:v>40193</c:v>
                </c:pt>
                <c:pt idx="843">
                  <c:v>40200</c:v>
                </c:pt>
                <c:pt idx="844">
                  <c:v>40207</c:v>
                </c:pt>
                <c:pt idx="845">
                  <c:v>40214</c:v>
                </c:pt>
                <c:pt idx="846">
                  <c:v>40221</c:v>
                </c:pt>
                <c:pt idx="847">
                  <c:v>40228</c:v>
                </c:pt>
                <c:pt idx="848">
                  <c:v>40235</c:v>
                </c:pt>
                <c:pt idx="849">
                  <c:v>40242</c:v>
                </c:pt>
                <c:pt idx="850">
                  <c:v>40249</c:v>
                </c:pt>
                <c:pt idx="851">
                  <c:v>40256</c:v>
                </c:pt>
                <c:pt idx="852">
                  <c:v>40263</c:v>
                </c:pt>
                <c:pt idx="853">
                  <c:v>40269</c:v>
                </c:pt>
                <c:pt idx="854">
                  <c:v>40277</c:v>
                </c:pt>
                <c:pt idx="855">
                  <c:v>40284</c:v>
                </c:pt>
                <c:pt idx="856">
                  <c:v>40291</c:v>
                </c:pt>
                <c:pt idx="857">
                  <c:v>40298</c:v>
                </c:pt>
                <c:pt idx="858">
                  <c:v>40305</c:v>
                </c:pt>
                <c:pt idx="859">
                  <c:v>40312</c:v>
                </c:pt>
                <c:pt idx="860">
                  <c:v>40319</c:v>
                </c:pt>
                <c:pt idx="861">
                  <c:v>40326</c:v>
                </c:pt>
                <c:pt idx="862">
                  <c:v>40333</c:v>
                </c:pt>
                <c:pt idx="863">
                  <c:v>40340</c:v>
                </c:pt>
                <c:pt idx="864">
                  <c:v>40347</c:v>
                </c:pt>
                <c:pt idx="865">
                  <c:v>40354</c:v>
                </c:pt>
                <c:pt idx="866">
                  <c:v>40361</c:v>
                </c:pt>
                <c:pt idx="867">
                  <c:v>40368</c:v>
                </c:pt>
                <c:pt idx="868">
                  <c:v>40375</c:v>
                </c:pt>
                <c:pt idx="869">
                  <c:v>40382</c:v>
                </c:pt>
                <c:pt idx="870">
                  <c:v>40389</c:v>
                </c:pt>
                <c:pt idx="871">
                  <c:v>40396</c:v>
                </c:pt>
                <c:pt idx="872">
                  <c:v>40403</c:v>
                </c:pt>
                <c:pt idx="873">
                  <c:v>40410</c:v>
                </c:pt>
                <c:pt idx="874">
                  <c:v>40417</c:v>
                </c:pt>
                <c:pt idx="875">
                  <c:v>40424</c:v>
                </c:pt>
                <c:pt idx="876">
                  <c:v>40431</c:v>
                </c:pt>
                <c:pt idx="877">
                  <c:v>40438</c:v>
                </c:pt>
                <c:pt idx="878">
                  <c:v>40445</c:v>
                </c:pt>
                <c:pt idx="879">
                  <c:v>40452</c:v>
                </c:pt>
                <c:pt idx="880">
                  <c:v>40459</c:v>
                </c:pt>
                <c:pt idx="881">
                  <c:v>40466</c:v>
                </c:pt>
                <c:pt idx="882">
                  <c:v>40473</c:v>
                </c:pt>
                <c:pt idx="883">
                  <c:v>40480</c:v>
                </c:pt>
                <c:pt idx="884">
                  <c:v>40487</c:v>
                </c:pt>
                <c:pt idx="885">
                  <c:v>40494</c:v>
                </c:pt>
                <c:pt idx="886">
                  <c:v>40501</c:v>
                </c:pt>
                <c:pt idx="887">
                  <c:v>40506</c:v>
                </c:pt>
                <c:pt idx="888">
                  <c:v>40515</c:v>
                </c:pt>
                <c:pt idx="889">
                  <c:v>40522</c:v>
                </c:pt>
                <c:pt idx="890">
                  <c:v>40529</c:v>
                </c:pt>
                <c:pt idx="891">
                  <c:v>40535</c:v>
                </c:pt>
                <c:pt idx="892">
                  <c:v>40543</c:v>
                </c:pt>
                <c:pt idx="893">
                  <c:v>40550</c:v>
                </c:pt>
                <c:pt idx="894">
                  <c:v>40557</c:v>
                </c:pt>
                <c:pt idx="895">
                  <c:v>40564</c:v>
                </c:pt>
                <c:pt idx="896">
                  <c:v>40571</c:v>
                </c:pt>
                <c:pt idx="897">
                  <c:v>40578</c:v>
                </c:pt>
                <c:pt idx="898">
                  <c:v>40585</c:v>
                </c:pt>
                <c:pt idx="899">
                  <c:v>40592</c:v>
                </c:pt>
                <c:pt idx="900">
                  <c:v>40599</c:v>
                </c:pt>
                <c:pt idx="901">
                  <c:v>40606</c:v>
                </c:pt>
                <c:pt idx="902">
                  <c:v>40613</c:v>
                </c:pt>
                <c:pt idx="903">
                  <c:v>40620</c:v>
                </c:pt>
                <c:pt idx="904">
                  <c:v>40627</c:v>
                </c:pt>
                <c:pt idx="905">
                  <c:v>40634</c:v>
                </c:pt>
                <c:pt idx="906">
                  <c:v>40641</c:v>
                </c:pt>
                <c:pt idx="907">
                  <c:v>40648</c:v>
                </c:pt>
                <c:pt idx="908">
                  <c:v>40654</c:v>
                </c:pt>
                <c:pt idx="909">
                  <c:v>40662</c:v>
                </c:pt>
                <c:pt idx="910">
                  <c:v>40669</c:v>
                </c:pt>
                <c:pt idx="911">
                  <c:v>40676</c:v>
                </c:pt>
                <c:pt idx="912">
                  <c:v>40683</c:v>
                </c:pt>
                <c:pt idx="913">
                  <c:v>40690</c:v>
                </c:pt>
                <c:pt idx="914">
                  <c:v>40697</c:v>
                </c:pt>
                <c:pt idx="915">
                  <c:v>40704</c:v>
                </c:pt>
                <c:pt idx="916">
                  <c:v>40711</c:v>
                </c:pt>
                <c:pt idx="917">
                  <c:v>40718</c:v>
                </c:pt>
                <c:pt idx="918">
                  <c:v>40725</c:v>
                </c:pt>
                <c:pt idx="919">
                  <c:v>40732</c:v>
                </c:pt>
                <c:pt idx="920">
                  <c:v>40739</c:v>
                </c:pt>
                <c:pt idx="921">
                  <c:v>40746</c:v>
                </c:pt>
                <c:pt idx="922">
                  <c:v>40753</c:v>
                </c:pt>
                <c:pt idx="923">
                  <c:v>40760</c:v>
                </c:pt>
                <c:pt idx="924">
                  <c:v>40767</c:v>
                </c:pt>
                <c:pt idx="925">
                  <c:v>40774</c:v>
                </c:pt>
                <c:pt idx="926">
                  <c:v>40781</c:v>
                </c:pt>
                <c:pt idx="927">
                  <c:v>40788</c:v>
                </c:pt>
                <c:pt idx="928">
                  <c:v>40795</c:v>
                </c:pt>
                <c:pt idx="929">
                  <c:v>40802</c:v>
                </c:pt>
                <c:pt idx="930">
                  <c:v>40809</c:v>
                </c:pt>
                <c:pt idx="931">
                  <c:v>40816</c:v>
                </c:pt>
                <c:pt idx="932">
                  <c:v>40823</c:v>
                </c:pt>
                <c:pt idx="933">
                  <c:v>40830</c:v>
                </c:pt>
                <c:pt idx="934">
                  <c:v>40837</c:v>
                </c:pt>
                <c:pt idx="935">
                  <c:v>40844</c:v>
                </c:pt>
                <c:pt idx="936">
                  <c:v>40851</c:v>
                </c:pt>
                <c:pt idx="937">
                  <c:v>40857</c:v>
                </c:pt>
                <c:pt idx="938">
                  <c:v>40865</c:v>
                </c:pt>
                <c:pt idx="939">
                  <c:v>40870</c:v>
                </c:pt>
                <c:pt idx="940">
                  <c:v>40879</c:v>
                </c:pt>
                <c:pt idx="941">
                  <c:v>40886</c:v>
                </c:pt>
                <c:pt idx="942">
                  <c:v>40893</c:v>
                </c:pt>
                <c:pt idx="943">
                  <c:v>40900</c:v>
                </c:pt>
                <c:pt idx="944">
                  <c:v>40907</c:v>
                </c:pt>
                <c:pt idx="945">
                  <c:v>40914</c:v>
                </c:pt>
                <c:pt idx="946">
                  <c:v>40921</c:v>
                </c:pt>
                <c:pt idx="947">
                  <c:v>40928</c:v>
                </c:pt>
                <c:pt idx="948">
                  <c:v>40935</c:v>
                </c:pt>
                <c:pt idx="949">
                  <c:v>40942</c:v>
                </c:pt>
                <c:pt idx="950">
                  <c:v>40949</c:v>
                </c:pt>
                <c:pt idx="951">
                  <c:v>40956</c:v>
                </c:pt>
                <c:pt idx="952">
                  <c:v>40963</c:v>
                </c:pt>
                <c:pt idx="953">
                  <c:v>40970</c:v>
                </c:pt>
                <c:pt idx="954">
                  <c:v>40977</c:v>
                </c:pt>
                <c:pt idx="955">
                  <c:v>40984</c:v>
                </c:pt>
                <c:pt idx="956">
                  <c:v>40991</c:v>
                </c:pt>
                <c:pt idx="957">
                  <c:v>40998</c:v>
                </c:pt>
                <c:pt idx="958">
                  <c:v>41004</c:v>
                </c:pt>
                <c:pt idx="959">
                  <c:v>41012</c:v>
                </c:pt>
                <c:pt idx="960">
                  <c:v>41019</c:v>
                </c:pt>
                <c:pt idx="961">
                  <c:v>41026</c:v>
                </c:pt>
                <c:pt idx="962">
                  <c:v>41033</c:v>
                </c:pt>
                <c:pt idx="963">
                  <c:v>41040</c:v>
                </c:pt>
                <c:pt idx="964">
                  <c:v>41047</c:v>
                </c:pt>
                <c:pt idx="965">
                  <c:v>41054</c:v>
                </c:pt>
                <c:pt idx="966">
                  <c:v>41061</c:v>
                </c:pt>
                <c:pt idx="967">
                  <c:v>41068</c:v>
                </c:pt>
                <c:pt idx="968">
                  <c:v>41075</c:v>
                </c:pt>
                <c:pt idx="969">
                  <c:v>41082</c:v>
                </c:pt>
                <c:pt idx="970">
                  <c:v>41089</c:v>
                </c:pt>
                <c:pt idx="971">
                  <c:v>41096</c:v>
                </c:pt>
                <c:pt idx="972">
                  <c:v>41103</c:v>
                </c:pt>
                <c:pt idx="973">
                  <c:v>41110</c:v>
                </c:pt>
                <c:pt idx="974">
                  <c:v>41117</c:v>
                </c:pt>
                <c:pt idx="975">
                  <c:v>41124</c:v>
                </c:pt>
                <c:pt idx="976">
                  <c:v>41131</c:v>
                </c:pt>
                <c:pt idx="977">
                  <c:v>41138</c:v>
                </c:pt>
                <c:pt idx="978">
                  <c:v>41145</c:v>
                </c:pt>
                <c:pt idx="979">
                  <c:v>41152</c:v>
                </c:pt>
                <c:pt idx="980">
                  <c:v>41159</c:v>
                </c:pt>
                <c:pt idx="981">
                  <c:v>41166</c:v>
                </c:pt>
                <c:pt idx="982">
                  <c:v>41173</c:v>
                </c:pt>
                <c:pt idx="983">
                  <c:v>41180</c:v>
                </c:pt>
                <c:pt idx="984">
                  <c:v>41187</c:v>
                </c:pt>
                <c:pt idx="985">
                  <c:v>41194</c:v>
                </c:pt>
                <c:pt idx="986">
                  <c:v>41201</c:v>
                </c:pt>
                <c:pt idx="987">
                  <c:v>41208</c:v>
                </c:pt>
                <c:pt idx="988">
                  <c:v>41215</c:v>
                </c:pt>
                <c:pt idx="989">
                  <c:v>41222</c:v>
                </c:pt>
                <c:pt idx="990">
                  <c:v>41229</c:v>
                </c:pt>
                <c:pt idx="991">
                  <c:v>41234</c:v>
                </c:pt>
                <c:pt idx="992">
                  <c:v>41243</c:v>
                </c:pt>
                <c:pt idx="993">
                  <c:v>41250</c:v>
                </c:pt>
                <c:pt idx="994">
                  <c:v>41257</c:v>
                </c:pt>
                <c:pt idx="995">
                  <c:v>41264</c:v>
                </c:pt>
                <c:pt idx="996">
                  <c:v>41271</c:v>
                </c:pt>
                <c:pt idx="997">
                  <c:v>41274</c:v>
                </c:pt>
                <c:pt idx="998">
                  <c:v>41278</c:v>
                </c:pt>
                <c:pt idx="999">
                  <c:v>41285</c:v>
                </c:pt>
                <c:pt idx="1000">
                  <c:v>41292</c:v>
                </c:pt>
                <c:pt idx="1001">
                  <c:v>41299</c:v>
                </c:pt>
                <c:pt idx="1002">
                  <c:v>41306</c:v>
                </c:pt>
                <c:pt idx="1003">
                  <c:v>41313</c:v>
                </c:pt>
                <c:pt idx="1004">
                  <c:v>41320</c:v>
                </c:pt>
                <c:pt idx="1005">
                  <c:v>41327</c:v>
                </c:pt>
                <c:pt idx="1006">
                  <c:v>41334</c:v>
                </c:pt>
                <c:pt idx="1007">
                  <c:v>41341</c:v>
                </c:pt>
                <c:pt idx="1008">
                  <c:v>41348</c:v>
                </c:pt>
                <c:pt idx="1009">
                  <c:v>41355</c:v>
                </c:pt>
                <c:pt idx="1010">
                  <c:v>41361</c:v>
                </c:pt>
                <c:pt idx="1011">
                  <c:v>41369</c:v>
                </c:pt>
                <c:pt idx="1012">
                  <c:v>41376</c:v>
                </c:pt>
                <c:pt idx="1013">
                  <c:v>41383</c:v>
                </c:pt>
                <c:pt idx="1014">
                  <c:v>41390</c:v>
                </c:pt>
                <c:pt idx="1015">
                  <c:v>41397</c:v>
                </c:pt>
                <c:pt idx="1016">
                  <c:v>41404</c:v>
                </c:pt>
                <c:pt idx="1017">
                  <c:v>41411</c:v>
                </c:pt>
                <c:pt idx="1018">
                  <c:v>41418</c:v>
                </c:pt>
                <c:pt idx="1019">
                  <c:v>41425</c:v>
                </c:pt>
                <c:pt idx="1020">
                  <c:v>41432</c:v>
                </c:pt>
                <c:pt idx="1021">
                  <c:v>41439</c:v>
                </c:pt>
                <c:pt idx="1022">
                  <c:v>41446</c:v>
                </c:pt>
                <c:pt idx="1023">
                  <c:v>41453</c:v>
                </c:pt>
                <c:pt idx="1024">
                  <c:v>41460</c:v>
                </c:pt>
                <c:pt idx="1025">
                  <c:v>41467</c:v>
                </c:pt>
                <c:pt idx="1026">
                  <c:v>41474</c:v>
                </c:pt>
                <c:pt idx="1027">
                  <c:v>41481</c:v>
                </c:pt>
                <c:pt idx="1028">
                  <c:v>41488</c:v>
                </c:pt>
                <c:pt idx="1029">
                  <c:v>41495</c:v>
                </c:pt>
                <c:pt idx="1030">
                  <c:v>41502</c:v>
                </c:pt>
                <c:pt idx="1031">
                  <c:v>41509</c:v>
                </c:pt>
                <c:pt idx="1032">
                  <c:v>41516</c:v>
                </c:pt>
                <c:pt idx="1033">
                  <c:v>41523</c:v>
                </c:pt>
                <c:pt idx="1034">
                  <c:v>41530</c:v>
                </c:pt>
                <c:pt idx="1035">
                  <c:v>41537</c:v>
                </c:pt>
                <c:pt idx="1036">
                  <c:v>41544</c:v>
                </c:pt>
                <c:pt idx="1037">
                  <c:v>41551</c:v>
                </c:pt>
                <c:pt idx="1038">
                  <c:v>41558</c:v>
                </c:pt>
                <c:pt idx="1039">
                  <c:v>41565</c:v>
                </c:pt>
                <c:pt idx="1040">
                  <c:v>41572</c:v>
                </c:pt>
                <c:pt idx="1041">
                  <c:v>41579</c:v>
                </c:pt>
                <c:pt idx="1042">
                  <c:v>41586</c:v>
                </c:pt>
                <c:pt idx="1043">
                  <c:v>41593</c:v>
                </c:pt>
                <c:pt idx="1044">
                  <c:v>41600</c:v>
                </c:pt>
                <c:pt idx="1045">
                  <c:v>41605</c:v>
                </c:pt>
                <c:pt idx="1046">
                  <c:v>41614</c:v>
                </c:pt>
                <c:pt idx="1047">
                  <c:v>41621</c:v>
                </c:pt>
                <c:pt idx="1048">
                  <c:v>41628</c:v>
                </c:pt>
                <c:pt idx="1049">
                  <c:v>41635</c:v>
                </c:pt>
                <c:pt idx="1050">
                  <c:v>41639</c:v>
                </c:pt>
                <c:pt idx="1051">
                  <c:v>41642</c:v>
                </c:pt>
                <c:pt idx="1052">
                  <c:v>41649</c:v>
                </c:pt>
                <c:pt idx="1053">
                  <c:v>41656</c:v>
                </c:pt>
                <c:pt idx="1054">
                  <c:v>41663</c:v>
                </c:pt>
                <c:pt idx="1055">
                  <c:v>41670</c:v>
                </c:pt>
                <c:pt idx="1056">
                  <c:v>41677</c:v>
                </c:pt>
                <c:pt idx="1057">
                  <c:v>41684</c:v>
                </c:pt>
                <c:pt idx="1058">
                  <c:v>41691</c:v>
                </c:pt>
                <c:pt idx="1059">
                  <c:v>41698</c:v>
                </c:pt>
                <c:pt idx="1060">
                  <c:v>41705</c:v>
                </c:pt>
                <c:pt idx="1061">
                  <c:v>41712</c:v>
                </c:pt>
                <c:pt idx="1062">
                  <c:v>41719</c:v>
                </c:pt>
                <c:pt idx="1063">
                  <c:v>41726</c:v>
                </c:pt>
                <c:pt idx="1064">
                  <c:v>41733</c:v>
                </c:pt>
                <c:pt idx="1065">
                  <c:v>41740</c:v>
                </c:pt>
                <c:pt idx="1066">
                  <c:v>41746</c:v>
                </c:pt>
                <c:pt idx="1067">
                  <c:v>41754</c:v>
                </c:pt>
                <c:pt idx="1068">
                  <c:v>41761</c:v>
                </c:pt>
                <c:pt idx="1069">
                  <c:v>41768</c:v>
                </c:pt>
                <c:pt idx="1070">
                  <c:v>41775</c:v>
                </c:pt>
                <c:pt idx="1071">
                  <c:v>41782</c:v>
                </c:pt>
                <c:pt idx="1072">
                  <c:v>41789</c:v>
                </c:pt>
                <c:pt idx="1073">
                  <c:v>41796</c:v>
                </c:pt>
                <c:pt idx="1074">
                  <c:v>41803</c:v>
                </c:pt>
                <c:pt idx="1075">
                  <c:v>41810</c:v>
                </c:pt>
                <c:pt idx="1076">
                  <c:v>41817</c:v>
                </c:pt>
                <c:pt idx="1077">
                  <c:v>41823</c:v>
                </c:pt>
                <c:pt idx="1078">
                  <c:v>41831</c:v>
                </c:pt>
                <c:pt idx="1079">
                  <c:v>41838</c:v>
                </c:pt>
                <c:pt idx="1080">
                  <c:v>41845</c:v>
                </c:pt>
                <c:pt idx="1081">
                  <c:v>41852</c:v>
                </c:pt>
                <c:pt idx="1082">
                  <c:v>41859</c:v>
                </c:pt>
                <c:pt idx="1083">
                  <c:v>41866</c:v>
                </c:pt>
                <c:pt idx="1084">
                  <c:v>41873</c:v>
                </c:pt>
                <c:pt idx="1085">
                  <c:v>41880</c:v>
                </c:pt>
                <c:pt idx="1086">
                  <c:v>41887</c:v>
                </c:pt>
                <c:pt idx="1087">
                  <c:v>41894</c:v>
                </c:pt>
                <c:pt idx="1088">
                  <c:v>41901</c:v>
                </c:pt>
                <c:pt idx="1089">
                  <c:v>41908</c:v>
                </c:pt>
                <c:pt idx="1090">
                  <c:v>41915</c:v>
                </c:pt>
                <c:pt idx="1091">
                  <c:v>41922</c:v>
                </c:pt>
                <c:pt idx="1092">
                  <c:v>41929</c:v>
                </c:pt>
                <c:pt idx="1093">
                  <c:v>41936</c:v>
                </c:pt>
                <c:pt idx="1094">
                  <c:v>41943</c:v>
                </c:pt>
                <c:pt idx="1095">
                  <c:v>41950</c:v>
                </c:pt>
                <c:pt idx="1096">
                  <c:v>41957</c:v>
                </c:pt>
                <c:pt idx="1097">
                  <c:v>41964</c:v>
                </c:pt>
                <c:pt idx="1098">
                  <c:v>41969</c:v>
                </c:pt>
                <c:pt idx="1099">
                  <c:v>41978</c:v>
                </c:pt>
                <c:pt idx="1100">
                  <c:v>41985</c:v>
                </c:pt>
                <c:pt idx="1101">
                  <c:v>41992</c:v>
                </c:pt>
                <c:pt idx="1102">
                  <c:v>41999</c:v>
                </c:pt>
                <c:pt idx="1103">
                  <c:v>42004</c:v>
                </c:pt>
                <c:pt idx="1104">
                  <c:v>42013</c:v>
                </c:pt>
                <c:pt idx="1105">
                  <c:v>42020</c:v>
                </c:pt>
                <c:pt idx="1106">
                  <c:v>42027</c:v>
                </c:pt>
                <c:pt idx="1107">
                  <c:v>42034</c:v>
                </c:pt>
                <c:pt idx="1108">
                  <c:v>42041</c:v>
                </c:pt>
                <c:pt idx="1109">
                  <c:v>42048</c:v>
                </c:pt>
                <c:pt idx="1110">
                  <c:v>42055</c:v>
                </c:pt>
                <c:pt idx="1111">
                  <c:v>42062</c:v>
                </c:pt>
                <c:pt idx="1112">
                  <c:v>42069</c:v>
                </c:pt>
                <c:pt idx="1113">
                  <c:v>42076</c:v>
                </c:pt>
                <c:pt idx="1114">
                  <c:v>42083</c:v>
                </c:pt>
                <c:pt idx="1115">
                  <c:v>42090</c:v>
                </c:pt>
                <c:pt idx="1116">
                  <c:v>42097</c:v>
                </c:pt>
                <c:pt idx="1117">
                  <c:v>42104</c:v>
                </c:pt>
                <c:pt idx="1118">
                  <c:v>42111</c:v>
                </c:pt>
                <c:pt idx="1119">
                  <c:v>42118</c:v>
                </c:pt>
                <c:pt idx="1120">
                  <c:v>42125</c:v>
                </c:pt>
                <c:pt idx="1121">
                  <c:v>42132</c:v>
                </c:pt>
                <c:pt idx="1122">
                  <c:v>42139</c:v>
                </c:pt>
                <c:pt idx="1123">
                  <c:v>42146</c:v>
                </c:pt>
                <c:pt idx="1124">
                  <c:v>42153</c:v>
                </c:pt>
                <c:pt idx="1125">
                  <c:v>42160</c:v>
                </c:pt>
                <c:pt idx="1126">
                  <c:v>42167</c:v>
                </c:pt>
                <c:pt idx="1127">
                  <c:v>42174</c:v>
                </c:pt>
                <c:pt idx="1128">
                  <c:v>42181</c:v>
                </c:pt>
                <c:pt idx="1129">
                  <c:v>42187</c:v>
                </c:pt>
                <c:pt idx="1130">
                  <c:v>42195</c:v>
                </c:pt>
                <c:pt idx="1131">
                  <c:v>42202</c:v>
                </c:pt>
                <c:pt idx="1132">
                  <c:v>42209</c:v>
                </c:pt>
                <c:pt idx="1133">
                  <c:v>42216</c:v>
                </c:pt>
                <c:pt idx="1134">
                  <c:v>42223</c:v>
                </c:pt>
                <c:pt idx="1135">
                  <c:v>42230</c:v>
                </c:pt>
                <c:pt idx="1136">
                  <c:v>42237</c:v>
                </c:pt>
                <c:pt idx="1137">
                  <c:v>42244</c:v>
                </c:pt>
                <c:pt idx="1138">
                  <c:v>42251</c:v>
                </c:pt>
                <c:pt idx="1139">
                  <c:v>42258</c:v>
                </c:pt>
                <c:pt idx="1140">
                  <c:v>42265</c:v>
                </c:pt>
                <c:pt idx="1141">
                  <c:v>42272</c:v>
                </c:pt>
                <c:pt idx="1142">
                  <c:v>42279</c:v>
                </c:pt>
                <c:pt idx="1143">
                  <c:v>42286</c:v>
                </c:pt>
                <c:pt idx="1144">
                  <c:v>42293</c:v>
                </c:pt>
                <c:pt idx="1145">
                  <c:v>42300</c:v>
                </c:pt>
                <c:pt idx="1146">
                  <c:v>42307</c:v>
                </c:pt>
                <c:pt idx="1147">
                  <c:v>42314</c:v>
                </c:pt>
                <c:pt idx="1148">
                  <c:v>42321</c:v>
                </c:pt>
                <c:pt idx="1149">
                  <c:v>42328</c:v>
                </c:pt>
                <c:pt idx="1150">
                  <c:v>42335</c:v>
                </c:pt>
                <c:pt idx="1151">
                  <c:v>42342</c:v>
                </c:pt>
                <c:pt idx="1152">
                  <c:v>42349</c:v>
                </c:pt>
                <c:pt idx="1153">
                  <c:v>42356</c:v>
                </c:pt>
                <c:pt idx="1154">
                  <c:v>42362</c:v>
                </c:pt>
                <c:pt idx="1155">
                  <c:v>42369</c:v>
                </c:pt>
                <c:pt idx="1156">
                  <c:v>42377</c:v>
                </c:pt>
                <c:pt idx="1157">
                  <c:v>42384</c:v>
                </c:pt>
                <c:pt idx="1158">
                  <c:v>42391</c:v>
                </c:pt>
                <c:pt idx="1159">
                  <c:v>42398</c:v>
                </c:pt>
                <c:pt idx="1160">
                  <c:v>42405</c:v>
                </c:pt>
                <c:pt idx="1161">
                  <c:v>42412</c:v>
                </c:pt>
                <c:pt idx="1162">
                  <c:v>42419</c:v>
                </c:pt>
                <c:pt idx="1163">
                  <c:v>42426</c:v>
                </c:pt>
                <c:pt idx="1164">
                  <c:v>42433</c:v>
                </c:pt>
                <c:pt idx="1165">
                  <c:v>42440</c:v>
                </c:pt>
                <c:pt idx="1166">
                  <c:v>42447</c:v>
                </c:pt>
                <c:pt idx="1167">
                  <c:v>42453</c:v>
                </c:pt>
                <c:pt idx="1168">
                  <c:v>42461</c:v>
                </c:pt>
                <c:pt idx="1169">
                  <c:v>42468</c:v>
                </c:pt>
                <c:pt idx="1170">
                  <c:v>42475</c:v>
                </c:pt>
                <c:pt idx="1171">
                  <c:v>42482</c:v>
                </c:pt>
                <c:pt idx="1172">
                  <c:v>42489</c:v>
                </c:pt>
                <c:pt idx="1173">
                  <c:v>42496</c:v>
                </c:pt>
                <c:pt idx="1174">
                  <c:v>42503</c:v>
                </c:pt>
                <c:pt idx="1175">
                  <c:v>42510</c:v>
                </c:pt>
                <c:pt idx="1176">
                  <c:v>42517</c:v>
                </c:pt>
                <c:pt idx="1177">
                  <c:v>42524</c:v>
                </c:pt>
                <c:pt idx="1178">
                  <c:v>42531</c:v>
                </c:pt>
                <c:pt idx="1179">
                  <c:v>42538</c:v>
                </c:pt>
                <c:pt idx="1180">
                  <c:v>42545</c:v>
                </c:pt>
                <c:pt idx="1181">
                  <c:v>42552</c:v>
                </c:pt>
                <c:pt idx="1182">
                  <c:v>42559</c:v>
                </c:pt>
                <c:pt idx="1183">
                  <c:v>42566</c:v>
                </c:pt>
                <c:pt idx="1184">
                  <c:v>42573</c:v>
                </c:pt>
                <c:pt idx="1185">
                  <c:v>42580</c:v>
                </c:pt>
                <c:pt idx="1186">
                  <c:v>42587</c:v>
                </c:pt>
                <c:pt idx="1187">
                  <c:v>42594</c:v>
                </c:pt>
                <c:pt idx="1188">
                  <c:v>42601</c:v>
                </c:pt>
                <c:pt idx="1189">
                  <c:v>42608</c:v>
                </c:pt>
                <c:pt idx="1190">
                  <c:v>42615</c:v>
                </c:pt>
                <c:pt idx="1191">
                  <c:v>42622</c:v>
                </c:pt>
                <c:pt idx="1192">
                  <c:v>42629</c:v>
                </c:pt>
                <c:pt idx="1193">
                  <c:v>42636</c:v>
                </c:pt>
                <c:pt idx="1194">
                  <c:v>42643</c:v>
                </c:pt>
                <c:pt idx="1195">
                  <c:v>42650</c:v>
                </c:pt>
                <c:pt idx="1196">
                  <c:v>42657</c:v>
                </c:pt>
                <c:pt idx="1197">
                  <c:v>42664</c:v>
                </c:pt>
                <c:pt idx="1198">
                  <c:v>42671</c:v>
                </c:pt>
                <c:pt idx="1199">
                  <c:v>42678</c:v>
                </c:pt>
                <c:pt idx="1200">
                  <c:v>42684</c:v>
                </c:pt>
                <c:pt idx="1201">
                  <c:v>42692</c:v>
                </c:pt>
                <c:pt idx="1202">
                  <c:v>42699</c:v>
                </c:pt>
                <c:pt idx="1203">
                  <c:v>42706</c:v>
                </c:pt>
                <c:pt idx="1204">
                  <c:v>42713</c:v>
                </c:pt>
                <c:pt idx="1205">
                  <c:v>42720</c:v>
                </c:pt>
                <c:pt idx="1206">
                  <c:v>42727</c:v>
                </c:pt>
                <c:pt idx="1207">
                  <c:v>42734</c:v>
                </c:pt>
                <c:pt idx="1208">
                  <c:v>42741</c:v>
                </c:pt>
                <c:pt idx="1209">
                  <c:v>42748</c:v>
                </c:pt>
                <c:pt idx="1210">
                  <c:v>42755</c:v>
                </c:pt>
                <c:pt idx="1211">
                  <c:v>42762</c:v>
                </c:pt>
                <c:pt idx="1212">
                  <c:v>42769</c:v>
                </c:pt>
                <c:pt idx="1213">
                  <c:v>42776</c:v>
                </c:pt>
                <c:pt idx="1214">
                  <c:v>42783</c:v>
                </c:pt>
                <c:pt idx="1215">
                  <c:v>42790</c:v>
                </c:pt>
                <c:pt idx="1216">
                  <c:v>42797</c:v>
                </c:pt>
                <c:pt idx="1217">
                  <c:v>42804</c:v>
                </c:pt>
                <c:pt idx="1218">
                  <c:v>42811</c:v>
                </c:pt>
                <c:pt idx="1219">
                  <c:v>42818</c:v>
                </c:pt>
                <c:pt idx="1220">
                  <c:v>42825</c:v>
                </c:pt>
                <c:pt idx="1221">
                  <c:v>42832</c:v>
                </c:pt>
                <c:pt idx="1222">
                  <c:v>42838</c:v>
                </c:pt>
                <c:pt idx="1223">
                  <c:v>42846</c:v>
                </c:pt>
                <c:pt idx="1224">
                  <c:v>42853</c:v>
                </c:pt>
                <c:pt idx="1225">
                  <c:v>42860</c:v>
                </c:pt>
                <c:pt idx="1226">
                  <c:v>42867</c:v>
                </c:pt>
                <c:pt idx="1227">
                  <c:v>42874</c:v>
                </c:pt>
                <c:pt idx="1228">
                  <c:v>42881</c:v>
                </c:pt>
                <c:pt idx="1229">
                  <c:v>42888</c:v>
                </c:pt>
                <c:pt idx="1230">
                  <c:v>42895</c:v>
                </c:pt>
                <c:pt idx="1231">
                  <c:v>42902</c:v>
                </c:pt>
                <c:pt idx="1232">
                  <c:v>42909</c:v>
                </c:pt>
                <c:pt idx="1233">
                  <c:v>42916</c:v>
                </c:pt>
                <c:pt idx="1234">
                  <c:v>42923</c:v>
                </c:pt>
                <c:pt idx="1235">
                  <c:v>42930</c:v>
                </c:pt>
                <c:pt idx="1236">
                  <c:v>42937</c:v>
                </c:pt>
                <c:pt idx="1237">
                  <c:v>42944</c:v>
                </c:pt>
                <c:pt idx="1238">
                  <c:v>42951</c:v>
                </c:pt>
                <c:pt idx="1239">
                  <c:v>42958</c:v>
                </c:pt>
                <c:pt idx="1240">
                  <c:v>42965</c:v>
                </c:pt>
                <c:pt idx="1241">
                  <c:v>42972</c:v>
                </c:pt>
                <c:pt idx="1242">
                  <c:v>42979</c:v>
                </c:pt>
                <c:pt idx="1243">
                  <c:v>42986</c:v>
                </c:pt>
                <c:pt idx="1244">
                  <c:v>42993</c:v>
                </c:pt>
                <c:pt idx="1245">
                  <c:v>43000</c:v>
                </c:pt>
                <c:pt idx="1246">
                  <c:v>43007</c:v>
                </c:pt>
                <c:pt idx="1247">
                  <c:v>43014</c:v>
                </c:pt>
                <c:pt idx="1248">
                  <c:v>43021</c:v>
                </c:pt>
                <c:pt idx="1249">
                  <c:v>43028</c:v>
                </c:pt>
                <c:pt idx="1250">
                  <c:v>43035</c:v>
                </c:pt>
                <c:pt idx="1251">
                  <c:v>43042</c:v>
                </c:pt>
                <c:pt idx="1252">
                  <c:v>43049</c:v>
                </c:pt>
                <c:pt idx="1253">
                  <c:v>43056</c:v>
                </c:pt>
                <c:pt idx="1254">
                  <c:v>43063</c:v>
                </c:pt>
                <c:pt idx="1255">
                  <c:v>43070</c:v>
                </c:pt>
                <c:pt idx="1256">
                  <c:v>43077</c:v>
                </c:pt>
                <c:pt idx="1257">
                  <c:v>43084</c:v>
                </c:pt>
                <c:pt idx="1258">
                  <c:v>43091</c:v>
                </c:pt>
                <c:pt idx="1259">
                  <c:v>43098</c:v>
                </c:pt>
                <c:pt idx="1260">
                  <c:v>43105</c:v>
                </c:pt>
                <c:pt idx="1261">
                  <c:v>43112</c:v>
                </c:pt>
                <c:pt idx="1262">
                  <c:v>43119</c:v>
                </c:pt>
                <c:pt idx="1263">
                  <c:v>43126</c:v>
                </c:pt>
                <c:pt idx="1264">
                  <c:v>43133</c:v>
                </c:pt>
                <c:pt idx="1265">
                  <c:v>43140</c:v>
                </c:pt>
                <c:pt idx="1266">
                  <c:v>43147</c:v>
                </c:pt>
                <c:pt idx="1267">
                  <c:v>43154</c:v>
                </c:pt>
                <c:pt idx="1268">
                  <c:v>43161</c:v>
                </c:pt>
                <c:pt idx="1269">
                  <c:v>43168</c:v>
                </c:pt>
                <c:pt idx="1270">
                  <c:v>43175</c:v>
                </c:pt>
                <c:pt idx="1271">
                  <c:v>43182</c:v>
                </c:pt>
                <c:pt idx="1272">
                  <c:v>43188</c:v>
                </c:pt>
                <c:pt idx="1273">
                  <c:v>43196</c:v>
                </c:pt>
                <c:pt idx="1274">
                  <c:v>43203</c:v>
                </c:pt>
                <c:pt idx="1275">
                  <c:v>43210</c:v>
                </c:pt>
                <c:pt idx="1276">
                  <c:v>43217</c:v>
                </c:pt>
                <c:pt idx="1277">
                  <c:v>43224</c:v>
                </c:pt>
                <c:pt idx="1278">
                  <c:v>43231</c:v>
                </c:pt>
                <c:pt idx="1279">
                  <c:v>43238</c:v>
                </c:pt>
                <c:pt idx="1280">
                  <c:v>43245</c:v>
                </c:pt>
                <c:pt idx="1281">
                  <c:v>43252</c:v>
                </c:pt>
                <c:pt idx="1282">
                  <c:v>43259</c:v>
                </c:pt>
                <c:pt idx="1283">
                  <c:v>43266</c:v>
                </c:pt>
                <c:pt idx="1284">
                  <c:v>43273</c:v>
                </c:pt>
                <c:pt idx="1285">
                  <c:v>43280</c:v>
                </c:pt>
                <c:pt idx="1286">
                  <c:v>43287</c:v>
                </c:pt>
                <c:pt idx="1287">
                  <c:v>43294</c:v>
                </c:pt>
                <c:pt idx="1288">
                  <c:v>43301</c:v>
                </c:pt>
                <c:pt idx="1289">
                  <c:v>43308</c:v>
                </c:pt>
                <c:pt idx="1290">
                  <c:v>43315</c:v>
                </c:pt>
                <c:pt idx="1291">
                  <c:v>43322</c:v>
                </c:pt>
                <c:pt idx="1292">
                  <c:v>43327</c:v>
                </c:pt>
                <c:pt idx="1293">
                  <c:v>43336</c:v>
                </c:pt>
                <c:pt idx="1294">
                  <c:v>43343</c:v>
                </c:pt>
                <c:pt idx="1295">
                  <c:v>43350</c:v>
                </c:pt>
                <c:pt idx="1296">
                  <c:v>43357</c:v>
                </c:pt>
                <c:pt idx="1297">
                  <c:v>43364</c:v>
                </c:pt>
                <c:pt idx="1298">
                  <c:v>43371</c:v>
                </c:pt>
                <c:pt idx="1299">
                  <c:v>43376</c:v>
                </c:pt>
                <c:pt idx="1300">
                  <c:v>43385</c:v>
                </c:pt>
                <c:pt idx="1301">
                  <c:v>43392</c:v>
                </c:pt>
                <c:pt idx="1302">
                  <c:v>43399</c:v>
                </c:pt>
                <c:pt idx="1303">
                  <c:v>43406</c:v>
                </c:pt>
                <c:pt idx="1304">
                  <c:v>43413</c:v>
                </c:pt>
                <c:pt idx="1305">
                  <c:v>43420</c:v>
                </c:pt>
                <c:pt idx="1306">
                  <c:v>43427</c:v>
                </c:pt>
                <c:pt idx="1307">
                  <c:v>43432</c:v>
                </c:pt>
              </c:numCache>
            </c:numRef>
          </c:cat>
          <c:val>
            <c:numRef>
              <c:f>DXYvsJPEGCOMP!$C$2:$C$1309</c:f>
              <c:numCache>
                <c:formatCode>General</c:formatCode>
                <c:ptCount val="1308"/>
                <c:pt idx="0">
                  <c:v>96.84</c:v>
                </c:pt>
                <c:pt idx="1">
                  <c:v>96.08</c:v>
                </c:pt>
                <c:pt idx="2">
                  <c:v>96.68</c:v>
                </c:pt>
                <c:pt idx="3">
                  <c:v>96.71</c:v>
                </c:pt>
                <c:pt idx="4">
                  <c:v>96.18</c:v>
                </c:pt>
                <c:pt idx="5">
                  <c:v>96.75</c:v>
                </c:pt>
                <c:pt idx="6">
                  <c:v>96.65</c:v>
                </c:pt>
                <c:pt idx="7">
                  <c:v>94.6</c:v>
                </c:pt>
                <c:pt idx="8">
                  <c:v>94.77</c:v>
                </c:pt>
                <c:pt idx="9">
                  <c:v>95.16</c:v>
                </c:pt>
                <c:pt idx="10">
                  <c:v>93.91</c:v>
                </c:pt>
                <c:pt idx="11">
                  <c:v>94.57</c:v>
                </c:pt>
                <c:pt idx="12">
                  <c:v>93.5</c:v>
                </c:pt>
                <c:pt idx="13">
                  <c:v>94.31</c:v>
                </c:pt>
                <c:pt idx="14">
                  <c:v>94.93</c:v>
                </c:pt>
                <c:pt idx="15">
                  <c:v>94.9</c:v>
                </c:pt>
                <c:pt idx="16">
                  <c:v>93.91</c:v>
                </c:pt>
                <c:pt idx="17">
                  <c:v>92.12</c:v>
                </c:pt>
                <c:pt idx="18">
                  <c:v>92.71</c:v>
                </c:pt>
                <c:pt idx="19">
                  <c:v>93.3</c:v>
                </c:pt>
                <c:pt idx="20">
                  <c:v>92.24</c:v>
                </c:pt>
                <c:pt idx="21">
                  <c:v>92.32</c:v>
                </c:pt>
                <c:pt idx="22">
                  <c:v>93.42</c:v>
                </c:pt>
                <c:pt idx="23">
                  <c:v>92.97</c:v>
                </c:pt>
                <c:pt idx="24">
                  <c:v>90.97</c:v>
                </c:pt>
                <c:pt idx="25">
                  <c:v>89.6</c:v>
                </c:pt>
                <c:pt idx="26">
                  <c:v>89.92</c:v>
                </c:pt>
                <c:pt idx="27">
                  <c:v>88.87</c:v>
                </c:pt>
                <c:pt idx="28">
                  <c:v>88.33</c:v>
                </c:pt>
                <c:pt idx="29">
                  <c:v>90.18</c:v>
                </c:pt>
                <c:pt idx="30">
                  <c:v>89.87</c:v>
                </c:pt>
                <c:pt idx="31">
                  <c:v>89.63</c:v>
                </c:pt>
                <c:pt idx="32">
                  <c:v>88.94</c:v>
                </c:pt>
                <c:pt idx="33">
                  <c:v>88.03</c:v>
                </c:pt>
                <c:pt idx="34">
                  <c:v>89.59</c:v>
                </c:pt>
                <c:pt idx="35">
                  <c:v>88.56</c:v>
                </c:pt>
                <c:pt idx="36">
                  <c:v>87.92</c:v>
                </c:pt>
                <c:pt idx="37">
                  <c:v>87.57</c:v>
                </c:pt>
                <c:pt idx="38">
                  <c:v>87.58</c:v>
                </c:pt>
                <c:pt idx="39">
                  <c:v>87.88</c:v>
                </c:pt>
                <c:pt idx="40">
                  <c:v>87.9</c:v>
                </c:pt>
                <c:pt idx="41">
                  <c:v>86.74</c:v>
                </c:pt>
                <c:pt idx="42">
                  <c:v>85.63</c:v>
                </c:pt>
                <c:pt idx="43">
                  <c:v>85.99</c:v>
                </c:pt>
                <c:pt idx="44">
                  <c:v>86.5</c:v>
                </c:pt>
                <c:pt idx="45">
                  <c:v>87.09</c:v>
                </c:pt>
                <c:pt idx="46">
                  <c:v>88.36</c:v>
                </c:pt>
                <c:pt idx="47">
                  <c:v>88.75</c:v>
                </c:pt>
                <c:pt idx="48">
                  <c:v>89.56</c:v>
                </c:pt>
                <c:pt idx="49">
                  <c:v>89.6</c:v>
                </c:pt>
                <c:pt idx="50">
                  <c:v>89.59</c:v>
                </c:pt>
                <c:pt idx="51">
                  <c:v>89.96</c:v>
                </c:pt>
                <c:pt idx="52">
                  <c:v>88.72</c:v>
                </c:pt>
                <c:pt idx="53">
                  <c:v>89.61</c:v>
                </c:pt>
                <c:pt idx="54">
                  <c:v>88.14</c:v>
                </c:pt>
                <c:pt idx="55">
                  <c:v>87.45</c:v>
                </c:pt>
                <c:pt idx="56">
                  <c:v>87.62</c:v>
                </c:pt>
                <c:pt idx="57">
                  <c:v>88.19</c:v>
                </c:pt>
                <c:pt idx="58">
                  <c:v>87.79</c:v>
                </c:pt>
                <c:pt idx="59">
                  <c:v>86.43</c:v>
                </c:pt>
                <c:pt idx="60">
                  <c:v>85.83</c:v>
                </c:pt>
                <c:pt idx="61">
                  <c:v>84.37</c:v>
                </c:pt>
                <c:pt idx="62">
                  <c:v>84.23</c:v>
                </c:pt>
                <c:pt idx="63">
                  <c:v>83.33</c:v>
                </c:pt>
                <c:pt idx="64">
                  <c:v>83.87</c:v>
                </c:pt>
                <c:pt idx="65">
                  <c:v>81.900000000000006</c:v>
                </c:pt>
                <c:pt idx="66">
                  <c:v>81.44</c:v>
                </c:pt>
                <c:pt idx="67">
                  <c:v>81.739999999999995</c:v>
                </c:pt>
                <c:pt idx="68">
                  <c:v>81.38</c:v>
                </c:pt>
                <c:pt idx="69">
                  <c:v>81.8</c:v>
                </c:pt>
                <c:pt idx="70">
                  <c:v>81.3</c:v>
                </c:pt>
                <c:pt idx="71">
                  <c:v>84.04</c:v>
                </c:pt>
                <c:pt idx="72">
                  <c:v>84.24</c:v>
                </c:pt>
                <c:pt idx="73">
                  <c:v>81.099999999999994</c:v>
                </c:pt>
                <c:pt idx="74">
                  <c:v>82.53</c:v>
                </c:pt>
                <c:pt idx="75">
                  <c:v>82.18</c:v>
                </c:pt>
                <c:pt idx="76">
                  <c:v>82.12</c:v>
                </c:pt>
                <c:pt idx="77">
                  <c:v>81.430000000000007</c:v>
                </c:pt>
                <c:pt idx="78">
                  <c:v>81.58</c:v>
                </c:pt>
                <c:pt idx="79">
                  <c:v>81.86</c:v>
                </c:pt>
                <c:pt idx="80">
                  <c:v>81.91</c:v>
                </c:pt>
                <c:pt idx="81">
                  <c:v>81.8</c:v>
                </c:pt>
                <c:pt idx="82">
                  <c:v>81.41</c:v>
                </c:pt>
                <c:pt idx="83">
                  <c:v>82.08</c:v>
                </c:pt>
                <c:pt idx="84">
                  <c:v>84.09</c:v>
                </c:pt>
                <c:pt idx="85">
                  <c:v>85.96</c:v>
                </c:pt>
                <c:pt idx="86">
                  <c:v>85.71</c:v>
                </c:pt>
                <c:pt idx="87">
                  <c:v>85.47</c:v>
                </c:pt>
                <c:pt idx="88">
                  <c:v>86.01</c:v>
                </c:pt>
                <c:pt idx="89">
                  <c:v>86.97</c:v>
                </c:pt>
                <c:pt idx="90">
                  <c:v>84.27</c:v>
                </c:pt>
                <c:pt idx="91">
                  <c:v>84.29</c:v>
                </c:pt>
                <c:pt idx="92">
                  <c:v>84.28</c:v>
                </c:pt>
                <c:pt idx="93">
                  <c:v>84.42</c:v>
                </c:pt>
                <c:pt idx="94">
                  <c:v>83.55</c:v>
                </c:pt>
                <c:pt idx="95">
                  <c:v>83.78</c:v>
                </c:pt>
                <c:pt idx="96">
                  <c:v>84.12</c:v>
                </c:pt>
                <c:pt idx="97">
                  <c:v>83.84</c:v>
                </c:pt>
                <c:pt idx="98">
                  <c:v>83.77</c:v>
                </c:pt>
                <c:pt idx="99">
                  <c:v>83.98</c:v>
                </c:pt>
                <c:pt idx="100">
                  <c:v>85.16</c:v>
                </c:pt>
                <c:pt idx="101">
                  <c:v>85.24</c:v>
                </c:pt>
                <c:pt idx="102">
                  <c:v>85.13</c:v>
                </c:pt>
                <c:pt idx="103">
                  <c:v>84.7</c:v>
                </c:pt>
                <c:pt idx="104">
                  <c:v>84.76</c:v>
                </c:pt>
                <c:pt idx="105">
                  <c:v>85.06</c:v>
                </c:pt>
                <c:pt idx="106">
                  <c:v>85.06</c:v>
                </c:pt>
                <c:pt idx="107">
                  <c:v>86.75</c:v>
                </c:pt>
                <c:pt idx="108">
                  <c:v>87.64</c:v>
                </c:pt>
                <c:pt idx="109">
                  <c:v>87.01</c:v>
                </c:pt>
                <c:pt idx="110">
                  <c:v>86.87</c:v>
                </c:pt>
                <c:pt idx="111">
                  <c:v>85.91</c:v>
                </c:pt>
                <c:pt idx="112">
                  <c:v>85.43</c:v>
                </c:pt>
                <c:pt idx="113">
                  <c:v>86.49</c:v>
                </c:pt>
                <c:pt idx="114">
                  <c:v>86.81</c:v>
                </c:pt>
                <c:pt idx="115">
                  <c:v>86.28</c:v>
                </c:pt>
                <c:pt idx="116">
                  <c:v>86.47</c:v>
                </c:pt>
                <c:pt idx="117">
                  <c:v>86.52</c:v>
                </c:pt>
                <c:pt idx="118">
                  <c:v>86.61</c:v>
                </c:pt>
                <c:pt idx="119">
                  <c:v>87.53</c:v>
                </c:pt>
                <c:pt idx="120">
                  <c:v>87.48</c:v>
                </c:pt>
                <c:pt idx="121">
                  <c:v>87.9</c:v>
                </c:pt>
                <c:pt idx="122">
                  <c:v>87.85</c:v>
                </c:pt>
                <c:pt idx="123">
                  <c:v>87.92</c:v>
                </c:pt>
                <c:pt idx="124">
                  <c:v>88.24</c:v>
                </c:pt>
                <c:pt idx="125">
                  <c:v>88.83</c:v>
                </c:pt>
                <c:pt idx="126">
                  <c:v>87.78</c:v>
                </c:pt>
                <c:pt idx="127">
                  <c:v>88.42</c:v>
                </c:pt>
                <c:pt idx="128">
                  <c:v>88.14</c:v>
                </c:pt>
                <c:pt idx="129">
                  <c:v>88.3</c:v>
                </c:pt>
                <c:pt idx="130">
                  <c:v>87.82</c:v>
                </c:pt>
                <c:pt idx="131">
                  <c:v>88.12</c:v>
                </c:pt>
                <c:pt idx="132">
                  <c:v>88.07</c:v>
                </c:pt>
                <c:pt idx="133">
                  <c:v>86.48</c:v>
                </c:pt>
                <c:pt idx="134">
                  <c:v>86.46</c:v>
                </c:pt>
                <c:pt idx="135">
                  <c:v>86.1</c:v>
                </c:pt>
                <c:pt idx="136">
                  <c:v>86.4</c:v>
                </c:pt>
                <c:pt idx="137">
                  <c:v>86.75</c:v>
                </c:pt>
                <c:pt idx="138">
                  <c:v>86.21</c:v>
                </c:pt>
                <c:pt idx="139">
                  <c:v>86.36</c:v>
                </c:pt>
                <c:pt idx="140">
                  <c:v>86.85</c:v>
                </c:pt>
                <c:pt idx="141">
                  <c:v>87.71</c:v>
                </c:pt>
                <c:pt idx="142">
                  <c:v>87.57</c:v>
                </c:pt>
                <c:pt idx="143">
                  <c:v>87.82</c:v>
                </c:pt>
                <c:pt idx="144">
                  <c:v>88.12</c:v>
                </c:pt>
                <c:pt idx="145">
                  <c:v>87.95</c:v>
                </c:pt>
                <c:pt idx="146">
                  <c:v>88.38</c:v>
                </c:pt>
                <c:pt idx="147">
                  <c:v>87.63</c:v>
                </c:pt>
                <c:pt idx="148">
                  <c:v>87.18</c:v>
                </c:pt>
                <c:pt idx="149">
                  <c:v>86.63</c:v>
                </c:pt>
                <c:pt idx="150">
                  <c:v>86.7</c:v>
                </c:pt>
                <c:pt idx="151">
                  <c:v>86.56</c:v>
                </c:pt>
                <c:pt idx="152">
                  <c:v>87.92</c:v>
                </c:pt>
                <c:pt idx="153">
                  <c:v>88.42</c:v>
                </c:pt>
                <c:pt idx="154">
                  <c:v>88.72</c:v>
                </c:pt>
                <c:pt idx="155">
                  <c:v>88.67</c:v>
                </c:pt>
                <c:pt idx="156">
                  <c:v>88.76</c:v>
                </c:pt>
                <c:pt idx="157">
                  <c:v>88.12</c:v>
                </c:pt>
                <c:pt idx="158">
                  <c:v>89.3</c:v>
                </c:pt>
                <c:pt idx="159">
                  <c:v>89.77</c:v>
                </c:pt>
                <c:pt idx="160">
                  <c:v>90.86</c:v>
                </c:pt>
                <c:pt idx="161">
                  <c:v>92.12</c:v>
                </c:pt>
                <c:pt idx="162">
                  <c:v>93.04</c:v>
                </c:pt>
                <c:pt idx="163">
                  <c:v>93.68</c:v>
                </c:pt>
                <c:pt idx="164">
                  <c:v>94.91</c:v>
                </c:pt>
                <c:pt idx="165">
                  <c:v>95.04</c:v>
                </c:pt>
                <c:pt idx="166">
                  <c:v>94.89</c:v>
                </c:pt>
                <c:pt idx="167">
                  <c:v>96.12</c:v>
                </c:pt>
                <c:pt idx="168">
                  <c:v>95.58</c:v>
                </c:pt>
                <c:pt idx="169">
                  <c:v>95.28</c:v>
                </c:pt>
                <c:pt idx="170">
                  <c:v>94.69</c:v>
                </c:pt>
                <c:pt idx="171">
                  <c:v>95.12</c:v>
                </c:pt>
                <c:pt idx="172">
                  <c:v>96.57</c:v>
                </c:pt>
                <c:pt idx="173">
                  <c:v>96.29</c:v>
                </c:pt>
                <c:pt idx="174">
                  <c:v>97.1</c:v>
                </c:pt>
                <c:pt idx="175">
                  <c:v>97.04</c:v>
                </c:pt>
                <c:pt idx="176">
                  <c:v>94.9</c:v>
                </c:pt>
                <c:pt idx="177">
                  <c:v>94.26</c:v>
                </c:pt>
                <c:pt idx="178">
                  <c:v>94.24</c:v>
                </c:pt>
                <c:pt idx="179">
                  <c:v>94.85</c:v>
                </c:pt>
                <c:pt idx="180">
                  <c:v>95.52</c:v>
                </c:pt>
                <c:pt idx="181">
                  <c:v>95.79</c:v>
                </c:pt>
                <c:pt idx="182">
                  <c:v>95.3</c:v>
                </c:pt>
                <c:pt idx="183">
                  <c:v>95.55</c:v>
                </c:pt>
                <c:pt idx="184">
                  <c:v>95.65</c:v>
                </c:pt>
                <c:pt idx="185">
                  <c:v>96.32</c:v>
                </c:pt>
                <c:pt idx="186">
                  <c:v>97.35</c:v>
                </c:pt>
                <c:pt idx="187">
                  <c:v>99.13</c:v>
                </c:pt>
                <c:pt idx="188">
                  <c:v>100.43</c:v>
                </c:pt>
                <c:pt idx="189">
                  <c:v>99.75</c:v>
                </c:pt>
                <c:pt idx="190">
                  <c:v>99.05</c:v>
                </c:pt>
                <c:pt idx="191">
                  <c:v>99.06</c:v>
                </c:pt>
                <c:pt idx="192">
                  <c:v>99</c:v>
                </c:pt>
                <c:pt idx="193">
                  <c:v>98.86</c:v>
                </c:pt>
                <c:pt idx="194">
                  <c:v>97.73</c:v>
                </c:pt>
                <c:pt idx="195">
                  <c:v>97.83</c:v>
                </c:pt>
                <c:pt idx="196">
                  <c:v>97.25</c:v>
                </c:pt>
                <c:pt idx="197">
                  <c:v>97.08</c:v>
                </c:pt>
                <c:pt idx="198">
                  <c:v>96.66</c:v>
                </c:pt>
                <c:pt idx="199">
                  <c:v>97.54</c:v>
                </c:pt>
                <c:pt idx="200">
                  <c:v>97.73</c:v>
                </c:pt>
                <c:pt idx="201">
                  <c:v>95.64</c:v>
                </c:pt>
                <c:pt idx="202">
                  <c:v>95.25</c:v>
                </c:pt>
                <c:pt idx="203">
                  <c:v>96.15</c:v>
                </c:pt>
                <c:pt idx="204">
                  <c:v>96.6</c:v>
                </c:pt>
                <c:pt idx="205">
                  <c:v>97.77</c:v>
                </c:pt>
                <c:pt idx="206">
                  <c:v>98.86</c:v>
                </c:pt>
                <c:pt idx="207">
                  <c:v>98.72</c:v>
                </c:pt>
                <c:pt idx="208">
                  <c:v>98.54</c:v>
                </c:pt>
                <c:pt idx="209">
                  <c:v>98.51</c:v>
                </c:pt>
                <c:pt idx="210">
                  <c:v>99.65</c:v>
                </c:pt>
                <c:pt idx="211">
                  <c:v>100.1</c:v>
                </c:pt>
                <c:pt idx="212">
                  <c:v>100.93</c:v>
                </c:pt>
                <c:pt idx="213">
                  <c:v>100.99</c:v>
                </c:pt>
                <c:pt idx="214">
                  <c:v>98.44</c:v>
                </c:pt>
                <c:pt idx="215">
                  <c:v>100.72</c:v>
                </c:pt>
                <c:pt idx="216">
                  <c:v>99.52</c:v>
                </c:pt>
                <c:pt idx="217">
                  <c:v>100.01</c:v>
                </c:pt>
                <c:pt idx="218">
                  <c:v>100.32</c:v>
                </c:pt>
                <c:pt idx="219">
                  <c:v>99.83</c:v>
                </c:pt>
                <c:pt idx="220">
                  <c:v>100.63</c:v>
                </c:pt>
                <c:pt idx="221">
                  <c:v>99.8</c:v>
                </c:pt>
                <c:pt idx="222">
                  <c:v>100.64</c:v>
                </c:pt>
                <c:pt idx="223">
                  <c:v>100.33</c:v>
                </c:pt>
                <c:pt idx="224">
                  <c:v>101.85</c:v>
                </c:pt>
                <c:pt idx="225">
                  <c:v>100.54</c:v>
                </c:pt>
                <c:pt idx="226">
                  <c:v>99.92</c:v>
                </c:pt>
                <c:pt idx="227">
                  <c:v>99.38</c:v>
                </c:pt>
                <c:pt idx="228">
                  <c:v>99.32</c:v>
                </c:pt>
                <c:pt idx="229">
                  <c:v>99.05</c:v>
                </c:pt>
                <c:pt idx="230">
                  <c:v>99.92</c:v>
                </c:pt>
                <c:pt idx="231">
                  <c:v>99.08</c:v>
                </c:pt>
                <c:pt idx="232">
                  <c:v>100.48</c:v>
                </c:pt>
                <c:pt idx="233">
                  <c:v>100.15</c:v>
                </c:pt>
                <c:pt idx="234">
                  <c:v>101.76</c:v>
                </c:pt>
                <c:pt idx="235">
                  <c:v>100.12</c:v>
                </c:pt>
                <c:pt idx="236">
                  <c:v>101.55</c:v>
                </c:pt>
                <c:pt idx="237">
                  <c:v>101.57</c:v>
                </c:pt>
                <c:pt idx="238">
                  <c:v>102.09</c:v>
                </c:pt>
                <c:pt idx="239">
                  <c:v>100.58</c:v>
                </c:pt>
                <c:pt idx="240">
                  <c:v>100.7</c:v>
                </c:pt>
                <c:pt idx="241">
                  <c:v>101.14</c:v>
                </c:pt>
                <c:pt idx="242">
                  <c:v>101.49</c:v>
                </c:pt>
                <c:pt idx="243">
                  <c:v>102.42</c:v>
                </c:pt>
                <c:pt idx="244">
                  <c:v>102.18</c:v>
                </c:pt>
                <c:pt idx="245">
                  <c:v>100.22</c:v>
                </c:pt>
                <c:pt idx="246">
                  <c:v>98.2</c:v>
                </c:pt>
                <c:pt idx="247">
                  <c:v>96.5</c:v>
                </c:pt>
                <c:pt idx="248">
                  <c:v>96.71</c:v>
                </c:pt>
                <c:pt idx="249">
                  <c:v>96.38</c:v>
                </c:pt>
                <c:pt idx="250">
                  <c:v>95.37</c:v>
                </c:pt>
                <c:pt idx="251">
                  <c:v>93.1</c:v>
                </c:pt>
                <c:pt idx="252">
                  <c:v>92.22</c:v>
                </c:pt>
                <c:pt idx="253">
                  <c:v>93.17</c:v>
                </c:pt>
                <c:pt idx="254">
                  <c:v>93.68</c:v>
                </c:pt>
                <c:pt idx="255">
                  <c:v>94.75</c:v>
                </c:pt>
                <c:pt idx="256">
                  <c:v>95.74</c:v>
                </c:pt>
                <c:pt idx="257">
                  <c:v>95.81</c:v>
                </c:pt>
                <c:pt idx="258">
                  <c:v>96.83</c:v>
                </c:pt>
                <c:pt idx="259">
                  <c:v>94.91</c:v>
                </c:pt>
                <c:pt idx="260">
                  <c:v>93.48</c:v>
                </c:pt>
                <c:pt idx="261">
                  <c:v>94.04</c:v>
                </c:pt>
                <c:pt idx="262">
                  <c:v>94.89</c:v>
                </c:pt>
                <c:pt idx="263">
                  <c:v>94.17</c:v>
                </c:pt>
                <c:pt idx="264">
                  <c:v>94.35</c:v>
                </c:pt>
                <c:pt idx="265">
                  <c:v>94.72</c:v>
                </c:pt>
                <c:pt idx="266">
                  <c:v>94.66</c:v>
                </c:pt>
                <c:pt idx="267">
                  <c:v>96.08</c:v>
                </c:pt>
                <c:pt idx="268">
                  <c:v>96.22</c:v>
                </c:pt>
                <c:pt idx="269">
                  <c:v>96.31</c:v>
                </c:pt>
                <c:pt idx="270">
                  <c:v>98.27</c:v>
                </c:pt>
                <c:pt idx="271">
                  <c:v>98.71</c:v>
                </c:pt>
                <c:pt idx="272">
                  <c:v>100.24</c:v>
                </c:pt>
                <c:pt idx="273">
                  <c:v>99.13</c:v>
                </c:pt>
                <c:pt idx="274">
                  <c:v>99.05</c:v>
                </c:pt>
                <c:pt idx="275">
                  <c:v>100.19</c:v>
                </c:pt>
                <c:pt idx="276">
                  <c:v>100.2</c:v>
                </c:pt>
                <c:pt idx="277">
                  <c:v>100.06</c:v>
                </c:pt>
                <c:pt idx="278">
                  <c:v>100.08</c:v>
                </c:pt>
                <c:pt idx="279">
                  <c:v>100.87</c:v>
                </c:pt>
                <c:pt idx="280">
                  <c:v>101</c:v>
                </c:pt>
                <c:pt idx="281">
                  <c:v>99.99</c:v>
                </c:pt>
                <c:pt idx="282">
                  <c:v>100.93</c:v>
                </c:pt>
                <c:pt idx="283">
                  <c:v>101.64</c:v>
                </c:pt>
                <c:pt idx="284">
                  <c:v>102.51</c:v>
                </c:pt>
                <c:pt idx="285">
                  <c:v>102.65</c:v>
                </c:pt>
                <c:pt idx="286">
                  <c:v>101</c:v>
                </c:pt>
                <c:pt idx="287">
                  <c:v>102.31</c:v>
                </c:pt>
                <c:pt idx="288">
                  <c:v>102.28</c:v>
                </c:pt>
                <c:pt idx="289">
                  <c:v>103.49</c:v>
                </c:pt>
                <c:pt idx="290">
                  <c:v>104.44</c:v>
                </c:pt>
                <c:pt idx="291">
                  <c:v>104.08</c:v>
                </c:pt>
                <c:pt idx="292">
                  <c:v>101.55</c:v>
                </c:pt>
                <c:pt idx="293">
                  <c:v>99.75</c:v>
                </c:pt>
                <c:pt idx="294">
                  <c:v>99.59</c:v>
                </c:pt>
                <c:pt idx="295">
                  <c:v>100.77</c:v>
                </c:pt>
                <c:pt idx="296">
                  <c:v>99.55</c:v>
                </c:pt>
                <c:pt idx="297">
                  <c:v>101.02</c:v>
                </c:pt>
                <c:pt idx="298">
                  <c:v>99.78</c:v>
                </c:pt>
                <c:pt idx="299">
                  <c:v>101.02</c:v>
                </c:pt>
                <c:pt idx="300">
                  <c:v>100.34</c:v>
                </c:pt>
                <c:pt idx="301">
                  <c:v>99.64</c:v>
                </c:pt>
                <c:pt idx="302">
                  <c:v>98.06</c:v>
                </c:pt>
                <c:pt idx="303">
                  <c:v>99.02</c:v>
                </c:pt>
                <c:pt idx="304">
                  <c:v>97.04</c:v>
                </c:pt>
                <c:pt idx="305">
                  <c:v>98.48</c:v>
                </c:pt>
                <c:pt idx="306">
                  <c:v>99.06</c:v>
                </c:pt>
                <c:pt idx="307">
                  <c:v>100.28</c:v>
                </c:pt>
                <c:pt idx="308">
                  <c:v>100.75</c:v>
                </c:pt>
                <c:pt idx="309">
                  <c:v>100.89</c:v>
                </c:pt>
                <c:pt idx="310">
                  <c:v>101.35</c:v>
                </c:pt>
                <c:pt idx="311">
                  <c:v>102.51</c:v>
                </c:pt>
                <c:pt idx="312">
                  <c:v>101.66</c:v>
                </c:pt>
                <c:pt idx="313">
                  <c:v>102.18</c:v>
                </c:pt>
                <c:pt idx="314">
                  <c:v>101.58</c:v>
                </c:pt>
                <c:pt idx="315">
                  <c:v>101.87</c:v>
                </c:pt>
                <c:pt idx="316">
                  <c:v>100.72</c:v>
                </c:pt>
                <c:pt idx="317">
                  <c:v>101.72</c:v>
                </c:pt>
                <c:pt idx="318">
                  <c:v>101.81</c:v>
                </c:pt>
                <c:pt idx="319">
                  <c:v>104.48</c:v>
                </c:pt>
                <c:pt idx="320">
                  <c:v>104.29</c:v>
                </c:pt>
                <c:pt idx="321">
                  <c:v>104.1</c:v>
                </c:pt>
                <c:pt idx="322">
                  <c:v>104.63</c:v>
                </c:pt>
                <c:pt idx="323">
                  <c:v>105.26</c:v>
                </c:pt>
                <c:pt idx="324">
                  <c:v>106</c:v>
                </c:pt>
                <c:pt idx="325">
                  <c:v>105.71</c:v>
                </c:pt>
                <c:pt idx="326">
                  <c:v>105.2</c:v>
                </c:pt>
                <c:pt idx="327">
                  <c:v>104.77</c:v>
                </c:pt>
                <c:pt idx="328">
                  <c:v>105.44</c:v>
                </c:pt>
                <c:pt idx="329">
                  <c:v>105.97</c:v>
                </c:pt>
                <c:pt idx="330">
                  <c:v>105.47</c:v>
                </c:pt>
                <c:pt idx="331">
                  <c:v>107.45</c:v>
                </c:pt>
                <c:pt idx="332">
                  <c:v>110.14</c:v>
                </c:pt>
                <c:pt idx="333">
                  <c:v>111.31</c:v>
                </c:pt>
                <c:pt idx="334">
                  <c:v>109.9</c:v>
                </c:pt>
                <c:pt idx="335">
                  <c:v>111.47</c:v>
                </c:pt>
                <c:pt idx="336">
                  <c:v>109.12</c:v>
                </c:pt>
                <c:pt idx="337">
                  <c:v>108.12</c:v>
                </c:pt>
                <c:pt idx="338">
                  <c:v>106.99</c:v>
                </c:pt>
                <c:pt idx="339">
                  <c:v>105.96</c:v>
                </c:pt>
                <c:pt idx="340">
                  <c:v>108.1</c:v>
                </c:pt>
                <c:pt idx="341">
                  <c:v>106.84</c:v>
                </c:pt>
                <c:pt idx="342">
                  <c:v>107.65</c:v>
                </c:pt>
                <c:pt idx="343">
                  <c:v>108.45</c:v>
                </c:pt>
                <c:pt idx="344">
                  <c:v>108.44</c:v>
                </c:pt>
                <c:pt idx="345">
                  <c:v>109.74</c:v>
                </c:pt>
                <c:pt idx="346">
                  <c:v>110.85</c:v>
                </c:pt>
                <c:pt idx="347">
                  <c:v>111.21</c:v>
                </c:pt>
                <c:pt idx="348">
                  <c:v>111.01</c:v>
                </c:pt>
                <c:pt idx="349">
                  <c:v>111.35</c:v>
                </c:pt>
                <c:pt idx="350">
                  <c:v>111.42</c:v>
                </c:pt>
                <c:pt idx="351">
                  <c:v>114.34</c:v>
                </c:pt>
                <c:pt idx="352">
                  <c:v>116.1</c:v>
                </c:pt>
                <c:pt idx="353">
                  <c:v>113.82</c:v>
                </c:pt>
                <c:pt idx="354">
                  <c:v>113.25</c:v>
                </c:pt>
                <c:pt idx="355">
                  <c:v>114.85</c:v>
                </c:pt>
                <c:pt idx="356">
                  <c:v>115.86</c:v>
                </c:pt>
                <c:pt idx="357">
                  <c:v>117.16</c:v>
                </c:pt>
                <c:pt idx="358">
                  <c:v>117.39</c:v>
                </c:pt>
                <c:pt idx="359">
                  <c:v>114.97</c:v>
                </c:pt>
                <c:pt idx="360">
                  <c:v>115.79</c:v>
                </c:pt>
                <c:pt idx="361">
                  <c:v>117.31</c:v>
                </c:pt>
                <c:pt idx="362">
                  <c:v>118.48</c:v>
                </c:pt>
                <c:pt idx="363">
                  <c:v>114.73</c:v>
                </c:pt>
                <c:pt idx="364">
                  <c:v>114.05</c:v>
                </c:pt>
                <c:pt idx="365">
                  <c:v>112.9</c:v>
                </c:pt>
                <c:pt idx="366">
                  <c:v>110.82</c:v>
                </c:pt>
                <c:pt idx="367">
                  <c:v>109.56</c:v>
                </c:pt>
                <c:pt idx="368">
                  <c:v>108.42</c:v>
                </c:pt>
                <c:pt idx="369">
                  <c:v>109.27</c:v>
                </c:pt>
                <c:pt idx="370">
                  <c:v>110.67</c:v>
                </c:pt>
                <c:pt idx="371">
                  <c:v>111.46</c:v>
                </c:pt>
                <c:pt idx="372">
                  <c:v>110.32</c:v>
                </c:pt>
                <c:pt idx="373">
                  <c:v>111.52</c:v>
                </c:pt>
                <c:pt idx="374">
                  <c:v>112.26</c:v>
                </c:pt>
                <c:pt idx="375">
                  <c:v>112.03</c:v>
                </c:pt>
                <c:pt idx="376">
                  <c:v>111.17</c:v>
                </c:pt>
                <c:pt idx="377">
                  <c:v>111.44</c:v>
                </c:pt>
                <c:pt idx="378">
                  <c:v>115.32</c:v>
                </c:pt>
                <c:pt idx="379">
                  <c:v>115.94</c:v>
                </c:pt>
                <c:pt idx="380">
                  <c:v>117.37</c:v>
                </c:pt>
                <c:pt idx="381">
                  <c:v>114.75</c:v>
                </c:pt>
                <c:pt idx="382">
                  <c:v>115.54</c:v>
                </c:pt>
                <c:pt idx="383">
                  <c:v>114.32</c:v>
                </c:pt>
                <c:pt idx="384">
                  <c:v>115.62</c:v>
                </c:pt>
                <c:pt idx="385">
                  <c:v>114.93</c:v>
                </c:pt>
                <c:pt idx="386">
                  <c:v>116.84</c:v>
                </c:pt>
                <c:pt idx="387">
                  <c:v>116.41</c:v>
                </c:pt>
                <c:pt idx="388">
                  <c:v>118.18</c:v>
                </c:pt>
                <c:pt idx="389">
                  <c:v>118.89</c:v>
                </c:pt>
                <c:pt idx="390">
                  <c:v>119.21</c:v>
                </c:pt>
                <c:pt idx="391">
                  <c:v>118.29</c:v>
                </c:pt>
                <c:pt idx="392">
                  <c:v>118.91</c:v>
                </c:pt>
                <c:pt idx="393">
                  <c:v>119.47</c:v>
                </c:pt>
                <c:pt idx="394">
                  <c:v>119.9</c:v>
                </c:pt>
                <c:pt idx="395">
                  <c:v>119.33</c:v>
                </c:pt>
                <c:pt idx="396">
                  <c:v>117.21</c:v>
                </c:pt>
                <c:pt idx="397">
                  <c:v>116.94</c:v>
                </c:pt>
                <c:pt idx="398">
                  <c:v>116.14</c:v>
                </c:pt>
                <c:pt idx="399">
                  <c:v>115.29</c:v>
                </c:pt>
                <c:pt idx="400">
                  <c:v>112.99</c:v>
                </c:pt>
                <c:pt idx="401">
                  <c:v>113.33</c:v>
                </c:pt>
                <c:pt idx="402">
                  <c:v>113.42</c:v>
                </c:pt>
                <c:pt idx="403">
                  <c:v>114.05</c:v>
                </c:pt>
                <c:pt idx="404">
                  <c:v>114.15</c:v>
                </c:pt>
                <c:pt idx="405">
                  <c:v>112.92</c:v>
                </c:pt>
                <c:pt idx="406">
                  <c:v>113.41</c:v>
                </c:pt>
                <c:pt idx="407">
                  <c:v>112.79</c:v>
                </c:pt>
                <c:pt idx="408">
                  <c:v>113.61</c:v>
                </c:pt>
                <c:pt idx="409">
                  <c:v>114.88</c:v>
                </c:pt>
                <c:pt idx="410">
                  <c:v>115.54</c:v>
                </c:pt>
                <c:pt idx="411">
                  <c:v>114.46</c:v>
                </c:pt>
                <c:pt idx="412">
                  <c:v>115.1</c:v>
                </c:pt>
                <c:pt idx="413">
                  <c:v>116.41</c:v>
                </c:pt>
                <c:pt idx="414">
                  <c:v>117.34</c:v>
                </c:pt>
                <c:pt idx="415">
                  <c:v>116.13</c:v>
                </c:pt>
                <c:pt idx="416">
                  <c:v>116.07</c:v>
                </c:pt>
                <c:pt idx="417">
                  <c:v>114.93</c:v>
                </c:pt>
                <c:pt idx="418">
                  <c:v>116.98</c:v>
                </c:pt>
                <c:pt idx="419">
                  <c:v>117.25</c:v>
                </c:pt>
                <c:pt idx="420">
                  <c:v>116.75</c:v>
                </c:pt>
                <c:pt idx="421">
                  <c:v>116.33</c:v>
                </c:pt>
                <c:pt idx="422">
                  <c:v>116.64</c:v>
                </c:pt>
                <c:pt idx="423">
                  <c:v>117.64</c:v>
                </c:pt>
                <c:pt idx="424">
                  <c:v>119.85</c:v>
                </c:pt>
                <c:pt idx="425">
                  <c:v>119.69</c:v>
                </c:pt>
                <c:pt idx="426">
                  <c:v>118.98</c:v>
                </c:pt>
                <c:pt idx="427">
                  <c:v>118.55</c:v>
                </c:pt>
                <c:pt idx="428">
                  <c:v>118.48</c:v>
                </c:pt>
                <c:pt idx="429">
                  <c:v>119.4</c:v>
                </c:pt>
                <c:pt idx="430">
                  <c:v>117.99</c:v>
                </c:pt>
                <c:pt idx="431">
                  <c:v>117.18</c:v>
                </c:pt>
                <c:pt idx="432">
                  <c:v>118.05</c:v>
                </c:pt>
                <c:pt idx="433">
                  <c:v>118.62</c:v>
                </c:pt>
                <c:pt idx="434">
                  <c:v>117.69</c:v>
                </c:pt>
                <c:pt idx="435">
                  <c:v>117.74</c:v>
                </c:pt>
                <c:pt idx="436">
                  <c:v>116.29</c:v>
                </c:pt>
                <c:pt idx="437">
                  <c:v>115.04</c:v>
                </c:pt>
                <c:pt idx="438">
                  <c:v>113.59</c:v>
                </c:pt>
                <c:pt idx="439">
                  <c:v>113.92</c:v>
                </c:pt>
                <c:pt idx="440">
                  <c:v>113</c:v>
                </c:pt>
                <c:pt idx="441">
                  <c:v>112.8</c:v>
                </c:pt>
                <c:pt idx="442">
                  <c:v>111.81</c:v>
                </c:pt>
                <c:pt idx="443">
                  <c:v>110.99</c:v>
                </c:pt>
                <c:pt idx="444">
                  <c:v>110.76</c:v>
                </c:pt>
                <c:pt idx="445">
                  <c:v>108.19</c:v>
                </c:pt>
                <c:pt idx="446">
                  <c:v>106.11</c:v>
                </c:pt>
                <c:pt idx="447">
                  <c:v>107.74</c:v>
                </c:pt>
                <c:pt idx="448">
                  <c:v>105.89</c:v>
                </c:pt>
                <c:pt idx="449">
                  <c:v>104.06</c:v>
                </c:pt>
                <c:pt idx="450">
                  <c:v>106.61</c:v>
                </c:pt>
                <c:pt idx="451">
                  <c:v>106.67</c:v>
                </c:pt>
                <c:pt idx="452">
                  <c:v>108.18</c:v>
                </c:pt>
                <c:pt idx="453">
                  <c:v>106.65</c:v>
                </c:pt>
                <c:pt idx="454">
                  <c:v>107.97</c:v>
                </c:pt>
                <c:pt idx="455">
                  <c:v>106.98</c:v>
                </c:pt>
                <c:pt idx="456">
                  <c:v>106.84</c:v>
                </c:pt>
                <c:pt idx="457">
                  <c:v>108.06</c:v>
                </c:pt>
                <c:pt idx="458">
                  <c:v>107.53</c:v>
                </c:pt>
                <c:pt idx="459">
                  <c:v>107.53</c:v>
                </c:pt>
                <c:pt idx="460">
                  <c:v>107.6</c:v>
                </c:pt>
                <c:pt idx="461">
                  <c:v>107.25</c:v>
                </c:pt>
                <c:pt idx="462">
                  <c:v>108.52</c:v>
                </c:pt>
                <c:pt idx="463">
                  <c:v>107.92</c:v>
                </c:pt>
                <c:pt idx="464">
                  <c:v>106.08</c:v>
                </c:pt>
                <c:pt idx="465">
                  <c:v>104.5</c:v>
                </c:pt>
                <c:pt idx="466">
                  <c:v>105.04</c:v>
                </c:pt>
                <c:pt idx="467">
                  <c:v>106.12</c:v>
                </c:pt>
                <c:pt idx="468">
                  <c:v>106.38</c:v>
                </c:pt>
                <c:pt idx="469">
                  <c:v>105.36</c:v>
                </c:pt>
                <c:pt idx="470">
                  <c:v>103.98</c:v>
                </c:pt>
                <c:pt idx="471">
                  <c:v>103.47</c:v>
                </c:pt>
                <c:pt idx="472">
                  <c:v>102.41</c:v>
                </c:pt>
                <c:pt idx="473">
                  <c:v>101.85</c:v>
                </c:pt>
                <c:pt idx="474">
                  <c:v>102.47</c:v>
                </c:pt>
                <c:pt idx="475">
                  <c:v>101.23</c:v>
                </c:pt>
                <c:pt idx="476">
                  <c:v>100.55</c:v>
                </c:pt>
                <c:pt idx="477">
                  <c:v>99.22</c:v>
                </c:pt>
                <c:pt idx="478">
                  <c:v>99.91</c:v>
                </c:pt>
                <c:pt idx="479">
                  <c:v>99.57</c:v>
                </c:pt>
                <c:pt idx="480">
                  <c:v>100.04</c:v>
                </c:pt>
                <c:pt idx="481">
                  <c:v>100.09</c:v>
                </c:pt>
                <c:pt idx="482">
                  <c:v>99.71</c:v>
                </c:pt>
                <c:pt idx="483">
                  <c:v>98.04</c:v>
                </c:pt>
                <c:pt idx="484">
                  <c:v>99.99</c:v>
                </c:pt>
                <c:pt idx="485">
                  <c:v>102</c:v>
                </c:pt>
                <c:pt idx="486">
                  <c:v>99.96</c:v>
                </c:pt>
                <c:pt idx="487">
                  <c:v>100.4</c:v>
                </c:pt>
                <c:pt idx="488">
                  <c:v>100.18</c:v>
                </c:pt>
                <c:pt idx="489">
                  <c:v>99.28</c:v>
                </c:pt>
                <c:pt idx="490">
                  <c:v>98.36</c:v>
                </c:pt>
                <c:pt idx="491">
                  <c:v>96.75</c:v>
                </c:pt>
                <c:pt idx="492">
                  <c:v>94.98</c:v>
                </c:pt>
                <c:pt idx="493">
                  <c:v>94.08</c:v>
                </c:pt>
                <c:pt idx="494">
                  <c:v>93.05</c:v>
                </c:pt>
                <c:pt idx="495">
                  <c:v>93.29</c:v>
                </c:pt>
                <c:pt idx="496">
                  <c:v>93.48</c:v>
                </c:pt>
                <c:pt idx="497">
                  <c:v>92.22</c:v>
                </c:pt>
                <c:pt idx="498">
                  <c:v>93.91</c:v>
                </c:pt>
                <c:pt idx="499">
                  <c:v>95.04</c:v>
                </c:pt>
                <c:pt idx="500">
                  <c:v>94.55</c:v>
                </c:pt>
                <c:pt idx="501">
                  <c:v>95.8</c:v>
                </c:pt>
                <c:pt idx="502">
                  <c:v>96.63</c:v>
                </c:pt>
                <c:pt idx="503">
                  <c:v>94.96</c:v>
                </c:pt>
                <c:pt idx="504">
                  <c:v>96.66</c:v>
                </c:pt>
                <c:pt idx="505">
                  <c:v>96.36</c:v>
                </c:pt>
                <c:pt idx="506">
                  <c:v>96.65</c:v>
                </c:pt>
                <c:pt idx="507">
                  <c:v>98.83</c:v>
                </c:pt>
                <c:pt idx="508">
                  <c:v>98.1</c:v>
                </c:pt>
                <c:pt idx="509">
                  <c:v>97.09</c:v>
                </c:pt>
                <c:pt idx="510">
                  <c:v>96</c:v>
                </c:pt>
                <c:pt idx="511">
                  <c:v>94.78</c:v>
                </c:pt>
                <c:pt idx="512">
                  <c:v>93.85</c:v>
                </c:pt>
                <c:pt idx="513">
                  <c:v>93.1</c:v>
                </c:pt>
                <c:pt idx="514">
                  <c:v>91.52</c:v>
                </c:pt>
                <c:pt idx="515">
                  <c:v>92.29</c:v>
                </c:pt>
                <c:pt idx="516">
                  <c:v>91.43</c:v>
                </c:pt>
                <c:pt idx="517">
                  <c:v>92.73</c:v>
                </c:pt>
                <c:pt idx="518">
                  <c:v>93.02</c:v>
                </c:pt>
                <c:pt idx="519">
                  <c:v>91.37</c:v>
                </c:pt>
                <c:pt idx="520">
                  <c:v>90.6</c:v>
                </c:pt>
                <c:pt idx="521">
                  <c:v>90.23</c:v>
                </c:pt>
                <c:pt idx="522">
                  <c:v>89.14</c:v>
                </c:pt>
                <c:pt idx="523">
                  <c:v>88.6</c:v>
                </c:pt>
                <c:pt idx="524">
                  <c:v>88.15</c:v>
                </c:pt>
                <c:pt idx="525">
                  <c:v>87.63</c:v>
                </c:pt>
                <c:pt idx="526">
                  <c:v>86.92</c:v>
                </c:pt>
                <c:pt idx="527">
                  <c:v>86.92</c:v>
                </c:pt>
                <c:pt idx="528">
                  <c:v>85.11</c:v>
                </c:pt>
                <c:pt idx="529">
                  <c:v>87.73</c:v>
                </c:pt>
                <c:pt idx="530">
                  <c:v>86.56</c:v>
                </c:pt>
                <c:pt idx="531">
                  <c:v>87.2</c:v>
                </c:pt>
                <c:pt idx="532">
                  <c:v>86.02</c:v>
                </c:pt>
                <c:pt idx="533">
                  <c:v>85.55</c:v>
                </c:pt>
                <c:pt idx="534">
                  <c:v>87.24</c:v>
                </c:pt>
                <c:pt idx="535">
                  <c:v>87.31</c:v>
                </c:pt>
                <c:pt idx="536">
                  <c:v>88.17</c:v>
                </c:pt>
                <c:pt idx="537">
                  <c:v>89.12</c:v>
                </c:pt>
                <c:pt idx="538">
                  <c:v>88.13</c:v>
                </c:pt>
                <c:pt idx="539">
                  <c:v>88.89</c:v>
                </c:pt>
                <c:pt idx="540">
                  <c:v>88.51</c:v>
                </c:pt>
                <c:pt idx="541">
                  <c:v>88.97</c:v>
                </c:pt>
                <c:pt idx="542">
                  <c:v>89.94</c:v>
                </c:pt>
                <c:pt idx="543">
                  <c:v>91.08</c:v>
                </c:pt>
                <c:pt idx="544">
                  <c:v>90.48</c:v>
                </c:pt>
                <c:pt idx="545">
                  <c:v>91.13</c:v>
                </c:pt>
                <c:pt idx="546">
                  <c:v>91.66</c:v>
                </c:pt>
                <c:pt idx="547">
                  <c:v>90.49</c:v>
                </c:pt>
                <c:pt idx="548">
                  <c:v>88.9</c:v>
                </c:pt>
                <c:pt idx="549">
                  <c:v>88.54</c:v>
                </c:pt>
                <c:pt idx="550">
                  <c:v>90.01</c:v>
                </c:pt>
                <c:pt idx="551">
                  <c:v>89.08</c:v>
                </c:pt>
                <c:pt idx="552">
                  <c:v>88.88</c:v>
                </c:pt>
                <c:pt idx="553">
                  <c:v>87.99</c:v>
                </c:pt>
                <c:pt idx="554">
                  <c:v>87.42</c:v>
                </c:pt>
                <c:pt idx="555">
                  <c:v>87.14</c:v>
                </c:pt>
                <c:pt idx="556">
                  <c:v>89.26</c:v>
                </c:pt>
                <c:pt idx="557">
                  <c:v>89.96</c:v>
                </c:pt>
                <c:pt idx="558">
                  <c:v>88.36</c:v>
                </c:pt>
                <c:pt idx="559">
                  <c:v>87.9</c:v>
                </c:pt>
                <c:pt idx="560">
                  <c:v>88.12</c:v>
                </c:pt>
                <c:pt idx="561">
                  <c:v>89.77</c:v>
                </c:pt>
                <c:pt idx="562">
                  <c:v>89.63</c:v>
                </c:pt>
                <c:pt idx="563">
                  <c:v>88.39</c:v>
                </c:pt>
                <c:pt idx="564">
                  <c:v>88.84</c:v>
                </c:pt>
                <c:pt idx="565">
                  <c:v>88.4</c:v>
                </c:pt>
                <c:pt idx="566">
                  <c:v>87.63</c:v>
                </c:pt>
                <c:pt idx="567">
                  <c:v>87.51</c:v>
                </c:pt>
                <c:pt idx="568">
                  <c:v>87.09</c:v>
                </c:pt>
                <c:pt idx="569">
                  <c:v>85.87</c:v>
                </c:pt>
                <c:pt idx="570">
                  <c:v>84.91</c:v>
                </c:pt>
                <c:pt idx="571">
                  <c:v>84.01</c:v>
                </c:pt>
                <c:pt idx="572">
                  <c:v>83.69</c:v>
                </c:pt>
                <c:pt idx="573">
                  <c:v>83.31</c:v>
                </c:pt>
                <c:pt idx="574">
                  <c:v>81.78</c:v>
                </c:pt>
                <c:pt idx="575">
                  <c:v>80.98</c:v>
                </c:pt>
                <c:pt idx="576">
                  <c:v>82.67</c:v>
                </c:pt>
                <c:pt idx="577">
                  <c:v>82.16</c:v>
                </c:pt>
                <c:pt idx="578">
                  <c:v>81.28</c:v>
                </c:pt>
                <c:pt idx="579">
                  <c:v>80.849999999999994</c:v>
                </c:pt>
                <c:pt idx="580">
                  <c:v>83.6</c:v>
                </c:pt>
                <c:pt idx="581">
                  <c:v>82.97</c:v>
                </c:pt>
                <c:pt idx="582">
                  <c:v>83.26</c:v>
                </c:pt>
                <c:pt idx="583">
                  <c:v>83.48</c:v>
                </c:pt>
                <c:pt idx="584">
                  <c:v>84.39</c:v>
                </c:pt>
                <c:pt idx="585">
                  <c:v>84.57</c:v>
                </c:pt>
                <c:pt idx="586">
                  <c:v>83.49</c:v>
                </c:pt>
                <c:pt idx="587">
                  <c:v>82.66</c:v>
                </c:pt>
                <c:pt idx="588">
                  <c:v>82.52</c:v>
                </c:pt>
                <c:pt idx="589">
                  <c:v>81.42</c:v>
                </c:pt>
                <c:pt idx="590">
                  <c:v>82.05</c:v>
                </c:pt>
                <c:pt idx="591">
                  <c:v>84.15</c:v>
                </c:pt>
                <c:pt idx="592">
                  <c:v>84.43</c:v>
                </c:pt>
                <c:pt idx="593">
                  <c:v>84.4</c:v>
                </c:pt>
                <c:pt idx="594">
                  <c:v>84.56</c:v>
                </c:pt>
                <c:pt idx="595">
                  <c:v>83.5</c:v>
                </c:pt>
                <c:pt idx="596">
                  <c:v>84.43</c:v>
                </c:pt>
                <c:pt idx="597">
                  <c:v>84.62</c:v>
                </c:pt>
                <c:pt idx="598">
                  <c:v>86.1</c:v>
                </c:pt>
                <c:pt idx="599">
                  <c:v>86.63</c:v>
                </c:pt>
                <c:pt idx="600">
                  <c:v>86.42</c:v>
                </c:pt>
                <c:pt idx="601">
                  <c:v>88.04</c:v>
                </c:pt>
                <c:pt idx="602">
                  <c:v>88.69</c:v>
                </c:pt>
                <c:pt idx="603">
                  <c:v>87.65</c:v>
                </c:pt>
                <c:pt idx="604">
                  <c:v>88.78</c:v>
                </c:pt>
                <c:pt idx="605">
                  <c:v>90.13</c:v>
                </c:pt>
                <c:pt idx="606">
                  <c:v>90.25</c:v>
                </c:pt>
                <c:pt idx="607">
                  <c:v>89.72</c:v>
                </c:pt>
                <c:pt idx="608">
                  <c:v>89.64</c:v>
                </c:pt>
                <c:pt idx="609">
                  <c:v>89.35</c:v>
                </c:pt>
                <c:pt idx="610">
                  <c:v>88.06</c:v>
                </c:pt>
                <c:pt idx="611">
                  <c:v>86.98</c:v>
                </c:pt>
                <c:pt idx="612">
                  <c:v>88.6</c:v>
                </c:pt>
                <c:pt idx="613">
                  <c:v>87.86</c:v>
                </c:pt>
                <c:pt idx="614">
                  <c:v>86.3</c:v>
                </c:pt>
                <c:pt idx="615">
                  <c:v>86.89</c:v>
                </c:pt>
                <c:pt idx="616">
                  <c:v>88.06</c:v>
                </c:pt>
                <c:pt idx="617">
                  <c:v>89.29</c:v>
                </c:pt>
                <c:pt idx="618">
                  <c:v>89.52</c:v>
                </c:pt>
                <c:pt idx="619">
                  <c:v>89.17</c:v>
                </c:pt>
                <c:pt idx="620">
                  <c:v>89.46</c:v>
                </c:pt>
                <c:pt idx="621">
                  <c:v>90.31</c:v>
                </c:pt>
                <c:pt idx="622">
                  <c:v>89.59</c:v>
                </c:pt>
                <c:pt idx="623">
                  <c:v>91.26</c:v>
                </c:pt>
                <c:pt idx="624">
                  <c:v>91.98</c:v>
                </c:pt>
                <c:pt idx="625">
                  <c:v>91.93</c:v>
                </c:pt>
                <c:pt idx="626">
                  <c:v>92.04</c:v>
                </c:pt>
                <c:pt idx="627">
                  <c:v>91.93</c:v>
                </c:pt>
                <c:pt idx="628">
                  <c:v>91.25</c:v>
                </c:pt>
                <c:pt idx="629">
                  <c:v>89.71</c:v>
                </c:pt>
                <c:pt idx="630">
                  <c:v>90.78</c:v>
                </c:pt>
                <c:pt idx="631">
                  <c:v>91.17</c:v>
                </c:pt>
                <c:pt idx="632">
                  <c:v>88.91</c:v>
                </c:pt>
                <c:pt idx="633">
                  <c:v>88.89</c:v>
                </c:pt>
                <c:pt idx="634">
                  <c:v>88.97</c:v>
                </c:pt>
                <c:pt idx="635">
                  <c:v>89.32</c:v>
                </c:pt>
                <c:pt idx="636">
                  <c:v>89.89</c:v>
                </c:pt>
                <c:pt idx="637">
                  <c:v>90.55</c:v>
                </c:pt>
                <c:pt idx="638">
                  <c:v>90.64</c:v>
                </c:pt>
                <c:pt idx="639">
                  <c:v>90.61</c:v>
                </c:pt>
                <c:pt idx="640">
                  <c:v>89.66</c:v>
                </c:pt>
                <c:pt idx="641">
                  <c:v>90.85</c:v>
                </c:pt>
                <c:pt idx="642">
                  <c:v>88.92</c:v>
                </c:pt>
                <c:pt idx="643">
                  <c:v>90.07</c:v>
                </c:pt>
                <c:pt idx="644">
                  <c:v>89.73</c:v>
                </c:pt>
                <c:pt idx="645">
                  <c:v>89.69</c:v>
                </c:pt>
                <c:pt idx="646">
                  <c:v>89.59</c:v>
                </c:pt>
                <c:pt idx="647">
                  <c:v>88.05</c:v>
                </c:pt>
                <c:pt idx="648">
                  <c:v>86.11</c:v>
                </c:pt>
                <c:pt idx="649">
                  <c:v>85.14</c:v>
                </c:pt>
                <c:pt idx="650">
                  <c:v>83.91</c:v>
                </c:pt>
                <c:pt idx="651">
                  <c:v>84.88</c:v>
                </c:pt>
                <c:pt idx="652">
                  <c:v>85.16</c:v>
                </c:pt>
                <c:pt idx="653">
                  <c:v>84.04</c:v>
                </c:pt>
                <c:pt idx="654">
                  <c:v>85.72</c:v>
                </c:pt>
                <c:pt idx="655">
                  <c:v>85.94</c:v>
                </c:pt>
                <c:pt idx="656">
                  <c:v>86.88</c:v>
                </c:pt>
                <c:pt idx="657">
                  <c:v>85.16</c:v>
                </c:pt>
                <c:pt idx="658">
                  <c:v>85.01</c:v>
                </c:pt>
                <c:pt idx="659">
                  <c:v>86.1</c:v>
                </c:pt>
                <c:pt idx="660">
                  <c:v>85.93</c:v>
                </c:pt>
                <c:pt idx="661">
                  <c:v>85.38</c:v>
                </c:pt>
                <c:pt idx="662">
                  <c:v>84.58</c:v>
                </c:pt>
                <c:pt idx="663">
                  <c:v>85.49</c:v>
                </c:pt>
                <c:pt idx="664">
                  <c:v>85.09</c:v>
                </c:pt>
                <c:pt idx="665">
                  <c:v>85.38</c:v>
                </c:pt>
                <c:pt idx="666">
                  <c:v>84.92</c:v>
                </c:pt>
                <c:pt idx="667">
                  <c:v>85.95</c:v>
                </c:pt>
                <c:pt idx="668">
                  <c:v>85.98</c:v>
                </c:pt>
                <c:pt idx="669">
                  <c:v>85.16</c:v>
                </c:pt>
                <c:pt idx="670">
                  <c:v>86.03</c:v>
                </c:pt>
                <c:pt idx="671">
                  <c:v>86.5</c:v>
                </c:pt>
                <c:pt idx="672">
                  <c:v>87.12</c:v>
                </c:pt>
                <c:pt idx="673">
                  <c:v>86.27</c:v>
                </c:pt>
                <c:pt idx="674">
                  <c:v>85.56</c:v>
                </c:pt>
                <c:pt idx="675">
                  <c:v>85.71</c:v>
                </c:pt>
                <c:pt idx="676">
                  <c:v>85.07</c:v>
                </c:pt>
                <c:pt idx="677">
                  <c:v>85.31</c:v>
                </c:pt>
                <c:pt idx="678">
                  <c:v>83.66</c:v>
                </c:pt>
                <c:pt idx="679">
                  <c:v>82.48</c:v>
                </c:pt>
                <c:pt idx="680">
                  <c:v>83.29</c:v>
                </c:pt>
                <c:pt idx="681">
                  <c:v>84.04</c:v>
                </c:pt>
                <c:pt idx="682">
                  <c:v>83.81</c:v>
                </c:pt>
                <c:pt idx="683">
                  <c:v>83.65</c:v>
                </c:pt>
                <c:pt idx="684">
                  <c:v>84.64</c:v>
                </c:pt>
                <c:pt idx="685">
                  <c:v>85.02</c:v>
                </c:pt>
                <c:pt idx="686">
                  <c:v>84.86</c:v>
                </c:pt>
                <c:pt idx="687">
                  <c:v>85.23</c:v>
                </c:pt>
                <c:pt idx="688">
                  <c:v>84.96</c:v>
                </c:pt>
                <c:pt idx="689">
                  <c:v>84.88</c:v>
                </c:pt>
                <c:pt idx="690">
                  <c:v>84.06</c:v>
                </c:pt>
                <c:pt idx="691">
                  <c:v>84.05</c:v>
                </c:pt>
                <c:pt idx="692">
                  <c:v>83.74</c:v>
                </c:pt>
                <c:pt idx="693">
                  <c:v>84.25</c:v>
                </c:pt>
                <c:pt idx="694">
                  <c:v>83.19</c:v>
                </c:pt>
                <c:pt idx="695">
                  <c:v>83.28</c:v>
                </c:pt>
                <c:pt idx="696">
                  <c:v>82.93</c:v>
                </c:pt>
                <c:pt idx="697">
                  <c:v>82.992000000000004</c:v>
                </c:pt>
                <c:pt idx="698">
                  <c:v>82.129000000000005</c:v>
                </c:pt>
                <c:pt idx="699">
                  <c:v>81.643000000000001</c:v>
                </c:pt>
                <c:pt idx="700">
                  <c:v>81.528999999999996</c:v>
                </c:pt>
                <c:pt idx="701">
                  <c:v>81.741</c:v>
                </c:pt>
                <c:pt idx="702">
                  <c:v>82.116</c:v>
                </c:pt>
                <c:pt idx="703">
                  <c:v>82.197000000000003</c:v>
                </c:pt>
                <c:pt idx="704">
                  <c:v>82.331000000000003</c:v>
                </c:pt>
                <c:pt idx="705">
                  <c:v>82.322000000000003</c:v>
                </c:pt>
                <c:pt idx="706">
                  <c:v>82.691000000000003</c:v>
                </c:pt>
                <c:pt idx="707">
                  <c:v>82.850999999999999</c:v>
                </c:pt>
                <c:pt idx="708">
                  <c:v>82.335999999999999</c:v>
                </c:pt>
                <c:pt idx="709">
                  <c:v>81.92</c:v>
                </c:pt>
                <c:pt idx="710">
                  <c:v>81.465000000000003</c:v>
                </c:pt>
                <c:pt idx="711">
                  <c:v>80.575999999999993</c:v>
                </c:pt>
                <c:pt idx="712">
                  <c:v>80.287999999999997</c:v>
                </c:pt>
                <c:pt idx="713">
                  <c:v>80.945999999999998</c:v>
                </c:pt>
                <c:pt idx="714">
                  <c:v>80.177000000000007</c:v>
                </c:pt>
                <c:pt idx="715">
                  <c:v>80.679000000000002</c:v>
                </c:pt>
                <c:pt idx="716">
                  <c:v>81.426000000000002</c:v>
                </c:pt>
                <c:pt idx="717">
                  <c:v>80.667000000000002</c:v>
                </c:pt>
                <c:pt idx="718">
                  <c:v>80.790999999999997</c:v>
                </c:pt>
                <c:pt idx="719">
                  <c:v>79.959000000000003</c:v>
                </c:pt>
                <c:pt idx="720">
                  <c:v>79.617000000000004</c:v>
                </c:pt>
                <c:pt idx="721">
                  <c:v>78.596999999999994</c:v>
                </c:pt>
                <c:pt idx="722">
                  <c:v>77.718999999999994</c:v>
                </c:pt>
                <c:pt idx="723">
                  <c:v>78.308000000000007</c:v>
                </c:pt>
                <c:pt idx="724">
                  <c:v>78.224000000000004</c:v>
                </c:pt>
                <c:pt idx="725">
                  <c:v>77.406999999999996</c:v>
                </c:pt>
                <c:pt idx="726">
                  <c:v>77.027000000000001</c:v>
                </c:pt>
                <c:pt idx="727">
                  <c:v>76.337000000000003</c:v>
                </c:pt>
                <c:pt idx="728">
                  <c:v>75.400000000000006</c:v>
                </c:pt>
                <c:pt idx="729">
                  <c:v>75.826999999999998</c:v>
                </c:pt>
                <c:pt idx="730">
                  <c:v>75.052999999999997</c:v>
                </c:pt>
                <c:pt idx="731">
                  <c:v>76.147000000000006</c:v>
                </c:pt>
                <c:pt idx="732">
                  <c:v>76.287999999999997</c:v>
                </c:pt>
                <c:pt idx="733">
                  <c:v>77.436000000000007</c:v>
                </c:pt>
                <c:pt idx="734">
                  <c:v>77.721000000000004</c:v>
                </c:pt>
                <c:pt idx="735">
                  <c:v>76.218000000000004</c:v>
                </c:pt>
                <c:pt idx="736">
                  <c:v>76.694999999999993</c:v>
                </c:pt>
                <c:pt idx="737">
                  <c:v>75.793000000000006</c:v>
                </c:pt>
                <c:pt idx="738">
                  <c:v>75.977999999999994</c:v>
                </c:pt>
                <c:pt idx="739">
                  <c:v>76.382999999999996</c:v>
                </c:pt>
                <c:pt idx="740">
                  <c:v>75.972999999999999</c:v>
                </c:pt>
                <c:pt idx="741">
                  <c:v>75.444999999999993</c:v>
                </c:pt>
                <c:pt idx="742">
                  <c:v>76.67</c:v>
                </c:pt>
                <c:pt idx="743">
                  <c:v>76.100999999999999</c:v>
                </c:pt>
                <c:pt idx="744">
                  <c:v>75.52</c:v>
                </c:pt>
                <c:pt idx="745">
                  <c:v>73.713999999999999</c:v>
                </c:pt>
                <c:pt idx="746">
                  <c:v>73.027000000000001</c:v>
                </c:pt>
                <c:pt idx="747">
                  <c:v>71.656999999999996</c:v>
                </c:pt>
                <c:pt idx="748">
                  <c:v>72.709000000000003</c:v>
                </c:pt>
                <c:pt idx="749">
                  <c:v>71.677999999999997</c:v>
                </c:pt>
                <c:pt idx="750">
                  <c:v>72.021000000000001</c:v>
                </c:pt>
                <c:pt idx="751">
                  <c:v>71.808000000000007</c:v>
                </c:pt>
                <c:pt idx="752">
                  <c:v>72.012</c:v>
                </c:pt>
                <c:pt idx="753">
                  <c:v>72.790000000000006</c:v>
                </c:pt>
                <c:pt idx="754">
                  <c:v>73.5</c:v>
                </c:pt>
                <c:pt idx="755">
                  <c:v>73.05</c:v>
                </c:pt>
                <c:pt idx="756">
                  <c:v>72.843999999999994</c:v>
                </c:pt>
                <c:pt idx="757">
                  <c:v>71.888000000000005</c:v>
                </c:pt>
                <c:pt idx="758">
                  <c:v>72.879000000000005</c:v>
                </c:pt>
                <c:pt idx="759">
                  <c:v>72.39</c:v>
                </c:pt>
                <c:pt idx="760">
                  <c:v>74.146000000000001</c:v>
                </c:pt>
                <c:pt idx="761">
                  <c:v>73.03</c:v>
                </c:pt>
                <c:pt idx="762">
                  <c:v>72.36</c:v>
                </c:pt>
                <c:pt idx="763">
                  <c:v>72.730999999999995</c:v>
                </c:pt>
                <c:pt idx="764">
                  <c:v>72.86</c:v>
                </c:pt>
                <c:pt idx="765">
                  <c:v>73.424000000000007</c:v>
                </c:pt>
                <c:pt idx="766">
                  <c:v>75.844999999999999</c:v>
                </c:pt>
                <c:pt idx="767">
                  <c:v>77.180000000000007</c:v>
                </c:pt>
                <c:pt idx="768">
                  <c:v>76.805000000000007</c:v>
                </c:pt>
                <c:pt idx="769">
                  <c:v>77.381</c:v>
                </c:pt>
                <c:pt idx="770">
                  <c:v>78.932000000000002</c:v>
                </c:pt>
                <c:pt idx="771">
                  <c:v>78.965999999999994</c:v>
                </c:pt>
                <c:pt idx="772">
                  <c:v>77.680000000000007</c:v>
                </c:pt>
                <c:pt idx="773">
                  <c:v>76.953000000000003</c:v>
                </c:pt>
                <c:pt idx="774">
                  <c:v>80.313000000000002</c:v>
                </c:pt>
                <c:pt idx="775">
                  <c:v>82.997</c:v>
                </c:pt>
                <c:pt idx="776">
                  <c:v>82.412999999999997</c:v>
                </c:pt>
                <c:pt idx="777">
                  <c:v>86.44</c:v>
                </c:pt>
                <c:pt idx="778">
                  <c:v>85.632999999999996</c:v>
                </c:pt>
                <c:pt idx="779">
                  <c:v>85.906999999999996</c:v>
                </c:pt>
                <c:pt idx="780">
                  <c:v>86.364999999999995</c:v>
                </c:pt>
                <c:pt idx="781">
                  <c:v>88.191000000000003</c:v>
                </c:pt>
                <c:pt idx="782">
                  <c:v>86.516999999999996</c:v>
                </c:pt>
                <c:pt idx="783">
                  <c:v>87.120999999999995</c:v>
                </c:pt>
                <c:pt idx="784">
                  <c:v>83.644000000000005</c:v>
                </c:pt>
                <c:pt idx="785">
                  <c:v>81.298000000000002</c:v>
                </c:pt>
                <c:pt idx="786">
                  <c:v>80.891999999999996</c:v>
                </c:pt>
                <c:pt idx="787">
                  <c:v>81.308000000000007</c:v>
                </c:pt>
                <c:pt idx="788">
                  <c:v>81.838999999999999</c:v>
                </c:pt>
                <c:pt idx="789">
                  <c:v>82.662999999999997</c:v>
                </c:pt>
                <c:pt idx="790">
                  <c:v>84.212000000000003</c:v>
                </c:pt>
                <c:pt idx="791">
                  <c:v>85.608000000000004</c:v>
                </c:pt>
                <c:pt idx="792">
                  <c:v>85.998999999999995</c:v>
                </c:pt>
                <c:pt idx="793">
                  <c:v>85.346000000000004</c:v>
                </c:pt>
                <c:pt idx="794">
                  <c:v>86.040999999999997</c:v>
                </c:pt>
                <c:pt idx="795">
                  <c:v>86.488</c:v>
                </c:pt>
                <c:pt idx="796">
                  <c:v>88.007999999999996</c:v>
                </c:pt>
                <c:pt idx="797">
                  <c:v>88.512</c:v>
                </c:pt>
                <c:pt idx="798">
                  <c:v>87.427999999999997</c:v>
                </c:pt>
                <c:pt idx="799">
                  <c:v>83.840999999999994</c:v>
                </c:pt>
                <c:pt idx="800">
                  <c:v>85.111000000000004</c:v>
                </c:pt>
                <c:pt idx="801">
                  <c:v>84.165000000000006</c:v>
                </c:pt>
                <c:pt idx="802">
                  <c:v>85.786000000000001</c:v>
                </c:pt>
                <c:pt idx="803">
                  <c:v>85.903009999999995</c:v>
                </c:pt>
                <c:pt idx="804">
                  <c:v>84.713999999999999</c:v>
                </c:pt>
                <c:pt idx="805">
                  <c:v>84.546000000000006</c:v>
                </c:pt>
                <c:pt idx="806">
                  <c:v>82.528999999999996</c:v>
                </c:pt>
                <c:pt idx="807">
                  <c:v>83.024000000000001</c:v>
                </c:pt>
                <c:pt idx="808">
                  <c:v>80.040999999999997</c:v>
                </c:pt>
                <c:pt idx="809">
                  <c:v>80.433009999999996</c:v>
                </c:pt>
                <c:pt idx="810">
                  <c:v>80.670010000000005</c:v>
                </c:pt>
                <c:pt idx="811">
                  <c:v>80.142009999999999</c:v>
                </c:pt>
                <c:pt idx="812">
                  <c:v>80.264009999999999</c:v>
                </c:pt>
                <c:pt idx="813">
                  <c:v>79.878010000000003</c:v>
                </c:pt>
                <c:pt idx="814">
                  <c:v>80.453000000000003</c:v>
                </c:pt>
                <c:pt idx="815">
                  <c:v>80.233000000000004</c:v>
                </c:pt>
                <c:pt idx="816">
                  <c:v>79.494</c:v>
                </c:pt>
                <c:pt idx="817">
                  <c:v>78.748999999999995</c:v>
                </c:pt>
                <c:pt idx="818">
                  <c:v>78.346999999999994</c:v>
                </c:pt>
                <c:pt idx="819">
                  <c:v>78.975009999999997</c:v>
                </c:pt>
                <c:pt idx="820">
                  <c:v>78.885000000000005</c:v>
                </c:pt>
                <c:pt idx="821">
                  <c:v>78.04401</c:v>
                </c:pt>
                <c:pt idx="822">
                  <c:v>78.366</c:v>
                </c:pt>
                <c:pt idx="823">
                  <c:v>78.135999999999996</c:v>
                </c:pt>
                <c:pt idx="824">
                  <c:v>76.608000000000004</c:v>
                </c:pt>
                <c:pt idx="825">
                  <c:v>76.424999999999997</c:v>
                </c:pt>
                <c:pt idx="826">
                  <c:v>76.811999999999998</c:v>
                </c:pt>
                <c:pt idx="827">
                  <c:v>77.046999999999997</c:v>
                </c:pt>
                <c:pt idx="828">
                  <c:v>76.350009999999997</c:v>
                </c:pt>
                <c:pt idx="829">
                  <c:v>75.596999999999994</c:v>
                </c:pt>
                <c:pt idx="830">
                  <c:v>75.468000000000004</c:v>
                </c:pt>
                <c:pt idx="831">
                  <c:v>76.3</c:v>
                </c:pt>
                <c:pt idx="832">
                  <c:v>75.819000000000003</c:v>
                </c:pt>
                <c:pt idx="833">
                  <c:v>75.334010000000006</c:v>
                </c:pt>
                <c:pt idx="834">
                  <c:v>75.578999999999994</c:v>
                </c:pt>
                <c:pt idx="835">
                  <c:v>74.865009999999998</c:v>
                </c:pt>
                <c:pt idx="836">
                  <c:v>75.911000000000001</c:v>
                </c:pt>
                <c:pt idx="837">
                  <c:v>76.566999999999993</c:v>
                </c:pt>
                <c:pt idx="838">
                  <c:v>77.771000000000001</c:v>
                </c:pt>
                <c:pt idx="839">
                  <c:v>77.733999999999995</c:v>
                </c:pt>
                <c:pt idx="840">
                  <c:v>77.86</c:v>
                </c:pt>
                <c:pt idx="841">
                  <c:v>77.471000000000004</c:v>
                </c:pt>
                <c:pt idx="842">
                  <c:v>77.323009999999996</c:v>
                </c:pt>
                <c:pt idx="843">
                  <c:v>78.277000000000001</c:v>
                </c:pt>
                <c:pt idx="844">
                  <c:v>79.462010000000006</c:v>
                </c:pt>
                <c:pt idx="845">
                  <c:v>80.441000000000003</c:v>
                </c:pt>
                <c:pt idx="846">
                  <c:v>80.218000000000004</c:v>
                </c:pt>
                <c:pt idx="847">
                  <c:v>80.552999999999997</c:v>
                </c:pt>
                <c:pt idx="848">
                  <c:v>80.361999999999995</c:v>
                </c:pt>
                <c:pt idx="849">
                  <c:v>80.432000000000002</c:v>
                </c:pt>
                <c:pt idx="850">
                  <c:v>79.832999999999998</c:v>
                </c:pt>
                <c:pt idx="851">
                  <c:v>80.724000000000004</c:v>
                </c:pt>
                <c:pt idx="852">
                  <c:v>81.676000000000002</c:v>
                </c:pt>
                <c:pt idx="853">
                  <c:v>81.173000000000002</c:v>
                </c:pt>
                <c:pt idx="854">
                  <c:v>81.093000000000004</c:v>
                </c:pt>
                <c:pt idx="855">
                  <c:v>80.823999999999998</c:v>
                </c:pt>
                <c:pt idx="856">
                  <c:v>81.352000000000004</c:v>
                </c:pt>
                <c:pt idx="857">
                  <c:v>81.866</c:v>
                </c:pt>
                <c:pt idx="858">
                  <c:v>84.45</c:v>
                </c:pt>
                <c:pt idx="859">
                  <c:v>86.094999999999999</c:v>
                </c:pt>
                <c:pt idx="860">
                  <c:v>85.370999999999995</c:v>
                </c:pt>
                <c:pt idx="861">
                  <c:v>86.48</c:v>
                </c:pt>
                <c:pt idx="862">
                  <c:v>88.233000000000004</c:v>
                </c:pt>
                <c:pt idx="863">
                  <c:v>87.507000000000005</c:v>
                </c:pt>
                <c:pt idx="864">
                  <c:v>85.698999999999998</c:v>
                </c:pt>
                <c:pt idx="865">
                  <c:v>85.313000000000002</c:v>
                </c:pt>
                <c:pt idx="866">
                  <c:v>84.427000000000007</c:v>
                </c:pt>
                <c:pt idx="867">
                  <c:v>83.947000000000003</c:v>
                </c:pt>
                <c:pt idx="868">
                  <c:v>82.486000000000004</c:v>
                </c:pt>
                <c:pt idx="869">
                  <c:v>82.463999999999999</c:v>
                </c:pt>
                <c:pt idx="870">
                  <c:v>81.539000000000001</c:v>
                </c:pt>
                <c:pt idx="871">
                  <c:v>80.406999999999996</c:v>
                </c:pt>
                <c:pt idx="872">
                  <c:v>82.947999999999993</c:v>
                </c:pt>
                <c:pt idx="873">
                  <c:v>83.057000000000002</c:v>
                </c:pt>
                <c:pt idx="874">
                  <c:v>82.918000000000006</c:v>
                </c:pt>
                <c:pt idx="875">
                  <c:v>83.102000000000004</c:v>
                </c:pt>
                <c:pt idx="876">
                  <c:v>82.697999999999993</c:v>
                </c:pt>
                <c:pt idx="877">
                  <c:v>81.397999999999996</c:v>
                </c:pt>
                <c:pt idx="878">
                  <c:v>79.394999999999996</c:v>
                </c:pt>
                <c:pt idx="879">
                  <c:v>78.087999999999994</c:v>
                </c:pt>
                <c:pt idx="880">
                  <c:v>77.325000000000003</c:v>
                </c:pt>
                <c:pt idx="881">
                  <c:v>77.040999999999997</c:v>
                </c:pt>
                <c:pt idx="882">
                  <c:v>77.471999999999994</c:v>
                </c:pt>
                <c:pt idx="883">
                  <c:v>77.266000000000005</c:v>
                </c:pt>
                <c:pt idx="884">
                  <c:v>76.548000000000002</c:v>
                </c:pt>
                <c:pt idx="885">
                  <c:v>78.081999999999994</c:v>
                </c:pt>
                <c:pt idx="886">
                  <c:v>78.504000000000005</c:v>
                </c:pt>
                <c:pt idx="887">
                  <c:v>80.356999999999999</c:v>
                </c:pt>
                <c:pt idx="888">
                  <c:v>79.376999999999995</c:v>
                </c:pt>
                <c:pt idx="889">
                  <c:v>80.069999999999993</c:v>
                </c:pt>
                <c:pt idx="890">
                  <c:v>80.373000000000005</c:v>
                </c:pt>
                <c:pt idx="891">
                  <c:v>80.474000000000004</c:v>
                </c:pt>
                <c:pt idx="892">
                  <c:v>79.028000000000006</c:v>
                </c:pt>
                <c:pt idx="893">
                  <c:v>81.012</c:v>
                </c:pt>
                <c:pt idx="894">
                  <c:v>79.162000000000006</c:v>
                </c:pt>
                <c:pt idx="895">
                  <c:v>78.212999999999994</c:v>
                </c:pt>
                <c:pt idx="896">
                  <c:v>78.132999999999996</c:v>
                </c:pt>
                <c:pt idx="897">
                  <c:v>77.066999999999993</c:v>
                </c:pt>
                <c:pt idx="898">
                  <c:v>78.459999999999994</c:v>
                </c:pt>
                <c:pt idx="899">
                  <c:v>77.664000000000001</c:v>
                </c:pt>
                <c:pt idx="900">
                  <c:v>77.275000000000006</c:v>
                </c:pt>
                <c:pt idx="901">
                  <c:v>76.400000000000006</c:v>
                </c:pt>
                <c:pt idx="902">
                  <c:v>76.775999999999996</c:v>
                </c:pt>
                <c:pt idx="903">
                  <c:v>75.718000000000004</c:v>
                </c:pt>
                <c:pt idx="904">
                  <c:v>76.216999999999999</c:v>
                </c:pt>
                <c:pt idx="905">
                  <c:v>75.832999999999998</c:v>
                </c:pt>
                <c:pt idx="906">
                  <c:v>75.066000000000003</c:v>
                </c:pt>
                <c:pt idx="907">
                  <c:v>74.831999999999994</c:v>
                </c:pt>
                <c:pt idx="908">
                  <c:v>74.108000000000004</c:v>
                </c:pt>
                <c:pt idx="909">
                  <c:v>72.933000000000007</c:v>
                </c:pt>
                <c:pt idx="910">
                  <c:v>74.840999999999994</c:v>
                </c:pt>
                <c:pt idx="911">
                  <c:v>75.757000000000005</c:v>
                </c:pt>
                <c:pt idx="912">
                  <c:v>75.435000000000002</c:v>
                </c:pt>
                <c:pt idx="913">
                  <c:v>74.953999999999994</c:v>
                </c:pt>
                <c:pt idx="914">
                  <c:v>73.783000000000001</c:v>
                </c:pt>
                <c:pt idx="915">
                  <c:v>74.795000000000002</c:v>
                </c:pt>
                <c:pt idx="916">
                  <c:v>74.988</c:v>
                </c:pt>
                <c:pt idx="917">
                  <c:v>75.665000000000006</c:v>
                </c:pt>
                <c:pt idx="918">
                  <c:v>74.349000000000004</c:v>
                </c:pt>
                <c:pt idx="919">
                  <c:v>75.179000000000002</c:v>
                </c:pt>
                <c:pt idx="920">
                  <c:v>75.126000000000005</c:v>
                </c:pt>
                <c:pt idx="921">
                  <c:v>74.200999999999993</c:v>
                </c:pt>
                <c:pt idx="922">
                  <c:v>73.897000000000006</c:v>
                </c:pt>
                <c:pt idx="923">
                  <c:v>74.597999999999999</c:v>
                </c:pt>
                <c:pt idx="924">
                  <c:v>74.606999999999999</c:v>
                </c:pt>
                <c:pt idx="925">
                  <c:v>74.009</c:v>
                </c:pt>
                <c:pt idx="926">
                  <c:v>73.813999999999993</c:v>
                </c:pt>
                <c:pt idx="927">
                  <c:v>74.756</c:v>
                </c:pt>
                <c:pt idx="928">
                  <c:v>77.191999999999993</c:v>
                </c:pt>
                <c:pt idx="929">
                  <c:v>76.599000000000004</c:v>
                </c:pt>
                <c:pt idx="930">
                  <c:v>78.501000000000005</c:v>
                </c:pt>
                <c:pt idx="931">
                  <c:v>78.552999999999997</c:v>
                </c:pt>
                <c:pt idx="932">
                  <c:v>78.725999999999999</c:v>
                </c:pt>
                <c:pt idx="933">
                  <c:v>76.623000000000005</c:v>
                </c:pt>
                <c:pt idx="934">
                  <c:v>76.394999999999996</c:v>
                </c:pt>
                <c:pt idx="935">
                  <c:v>75.066999999999993</c:v>
                </c:pt>
                <c:pt idx="936">
                  <c:v>76.962000000000003</c:v>
                </c:pt>
                <c:pt idx="937">
                  <c:v>76.944999999999993</c:v>
                </c:pt>
                <c:pt idx="938">
                  <c:v>78.063999999999993</c:v>
                </c:pt>
                <c:pt idx="939">
                  <c:v>79.686000000000007</c:v>
                </c:pt>
                <c:pt idx="940">
                  <c:v>78.625</c:v>
                </c:pt>
                <c:pt idx="941">
                  <c:v>78.632000000000005</c:v>
                </c:pt>
                <c:pt idx="942">
                  <c:v>80.256</c:v>
                </c:pt>
                <c:pt idx="943">
                  <c:v>79.930000000000007</c:v>
                </c:pt>
                <c:pt idx="944">
                  <c:v>80.177999999999997</c:v>
                </c:pt>
                <c:pt idx="945">
                  <c:v>81.254000000000005</c:v>
                </c:pt>
                <c:pt idx="946">
                  <c:v>81.515000000000001</c:v>
                </c:pt>
                <c:pt idx="947">
                  <c:v>80.222999999999999</c:v>
                </c:pt>
                <c:pt idx="948">
                  <c:v>78.902000000000001</c:v>
                </c:pt>
                <c:pt idx="949">
                  <c:v>78.941999999999993</c:v>
                </c:pt>
                <c:pt idx="950">
                  <c:v>79.114000000000004</c:v>
                </c:pt>
                <c:pt idx="951">
                  <c:v>79.331000000000003</c:v>
                </c:pt>
                <c:pt idx="952">
                  <c:v>78.352000000000004</c:v>
                </c:pt>
                <c:pt idx="953">
                  <c:v>79.403000000000006</c:v>
                </c:pt>
                <c:pt idx="954">
                  <c:v>80.040999999999997</c:v>
                </c:pt>
                <c:pt idx="955">
                  <c:v>79.786000000000001</c:v>
                </c:pt>
                <c:pt idx="956">
                  <c:v>79.344999999999999</c:v>
                </c:pt>
                <c:pt idx="957">
                  <c:v>79.004000000000005</c:v>
                </c:pt>
                <c:pt idx="958">
                  <c:v>79.885999999999996</c:v>
                </c:pt>
                <c:pt idx="959">
                  <c:v>79.888000000000005</c:v>
                </c:pt>
                <c:pt idx="960">
                  <c:v>79.194000000000003</c:v>
                </c:pt>
                <c:pt idx="961">
                  <c:v>78.709000000000003</c:v>
                </c:pt>
                <c:pt idx="962">
                  <c:v>79.498000000000005</c:v>
                </c:pt>
                <c:pt idx="963">
                  <c:v>80.263999999999996</c:v>
                </c:pt>
                <c:pt idx="964">
                  <c:v>81.292000000000002</c:v>
                </c:pt>
                <c:pt idx="965">
                  <c:v>82.402000000000001</c:v>
                </c:pt>
                <c:pt idx="966">
                  <c:v>82.89</c:v>
                </c:pt>
                <c:pt idx="967">
                  <c:v>82.510999999999996</c:v>
                </c:pt>
                <c:pt idx="968">
                  <c:v>81.628</c:v>
                </c:pt>
                <c:pt idx="969">
                  <c:v>82.256</c:v>
                </c:pt>
                <c:pt idx="970">
                  <c:v>81.626999999999995</c:v>
                </c:pt>
                <c:pt idx="971">
                  <c:v>83.376999999999995</c:v>
                </c:pt>
                <c:pt idx="972">
                  <c:v>83.349000000000004</c:v>
                </c:pt>
                <c:pt idx="973">
                  <c:v>83.477999999999994</c:v>
                </c:pt>
                <c:pt idx="974">
                  <c:v>82.709000000000003</c:v>
                </c:pt>
                <c:pt idx="975">
                  <c:v>82.375</c:v>
                </c:pt>
                <c:pt idx="976">
                  <c:v>82.552999999999997</c:v>
                </c:pt>
                <c:pt idx="977">
                  <c:v>82.596000000000004</c:v>
                </c:pt>
                <c:pt idx="978">
                  <c:v>81.593000000000004</c:v>
                </c:pt>
                <c:pt idx="979">
                  <c:v>81.207999999999998</c:v>
                </c:pt>
                <c:pt idx="980">
                  <c:v>80.251999999999995</c:v>
                </c:pt>
                <c:pt idx="981">
                  <c:v>78.846999999999994</c:v>
                </c:pt>
                <c:pt idx="982">
                  <c:v>79.328000000000003</c:v>
                </c:pt>
                <c:pt idx="983">
                  <c:v>79.935000000000002</c:v>
                </c:pt>
                <c:pt idx="984">
                  <c:v>79.337000000000003</c:v>
                </c:pt>
                <c:pt idx="985">
                  <c:v>79.667000000000002</c:v>
                </c:pt>
                <c:pt idx="986">
                  <c:v>79.620999999999995</c:v>
                </c:pt>
                <c:pt idx="987">
                  <c:v>80.067999999999998</c:v>
                </c:pt>
                <c:pt idx="988">
                  <c:v>80.593000000000004</c:v>
                </c:pt>
                <c:pt idx="989">
                  <c:v>81.025999999999996</c:v>
                </c:pt>
                <c:pt idx="990">
                  <c:v>81.257000000000005</c:v>
                </c:pt>
                <c:pt idx="991">
                  <c:v>80.191999999999993</c:v>
                </c:pt>
                <c:pt idx="992">
                  <c:v>80.153000000000006</c:v>
                </c:pt>
                <c:pt idx="993">
                  <c:v>80.408000000000001</c:v>
                </c:pt>
                <c:pt idx="994">
                  <c:v>79.58</c:v>
                </c:pt>
                <c:pt idx="995">
                  <c:v>79.617000000000004</c:v>
                </c:pt>
                <c:pt idx="996">
                  <c:v>79.677999999999997</c:v>
                </c:pt>
                <c:pt idx="997">
                  <c:v>79.769000000000005</c:v>
                </c:pt>
                <c:pt idx="998">
                  <c:v>80.498999999999995</c:v>
                </c:pt>
                <c:pt idx="999">
                  <c:v>79.563000000000002</c:v>
                </c:pt>
                <c:pt idx="1000">
                  <c:v>80.036000000000001</c:v>
                </c:pt>
                <c:pt idx="1001">
                  <c:v>79.748000000000005</c:v>
                </c:pt>
                <c:pt idx="1002">
                  <c:v>79.125</c:v>
                </c:pt>
                <c:pt idx="1003">
                  <c:v>80.245999999999995</c:v>
                </c:pt>
                <c:pt idx="1004">
                  <c:v>80.58</c:v>
                </c:pt>
                <c:pt idx="1005">
                  <c:v>81.481999999999999</c:v>
                </c:pt>
                <c:pt idx="1006">
                  <c:v>82.313000000000002</c:v>
                </c:pt>
                <c:pt idx="1007">
                  <c:v>82.695999999999998</c:v>
                </c:pt>
                <c:pt idx="1008">
                  <c:v>82.260999999999996</c:v>
                </c:pt>
                <c:pt idx="1009">
                  <c:v>82.376000000000005</c:v>
                </c:pt>
                <c:pt idx="1010">
                  <c:v>82.975999999999999</c:v>
                </c:pt>
                <c:pt idx="1011">
                  <c:v>82.718000000000004</c:v>
                </c:pt>
                <c:pt idx="1012">
                  <c:v>82.311000000000007</c:v>
                </c:pt>
                <c:pt idx="1013">
                  <c:v>82.713999999999999</c:v>
                </c:pt>
                <c:pt idx="1014">
                  <c:v>82.501999999999995</c:v>
                </c:pt>
                <c:pt idx="1015">
                  <c:v>82.125</c:v>
                </c:pt>
                <c:pt idx="1016">
                  <c:v>83.143000000000001</c:v>
                </c:pt>
                <c:pt idx="1017">
                  <c:v>84.251999999999995</c:v>
                </c:pt>
                <c:pt idx="1018">
                  <c:v>83.7</c:v>
                </c:pt>
                <c:pt idx="1019">
                  <c:v>83.375</c:v>
                </c:pt>
                <c:pt idx="1020">
                  <c:v>81.668999999999997</c:v>
                </c:pt>
                <c:pt idx="1021">
                  <c:v>80.67</c:v>
                </c:pt>
                <c:pt idx="1022">
                  <c:v>82.317999999999998</c:v>
                </c:pt>
                <c:pt idx="1023">
                  <c:v>83.135999999999996</c:v>
                </c:pt>
                <c:pt idx="1024">
                  <c:v>84.448999999999998</c:v>
                </c:pt>
                <c:pt idx="1025">
                  <c:v>82.988</c:v>
                </c:pt>
                <c:pt idx="1026">
                  <c:v>82.606999999999999</c:v>
                </c:pt>
                <c:pt idx="1027">
                  <c:v>81.656999999999996</c:v>
                </c:pt>
                <c:pt idx="1028">
                  <c:v>81.908000000000001</c:v>
                </c:pt>
                <c:pt idx="1029">
                  <c:v>81.126000000000005</c:v>
                </c:pt>
                <c:pt idx="1030">
                  <c:v>81.257000000000005</c:v>
                </c:pt>
                <c:pt idx="1031">
                  <c:v>81.361000000000004</c:v>
                </c:pt>
                <c:pt idx="1032">
                  <c:v>82.087000000000003</c:v>
                </c:pt>
                <c:pt idx="1033">
                  <c:v>82.146000000000001</c:v>
                </c:pt>
                <c:pt idx="1034">
                  <c:v>81.451999999999998</c:v>
                </c:pt>
                <c:pt idx="1035">
                  <c:v>80.236999999999995</c:v>
                </c:pt>
                <c:pt idx="1036">
                  <c:v>80.522999999999996</c:v>
                </c:pt>
                <c:pt idx="1037">
                  <c:v>80.122</c:v>
                </c:pt>
                <c:pt idx="1038">
                  <c:v>80.361999999999995</c:v>
                </c:pt>
                <c:pt idx="1039">
                  <c:v>79.653999999999996</c:v>
                </c:pt>
                <c:pt idx="1040">
                  <c:v>79.194000000000003</c:v>
                </c:pt>
                <c:pt idx="1041">
                  <c:v>80.715999999999994</c:v>
                </c:pt>
                <c:pt idx="1042">
                  <c:v>81.302999999999997</c:v>
                </c:pt>
                <c:pt idx="1043">
                  <c:v>80.849000000000004</c:v>
                </c:pt>
                <c:pt idx="1044">
                  <c:v>80.707999999999998</c:v>
                </c:pt>
                <c:pt idx="1045">
                  <c:v>80.680000000000007</c:v>
                </c:pt>
                <c:pt idx="1046">
                  <c:v>80.314999999999998</c:v>
                </c:pt>
                <c:pt idx="1047">
                  <c:v>80.213999999999999</c:v>
                </c:pt>
                <c:pt idx="1048">
                  <c:v>80.575000000000003</c:v>
                </c:pt>
                <c:pt idx="1049">
                  <c:v>80.391999999999996</c:v>
                </c:pt>
                <c:pt idx="1050">
                  <c:v>80.034999999999997</c:v>
                </c:pt>
                <c:pt idx="1051">
                  <c:v>80.790999999999997</c:v>
                </c:pt>
                <c:pt idx="1052">
                  <c:v>80.658000000000001</c:v>
                </c:pt>
                <c:pt idx="1053">
                  <c:v>81.224999999999994</c:v>
                </c:pt>
                <c:pt idx="1054">
                  <c:v>80.457999999999998</c:v>
                </c:pt>
                <c:pt idx="1055">
                  <c:v>80.504999999999995</c:v>
                </c:pt>
                <c:pt idx="1056">
                  <c:v>80.691000000000003</c:v>
                </c:pt>
                <c:pt idx="1057">
                  <c:v>80.135999999999996</c:v>
                </c:pt>
                <c:pt idx="1058">
                  <c:v>80.236999999999995</c:v>
                </c:pt>
                <c:pt idx="1059">
                  <c:v>80.284999999999997</c:v>
                </c:pt>
                <c:pt idx="1060">
                  <c:v>79.718999999999994</c:v>
                </c:pt>
                <c:pt idx="1061">
                  <c:v>79.445999999999998</c:v>
                </c:pt>
                <c:pt idx="1062">
                  <c:v>80.105000000000004</c:v>
                </c:pt>
                <c:pt idx="1063">
                  <c:v>80.176000000000002</c:v>
                </c:pt>
                <c:pt idx="1064">
                  <c:v>80.423000000000002</c:v>
                </c:pt>
                <c:pt idx="1065">
                  <c:v>79.451999999999998</c:v>
                </c:pt>
                <c:pt idx="1066">
                  <c:v>79.846999999999994</c:v>
                </c:pt>
                <c:pt idx="1067">
                  <c:v>79.748999999999995</c:v>
                </c:pt>
                <c:pt idx="1068">
                  <c:v>79.516000000000005</c:v>
                </c:pt>
                <c:pt idx="1069">
                  <c:v>79.903000000000006</c:v>
                </c:pt>
                <c:pt idx="1070">
                  <c:v>80.043000000000006</c:v>
                </c:pt>
                <c:pt idx="1071">
                  <c:v>80.393000000000001</c:v>
                </c:pt>
                <c:pt idx="1072">
                  <c:v>80.369</c:v>
                </c:pt>
                <c:pt idx="1073">
                  <c:v>80.409000000000006</c:v>
                </c:pt>
                <c:pt idx="1074">
                  <c:v>80.575999999999993</c:v>
                </c:pt>
                <c:pt idx="1075">
                  <c:v>80.372</c:v>
                </c:pt>
                <c:pt idx="1076">
                  <c:v>80.039000000000001</c:v>
                </c:pt>
                <c:pt idx="1077">
                  <c:v>80.269000000000005</c:v>
                </c:pt>
                <c:pt idx="1078">
                  <c:v>80.186999999999998</c:v>
                </c:pt>
                <c:pt idx="1079">
                  <c:v>80.524000000000001</c:v>
                </c:pt>
                <c:pt idx="1080">
                  <c:v>81.028999999999996</c:v>
                </c:pt>
                <c:pt idx="1081">
                  <c:v>81.302000000000007</c:v>
                </c:pt>
                <c:pt idx="1082">
                  <c:v>81.388999999999996</c:v>
                </c:pt>
                <c:pt idx="1083">
                  <c:v>81.424000000000007</c:v>
                </c:pt>
                <c:pt idx="1084">
                  <c:v>82.335999999999999</c:v>
                </c:pt>
                <c:pt idx="1085">
                  <c:v>82.748000000000005</c:v>
                </c:pt>
                <c:pt idx="1086">
                  <c:v>83.739000000000004</c:v>
                </c:pt>
                <c:pt idx="1087">
                  <c:v>84.24</c:v>
                </c:pt>
                <c:pt idx="1088">
                  <c:v>84.734999999999999</c:v>
                </c:pt>
                <c:pt idx="1089">
                  <c:v>85.64</c:v>
                </c:pt>
                <c:pt idx="1090">
                  <c:v>86.694000000000003</c:v>
                </c:pt>
                <c:pt idx="1091">
                  <c:v>85.912000000000006</c:v>
                </c:pt>
                <c:pt idx="1092">
                  <c:v>85.11</c:v>
                </c:pt>
                <c:pt idx="1093">
                  <c:v>85.731999999999999</c:v>
                </c:pt>
                <c:pt idx="1094">
                  <c:v>86.917000000000002</c:v>
                </c:pt>
                <c:pt idx="1095">
                  <c:v>87.641999999999996</c:v>
                </c:pt>
                <c:pt idx="1096">
                  <c:v>87.525000000000006</c:v>
                </c:pt>
                <c:pt idx="1097">
                  <c:v>88.31</c:v>
                </c:pt>
                <c:pt idx="1098">
                  <c:v>88.355999999999995</c:v>
                </c:pt>
                <c:pt idx="1099">
                  <c:v>89.334000000000003</c:v>
                </c:pt>
                <c:pt idx="1100">
                  <c:v>88.363</c:v>
                </c:pt>
                <c:pt idx="1101">
                  <c:v>89.597999999999999</c:v>
                </c:pt>
                <c:pt idx="1102">
                  <c:v>90.03</c:v>
                </c:pt>
                <c:pt idx="1103">
                  <c:v>90.269000000000005</c:v>
                </c:pt>
                <c:pt idx="1104">
                  <c:v>91.935000000000002</c:v>
                </c:pt>
                <c:pt idx="1105">
                  <c:v>92.52</c:v>
                </c:pt>
                <c:pt idx="1106">
                  <c:v>94.762</c:v>
                </c:pt>
                <c:pt idx="1107">
                  <c:v>94.804000000000002</c:v>
                </c:pt>
                <c:pt idx="1108">
                  <c:v>94.697999999999993</c:v>
                </c:pt>
                <c:pt idx="1109">
                  <c:v>94.200999999999993</c:v>
                </c:pt>
                <c:pt idx="1110">
                  <c:v>94.061000000000007</c:v>
                </c:pt>
                <c:pt idx="1111">
                  <c:v>95.292000000000002</c:v>
                </c:pt>
                <c:pt idx="1112">
                  <c:v>97.614999999999995</c:v>
                </c:pt>
                <c:pt idx="1113">
                  <c:v>100.33</c:v>
                </c:pt>
                <c:pt idx="1114">
                  <c:v>97.909000000000006</c:v>
                </c:pt>
                <c:pt idx="1115">
                  <c:v>97.290999999999997</c:v>
                </c:pt>
                <c:pt idx="1116">
                  <c:v>97.436000000000007</c:v>
                </c:pt>
                <c:pt idx="1117">
                  <c:v>99.337999999999994</c:v>
                </c:pt>
                <c:pt idx="1118">
                  <c:v>97.52</c:v>
                </c:pt>
                <c:pt idx="1119">
                  <c:v>96.921999999999997</c:v>
                </c:pt>
                <c:pt idx="1120">
                  <c:v>94.6</c:v>
                </c:pt>
                <c:pt idx="1121">
                  <c:v>94.793999999999997</c:v>
                </c:pt>
                <c:pt idx="1122">
                  <c:v>93.135000000000005</c:v>
                </c:pt>
                <c:pt idx="1123">
                  <c:v>96.013999999999996</c:v>
                </c:pt>
                <c:pt idx="1124">
                  <c:v>96.906999999999996</c:v>
                </c:pt>
                <c:pt idx="1125">
                  <c:v>96.305999999999997</c:v>
                </c:pt>
                <c:pt idx="1126">
                  <c:v>94.971999999999994</c:v>
                </c:pt>
                <c:pt idx="1127">
                  <c:v>94.084999999999994</c:v>
                </c:pt>
                <c:pt idx="1128">
                  <c:v>95.471999999999994</c:v>
                </c:pt>
                <c:pt idx="1129">
                  <c:v>96.113</c:v>
                </c:pt>
                <c:pt idx="1130">
                  <c:v>96.025000000000006</c:v>
                </c:pt>
                <c:pt idx="1131">
                  <c:v>97.861999999999995</c:v>
                </c:pt>
                <c:pt idx="1132">
                  <c:v>97.244</c:v>
                </c:pt>
                <c:pt idx="1133">
                  <c:v>97.335999999999999</c:v>
                </c:pt>
                <c:pt idx="1134">
                  <c:v>97.563000000000002</c:v>
                </c:pt>
                <c:pt idx="1135">
                  <c:v>96.52</c:v>
                </c:pt>
                <c:pt idx="1136">
                  <c:v>95.007999999999996</c:v>
                </c:pt>
                <c:pt idx="1137">
                  <c:v>96.105999999999995</c:v>
                </c:pt>
                <c:pt idx="1138">
                  <c:v>96.228999999999999</c:v>
                </c:pt>
                <c:pt idx="1139">
                  <c:v>95.194000000000003</c:v>
                </c:pt>
                <c:pt idx="1140">
                  <c:v>94.863</c:v>
                </c:pt>
                <c:pt idx="1141">
                  <c:v>96.269000000000005</c:v>
                </c:pt>
                <c:pt idx="1142">
                  <c:v>95.83</c:v>
                </c:pt>
                <c:pt idx="1143">
                  <c:v>95.317999999999998</c:v>
                </c:pt>
                <c:pt idx="1144">
                  <c:v>94.54</c:v>
                </c:pt>
                <c:pt idx="1145">
                  <c:v>97.126999999999995</c:v>
                </c:pt>
                <c:pt idx="1146">
                  <c:v>96.945999999999998</c:v>
                </c:pt>
                <c:pt idx="1147">
                  <c:v>99.168000000000006</c:v>
                </c:pt>
                <c:pt idx="1148">
                  <c:v>98.998000000000005</c:v>
                </c:pt>
                <c:pt idx="1149">
                  <c:v>99.564999999999998</c:v>
                </c:pt>
                <c:pt idx="1150">
                  <c:v>100.02</c:v>
                </c:pt>
                <c:pt idx="1151">
                  <c:v>98.353999999999999</c:v>
                </c:pt>
                <c:pt idx="1152">
                  <c:v>97.564999999999998</c:v>
                </c:pt>
                <c:pt idx="1153">
                  <c:v>98.703000000000003</c:v>
                </c:pt>
                <c:pt idx="1154">
                  <c:v>97.846999999999994</c:v>
                </c:pt>
                <c:pt idx="1155">
                  <c:v>98.631</c:v>
                </c:pt>
                <c:pt idx="1156">
                  <c:v>98.54</c:v>
                </c:pt>
                <c:pt idx="1157">
                  <c:v>98.956000000000003</c:v>
                </c:pt>
                <c:pt idx="1158">
                  <c:v>99.573999999999998</c:v>
                </c:pt>
                <c:pt idx="1159">
                  <c:v>99.605999999999995</c:v>
                </c:pt>
                <c:pt idx="1160">
                  <c:v>97.031000000000006</c:v>
                </c:pt>
                <c:pt idx="1161">
                  <c:v>95.94</c:v>
                </c:pt>
                <c:pt idx="1162">
                  <c:v>96.6</c:v>
                </c:pt>
                <c:pt idx="1163">
                  <c:v>98.147999999999996</c:v>
                </c:pt>
                <c:pt idx="1164">
                  <c:v>97.34</c:v>
                </c:pt>
                <c:pt idx="1165">
                  <c:v>96.171999999999997</c:v>
                </c:pt>
                <c:pt idx="1166">
                  <c:v>95.085999999999999</c:v>
                </c:pt>
                <c:pt idx="1167">
                  <c:v>96.272999999999996</c:v>
                </c:pt>
                <c:pt idx="1168">
                  <c:v>94.619</c:v>
                </c:pt>
                <c:pt idx="1169">
                  <c:v>94.234999999999999</c:v>
                </c:pt>
                <c:pt idx="1170">
                  <c:v>94.695999999999998</c:v>
                </c:pt>
                <c:pt idx="1171">
                  <c:v>95.116</c:v>
                </c:pt>
                <c:pt idx="1172">
                  <c:v>93.081999999999994</c:v>
                </c:pt>
                <c:pt idx="1173">
                  <c:v>93.888000000000005</c:v>
                </c:pt>
                <c:pt idx="1174">
                  <c:v>94.608000000000004</c:v>
                </c:pt>
                <c:pt idx="1175">
                  <c:v>95.334000000000003</c:v>
                </c:pt>
                <c:pt idx="1176">
                  <c:v>95.521000000000001</c:v>
                </c:pt>
                <c:pt idx="1177">
                  <c:v>94.028999999999996</c:v>
                </c:pt>
                <c:pt idx="1178">
                  <c:v>93.59</c:v>
                </c:pt>
                <c:pt idx="1179">
                  <c:v>94.206000000000003</c:v>
                </c:pt>
                <c:pt idx="1180">
                  <c:v>95.447999999999993</c:v>
                </c:pt>
                <c:pt idx="1181">
                  <c:v>95.649000000000001</c:v>
                </c:pt>
                <c:pt idx="1182">
                  <c:v>96.328000000000003</c:v>
                </c:pt>
                <c:pt idx="1183">
                  <c:v>96.58</c:v>
                </c:pt>
                <c:pt idx="1184">
                  <c:v>97.466999999999999</c:v>
                </c:pt>
                <c:pt idx="1185">
                  <c:v>95.53</c:v>
                </c:pt>
                <c:pt idx="1186">
                  <c:v>96.194000000000003</c:v>
                </c:pt>
                <c:pt idx="1187">
                  <c:v>95.721999999999994</c:v>
                </c:pt>
                <c:pt idx="1188">
                  <c:v>94.510999999999996</c:v>
                </c:pt>
                <c:pt idx="1189">
                  <c:v>95.566000000000003</c:v>
                </c:pt>
                <c:pt idx="1190">
                  <c:v>95.843999999999994</c:v>
                </c:pt>
                <c:pt idx="1191">
                  <c:v>95.335999999999999</c:v>
                </c:pt>
                <c:pt idx="1192">
                  <c:v>95.326999999999998</c:v>
                </c:pt>
                <c:pt idx="1193">
                  <c:v>95.477000000000004</c:v>
                </c:pt>
                <c:pt idx="1194">
                  <c:v>95.462999999999994</c:v>
                </c:pt>
                <c:pt idx="1195">
                  <c:v>96.632000000000005</c:v>
                </c:pt>
                <c:pt idx="1196">
                  <c:v>98.019000000000005</c:v>
                </c:pt>
                <c:pt idx="1197">
                  <c:v>98.694999999999993</c:v>
                </c:pt>
                <c:pt idx="1198">
                  <c:v>98.347999999999999</c:v>
                </c:pt>
                <c:pt idx="1199">
                  <c:v>97.064999999999998</c:v>
                </c:pt>
                <c:pt idx="1200">
                  <c:v>99.06</c:v>
                </c:pt>
                <c:pt idx="1201">
                  <c:v>101.21</c:v>
                </c:pt>
                <c:pt idx="1202">
                  <c:v>101.49</c:v>
                </c:pt>
                <c:pt idx="1203">
                  <c:v>100.77</c:v>
                </c:pt>
                <c:pt idx="1204">
                  <c:v>101.59</c:v>
                </c:pt>
                <c:pt idx="1205">
                  <c:v>102.95</c:v>
                </c:pt>
                <c:pt idx="1206">
                  <c:v>103.01</c:v>
                </c:pt>
                <c:pt idx="1207">
                  <c:v>102.21</c:v>
                </c:pt>
                <c:pt idx="1208">
                  <c:v>102.22</c:v>
                </c:pt>
                <c:pt idx="1209">
                  <c:v>101.18</c:v>
                </c:pt>
                <c:pt idx="1210">
                  <c:v>100.74</c:v>
                </c:pt>
                <c:pt idx="1211">
                  <c:v>100.38</c:v>
                </c:pt>
                <c:pt idx="1212">
                  <c:v>99.867999999999995</c:v>
                </c:pt>
                <c:pt idx="1213">
                  <c:v>100.8</c:v>
                </c:pt>
                <c:pt idx="1214">
                  <c:v>100.95</c:v>
                </c:pt>
                <c:pt idx="1215">
                  <c:v>101.09</c:v>
                </c:pt>
                <c:pt idx="1216">
                  <c:v>101.54</c:v>
                </c:pt>
                <c:pt idx="1217">
                  <c:v>101.25</c:v>
                </c:pt>
                <c:pt idx="1218">
                  <c:v>100.3</c:v>
                </c:pt>
                <c:pt idx="1219">
                  <c:v>99.626999999999995</c:v>
                </c:pt>
                <c:pt idx="1220">
                  <c:v>100.35</c:v>
                </c:pt>
                <c:pt idx="1221">
                  <c:v>101.18</c:v>
                </c:pt>
                <c:pt idx="1222">
                  <c:v>100.51</c:v>
                </c:pt>
                <c:pt idx="1223">
                  <c:v>99.977000000000004</c:v>
                </c:pt>
                <c:pt idx="1224">
                  <c:v>99.05</c:v>
                </c:pt>
                <c:pt idx="1225">
                  <c:v>98.647999999999996</c:v>
                </c:pt>
                <c:pt idx="1226">
                  <c:v>99.251999999999995</c:v>
                </c:pt>
                <c:pt idx="1227">
                  <c:v>97.141999999999996</c:v>
                </c:pt>
                <c:pt idx="1228">
                  <c:v>97.441999999999993</c:v>
                </c:pt>
                <c:pt idx="1229">
                  <c:v>96.715000000000003</c:v>
                </c:pt>
                <c:pt idx="1230">
                  <c:v>97.274000000000001</c:v>
                </c:pt>
                <c:pt idx="1231">
                  <c:v>97.164000000000001</c:v>
                </c:pt>
                <c:pt idx="1232">
                  <c:v>97.263999999999996</c:v>
                </c:pt>
                <c:pt idx="1233">
                  <c:v>95.628</c:v>
                </c:pt>
                <c:pt idx="1234">
                  <c:v>96.007999999999996</c:v>
                </c:pt>
                <c:pt idx="1235">
                  <c:v>95.153000000000006</c:v>
                </c:pt>
                <c:pt idx="1236">
                  <c:v>93.858000000000004</c:v>
                </c:pt>
                <c:pt idx="1237">
                  <c:v>93.259</c:v>
                </c:pt>
                <c:pt idx="1238">
                  <c:v>93.542000000000002</c:v>
                </c:pt>
                <c:pt idx="1239">
                  <c:v>93.069000000000003</c:v>
                </c:pt>
                <c:pt idx="1240">
                  <c:v>93.433999999999997</c:v>
                </c:pt>
                <c:pt idx="1241">
                  <c:v>92.74</c:v>
                </c:pt>
                <c:pt idx="1242">
                  <c:v>92.813999999999993</c:v>
                </c:pt>
                <c:pt idx="1243">
                  <c:v>91.352000000000004</c:v>
                </c:pt>
                <c:pt idx="1244">
                  <c:v>91.872</c:v>
                </c:pt>
                <c:pt idx="1245">
                  <c:v>92.171000000000006</c:v>
                </c:pt>
                <c:pt idx="1246">
                  <c:v>93.075999999999993</c:v>
                </c:pt>
                <c:pt idx="1247">
                  <c:v>93.8</c:v>
                </c:pt>
                <c:pt idx="1248">
                  <c:v>93.090999999999994</c:v>
                </c:pt>
                <c:pt idx="1249">
                  <c:v>93.700999999999993</c:v>
                </c:pt>
                <c:pt idx="1250">
                  <c:v>94.915999999999997</c:v>
                </c:pt>
                <c:pt idx="1251">
                  <c:v>94.941000000000003</c:v>
                </c:pt>
                <c:pt idx="1252">
                  <c:v>94.391000000000005</c:v>
                </c:pt>
                <c:pt idx="1253">
                  <c:v>93.662000000000006</c:v>
                </c:pt>
                <c:pt idx="1254">
                  <c:v>92.781999999999996</c:v>
                </c:pt>
                <c:pt idx="1255">
                  <c:v>92.885000000000005</c:v>
                </c:pt>
                <c:pt idx="1256">
                  <c:v>93.900999999999996</c:v>
                </c:pt>
                <c:pt idx="1257">
                  <c:v>93.932000000000002</c:v>
                </c:pt>
                <c:pt idx="1258">
                  <c:v>93.346999999999994</c:v>
                </c:pt>
                <c:pt idx="1259">
                  <c:v>92.123999999999995</c:v>
                </c:pt>
                <c:pt idx="1260">
                  <c:v>91.948999999999998</c:v>
                </c:pt>
                <c:pt idx="1261">
                  <c:v>90.974000000000004</c:v>
                </c:pt>
                <c:pt idx="1262">
                  <c:v>90.572000000000003</c:v>
                </c:pt>
                <c:pt idx="1263">
                  <c:v>89.066999999999993</c:v>
                </c:pt>
                <c:pt idx="1264">
                  <c:v>89.194999999999993</c:v>
                </c:pt>
                <c:pt idx="1265">
                  <c:v>90.441999999999993</c:v>
                </c:pt>
                <c:pt idx="1266">
                  <c:v>89.078000000000003</c:v>
                </c:pt>
                <c:pt idx="1267">
                  <c:v>89.882999999999996</c:v>
                </c:pt>
                <c:pt idx="1268">
                  <c:v>89.935000000000002</c:v>
                </c:pt>
                <c:pt idx="1269">
                  <c:v>90.093000000000004</c:v>
                </c:pt>
                <c:pt idx="1270">
                  <c:v>90.233000000000004</c:v>
                </c:pt>
                <c:pt idx="1271">
                  <c:v>89.436000000000007</c:v>
                </c:pt>
                <c:pt idx="1272">
                  <c:v>89.974000000000004</c:v>
                </c:pt>
                <c:pt idx="1273">
                  <c:v>90.108000000000004</c:v>
                </c:pt>
                <c:pt idx="1274">
                  <c:v>89.8</c:v>
                </c:pt>
                <c:pt idx="1275">
                  <c:v>90.316000000000003</c:v>
                </c:pt>
                <c:pt idx="1276">
                  <c:v>91.542000000000002</c:v>
                </c:pt>
                <c:pt idx="1277">
                  <c:v>92.566000000000003</c:v>
                </c:pt>
                <c:pt idx="1278">
                  <c:v>92.537000000000006</c:v>
                </c:pt>
                <c:pt idx="1279">
                  <c:v>93.637</c:v>
                </c:pt>
                <c:pt idx="1280">
                  <c:v>94.253</c:v>
                </c:pt>
                <c:pt idx="1281">
                  <c:v>94.156000000000006</c:v>
                </c:pt>
                <c:pt idx="1282">
                  <c:v>93.534999999999997</c:v>
                </c:pt>
                <c:pt idx="1283">
                  <c:v>94.787999999999997</c:v>
                </c:pt>
                <c:pt idx="1284">
                  <c:v>94.52</c:v>
                </c:pt>
                <c:pt idx="1285">
                  <c:v>94.47</c:v>
                </c:pt>
                <c:pt idx="1286">
                  <c:v>93.962999999999994</c:v>
                </c:pt>
                <c:pt idx="1287">
                  <c:v>94.677000000000007</c:v>
                </c:pt>
                <c:pt idx="1288">
                  <c:v>94.475999999999999</c:v>
                </c:pt>
                <c:pt idx="1289">
                  <c:v>94.668999999999997</c:v>
                </c:pt>
                <c:pt idx="1290">
                  <c:v>95.161000000000001</c:v>
                </c:pt>
                <c:pt idx="1291">
                  <c:v>96.356999999999999</c:v>
                </c:pt>
                <c:pt idx="1292">
                  <c:v>96.695999999999998</c:v>
                </c:pt>
                <c:pt idx="1293">
                  <c:v>95.146000000000001</c:v>
                </c:pt>
                <c:pt idx="1294">
                  <c:v>95.14</c:v>
                </c:pt>
                <c:pt idx="1295">
                  <c:v>95.364999999999995</c:v>
                </c:pt>
                <c:pt idx="1296">
                  <c:v>94.927000000000007</c:v>
                </c:pt>
                <c:pt idx="1297">
                  <c:v>94.22</c:v>
                </c:pt>
                <c:pt idx="1298">
                  <c:v>95.132000000000005</c:v>
                </c:pt>
                <c:pt idx="1299">
                  <c:v>95.762</c:v>
                </c:pt>
                <c:pt idx="1300">
                  <c:v>95.221000000000004</c:v>
                </c:pt>
                <c:pt idx="1301">
                  <c:v>95.712999999999994</c:v>
                </c:pt>
                <c:pt idx="1302">
                  <c:v>96.358999999999995</c:v>
                </c:pt>
                <c:pt idx="1303">
                  <c:v>96.542000000000002</c:v>
                </c:pt>
                <c:pt idx="1304">
                  <c:v>96.905000000000001</c:v>
                </c:pt>
                <c:pt idx="1305">
                  <c:v>96.465000000000003</c:v>
                </c:pt>
                <c:pt idx="1306">
                  <c:v>96.915999999999997</c:v>
                </c:pt>
                <c:pt idx="1307">
                  <c:v>96.786000000000001</c:v>
                </c:pt>
              </c:numCache>
            </c:numRef>
          </c:val>
          <c:smooth val="0"/>
          <c:extLst>
            <c:ext xmlns:c16="http://schemas.microsoft.com/office/drawing/2014/chart" uri="{C3380CC4-5D6E-409C-BE32-E72D297353CC}">
              <c16:uniqueId val="{00000000-2DDE-5B4D-B55E-9C5B8B73DCEE}"/>
            </c:ext>
          </c:extLst>
        </c:ser>
        <c:dLbls>
          <c:showLegendKey val="0"/>
          <c:showVal val="0"/>
          <c:showCatName val="0"/>
          <c:showSerName val="0"/>
          <c:showPercent val="0"/>
          <c:showBubbleSize val="0"/>
        </c:dLbls>
        <c:marker val="1"/>
        <c:smooth val="0"/>
        <c:axId val="63129472"/>
        <c:axId val="63131008"/>
      </c:lineChart>
      <c:lineChart>
        <c:grouping val="standard"/>
        <c:varyColors val="0"/>
        <c:ser>
          <c:idx val="0"/>
          <c:order val="0"/>
          <c:tx>
            <c:strRef>
              <c:f>DXYvsJPEGCOMP!$B$1</c:f>
              <c:strCache>
                <c:ptCount val="1"/>
                <c:pt idx="0">
                  <c:v>JPEGCOMP</c:v>
                </c:pt>
              </c:strCache>
            </c:strRef>
          </c:tx>
          <c:spPr>
            <a:ln>
              <a:solidFill>
                <a:srgbClr val="C00000"/>
              </a:solidFill>
            </a:ln>
          </c:spPr>
          <c:marker>
            <c:symbol val="none"/>
          </c:marker>
          <c:cat>
            <c:numRef>
              <c:f>DXYvsJPEGCOMP!$A$2:$A$1309</c:f>
              <c:numCache>
                <c:formatCode>m/d/yyyy</c:formatCode>
                <c:ptCount val="1308"/>
                <c:pt idx="0">
                  <c:v>34334</c:v>
                </c:pt>
                <c:pt idx="1">
                  <c:v>34341</c:v>
                </c:pt>
                <c:pt idx="2">
                  <c:v>34348</c:v>
                </c:pt>
                <c:pt idx="3">
                  <c:v>34355</c:v>
                </c:pt>
                <c:pt idx="4">
                  <c:v>34362</c:v>
                </c:pt>
                <c:pt idx="5">
                  <c:v>34369</c:v>
                </c:pt>
                <c:pt idx="6">
                  <c:v>34376</c:v>
                </c:pt>
                <c:pt idx="7">
                  <c:v>34383</c:v>
                </c:pt>
                <c:pt idx="8">
                  <c:v>34390</c:v>
                </c:pt>
                <c:pt idx="9">
                  <c:v>34397</c:v>
                </c:pt>
                <c:pt idx="10">
                  <c:v>34404</c:v>
                </c:pt>
                <c:pt idx="11">
                  <c:v>34411</c:v>
                </c:pt>
                <c:pt idx="12">
                  <c:v>34418</c:v>
                </c:pt>
                <c:pt idx="13">
                  <c:v>34424</c:v>
                </c:pt>
                <c:pt idx="14">
                  <c:v>34432</c:v>
                </c:pt>
                <c:pt idx="15">
                  <c:v>34439</c:v>
                </c:pt>
                <c:pt idx="16">
                  <c:v>34446</c:v>
                </c:pt>
                <c:pt idx="17">
                  <c:v>34453</c:v>
                </c:pt>
                <c:pt idx="18">
                  <c:v>34460</c:v>
                </c:pt>
                <c:pt idx="19">
                  <c:v>34467</c:v>
                </c:pt>
                <c:pt idx="20">
                  <c:v>34474</c:v>
                </c:pt>
                <c:pt idx="21">
                  <c:v>34481</c:v>
                </c:pt>
                <c:pt idx="22">
                  <c:v>34488</c:v>
                </c:pt>
                <c:pt idx="23">
                  <c:v>34495</c:v>
                </c:pt>
                <c:pt idx="24">
                  <c:v>34502</c:v>
                </c:pt>
                <c:pt idx="25">
                  <c:v>34509</c:v>
                </c:pt>
                <c:pt idx="26">
                  <c:v>34516</c:v>
                </c:pt>
                <c:pt idx="27">
                  <c:v>34523</c:v>
                </c:pt>
                <c:pt idx="28">
                  <c:v>34530</c:v>
                </c:pt>
                <c:pt idx="29">
                  <c:v>34537</c:v>
                </c:pt>
                <c:pt idx="30">
                  <c:v>34544</c:v>
                </c:pt>
                <c:pt idx="31">
                  <c:v>34551</c:v>
                </c:pt>
                <c:pt idx="32">
                  <c:v>34558</c:v>
                </c:pt>
                <c:pt idx="33">
                  <c:v>34565</c:v>
                </c:pt>
                <c:pt idx="34">
                  <c:v>34572</c:v>
                </c:pt>
                <c:pt idx="35">
                  <c:v>34579</c:v>
                </c:pt>
                <c:pt idx="36">
                  <c:v>34586</c:v>
                </c:pt>
                <c:pt idx="37">
                  <c:v>34593</c:v>
                </c:pt>
                <c:pt idx="38">
                  <c:v>34600</c:v>
                </c:pt>
                <c:pt idx="39">
                  <c:v>34607</c:v>
                </c:pt>
                <c:pt idx="40">
                  <c:v>34614</c:v>
                </c:pt>
                <c:pt idx="41">
                  <c:v>34621</c:v>
                </c:pt>
                <c:pt idx="42">
                  <c:v>34628</c:v>
                </c:pt>
                <c:pt idx="43">
                  <c:v>34635</c:v>
                </c:pt>
                <c:pt idx="44">
                  <c:v>34642</c:v>
                </c:pt>
                <c:pt idx="45">
                  <c:v>34648</c:v>
                </c:pt>
                <c:pt idx="46">
                  <c:v>34656</c:v>
                </c:pt>
                <c:pt idx="47">
                  <c:v>34663</c:v>
                </c:pt>
                <c:pt idx="48">
                  <c:v>34670</c:v>
                </c:pt>
                <c:pt idx="49">
                  <c:v>34677</c:v>
                </c:pt>
                <c:pt idx="50">
                  <c:v>34684</c:v>
                </c:pt>
                <c:pt idx="51">
                  <c:v>34691</c:v>
                </c:pt>
                <c:pt idx="52">
                  <c:v>34698</c:v>
                </c:pt>
                <c:pt idx="53">
                  <c:v>34705</c:v>
                </c:pt>
                <c:pt idx="54">
                  <c:v>34712</c:v>
                </c:pt>
                <c:pt idx="55">
                  <c:v>34719</c:v>
                </c:pt>
                <c:pt idx="56">
                  <c:v>34726</c:v>
                </c:pt>
                <c:pt idx="57">
                  <c:v>34733</c:v>
                </c:pt>
                <c:pt idx="58">
                  <c:v>34740</c:v>
                </c:pt>
                <c:pt idx="59">
                  <c:v>34747</c:v>
                </c:pt>
                <c:pt idx="60">
                  <c:v>34754</c:v>
                </c:pt>
                <c:pt idx="61">
                  <c:v>34761</c:v>
                </c:pt>
                <c:pt idx="62">
                  <c:v>34768</c:v>
                </c:pt>
                <c:pt idx="63">
                  <c:v>34775</c:v>
                </c:pt>
                <c:pt idx="64">
                  <c:v>34782</c:v>
                </c:pt>
                <c:pt idx="65">
                  <c:v>34789</c:v>
                </c:pt>
                <c:pt idx="66">
                  <c:v>34796</c:v>
                </c:pt>
                <c:pt idx="67">
                  <c:v>34802</c:v>
                </c:pt>
                <c:pt idx="68">
                  <c:v>34810</c:v>
                </c:pt>
                <c:pt idx="69">
                  <c:v>34817</c:v>
                </c:pt>
                <c:pt idx="70">
                  <c:v>34824</c:v>
                </c:pt>
                <c:pt idx="71">
                  <c:v>34831</c:v>
                </c:pt>
                <c:pt idx="72">
                  <c:v>34838</c:v>
                </c:pt>
                <c:pt idx="73">
                  <c:v>34845</c:v>
                </c:pt>
                <c:pt idx="74">
                  <c:v>34852</c:v>
                </c:pt>
                <c:pt idx="75">
                  <c:v>34859</c:v>
                </c:pt>
                <c:pt idx="76">
                  <c:v>34866</c:v>
                </c:pt>
                <c:pt idx="77">
                  <c:v>34873</c:v>
                </c:pt>
                <c:pt idx="78">
                  <c:v>34880</c:v>
                </c:pt>
                <c:pt idx="79">
                  <c:v>34887</c:v>
                </c:pt>
                <c:pt idx="80">
                  <c:v>34894</c:v>
                </c:pt>
                <c:pt idx="81">
                  <c:v>34901</c:v>
                </c:pt>
                <c:pt idx="82">
                  <c:v>34908</c:v>
                </c:pt>
                <c:pt idx="83">
                  <c:v>34915</c:v>
                </c:pt>
                <c:pt idx="84">
                  <c:v>34922</c:v>
                </c:pt>
                <c:pt idx="85">
                  <c:v>34929</c:v>
                </c:pt>
                <c:pt idx="86">
                  <c:v>34936</c:v>
                </c:pt>
                <c:pt idx="87">
                  <c:v>34943</c:v>
                </c:pt>
                <c:pt idx="88">
                  <c:v>34950</c:v>
                </c:pt>
                <c:pt idx="89">
                  <c:v>34957</c:v>
                </c:pt>
                <c:pt idx="90">
                  <c:v>34964</c:v>
                </c:pt>
                <c:pt idx="91">
                  <c:v>34971</c:v>
                </c:pt>
                <c:pt idx="92">
                  <c:v>34978</c:v>
                </c:pt>
                <c:pt idx="93">
                  <c:v>34985</c:v>
                </c:pt>
                <c:pt idx="94">
                  <c:v>34992</c:v>
                </c:pt>
                <c:pt idx="95">
                  <c:v>34999</c:v>
                </c:pt>
                <c:pt idx="96">
                  <c:v>35006</c:v>
                </c:pt>
                <c:pt idx="97">
                  <c:v>35013</c:v>
                </c:pt>
                <c:pt idx="98">
                  <c:v>35020</c:v>
                </c:pt>
                <c:pt idx="99">
                  <c:v>35027</c:v>
                </c:pt>
                <c:pt idx="100">
                  <c:v>35034</c:v>
                </c:pt>
                <c:pt idx="101">
                  <c:v>35041</c:v>
                </c:pt>
                <c:pt idx="102">
                  <c:v>35048</c:v>
                </c:pt>
                <c:pt idx="103">
                  <c:v>35055</c:v>
                </c:pt>
                <c:pt idx="104">
                  <c:v>35062</c:v>
                </c:pt>
                <c:pt idx="105">
                  <c:v>35069</c:v>
                </c:pt>
                <c:pt idx="106">
                  <c:v>35076</c:v>
                </c:pt>
                <c:pt idx="107">
                  <c:v>35083</c:v>
                </c:pt>
                <c:pt idx="108">
                  <c:v>35090</c:v>
                </c:pt>
                <c:pt idx="109">
                  <c:v>35097</c:v>
                </c:pt>
                <c:pt idx="110">
                  <c:v>35104</c:v>
                </c:pt>
                <c:pt idx="111">
                  <c:v>35111</c:v>
                </c:pt>
                <c:pt idx="112">
                  <c:v>35118</c:v>
                </c:pt>
                <c:pt idx="113">
                  <c:v>35125</c:v>
                </c:pt>
                <c:pt idx="114">
                  <c:v>35132</c:v>
                </c:pt>
                <c:pt idx="115">
                  <c:v>35139</c:v>
                </c:pt>
                <c:pt idx="116">
                  <c:v>35146</c:v>
                </c:pt>
                <c:pt idx="117">
                  <c:v>35153</c:v>
                </c:pt>
                <c:pt idx="118">
                  <c:v>35159</c:v>
                </c:pt>
                <c:pt idx="119">
                  <c:v>35167</c:v>
                </c:pt>
                <c:pt idx="120">
                  <c:v>35174</c:v>
                </c:pt>
                <c:pt idx="121">
                  <c:v>35181</c:v>
                </c:pt>
                <c:pt idx="122">
                  <c:v>35188</c:v>
                </c:pt>
                <c:pt idx="123">
                  <c:v>35195</c:v>
                </c:pt>
                <c:pt idx="124">
                  <c:v>35202</c:v>
                </c:pt>
                <c:pt idx="125">
                  <c:v>35209</c:v>
                </c:pt>
                <c:pt idx="126">
                  <c:v>35216</c:v>
                </c:pt>
                <c:pt idx="127">
                  <c:v>35223</c:v>
                </c:pt>
                <c:pt idx="128">
                  <c:v>35230</c:v>
                </c:pt>
                <c:pt idx="129">
                  <c:v>35237</c:v>
                </c:pt>
                <c:pt idx="130">
                  <c:v>35244</c:v>
                </c:pt>
                <c:pt idx="131">
                  <c:v>35251</c:v>
                </c:pt>
                <c:pt idx="132">
                  <c:v>35258</c:v>
                </c:pt>
                <c:pt idx="133">
                  <c:v>35265</c:v>
                </c:pt>
                <c:pt idx="134">
                  <c:v>35272</c:v>
                </c:pt>
                <c:pt idx="135">
                  <c:v>35279</c:v>
                </c:pt>
                <c:pt idx="136">
                  <c:v>35286</c:v>
                </c:pt>
                <c:pt idx="137">
                  <c:v>35293</c:v>
                </c:pt>
                <c:pt idx="138">
                  <c:v>35300</c:v>
                </c:pt>
                <c:pt idx="139">
                  <c:v>35307</c:v>
                </c:pt>
                <c:pt idx="140">
                  <c:v>35314</c:v>
                </c:pt>
                <c:pt idx="141">
                  <c:v>35321</c:v>
                </c:pt>
                <c:pt idx="142">
                  <c:v>35328</c:v>
                </c:pt>
                <c:pt idx="143">
                  <c:v>35335</c:v>
                </c:pt>
                <c:pt idx="144">
                  <c:v>35342</c:v>
                </c:pt>
                <c:pt idx="145">
                  <c:v>35349</c:v>
                </c:pt>
                <c:pt idx="146">
                  <c:v>35356</c:v>
                </c:pt>
                <c:pt idx="147">
                  <c:v>35363</c:v>
                </c:pt>
                <c:pt idx="148">
                  <c:v>35370</c:v>
                </c:pt>
                <c:pt idx="149">
                  <c:v>35377</c:v>
                </c:pt>
                <c:pt idx="150">
                  <c:v>35384</c:v>
                </c:pt>
                <c:pt idx="151">
                  <c:v>35391</c:v>
                </c:pt>
                <c:pt idx="152">
                  <c:v>35398</c:v>
                </c:pt>
                <c:pt idx="153">
                  <c:v>35405</c:v>
                </c:pt>
                <c:pt idx="154">
                  <c:v>35412</c:v>
                </c:pt>
                <c:pt idx="155">
                  <c:v>35419</c:v>
                </c:pt>
                <c:pt idx="156">
                  <c:v>35426</c:v>
                </c:pt>
                <c:pt idx="157">
                  <c:v>35430</c:v>
                </c:pt>
                <c:pt idx="158">
                  <c:v>35433</c:v>
                </c:pt>
                <c:pt idx="159">
                  <c:v>35440</c:v>
                </c:pt>
                <c:pt idx="160">
                  <c:v>35447</c:v>
                </c:pt>
                <c:pt idx="161">
                  <c:v>35454</c:v>
                </c:pt>
                <c:pt idx="162">
                  <c:v>35461</c:v>
                </c:pt>
                <c:pt idx="163">
                  <c:v>35468</c:v>
                </c:pt>
                <c:pt idx="164">
                  <c:v>35475</c:v>
                </c:pt>
                <c:pt idx="165">
                  <c:v>35482</c:v>
                </c:pt>
                <c:pt idx="166">
                  <c:v>35489</c:v>
                </c:pt>
                <c:pt idx="167">
                  <c:v>35496</c:v>
                </c:pt>
                <c:pt idx="168">
                  <c:v>35503</c:v>
                </c:pt>
                <c:pt idx="169">
                  <c:v>35510</c:v>
                </c:pt>
                <c:pt idx="170">
                  <c:v>35516</c:v>
                </c:pt>
                <c:pt idx="171">
                  <c:v>35524</c:v>
                </c:pt>
                <c:pt idx="172">
                  <c:v>35531</c:v>
                </c:pt>
                <c:pt idx="173">
                  <c:v>35538</c:v>
                </c:pt>
                <c:pt idx="174">
                  <c:v>35545</c:v>
                </c:pt>
                <c:pt idx="175">
                  <c:v>35552</c:v>
                </c:pt>
                <c:pt idx="176">
                  <c:v>35559</c:v>
                </c:pt>
                <c:pt idx="177">
                  <c:v>35566</c:v>
                </c:pt>
                <c:pt idx="178">
                  <c:v>35573</c:v>
                </c:pt>
                <c:pt idx="179">
                  <c:v>35580</c:v>
                </c:pt>
                <c:pt idx="180">
                  <c:v>35587</c:v>
                </c:pt>
                <c:pt idx="181">
                  <c:v>35594</c:v>
                </c:pt>
                <c:pt idx="182">
                  <c:v>35601</c:v>
                </c:pt>
                <c:pt idx="183">
                  <c:v>35608</c:v>
                </c:pt>
                <c:pt idx="184">
                  <c:v>35614</c:v>
                </c:pt>
                <c:pt idx="185">
                  <c:v>35622</c:v>
                </c:pt>
                <c:pt idx="186">
                  <c:v>35629</c:v>
                </c:pt>
                <c:pt idx="187">
                  <c:v>35636</c:v>
                </c:pt>
                <c:pt idx="188">
                  <c:v>35643</c:v>
                </c:pt>
                <c:pt idx="189">
                  <c:v>35650</c:v>
                </c:pt>
                <c:pt idx="190">
                  <c:v>35657</c:v>
                </c:pt>
                <c:pt idx="191">
                  <c:v>35664</c:v>
                </c:pt>
                <c:pt idx="192">
                  <c:v>35671</c:v>
                </c:pt>
                <c:pt idx="193">
                  <c:v>35678</c:v>
                </c:pt>
                <c:pt idx="194">
                  <c:v>35685</c:v>
                </c:pt>
                <c:pt idx="195">
                  <c:v>35692</c:v>
                </c:pt>
                <c:pt idx="196">
                  <c:v>35699</c:v>
                </c:pt>
                <c:pt idx="197">
                  <c:v>35706</c:v>
                </c:pt>
                <c:pt idx="198">
                  <c:v>35713</c:v>
                </c:pt>
                <c:pt idx="199">
                  <c:v>35720</c:v>
                </c:pt>
                <c:pt idx="200">
                  <c:v>35727</c:v>
                </c:pt>
                <c:pt idx="201">
                  <c:v>35734</c:v>
                </c:pt>
                <c:pt idx="202">
                  <c:v>35741</c:v>
                </c:pt>
                <c:pt idx="203">
                  <c:v>35748</c:v>
                </c:pt>
                <c:pt idx="204">
                  <c:v>35755</c:v>
                </c:pt>
                <c:pt idx="205">
                  <c:v>35762</c:v>
                </c:pt>
                <c:pt idx="206">
                  <c:v>35769</c:v>
                </c:pt>
                <c:pt idx="207">
                  <c:v>35776</c:v>
                </c:pt>
                <c:pt idx="208">
                  <c:v>35783</c:v>
                </c:pt>
                <c:pt idx="209">
                  <c:v>35790</c:v>
                </c:pt>
                <c:pt idx="210">
                  <c:v>35795</c:v>
                </c:pt>
                <c:pt idx="211">
                  <c:v>35797</c:v>
                </c:pt>
                <c:pt idx="212">
                  <c:v>35804</c:v>
                </c:pt>
                <c:pt idx="213">
                  <c:v>35811</c:v>
                </c:pt>
                <c:pt idx="214">
                  <c:v>35818</c:v>
                </c:pt>
                <c:pt idx="215">
                  <c:v>35825</c:v>
                </c:pt>
                <c:pt idx="216">
                  <c:v>35832</c:v>
                </c:pt>
                <c:pt idx="217">
                  <c:v>35839</c:v>
                </c:pt>
                <c:pt idx="218">
                  <c:v>35846</c:v>
                </c:pt>
                <c:pt idx="219">
                  <c:v>35853</c:v>
                </c:pt>
                <c:pt idx="220">
                  <c:v>35860</c:v>
                </c:pt>
                <c:pt idx="221">
                  <c:v>35867</c:v>
                </c:pt>
                <c:pt idx="222">
                  <c:v>35874</c:v>
                </c:pt>
                <c:pt idx="223">
                  <c:v>35881</c:v>
                </c:pt>
                <c:pt idx="224">
                  <c:v>35888</c:v>
                </c:pt>
                <c:pt idx="225">
                  <c:v>35894</c:v>
                </c:pt>
                <c:pt idx="226">
                  <c:v>35902</c:v>
                </c:pt>
                <c:pt idx="227">
                  <c:v>35909</c:v>
                </c:pt>
                <c:pt idx="228">
                  <c:v>35916</c:v>
                </c:pt>
                <c:pt idx="229">
                  <c:v>35923</c:v>
                </c:pt>
                <c:pt idx="230">
                  <c:v>35930</c:v>
                </c:pt>
                <c:pt idx="231">
                  <c:v>35937</c:v>
                </c:pt>
                <c:pt idx="232">
                  <c:v>35944</c:v>
                </c:pt>
                <c:pt idx="233">
                  <c:v>35951</c:v>
                </c:pt>
                <c:pt idx="234">
                  <c:v>35958</c:v>
                </c:pt>
                <c:pt idx="235">
                  <c:v>35965</c:v>
                </c:pt>
                <c:pt idx="236">
                  <c:v>35972</c:v>
                </c:pt>
                <c:pt idx="237">
                  <c:v>35978</c:v>
                </c:pt>
                <c:pt idx="238">
                  <c:v>35986</c:v>
                </c:pt>
                <c:pt idx="239">
                  <c:v>35993</c:v>
                </c:pt>
                <c:pt idx="240">
                  <c:v>36000</c:v>
                </c:pt>
                <c:pt idx="241">
                  <c:v>36007</c:v>
                </c:pt>
                <c:pt idx="242">
                  <c:v>36014</c:v>
                </c:pt>
                <c:pt idx="243">
                  <c:v>36021</c:v>
                </c:pt>
                <c:pt idx="244">
                  <c:v>36028</c:v>
                </c:pt>
                <c:pt idx="245">
                  <c:v>36035</c:v>
                </c:pt>
                <c:pt idx="246">
                  <c:v>36042</c:v>
                </c:pt>
                <c:pt idx="247">
                  <c:v>36049</c:v>
                </c:pt>
                <c:pt idx="248">
                  <c:v>36056</c:v>
                </c:pt>
                <c:pt idx="249">
                  <c:v>36063</c:v>
                </c:pt>
                <c:pt idx="250">
                  <c:v>36070</c:v>
                </c:pt>
                <c:pt idx="251">
                  <c:v>36077</c:v>
                </c:pt>
                <c:pt idx="252">
                  <c:v>36084</c:v>
                </c:pt>
                <c:pt idx="253">
                  <c:v>36091</c:v>
                </c:pt>
                <c:pt idx="254">
                  <c:v>36098</c:v>
                </c:pt>
                <c:pt idx="255">
                  <c:v>36105</c:v>
                </c:pt>
                <c:pt idx="256">
                  <c:v>36112</c:v>
                </c:pt>
                <c:pt idx="257">
                  <c:v>36119</c:v>
                </c:pt>
                <c:pt idx="258">
                  <c:v>36126</c:v>
                </c:pt>
                <c:pt idx="259">
                  <c:v>36133</c:v>
                </c:pt>
                <c:pt idx="260">
                  <c:v>36140</c:v>
                </c:pt>
                <c:pt idx="261">
                  <c:v>36147</c:v>
                </c:pt>
                <c:pt idx="262">
                  <c:v>36153</c:v>
                </c:pt>
                <c:pt idx="263">
                  <c:v>36160</c:v>
                </c:pt>
                <c:pt idx="264">
                  <c:v>36168</c:v>
                </c:pt>
                <c:pt idx="265">
                  <c:v>36175</c:v>
                </c:pt>
                <c:pt idx="266">
                  <c:v>36182</c:v>
                </c:pt>
                <c:pt idx="267">
                  <c:v>36189</c:v>
                </c:pt>
                <c:pt idx="268">
                  <c:v>36196</c:v>
                </c:pt>
                <c:pt idx="269">
                  <c:v>36203</c:v>
                </c:pt>
                <c:pt idx="270">
                  <c:v>36210</c:v>
                </c:pt>
                <c:pt idx="271">
                  <c:v>36217</c:v>
                </c:pt>
                <c:pt idx="272">
                  <c:v>36224</c:v>
                </c:pt>
                <c:pt idx="273">
                  <c:v>36231</c:v>
                </c:pt>
                <c:pt idx="274">
                  <c:v>36238</c:v>
                </c:pt>
                <c:pt idx="275">
                  <c:v>36245</c:v>
                </c:pt>
                <c:pt idx="276">
                  <c:v>36251</c:v>
                </c:pt>
                <c:pt idx="277">
                  <c:v>36259</c:v>
                </c:pt>
                <c:pt idx="278">
                  <c:v>36266</c:v>
                </c:pt>
                <c:pt idx="279">
                  <c:v>36273</c:v>
                </c:pt>
                <c:pt idx="280">
                  <c:v>36280</c:v>
                </c:pt>
                <c:pt idx="281">
                  <c:v>36287</c:v>
                </c:pt>
                <c:pt idx="282">
                  <c:v>36294</c:v>
                </c:pt>
                <c:pt idx="283">
                  <c:v>36301</c:v>
                </c:pt>
                <c:pt idx="284">
                  <c:v>36308</c:v>
                </c:pt>
                <c:pt idx="285">
                  <c:v>36315</c:v>
                </c:pt>
                <c:pt idx="286">
                  <c:v>36322</c:v>
                </c:pt>
                <c:pt idx="287">
                  <c:v>36329</c:v>
                </c:pt>
                <c:pt idx="288">
                  <c:v>36336</c:v>
                </c:pt>
                <c:pt idx="289">
                  <c:v>36343</c:v>
                </c:pt>
                <c:pt idx="290">
                  <c:v>36350</c:v>
                </c:pt>
                <c:pt idx="291">
                  <c:v>36357</c:v>
                </c:pt>
                <c:pt idx="292">
                  <c:v>36364</c:v>
                </c:pt>
                <c:pt idx="293">
                  <c:v>36371</c:v>
                </c:pt>
                <c:pt idx="294">
                  <c:v>36378</c:v>
                </c:pt>
                <c:pt idx="295">
                  <c:v>36385</c:v>
                </c:pt>
                <c:pt idx="296">
                  <c:v>36392</c:v>
                </c:pt>
                <c:pt idx="297">
                  <c:v>36399</c:v>
                </c:pt>
                <c:pt idx="298">
                  <c:v>36406</c:v>
                </c:pt>
                <c:pt idx="299">
                  <c:v>36413</c:v>
                </c:pt>
                <c:pt idx="300">
                  <c:v>36420</c:v>
                </c:pt>
                <c:pt idx="301">
                  <c:v>36427</c:v>
                </c:pt>
                <c:pt idx="302">
                  <c:v>36434</c:v>
                </c:pt>
                <c:pt idx="303">
                  <c:v>36441</c:v>
                </c:pt>
                <c:pt idx="304">
                  <c:v>36448</c:v>
                </c:pt>
                <c:pt idx="305">
                  <c:v>36455</c:v>
                </c:pt>
                <c:pt idx="306">
                  <c:v>36462</c:v>
                </c:pt>
                <c:pt idx="307">
                  <c:v>36469</c:v>
                </c:pt>
                <c:pt idx="308">
                  <c:v>36476</c:v>
                </c:pt>
                <c:pt idx="309">
                  <c:v>36483</c:v>
                </c:pt>
                <c:pt idx="310">
                  <c:v>36490</c:v>
                </c:pt>
                <c:pt idx="311">
                  <c:v>36497</c:v>
                </c:pt>
                <c:pt idx="312">
                  <c:v>36504</c:v>
                </c:pt>
                <c:pt idx="313">
                  <c:v>36511</c:v>
                </c:pt>
                <c:pt idx="314">
                  <c:v>36517</c:v>
                </c:pt>
                <c:pt idx="315">
                  <c:v>36525</c:v>
                </c:pt>
                <c:pt idx="316">
                  <c:v>36532</c:v>
                </c:pt>
                <c:pt idx="317">
                  <c:v>36539</c:v>
                </c:pt>
                <c:pt idx="318">
                  <c:v>36546</c:v>
                </c:pt>
                <c:pt idx="319">
                  <c:v>36553</c:v>
                </c:pt>
                <c:pt idx="320">
                  <c:v>36560</c:v>
                </c:pt>
                <c:pt idx="321">
                  <c:v>36567</c:v>
                </c:pt>
                <c:pt idx="322">
                  <c:v>36574</c:v>
                </c:pt>
                <c:pt idx="323">
                  <c:v>36581</c:v>
                </c:pt>
                <c:pt idx="324">
                  <c:v>36588</c:v>
                </c:pt>
                <c:pt idx="325">
                  <c:v>36595</c:v>
                </c:pt>
                <c:pt idx="326">
                  <c:v>36602</c:v>
                </c:pt>
                <c:pt idx="327">
                  <c:v>36609</c:v>
                </c:pt>
                <c:pt idx="328">
                  <c:v>36616</c:v>
                </c:pt>
                <c:pt idx="329">
                  <c:v>36623</c:v>
                </c:pt>
                <c:pt idx="330">
                  <c:v>36630</c:v>
                </c:pt>
                <c:pt idx="331">
                  <c:v>36636</c:v>
                </c:pt>
                <c:pt idx="332">
                  <c:v>36644</c:v>
                </c:pt>
                <c:pt idx="333">
                  <c:v>36651</c:v>
                </c:pt>
                <c:pt idx="334">
                  <c:v>36658</c:v>
                </c:pt>
                <c:pt idx="335">
                  <c:v>36665</c:v>
                </c:pt>
                <c:pt idx="336">
                  <c:v>36672</c:v>
                </c:pt>
                <c:pt idx="337">
                  <c:v>36679</c:v>
                </c:pt>
                <c:pt idx="338">
                  <c:v>36686</c:v>
                </c:pt>
                <c:pt idx="339">
                  <c:v>36693</c:v>
                </c:pt>
                <c:pt idx="340">
                  <c:v>36700</c:v>
                </c:pt>
                <c:pt idx="341">
                  <c:v>36707</c:v>
                </c:pt>
                <c:pt idx="342">
                  <c:v>36714</c:v>
                </c:pt>
                <c:pt idx="343">
                  <c:v>36721</c:v>
                </c:pt>
                <c:pt idx="344">
                  <c:v>36728</c:v>
                </c:pt>
                <c:pt idx="345">
                  <c:v>36735</c:v>
                </c:pt>
                <c:pt idx="346">
                  <c:v>36742</c:v>
                </c:pt>
                <c:pt idx="347">
                  <c:v>36749</c:v>
                </c:pt>
                <c:pt idx="348">
                  <c:v>36756</c:v>
                </c:pt>
                <c:pt idx="349">
                  <c:v>36763</c:v>
                </c:pt>
                <c:pt idx="350">
                  <c:v>36770</c:v>
                </c:pt>
                <c:pt idx="351">
                  <c:v>36777</c:v>
                </c:pt>
                <c:pt idx="352">
                  <c:v>36784</c:v>
                </c:pt>
                <c:pt idx="353">
                  <c:v>36791</c:v>
                </c:pt>
                <c:pt idx="354">
                  <c:v>36798</c:v>
                </c:pt>
                <c:pt idx="355">
                  <c:v>36805</c:v>
                </c:pt>
                <c:pt idx="356">
                  <c:v>36812</c:v>
                </c:pt>
                <c:pt idx="357">
                  <c:v>36819</c:v>
                </c:pt>
                <c:pt idx="358">
                  <c:v>36826</c:v>
                </c:pt>
                <c:pt idx="359">
                  <c:v>36833</c:v>
                </c:pt>
                <c:pt idx="360">
                  <c:v>36840</c:v>
                </c:pt>
                <c:pt idx="361">
                  <c:v>36847</c:v>
                </c:pt>
                <c:pt idx="362">
                  <c:v>36854</c:v>
                </c:pt>
                <c:pt idx="363">
                  <c:v>36861</c:v>
                </c:pt>
                <c:pt idx="364">
                  <c:v>36868</c:v>
                </c:pt>
                <c:pt idx="365">
                  <c:v>36875</c:v>
                </c:pt>
                <c:pt idx="366">
                  <c:v>36882</c:v>
                </c:pt>
                <c:pt idx="367">
                  <c:v>36889</c:v>
                </c:pt>
                <c:pt idx="368">
                  <c:v>36896</c:v>
                </c:pt>
                <c:pt idx="369">
                  <c:v>36903</c:v>
                </c:pt>
                <c:pt idx="370">
                  <c:v>36910</c:v>
                </c:pt>
                <c:pt idx="371">
                  <c:v>36917</c:v>
                </c:pt>
                <c:pt idx="372">
                  <c:v>36924</c:v>
                </c:pt>
                <c:pt idx="373">
                  <c:v>36931</c:v>
                </c:pt>
                <c:pt idx="374">
                  <c:v>36938</c:v>
                </c:pt>
                <c:pt idx="375">
                  <c:v>36945</c:v>
                </c:pt>
                <c:pt idx="376">
                  <c:v>36952</c:v>
                </c:pt>
                <c:pt idx="377">
                  <c:v>36959</c:v>
                </c:pt>
                <c:pt idx="378">
                  <c:v>36966</c:v>
                </c:pt>
                <c:pt idx="379">
                  <c:v>36973</c:v>
                </c:pt>
                <c:pt idx="380">
                  <c:v>36980</c:v>
                </c:pt>
                <c:pt idx="381">
                  <c:v>36987</c:v>
                </c:pt>
                <c:pt idx="382">
                  <c:v>36993</c:v>
                </c:pt>
                <c:pt idx="383">
                  <c:v>37001</c:v>
                </c:pt>
                <c:pt idx="384">
                  <c:v>37008</c:v>
                </c:pt>
                <c:pt idx="385">
                  <c:v>37015</c:v>
                </c:pt>
                <c:pt idx="386">
                  <c:v>37022</c:v>
                </c:pt>
                <c:pt idx="387">
                  <c:v>37029</c:v>
                </c:pt>
                <c:pt idx="388">
                  <c:v>37036</c:v>
                </c:pt>
                <c:pt idx="389">
                  <c:v>37043</c:v>
                </c:pt>
                <c:pt idx="390">
                  <c:v>37050</c:v>
                </c:pt>
                <c:pt idx="391">
                  <c:v>37057</c:v>
                </c:pt>
                <c:pt idx="392">
                  <c:v>37064</c:v>
                </c:pt>
                <c:pt idx="393">
                  <c:v>37071</c:v>
                </c:pt>
                <c:pt idx="394">
                  <c:v>37078</c:v>
                </c:pt>
                <c:pt idx="395">
                  <c:v>37085</c:v>
                </c:pt>
                <c:pt idx="396">
                  <c:v>37092</c:v>
                </c:pt>
                <c:pt idx="397">
                  <c:v>37099</c:v>
                </c:pt>
                <c:pt idx="398">
                  <c:v>37106</c:v>
                </c:pt>
                <c:pt idx="399">
                  <c:v>37113</c:v>
                </c:pt>
                <c:pt idx="400">
                  <c:v>37120</c:v>
                </c:pt>
                <c:pt idx="401">
                  <c:v>37127</c:v>
                </c:pt>
                <c:pt idx="402">
                  <c:v>37134</c:v>
                </c:pt>
                <c:pt idx="403">
                  <c:v>37141</c:v>
                </c:pt>
                <c:pt idx="404">
                  <c:v>37148</c:v>
                </c:pt>
                <c:pt idx="405">
                  <c:v>37155</c:v>
                </c:pt>
                <c:pt idx="406">
                  <c:v>37162</c:v>
                </c:pt>
                <c:pt idx="407">
                  <c:v>37169</c:v>
                </c:pt>
                <c:pt idx="408">
                  <c:v>37176</c:v>
                </c:pt>
                <c:pt idx="409">
                  <c:v>37183</c:v>
                </c:pt>
                <c:pt idx="410">
                  <c:v>37190</c:v>
                </c:pt>
                <c:pt idx="411">
                  <c:v>37197</c:v>
                </c:pt>
                <c:pt idx="412">
                  <c:v>37204</c:v>
                </c:pt>
                <c:pt idx="413">
                  <c:v>37211</c:v>
                </c:pt>
                <c:pt idx="414">
                  <c:v>37218</c:v>
                </c:pt>
                <c:pt idx="415">
                  <c:v>37225</c:v>
                </c:pt>
                <c:pt idx="416">
                  <c:v>37232</c:v>
                </c:pt>
                <c:pt idx="417">
                  <c:v>37239</c:v>
                </c:pt>
                <c:pt idx="418">
                  <c:v>37246</c:v>
                </c:pt>
                <c:pt idx="419">
                  <c:v>37253</c:v>
                </c:pt>
                <c:pt idx="420">
                  <c:v>37256</c:v>
                </c:pt>
                <c:pt idx="421">
                  <c:v>37260</c:v>
                </c:pt>
                <c:pt idx="422">
                  <c:v>37267</c:v>
                </c:pt>
                <c:pt idx="423">
                  <c:v>37274</c:v>
                </c:pt>
                <c:pt idx="424">
                  <c:v>37281</c:v>
                </c:pt>
                <c:pt idx="425">
                  <c:v>37288</c:v>
                </c:pt>
                <c:pt idx="426">
                  <c:v>37295</c:v>
                </c:pt>
                <c:pt idx="427">
                  <c:v>37302</c:v>
                </c:pt>
                <c:pt idx="428">
                  <c:v>37309</c:v>
                </c:pt>
                <c:pt idx="429">
                  <c:v>37316</c:v>
                </c:pt>
                <c:pt idx="430">
                  <c:v>37323</c:v>
                </c:pt>
                <c:pt idx="431">
                  <c:v>37330</c:v>
                </c:pt>
                <c:pt idx="432">
                  <c:v>37337</c:v>
                </c:pt>
                <c:pt idx="433">
                  <c:v>37343</c:v>
                </c:pt>
                <c:pt idx="434">
                  <c:v>37351</c:v>
                </c:pt>
                <c:pt idx="435">
                  <c:v>37358</c:v>
                </c:pt>
                <c:pt idx="436">
                  <c:v>37365</c:v>
                </c:pt>
                <c:pt idx="437">
                  <c:v>37372</c:v>
                </c:pt>
                <c:pt idx="438">
                  <c:v>37379</c:v>
                </c:pt>
                <c:pt idx="439">
                  <c:v>37386</c:v>
                </c:pt>
                <c:pt idx="440">
                  <c:v>37393</c:v>
                </c:pt>
                <c:pt idx="441">
                  <c:v>37400</c:v>
                </c:pt>
                <c:pt idx="442">
                  <c:v>37407</c:v>
                </c:pt>
                <c:pt idx="443">
                  <c:v>37414</c:v>
                </c:pt>
                <c:pt idx="444">
                  <c:v>37421</c:v>
                </c:pt>
                <c:pt idx="445">
                  <c:v>37428</c:v>
                </c:pt>
                <c:pt idx="446">
                  <c:v>37435</c:v>
                </c:pt>
                <c:pt idx="447">
                  <c:v>37442</c:v>
                </c:pt>
                <c:pt idx="448">
                  <c:v>37449</c:v>
                </c:pt>
                <c:pt idx="449">
                  <c:v>37456</c:v>
                </c:pt>
                <c:pt idx="450">
                  <c:v>37463</c:v>
                </c:pt>
                <c:pt idx="451">
                  <c:v>37470</c:v>
                </c:pt>
                <c:pt idx="452">
                  <c:v>37477</c:v>
                </c:pt>
                <c:pt idx="453">
                  <c:v>37484</c:v>
                </c:pt>
                <c:pt idx="454">
                  <c:v>37491</c:v>
                </c:pt>
                <c:pt idx="455">
                  <c:v>37498</c:v>
                </c:pt>
                <c:pt idx="456">
                  <c:v>37505</c:v>
                </c:pt>
                <c:pt idx="457">
                  <c:v>37512</c:v>
                </c:pt>
                <c:pt idx="458">
                  <c:v>37519</c:v>
                </c:pt>
                <c:pt idx="459">
                  <c:v>37526</c:v>
                </c:pt>
                <c:pt idx="460">
                  <c:v>37533</c:v>
                </c:pt>
                <c:pt idx="461">
                  <c:v>37540</c:v>
                </c:pt>
                <c:pt idx="462">
                  <c:v>37547</c:v>
                </c:pt>
                <c:pt idx="463">
                  <c:v>37554</c:v>
                </c:pt>
                <c:pt idx="464">
                  <c:v>37561</c:v>
                </c:pt>
                <c:pt idx="465">
                  <c:v>37568</c:v>
                </c:pt>
                <c:pt idx="466">
                  <c:v>37575</c:v>
                </c:pt>
                <c:pt idx="467">
                  <c:v>37582</c:v>
                </c:pt>
                <c:pt idx="468">
                  <c:v>37589</c:v>
                </c:pt>
                <c:pt idx="469">
                  <c:v>37596</c:v>
                </c:pt>
                <c:pt idx="470">
                  <c:v>37603</c:v>
                </c:pt>
                <c:pt idx="471">
                  <c:v>37610</c:v>
                </c:pt>
                <c:pt idx="472">
                  <c:v>37617</c:v>
                </c:pt>
                <c:pt idx="473">
                  <c:v>37621</c:v>
                </c:pt>
                <c:pt idx="474">
                  <c:v>37624</c:v>
                </c:pt>
                <c:pt idx="475">
                  <c:v>37631</c:v>
                </c:pt>
                <c:pt idx="476">
                  <c:v>37638</c:v>
                </c:pt>
                <c:pt idx="477">
                  <c:v>37645</c:v>
                </c:pt>
                <c:pt idx="478">
                  <c:v>37652</c:v>
                </c:pt>
                <c:pt idx="479">
                  <c:v>37659</c:v>
                </c:pt>
                <c:pt idx="480">
                  <c:v>37666</c:v>
                </c:pt>
                <c:pt idx="481">
                  <c:v>37673</c:v>
                </c:pt>
                <c:pt idx="482">
                  <c:v>37680</c:v>
                </c:pt>
                <c:pt idx="483">
                  <c:v>37687</c:v>
                </c:pt>
                <c:pt idx="484">
                  <c:v>37694</c:v>
                </c:pt>
                <c:pt idx="485">
                  <c:v>37701</c:v>
                </c:pt>
                <c:pt idx="486">
                  <c:v>37708</c:v>
                </c:pt>
                <c:pt idx="487">
                  <c:v>37715</c:v>
                </c:pt>
                <c:pt idx="488">
                  <c:v>37722</c:v>
                </c:pt>
                <c:pt idx="489">
                  <c:v>37728</c:v>
                </c:pt>
                <c:pt idx="490">
                  <c:v>37736</c:v>
                </c:pt>
                <c:pt idx="491">
                  <c:v>37743</c:v>
                </c:pt>
                <c:pt idx="492">
                  <c:v>37750</c:v>
                </c:pt>
                <c:pt idx="493">
                  <c:v>37757</c:v>
                </c:pt>
                <c:pt idx="494">
                  <c:v>37764</c:v>
                </c:pt>
                <c:pt idx="495">
                  <c:v>37771</c:v>
                </c:pt>
                <c:pt idx="496">
                  <c:v>37778</c:v>
                </c:pt>
                <c:pt idx="497">
                  <c:v>37785</c:v>
                </c:pt>
                <c:pt idx="498">
                  <c:v>37792</c:v>
                </c:pt>
                <c:pt idx="499">
                  <c:v>37799</c:v>
                </c:pt>
                <c:pt idx="500">
                  <c:v>37805</c:v>
                </c:pt>
                <c:pt idx="501">
                  <c:v>37813</c:v>
                </c:pt>
                <c:pt idx="502">
                  <c:v>37820</c:v>
                </c:pt>
                <c:pt idx="503">
                  <c:v>37827</c:v>
                </c:pt>
                <c:pt idx="504">
                  <c:v>37834</c:v>
                </c:pt>
                <c:pt idx="505">
                  <c:v>37841</c:v>
                </c:pt>
                <c:pt idx="506">
                  <c:v>37848</c:v>
                </c:pt>
                <c:pt idx="507">
                  <c:v>37855</c:v>
                </c:pt>
                <c:pt idx="508">
                  <c:v>37862</c:v>
                </c:pt>
                <c:pt idx="509">
                  <c:v>37869</c:v>
                </c:pt>
                <c:pt idx="510">
                  <c:v>37876</c:v>
                </c:pt>
                <c:pt idx="511">
                  <c:v>37883</c:v>
                </c:pt>
                <c:pt idx="512">
                  <c:v>37890</c:v>
                </c:pt>
                <c:pt idx="513">
                  <c:v>37897</c:v>
                </c:pt>
                <c:pt idx="514">
                  <c:v>37904</c:v>
                </c:pt>
                <c:pt idx="515">
                  <c:v>37911</c:v>
                </c:pt>
                <c:pt idx="516">
                  <c:v>37918</c:v>
                </c:pt>
                <c:pt idx="517">
                  <c:v>37925</c:v>
                </c:pt>
                <c:pt idx="518">
                  <c:v>37932</c:v>
                </c:pt>
                <c:pt idx="519">
                  <c:v>37939</c:v>
                </c:pt>
                <c:pt idx="520">
                  <c:v>37946</c:v>
                </c:pt>
                <c:pt idx="521">
                  <c:v>37953</c:v>
                </c:pt>
                <c:pt idx="522">
                  <c:v>37960</c:v>
                </c:pt>
                <c:pt idx="523">
                  <c:v>37967</c:v>
                </c:pt>
                <c:pt idx="524">
                  <c:v>37974</c:v>
                </c:pt>
                <c:pt idx="525">
                  <c:v>37981</c:v>
                </c:pt>
                <c:pt idx="526">
                  <c:v>37986</c:v>
                </c:pt>
                <c:pt idx="527">
                  <c:v>37988</c:v>
                </c:pt>
                <c:pt idx="528">
                  <c:v>37995</c:v>
                </c:pt>
                <c:pt idx="529">
                  <c:v>38002</c:v>
                </c:pt>
                <c:pt idx="530">
                  <c:v>38009</c:v>
                </c:pt>
                <c:pt idx="531">
                  <c:v>38016</c:v>
                </c:pt>
                <c:pt idx="532">
                  <c:v>38023</c:v>
                </c:pt>
                <c:pt idx="533">
                  <c:v>38030</c:v>
                </c:pt>
                <c:pt idx="534">
                  <c:v>38037</c:v>
                </c:pt>
                <c:pt idx="535">
                  <c:v>38044</c:v>
                </c:pt>
                <c:pt idx="536">
                  <c:v>38051</c:v>
                </c:pt>
                <c:pt idx="537">
                  <c:v>38058</c:v>
                </c:pt>
                <c:pt idx="538">
                  <c:v>38065</c:v>
                </c:pt>
                <c:pt idx="539">
                  <c:v>38072</c:v>
                </c:pt>
                <c:pt idx="540">
                  <c:v>38079</c:v>
                </c:pt>
                <c:pt idx="541">
                  <c:v>38085</c:v>
                </c:pt>
                <c:pt idx="542">
                  <c:v>38093</c:v>
                </c:pt>
                <c:pt idx="543">
                  <c:v>38100</c:v>
                </c:pt>
                <c:pt idx="544">
                  <c:v>38107</c:v>
                </c:pt>
                <c:pt idx="545">
                  <c:v>38114</c:v>
                </c:pt>
                <c:pt idx="546">
                  <c:v>38121</c:v>
                </c:pt>
                <c:pt idx="547">
                  <c:v>38128</c:v>
                </c:pt>
                <c:pt idx="548">
                  <c:v>38135</c:v>
                </c:pt>
                <c:pt idx="549">
                  <c:v>38142</c:v>
                </c:pt>
                <c:pt idx="550">
                  <c:v>38149</c:v>
                </c:pt>
                <c:pt idx="551">
                  <c:v>38156</c:v>
                </c:pt>
                <c:pt idx="552">
                  <c:v>38163</c:v>
                </c:pt>
                <c:pt idx="553">
                  <c:v>38170</c:v>
                </c:pt>
                <c:pt idx="554">
                  <c:v>38177</c:v>
                </c:pt>
                <c:pt idx="555">
                  <c:v>38184</c:v>
                </c:pt>
                <c:pt idx="556">
                  <c:v>38191</c:v>
                </c:pt>
                <c:pt idx="557">
                  <c:v>38198</c:v>
                </c:pt>
                <c:pt idx="558">
                  <c:v>38205</c:v>
                </c:pt>
                <c:pt idx="559">
                  <c:v>38212</c:v>
                </c:pt>
                <c:pt idx="560">
                  <c:v>38219</c:v>
                </c:pt>
                <c:pt idx="561">
                  <c:v>38226</c:v>
                </c:pt>
                <c:pt idx="562">
                  <c:v>38233</c:v>
                </c:pt>
                <c:pt idx="563">
                  <c:v>38240</c:v>
                </c:pt>
                <c:pt idx="564">
                  <c:v>38247</c:v>
                </c:pt>
                <c:pt idx="565">
                  <c:v>38254</c:v>
                </c:pt>
                <c:pt idx="566">
                  <c:v>38261</c:v>
                </c:pt>
                <c:pt idx="567">
                  <c:v>38268</c:v>
                </c:pt>
                <c:pt idx="568">
                  <c:v>38275</c:v>
                </c:pt>
                <c:pt idx="569">
                  <c:v>38282</c:v>
                </c:pt>
                <c:pt idx="570">
                  <c:v>38289</c:v>
                </c:pt>
                <c:pt idx="571">
                  <c:v>38296</c:v>
                </c:pt>
                <c:pt idx="572">
                  <c:v>38303</c:v>
                </c:pt>
                <c:pt idx="573">
                  <c:v>38310</c:v>
                </c:pt>
                <c:pt idx="574">
                  <c:v>38317</c:v>
                </c:pt>
                <c:pt idx="575">
                  <c:v>38324</c:v>
                </c:pt>
                <c:pt idx="576">
                  <c:v>38331</c:v>
                </c:pt>
                <c:pt idx="577">
                  <c:v>38338</c:v>
                </c:pt>
                <c:pt idx="578">
                  <c:v>38344</c:v>
                </c:pt>
                <c:pt idx="579">
                  <c:v>38352</c:v>
                </c:pt>
                <c:pt idx="580">
                  <c:v>38359</c:v>
                </c:pt>
                <c:pt idx="581">
                  <c:v>38366</c:v>
                </c:pt>
                <c:pt idx="582">
                  <c:v>38373</c:v>
                </c:pt>
                <c:pt idx="583">
                  <c:v>38380</c:v>
                </c:pt>
                <c:pt idx="584">
                  <c:v>38387</c:v>
                </c:pt>
                <c:pt idx="585">
                  <c:v>38394</c:v>
                </c:pt>
                <c:pt idx="586">
                  <c:v>38401</c:v>
                </c:pt>
                <c:pt idx="587">
                  <c:v>38408</c:v>
                </c:pt>
                <c:pt idx="588">
                  <c:v>38415</c:v>
                </c:pt>
                <c:pt idx="589">
                  <c:v>38422</c:v>
                </c:pt>
                <c:pt idx="590">
                  <c:v>38429</c:v>
                </c:pt>
                <c:pt idx="591">
                  <c:v>38435</c:v>
                </c:pt>
                <c:pt idx="592">
                  <c:v>38443</c:v>
                </c:pt>
                <c:pt idx="593">
                  <c:v>38450</c:v>
                </c:pt>
                <c:pt idx="594">
                  <c:v>38457</c:v>
                </c:pt>
                <c:pt idx="595">
                  <c:v>38464</c:v>
                </c:pt>
                <c:pt idx="596">
                  <c:v>38471</c:v>
                </c:pt>
                <c:pt idx="597">
                  <c:v>38478</c:v>
                </c:pt>
                <c:pt idx="598">
                  <c:v>38485</c:v>
                </c:pt>
                <c:pt idx="599">
                  <c:v>38492</c:v>
                </c:pt>
                <c:pt idx="600">
                  <c:v>38499</c:v>
                </c:pt>
                <c:pt idx="601">
                  <c:v>38506</c:v>
                </c:pt>
                <c:pt idx="602">
                  <c:v>38513</c:v>
                </c:pt>
                <c:pt idx="603">
                  <c:v>38520</c:v>
                </c:pt>
                <c:pt idx="604">
                  <c:v>38527</c:v>
                </c:pt>
                <c:pt idx="605">
                  <c:v>38534</c:v>
                </c:pt>
                <c:pt idx="606">
                  <c:v>38541</c:v>
                </c:pt>
                <c:pt idx="607">
                  <c:v>38548</c:v>
                </c:pt>
                <c:pt idx="608">
                  <c:v>38555</c:v>
                </c:pt>
                <c:pt idx="609">
                  <c:v>38562</c:v>
                </c:pt>
                <c:pt idx="610">
                  <c:v>38569</c:v>
                </c:pt>
                <c:pt idx="611">
                  <c:v>38576</c:v>
                </c:pt>
                <c:pt idx="612">
                  <c:v>38583</c:v>
                </c:pt>
                <c:pt idx="613">
                  <c:v>38590</c:v>
                </c:pt>
                <c:pt idx="614">
                  <c:v>38597</c:v>
                </c:pt>
                <c:pt idx="615">
                  <c:v>38604</c:v>
                </c:pt>
                <c:pt idx="616">
                  <c:v>38611</c:v>
                </c:pt>
                <c:pt idx="617">
                  <c:v>38618</c:v>
                </c:pt>
                <c:pt idx="618">
                  <c:v>38625</c:v>
                </c:pt>
                <c:pt idx="619">
                  <c:v>38632</c:v>
                </c:pt>
                <c:pt idx="620">
                  <c:v>38639</c:v>
                </c:pt>
                <c:pt idx="621">
                  <c:v>38646</c:v>
                </c:pt>
                <c:pt idx="622">
                  <c:v>38653</c:v>
                </c:pt>
                <c:pt idx="623">
                  <c:v>38660</c:v>
                </c:pt>
                <c:pt idx="624">
                  <c:v>38666</c:v>
                </c:pt>
                <c:pt idx="625">
                  <c:v>38674</c:v>
                </c:pt>
                <c:pt idx="626">
                  <c:v>38681</c:v>
                </c:pt>
                <c:pt idx="627">
                  <c:v>38688</c:v>
                </c:pt>
                <c:pt idx="628">
                  <c:v>38695</c:v>
                </c:pt>
                <c:pt idx="629">
                  <c:v>38702</c:v>
                </c:pt>
                <c:pt idx="630">
                  <c:v>38709</c:v>
                </c:pt>
                <c:pt idx="631">
                  <c:v>38716</c:v>
                </c:pt>
                <c:pt idx="632">
                  <c:v>38723</c:v>
                </c:pt>
                <c:pt idx="633">
                  <c:v>38730</c:v>
                </c:pt>
                <c:pt idx="634">
                  <c:v>38737</c:v>
                </c:pt>
                <c:pt idx="635">
                  <c:v>38744</c:v>
                </c:pt>
                <c:pt idx="636">
                  <c:v>38751</c:v>
                </c:pt>
                <c:pt idx="637">
                  <c:v>38758</c:v>
                </c:pt>
                <c:pt idx="638">
                  <c:v>38765</c:v>
                </c:pt>
                <c:pt idx="639">
                  <c:v>38772</c:v>
                </c:pt>
                <c:pt idx="640">
                  <c:v>38779</c:v>
                </c:pt>
                <c:pt idx="641">
                  <c:v>38786</c:v>
                </c:pt>
                <c:pt idx="642">
                  <c:v>38793</c:v>
                </c:pt>
                <c:pt idx="643">
                  <c:v>38800</c:v>
                </c:pt>
                <c:pt idx="644">
                  <c:v>38807</c:v>
                </c:pt>
                <c:pt idx="645">
                  <c:v>38814</c:v>
                </c:pt>
                <c:pt idx="646">
                  <c:v>38820</c:v>
                </c:pt>
                <c:pt idx="647">
                  <c:v>38828</c:v>
                </c:pt>
                <c:pt idx="648">
                  <c:v>38835</c:v>
                </c:pt>
                <c:pt idx="649">
                  <c:v>38842</c:v>
                </c:pt>
                <c:pt idx="650">
                  <c:v>38849</c:v>
                </c:pt>
                <c:pt idx="651">
                  <c:v>38856</c:v>
                </c:pt>
                <c:pt idx="652">
                  <c:v>38863</c:v>
                </c:pt>
                <c:pt idx="653">
                  <c:v>38870</c:v>
                </c:pt>
                <c:pt idx="654">
                  <c:v>38877</c:v>
                </c:pt>
                <c:pt idx="655">
                  <c:v>38884</c:v>
                </c:pt>
                <c:pt idx="656">
                  <c:v>38891</c:v>
                </c:pt>
                <c:pt idx="657">
                  <c:v>38898</c:v>
                </c:pt>
                <c:pt idx="658">
                  <c:v>38905</c:v>
                </c:pt>
                <c:pt idx="659">
                  <c:v>38912</c:v>
                </c:pt>
                <c:pt idx="660">
                  <c:v>38919</c:v>
                </c:pt>
                <c:pt idx="661">
                  <c:v>38926</c:v>
                </c:pt>
                <c:pt idx="662">
                  <c:v>38933</c:v>
                </c:pt>
                <c:pt idx="663">
                  <c:v>38940</c:v>
                </c:pt>
                <c:pt idx="664">
                  <c:v>38947</c:v>
                </c:pt>
                <c:pt idx="665">
                  <c:v>38954</c:v>
                </c:pt>
                <c:pt idx="666">
                  <c:v>38961</c:v>
                </c:pt>
                <c:pt idx="667">
                  <c:v>38968</c:v>
                </c:pt>
                <c:pt idx="668">
                  <c:v>38975</c:v>
                </c:pt>
                <c:pt idx="669">
                  <c:v>38982</c:v>
                </c:pt>
                <c:pt idx="670">
                  <c:v>38989</c:v>
                </c:pt>
                <c:pt idx="671">
                  <c:v>38996</c:v>
                </c:pt>
                <c:pt idx="672">
                  <c:v>39003</c:v>
                </c:pt>
                <c:pt idx="673">
                  <c:v>39010</c:v>
                </c:pt>
                <c:pt idx="674">
                  <c:v>39017</c:v>
                </c:pt>
                <c:pt idx="675">
                  <c:v>39024</c:v>
                </c:pt>
                <c:pt idx="676">
                  <c:v>39031</c:v>
                </c:pt>
                <c:pt idx="677">
                  <c:v>39038</c:v>
                </c:pt>
                <c:pt idx="678">
                  <c:v>39045</c:v>
                </c:pt>
                <c:pt idx="679">
                  <c:v>39052</c:v>
                </c:pt>
                <c:pt idx="680">
                  <c:v>39059</c:v>
                </c:pt>
                <c:pt idx="681">
                  <c:v>39066</c:v>
                </c:pt>
                <c:pt idx="682">
                  <c:v>39073</c:v>
                </c:pt>
                <c:pt idx="683">
                  <c:v>39080</c:v>
                </c:pt>
                <c:pt idx="684">
                  <c:v>39087</c:v>
                </c:pt>
                <c:pt idx="685">
                  <c:v>39094</c:v>
                </c:pt>
                <c:pt idx="686">
                  <c:v>39101</c:v>
                </c:pt>
                <c:pt idx="687">
                  <c:v>39108</c:v>
                </c:pt>
                <c:pt idx="688">
                  <c:v>39115</c:v>
                </c:pt>
                <c:pt idx="689">
                  <c:v>39122</c:v>
                </c:pt>
                <c:pt idx="690">
                  <c:v>39129</c:v>
                </c:pt>
                <c:pt idx="691">
                  <c:v>39136</c:v>
                </c:pt>
                <c:pt idx="692">
                  <c:v>39143</c:v>
                </c:pt>
                <c:pt idx="693">
                  <c:v>39150</c:v>
                </c:pt>
                <c:pt idx="694">
                  <c:v>39157</c:v>
                </c:pt>
                <c:pt idx="695">
                  <c:v>39164</c:v>
                </c:pt>
                <c:pt idx="696">
                  <c:v>39171</c:v>
                </c:pt>
                <c:pt idx="697">
                  <c:v>39177</c:v>
                </c:pt>
                <c:pt idx="698">
                  <c:v>39185</c:v>
                </c:pt>
                <c:pt idx="699">
                  <c:v>39192</c:v>
                </c:pt>
                <c:pt idx="700">
                  <c:v>39199</c:v>
                </c:pt>
                <c:pt idx="701">
                  <c:v>39206</c:v>
                </c:pt>
                <c:pt idx="702">
                  <c:v>39213</c:v>
                </c:pt>
                <c:pt idx="703">
                  <c:v>39220</c:v>
                </c:pt>
                <c:pt idx="704">
                  <c:v>39227</c:v>
                </c:pt>
                <c:pt idx="705">
                  <c:v>39234</c:v>
                </c:pt>
                <c:pt idx="706">
                  <c:v>39241</c:v>
                </c:pt>
                <c:pt idx="707">
                  <c:v>39248</c:v>
                </c:pt>
                <c:pt idx="708">
                  <c:v>39255</c:v>
                </c:pt>
                <c:pt idx="709">
                  <c:v>39262</c:v>
                </c:pt>
                <c:pt idx="710">
                  <c:v>39269</c:v>
                </c:pt>
                <c:pt idx="711">
                  <c:v>39276</c:v>
                </c:pt>
                <c:pt idx="712">
                  <c:v>39283</c:v>
                </c:pt>
                <c:pt idx="713">
                  <c:v>39290</c:v>
                </c:pt>
                <c:pt idx="714">
                  <c:v>39297</c:v>
                </c:pt>
                <c:pt idx="715">
                  <c:v>39304</c:v>
                </c:pt>
                <c:pt idx="716">
                  <c:v>39311</c:v>
                </c:pt>
                <c:pt idx="717">
                  <c:v>39318</c:v>
                </c:pt>
                <c:pt idx="718">
                  <c:v>39325</c:v>
                </c:pt>
                <c:pt idx="719">
                  <c:v>39332</c:v>
                </c:pt>
                <c:pt idx="720">
                  <c:v>39339</c:v>
                </c:pt>
                <c:pt idx="721">
                  <c:v>39346</c:v>
                </c:pt>
                <c:pt idx="722">
                  <c:v>39353</c:v>
                </c:pt>
                <c:pt idx="723">
                  <c:v>39360</c:v>
                </c:pt>
                <c:pt idx="724">
                  <c:v>39367</c:v>
                </c:pt>
                <c:pt idx="725">
                  <c:v>39374</c:v>
                </c:pt>
                <c:pt idx="726">
                  <c:v>39381</c:v>
                </c:pt>
                <c:pt idx="727">
                  <c:v>39388</c:v>
                </c:pt>
                <c:pt idx="728">
                  <c:v>39395</c:v>
                </c:pt>
                <c:pt idx="729">
                  <c:v>39402</c:v>
                </c:pt>
                <c:pt idx="730">
                  <c:v>39409</c:v>
                </c:pt>
                <c:pt idx="731">
                  <c:v>39416</c:v>
                </c:pt>
                <c:pt idx="732">
                  <c:v>39423</c:v>
                </c:pt>
                <c:pt idx="733">
                  <c:v>39430</c:v>
                </c:pt>
                <c:pt idx="734">
                  <c:v>39437</c:v>
                </c:pt>
                <c:pt idx="735">
                  <c:v>39444</c:v>
                </c:pt>
                <c:pt idx="736">
                  <c:v>39447</c:v>
                </c:pt>
                <c:pt idx="737">
                  <c:v>39451</c:v>
                </c:pt>
                <c:pt idx="738">
                  <c:v>39458</c:v>
                </c:pt>
                <c:pt idx="739">
                  <c:v>39465</c:v>
                </c:pt>
                <c:pt idx="740">
                  <c:v>39472</c:v>
                </c:pt>
                <c:pt idx="741">
                  <c:v>39479</c:v>
                </c:pt>
                <c:pt idx="742">
                  <c:v>39486</c:v>
                </c:pt>
                <c:pt idx="743">
                  <c:v>39493</c:v>
                </c:pt>
                <c:pt idx="744">
                  <c:v>39500</c:v>
                </c:pt>
                <c:pt idx="745">
                  <c:v>39507</c:v>
                </c:pt>
                <c:pt idx="746">
                  <c:v>39514</c:v>
                </c:pt>
                <c:pt idx="747">
                  <c:v>39521</c:v>
                </c:pt>
                <c:pt idx="748">
                  <c:v>39527</c:v>
                </c:pt>
                <c:pt idx="749">
                  <c:v>39535</c:v>
                </c:pt>
                <c:pt idx="750">
                  <c:v>39542</c:v>
                </c:pt>
                <c:pt idx="751">
                  <c:v>39549</c:v>
                </c:pt>
                <c:pt idx="752">
                  <c:v>39556</c:v>
                </c:pt>
                <c:pt idx="753">
                  <c:v>39563</c:v>
                </c:pt>
                <c:pt idx="754">
                  <c:v>39570</c:v>
                </c:pt>
                <c:pt idx="755">
                  <c:v>39577</c:v>
                </c:pt>
                <c:pt idx="756">
                  <c:v>39584</c:v>
                </c:pt>
                <c:pt idx="757">
                  <c:v>39591</c:v>
                </c:pt>
                <c:pt idx="758">
                  <c:v>39598</c:v>
                </c:pt>
                <c:pt idx="759">
                  <c:v>39605</c:v>
                </c:pt>
                <c:pt idx="760">
                  <c:v>39612</c:v>
                </c:pt>
                <c:pt idx="761">
                  <c:v>39619</c:v>
                </c:pt>
                <c:pt idx="762">
                  <c:v>39626</c:v>
                </c:pt>
                <c:pt idx="763">
                  <c:v>39632</c:v>
                </c:pt>
                <c:pt idx="764">
                  <c:v>39654</c:v>
                </c:pt>
                <c:pt idx="765">
                  <c:v>39661</c:v>
                </c:pt>
                <c:pt idx="766">
                  <c:v>39668</c:v>
                </c:pt>
                <c:pt idx="767">
                  <c:v>39675</c:v>
                </c:pt>
                <c:pt idx="768">
                  <c:v>39682</c:v>
                </c:pt>
                <c:pt idx="769">
                  <c:v>39689</c:v>
                </c:pt>
                <c:pt idx="770">
                  <c:v>39696</c:v>
                </c:pt>
                <c:pt idx="771">
                  <c:v>39703</c:v>
                </c:pt>
                <c:pt idx="772">
                  <c:v>39710</c:v>
                </c:pt>
                <c:pt idx="773">
                  <c:v>39717</c:v>
                </c:pt>
                <c:pt idx="774">
                  <c:v>39724</c:v>
                </c:pt>
                <c:pt idx="775">
                  <c:v>39731</c:v>
                </c:pt>
                <c:pt idx="776">
                  <c:v>39738</c:v>
                </c:pt>
                <c:pt idx="777">
                  <c:v>39745</c:v>
                </c:pt>
                <c:pt idx="778">
                  <c:v>39752</c:v>
                </c:pt>
                <c:pt idx="779">
                  <c:v>39759</c:v>
                </c:pt>
                <c:pt idx="780">
                  <c:v>39766</c:v>
                </c:pt>
                <c:pt idx="781">
                  <c:v>39773</c:v>
                </c:pt>
                <c:pt idx="782">
                  <c:v>39780</c:v>
                </c:pt>
                <c:pt idx="783">
                  <c:v>39787</c:v>
                </c:pt>
                <c:pt idx="784">
                  <c:v>39794</c:v>
                </c:pt>
                <c:pt idx="785">
                  <c:v>39801</c:v>
                </c:pt>
                <c:pt idx="786">
                  <c:v>39808</c:v>
                </c:pt>
                <c:pt idx="787">
                  <c:v>39813</c:v>
                </c:pt>
                <c:pt idx="788">
                  <c:v>39815</c:v>
                </c:pt>
                <c:pt idx="789">
                  <c:v>39822</c:v>
                </c:pt>
                <c:pt idx="790">
                  <c:v>39829</c:v>
                </c:pt>
                <c:pt idx="791">
                  <c:v>39836</c:v>
                </c:pt>
                <c:pt idx="792">
                  <c:v>39843</c:v>
                </c:pt>
                <c:pt idx="793">
                  <c:v>39850</c:v>
                </c:pt>
                <c:pt idx="794">
                  <c:v>39857</c:v>
                </c:pt>
                <c:pt idx="795">
                  <c:v>39864</c:v>
                </c:pt>
                <c:pt idx="796">
                  <c:v>39871</c:v>
                </c:pt>
                <c:pt idx="797">
                  <c:v>39878</c:v>
                </c:pt>
                <c:pt idx="798">
                  <c:v>39885</c:v>
                </c:pt>
                <c:pt idx="799">
                  <c:v>39892</c:v>
                </c:pt>
                <c:pt idx="800">
                  <c:v>39899</c:v>
                </c:pt>
                <c:pt idx="801">
                  <c:v>39906</c:v>
                </c:pt>
                <c:pt idx="802">
                  <c:v>39912</c:v>
                </c:pt>
                <c:pt idx="803">
                  <c:v>39920</c:v>
                </c:pt>
                <c:pt idx="804">
                  <c:v>39927</c:v>
                </c:pt>
                <c:pt idx="805">
                  <c:v>39934</c:v>
                </c:pt>
                <c:pt idx="806">
                  <c:v>39941</c:v>
                </c:pt>
                <c:pt idx="807">
                  <c:v>39948</c:v>
                </c:pt>
                <c:pt idx="808">
                  <c:v>39955</c:v>
                </c:pt>
                <c:pt idx="809">
                  <c:v>39962</c:v>
                </c:pt>
                <c:pt idx="810">
                  <c:v>39969</c:v>
                </c:pt>
                <c:pt idx="811">
                  <c:v>39976</c:v>
                </c:pt>
                <c:pt idx="812">
                  <c:v>39983</c:v>
                </c:pt>
                <c:pt idx="813">
                  <c:v>39990</c:v>
                </c:pt>
                <c:pt idx="814">
                  <c:v>39996</c:v>
                </c:pt>
                <c:pt idx="815">
                  <c:v>40004</c:v>
                </c:pt>
                <c:pt idx="816">
                  <c:v>40011</c:v>
                </c:pt>
                <c:pt idx="817">
                  <c:v>40018</c:v>
                </c:pt>
                <c:pt idx="818">
                  <c:v>40025</c:v>
                </c:pt>
                <c:pt idx="819">
                  <c:v>40032</c:v>
                </c:pt>
                <c:pt idx="820">
                  <c:v>40039</c:v>
                </c:pt>
                <c:pt idx="821">
                  <c:v>40046</c:v>
                </c:pt>
                <c:pt idx="822">
                  <c:v>40053</c:v>
                </c:pt>
                <c:pt idx="823">
                  <c:v>40060</c:v>
                </c:pt>
                <c:pt idx="824">
                  <c:v>40067</c:v>
                </c:pt>
                <c:pt idx="825">
                  <c:v>40074</c:v>
                </c:pt>
                <c:pt idx="826">
                  <c:v>40081</c:v>
                </c:pt>
                <c:pt idx="827">
                  <c:v>40088</c:v>
                </c:pt>
                <c:pt idx="828">
                  <c:v>40095</c:v>
                </c:pt>
                <c:pt idx="829">
                  <c:v>40102</c:v>
                </c:pt>
                <c:pt idx="830">
                  <c:v>40109</c:v>
                </c:pt>
                <c:pt idx="831">
                  <c:v>40116</c:v>
                </c:pt>
                <c:pt idx="832">
                  <c:v>40123</c:v>
                </c:pt>
                <c:pt idx="833">
                  <c:v>40130</c:v>
                </c:pt>
                <c:pt idx="834">
                  <c:v>40137</c:v>
                </c:pt>
                <c:pt idx="835">
                  <c:v>40144</c:v>
                </c:pt>
                <c:pt idx="836">
                  <c:v>40151</c:v>
                </c:pt>
                <c:pt idx="837">
                  <c:v>40158</c:v>
                </c:pt>
                <c:pt idx="838">
                  <c:v>40165</c:v>
                </c:pt>
                <c:pt idx="839">
                  <c:v>40171</c:v>
                </c:pt>
                <c:pt idx="840">
                  <c:v>40178</c:v>
                </c:pt>
                <c:pt idx="841">
                  <c:v>40186</c:v>
                </c:pt>
                <c:pt idx="842">
                  <c:v>40193</c:v>
                </c:pt>
                <c:pt idx="843">
                  <c:v>40200</c:v>
                </c:pt>
                <c:pt idx="844">
                  <c:v>40207</c:v>
                </c:pt>
                <c:pt idx="845">
                  <c:v>40214</c:v>
                </c:pt>
                <c:pt idx="846">
                  <c:v>40221</c:v>
                </c:pt>
                <c:pt idx="847">
                  <c:v>40228</c:v>
                </c:pt>
                <c:pt idx="848">
                  <c:v>40235</c:v>
                </c:pt>
                <c:pt idx="849">
                  <c:v>40242</c:v>
                </c:pt>
                <c:pt idx="850">
                  <c:v>40249</c:v>
                </c:pt>
                <c:pt idx="851">
                  <c:v>40256</c:v>
                </c:pt>
                <c:pt idx="852">
                  <c:v>40263</c:v>
                </c:pt>
                <c:pt idx="853">
                  <c:v>40269</c:v>
                </c:pt>
                <c:pt idx="854">
                  <c:v>40277</c:v>
                </c:pt>
                <c:pt idx="855">
                  <c:v>40284</c:v>
                </c:pt>
                <c:pt idx="856">
                  <c:v>40291</c:v>
                </c:pt>
                <c:pt idx="857">
                  <c:v>40298</c:v>
                </c:pt>
                <c:pt idx="858">
                  <c:v>40305</c:v>
                </c:pt>
                <c:pt idx="859">
                  <c:v>40312</c:v>
                </c:pt>
                <c:pt idx="860">
                  <c:v>40319</c:v>
                </c:pt>
                <c:pt idx="861">
                  <c:v>40326</c:v>
                </c:pt>
                <c:pt idx="862">
                  <c:v>40333</c:v>
                </c:pt>
                <c:pt idx="863">
                  <c:v>40340</c:v>
                </c:pt>
                <c:pt idx="864">
                  <c:v>40347</c:v>
                </c:pt>
                <c:pt idx="865">
                  <c:v>40354</c:v>
                </c:pt>
                <c:pt idx="866">
                  <c:v>40361</c:v>
                </c:pt>
                <c:pt idx="867">
                  <c:v>40368</c:v>
                </c:pt>
                <c:pt idx="868">
                  <c:v>40375</c:v>
                </c:pt>
                <c:pt idx="869">
                  <c:v>40382</c:v>
                </c:pt>
                <c:pt idx="870">
                  <c:v>40389</c:v>
                </c:pt>
                <c:pt idx="871">
                  <c:v>40396</c:v>
                </c:pt>
                <c:pt idx="872">
                  <c:v>40403</c:v>
                </c:pt>
                <c:pt idx="873">
                  <c:v>40410</c:v>
                </c:pt>
                <c:pt idx="874">
                  <c:v>40417</c:v>
                </c:pt>
                <c:pt idx="875">
                  <c:v>40424</c:v>
                </c:pt>
                <c:pt idx="876">
                  <c:v>40431</c:v>
                </c:pt>
                <c:pt idx="877">
                  <c:v>40438</c:v>
                </c:pt>
                <c:pt idx="878">
                  <c:v>40445</c:v>
                </c:pt>
                <c:pt idx="879">
                  <c:v>40452</c:v>
                </c:pt>
                <c:pt idx="880">
                  <c:v>40459</c:v>
                </c:pt>
                <c:pt idx="881">
                  <c:v>40466</c:v>
                </c:pt>
                <c:pt idx="882">
                  <c:v>40473</c:v>
                </c:pt>
                <c:pt idx="883">
                  <c:v>40480</c:v>
                </c:pt>
                <c:pt idx="884">
                  <c:v>40487</c:v>
                </c:pt>
                <c:pt idx="885">
                  <c:v>40494</c:v>
                </c:pt>
                <c:pt idx="886">
                  <c:v>40501</c:v>
                </c:pt>
                <c:pt idx="887">
                  <c:v>40506</c:v>
                </c:pt>
                <c:pt idx="888">
                  <c:v>40515</c:v>
                </c:pt>
                <c:pt idx="889">
                  <c:v>40522</c:v>
                </c:pt>
                <c:pt idx="890">
                  <c:v>40529</c:v>
                </c:pt>
                <c:pt idx="891">
                  <c:v>40535</c:v>
                </c:pt>
                <c:pt idx="892">
                  <c:v>40543</c:v>
                </c:pt>
                <c:pt idx="893">
                  <c:v>40550</c:v>
                </c:pt>
                <c:pt idx="894">
                  <c:v>40557</c:v>
                </c:pt>
                <c:pt idx="895">
                  <c:v>40564</c:v>
                </c:pt>
                <c:pt idx="896">
                  <c:v>40571</c:v>
                </c:pt>
                <c:pt idx="897">
                  <c:v>40578</c:v>
                </c:pt>
                <c:pt idx="898">
                  <c:v>40585</c:v>
                </c:pt>
                <c:pt idx="899">
                  <c:v>40592</c:v>
                </c:pt>
                <c:pt idx="900">
                  <c:v>40599</c:v>
                </c:pt>
                <c:pt idx="901">
                  <c:v>40606</c:v>
                </c:pt>
                <c:pt idx="902">
                  <c:v>40613</c:v>
                </c:pt>
                <c:pt idx="903">
                  <c:v>40620</c:v>
                </c:pt>
                <c:pt idx="904">
                  <c:v>40627</c:v>
                </c:pt>
                <c:pt idx="905">
                  <c:v>40634</c:v>
                </c:pt>
                <c:pt idx="906">
                  <c:v>40641</c:v>
                </c:pt>
                <c:pt idx="907">
                  <c:v>40648</c:v>
                </c:pt>
                <c:pt idx="908">
                  <c:v>40654</c:v>
                </c:pt>
                <c:pt idx="909">
                  <c:v>40662</c:v>
                </c:pt>
                <c:pt idx="910">
                  <c:v>40669</c:v>
                </c:pt>
                <c:pt idx="911">
                  <c:v>40676</c:v>
                </c:pt>
                <c:pt idx="912">
                  <c:v>40683</c:v>
                </c:pt>
                <c:pt idx="913">
                  <c:v>40690</c:v>
                </c:pt>
                <c:pt idx="914">
                  <c:v>40697</c:v>
                </c:pt>
                <c:pt idx="915">
                  <c:v>40704</c:v>
                </c:pt>
                <c:pt idx="916">
                  <c:v>40711</c:v>
                </c:pt>
                <c:pt idx="917">
                  <c:v>40718</c:v>
                </c:pt>
                <c:pt idx="918">
                  <c:v>40725</c:v>
                </c:pt>
                <c:pt idx="919">
                  <c:v>40732</c:v>
                </c:pt>
                <c:pt idx="920">
                  <c:v>40739</c:v>
                </c:pt>
                <c:pt idx="921">
                  <c:v>40746</c:v>
                </c:pt>
                <c:pt idx="922">
                  <c:v>40753</c:v>
                </c:pt>
                <c:pt idx="923">
                  <c:v>40760</c:v>
                </c:pt>
                <c:pt idx="924">
                  <c:v>40767</c:v>
                </c:pt>
                <c:pt idx="925">
                  <c:v>40774</c:v>
                </c:pt>
                <c:pt idx="926">
                  <c:v>40781</c:v>
                </c:pt>
                <c:pt idx="927">
                  <c:v>40788</c:v>
                </c:pt>
                <c:pt idx="928">
                  <c:v>40795</c:v>
                </c:pt>
                <c:pt idx="929">
                  <c:v>40802</c:v>
                </c:pt>
                <c:pt idx="930">
                  <c:v>40809</c:v>
                </c:pt>
                <c:pt idx="931">
                  <c:v>40816</c:v>
                </c:pt>
                <c:pt idx="932">
                  <c:v>40823</c:v>
                </c:pt>
                <c:pt idx="933">
                  <c:v>40830</c:v>
                </c:pt>
                <c:pt idx="934">
                  <c:v>40837</c:v>
                </c:pt>
                <c:pt idx="935">
                  <c:v>40844</c:v>
                </c:pt>
                <c:pt idx="936">
                  <c:v>40851</c:v>
                </c:pt>
                <c:pt idx="937">
                  <c:v>40857</c:v>
                </c:pt>
                <c:pt idx="938">
                  <c:v>40865</c:v>
                </c:pt>
                <c:pt idx="939">
                  <c:v>40870</c:v>
                </c:pt>
                <c:pt idx="940">
                  <c:v>40879</c:v>
                </c:pt>
                <c:pt idx="941">
                  <c:v>40886</c:v>
                </c:pt>
                <c:pt idx="942">
                  <c:v>40893</c:v>
                </c:pt>
                <c:pt idx="943">
                  <c:v>40900</c:v>
                </c:pt>
                <c:pt idx="944">
                  <c:v>40907</c:v>
                </c:pt>
                <c:pt idx="945">
                  <c:v>40914</c:v>
                </c:pt>
                <c:pt idx="946">
                  <c:v>40921</c:v>
                </c:pt>
                <c:pt idx="947">
                  <c:v>40928</c:v>
                </c:pt>
                <c:pt idx="948">
                  <c:v>40935</c:v>
                </c:pt>
                <c:pt idx="949">
                  <c:v>40942</c:v>
                </c:pt>
                <c:pt idx="950">
                  <c:v>40949</c:v>
                </c:pt>
                <c:pt idx="951">
                  <c:v>40956</c:v>
                </c:pt>
                <c:pt idx="952">
                  <c:v>40963</c:v>
                </c:pt>
                <c:pt idx="953">
                  <c:v>40970</c:v>
                </c:pt>
                <c:pt idx="954">
                  <c:v>40977</c:v>
                </c:pt>
                <c:pt idx="955">
                  <c:v>40984</c:v>
                </c:pt>
                <c:pt idx="956">
                  <c:v>40991</c:v>
                </c:pt>
                <c:pt idx="957">
                  <c:v>40998</c:v>
                </c:pt>
                <c:pt idx="958">
                  <c:v>41004</c:v>
                </c:pt>
                <c:pt idx="959">
                  <c:v>41012</c:v>
                </c:pt>
                <c:pt idx="960">
                  <c:v>41019</c:v>
                </c:pt>
                <c:pt idx="961">
                  <c:v>41026</c:v>
                </c:pt>
                <c:pt idx="962">
                  <c:v>41033</c:v>
                </c:pt>
                <c:pt idx="963">
                  <c:v>41040</c:v>
                </c:pt>
                <c:pt idx="964">
                  <c:v>41047</c:v>
                </c:pt>
                <c:pt idx="965">
                  <c:v>41054</c:v>
                </c:pt>
                <c:pt idx="966">
                  <c:v>41061</c:v>
                </c:pt>
                <c:pt idx="967">
                  <c:v>41068</c:v>
                </c:pt>
                <c:pt idx="968">
                  <c:v>41075</c:v>
                </c:pt>
                <c:pt idx="969">
                  <c:v>41082</c:v>
                </c:pt>
                <c:pt idx="970">
                  <c:v>41089</c:v>
                </c:pt>
                <c:pt idx="971">
                  <c:v>41096</c:v>
                </c:pt>
                <c:pt idx="972">
                  <c:v>41103</c:v>
                </c:pt>
                <c:pt idx="973">
                  <c:v>41110</c:v>
                </c:pt>
                <c:pt idx="974">
                  <c:v>41117</c:v>
                </c:pt>
                <c:pt idx="975">
                  <c:v>41124</c:v>
                </c:pt>
                <c:pt idx="976">
                  <c:v>41131</c:v>
                </c:pt>
                <c:pt idx="977">
                  <c:v>41138</c:v>
                </c:pt>
                <c:pt idx="978">
                  <c:v>41145</c:v>
                </c:pt>
                <c:pt idx="979">
                  <c:v>41152</c:v>
                </c:pt>
                <c:pt idx="980">
                  <c:v>41159</c:v>
                </c:pt>
                <c:pt idx="981">
                  <c:v>41166</c:v>
                </c:pt>
                <c:pt idx="982">
                  <c:v>41173</c:v>
                </c:pt>
                <c:pt idx="983">
                  <c:v>41180</c:v>
                </c:pt>
                <c:pt idx="984">
                  <c:v>41187</c:v>
                </c:pt>
                <c:pt idx="985">
                  <c:v>41194</c:v>
                </c:pt>
                <c:pt idx="986">
                  <c:v>41201</c:v>
                </c:pt>
                <c:pt idx="987">
                  <c:v>41208</c:v>
                </c:pt>
                <c:pt idx="988">
                  <c:v>41215</c:v>
                </c:pt>
                <c:pt idx="989">
                  <c:v>41222</c:v>
                </c:pt>
                <c:pt idx="990">
                  <c:v>41229</c:v>
                </c:pt>
                <c:pt idx="991">
                  <c:v>41234</c:v>
                </c:pt>
                <c:pt idx="992">
                  <c:v>41243</c:v>
                </c:pt>
                <c:pt idx="993">
                  <c:v>41250</c:v>
                </c:pt>
                <c:pt idx="994">
                  <c:v>41257</c:v>
                </c:pt>
                <c:pt idx="995">
                  <c:v>41264</c:v>
                </c:pt>
                <c:pt idx="996">
                  <c:v>41271</c:v>
                </c:pt>
                <c:pt idx="997">
                  <c:v>41274</c:v>
                </c:pt>
                <c:pt idx="998">
                  <c:v>41278</c:v>
                </c:pt>
                <c:pt idx="999">
                  <c:v>41285</c:v>
                </c:pt>
                <c:pt idx="1000">
                  <c:v>41292</c:v>
                </c:pt>
                <c:pt idx="1001">
                  <c:v>41299</c:v>
                </c:pt>
                <c:pt idx="1002">
                  <c:v>41306</c:v>
                </c:pt>
                <c:pt idx="1003">
                  <c:v>41313</c:v>
                </c:pt>
                <c:pt idx="1004">
                  <c:v>41320</c:v>
                </c:pt>
                <c:pt idx="1005">
                  <c:v>41327</c:v>
                </c:pt>
                <c:pt idx="1006">
                  <c:v>41334</c:v>
                </c:pt>
                <c:pt idx="1007">
                  <c:v>41341</c:v>
                </c:pt>
                <c:pt idx="1008">
                  <c:v>41348</c:v>
                </c:pt>
                <c:pt idx="1009">
                  <c:v>41355</c:v>
                </c:pt>
                <c:pt idx="1010">
                  <c:v>41361</c:v>
                </c:pt>
                <c:pt idx="1011">
                  <c:v>41369</c:v>
                </c:pt>
                <c:pt idx="1012">
                  <c:v>41376</c:v>
                </c:pt>
                <c:pt idx="1013">
                  <c:v>41383</c:v>
                </c:pt>
                <c:pt idx="1014">
                  <c:v>41390</c:v>
                </c:pt>
                <c:pt idx="1015">
                  <c:v>41397</c:v>
                </c:pt>
                <c:pt idx="1016">
                  <c:v>41404</c:v>
                </c:pt>
                <c:pt idx="1017">
                  <c:v>41411</c:v>
                </c:pt>
                <c:pt idx="1018">
                  <c:v>41418</c:v>
                </c:pt>
                <c:pt idx="1019">
                  <c:v>41425</c:v>
                </c:pt>
                <c:pt idx="1020">
                  <c:v>41432</c:v>
                </c:pt>
                <c:pt idx="1021">
                  <c:v>41439</c:v>
                </c:pt>
                <c:pt idx="1022">
                  <c:v>41446</c:v>
                </c:pt>
                <c:pt idx="1023">
                  <c:v>41453</c:v>
                </c:pt>
                <c:pt idx="1024">
                  <c:v>41460</c:v>
                </c:pt>
                <c:pt idx="1025">
                  <c:v>41467</c:v>
                </c:pt>
                <c:pt idx="1026">
                  <c:v>41474</c:v>
                </c:pt>
                <c:pt idx="1027">
                  <c:v>41481</c:v>
                </c:pt>
                <c:pt idx="1028">
                  <c:v>41488</c:v>
                </c:pt>
                <c:pt idx="1029">
                  <c:v>41495</c:v>
                </c:pt>
                <c:pt idx="1030">
                  <c:v>41502</c:v>
                </c:pt>
                <c:pt idx="1031">
                  <c:v>41509</c:v>
                </c:pt>
                <c:pt idx="1032">
                  <c:v>41516</c:v>
                </c:pt>
                <c:pt idx="1033">
                  <c:v>41523</c:v>
                </c:pt>
                <c:pt idx="1034">
                  <c:v>41530</c:v>
                </c:pt>
                <c:pt idx="1035">
                  <c:v>41537</c:v>
                </c:pt>
                <c:pt idx="1036">
                  <c:v>41544</c:v>
                </c:pt>
                <c:pt idx="1037">
                  <c:v>41551</c:v>
                </c:pt>
                <c:pt idx="1038">
                  <c:v>41558</c:v>
                </c:pt>
                <c:pt idx="1039">
                  <c:v>41565</c:v>
                </c:pt>
                <c:pt idx="1040">
                  <c:v>41572</c:v>
                </c:pt>
                <c:pt idx="1041">
                  <c:v>41579</c:v>
                </c:pt>
                <c:pt idx="1042">
                  <c:v>41586</c:v>
                </c:pt>
                <c:pt idx="1043">
                  <c:v>41593</c:v>
                </c:pt>
                <c:pt idx="1044">
                  <c:v>41600</c:v>
                </c:pt>
                <c:pt idx="1045">
                  <c:v>41605</c:v>
                </c:pt>
                <c:pt idx="1046">
                  <c:v>41614</c:v>
                </c:pt>
                <c:pt idx="1047">
                  <c:v>41621</c:v>
                </c:pt>
                <c:pt idx="1048">
                  <c:v>41628</c:v>
                </c:pt>
                <c:pt idx="1049">
                  <c:v>41635</c:v>
                </c:pt>
                <c:pt idx="1050">
                  <c:v>41639</c:v>
                </c:pt>
                <c:pt idx="1051">
                  <c:v>41642</c:v>
                </c:pt>
                <c:pt idx="1052">
                  <c:v>41649</c:v>
                </c:pt>
                <c:pt idx="1053">
                  <c:v>41656</c:v>
                </c:pt>
                <c:pt idx="1054">
                  <c:v>41663</c:v>
                </c:pt>
                <c:pt idx="1055">
                  <c:v>41670</c:v>
                </c:pt>
                <c:pt idx="1056">
                  <c:v>41677</c:v>
                </c:pt>
                <c:pt idx="1057">
                  <c:v>41684</c:v>
                </c:pt>
                <c:pt idx="1058">
                  <c:v>41691</c:v>
                </c:pt>
                <c:pt idx="1059">
                  <c:v>41698</c:v>
                </c:pt>
                <c:pt idx="1060">
                  <c:v>41705</c:v>
                </c:pt>
                <c:pt idx="1061">
                  <c:v>41712</c:v>
                </c:pt>
                <c:pt idx="1062">
                  <c:v>41719</c:v>
                </c:pt>
                <c:pt idx="1063">
                  <c:v>41726</c:v>
                </c:pt>
                <c:pt idx="1064">
                  <c:v>41733</c:v>
                </c:pt>
                <c:pt idx="1065">
                  <c:v>41740</c:v>
                </c:pt>
                <c:pt idx="1066">
                  <c:v>41746</c:v>
                </c:pt>
                <c:pt idx="1067">
                  <c:v>41754</c:v>
                </c:pt>
                <c:pt idx="1068">
                  <c:v>41761</c:v>
                </c:pt>
                <c:pt idx="1069">
                  <c:v>41768</c:v>
                </c:pt>
                <c:pt idx="1070">
                  <c:v>41775</c:v>
                </c:pt>
                <c:pt idx="1071">
                  <c:v>41782</c:v>
                </c:pt>
                <c:pt idx="1072">
                  <c:v>41789</c:v>
                </c:pt>
                <c:pt idx="1073">
                  <c:v>41796</c:v>
                </c:pt>
                <c:pt idx="1074">
                  <c:v>41803</c:v>
                </c:pt>
                <c:pt idx="1075">
                  <c:v>41810</c:v>
                </c:pt>
                <c:pt idx="1076">
                  <c:v>41817</c:v>
                </c:pt>
                <c:pt idx="1077">
                  <c:v>41823</c:v>
                </c:pt>
                <c:pt idx="1078">
                  <c:v>41831</c:v>
                </c:pt>
                <c:pt idx="1079">
                  <c:v>41838</c:v>
                </c:pt>
                <c:pt idx="1080">
                  <c:v>41845</c:v>
                </c:pt>
                <c:pt idx="1081">
                  <c:v>41852</c:v>
                </c:pt>
                <c:pt idx="1082">
                  <c:v>41859</c:v>
                </c:pt>
                <c:pt idx="1083">
                  <c:v>41866</c:v>
                </c:pt>
                <c:pt idx="1084">
                  <c:v>41873</c:v>
                </c:pt>
                <c:pt idx="1085">
                  <c:v>41880</c:v>
                </c:pt>
                <c:pt idx="1086">
                  <c:v>41887</c:v>
                </c:pt>
                <c:pt idx="1087">
                  <c:v>41894</c:v>
                </c:pt>
                <c:pt idx="1088">
                  <c:v>41901</c:v>
                </c:pt>
                <c:pt idx="1089">
                  <c:v>41908</c:v>
                </c:pt>
                <c:pt idx="1090">
                  <c:v>41915</c:v>
                </c:pt>
                <c:pt idx="1091">
                  <c:v>41922</c:v>
                </c:pt>
                <c:pt idx="1092">
                  <c:v>41929</c:v>
                </c:pt>
                <c:pt idx="1093">
                  <c:v>41936</c:v>
                </c:pt>
                <c:pt idx="1094">
                  <c:v>41943</c:v>
                </c:pt>
                <c:pt idx="1095">
                  <c:v>41950</c:v>
                </c:pt>
                <c:pt idx="1096">
                  <c:v>41957</c:v>
                </c:pt>
                <c:pt idx="1097">
                  <c:v>41964</c:v>
                </c:pt>
                <c:pt idx="1098">
                  <c:v>41969</c:v>
                </c:pt>
                <c:pt idx="1099">
                  <c:v>41978</c:v>
                </c:pt>
                <c:pt idx="1100">
                  <c:v>41985</c:v>
                </c:pt>
                <c:pt idx="1101">
                  <c:v>41992</c:v>
                </c:pt>
                <c:pt idx="1102">
                  <c:v>41999</c:v>
                </c:pt>
                <c:pt idx="1103">
                  <c:v>42004</c:v>
                </c:pt>
                <c:pt idx="1104">
                  <c:v>42013</c:v>
                </c:pt>
                <c:pt idx="1105">
                  <c:v>42020</c:v>
                </c:pt>
                <c:pt idx="1106">
                  <c:v>42027</c:v>
                </c:pt>
                <c:pt idx="1107">
                  <c:v>42034</c:v>
                </c:pt>
                <c:pt idx="1108">
                  <c:v>42041</c:v>
                </c:pt>
                <c:pt idx="1109">
                  <c:v>42048</c:v>
                </c:pt>
                <c:pt idx="1110">
                  <c:v>42055</c:v>
                </c:pt>
                <c:pt idx="1111">
                  <c:v>42062</c:v>
                </c:pt>
                <c:pt idx="1112">
                  <c:v>42069</c:v>
                </c:pt>
                <c:pt idx="1113">
                  <c:v>42076</c:v>
                </c:pt>
                <c:pt idx="1114">
                  <c:v>42083</c:v>
                </c:pt>
                <c:pt idx="1115">
                  <c:v>42090</c:v>
                </c:pt>
                <c:pt idx="1116">
                  <c:v>42097</c:v>
                </c:pt>
                <c:pt idx="1117">
                  <c:v>42104</c:v>
                </c:pt>
                <c:pt idx="1118">
                  <c:v>42111</c:v>
                </c:pt>
                <c:pt idx="1119">
                  <c:v>42118</c:v>
                </c:pt>
                <c:pt idx="1120">
                  <c:v>42125</c:v>
                </c:pt>
                <c:pt idx="1121">
                  <c:v>42132</c:v>
                </c:pt>
                <c:pt idx="1122">
                  <c:v>42139</c:v>
                </c:pt>
                <c:pt idx="1123">
                  <c:v>42146</c:v>
                </c:pt>
                <c:pt idx="1124">
                  <c:v>42153</c:v>
                </c:pt>
                <c:pt idx="1125">
                  <c:v>42160</c:v>
                </c:pt>
                <c:pt idx="1126">
                  <c:v>42167</c:v>
                </c:pt>
                <c:pt idx="1127">
                  <c:v>42174</c:v>
                </c:pt>
                <c:pt idx="1128">
                  <c:v>42181</c:v>
                </c:pt>
                <c:pt idx="1129">
                  <c:v>42187</c:v>
                </c:pt>
                <c:pt idx="1130">
                  <c:v>42195</c:v>
                </c:pt>
                <c:pt idx="1131">
                  <c:v>42202</c:v>
                </c:pt>
                <c:pt idx="1132">
                  <c:v>42209</c:v>
                </c:pt>
                <c:pt idx="1133">
                  <c:v>42216</c:v>
                </c:pt>
                <c:pt idx="1134">
                  <c:v>42223</c:v>
                </c:pt>
                <c:pt idx="1135">
                  <c:v>42230</c:v>
                </c:pt>
                <c:pt idx="1136">
                  <c:v>42237</c:v>
                </c:pt>
                <c:pt idx="1137">
                  <c:v>42244</c:v>
                </c:pt>
                <c:pt idx="1138">
                  <c:v>42251</c:v>
                </c:pt>
                <c:pt idx="1139">
                  <c:v>42258</c:v>
                </c:pt>
                <c:pt idx="1140">
                  <c:v>42265</c:v>
                </c:pt>
                <c:pt idx="1141">
                  <c:v>42272</c:v>
                </c:pt>
                <c:pt idx="1142">
                  <c:v>42279</c:v>
                </c:pt>
                <c:pt idx="1143">
                  <c:v>42286</c:v>
                </c:pt>
                <c:pt idx="1144">
                  <c:v>42293</c:v>
                </c:pt>
                <c:pt idx="1145">
                  <c:v>42300</c:v>
                </c:pt>
                <c:pt idx="1146">
                  <c:v>42307</c:v>
                </c:pt>
                <c:pt idx="1147">
                  <c:v>42314</c:v>
                </c:pt>
                <c:pt idx="1148">
                  <c:v>42321</c:v>
                </c:pt>
                <c:pt idx="1149">
                  <c:v>42328</c:v>
                </c:pt>
                <c:pt idx="1150">
                  <c:v>42335</c:v>
                </c:pt>
                <c:pt idx="1151">
                  <c:v>42342</c:v>
                </c:pt>
                <c:pt idx="1152">
                  <c:v>42349</c:v>
                </c:pt>
                <c:pt idx="1153">
                  <c:v>42356</c:v>
                </c:pt>
                <c:pt idx="1154">
                  <c:v>42362</c:v>
                </c:pt>
                <c:pt idx="1155">
                  <c:v>42369</c:v>
                </c:pt>
                <c:pt idx="1156">
                  <c:v>42377</c:v>
                </c:pt>
                <c:pt idx="1157">
                  <c:v>42384</c:v>
                </c:pt>
                <c:pt idx="1158">
                  <c:v>42391</c:v>
                </c:pt>
                <c:pt idx="1159">
                  <c:v>42398</c:v>
                </c:pt>
                <c:pt idx="1160">
                  <c:v>42405</c:v>
                </c:pt>
                <c:pt idx="1161">
                  <c:v>42412</c:v>
                </c:pt>
                <c:pt idx="1162">
                  <c:v>42419</c:v>
                </c:pt>
                <c:pt idx="1163">
                  <c:v>42426</c:v>
                </c:pt>
                <c:pt idx="1164">
                  <c:v>42433</c:v>
                </c:pt>
                <c:pt idx="1165">
                  <c:v>42440</c:v>
                </c:pt>
                <c:pt idx="1166">
                  <c:v>42447</c:v>
                </c:pt>
                <c:pt idx="1167">
                  <c:v>42453</c:v>
                </c:pt>
                <c:pt idx="1168">
                  <c:v>42461</c:v>
                </c:pt>
                <c:pt idx="1169">
                  <c:v>42468</c:v>
                </c:pt>
                <c:pt idx="1170">
                  <c:v>42475</c:v>
                </c:pt>
                <c:pt idx="1171">
                  <c:v>42482</c:v>
                </c:pt>
                <c:pt idx="1172">
                  <c:v>42489</c:v>
                </c:pt>
                <c:pt idx="1173">
                  <c:v>42496</c:v>
                </c:pt>
                <c:pt idx="1174">
                  <c:v>42503</c:v>
                </c:pt>
                <c:pt idx="1175">
                  <c:v>42510</c:v>
                </c:pt>
                <c:pt idx="1176">
                  <c:v>42517</c:v>
                </c:pt>
                <c:pt idx="1177">
                  <c:v>42524</c:v>
                </c:pt>
                <c:pt idx="1178">
                  <c:v>42531</c:v>
                </c:pt>
                <c:pt idx="1179">
                  <c:v>42538</c:v>
                </c:pt>
                <c:pt idx="1180">
                  <c:v>42545</c:v>
                </c:pt>
                <c:pt idx="1181">
                  <c:v>42552</c:v>
                </c:pt>
                <c:pt idx="1182">
                  <c:v>42559</c:v>
                </c:pt>
                <c:pt idx="1183">
                  <c:v>42566</c:v>
                </c:pt>
                <c:pt idx="1184">
                  <c:v>42573</c:v>
                </c:pt>
                <c:pt idx="1185">
                  <c:v>42580</c:v>
                </c:pt>
                <c:pt idx="1186">
                  <c:v>42587</c:v>
                </c:pt>
                <c:pt idx="1187">
                  <c:v>42594</c:v>
                </c:pt>
                <c:pt idx="1188">
                  <c:v>42601</c:v>
                </c:pt>
                <c:pt idx="1189">
                  <c:v>42608</c:v>
                </c:pt>
                <c:pt idx="1190">
                  <c:v>42615</c:v>
                </c:pt>
                <c:pt idx="1191">
                  <c:v>42622</c:v>
                </c:pt>
                <c:pt idx="1192">
                  <c:v>42629</c:v>
                </c:pt>
                <c:pt idx="1193">
                  <c:v>42636</c:v>
                </c:pt>
                <c:pt idx="1194">
                  <c:v>42643</c:v>
                </c:pt>
                <c:pt idx="1195">
                  <c:v>42650</c:v>
                </c:pt>
                <c:pt idx="1196">
                  <c:v>42657</c:v>
                </c:pt>
                <c:pt idx="1197">
                  <c:v>42664</c:v>
                </c:pt>
                <c:pt idx="1198">
                  <c:v>42671</c:v>
                </c:pt>
                <c:pt idx="1199">
                  <c:v>42678</c:v>
                </c:pt>
                <c:pt idx="1200">
                  <c:v>42684</c:v>
                </c:pt>
                <c:pt idx="1201">
                  <c:v>42692</c:v>
                </c:pt>
                <c:pt idx="1202">
                  <c:v>42699</c:v>
                </c:pt>
                <c:pt idx="1203">
                  <c:v>42706</c:v>
                </c:pt>
                <c:pt idx="1204">
                  <c:v>42713</c:v>
                </c:pt>
                <c:pt idx="1205">
                  <c:v>42720</c:v>
                </c:pt>
                <c:pt idx="1206">
                  <c:v>42727</c:v>
                </c:pt>
                <c:pt idx="1207">
                  <c:v>42734</c:v>
                </c:pt>
                <c:pt idx="1208">
                  <c:v>42741</c:v>
                </c:pt>
                <c:pt idx="1209">
                  <c:v>42748</c:v>
                </c:pt>
                <c:pt idx="1210">
                  <c:v>42755</c:v>
                </c:pt>
                <c:pt idx="1211">
                  <c:v>42762</c:v>
                </c:pt>
                <c:pt idx="1212">
                  <c:v>42769</c:v>
                </c:pt>
                <c:pt idx="1213">
                  <c:v>42776</c:v>
                </c:pt>
                <c:pt idx="1214">
                  <c:v>42783</c:v>
                </c:pt>
                <c:pt idx="1215">
                  <c:v>42790</c:v>
                </c:pt>
                <c:pt idx="1216">
                  <c:v>42797</c:v>
                </c:pt>
                <c:pt idx="1217">
                  <c:v>42804</c:v>
                </c:pt>
                <c:pt idx="1218">
                  <c:v>42811</c:v>
                </c:pt>
                <c:pt idx="1219">
                  <c:v>42818</c:v>
                </c:pt>
                <c:pt idx="1220">
                  <c:v>42825</c:v>
                </c:pt>
                <c:pt idx="1221">
                  <c:v>42832</c:v>
                </c:pt>
                <c:pt idx="1222">
                  <c:v>42838</c:v>
                </c:pt>
                <c:pt idx="1223">
                  <c:v>42846</c:v>
                </c:pt>
                <c:pt idx="1224">
                  <c:v>42853</c:v>
                </c:pt>
                <c:pt idx="1225">
                  <c:v>42860</c:v>
                </c:pt>
                <c:pt idx="1226">
                  <c:v>42867</c:v>
                </c:pt>
                <c:pt idx="1227">
                  <c:v>42874</c:v>
                </c:pt>
                <c:pt idx="1228">
                  <c:v>42881</c:v>
                </c:pt>
                <c:pt idx="1229">
                  <c:v>42888</c:v>
                </c:pt>
                <c:pt idx="1230">
                  <c:v>42895</c:v>
                </c:pt>
                <c:pt idx="1231">
                  <c:v>42902</c:v>
                </c:pt>
                <c:pt idx="1232">
                  <c:v>42909</c:v>
                </c:pt>
                <c:pt idx="1233">
                  <c:v>42916</c:v>
                </c:pt>
                <c:pt idx="1234">
                  <c:v>42923</c:v>
                </c:pt>
                <c:pt idx="1235">
                  <c:v>42930</c:v>
                </c:pt>
                <c:pt idx="1236">
                  <c:v>42937</c:v>
                </c:pt>
                <c:pt idx="1237">
                  <c:v>42944</c:v>
                </c:pt>
                <c:pt idx="1238">
                  <c:v>42951</c:v>
                </c:pt>
                <c:pt idx="1239">
                  <c:v>42958</c:v>
                </c:pt>
                <c:pt idx="1240">
                  <c:v>42965</c:v>
                </c:pt>
                <c:pt idx="1241">
                  <c:v>42972</c:v>
                </c:pt>
                <c:pt idx="1242">
                  <c:v>42979</c:v>
                </c:pt>
                <c:pt idx="1243">
                  <c:v>42986</c:v>
                </c:pt>
                <c:pt idx="1244">
                  <c:v>42993</c:v>
                </c:pt>
                <c:pt idx="1245">
                  <c:v>43000</c:v>
                </c:pt>
                <c:pt idx="1246">
                  <c:v>43007</c:v>
                </c:pt>
                <c:pt idx="1247">
                  <c:v>43014</c:v>
                </c:pt>
                <c:pt idx="1248">
                  <c:v>43021</c:v>
                </c:pt>
                <c:pt idx="1249">
                  <c:v>43028</c:v>
                </c:pt>
                <c:pt idx="1250">
                  <c:v>43035</c:v>
                </c:pt>
                <c:pt idx="1251">
                  <c:v>43042</c:v>
                </c:pt>
                <c:pt idx="1252">
                  <c:v>43049</c:v>
                </c:pt>
                <c:pt idx="1253">
                  <c:v>43056</c:v>
                </c:pt>
                <c:pt idx="1254">
                  <c:v>43063</c:v>
                </c:pt>
                <c:pt idx="1255">
                  <c:v>43070</c:v>
                </c:pt>
                <c:pt idx="1256">
                  <c:v>43077</c:v>
                </c:pt>
                <c:pt idx="1257">
                  <c:v>43084</c:v>
                </c:pt>
                <c:pt idx="1258">
                  <c:v>43091</c:v>
                </c:pt>
                <c:pt idx="1259">
                  <c:v>43098</c:v>
                </c:pt>
                <c:pt idx="1260">
                  <c:v>43105</c:v>
                </c:pt>
                <c:pt idx="1261">
                  <c:v>43112</c:v>
                </c:pt>
                <c:pt idx="1262">
                  <c:v>43119</c:v>
                </c:pt>
                <c:pt idx="1263">
                  <c:v>43126</c:v>
                </c:pt>
                <c:pt idx="1264">
                  <c:v>43133</c:v>
                </c:pt>
                <c:pt idx="1265">
                  <c:v>43140</c:v>
                </c:pt>
                <c:pt idx="1266">
                  <c:v>43147</c:v>
                </c:pt>
                <c:pt idx="1267">
                  <c:v>43154</c:v>
                </c:pt>
                <c:pt idx="1268">
                  <c:v>43161</c:v>
                </c:pt>
                <c:pt idx="1269">
                  <c:v>43168</c:v>
                </c:pt>
                <c:pt idx="1270">
                  <c:v>43175</c:v>
                </c:pt>
                <c:pt idx="1271">
                  <c:v>43182</c:v>
                </c:pt>
                <c:pt idx="1272">
                  <c:v>43188</c:v>
                </c:pt>
                <c:pt idx="1273">
                  <c:v>43196</c:v>
                </c:pt>
                <c:pt idx="1274">
                  <c:v>43203</c:v>
                </c:pt>
                <c:pt idx="1275">
                  <c:v>43210</c:v>
                </c:pt>
                <c:pt idx="1276">
                  <c:v>43217</c:v>
                </c:pt>
                <c:pt idx="1277">
                  <c:v>43224</c:v>
                </c:pt>
                <c:pt idx="1278">
                  <c:v>43231</c:v>
                </c:pt>
                <c:pt idx="1279">
                  <c:v>43238</c:v>
                </c:pt>
                <c:pt idx="1280">
                  <c:v>43245</c:v>
                </c:pt>
                <c:pt idx="1281">
                  <c:v>43252</c:v>
                </c:pt>
                <c:pt idx="1282">
                  <c:v>43259</c:v>
                </c:pt>
                <c:pt idx="1283">
                  <c:v>43266</c:v>
                </c:pt>
                <c:pt idx="1284">
                  <c:v>43273</c:v>
                </c:pt>
                <c:pt idx="1285">
                  <c:v>43280</c:v>
                </c:pt>
                <c:pt idx="1286">
                  <c:v>43287</c:v>
                </c:pt>
                <c:pt idx="1287">
                  <c:v>43294</c:v>
                </c:pt>
                <c:pt idx="1288">
                  <c:v>43301</c:v>
                </c:pt>
                <c:pt idx="1289">
                  <c:v>43308</c:v>
                </c:pt>
                <c:pt idx="1290">
                  <c:v>43315</c:v>
                </c:pt>
                <c:pt idx="1291">
                  <c:v>43322</c:v>
                </c:pt>
                <c:pt idx="1292">
                  <c:v>43327</c:v>
                </c:pt>
                <c:pt idx="1293">
                  <c:v>43336</c:v>
                </c:pt>
                <c:pt idx="1294">
                  <c:v>43343</c:v>
                </c:pt>
                <c:pt idx="1295">
                  <c:v>43350</c:v>
                </c:pt>
                <c:pt idx="1296">
                  <c:v>43357</c:v>
                </c:pt>
                <c:pt idx="1297">
                  <c:v>43364</c:v>
                </c:pt>
                <c:pt idx="1298">
                  <c:v>43371</c:v>
                </c:pt>
                <c:pt idx="1299">
                  <c:v>43376</c:v>
                </c:pt>
                <c:pt idx="1300">
                  <c:v>43385</c:v>
                </c:pt>
                <c:pt idx="1301">
                  <c:v>43392</c:v>
                </c:pt>
                <c:pt idx="1302">
                  <c:v>43399</c:v>
                </c:pt>
                <c:pt idx="1303">
                  <c:v>43406</c:v>
                </c:pt>
                <c:pt idx="1304">
                  <c:v>43413</c:v>
                </c:pt>
                <c:pt idx="1305">
                  <c:v>43420</c:v>
                </c:pt>
                <c:pt idx="1306">
                  <c:v>43427</c:v>
                </c:pt>
                <c:pt idx="1307">
                  <c:v>43432</c:v>
                </c:pt>
              </c:numCache>
            </c:numRef>
          </c:cat>
          <c:val>
            <c:numRef>
              <c:f>DXYvsJPEGCOMP!$B$2:$B$1309</c:f>
              <c:numCache>
                <c:formatCode>General</c:formatCode>
                <c:ptCount val="1308"/>
                <c:pt idx="0">
                  <c:v>100</c:v>
                </c:pt>
                <c:pt idx="1">
                  <c:v>101.348</c:v>
                </c:pt>
                <c:pt idx="2">
                  <c:v>101.742</c:v>
                </c:pt>
                <c:pt idx="3">
                  <c:v>100.187</c:v>
                </c:pt>
                <c:pt idx="4">
                  <c:v>100.361</c:v>
                </c:pt>
                <c:pt idx="5">
                  <c:v>99.980999999999995</c:v>
                </c:pt>
                <c:pt idx="6">
                  <c:v>99.325999999999993</c:v>
                </c:pt>
                <c:pt idx="7">
                  <c:v>97.075000000000003</c:v>
                </c:pt>
                <c:pt idx="8">
                  <c:v>90.677000000000007</c:v>
                </c:pt>
                <c:pt idx="9">
                  <c:v>90.028000000000006</c:v>
                </c:pt>
                <c:pt idx="10">
                  <c:v>89.183999999999997</c:v>
                </c:pt>
                <c:pt idx="11">
                  <c:v>88.49</c:v>
                </c:pt>
                <c:pt idx="12">
                  <c:v>85.016000000000005</c:v>
                </c:pt>
                <c:pt idx="13">
                  <c:v>80.052999999999997</c:v>
                </c:pt>
                <c:pt idx="14">
                  <c:v>81.44</c:v>
                </c:pt>
                <c:pt idx="15">
                  <c:v>79.557000000000002</c:v>
                </c:pt>
                <c:pt idx="16">
                  <c:v>78.144000000000005</c:v>
                </c:pt>
                <c:pt idx="17">
                  <c:v>78.617999999999995</c:v>
                </c:pt>
                <c:pt idx="18">
                  <c:v>79.477999999999994</c:v>
                </c:pt>
                <c:pt idx="19">
                  <c:v>81.718999999999994</c:v>
                </c:pt>
                <c:pt idx="20">
                  <c:v>83.483999999999995</c:v>
                </c:pt>
                <c:pt idx="21">
                  <c:v>84.122</c:v>
                </c:pt>
                <c:pt idx="22">
                  <c:v>84.072000000000003</c:v>
                </c:pt>
                <c:pt idx="23">
                  <c:v>84.954999999999998</c:v>
                </c:pt>
                <c:pt idx="24">
                  <c:v>82.096999999999994</c:v>
                </c:pt>
                <c:pt idx="25">
                  <c:v>80.326999999999998</c:v>
                </c:pt>
                <c:pt idx="26">
                  <c:v>79.364999999999995</c:v>
                </c:pt>
                <c:pt idx="27">
                  <c:v>80.524000000000001</c:v>
                </c:pt>
                <c:pt idx="28">
                  <c:v>81.19</c:v>
                </c:pt>
                <c:pt idx="29">
                  <c:v>80.091999999999999</c:v>
                </c:pt>
                <c:pt idx="30">
                  <c:v>80.960999999999999</c:v>
                </c:pt>
                <c:pt idx="31">
                  <c:v>82.716999999999999</c:v>
                </c:pt>
                <c:pt idx="32">
                  <c:v>84.063999999999993</c:v>
                </c:pt>
                <c:pt idx="33">
                  <c:v>85.75</c:v>
                </c:pt>
                <c:pt idx="34">
                  <c:v>86.945999999999998</c:v>
                </c:pt>
                <c:pt idx="35">
                  <c:v>87.024000000000001</c:v>
                </c:pt>
                <c:pt idx="36">
                  <c:v>86.888999999999996</c:v>
                </c:pt>
                <c:pt idx="37">
                  <c:v>87.757999999999996</c:v>
                </c:pt>
                <c:pt idx="38">
                  <c:v>88.793999999999997</c:v>
                </c:pt>
                <c:pt idx="39">
                  <c:v>89.337000000000003</c:v>
                </c:pt>
                <c:pt idx="40">
                  <c:v>89.126999999999995</c:v>
                </c:pt>
                <c:pt idx="41">
                  <c:v>89.894000000000005</c:v>
                </c:pt>
                <c:pt idx="42">
                  <c:v>89.058999999999997</c:v>
                </c:pt>
                <c:pt idx="43">
                  <c:v>86.822999999999993</c:v>
                </c:pt>
                <c:pt idx="44">
                  <c:v>84.555000000000007</c:v>
                </c:pt>
                <c:pt idx="45">
                  <c:v>85.763999999999996</c:v>
                </c:pt>
                <c:pt idx="46">
                  <c:v>85.507999999999996</c:v>
                </c:pt>
                <c:pt idx="47">
                  <c:v>85.123000000000005</c:v>
                </c:pt>
                <c:pt idx="48">
                  <c:v>88.162000000000006</c:v>
                </c:pt>
                <c:pt idx="49">
                  <c:v>88.546000000000006</c:v>
                </c:pt>
                <c:pt idx="50">
                  <c:v>88.436000000000007</c:v>
                </c:pt>
                <c:pt idx="51">
                  <c:v>83.653000000000006</c:v>
                </c:pt>
                <c:pt idx="52">
                  <c:v>81.653999999999996</c:v>
                </c:pt>
                <c:pt idx="53">
                  <c:v>79.048000000000002</c:v>
                </c:pt>
                <c:pt idx="54">
                  <c:v>78.188000000000002</c:v>
                </c:pt>
                <c:pt idx="55">
                  <c:v>75.837000000000003</c:v>
                </c:pt>
                <c:pt idx="56">
                  <c:v>76.3</c:v>
                </c:pt>
                <c:pt idx="57">
                  <c:v>79.036000000000001</c:v>
                </c:pt>
                <c:pt idx="58">
                  <c:v>76.254000000000005</c:v>
                </c:pt>
                <c:pt idx="59">
                  <c:v>74.953999999999994</c:v>
                </c:pt>
                <c:pt idx="60">
                  <c:v>75.090999999999994</c:v>
                </c:pt>
                <c:pt idx="61">
                  <c:v>71.322999999999993</c:v>
                </c:pt>
                <c:pt idx="62">
                  <c:v>67.234999999999999</c:v>
                </c:pt>
                <c:pt idx="63">
                  <c:v>67.843000000000004</c:v>
                </c:pt>
                <c:pt idx="64">
                  <c:v>70.475999999999999</c:v>
                </c:pt>
                <c:pt idx="65">
                  <c:v>72.997</c:v>
                </c:pt>
                <c:pt idx="66">
                  <c:v>75.968999999999994</c:v>
                </c:pt>
                <c:pt idx="67">
                  <c:v>76.686000000000007</c:v>
                </c:pt>
                <c:pt idx="68">
                  <c:v>80.033000000000001</c:v>
                </c:pt>
                <c:pt idx="69">
                  <c:v>80.384</c:v>
                </c:pt>
                <c:pt idx="70">
                  <c:v>83.813000000000002</c:v>
                </c:pt>
                <c:pt idx="71">
                  <c:v>85.727000000000004</c:v>
                </c:pt>
                <c:pt idx="72">
                  <c:v>88.313999999999993</c:v>
                </c:pt>
                <c:pt idx="73">
                  <c:v>88.055999999999997</c:v>
                </c:pt>
                <c:pt idx="74">
                  <c:v>89.093000000000004</c:v>
                </c:pt>
                <c:pt idx="75">
                  <c:v>82.637</c:v>
                </c:pt>
                <c:pt idx="76">
                  <c:v>86.385999999999996</c:v>
                </c:pt>
                <c:pt idx="77">
                  <c:v>85.611000000000004</c:v>
                </c:pt>
                <c:pt idx="78">
                  <c:v>88.611000000000004</c:v>
                </c:pt>
                <c:pt idx="79">
                  <c:v>91.534999999999997</c:v>
                </c:pt>
                <c:pt idx="80">
                  <c:v>90.870999999999995</c:v>
                </c:pt>
                <c:pt idx="81">
                  <c:v>88.197000000000003</c:v>
                </c:pt>
                <c:pt idx="82">
                  <c:v>89.179000000000002</c:v>
                </c:pt>
                <c:pt idx="83">
                  <c:v>90.462999999999994</c:v>
                </c:pt>
                <c:pt idx="84">
                  <c:v>91.022000000000006</c:v>
                </c:pt>
                <c:pt idx="85">
                  <c:v>90.421000000000006</c:v>
                </c:pt>
                <c:pt idx="86">
                  <c:v>89.933000000000007</c:v>
                </c:pt>
                <c:pt idx="87">
                  <c:v>91.519000000000005</c:v>
                </c:pt>
                <c:pt idx="88">
                  <c:v>91.918000000000006</c:v>
                </c:pt>
                <c:pt idx="89">
                  <c:v>93.787999999999997</c:v>
                </c:pt>
                <c:pt idx="90">
                  <c:v>93.37</c:v>
                </c:pt>
                <c:pt idx="91">
                  <c:v>94.316000000000003</c:v>
                </c:pt>
                <c:pt idx="92">
                  <c:v>94.397000000000006</c:v>
                </c:pt>
                <c:pt idx="93">
                  <c:v>94.426000000000002</c:v>
                </c:pt>
                <c:pt idx="94">
                  <c:v>94.980999999999995</c:v>
                </c:pt>
                <c:pt idx="95">
                  <c:v>92.781999999999996</c:v>
                </c:pt>
                <c:pt idx="96">
                  <c:v>93.483000000000004</c:v>
                </c:pt>
                <c:pt idx="97">
                  <c:v>91.573999999999998</c:v>
                </c:pt>
                <c:pt idx="98">
                  <c:v>93.753</c:v>
                </c:pt>
                <c:pt idx="99">
                  <c:v>94.555999999999997</c:v>
                </c:pt>
                <c:pt idx="100">
                  <c:v>96.89</c:v>
                </c:pt>
                <c:pt idx="101">
                  <c:v>97.837000000000003</c:v>
                </c:pt>
                <c:pt idx="102">
                  <c:v>98.093000000000004</c:v>
                </c:pt>
                <c:pt idx="103">
                  <c:v>101.479</c:v>
                </c:pt>
                <c:pt idx="104">
                  <c:v>103.194</c:v>
                </c:pt>
                <c:pt idx="105">
                  <c:v>105.181</c:v>
                </c:pt>
                <c:pt idx="106">
                  <c:v>106.983</c:v>
                </c:pt>
                <c:pt idx="107">
                  <c:v>108.251</c:v>
                </c:pt>
                <c:pt idx="108">
                  <c:v>110.971</c:v>
                </c:pt>
                <c:pt idx="109">
                  <c:v>111.44499999999999</c:v>
                </c:pt>
                <c:pt idx="110">
                  <c:v>113.411</c:v>
                </c:pt>
                <c:pt idx="111">
                  <c:v>112.45099999999999</c:v>
                </c:pt>
                <c:pt idx="112">
                  <c:v>109.48</c:v>
                </c:pt>
                <c:pt idx="113">
                  <c:v>107.489</c:v>
                </c:pt>
                <c:pt idx="114">
                  <c:v>102.711</c:v>
                </c:pt>
                <c:pt idx="115">
                  <c:v>103.96299999999999</c:v>
                </c:pt>
                <c:pt idx="116">
                  <c:v>108.05</c:v>
                </c:pt>
                <c:pt idx="117">
                  <c:v>107.93</c:v>
                </c:pt>
                <c:pt idx="118">
                  <c:v>108.914</c:v>
                </c:pt>
                <c:pt idx="119">
                  <c:v>110.60599999999999</c:v>
                </c:pt>
                <c:pt idx="120">
                  <c:v>112.854</c:v>
                </c:pt>
                <c:pt idx="121">
                  <c:v>113.908</c:v>
                </c:pt>
                <c:pt idx="122">
                  <c:v>111.292</c:v>
                </c:pt>
                <c:pt idx="123">
                  <c:v>114.157</c:v>
                </c:pt>
                <c:pt idx="124">
                  <c:v>115.788</c:v>
                </c:pt>
                <c:pt idx="125">
                  <c:v>115.16200000000001</c:v>
                </c:pt>
                <c:pt idx="126">
                  <c:v>115.027</c:v>
                </c:pt>
                <c:pt idx="127">
                  <c:v>114.50700000000001</c:v>
                </c:pt>
                <c:pt idx="128">
                  <c:v>113.81100000000001</c:v>
                </c:pt>
                <c:pt idx="129">
                  <c:v>115.71299999999999</c:v>
                </c:pt>
                <c:pt idx="130">
                  <c:v>118.218</c:v>
                </c:pt>
                <c:pt idx="131">
                  <c:v>117.18</c:v>
                </c:pt>
                <c:pt idx="132">
                  <c:v>119.55800000000001</c:v>
                </c:pt>
                <c:pt idx="133">
                  <c:v>119.99299999999999</c:v>
                </c:pt>
                <c:pt idx="134">
                  <c:v>118.05200000000001</c:v>
                </c:pt>
                <c:pt idx="135">
                  <c:v>121.726</c:v>
                </c:pt>
                <c:pt idx="136">
                  <c:v>122.437</c:v>
                </c:pt>
                <c:pt idx="137">
                  <c:v>123.54900000000001</c:v>
                </c:pt>
                <c:pt idx="138">
                  <c:v>123.15</c:v>
                </c:pt>
                <c:pt idx="139">
                  <c:v>123.27800000000001</c:v>
                </c:pt>
                <c:pt idx="140">
                  <c:v>124.982</c:v>
                </c:pt>
                <c:pt idx="141">
                  <c:v>128.68</c:v>
                </c:pt>
                <c:pt idx="142">
                  <c:v>128.63300000000001</c:v>
                </c:pt>
                <c:pt idx="143">
                  <c:v>130.75200000000001</c:v>
                </c:pt>
                <c:pt idx="144">
                  <c:v>133.643</c:v>
                </c:pt>
                <c:pt idx="145">
                  <c:v>133.22999999999999</c:v>
                </c:pt>
                <c:pt idx="146">
                  <c:v>132.358</c:v>
                </c:pt>
                <c:pt idx="147">
                  <c:v>129.18899999999999</c:v>
                </c:pt>
                <c:pt idx="148">
                  <c:v>132.27699999999999</c:v>
                </c:pt>
                <c:pt idx="149">
                  <c:v>134.12799999999999</c:v>
                </c:pt>
                <c:pt idx="150">
                  <c:v>135.727</c:v>
                </c:pt>
                <c:pt idx="151">
                  <c:v>136.38999999999999</c:v>
                </c:pt>
                <c:pt idx="152">
                  <c:v>138.04900000000001</c:v>
                </c:pt>
                <c:pt idx="153">
                  <c:v>137.36500000000001</c:v>
                </c:pt>
                <c:pt idx="154">
                  <c:v>136.78200000000001</c:v>
                </c:pt>
                <c:pt idx="155">
                  <c:v>138.19900000000001</c:v>
                </c:pt>
                <c:pt idx="156">
                  <c:v>139.846</c:v>
                </c:pt>
                <c:pt idx="157">
                  <c:v>139.547</c:v>
                </c:pt>
                <c:pt idx="158">
                  <c:v>139.584</c:v>
                </c:pt>
                <c:pt idx="159">
                  <c:v>139.976</c:v>
                </c:pt>
                <c:pt idx="160">
                  <c:v>142.28299999999999</c:v>
                </c:pt>
                <c:pt idx="161">
                  <c:v>142.47499999999999</c:v>
                </c:pt>
                <c:pt idx="162">
                  <c:v>143.785</c:v>
                </c:pt>
                <c:pt idx="163">
                  <c:v>145.25</c:v>
                </c:pt>
                <c:pt idx="164">
                  <c:v>147.94800000000001</c:v>
                </c:pt>
                <c:pt idx="165">
                  <c:v>148.33600000000001</c:v>
                </c:pt>
                <c:pt idx="166">
                  <c:v>146.131</c:v>
                </c:pt>
                <c:pt idx="167">
                  <c:v>144.755</c:v>
                </c:pt>
                <c:pt idx="168">
                  <c:v>143.73500000000001</c:v>
                </c:pt>
                <c:pt idx="169">
                  <c:v>144.16800000000001</c:v>
                </c:pt>
                <c:pt idx="170">
                  <c:v>143.08000000000001</c:v>
                </c:pt>
                <c:pt idx="171">
                  <c:v>140.82300000000001</c:v>
                </c:pt>
                <c:pt idx="172">
                  <c:v>140.64500000000001</c:v>
                </c:pt>
                <c:pt idx="173">
                  <c:v>142.268</c:v>
                </c:pt>
                <c:pt idx="174">
                  <c:v>142.92099999999999</c:v>
                </c:pt>
                <c:pt idx="175">
                  <c:v>147.166</c:v>
                </c:pt>
                <c:pt idx="176">
                  <c:v>147.363</c:v>
                </c:pt>
                <c:pt idx="177">
                  <c:v>147.65899999999999</c:v>
                </c:pt>
                <c:pt idx="178">
                  <c:v>149.934</c:v>
                </c:pt>
                <c:pt idx="179">
                  <c:v>150.34100000000001</c:v>
                </c:pt>
                <c:pt idx="180">
                  <c:v>152.464</c:v>
                </c:pt>
                <c:pt idx="181">
                  <c:v>153.97</c:v>
                </c:pt>
                <c:pt idx="182">
                  <c:v>154.797</c:v>
                </c:pt>
                <c:pt idx="183">
                  <c:v>153.74100000000001</c:v>
                </c:pt>
                <c:pt idx="184">
                  <c:v>156.28700000000001</c:v>
                </c:pt>
                <c:pt idx="185">
                  <c:v>157.506</c:v>
                </c:pt>
                <c:pt idx="186">
                  <c:v>155.70599999999999</c:v>
                </c:pt>
                <c:pt idx="187">
                  <c:v>158.364</c:v>
                </c:pt>
                <c:pt idx="188">
                  <c:v>159.23500000000001</c:v>
                </c:pt>
                <c:pt idx="189">
                  <c:v>159.476</c:v>
                </c:pt>
                <c:pt idx="190">
                  <c:v>160.53</c:v>
                </c:pt>
                <c:pt idx="191">
                  <c:v>159.18100000000001</c:v>
                </c:pt>
                <c:pt idx="192">
                  <c:v>159.20599999999999</c:v>
                </c:pt>
                <c:pt idx="193">
                  <c:v>160.02799999999999</c:v>
                </c:pt>
                <c:pt idx="194">
                  <c:v>160.9</c:v>
                </c:pt>
                <c:pt idx="195">
                  <c:v>162.98500000000001</c:v>
                </c:pt>
                <c:pt idx="196">
                  <c:v>163.536</c:v>
                </c:pt>
                <c:pt idx="197">
                  <c:v>165.62100000000001</c:v>
                </c:pt>
                <c:pt idx="198">
                  <c:v>164.12299999999999</c:v>
                </c:pt>
                <c:pt idx="199">
                  <c:v>164.40600000000001</c:v>
                </c:pt>
                <c:pt idx="200">
                  <c:v>160.34899999999999</c:v>
                </c:pt>
                <c:pt idx="201">
                  <c:v>146.286</c:v>
                </c:pt>
                <c:pt idx="202">
                  <c:v>145.72200000000001</c:v>
                </c:pt>
                <c:pt idx="203">
                  <c:v>144.71</c:v>
                </c:pt>
                <c:pt idx="204">
                  <c:v>152.416</c:v>
                </c:pt>
                <c:pt idx="205">
                  <c:v>152.489</c:v>
                </c:pt>
                <c:pt idx="206">
                  <c:v>158.012</c:v>
                </c:pt>
                <c:pt idx="207">
                  <c:v>149.505</c:v>
                </c:pt>
                <c:pt idx="208">
                  <c:v>150.613</c:v>
                </c:pt>
                <c:pt idx="209">
                  <c:v>153.33699999999999</c:v>
                </c:pt>
                <c:pt idx="210">
                  <c:v>156.21899999999999</c:v>
                </c:pt>
                <c:pt idx="211">
                  <c:v>156.703</c:v>
                </c:pt>
                <c:pt idx="212">
                  <c:v>152.679</c:v>
                </c:pt>
                <c:pt idx="213">
                  <c:v>153.71899999999999</c:v>
                </c:pt>
                <c:pt idx="214">
                  <c:v>152.36199999999999</c:v>
                </c:pt>
                <c:pt idx="215">
                  <c:v>156.97</c:v>
                </c:pt>
                <c:pt idx="216">
                  <c:v>159.02799999999999</c:v>
                </c:pt>
                <c:pt idx="217">
                  <c:v>159.374</c:v>
                </c:pt>
                <c:pt idx="218">
                  <c:v>159.59399999999999</c:v>
                </c:pt>
                <c:pt idx="219">
                  <c:v>161.11799999999999</c:v>
                </c:pt>
                <c:pt idx="220">
                  <c:v>161.315</c:v>
                </c:pt>
                <c:pt idx="221">
                  <c:v>163.48099999999999</c:v>
                </c:pt>
                <c:pt idx="222">
                  <c:v>165.55199999999999</c:v>
                </c:pt>
                <c:pt idx="223">
                  <c:v>165.52199999999999</c:v>
                </c:pt>
                <c:pt idx="224">
                  <c:v>163.04400000000001</c:v>
                </c:pt>
                <c:pt idx="225">
                  <c:v>164.86199999999999</c:v>
                </c:pt>
                <c:pt idx="226">
                  <c:v>165.04599999999999</c:v>
                </c:pt>
                <c:pt idx="227">
                  <c:v>164.92099999999999</c:v>
                </c:pt>
                <c:pt idx="228">
                  <c:v>165.69900000000001</c:v>
                </c:pt>
                <c:pt idx="229">
                  <c:v>163.863</c:v>
                </c:pt>
                <c:pt idx="230">
                  <c:v>163.02199999999999</c:v>
                </c:pt>
                <c:pt idx="231">
                  <c:v>161.61699999999999</c:v>
                </c:pt>
                <c:pt idx="232">
                  <c:v>160.17099999999999</c:v>
                </c:pt>
                <c:pt idx="233">
                  <c:v>162.185</c:v>
                </c:pt>
                <c:pt idx="234">
                  <c:v>158.584</c:v>
                </c:pt>
                <c:pt idx="235">
                  <c:v>158.982</c:v>
                </c:pt>
                <c:pt idx="236">
                  <c:v>153.82599999999999</c:v>
                </c:pt>
                <c:pt idx="237">
                  <c:v>156.852</c:v>
                </c:pt>
                <c:pt idx="238">
                  <c:v>157.571</c:v>
                </c:pt>
                <c:pt idx="239">
                  <c:v>160.52199999999999</c:v>
                </c:pt>
                <c:pt idx="240">
                  <c:v>157.66900000000001</c:v>
                </c:pt>
                <c:pt idx="241">
                  <c:v>157.024</c:v>
                </c:pt>
                <c:pt idx="242">
                  <c:v>148.34800000000001</c:v>
                </c:pt>
                <c:pt idx="243">
                  <c:v>145.69800000000001</c:v>
                </c:pt>
                <c:pt idx="244">
                  <c:v>122.745</c:v>
                </c:pt>
                <c:pt idx="245">
                  <c:v>114.65</c:v>
                </c:pt>
                <c:pt idx="246">
                  <c:v>115.82899999999999</c:v>
                </c:pt>
                <c:pt idx="247">
                  <c:v>109.82599999999999</c:v>
                </c:pt>
                <c:pt idx="248">
                  <c:v>118.366</c:v>
                </c:pt>
                <c:pt idx="249">
                  <c:v>125.863</c:v>
                </c:pt>
                <c:pt idx="250">
                  <c:v>124.068</c:v>
                </c:pt>
                <c:pt idx="251">
                  <c:v>124.35299999999999</c:v>
                </c:pt>
                <c:pt idx="252">
                  <c:v>129.22900000000001</c:v>
                </c:pt>
                <c:pt idx="253">
                  <c:v>132.18600000000001</c:v>
                </c:pt>
                <c:pt idx="254">
                  <c:v>131.86799999999999</c:v>
                </c:pt>
                <c:pt idx="255">
                  <c:v>137.001</c:v>
                </c:pt>
                <c:pt idx="256">
                  <c:v>134.18</c:v>
                </c:pt>
                <c:pt idx="257">
                  <c:v>142.267</c:v>
                </c:pt>
                <c:pt idx="258">
                  <c:v>142.46899999999999</c:v>
                </c:pt>
                <c:pt idx="259">
                  <c:v>136.22900000000001</c:v>
                </c:pt>
                <c:pt idx="260">
                  <c:v>135.459</c:v>
                </c:pt>
                <c:pt idx="261">
                  <c:v>134.76</c:v>
                </c:pt>
                <c:pt idx="262">
                  <c:v>137.393</c:v>
                </c:pt>
                <c:pt idx="263">
                  <c:v>138.184</c:v>
                </c:pt>
                <c:pt idx="264">
                  <c:v>138.29900000000001</c:v>
                </c:pt>
                <c:pt idx="265">
                  <c:v>131.929</c:v>
                </c:pt>
                <c:pt idx="266">
                  <c:v>131.10599999999999</c:v>
                </c:pt>
                <c:pt idx="267">
                  <c:v>135.036</c:v>
                </c:pt>
                <c:pt idx="268">
                  <c:v>135.911</c:v>
                </c:pt>
                <c:pt idx="269">
                  <c:v>138.69900000000001</c:v>
                </c:pt>
                <c:pt idx="270">
                  <c:v>139.839</c:v>
                </c:pt>
                <c:pt idx="271">
                  <c:v>136.37100000000001</c:v>
                </c:pt>
                <c:pt idx="272">
                  <c:v>137.13399999999999</c:v>
                </c:pt>
                <c:pt idx="273">
                  <c:v>141.11000000000001</c:v>
                </c:pt>
                <c:pt idx="274">
                  <c:v>143.92400000000001</c:v>
                </c:pt>
                <c:pt idx="275">
                  <c:v>143.489</c:v>
                </c:pt>
                <c:pt idx="276">
                  <c:v>146.24600000000001</c:v>
                </c:pt>
                <c:pt idx="277">
                  <c:v>148.79499999999999</c:v>
                </c:pt>
                <c:pt idx="278">
                  <c:v>153.517</c:v>
                </c:pt>
                <c:pt idx="279">
                  <c:v>153.625</c:v>
                </c:pt>
                <c:pt idx="280">
                  <c:v>154.34899999999999</c:v>
                </c:pt>
                <c:pt idx="281">
                  <c:v>155.35499999999999</c:v>
                </c:pt>
                <c:pt idx="282">
                  <c:v>151.72200000000001</c:v>
                </c:pt>
                <c:pt idx="283">
                  <c:v>145.642</c:v>
                </c:pt>
                <c:pt idx="284">
                  <c:v>146.37700000000001</c:v>
                </c:pt>
                <c:pt idx="285">
                  <c:v>147.63800000000001</c:v>
                </c:pt>
                <c:pt idx="286">
                  <c:v>147.048</c:v>
                </c:pt>
                <c:pt idx="287">
                  <c:v>151.95599999999999</c:v>
                </c:pt>
                <c:pt idx="288">
                  <c:v>149.34299999999999</c:v>
                </c:pt>
                <c:pt idx="289">
                  <c:v>151.584</c:v>
                </c:pt>
                <c:pt idx="290">
                  <c:v>150.84299999999999</c:v>
                </c:pt>
                <c:pt idx="291">
                  <c:v>149.822</c:v>
                </c:pt>
                <c:pt idx="292">
                  <c:v>148.23500000000001</c:v>
                </c:pt>
                <c:pt idx="293">
                  <c:v>149.46899999999999</c:v>
                </c:pt>
                <c:pt idx="294">
                  <c:v>146.56200000000001</c:v>
                </c:pt>
                <c:pt idx="295">
                  <c:v>148.369</c:v>
                </c:pt>
                <c:pt idx="296">
                  <c:v>147.935</c:v>
                </c:pt>
                <c:pt idx="297">
                  <c:v>150.012</c:v>
                </c:pt>
                <c:pt idx="298">
                  <c:v>150.74100000000001</c:v>
                </c:pt>
                <c:pt idx="299">
                  <c:v>153.905</c:v>
                </c:pt>
                <c:pt idx="300">
                  <c:v>153.03299999999999</c:v>
                </c:pt>
                <c:pt idx="301">
                  <c:v>153.315</c:v>
                </c:pt>
                <c:pt idx="302">
                  <c:v>153.239</c:v>
                </c:pt>
                <c:pt idx="303">
                  <c:v>155.80500000000001</c:v>
                </c:pt>
                <c:pt idx="304">
                  <c:v>153.643</c:v>
                </c:pt>
                <c:pt idx="305">
                  <c:v>157.464</c:v>
                </c:pt>
                <c:pt idx="306">
                  <c:v>159.733</c:v>
                </c:pt>
                <c:pt idx="307">
                  <c:v>162.602</c:v>
                </c:pt>
                <c:pt idx="308">
                  <c:v>164.52500000000001</c:v>
                </c:pt>
                <c:pt idx="309">
                  <c:v>163.96700000000001</c:v>
                </c:pt>
                <c:pt idx="310">
                  <c:v>165.53899999999999</c:v>
                </c:pt>
                <c:pt idx="311">
                  <c:v>165.48</c:v>
                </c:pt>
                <c:pt idx="312">
                  <c:v>167.47200000000001</c:v>
                </c:pt>
                <c:pt idx="313">
                  <c:v>168.857</c:v>
                </c:pt>
                <c:pt idx="314">
                  <c:v>170.05799999999999</c:v>
                </c:pt>
                <c:pt idx="315">
                  <c:v>171.595</c:v>
                </c:pt>
                <c:pt idx="316">
                  <c:v>171.178</c:v>
                </c:pt>
                <c:pt idx="317">
                  <c:v>170.36</c:v>
                </c:pt>
                <c:pt idx="318">
                  <c:v>170.74700000000001</c:v>
                </c:pt>
                <c:pt idx="319">
                  <c:v>169.453</c:v>
                </c:pt>
                <c:pt idx="320">
                  <c:v>172.95099999999999</c:v>
                </c:pt>
                <c:pt idx="321">
                  <c:v>175.07</c:v>
                </c:pt>
                <c:pt idx="322">
                  <c:v>176.11199999999999</c:v>
                </c:pt>
                <c:pt idx="323">
                  <c:v>177.36799999999999</c:v>
                </c:pt>
                <c:pt idx="324">
                  <c:v>180.62</c:v>
                </c:pt>
                <c:pt idx="325">
                  <c:v>182.523</c:v>
                </c:pt>
                <c:pt idx="326">
                  <c:v>183.072</c:v>
                </c:pt>
                <c:pt idx="327">
                  <c:v>184.52699999999999</c:v>
                </c:pt>
                <c:pt idx="328">
                  <c:v>182.87200000000001</c:v>
                </c:pt>
                <c:pt idx="329">
                  <c:v>181.18299999999999</c:v>
                </c:pt>
                <c:pt idx="330">
                  <c:v>179.42</c:v>
                </c:pt>
                <c:pt idx="331">
                  <c:v>179.38</c:v>
                </c:pt>
                <c:pt idx="332">
                  <c:v>179.5</c:v>
                </c:pt>
                <c:pt idx="333">
                  <c:v>174.67</c:v>
                </c:pt>
                <c:pt idx="334">
                  <c:v>170.85400000000001</c:v>
                </c:pt>
                <c:pt idx="335">
                  <c:v>171.37799999999999</c:v>
                </c:pt>
                <c:pt idx="336">
                  <c:v>172.761</c:v>
                </c:pt>
                <c:pt idx="337">
                  <c:v>180.11600000000001</c:v>
                </c:pt>
                <c:pt idx="338">
                  <c:v>181.303</c:v>
                </c:pt>
                <c:pt idx="339">
                  <c:v>182.792</c:v>
                </c:pt>
                <c:pt idx="340">
                  <c:v>181.18100000000001</c:v>
                </c:pt>
                <c:pt idx="341">
                  <c:v>183.52099999999999</c:v>
                </c:pt>
                <c:pt idx="342">
                  <c:v>185.798</c:v>
                </c:pt>
                <c:pt idx="343">
                  <c:v>186.708</c:v>
                </c:pt>
                <c:pt idx="344">
                  <c:v>187.92400000000001</c:v>
                </c:pt>
                <c:pt idx="345">
                  <c:v>188.375</c:v>
                </c:pt>
                <c:pt idx="346">
                  <c:v>190.57900000000001</c:v>
                </c:pt>
                <c:pt idx="347">
                  <c:v>192.54599999999999</c:v>
                </c:pt>
                <c:pt idx="348">
                  <c:v>191.18600000000001</c:v>
                </c:pt>
                <c:pt idx="349">
                  <c:v>193.517</c:v>
                </c:pt>
                <c:pt idx="350">
                  <c:v>195.37799999999999</c:v>
                </c:pt>
                <c:pt idx="351">
                  <c:v>194.75299999999999</c:v>
                </c:pt>
                <c:pt idx="352">
                  <c:v>192.25399999999999</c:v>
                </c:pt>
                <c:pt idx="353">
                  <c:v>190.00899999999999</c:v>
                </c:pt>
                <c:pt idx="354">
                  <c:v>192.68199999999999</c:v>
                </c:pt>
                <c:pt idx="355">
                  <c:v>192.86799999999999</c:v>
                </c:pt>
                <c:pt idx="356">
                  <c:v>189.322</c:v>
                </c:pt>
                <c:pt idx="357">
                  <c:v>187.35300000000001</c:v>
                </c:pt>
                <c:pt idx="358">
                  <c:v>186.42099999999999</c:v>
                </c:pt>
                <c:pt idx="359">
                  <c:v>187.96799999999999</c:v>
                </c:pt>
                <c:pt idx="360">
                  <c:v>186.43</c:v>
                </c:pt>
                <c:pt idx="361">
                  <c:v>189.01</c:v>
                </c:pt>
                <c:pt idx="362">
                  <c:v>189.29400000000001</c:v>
                </c:pt>
                <c:pt idx="363">
                  <c:v>188.762</c:v>
                </c:pt>
                <c:pt idx="364">
                  <c:v>192.24799999999999</c:v>
                </c:pt>
                <c:pt idx="365">
                  <c:v>192.404</c:v>
                </c:pt>
                <c:pt idx="366">
                  <c:v>195.477</c:v>
                </c:pt>
                <c:pt idx="367">
                  <c:v>196.31399999999999</c:v>
                </c:pt>
                <c:pt idx="368">
                  <c:v>199.703</c:v>
                </c:pt>
                <c:pt idx="369">
                  <c:v>200.51400000000001</c:v>
                </c:pt>
                <c:pt idx="370">
                  <c:v>202.42599999999999</c:v>
                </c:pt>
                <c:pt idx="371">
                  <c:v>203.80600000000001</c:v>
                </c:pt>
                <c:pt idx="372">
                  <c:v>206.023</c:v>
                </c:pt>
                <c:pt idx="373">
                  <c:v>205.56899999999999</c:v>
                </c:pt>
                <c:pt idx="374">
                  <c:v>206.06</c:v>
                </c:pt>
                <c:pt idx="375">
                  <c:v>202.512</c:v>
                </c:pt>
                <c:pt idx="376">
                  <c:v>205.25700000000001</c:v>
                </c:pt>
                <c:pt idx="377">
                  <c:v>207.441</c:v>
                </c:pt>
                <c:pt idx="378">
                  <c:v>203.875</c:v>
                </c:pt>
                <c:pt idx="379">
                  <c:v>198.44900000000001</c:v>
                </c:pt>
                <c:pt idx="380">
                  <c:v>200.76900000000001</c:v>
                </c:pt>
                <c:pt idx="381">
                  <c:v>203.40899999999999</c:v>
                </c:pt>
                <c:pt idx="382">
                  <c:v>203.886</c:v>
                </c:pt>
                <c:pt idx="383">
                  <c:v>197.81200000000001</c:v>
                </c:pt>
                <c:pt idx="384">
                  <c:v>200.15199999999999</c:v>
                </c:pt>
                <c:pt idx="385">
                  <c:v>201.84299999999999</c:v>
                </c:pt>
                <c:pt idx="386">
                  <c:v>200.608</c:v>
                </c:pt>
                <c:pt idx="387">
                  <c:v>205.47300000000001</c:v>
                </c:pt>
                <c:pt idx="388">
                  <c:v>205.53800000000001</c:v>
                </c:pt>
                <c:pt idx="389">
                  <c:v>204.673</c:v>
                </c:pt>
                <c:pt idx="390">
                  <c:v>211.80699999999999</c:v>
                </c:pt>
                <c:pt idx="391">
                  <c:v>210.46799999999999</c:v>
                </c:pt>
                <c:pt idx="392">
                  <c:v>210.60400000000001</c:v>
                </c:pt>
                <c:pt idx="393">
                  <c:v>207.739</c:v>
                </c:pt>
                <c:pt idx="394">
                  <c:v>203.67</c:v>
                </c:pt>
                <c:pt idx="395">
                  <c:v>191.696</c:v>
                </c:pt>
                <c:pt idx="396">
                  <c:v>197.90600000000001</c:v>
                </c:pt>
                <c:pt idx="397">
                  <c:v>196.22800000000001</c:v>
                </c:pt>
                <c:pt idx="398">
                  <c:v>198.00299999999999</c:v>
                </c:pt>
                <c:pt idx="399">
                  <c:v>202.69399999999999</c:v>
                </c:pt>
                <c:pt idx="400">
                  <c:v>201.51499999999999</c:v>
                </c:pt>
                <c:pt idx="401">
                  <c:v>203.74700000000001</c:v>
                </c:pt>
                <c:pt idx="402">
                  <c:v>205.797</c:v>
                </c:pt>
                <c:pt idx="403">
                  <c:v>205.20500000000001</c:v>
                </c:pt>
                <c:pt idx="404">
                  <c:v>199.19399999999999</c:v>
                </c:pt>
                <c:pt idx="405">
                  <c:v>197.76400000000001</c:v>
                </c:pt>
                <c:pt idx="406">
                  <c:v>199.071</c:v>
                </c:pt>
                <c:pt idx="407">
                  <c:v>194.386</c:v>
                </c:pt>
                <c:pt idx="408">
                  <c:v>197.16900000000001</c:v>
                </c:pt>
                <c:pt idx="409">
                  <c:v>202.95500000000001</c:v>
                </c:pt>
                <c:pt idx="410">
                  <c:v>202.036</c:v>
                </c:pt>
                <c:pt idx="411">
                  <c:v>194.87700000000001</c:v>
                </c:pt>
                <c:pt idx="412">
                  <c:v>201.05199999999999</c:v>
                </c:pt>
                <c:pt idx="413">
                  <c:v>197.88200000000001</c:v>
                </c:pt>
                <c:pt idx="414">
                  <c:v>198.464</c:v>
                </c:pt>
                <c:pt idx="415">
                  <c:v>196.63399999999999</c:v>
                </c:pt>
                <c:pt idx="416">
                  <c:v>197.36600000000001</c:v>
                </c:pt>
                <c:pt idx="417">
                  <c:v>199.09399999999999</c:v>
                </c:pt>
                <c:pt idx="418">
                  <c:v>198.357</c:v>
                </c:pt>
                <c:pt idx="419">
                  <c:v>199.441</c:v>
                </c:pt>
                <c:pt idx="420">
                  <c:v>198.977</c:v>
                </c:pt>
                <c:pt idx="421">
                  <c:v>202.816</c:v>
                </c:pt>
                <c:pt idx="422">
                  <c:v>202.435</c:v>
                </c:pt>
                <c:pt idx="423">
                  <c:v>203.37799999999999</c:v>
                </c:pt>
                <c:pt idx="424">
                  <c:v>203.67400000000001</c:v>
                </c:pt>
                <c:pt idx="425">
                  <c:v>202.62100000000001</c:v>
                </c:pt>
                <c:pt idx="426">
                  <c:v>203.959</c:v>
                </c:pt>
                <c:pt idx="427">
                  <c:v>207.04</c:v>
                </c:pt>
                <c:pt idx="428">
                  <c:v>208.44499999999999</c:v>
                </c:pt>
                <c:pt idx="429">
                  <c:v>210.37799999999999</c:v>
                </c:pt>
                <c:pt idx="430">
                  <c:v>209.572</c:v>
                </c:pt>
                <c:pt idx="431">
                  <c:v>210.715</c:v>
                </c:pt>
                <c:pt idx="432">
                  <c:v>209.541</c:v>
                </c:pt>
                <c:pt idx="433">
                  <c:v>210.489</c:v>
                </c:pt>
                <c:pt idx="434">
                  <c:v>212.101</c:v>
                </c:pt>
                <c:pt idx="435">
                  <c:v>215.05500000000001</c:v>
                </c:pt>
                <c:pt idx="436">
                  <c:v>214.697</c:v>
                </c:pt>
                <c:pt idx="437">
                  <c:v>213.624</c:v>
                </c:pt>
                <c:pt idx="438">
                  <c:v>211.505</c:v>
                </c:pt>
                <c:pt idx="439">
                  <c:v>210.40799999999999</c:v>
                </c:pt>
                <c:pt idx="440">
                  <c:v>211.53700000000001</c:v>
                </c:pt>
                <c:pt idx="441">
                  <c:v>210.81</c:v>
                </c:pt>
                <c:pt idx="442">
                  <c:v>211.46</c:v>
                </c:pt>
                <c:pt idx="443">
                  <c:v>206.78</c:v>
                </c:pt>
                <c:pt idx="444">
                  <c:v>205.232</c:v>
                </c:pt>
                <c:pt idx="445">
                  <c:v>195.54</c:v>
                </c:pt>
                <c:pt idx="446">
                  <c:v>200.79400000000001</c:v>
                </c:pt>
                <c:pt idx="447">
                  <c:v>198.03200000000001</c:v>
                </c:pt>
                <c:pt idx="448">
                  <c:v>203.345</c:v>
                </c:pt>
                <c:pt idx="449">
                  <c:v>203.48599999999999</c:v>
                </c:pt>
                <c:pt idx="450">
                  <c:v>196.09800000000001</c:v>
                </c:pt>
                <c:pt idx="451">
                  <c:v>196.56899999999999</c:v>
                </c:pt>
                <c:pt idx="452">
                  <c:v>197.74799999999999</c:v>
                </c:pt>
                <c:pt idx="453">
                  <c:v>197.54499999999999</c:v>
                </c:pt>
                <c:pt idx="454">
                  <c:v>202.37299999999999</c:v>
                </c:pt>
                <c:pt idx="455">
                  <c:v>205.733</c:v>
                </c:pt>
                <c:pt idx="456">
                  <c:v>205.721</c:v>
                </c:pt>
                <c:pt idx="457">
                  <c:v>206.88300000000001</c:v>
                </c:pt>
                <c:pt idx="458">
                  <c:v>202.71199999999999</c:v>
                </c:pt>
                <c:pt idx="459">
                  <c:v>199.471</c:v>
                </c:pt>
                <c:pt idx="460">
                  <c:v>205.07300000000001</c:v>
                </c:pt>
                <c:pt idx="461">
                  <c:v>202.523</c:v>
                </c:pt>
                <c:pt idx="462">
                  <c:v>205.04599999999999</c:v>
                </c:pt>
                <c:pt idx="463">
                  <c:v>208.56200000000001</c:v>
                </c:pt>
                <c:pt idx="464">
                  <c:v>212.673</c:v>
                </c:pt>
                <c:pt idx="465">
                  <c:v>214.375</c:v>
                </c:pt>
                <c:pt idx="466">
                  <c:v>215.334</c:v>
                </c:pt>
                <c:pt idx="467">
                  <c:v>218.553</c:v>
                </c:pt>
                <c:pt idx="468">
                  <c:v>218.364</c:v>
                </c:pt>
                <c:pt idx="469">
                  <c:v>219.01300000000001</c:v>
                </c:pt>
                <c:pt idx="470">
                  <c:v>221.749</c:v>
                </c:pt>
                <c:pt idx="471">
                  <c:v>224.21700000000001</c:v>
                </c:pt>
                <c:pt idx="472">
                  <c:v>224.666</c:v>
                </c:pt>
                <c:pt idx="473">
                  <c:v>225.07300000000001</c:v>
                </c:pt>
                <c:pt idx="474">
                  <c:v>225.864</c:v>
                </c:pt>
                <c:pt idx="475">
                  <c:v>228.23500000000001</c:v>
                </c:pt>
                <c:pt idx="476">
                  <c:v>228.096</c:v>
                </c:pt>
                <c:pt idx="477">
                  <c:v>226.10300000000001</c:v>
                </c:pt>
                <c:pt idx="478">
                  <c:v>228.779</c:v>
                </c:pt>
                <c:pt idx="479">
                  <c:v>229.57599999999999</c:v>
                </c:pt>
                <c:pt idx="480">
                  <c:v>230.113</c:v>
                </c:pt>
                <c:pt idx="481">
                  <c:v>232.8</c:v>
                </c:pt>
                <c:pt idx="482">
                  <c:v>236.10300000000001</c:v>
                </c:pt>
                <c:pt idx="483">
                  <c:v>239.03100000000001</c:v>
                </c:pt>
                <c:pt idx="484">
                  <c:v>238.739</c:v>
                </c:pt>
                <c:pt idx="485">
                  <c:v>236.81899999999999</c:v>
                </c:pt>
                <c:pt idx="486">
                  <c:v>238.79</c:v>
                </c:pt>
                <c:pt idx="487">
                  <c:v>243.98699999999999</c:v>
                </c:pt>
                <c:pt idx="488">
                  <c:v>243.71299999999999</c:v>
                </c:pt>
                <c:pt idx="489">
                  <c:v>247.77600000000001</c:v>
                </c:pt>
                <c:pt idx="490">
                  <c:v>249.642</c:v>
                </c:pt>
                <c:pt idx="491">
                  <c:v>255.762</c:v>
                </c:pt>
                <c:pt idx="492">
                  <c:v>259.66300000000001</c:v>
                </c:pt>
                <c:pt idx="493">
                  <c:v>259.56700000000001</c:v>
                </c:pt>
                <c:pt idx="494">
                  <c:v>263.87099999999998</c:v>
                </c:pt>
                <c:pt idx="495">
                  <c:v>264.11099999999999</c:v>
                </c:pt>
                <c:pt idx="496">
                  <c:v>268.91699999999997</c:v>
                </c:pt>
                <c:pt idx="497">
                  <c:v>272.53300000000002</c:v>
                </c:pt>
                <c:pt idx="498">
                  <c:v>267.01499999999999</c:v>
                </c:pt>
                <c:pt idx="499">
                  <c:v>262.88499999999999</c:v>
                </c:pt>
                <c:pt idx="500">
                  <c:v>262.37900000000002</c:v>
                </c:pt>
                <c:pt idx="501">
                  <c:v>260.762</c:v>
                </c:pt>
                <c:pt idx="502">
                  <c:v>261.572</c:v>
                </c:pt>
                <c:pt idx="503">
                  <c:v>260.952</c:v>
                </c:pt>
                <c:pt idx="504">
                  <c:v>251.79</c:v>
                </c:pt>
                <c:pt idx="505">
                  <c:v>256.452</c:v>
                </c:pt>
                <c:pt idx="506">
                  <c:v>254.57900000000001</c:v>
                </c:pt>
                <c:pt idx="507">
                  <c:v>259.92099999999999</c:v>
                </c:pt>
                <c:pt idx="508">
                  <c:v>260.95299999999997</c:v>
                </c:pt>
                <c:pt idx="509">
                  <c:v>265.06700000000001</c:v>
                </c:pt>
                <c:pt idx="510">
                  <c:v>267.23599999999999</c:v>
                </c:pt>
                <c:pt idx="511">
                  <c:v>269.642</c:v>
                </c:pt>
                <c:pt idx="512">
                  <c:v>269.78500000000003</c:v>
                </c:pt>
                <c:pt idx="513">
                  <c:v>269.18400000000003</c:v>
                </c:pt>
                <c:pt idx="514">
                  <c:v>272.58999999999997</c:v>
                </c:pt>
                <c:pt idx="515">
                  <c:v>270.83999999999997</c:v>
                </c:pt>
                <c:pt idx="516">
                  <c:v>270.34199999999998</c:v>
                </c:pt>
                <c:pt idx="517">
                  <c:v>271.42099999999999</c:v>
                </c:pt>
                <c:pt idx="518">
                  <c:v>271.54700000000003</c:v>
                </c:pt>
                <c:pt idx="519">
                  <c:v>274.38</c:v>
                </c:pt>
                <c:pt idx="520">
                  <c:v>275.26900000000001</c:v>
                </c:pt>
                <c:pt idx="521">
                  <c:v>274.76100000000002</c:v>
                </c:pt>
                <c:pt idx="522">
                  <c:v>278.72300000000001</c:v>
                </c:pt>
                <c:pt idx="523">
                  <c:v>279.16899999999998</c:v>
                </c:pt>
                <c:pt idx="524">
                  <c:v>282.63900000000001</c:v>
                </c:pt>
                <c:pt idx="525">
                  <c:v>282.22800000000001</c:v>
                </c:pt>
                <c:pt idx="526">
                  <c:v>282.82799999999997</c:v>
                </c:pt>
                <c:pt idx="527">
                  <c:v>282.70400000000001</c:v>
                </c:pt>
                <c:pt idx="528">
                  <c:v>290.69200000000001</c:v>
                </c:pt>
                <c:pt idx="529">
                  <c:v>289.572</c:v>
                </c:pt>
                <c:pt idx="530">
                  <c:v>289.48599999999999</c:v>
                </c:pt>
                <c:pt idx="531">
                  <c:v>284.28100000000001</c:v>
                </c:pt>
                <c:pt idx="532">
                  <c:v>283.01400000000001</c:v>
                </c:pt>
                <c:pt idx="533">
                  <c:v>286.33800000000002</c:v>
                </c:pt>
                <c:pt idx="534">
                  <c:v>283.13200000000001</c:v>
                </c:pt>
                <c:pt idx="535">
                  <c:v>285.27499999999998</c:v>
                </c:pt>
                <c:pt idx="536">
                  <c:v>289.40300000000002</c:v>
                </c:pt>
                <c:pt idx="537">
                  <c:v>290.01900000000001</c:v>
                </c:pt>
                <c:pt idx="538">
                  <c:v>292.577</c:v>
                </c:pt>
                <c:pt idx="539">
                  <c:v>291.42200000000003</c:v>
                </c:pt>
                <c:pt idx="540">
                  <c:v>288.964</c:v>
                </c:pt>
                <c:pt idx="541">
                  <c:v>289.36399999999998</c:v>
                </c:pt>
                <c:pt idx="542">
                  <c:v>284.66699999999997</c:v>
                </c:pt>
                <c:pt idx="543">
                  <c:v>282.678</c:v>
                </c:pt>
                <c:pt idx="544">
                  <c:v>276.51499999999999</c:v>
                </c:pt>
                <c:pt idx="545">
                  <c:v>263.97399999999999</c:v>
                </c:pt>
                <c:pt idx="546">
                  <c:v>268.58100000000002</c:v>
                </c:pt>
                <c:pt idx="547">
                  <c:v>268.66800000000001</c:v>
                </c:pt>
                <c:pt idx="548">
                  <c:v>272.41000000000003</c:v>
                </c:pt>
                <c:pt idx="549">
                  <c:v>272.82400000000001</c:v>
                </c:pt>
                <c:pt idx="550">
                  <c:v>272.55500000000001</c:v>
                </c:pt>
                <c:pt idx="551">
                  <c:v>274.56200000000001</c:v>
                </c:pt>
                <c:pt idx="552">
                  <c:v>275.40100000000001</c:v>
                </c:pt>
                <c:pt idx="553">
                  <c:v>280.42500000000001</c:v>
                </c:pt>
                <c:pt idx="554">
                  <c:v>279.70499999999998</c:v>
                </c:pt>
                <c:pt idx="555">
                  <c:v>285.95699999999999</c:v>
                </c:pt>
                <c:pt idx="556">
                  <c:v>283.72800000000001</c:v>
                </c:pt>
                <c:pt idx="557">
                  <c:v>284.61900000000003</c:v>
                </c:pt>
                <c:pt idx="558">
                  <c:v>288.92700000000002</c:v>
                </c:pt>
                <c:pt idx="559">
                  <c:v>291.29300000000001</c:v>
                </c:pt>
                <c:pt idx="560">
                  <c:v>293.80700000000002</c:v>
                </c:pt>
                <c:pt idx="561">
                  <c:v>295.05399999999997</c:v>
                </c:pt>
                <c:pt idx="562">
                  <c:v>295.16300000000001</c:v>
                </c:pt>
                <c:pt idx="563">
                  <c:v>297.875</c:v>
                </c:pt>
                <c:pt idx="564">
                  <c:v>301.26</c:v>
                </c:pt>
                <c:pt idx="565">
                  <c:v>301.50099999999998</c:v>
                </c:pt>
                <c:pt idx="566">
                  <c:v>300.99900000000002</c:v>
                </c:pt>
                <c:pt idx="567">
                  <c:v>305.28500000000003</c:v>
                </c:pt>
                <c:pt idx="568">
                  <c:v>304.74599999999998</c:v>
                </c:pt>
                <c:pt idx="569">
                  <c:v>305.23</c:v>
                </c:pt>
                <c:pt idx="570">
                  <c:v>306.14600000000002</c:v>
                </c:pt>
                <c:pt idx="571">
                  <c:v>307.291</c:v>
                </c:pt>
                <c:pt idx="572">
                  <c:v>308.53699999999998</c:v>
                </c:pt>
                <c:pt idx="573">
                  <c:v>309.995</c:v>
                </c:pt>
                <c:pt idx="574">
                  <c:v>310.577</c:v>
                </c:pt>
                <c:pt idx="575">
                  <c:v>310.16800000000001</c:v>
                </c:pt>
                <c:pt idx="576">
                  <c:v>311.96100000000001</c:v>
                </c:pt>
                <c:pt idx="577">
                  <c:v>314.38200000000001</c:v>
                </c:pt>
                <c:pt idx="578">
                  <c:v>315.70999999999998</c:v>
                </c:pt>
                <c:pt idx="579">
                  <c:v>316.00900000000001</c:v>
                </c:pt>
                <c:pt idx="580">
                  <c:v>313.15100000000001</c:v>
                </c:pt>
                <c:pt idx="581">
                  <c:v>314.08800000000002</c:v>
                </c:pt>
                <c:pt idx="582">
                  <c:v>315.65100000000001</c:v>
                </c:pt>
                <c:pt idx="583">
                  <c:v>317.45100000000002</c:v>
                </c:pt>
                <c:pt idx="584">
                  <c:v>320.72300000000001</c:v>
                </c:pt>
                <c:pt idx="585">
                  <c:v>321.92200000000003</c:v>
                </c:pt>
                <c:pt idx="586">
                  <c:v>320.52600000000001</c:v>
                </c:pt>
                <c:pt idx="587">
                  <c:v>320.947</c:v>
                </c:pt>
                <c:pt idx="588">
                  <c:v>322.35300000000001</c:v>
                </c:pt>
                <c:pt idx="589">
                  <c:v>318.40100000000001</c:v>
                </c:pt>
                <c:pt idx="590">
                  <c:v>314.87700000000001</c:v>
                </c:pt>
                <c:pt idx="591">
                  <c:v>308.32600000000002</c:v>
                </c:pt>
                <c:pt idx="592">
                  <c:v>312.57900000000001</c:v>
                </c:pt>
                <c:pt idx="593">
                  <c:v>313.67200000000003</c:v>
                </c:pt>
                <c:pt idx="594">
                  <c:v>312.47899999999998</c:v>
                </c:pt>
                <c:pt idx="595">
                  <c:v>316.55700000000002</c:v>
                </c:pt>
                <c:pt idx="596">
                  <c:v>316.87799999999999</c:v>
                </c:pt>
                <c:pt idx="597">
                  <c:v>319.46199999999999</c:v>
                </c:pt>
                <c:pt idx="598">
                  <c:v>319.49200000000002</c:v>
                </c:pt>
                <c:pt idx="599">
                  <c:v>321.62900000000002</c:v>
                </c:pt>
                <c:pt idx="600">
                  <c:v>324.60599999999999</c:v>
                </c:pt>
                <c:pt idx="601">
                  <c:v>328.57299999999998</c:v>
                </c:pt>
                <c:pt idx="602">
                  <c:v>326.596</c:v>
                </c:pt>
                <c:pt idx="603">
                  <c:v>328.399</c:v>
                </c:pt>
                <c:pt idx="604">
                  <c:v>330.23099999999999</c:v>
                </c:pt>
                <c:pt idx="605">
                  <c:v>331.75299999999999</c:v>
                </c:pt>
                <c:pt idx="606">
                  <c:v>330.64299999999997</c:v>
                </c:pt>
                <c:pt idx="607">
                  <c:v>331.60399999999998</c:v>
                </c:pt>
                <c:pt idx="608">
                  <c:v>330.36700000000002</c:v>
                </c:pt>
                <c:pt idx="609">
                  <c:v>331.33800000000002</c:v>
                </c:pt>
                <c:pt idx="610">
                  <c:v>332.423</c:v>
                </c:pt>
                <c:pt idx="611">
                  <c:v>332.74400000000003</c:v>
                </c:pt>
                <c:pt idx="612">
                  <c:v>332.81299999999999</c:v>
                </c:pt>
                <c:pt idx="613">
                  <c:v>334.19600000000003</c:v>
                </c:pt>
                <c:pt idx="614">
                  <c:v>339.18299999999999</c:v>
                </c:pt>
                <c:pt idx="615">
                  <c:v>340.36900000000003</c:v>
                </c:pt>
                <c:pt idx="616">
                  <c:v>340.50400000000002</c:v>
                </c:pt>
                <c:pt idx="617">
                  <c:v>341.90199999999999</c:v>
                </c:pt>
                <c:pt idx="618">
                  <c:v>343.47699999999998</c:v>
                </c:pt>
                <c:pt idx="619">
                  <c:v>339.38200000000001</c:v>
                </c:pt>
                <c:pt idx="620">
                  <c:v>333.22800000000001</c:v>
                </c:pt>
                <c:pt idx="621">
                  <c:v>336.52300000000002</c:v>
                </c:pt>
                <c:pt idx="622">
                  <c:v>336.94299999999998</c:v>
                </c:pt>
                <c:pt idx="623">
                  <c:v>336.76600000000002</c:v>
                </c:pt>
                <c:pt idx="624">
                  <c:v>339.51299999999998</c:v>
                </c:pt>
                <c:pt idx="625">
                  <c:v>342.06400000000002</c:v>
                </c:pt>
                <c:pt idx="626">
                  <c:v>345.20699999999999</c:v>
                </c:pt>
                <c:pt idx="627">
                  <c:v>344.54300000000001</c:v>
                </c:pt>
                <c:pt idx="628">
                  <c:v>344.56599999999997</c:v>
                </c:pt>
                <c:pt idx="629">
                  <c:v>345.92099999999999</c:v>
                </c:pt>
                <c:pt idx="630">
                  <c:v>348.27</c:v>
                </c:pt>
                <c:pt idx="631">
                  <c:v>349.92099999999999</c:v>
                </c:pt>
                <c:pt idx="632">
                  <c:v>352.81400000000002</c:v>
                </c:pt>
                <c:pt idx="633">
                  <c:v>352.88299999999998</c:v>
                </c:pt>
                <c:pt idx="634">
                  <c:v>355.13799999999998</c:v>
                </c:pt>
                <c:pt idx="635">
                  <c:v>355.16899999999998</c:v>
                </c:pt>
                <c:pt idx="636">
                  <c:v>355.32600000000002</c:v>
                </c:pt>
                <c:pt idx="637">
                  <c:v>358.01799999999997</c:v>
                </c:pt>
                <c:pt idx="638">
                  <c:v>359.28699999999998</c:v>
                </c:pt>
                <c:pt idx="639">
                  <c:v>360.99400000000003</c:v>
                </c:pt>
                <c:pt idx="640">
                  <c:v>359.84399999999999</c:v>
                </c:pt>
                <c:pt idx="641">
                  <c:v>355.97800000000001</c:v>
                </c:pt>
                <c:pt idx="642">
                  <c:v>358.673</c:v>
                </c:pt>
                <c:pt idx="643">
                  <c:v>357.34300000000002</c:v>
                </c:pt>
                <c:pt idx="644">
                  <c:v>355.10700000000003</c:v>
                </c:pt>
                <c:pt idx="645">
                  <c:v>351.56099999999998</c:v>
                </c:pt>
                <c:pt idx="646">
                  <c:v>350.95800000000003</c:v>
                </c:pt>
                <c:pt idx="647">
                  <c:v>354.267</c:v>
                </c:pt>
                <c:pt idx="648">
                  <c:v>354.80500000000001</c:v>
                </c:pt>
                <c:pt idx="649">
                  <c:v>354.81299999999999</c:v>
                </c:pt>
                <c:pt idx="650">
                  <c:v>350.86500000000001</c:v>
                </c:pt>
                <c:pt idx="651">
                  <c:v>349.93799999999999</c:v>
                </c:pt>
                <c:pt idx="652">
                  <c:v>349.21</c:v>
                </c:pt>
                <c:pt idx="653">
                  <c:v>349.42</c:v>
                </c:pt>
                <c:pt idx="654">
                  <c:v>350.10199999999998</c:v>
                </c:pt>
                <c:pt idx="655">
                  <c:v>348.35899999999998</c:v>
                </c:pt>
                <c:pt idx="656">
                  <c:v>344.02499999999998</c:v>
                </c:pt>
                <c:pt idx="657">
                  <c:v>347.52100000000002</c:v>
                </c:pt>
                <c:pt idx="658">
                  <c:v>350.55700000000002</c:v>
                </c:pt>
                <c:pt idx="659">
                  <c:v>351.149</c:v>
                </c:pt>
                <c:pt idx="660">
                  <c:v>355.11500000000001</c:v>
                </c:pt>
                <c:pt idx="661">
                  <c:v>358.75</c:v>
                </c:pt>
                <c:pt idx="662">
                  <c:v>362.09399999999999</c:v>
                </c:pt>
                <c:pt idx="663">
                  <c:v>363.08100000000002</c:v>
                </c:pt>
                <c:pt idx="664">
                  <c:v>366.08300000000003</c:v>
                </c:pt>
                <c:pt idx="665">
                  <c:v>365.28899999999999</c:v>
                </c:pt>
                <c:pt idx="666">
                  <c:v>368.358</c:v>
                </c:pt>
                <c:pt idx="667">
                  <c:v>368.34399999999999</c:v>
                </c:pt>
                <c:pt idx="668">
                  <c:v>368.63400000000001</c:v>
                </c:pt>
                <c:pt idx="669">
                  <c:v>367.99400000000003</c:v>
                </c:pt>
                <c:pt idx="670">
                  <c:v>370.29399999999998</c:v>
                </c:pt>
                <c:pt idx="671">
                  <c:v>371.71300000000002</c:v>
                </c:pt>
                <c:pt idx="672">
                  <c:v>371.75099999999998</c:v>
                </c:pt>
                <c:pt idx="673">
                  <c:v>373.779</c:v>
                </c:pt>
                <c:pt idx="674">
                  <c:v>376.5</c:v>
                </c:pt>
                <c:pt idx="675">
                  <c:v>376.93400000000003</c:v>
                </c:pt>
                <c:pt idx="676">
                  <c:v>379.12299999999999</c:v>
                </c:pt>
                <c:pt idx="677">
                  <c:v>379.37299999999999</c:v>
                </c:pt>
                <c:pt idx="678">
                  <c:v>380.1</c:v>
                </c:pt>
                <c:pt idx="679">
                  <c:v>381.54599999999999</c:v>
                </c:pt>
                <c:pt idx="680">
                  <c:v>383.92700000000002</c:v>
                </c:pt>
                <c:pt idx="681">
                  <c:v>385.05500000000001</c:v>
                </c:pt>
                <c:pt idx="682">
                  <c:v>385.22199999999998</c:v>
                </c:pt>
                <c:pt idx="683">
                  <c:v>384.48200000000003</c:v>
                </c:pt>
                <c:pt idx="684">
                  <c:v>385.29500000000002</c:v>
                </c:pt>
                <c:pt idx="685">
                  <c:v>383.99599999999998</c:v>
                </c:pt>
                <c:pt idx="686">
                  <c:v>385.25700000000001</c:v>
                </c:pt>
                <c:pt idx="687">
                  <c:v>382.53199999999998</c:v>
                </c:pt>
                <c:pt idx="688">
                  <c:v>385.09100000000001</c:v>
                </c:pt>
                <c:pt idx="689">
                  <c:v>386.06400000000002</c:v>
                </c:pt>
                <c:pt idx="690">
                  <c:v>389.09399999999999</c:v>
                </c:pt>
                <c:pt idx="691">
                  <c:v>390.16199999999998</c:v>
                </c:pt>
                <c:pt idx="692">
                  <c:v>389.38099999999997</c:v>
                </c:pt>
                <c:pt idx="693">
                  <c:v>390.59899999999999</c:v>
                </c:pt>
                <c:pt idx="694">
                  <c:v>391.55900000000003</c:v>
                </c:pt>
                <c:pt idx="695">
                  <c:v>393.154</c:v>
                </c:pt>
                <c:pt idx="696">
                  <c:v>393.68900000000002</c:v>
                </c:pt>
                <c:pt idx="697">
                  <c:v>394.72399999999999</c:v>
                </c:pt>
                <c:pt idx="698">
                  <c:v>393.43299999999999</c:v>
                </c:pt>
                <c:pt idx="699">
                  <c:v>396.94299999999998</c:v>
                </c:pt>
                <c:pt idx="700">
                  <c:v>396.91800000000001</c:v>
                </c:pt>
                <c:pt idx="701">
                  <c:v>396.74299999999999</c:v>
                </c:pt>
                <c:pt idx="702">
                  <c:v>397.31599999999997</c:v>
                </c:pt>
                <c:pt idx="703">
                  <c:v>397.42700000000002</c:v>
                </c:pt>
                <c:pt idx="704">
                  <c:v>395.97500000000002</c:v>
                </c:pt>
                <c:pt idx="705">
                  <c:v>395.05700000000002</c:v>
                </c:pt>
                <c:pt idx="706">
                  <c:v>388.51900000000001</c:v>
                </c:pt>
                <c:pt idx="707">
                  <c:v>388.93900000000002</c:v>
                </c:pt>
                <c:pt idx="708">
                  <c:v>388.60300000000001</c:v>
                </c:pt>
                <c:pt idx="709">
                  <c:v>388.09800000000001</c:v>
                </c:pt>
                <c:pt idx="710">
                  <c:v>388.54700000000003</c:v>
                </c:pt>
                <c:pt idx="711">
                  <c:v>389.53</c:v>
                </c:pt>
                <c:pt idx="712">
                  <c:v>389.923</c:v>
                </c:pt>
                <c:pt idx="713">
                  <c:v>382.81599999999997</c:v>
                </c:pt>
                <c:pt idx="714">
                  <c:v>386.83</c:v>
                </c:pt>
                <c:pt idx="715">
                  <c:v>387.20800000000003</c:v>
                </c:pt>
                <c:pt idx="716">
                  <c:v>382.46</c:v>
                </c:pt>
                <c:pt idx="717">
                  <c:v>385.84</c:v>
                </c:pt>
                <c:pt idx="718">
                  <c:v>389.25700000000001</c:v>
                </c:pt>
                <c:pt idx="719">
                  <c:v>390.416</c:v>
                </c:pt>
                <c:pt idx="720">
                  <c:v>394.18099999999998</c:v>
                </c:pt>
                <c:pt idx="721">
                  <c:v>397.78399999999999</c:v>
                </c:pt>
                <c:pt idx="722">
                  <c:v>398.101</c:v>
                </c:pt>
                <c:pt idx="723">
                  <c:v>399.83600000000001</c:v>
                </c:pt>
                <c:pt idx="724">
                  <c:v>402.15699999999998</c:v>
                </c:pt>
                <c:pt idx="725">
                  <c:v>403.85</c:v>
                </c:pt>
                <c:pt idx="726">
                  <c:v>405.89299999999997</c:v>
                </c:pt>
                <c:pt idx="727">
                  <c:v>407.53199999999998</c:v>
                </c:pt>
                <c:pt idx="728">
                  <c:v>404.54599999999999</c:v>
                </c:pt>
                <c:pt idx="729">
                  <c:v>404.13299999999998</c:v>
                </c:pt>
                <c:pt idx="730">
                  <c:v>401.73</c:v>
                </c:pt>
                <c:pt idx="731">
                  <c:v>406.07600000000002</c:v>
                </c:pt>
                <c:pt idx="732">
                  <c:v>407.39100000000002</c:v>
                </c:pt>
                <c:pt idx="733">
                  <c:v>406.79</c:v>
                </c:pt>
                <c:pt idx="734">
                  <c:v>407.79399999999998</c:v>
                </c:pt>
                <c:pt idx="735">
                  <c:v>408.255</c:v>
                </c:pt>
                <c:pt idx="736">
                  <c:v>408.60899999999998</c:v>
                </c:pt>
                <c:pt idx="737">
                  <c:v>409.858</c:v>
                </c:pt>
                <c:pt idx="738">
                  <c:v>410.87200000000001</c:v>
                </c:pt>
                <c:pt idx="739">
                  <c:v>410.74099999999999</c:v>
                </c:pt>
                <c:pt idx="740">
                  <c:v>411.14699999999999</c:v>
                </c:pt>
                <c:pt idx="741">
                  <c:v>412.48</c:v>
                </c:pt>
                <c:pt idx="742">
                  <c:v>407.803</c:v>
                </c:pt>
                <c:pt idx="743">
                  <c:v>408.22399999999999</c:v>
                </c:pt>
                <c:pt idx="744">
                  <c:v>408.88499999999999</c:v>
                </c:pt>
                <c:pt idx="745">
                  <c:v>411.36900000000003</c:v>
                </c:pt>
                <c:pt idx="746">
                  <c:v>409.589</c:v>
                </c:pt>
                <c:pt idx="747">
                  <c:v>409.58600000000001</c:v>
                </c:pt>
                <c:pt idx="748">
                  <c:v>411.94400000000002</c:v>
                </c:pt>
                <c:pt idx="749">
                  <c:v>411.411</c:v>
                </c:pt>
                <c:pt idx="750">
                  <c:v>413.65100000000001</c:v>
                </c:pt>
                <c:pt idx="751">
                  <c:v>416.46100000000001</c:v>
                </c:pt>
                <c:pt idx="752">
                  <c:v>415.327</c:v>
                </c:pt>
                <c:pt idx="753">
                  <c:v>413.041</c:v>
                </c:pt>
                <c:pt idx="754">
                  <c:v>417.17599999999999</c:v>
                </c:pt>
                <c:pt idx="755">
                  <c:v>416.31200000000001</c:v>
                </c:pt>
                <c:pt idx="756">
                  <c:v>417.27</c:v>
                </c:pt>
                <c:pt idx="757">
                  <c:v>416.82600000000002</c:v>
                </c:pt>
                <c:pt idx="758">
                  <c:v>415.86900000000003</c:v>
                </c:pt>
                <c:pt idx="759">
                  <c:v>417.11900000000003</c:v>
                </c:pt>
                <c:pt idx="760">
                  <c:v>412.46</c:v>
                </c:pt>
                <c:pt idx="761">
                  <c:v>411.59100000000001</c:v>
                </c:pt>
                <c:pt idx="762">
                  <c:v>407.38099999999997</c:v>
                </c:pt>
                <c:pt idx="763">
                  <c:v>406.83300000000003</c:v>
                </c:pt>
                <c:pt idx="764">
                  <c:v>410.06</c:v>
                </c:pt>
                <c:pt idx="765">
                  <c:v>412.13900000000001</c:v>
                </c:pt>
                <c:pt idx="766">
                  <c:v>411.47800000000001</c:v>
                </c:pt>
                <c:pt idx="767">
                  <c:v>413.68299999999999</c:v>
                </c:pt>
                <c:pt idx="768">
                  <c:v>413.7</c:v>
                </c:pt>
                <c:pt idx="769">
                  <c:v>415.73399999999998</c:v>
                </c:pt>
                <c:pt idx="770">
                  <c:v>414.10300000000001</c:v>
                </c:pt>
                <c:pt idx="771">
                  <c:v>410.44299999999998</c:v>
                </c:pt>
                <c:pt idx="772">
                  <c:v>400.63799999999998</c:v>
                </c:pt>
                <c:pt idx="773">
                  <c:v>394.55500000000001</c:v>
                </c:pt>
                <c:pt idx="774">
                  <c:v>383.97300000000001</c:v>
                </c:pt>
                <c:pt idx="775">
                  <c:v>335.23399999999998</c:v>
                </c:pt>
                <c:pt idx="776">
                  <c:v>335.03699999999998</c:v>
                </c:pt>
                <c:pt idx="777">
                  <c:v>295.892</c:v>
                </c:pt>
                <c:pt idx="778">
                  <c:v>329.61500000000001</c:v>
                </c:pt>
                <c:pt idx="779">
                  <c:v>340.26</c:v>
                </c:pt>
                <c:pt idx="780">
                  <c:v>332.02300000000002</c:v>
                </c:pt>
                <c:pt idx="781">
                  <c:v>323.41800000000001</c:v>
                </c:pt>
                <c:pt idx="782">
                  <c:v>337.78199999999998</c:v>
                </c:pt>
                <c:pt idx="783">
                  <c:v>337.23399999999998</c:v>
                </c:pt>
                <c:pt idx="784">
                  <c:v>344.45699999999999</c:v>
                </c:pt>
                <c:pt idx="785">
                  <c:v>359.95499999999998</c:v>
                </c:pt>
                <c:pt idx="786">
                  <c:v>362.10599999999999</c:v>
                </c:pt>
                <c:pt idx="787">
                  <c:v>364.01499999999999</c:v>
                </c:pt>
                <c:pt idx="788">
                  <c:v>364.28100000000001</c:v>
                </c:pt>
                <c:pt idx="789">
                  <c:v>368.91</c:v>
                </c:pt>
                <c:pt idx="790">
                  <c:v>366.74400000000003</c:v>
                </c:pt>
                <c:pt idx="791">
                  <c:v>363.291</c:v>
                </c:pt>
                <c:pt idx="792">
                  <c:v>367.11799999999999</c:v>
                </c:pt>
                <c:pt idx="793">
                  <c:v>365.89</c:v>
                </c:pt>
                <c:pt idx="794">
                  <c:v>362.40199999999999</c:v>
                </c:pt>
                <c:pt idx="795">
                  <c:v>361.71600000000001</c:v>
                </c:pt>
                <c:pt idx="796">
                  <c:v>362.73899999999998</c:v>
                </c:pt>
                <c:pt idx="797">
                  <c:v>358.4</c:v>
                </c:pt>
                <c:pt idx="798">
                  <c:v>365.73200000000003</c:v>
                </c:pt>
                <c:pt idx="799">
                  <c:v>373.29700000000003</c:v>
                </c:pt>
                <c:pt idx="800">
                  <c:v>377.11599999999999</c:v>
                </c:pt>
                <c:pt idx="801">
                  <c:v>384.97399999999999</c:v>
                </c:pt>
                <c:pt idx="802">
                  <c:v>390.029</c:v>
                </c:pt>
                <c:pt idx="803">
                  <c:v>394.79899999999998</c:v>
                </c:pt>
                <c:pt idx="804">
                  <c:v>393.63</c:v>
                </c:pt>
                <c:pt idx="805">
                  <c:v>396.79199999999997</c:v>
                </c:pt>
                <c:pt idx="806">
                  <c:v>408.87599999999998</c:v>
                </c:pt>
                <c:pt idx="807">
                  <c:v>406.51900000000001</c:v>
                </c:pt>
                <c:pt idx="808">
                  <c:v>409.28699999999998</c:v>
                </c:pt>
                <c:pt idx="809">
                  <c:v>411.58</c:v>
                </c:pt>
                <c:pt idx="810">
                  <c:v>413.87400000000002</c:v>
                </c:pt>
                <c:pt idx="811">
                  <c:v>415.702</c:v>
                </c:pt>
                <c:pt idx="812">
                  <c:v>411.06200000000001</c:v>
                </c:pt>
                <c:pt idx="813">
                  <c:v>414.8</c:v>
                </c:pt>
                <c:pt idx="814">
                  <c:v>417.29700000000003</c:v>
                </c:pt>
                <c:pt idx="815">
                  <c:v>417.61900000000003</c:v>
                </c:pt>
                <c:pt idx="816">
                  <c:v>421.78</c:v>
                </c:pt>
                <c:pt idx="817">
                  <c:v>426.13299999999998</c:v>
                </c:pt>
                <c:pt idx="818">
                  <c:v>429.87599999999998</c:v>
                </c:pt>
                <c:pt idx="819">
                  <c:v>436.101</c:v>
                </c:pt>
                <c:pt idx="820">
                  <c:v>434.88600000000002</c:v>
                </c:pt>
                <c:pt idx="821">
                  <c:v>437.56700000000001</c:v>
                </c:pt>
                <c:pt idx="822">
                  <c:v>438.55599999999998</c:v>
                </c:pt>
                <c:pt idx="823">
                  <c:v>441.428</c:v>
                </c:pt>
                <c:pt idx="824">
                  <c:v>448.56900000000002</c:v>
                </c:pt>
                <c:pt idx="825">
                  <c:v>457.09</c:v>
                </c:pt>
                <c:pt idx="826">
                  <c:v>455.774</c:v>
                </c:pt>
                <c:pt idx="827">
                  <c:v>459.08100000000002</c:v>
                </c:pt>
                <c:pt idx="828">
                  <c:v>467.334</c:v>
                </c:pt>
                <c:pt idx="829">
                  <c:v>466.20699999999999</c:v>
                </c:pt>
                <c:pt idx="830">
                  <c:v>463.61599999999999</c:v>
                </c:pt>
                <c:pt idx="831">
                  <c:v>460.27499999999998</c:v>
                </c:pt>
                <c:pt idx="832">
                  <c:v>459.44099999999997</c:v>
                </c:pt>
                <c:pt idx="833">
                  <c:v>464.601</c:v>
                </c:pt>
                <c:pt idx="834">
                  <c:v>466.52699999999999</c:v>
                </c:pt>
                <c:pt idx="835">
                  <c:v>466.23700000000002</c:v>
                </c:pt>
                <c:pt idx="836">
                  <c:v>465.27199999999999</c:v>
                </c:pt>
                <c:pt idx="837">
                  <c:v>466.09</c:v>
                </c:pt>
                <c:pt idx="838">
                  <c:v>466.43299999999999</c:v>
                </c:pt>
                <c:pt idx="839">
                  <c:v>466.12</c:v>
                </c:pt>
                <c:pt idx="840">
                  <c:v>466.58499999999998</c:v>
                </c:pt>
                <c:pt idx="841">
                  <c:v>471.06200000000001</c:v>
                </c:pt>
                <c:pt idx="842">
                  <c:v>471.98200000000003</c:v>
                </c:pt>
                <c:pt idx="843">
                  <c:v>469.58100000000002</c:v>
                </c:pt>
                <c:pt idx="844">
                  <c:v>468.30200000000002</c:v>
                </c:pt>
                <c:pt idx="845">
                  <c:v>465.66800000000001</c:v>
                </c:pt>
                <c:pt idx="846">
                  <c:v>468.05</c:v>
                </c:pt>
                <c:pt idx="847">
                  <c:v>468.91399999999999</c:v>
                </c:pt>
                <c:pt idx="848">
                  <c:v>474.92899999999997</c:v>
                </c:pt>
                <c:pt idx="849">
                  <c:v>479.80200000000002</c:v>
                </c:pt>
                <c:pt idx="850">
                  <c:v>484.61900000000003</c:v>
                </c:pt>
                <c:pt idx="851">
                  <c:v>486.57600000000002</c:v>
                </c:pt>
                <c:pt idx="852">
                  <c:v>484.79899999999998</c:v>
                </c:pt>
                <c:pt idx="853">
                  <c:v>486.52</c:v>
                </c:pt>
                <c:pt idx="854">
                  <c:v>488.00200000000001</c:v>
                </c:pt>
                <c:pt idx="855">
                  <c:v>492.61599999999999</c:v>
                </c:pt>
                <c:pt idx="856">
                  <c:v>492.06</c:v>
                </c:pt>
                <c:pt idx="857">
                  <c:v>489.71300000000002</c:v>
                </c:pt>
                <c:pt idx="858">
                  <c:v>476.85</c:v>
                </c:pt>
                <c:pt idx="859">
                  <c:v>487.12099999999998</c:v>
                </c:pt>
                <c:pt idx="860">
                  <c:v>478.70499999999998</c:v>
                </c:pt>
                <c:pt idx="861">
                  <c:v>481.98099999999999</c:v>
                </c:pt>
                <c:pt idx="862">
                  <c:v>481.77499999999998</c:v>
                </c:pt>
                <c:pt idx="863">
                  <c:v>483.99200000000002</c:v>
                </c:pt>
                <c:pt idx="864">
                  <c:v>490.99700000000001</c:v>
                </c:pt>
                <c:pt idx="865">
                  <c:v>491.13499999999999</c:v>
                </c:pt>
                <c:pt idx="866">
                  <c:v>491.39</c:v>
                </c:pt>
                <c:pt idx="867">
                  <c:v>496.94799999999998</c:v>
                </c:pt>
                <c:pt idx="868">
                  <c:v>501.64</c:v>
                </c:pt>
                <c:pt idx="869">
                  <c:v>508.03100000000001</c:v>
                </c:pt>
                <c:pt idx="870">
                  <c:v>511.89299999999997</c:v>
                </c:pt>
                <c:pt idx="871">
                  <c:v>519.08900000000006</c:v>
                </c:pt>
                <c:pt idx="872">
                  <c:v>522.072</c:v>
                </c:pt>
                <c:pt idx="873">
                  <c:v>529.63199999999995</c:v>
                </c:pt>
                <c:pt idx="874">
                  <c:v>524.08100000000002</c:v>
                </c:pt>
                <c:pt idx="875">
                  <c:v>524.96900000000005</c:v>
                </c:pt>
                <c:pt idx="876">
                  <c:v>521.279</c:v>
                </c:pt>
                <c:pt idx="877">
                  <c:v>523.16700000000003</c:v>
                </c:pt>
                <c:pt idx="878">
                  <c:v>527.06399999999996</c:v>
                </c:pt>
                <c:pt idx="879">
                  <c:v>533.19100000000003</c:v>
                </c:pt>
                <c:pt idx="880">
                  <c:v>539.572</c:v>
                </c:pt>
                <c:pt idx="881">
                  <c:v>541.15300000000002</c:v>
                </c:pt>
                <c:pt idx="882">
                  <c:v>539.44899999999996</c:v>
                </c:pt>
                <c:pt idx="883">
                  <c:v>541.73800000000006</c:v>
                </c:pt>
                <c:pt idx="884">
                  <c:v>547.56200000000001</c:v>
                </c:pt>
                <c:pt idx="885">
                  <c:v>537.51</c:v>
                </c:pt>
                <c:pt idx="886">
                  <c:v>532.26499999999999</c:v>
                </c:pt>
                <c:pt idx="887">
                  <c:v>531.11199999999997</c:v>
                </c:pt>
                <c:pt idx="888">
                  <c:v>530.57600000000002</c:v>
                </c:pt>
                <c:pt idx="889">
                  <c:v>526.83500000000004</c:v>
                </c:pt>
                <c:pt idx="890">
                  <c:v>518.66800000000001</c:v>
                </c:pt>
                <c:pt idx="891">
                  <c:v>521.74900000000002</c:v>
                </c:pt>
                <c:pt idx="892">
                  <c:v>522.755</c:v>
                </c:pt>
                <c:pt idx="893">
                  <c:v>525.45699999999999</c:v>
                </c:pt>
                <c:pt idx="894">
                  <c:v>527.04499999999996</c:v>
                </c:pt>
                <c:pt idx="895">
                  <c:v>523.26499999999999</c:v>
                </c:pt>
                <c:pt idx="896">
                  <c:v>519.15300000000002</c:v>
                </c:pt>
                <c:pt idx="897">
                  <c:v>521.471</c:v>
                </c:pt>
                <c:pt idx="898">
                  <c:v>517.17999999999995</c:v>
                </c:pt>
                <c:pt idx="899">
                  <c:v>518.69399999999996</c:v>
                </c:pt>
                <c:pt idx="900">
                  <c:v>520.28</c:v>
                </c:pt>
                <c:pt idx="901">
                  <c:v>524.19200000000001</c:v>
                </c:pt>
                <c:pt idx="902">
                  <c:v>526.05899999999997</c:v>
                </c:pt>
                <c:pt idx="903">
                  <c:v>526.245</c:v>
                </c:pt>
                <c:pt idx="904">
                  <c:v>527.68100000000004</c:v>
                </c:pt>
                <c:pt idx="905">
                  <c:v>529.649</c:v>
                </c:pt>
                <c:pt idx="906">
                  <c:v>531.07000000000005</c:v>
                </c:pt>
                <c:pt idx="907">
                  <c:v>531.38900000000001</c:v>
                </c:pt>
                <c:pt idx="908">
                  <c:v>532.02300000000002</c:v>
                </c:pt>
                <c:pt idx="909">
                  <c:v>535.40599999999995</c:v>
                </c:pt>
                <c:pt idx="910">
                  <c:v>538.48900000000003</c:v>
                </c:pt>
                <c:pt idx="911">
                  <c:v>540.69000000000005</c:v>
                </c:pt>
                <c:pt idx="912">
                  <c:v>543.404</c:v>
                </c:pt>
                <c:pt idx="913">
                  <c:v>541.53</c:v>
                </c:pt>
                <c:pt idx="914">
                  <c:v>545.27099999999996</c:v>
                </c:pt>
                <c:pt idx="915">
                  <c:v>546.67899999999997</c:v>
                </c:pt>
                <c:pt idx="916">
                  <c:v>544.53599999999994</c:v>
                </c:pt>
                <c:pt idx="917">
                  <c:v>545.23500000000001</c:v>
                </c:pt>
                <c:pt idx="918">
                  <c:v>549.76700000000005</c:v>
                </c:pt>
                <c:pt idx="919">
                  <c:v>551.40200000000004</c:v>
                </c:pt>
                <c:pt idx="920">
                  <c:v>550.78499999999997</c:v>
                </c:pt>
                <c:pt idx="921">
                  <c:v>554.27</c:v>
                </c:pt>
                <c:pt idx="922">
                  <c:v>560.03899999999999</c:v>
                </c:pt>
                <c:pt idx="923">
                  <c:v>561.14499999999998</c:v>
                </c:pt>
                <c:pt idx="924">
                  <c:v>552.82600000000002</c:v>
                </c:pt>
                <c:pt idx="925">
                  <c:v>560.85500000000002</c:v>
                </c:pt>
                <c:pt idx="926">
                  <c:v>557.70100000000002</c:v>
                </c:pt>
                <c:pt idx="927">
                  <c:v>563.53399999999999</c:v>
                </c:pt>
                <c:pt idx="928">
                  <c:v>563.178</c:v>
                </c:pt>
                <c:pt idx="929">
                  <c:v>557.899</c:v>
                </c:pt>
                <c:pt idx="930">
                  <c:v>539.41600000000005</c:v>
                </c:pt>
                <c:pt idx="931">
                  <c:v>539.37300000000005</c:v>
                </c:pt>
                <c:pt idx="932">
                  <c:v>541.85</c:v>
                </c:pt>
                <c:pt idx="933">
                  <c:v>552.43600000000004</c:v>
                </c:pt>
                <c:pt idx="934">
                  <c:v>553.64</c:v>
                </c:pt>
                <c:pt idx="935">
                  <c:v>564.08799999999997</c:v>
                </c:pt>
                <c:pt idx="936">
                  <c:v>567.84699999999998</c:v>
                </c:pt>
                <c:pt idx="937">
                  <c:v>566.21600000000001</c:v>
                </c:pt>
                <c:pt idx="938">
                  <c:v>561.61300000000006</c:v>
                </c:pt>
                <c:pt idx="939">
                  <c:v>555.85699999999997</c:v>
                </c:pt>
                <c:pt idx="940">
                  <c:v>562.98400000000004</c:v>
                </c:pt>
                <c:pt idx="941">
                  <c:v>564.66200000000003</c:v>
                </c:pt>
                <c:pt idx="942">
                  <c:v>563.31399999999996</c:v>
                </c:pt>
                <c:pt idx="943">
                  <c:v>565.38199999999995</c:v>
                </c:pt>
                <c:pt idx="944">
                  <c:v>567.00400000000002</c:v>
                </c:pt>
                <c:pt idx="945">
                  <c:v>565.87400000000002</c:v>
                </c:pt>
                <c:pt idx="946">
                  <c:v>563.995</c:v>
                </c:pt>
                <c:pt idx="947">
                  <c:v>569.66399999999999</c:v>
                </c:pt>
                <c:pt idx="948">
                  <c:v>575.63499999999999</c:v>
                </c:pt>
                <c:pt idx="949">
                  <c:v>581.66999999999996</c:v>
                </c:pt>
                <c:pt idx="950">
                  <c:v>581.76199999999994</c:v>
                </c:pt>
                <c:pt idx="951">
                  <c:v>585</c:v>
                </c:pt>
                <c:pt idx="952">
                  <c:v>591.16</c:v>
                </c:pt>
                <c:pt idx="953">
                  <c:v>597.721</c:v>
                </c:pt>
                <c:pt idx="954">
                  <c:v>598.98299999999995</c:v>
                </c:pt>
                <c:pt idx="955">
                  <c:v>597.70100000000002</c:v>
                </c:pt>
                <c:pt idx="956">
                  <c:v>595.24699999999996</c:v>
                </c:pt>
                <c:pt idx="957">
                  <c:v>594.57899999999995</c:v>
                </c:pt>
                <c:pt idx="958">
                  <c:v>593.98900000000003</c:v>
                </c:pt>
                <c:pt idx="959">
                  <c:v>596.69000000000005</c:v>
                </c:pt>
                <c:pt idx="960">
                  <c:v>601.04100000000005</c:v>
                </c:pt>
                <c:pt idx="961">
                  <c:v>603.25300000000004</c:v>
                </c:pt>
                <c:pt idx="962">
                  <c:v>608.49699999999996</c:v>
                </c:pt>
                <c:pt idx="963">
                  <c:v>602.553</c:v>
                </c:pt>
                <c:pt idx="964">
                  <c:v>590.49199999999996</c:v>
                </c:pt>
                <c:pt idx="965">
                  <c:v>588.83500000000004</c:v>
                </c:pt>
                <c:pt idx="966">
                  <c:v>587.81100000000004</c:v>
                </c:pt>
                <c:pt idx="967">
                  <c:v>598.75599999999997</c:v>
                </c:pt>
                <c:pt idx="968">
                  <c:v>606.05899999999997</c:v>
                </c:pt>
                <c:pt idx="969">
                  <c:v>605.68499999999995</c:v>
                </c:pt>
                <c:pt idx="970">
                  <c:v>609.24</c:v>
                </c:pt>
                <c:pt idx="971">
                  <c:v>616.14700000000005</c:v>
                </c:pt>
                <c:pt idx="972">
                  <c:v>624.08000000000004</c:v>
                </c:pt>
                <c:pt idx="973">
                  <c:v>629.471</c:v>
                </c:pt>
                <c:pt idx="974">
                  <c:v>629.29999999999995</c:v>
                </c:pt>
                <c:pt idx="975">
                  <c:v>638.476</c:v>
                </c:pt>
                <c:pt idx="976">
                  <c:v>636.10599999999999</c:v>
                </c:pt>
                <c:pt idx="977">
                  <c:v>632.81299999999999</c:v>
                </c:pt>
                <c:pt idx="978">
                  <c:v>638.24599999999998</c:v>
                </c:pt>
                <c:pt idx="979">
                  <c:v>640.98400000000004</c:v>
                </c:pt>
                <c:pt idx="980">
                  <c:v>647.62699999999995</c:v>
                </c:pt>
                <c:pt idx="981">
                  <c:v>648.14099999999996</c:v>
                </c:pt>
                <c:pt idx="982">
                  <c:v>647.95299999999997</c:v>
                </c:pt>
                <c:pt idx="983">
                  <c:v>650.423</c:v>
                </c:pt>
                <c:pt idx="984">
                  <c:v>655.89200000000005</c:v>
                </c:pt>
                <c:pt idx="985">
                  <c:v>657.95899999999995</c:v>
                </c:pt>
                <c:pt idx="986">
                  <c:v>660.79899999999998</c:v>
                </c:pt>
                <c:pt idx="987">
                  <c:v>656.28099999999995</c:v>
                </c:pt>
                <c:pt idx="988">
                  <c:v>656.14599999999996</c:v>
                </c:pt>
                <c:pt idx="989">
                  <c:v>659.41499999999996</c:v>
                </c:pt>
                <c:pt idx="990">
                  <c:v>657.45600000000002</c:v>
                </c:pt>
                <c:pt idx="991">
                  <c:v>659.39499999999998</c:v>
                </c:pt>
                <c:pt idx="992">
                  <c:v>665.90599999999995</c:v>
                </c:pt>
                <c:pt idx="993">
                  <c:v>668.60299999999995</c:v>
                </c:pt>
                <c:pt idx="994">
                  <c:v>670.17600000000004</c:v>
                </c:pt>
                <c:pt idx="995">
                  <c:v>670.30200000000002</c:v>
                </c:pt>
                <c:pt idx="996">
                  <c:v>671.68899999999996</c:v>
                </c:pt>
                <c:pt idx="997">
                  <c:v>672.101</c:v>
                </c:pt>
                <c:pt idx="998">
                  <c:v>674.65099999999995</c:v>
                </c:pt>
                <c:pt idx="999">
                  <c:v>668.84400000000005</c:v>
                </c:pt>
                <c:pt idx="1000">
                  <c:v>671.19100000000003</c:v>
                </c:pt>
                <c:pt idx="1001">
                  <c:v>671.399</c:v>
                </c:pt>
                <c:pt idx="1002">
                  <c:v>662.46100000000001</c:v>
                </c:pt>
                <c:pt idx="1003">
                  <c:v>663.654</c:v>
                </c:pt>
                <c:pt idx="1004">
                  <c:v>661.63300000000004</c:v>
                </c:pt>
                <c:pt idx="1005">
                  <c:v>659.14499999999998</c:v>
                </c:pt>
                <c:pt idx="1006">
                  <c:v>662.39800000000002</c:v>
                </c:pt>
                <c:pt idx="1007">
                  <c:v>659.29499999999996</c:v>
                </c:pt>
                <c:pt idx="1008">
                  <c:v>658.51900000000001</c:v>
                </c:pt>
                <c:pt idx="1009">
                  <c:v>656.649</c:v>
                </c:pt>
                <c:pt idx="1010">
                  <c:v>656.62400000000002</c:v>
                </c:pt>
                <c:pt idx="1011">
                  <c:v>669.28200000000004</c:v>
                </c:pt>
                <c:pt idx="1012">
                  <c:v>674.40099999999995</c:v>
                </c:pt>
                <c:pt idx="1013">
                  <c:v>670.35299999999995</c:v>
                </c:pt>
                <c:pt idx="1014">
                  <c:v>672.27800000000002</c:v>
                </c:pt>
                <c:pt idx="1015">
                  <c:v>678.12300000000005</c:v>
                </c:pt>
                <c:pt idx="1016">
                  <c:v>674.08900000000006</c:v>
                </c:pt>
                <c:pt idx="1017">
                  <c:v>671.65</c:v>
                </c:pt>
                <c:pt idx="1018">
                  <c:v>663.24900000000002</c:v>
                </c:pt>
                <c:pt idx="1019">
                  <c:v>649.5</c:v>
                </c:pt>
                <c:pt idx="1020">
                  <c:v>641.47199999999998</c:v>
                </c:pt>
                <c:pt idx="1021">
                  <c:v>641.06799999999998</c:v>
                </c:pt>
                <c:pt idx="1022">
                  <c:v>608.82000000000005</c:v>
                </c:pt>
                <c:pt idx="1023">
                  <c:v>616.82399999999996</c:v>
                </c:pt>
                <c:pt idx="1024">
                  <c:v>616.85900000000004</c:v>
                </c:pt>
                <c:pt idx="1025">
                  <c:v>616.596</c:v>
                </c:pt>
                <c:pt idx="1026">
                  <c:v>632.29100000000005</c:v>
                </c:pt>
                <c:pt idx="1027">
                  <c:v>627.90800000000002</c:v>
                </c:pt>
                <c:pt idx="1028">
                  <c:v>622.53399999999999</c:v>
                </c:pt>
                <c:pt idx="1029">
                  <c:v>623.78</c:v>
                </c:pt>
                <c:pt idx="1030">
                  <c:v>617.51599999999996</c:v>
                </c:pt>
                <c:pt idx="1031">
                  <c:v>608.17600000000004</c:v>
                </c:pt>
                <c:pt idx="1032">
                  <c:v>605.995</c:v>
                </c:pt>
                <c:pt idx="1033">
                  <c:v>604.12800000000004</c:v>
                </c:pt>
                <c:pt idx="1034">
                  <c:v>611.58699999999999</c:v>
                </c:pt>
                <c:pt idx="1035">
                  <c:v>629.20699999999999</c:v>
                </c:pt>
                <c:pt idx="1036">
                  <c:v>624.28499999999997</c:v>
                </c:pt>
                <c:pt idx="1037">
                  <c:v>624.34799999999996</c:v>
                </c:pt>
                <c:pt idx="1038">
                  <c:v>629.37300000000005</c:v>
                </c:pt>
                <c:pt idx="1039">
                  <c:v>637.30100000000004</c:v>
                </c:pt>
                <c:pt idx="1040">
                  <c:v>640.33699999999999</c:v>
                </c:pt>
                <c:pt idx="1041">
                  <c:v>635.50199999999995</c:v>
                </c:pt>
                <c:pt idx="1042">
                  <c:v>625.16300000000001</c:v>
                </c:pt>
                <c:pt idx="1043">
                  <c:v>625.279</c:v>
                </c:pt>
                <c:pt idx="1044">
                  <c:v>625.99599999999998</c:v>
                </c:pt>
                <c:pt idx="1045">
                  <c:v>624.21699999999998</c:v>
                </c:pt>
                <c:pt idx="1046">
                  <c:v>621.02</c:v>
                </c:pt>
                <c:pt idx="1047">
                  <c:v>627.52800000000002</c:v>
                </c:pt>
                <c:pt idx="1048">
                  <c:v>628.82899999999995</c:v>
                </c:pt>
                <c:pt idx="1049">
                  <c:v>627.36099999999999</c:v>
                </c:pt>
                <c:pt idx="1050">
                  <c:v>627.86300000000006</c:v>
                </c:pt>
                <c:pt idx="1051">
                  <c:v>628.12699999999995</c:v>
                </c:pt>
                <c:pt idx="1052">
                  <c:v>629.92899999999997</c:v>
                </c:pt>
                <c:pt idx="1053">
                  <c:v>632.18799999999999</c:v>
                </c:pt>
                <c:pt idx="1054">
                  <c:v>625.02700000000004</c:v>
                </c:pt>
                <c:pt idx="1055">
                  <c:v>621.45899999999995</c:v>
                </c:pt>
                <c:pt idx="1056">
                  <c:v>629.745</c:v>
                </c:pt>
                <c:pt idx="1057">
                  <c:v>629.37199999999996</c:v>
                </c:pt>
                <c:pt idx="1058">
                  <c:v>631.90800000000002</c:v>
                </c:pt>
                <c:pt idx="1059">
                  <c:v>641.61800000000005</c:v>
                </c:pt>
                <c:pt idx="1060">
                  <c:v>640.55799999999999</c:v>
                </c:pt>
                <c:pt idx="1061">
                  <c:v>638.22299999999996</c:v>
                </c:pt>
                <c:pt idx="1062">
                  <c:v>639.51</c:v>
                </c:pt>
                <c:pt idx="1063">
                  <c:v>648.50099999999998</c:v>
                </c:pt>
                <c:pt idx="1064">
                  <c:v>654.06100000000004</c:v>
                </c:pt>
                <c:pt idx="1065">
                  <c:v>658.96699999999998</c:v>
                </c:pt>
                <c:pt idx="1066">
                  <c:v>658.67499999999995</c:v>
                </c:pt>
                <c:pt idx="1067">
                  <c:v>655.67200000000003</c:v>
                </c:pt>
                <c:pt idx="1068">
                  <c:v>662.09900000000005</c:v>
                </c:pt>
                <c:pt idx="1069">
                  <c:v>669.86699999999996</c:v>
                </c:pt>
                <c:pt idx="1070">
                  <c:v>671.45799999999997</c:v>
                </c:pt>
                <c:pt idx="1071">
                  <c:v>674.35199999999998</c:v>
                </c:pt>
                <c:pt idx="1072">
                  <c:v>680.92399999999998</c:v>
                </c:pt>
                <c:pt idx="1073">
                  <c:v>684.95899999999995</c:v>
                </c:pt>
                <c:pt idx="1074">
                  <c:v>681.23900000000003</c:v>
                </c:pt>
                <c:pt idx="1075">
                  <c:v>681.399</c:v>
                </c:pt>
                <c:pt idx="1076">
                  <c:v>685.97199999999998</c:v>
                </c:pt>
                <c:pt idx="1077">
                  <c:v>683.79600000000005</c:v>
                </c:pt>
                <c:pt idx="1078">
                  <c:v>688.45100000000002</c:v>
                </c:pt>
                <c:pt idx="1079">
                  <c:v>687.46100000000001</c:v>
                </c:pt>
                <c:pt idx="1080">
                  <c:v>690.43</c:v>
                </c:pt>
                <c:pt idx="1081">
                  <c:v>682.02</c:v>
                </c:pt>
                <c:pt idx="1082">
                  <c:v>678.423</c:v>
                </c:pt>
                <c:pt idx="1083">
                  <c:v>686.476</c:v>
                </c:pt>
                <c:pt idx="1084">
                  <c:v>686.77700000000004</c:v>
                </c:pt>
                <c:pt idx="1085">
                  <c:v>690.30399999999997</c:v>
                </c:pt>
                <c:pt idx="1086">
                  <c:v>687.96699999999998</c:v>
                </c:pt>
                <c:pt idx="1087">
                  <c:v>680.51900000000001</c:v>
                </c:pt>
                <c:pt idx="1088">
                  <c:v>677.71100000000001</c:v>
                </c:pt>
                <c:pt idx="1089">
                  <c:v>679.55100000000004</c:v>
                </c:pt>
                <c:pt idx="1090">
                  <c:v>673.97500000000002</c:v>
                </c:pt>
                <c:pt idx="1091">
                  <c:v>676.54200000000003</c:v>
                </c:pt>
                <c:pt idx="1092">
                  <c:v>678.24</c:v>
                </c:pt>
                <c:pt idx="1093">
                  <c:v>679.072</c:v>
                </c:pt>
                <c:pt idx="1094">
                  <c:v>684.77099999999996</c:v>
                </c:pt>
                <c:pt idx="1095">
                  <c:v>677.58900000000006</c:v>
                </c:pt>
                <c:pt idx="1096">
                  <c:v>675.928</c:v>
                </c:pt>
                <c:pt idx="1097">
                  <c:v>679.95799999999997</c:v>
                </c:pt>
                <c:pt idx="1098">
                  <c:v>682.12199999999996</c:v>
                </c:pt>
                <c:pt idx="1099">
                  <c:v>673.774</c:v>
                </c:pt>
                <c:pt idx="1100">
                  <c:v>649.75800000000004</c:v>
                </c:pt>
                <c:pt idx="1101">
                  <c:v>660.3</c:v>
                </c:pt>
                <c:pt idx="1102">
                  <c:v>662.48500000000001</c:v>
                </c:pt>
                <c:pt idx="1103">
                  <c:v>662.57100000000003</c:v>
                </c:pt>
                <c:pt idx="1104">
                  <c:v>658.89</c:v>
                </c:pt>
                <c:pt idx="1105">
                  <c:v>659.46799999999996</c:v>
                </c:pt>
                <c:pt idx="1106">
                  <c:v>664.92100000000005</c:v>
                </c:pt>
                <c:pt idx="1107">
                  <c:v>664.84699999999998</c:v>
                </c:pt>
                <c:pt idx="1108">
                  <c:v>668.73</c:v>
                </c:pt>
                <c:pt idx="1109">
                  <c:v>669.91800000000001</c:v>
                </c:pt>
                <c:pt idx="1110">
                  <c:v>667.745</c:v>
                </c:pt>
                <c:pt idx="1111">
                  <c:v>673.12699999999995</c:v>
                </c:pt>
                <c:pt idx="1112">
                  <c:v>668.12699999999995</c:v>
                </c:pt>
                <c:pt idx="1113">
                  <c:v>661.49300000000005</c:v>
                </c:pt>
                <c:pt idx="1114">
                  <c:v>671.19899999999996</c:v>
                </c:pt>
                <c:pt idx="1115">
                  <c:v>675.77300000000002</c:v>
                </c:pt>
                <c:pt idx="1116">
                  <c:v>682.61</c:v>
                </c:pt>
                <c:pt idx="1117">
                  <c:v>689.56100000000004</c:v>
                </c:pt>
                <c:pt idx="1118">
                  <c:v>688.37300000000005</c:v>
                </c:pt>
                <c:pt idx="1119">
                  <c:v>694.42700000000002</c:v>
                </c:pt>
                <c:pt idx="1120">
                  <c:v>688.28399999999999</c:v>
                </c:pt>
                <c:pt idx="1121">
                  <c:v>690.28899999999999</c:v>
                </c:pt>
                <c:pt idx="1122">
                  <c:v>688.55399999999997</c:v>
                </c:pt>
                <c:pt idx="1123">
                  <c:v>688.85699999999997</c:v>
                </c:pt>
                <c:pt idx="1124">
                  <c:v>685.85</c:v>
                </c:pt>
                <c:pt idx="1125">
                  <c:v>675.649</c:v>
                </c:pt>
                <c:pt idx="1126">
                  <c:v>672.99099999999999</c:v>
                </c:pt>
                <c:pt idx="1127">
                  <c:v>675.73500000000001</c:v>
                </c:pt>
                <c:pt idx="1128">
                  <c:v>675.03200000000004</c:v>
                </c:pt>
                <c:pt idx="1129">
                  <c:v>676.39099999999996</c:v>
                </c:pt>
                <c:pt idx="1130">
                  <c:v>675.69399999999996</c:v>
                </c:pt>
                <c:pt idx="1131">
                  <c:v>676.19</c:v>
                </c:pt>
                <c:pt idx="1132">
                  <c:v>673.43700000000001</c:v>
                </c:pt>
                <c:pt idx="1133">
                  <c:v>677.00699999999995</c:v>
                </c:pt>
                <c:pt idx="1134">
                  <c:v>673.13800000000003</c:v>
                </c:pt>
                <c:pt idx="1135">
                  <c:v>671.59500000000003</c:v>
                </c:pt>
                <c:pt idx="1136">
                  <c:v>665.03200000000004</c:v>
                </c:pt>
                <c:pt idx="1137">
                  <c:v>669.22199999999998</c:v>
                </c:pt>
                <c:pt idx="1138">
                  <c:v>669.16300000000001</c:v>
                </c:pt>
                <c:pt idx="1139">
                  <c:v>669.97799999999995</c:v>
                </c:pt>
                <c:pt idx="1140">
                  <c:v>677.16600000000005</c:v>
                </c:pt>
                <c:pt idx="1141">
                  <c:v>663.18299999999999</c:v>
                </c:pt>
                <c:pt idx="1142">
                  <c:v>665.98699999999997</c:v>
                </c:pt>
                <c:pt idx="1143">
                  <c:v>677.88</c:v>
                </c:pt>
                <c:pt idx="1144">
                  <c:v>683.23400000000004</c:v>
                </c:pt>
                <c:pt idx="1145">
                  <c:v>682.803</c:v>
                </c:pt>
                <c:pt idx="1146">
                  <c:v>681.33900000000006</c:v>
                </c:pt>
                <c:pt idx="1147">
                  <c:v>681.255</c:v>
                </c:pt>
                <c:pt idx="1148">
                  <c:v>676.31399999999996</c:v>
                </c:pt>
                <c:pt idx="1149">
                  <c:v>683.85</c:v>
                </c:pt>
                <c:pt idx="1150">
                  <c:v>683.08600000000001</c:v>
                </c:pt>
                <c:pt idx="1151">
                  <c:v>676.29200000000003</c:v>
                </c:pt>
                <c:pt idx="1152">
                  <c:v>670.28899999999999</c:v>
                </c:pt>
                <c:pt idx="1153">
                  <c:v>668.72500000000002</c:v>
                </c:pt>
                <c:pt idx="1154">
                  <c:v>669.85299999999995</c:v>
                </c:pt>
                <c:pt idx="1155">
                  <c:v>670.71199999999999</c:v>
                </c:pt>
                <c:pt idx="1156">
                  <c:v>668.71699999999998</c:v>
                </c:pt>
                <c:pt idx="1157">
                  <c:v>657.52</c:v>
                </c:pt>
                <c:pt idx="1158">
                  <c:v>662.05100000000004</c:v>
                </c:pt>
                <c:pt idx="1159">
                  <c:v>669.37900000000002</c:v>
                </c:pt>
                <c:pt idx="1160">
                  <c:v>670.178</c:v>
                </c:pt>
                <c:pt idx="1161">
                  <c:v>664.57899999999995</c:v>
                </c:pt>
                <c:pt idx="1162">
                  <c:v>674.57399999999996</c:v>
                </c:pt>
                <c:pt idx="1163">
                  <c:v>681.44600000000003</c:v>
                </c:pt>
                <c:pt idx="1164">
                  <c:v>690.97199999999998</c:v>
                </c:pt>
                <c:pt idx="1165">
                  <c:v>694.41</c:v>
                </c:pt>
                <c:pt idx="1166">
                  <c:v>704.54899999999998</c:v>
                </c:pt>
                <c:pt idx="1167">
                  <c:v>700.452</c:v>
                </c:pt>
                <c:pt idx="1168">
                  <c:v>706.36099999999999</c:v>
                </c:pt>
                <c:pt idx="1169">
                  <c:v>705.78300000000002</c:v>
                </c:pt>
                <c:pt idx="1170">
                  <c:v>715.33900000000006</c:v>
                </c:pt>
                <c:pt idx="1171">
                  <c:v>716.54300000000001</c:v>
                </c:pt>
                <c:pt idx="1172">
                  <c:v>719.2</c:v>
                </c:pt>
                <c:pt idx="1173">
                  <c:v>716.23199999999997</c:v>
                </c:pt>
                <c:pt idx="1174">
                  <c:v>722.41499999999996</c:v>
                </c:pt>
                <c:pt idx="1175">
                  <c:v>715.56700000000001</c:v>
                </c:pt>
                <c:pt idx="1176">
                  <c:v>717.33100000000002</c:v>
                </c:pt>
                <c:pt idx="1177">
                  <c:v>724.33699999999999</c:v>
                </c:pt>
                <c:pt idx="1178">
                  <c:v>729.43600000000004</c:v>
                </c:pt>
                <c:pt idx="1179">
                  <c:v>726.19200000000001</c:v>
                </c:pt>
                <c:pt idx="1180">
                  <c:v>731.65700000000004</c:v>
                </c:pt>
                <c:pt idx="1181">
                  <c:v>748.17499999999995</c:v>
                </c:pt>
                <c:pt idx="1182">
                  <c:v>755.17899999999997</c:v>
                </c:pt>
                <c:pt idx="1183">
                  <c:v>757.33100000000002</c:v>
                </c:pt>
                <c:pt idx="1184">
                  <c:v>757.12599999999998</c:v>
                </c:pt>
                <c:pt idx="1185">
                  <c:v>755.38</c:v>
                </c:pt>
                <c:pt idx="1186">
                  <c:v>758.84</c:v>
                </c:pt>
                <c:pt idx="1187">
                  <c:v>766.58699999999999</c:v>
                </c:pt>
                <c:pt idx="1188">
                  <c:v>769.83100000000002</c:v>
                </c:pt>
                <c:pt idx="1189">
                  <c:v>769.572</c:v>
                </c:pt>
                <c:pt idx="1190">
                  <c:v>768.07399999999996</c:v>
                </c:pt>
                <c:pt idx="1191">
                  <c:v>768.53700000000003</c:v>
                </c:pt>
                <c:pt idx="1192">
                  <c:v>759.38</c:v>
                </c:pt>
                <c:pt idx="1193">
                  <c:v>771.77499999999998</c:v>
                </c:pt>
                <c:pt idx="1194">
                  <c:v>771.57100000000003</c:v>
                </c:pt>
                <c:pt idx="1195">
                  <c:v>769.23599999999999</c:v>
                </c:pt>
                <c:pt idx="1196">
                  <c:v>765.09299999999996</c:v>
                </c:pt>
                <c:pt idx="1197">
                  <c:v>768.74599999999998</c:v>
                </c:pt>
                <c:pt idx="1198">
                  <c:v>760.654</c:v>
                </c:pt>
                <c:pt idx="1199">
                  <c:v>758.59199999999998</c:v>
                </c:pt>
                <c:pt idx="1200">
                  <c:v>742.13400000000001</c:v>
                </c:pt>
                <c:pt idx="1201">
                  <c:v>728.15200000000004</c:v>
                </c:pt>
                <c:pt idx="1202">
                  <c:v>727.60199999999998</c:v>
                </c:pt>
                <c:pt idx="1203">
                  <c:v>725.04700000000003</c:v>
                </c:pt>
                <c:pt idx="1204">
                  <c:v>733.43700000000001</c:v>
                </c:pt>
                <c:pt idx="1205">
                  <c:v>730.97699999999998</c:v>
                </c:pt>
                <c:pt idx="1206">
                  <c:v>736.07500000000005</c:v>
                </c:pt>
                <c:pt idx="1207">
                  <c:v>739.07600000000002</c:v>
                </c:pt>
                <c:pt idx="1208">
                  <c:v>748.34799999999996</c:v>
                </c:pt>
                <c:pt idx="1209">
                  <c:v>749.59</c:v>
                </c:pt>
                <c:pt idx="1210">
                  <c:v>747.10500000000002</c:v>
                </c:pt>
                <c:pt idx="1211">
                  <c:v>749.64499999999998</c:v>
                </c:pt>
                <c:pt idx="1212">
                  <c:v>755.01400000000001</c:v>
                </c:pt>
                <c:pt idx="1213">
                  <c:v>759.82500000000005</c:v>
                </c:pt>
                <c:pt idx="1214">
                  <c:v>758.53</c:v>
                </c:pt>
                <c:pt idx="1215">
                  <c:v>765.19100000000003</c:v>
                </c:pt>
                <c:pt idx="1216">
                  <c:v>763.71199999999999</c:v>
                </c:pt>
                <c:pt idx="1217">
                  <c:v>757.03700000000003</c:v>
                </c:pt>
                <c:pt idx="1218">
                  <c:v>763.03599999999994</c:v>
                </c:pt>
                <c:pt idx="1219">
                  <c:v>768.73400000000004</c:v>
                </c:pt>
                <c:pt idx="1220">
                  <c:v>767.91099999999994</c:v>
                </c:pt>
                <c:pt idx="1221">
                  <c:v>771.64499999999998</c:v>
                </c:pt>
                <c:pt idx="1222">
                  <c:v>775.34</c:v>
                </c:pt>
                <c:pt idx="1223">
                  <c:v>777.85</c:v>
                </c:pt>
                <c:pt idx="1224">
                  <c:v>780.43700000000001</c:v>
                </c:pt>
                <c:pt idx="1225">
                  <c:v>778.53300000000002</c:v>
                </c:pt>
                <c:pt idx="1226">
                  <c:v>781.63499999999999</c:v>
                </c:pt>
                <c:pt idx="1227">
                  <c:v>782.62400000000002</c:v>
                </c:pt>
                <c:pt idx="1228">
                  <c:v>786.58199999999999</c:v>
                </c:pt>
                <c:pt idx="1229">
                  <c:v>789.46900000000005</c:v>
                </c:pt>
                <c:pt idx="1230">
                  <c:v>790.27099999999996</c:v>
                </c:pt>
                <c:pt idx="1231">
                  <c:v>790.33199999999999</c:v>
                </c:pt>
                <c:pt idx="1232">
                  <c:v>788.07399999999996</c:v>
                </c:pt>
                <c:pt idx="1233">
                  <c:v>784.89099999999996</c:v>
                </c:pt>
                <c:pt idx="1234">
                  <c:v>778.06700000000001</c:v>
                </c:pt>
                <c:pt idx="1235">
                  <c:v>786.22</c:v>
                </c:pt>
                <c:pt idx="1236">
                  <c:v>791.71199999999999</c:v>
                </c:pt>
                <c:pt idx="1237">
                  <c:v>789.37900000000002</c:v>
                </c:pt>
                <c:pt idx="1238">
                  <c:v>793.62900000000002</c:v>
                </c:pt>
                <c:pt idx="1239">
                  <c:v>791.65899999999999</c:v>
                </c:pt>
                <c:pt idx="1240">
                  <c:v>795.697</c:v>
                </c:pt>
                <c:pt idx="1241">
                  <c:v>800.34400000000005</c:v>
                </c:pt>
                <c:pt idx="1242">
                  <c:v>804.00599999999997</c:v>
                </c:pt>
                <c:pt idx="1243">
                  <c:v>809.23099999999999</c:v>
                </c:pt>
                <c:pt idx="1244">
                  <c:v>807.279</c:v>
                </c:pt>
                <c:pt idx="1245">
                  <c:v>804.33399999999995</c:v>
                </c:pt>
                <c:pt idx="1246">
                  <c:v>803.59500000000003</c:v>
                </c:pt>
                <c:pt idx="1247">
                  <c:v>803.53899999999999</c:v>
                </c:pt>
                <c:pt idx="1248">
                  <c:v>806.04899999999998</c:v>
                </c:pt>
                <c:pt idx="1249">
                  <c:v>805.05499999999995</c:v>
                </c:pt>
                <c:pt idx="1250">
                  <c:v>802.81100000000004</c:v>
                </c:pt>
                <c:pt idx="1251">
                  <c:v>801.38599999999997</c:v>
                </c:pt>
                <c:pt idx="1252">
                  <c:v>795.178</c:v>
                </c:pt>
                <c:pt idx="1253">
                  <c:v>800.33100000000002</c:v>
                </c:pt>
                <c:pt idx="1254">
                  <c:v>802.9</c:v>
                </c:pt>
                <c:pt idx="1255">
                  <c:v>803.75699999999995</c:v>
                </c:pt>
                <c:pt idx="1256">
                  <c:v>804.26099999999997</c:v>
                </c:pt>
                <c:pt idx="1257">
                  <c:v>807.28399999999999</c:v>
                </c:pt>
                <c:pt idx="1258">
                  <c:v>805.31799999999998</c:v>
                </c:pt>
                <c:pt idx="1259">
                  <c:v>807.95399999999995</c:v>
                </c:pt>
                <c:pt idx="1260">
                  <c:v>810.69</c:v>
                </c:pt>
                <c:pt idx="1261">
                  <c:v>808.36</c:v>
                </c:pt>
                <c:pt idx="1262">
                  <c:v>806.14800000000002</c:v>
                </c:pt>
                <c:pt idx="1263">
                  <c:v>808.38499999999999</c:v>
                </c:pt>
                <c:pt idx="1264">
                  <c:v>801.74699999999996</c:v>
                </c:pt>
                <c:pt idx="1265">
                  <c:v>786.33100000000002</c:v>
                </c:pt>
                <c:pt idx="1266">
                  <c:v>790.55499999999995</c:v>
                </c:pt>
                <c:pt idx="1267">
                  <c:v>788.93299999999999</c:v>
                </c:pt>
                <c:pt idx="1268">
                  <c:v>789.29600000000005</c:v>
                </c:pt>
                <c:pt idx="1269">
                  <c:v>790.91099999999994</c:v>
                </c:pt>
                <c:pt idx="1270">
                  <c:v>791.298</c:v>
                </c:pt>
                <c:pt idx="1271">
                  <c:v>786.80899999999997</c:v>
                </c:pt>
                <c:pt idx="1272">
                  <c:v>793.54499999999996</c:v>
                </c:pt>
                <c:pt idx="1273">
                  <c:v>796.32799999999997</c:v>
                </c:pt>
                <c:pt idx="1274">
                  <c:v>794.84400000000005</c:v>
                </c:pt>
                <c:pt idx="1275">
                  <c:v>788.57600000000002</c:v>
                </c:pt>
                <c:pt idx="1276">
                  <c:v>782.71199999999999</c:v>
                </c:pt>
                <c:pt idx="1277">
                  <c:v>772.69299999999998</c:v>
                </c:pt>
                <c:pt idx="1278">
                  <c:v>775.58199999999999</c:v>
                </c:pt>
                <c:pt idx="1279">
                  <c:v>767.20799999999997</c:v>
                </c:pt>
                <c:pt idx="1280">
                  <c:v>777.58399999999995</c:v>
                </c:pt>
                <c:pt idx="1281">
                  <c:v>771.06100000000004</c:v>
                </c:pt>
                <c:pt idx="1282">
                  <c:v>769.125</c:v>
                </c:pt>
                <c:pt idx="1283">
                  <c:v>764.66099999999994</c:v>
                </c:pt>
                <c:pt idx="1284">
                  <c:v>768.13199999999995</c:v>
                </c:pt>
                <c:pt idx="1285">
                  <c:v>765.69500000000005</c:v>
                </c:pt>
                <c:pt idx="1286">
                  <c:v>775.30399999999997</c:v>
                </c:pt>
                <c:pt idx="1287">
                  <c:v>780.86599999999999</c:v>
                </c:pt>
                <c:pt idx="1288">
                  <c:v>779.71299999999997</c:v>
                </c:pt>
                <c:pt idx="1289">
                  <c:v>783.45600000000002</c:v>
                </c:pt>
                <c:pt idx="1290">
                  <c:v>779.29100000000005</c:v>
                </c:pt>
                <c:pt idx="1291">
                  <c:v>768.21199999999999</c:v>
                </c:pt>
                <c:pt idx="1292">
                  <c:v>765.71299999999997</c:v>
                </c:pt>
                <c:pt idx="1293">
                  <c:v>771.72</c:v>
                </c:pt>
                <c:pt idx="1294">
                  <c:v>766.447</c:v>
                </c:pt>
                <c:pt idx="1295">
                  <c:v>764.24099999999999</c:v>
                </c:pt>
                <c:pt idx="1296">
                  <c:v>770.14200000000005</c:v>
                </c:pt>
                <c:pt idx="1297">
                  <c:v>774.07899999999995</c:v>
                </c:pt>
                <c:pt idx="1298">
                  <c:v>779.99699999999996</c:v>
                </c:pt>
                <c:pt idx="1299">
                  <c:v>777.15200000000004</c:v>
                </c:pt>
                <c:pt idx="1300">
                  <c:v>769.73699999999997</c:v>
                </c:pt>
                <c:pt idx="1301">
                  <c:v>767.90800000000002</c:v>
                </c:pt>
                <c:pt idx="1302">
                  <c:v>766.66800000000001</c:v>
                </c:pt>
                <c:pt idx="1303">
                  <c:v>765.35599999999999</c:v>
                </c:pt>
                <c:pt idx="1304">
                  <c:v>764.79700000000003</c:v>
                </c:pt>
                <c:pt idx="1305">
                  <c:v>761.00400000000002</c:v>
                </c:pt>
                <c:pt idx="1306">
                  <c:v>755.94500000000005</c:v>
                </c:pt>
                <c:pt idx="1307">
                  <c:v>752.12199999999996</c:v>
                </c:pt>
              </c:numCache>
            </c:numRef>
          </c:val>
          <c:smooth val="0"/>
          <c:extLst>
            <c:ext xmlns:c16="http://schemas.microsoft.com/office/drawing/2014/chart" uri="{C3380CC4-5D6E-409C-BE32-E72D297353CC}">
              <c16:uniqueId val="{00000001-2DDE-5B4D-B55E-9C5B8B73DCEE}"/>
            </c:ext>
          </c:extLst>
        </c:ser>
        <c:dLbls>
          <c:showLegendKey val="0"/>
          <c:showVal val="0"/>
          <c:showCatName val="0"/>
          <c:showSerName val="0"/>
          <c:showPercent val="0"/>
          <c:showBubbleSize val="0"/>
        </c:dLbls>
        <c:marker val="1"/>
        <c:smooth val="0"/>
        <c:axId val="63138432"/>
        <c:axId val="63136896"/>
      </c:lineChart>
      <c:dateAx>
        <c:axId val="63129472"/>
        <c:scaling>
          <c:orientation val="minMax"/>
          <c:max val="43327"/>
          <c:min val="34335"/>
        </c:scaling>
        <c:delete val="0"/>
        <c:axPos val="b"/>
        <c:numFmt formatCode="yyyy" sourceLinked="0"/>
        <c:majorTickMark val="out"/>
        <c:minorTickMark val="none"/>
        <c:tickLblPos val="nextTo"/>
        <c:txPr>
          <a:bodyPr/>
          <a:lstStyle/>
          <a:p>
            <a:pPr>
              <a:defRPr sz="1200"/>
            </a:pPr>
            <a:endParaRPr lang="it-IT"/>
          </a:p>
        </c:txPr>
        <c:crossAx val="63131008"/>
        <c:crosses val="autoZero"/>
        <c:auto val="1"/>
        <c:lblOffset val="100"/>
        <c:baseTimeUnit val="days"/>
        <c:majorUnit val="2"/>
        <c:majorTimeUnit val="years"/>
      </c:dateAx>
      <c:valAx>
        <c:axId val="63131008"/>
        <c:scaling>
          <c:orientation val="minMax"/>
          <c:max val="125"/>
          <c:min val="65"/>
        </c:scaling>
        <c:delete val="0"/>
        <c:axPos val="l"/>
        <c:majorGridlines/>
        <c:numFmt formatCode="General" sourceLinked="1"/>
        <c:majorTickMark val="out"/>
        <c:minorTickMark val="none"/>
        <c:tickLblPos val="nextTo"/>
        <c:txPr>
          <a:bodyPr/>
          <a:lstStyle/>
          <a:p>
            <a:pPr>
              <a:defRPr sz="1200"/>
            </a:pPr>
            <a:endParaRPr lang="it-IT"/>
          </a:p>
        </c:txPr>
        <c:crossAx val="63129472"/>
        <c:crosses val="autoZero"/>
        <c:crossBetween val="between"/>
      </c:valAx>
      <c:valAx>
        <c:axId val="63136896"/>
        <c:scaling>
          <c:orientation val="minMax"/>
        </c:scaling>
        <c:delete val="0"/>
        <c:axPos val="r"/>
        <c:numFmt formatCode="General" sourceLinked="1"/>
        <c:majorTickMark val="out"/>
        <c:minorTickMark val="none"/>
        <c:tickLblPos val="nextTo"/>
        <c:txPr>
          <a:bodyPr/>
          <a:lstStyle/>
          <a:p>
            <a:pPr>
              <a:defRPr sz="1200"/>
            </a:pPr>
            <a:endParaRPr lang="it-IT"/>
          </a:p>
        </c:txPr>
        <c:crossAx val="63138432"/>
        <c:crosses val="max"/>
        <c:crossBetween val="between"/>
      </c:valAx>
      <c:dateAx>
        <c:axId val="63138432"/>
        <c:scaling>
          <c:orientation val="minMax"/>
        </c:scaling>
        <c:delete val="1"/>
        <c:axPos val="b"/>
        <c:numFmt formatCode="m/d/yyyy" sourceLinked="1"/>
        <c:majorTickMark val="out"/>
        <c:minorTickMark val="none"/>
        <c:tickLblPos val="nextTo"/>
        <c:crossAx val="63136896"/>
        <c:crosses val="autoZero"/>
        <c:auto val="1"/>
        <c:lblOffset val="100"/>
        <c:baseTimeUnit val="days"/>
        <c:majorUnit val="1"/>
        <c:minorUnit val="1"/>
      </c:dateAx>
    </c:plotArea>
    <c:plotVisOnly val="1"/>
    <c:dispBlanksAs val="gap"/>
    <c:showDLblsOverMax val="0"/>
  </c:chart>
  <c:spPr>
    <a:ln>
      <a:noFill/>
    </a:ln>
  </c:sp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t>美國活動中產油鑽機數量</a:t>
            </a:r>
          </a:p>
        </c:rich>
      </c:tx>
      <c:layout>
        <c:manualLayout>
          <c:xMode val="edge"/>
          <c:yMode val="edge"/>
          <c:x val="0.34669010206595402"/>
          <c:y val="1.8475769717343233E-2"/>
        </c:manualLayout>
      </c:layout>
      <c:overlay val="0"/>
    </c:title>
    <c:autoTitleDeleted val="0"/>
    <c:plotArea>
      <c:layout>
        <c:manualLayout>
          <c:layoutTarget val="inner"/>
          <c:xMode val="edge"/>
          <c:yMode val="edge"/>
          <c:x val="6.1008307506062544E-2"/>
          <c:y val="0.1431110828955513"/>
          <c:w val="0.89641979435235175"/>
          <c:h val="0.79050762437330602"/>
        </c:manualLayout>
      </c:layout>
      <c:lineChart>
        <c:grouping val="standard"/>
        <c:varyColors val="0"/>
        <c:ser>
          <c:idx val="0"/>
          <c:order val="0"/>
          <c:tx>
            <c:strRef>
              <c:f>'[North America Rotary Rig Count (Jan 2000 - Current).xlsb]US Oil &amp; Gas Split'!$B$1</c:f>
              <c:strCache>
                <c:ptCount val="1"/>
                <c:pt idx="0">
                  <c:v>Oil</c:v>
                </c:pt>
              </c:strCache>
            </c:strRef>
          </c:tx>
          <c:spPr>
            <a:ln w="38100">
              <a:solidFill>
                <a:srgbClr val="C00000"/>
              </a:solidFill>
            </a:ln>
          </c:spPr>
          <c:marker>
            <c:symbol val="none"/>
          </c:marker>
          <c:cat>
            <c:numRef>
              <c:f>'[North America Rotary Rig Count (Jan 2000 - Current).xlsb]US Oil &amp; Gas Split'!$A$2:$A$1653</c:f>
              <c:numCache>
                <c:formatCode>[$-10409]m/d/yyyy</c:formatCode>
                <c:ptCount val="1651"/>
                <c:pt idx="0">
                  <c:v>31975</c:v>
                </c:pt>
                <c:pt idx="1">
                  <c:v>31982</c:v>
                </c:pt>
                <c:pt idx="2">
                  <c:v>31989</c:v>
                </c:pt>
                <c:pt idx="3">
                  <c:v>31996</c:v>
                </c:pt>
                <c:pt idx="4">
                  <c:v>32003</c:v>
                </c:pt>
                <c:pt idx="5">
                  <c:v>32010</c:v>
                </c:pt>
                <c:pt idx="6">
                  <c:v>32017</c:v>
                </c:pt>
                <c:pt idx="7">
                  <c:v>32024</c:v>
                </c:pt>
                <c:pt idx="8">
                  <c:v>32031</c:v>
                </c:pt>
                <c:pt idx="9">
                  <c:v>32038</c:v>
                </c:pt>
                <c:pt idx="10">
                  <c:v>32045</c:v>
                </c:pt>
                <c:pt idx="11">
                  <c:v>32052</c:v>
                </c:pt>
                <c:pt idx="12">
                  <c:v>32059</c:v>
                </c:pt>
                <c:pt idx="13">
                  <c:v>32066</c:v>
                </c:pt>
                <c:pt idx="14">
                  <c:v>32073</c:v>
                </c:pt>
                <c:pt idx="15">
                  <c:v>32080</c:v>
                </c:pt>
                <c:pt idx="16">
                  <c:v>32087</c:v>
                </c:pt>
                <c:pt idx="17">
                  <c:v>32094</c:v>
                </c:pt>
                <c:pt idx="18">
                  <c:v>32101</c:v>
                </c:pt>
                <c:pt idx="19">
                  <c:v>32108</c:v>
                </c:pt>
                <c:pt idx="20">
                  <c:v>32115</c:v>
                </c:pt>
                <c:pt idx="21">
                  <c:v>32122</c:v>
                </c:pt>
                <c:pt idx="22">
                  <c:v>32129</c:v>
                </c:pt>
                <c:pt idx="23">
                  <c:v>32136</c:v>
                </c:pt>
                <c:pt idx="24">
                  <c:v>32143</c:v>
                </c:pt>
                <c:pt idx="25">
                  <c:v>32150</c:v>
                </c:pt>
                <c:pt idx="26">
                  <c:v>32157</c:v>
                </c:pt>
                <c:pt idx="27">
                  <c:v>32164</c:v>
                </c:pt>
                <c:pt idx="28">
                  <c:v>32171</c:v>
                </c:pt>
                <c:pt idx="29">
                  <c:v>32178</c:v>
                </c:pt>
                <c:pt idx="30">
                  <c:v>32185</c:v>
                </c:pt>
                <c:pt idx="31">
                  <c:v>32192</c:v>
                </c:pt>
                <c:pt idx="32">
                  <c:v>32199</c:v>
                </c:pt>
                <c:pt idx="33">
                  <c:v>32206</c:v>
                </c:pt>
                <c:pt idx="34">
                  <c:v>32213</c:v>
                </c:pt>
                <c:pt idx="35">
                  <c:v>32220</c:v>
                </c:pt>
                <c:pt idx="36">
                  <c:v>32227</c:v>
                </c:pt>
                <c:pt idx="37">
                  <c:v>32234</c:v>
                </c:pt>
                <c:pt idx="38">
                  <c:v>32241</c:v>
                </c:pt>
                <c:pt idx="39">
                  <c:v>32248</c:v>
                </c:pt>
                <c:pt idx="40">
                  <c:v>32255</c:v>
                </c:pt>
                <c:pt idx="41">
                  <c:v>32262</c:v>
                </c:pt>
                <c:pt idx="42">
                  <c:v>32269</c:v>
                </c:pt>
                <c:pt idx="43">
                  <c:v>32276</c:v>
                </c:pt>
                <c:pt idx="44">
                  <c:v>32283</c:v>
                </c:pt>
                <c:pt idx="45">
                  <c:v>32290</c:v>
                </c:pt>
                <c:pt idx="46">
                  <c:v>32297</c:v>
                </c:pt>
                <c:pt idx="47">
                  <c:v>32304</c:v>
                </c:pt>
                <c:pt idx="48">
                  <c:v>32311</c:v>
                </c:pt>
                <c:pt idx="49">
                  <c:v>32318</c:v>
                </c:pt>
                <c:pt idx="50">
                  <c:v>32325</c:v>
                </c:pt>
                <c:pt idx="51">
                  <c:v>32332</c:v>
                </c:pt>
                <c:pt idx="52">
                  <c:v>32339</c:v>
                </c:pt>
                <c:pt idx="53">
                  <c:v>32346</c:v>
                </c:pt>
                <c:pt idx="54">
                  <c:v>32353</c:v>
                </c:pt>
                <c:pt idx="55">
                  <c:v>32360</c:v>
                </c:pt>
                <c:pt idx="56">
                  <c:v>32367</c:v>
                </c:pt>
                <c:pt idx="57">
                  <c:v>32374</c:v>
                </c:pt>
                <c:pt idx="58">
                  <c:v>32381</c:v>
                </c:pt>
                <c:pt idx="59">
                  <c:v>32388</c:v>
                </c:pt>
                <c:pt idx="60">
                  <c:v>32395</c:v>
                </c:pt>
                <c:pt idx="61">
                  <c:v>32402</c:v>
                </c:pt>
                <c:pt idx="62">
                  <c:v>32409</c:v>
                </c:pt>
                <c:pt idx="63">
                  <c:v>32416</c:v>
                </c:pt>
                <c:pt idx="64">
                  <c:v>32423</c:v>
                </c:pt>
                <c:pt idx="65">
                  <c:v>32430</c:v>
                </c:pt>
                <c:pt idx="66">
                  <c:v>32437</c:v>
                </c:pt>
                <c:pt idx="67">
                  <c:v>32444</c:v>
                </c:pt>
                <c:pt idx="68">
                  <c:v>32451</c:v>
                </c:pt>
                <c:pt idx="69">
                  <c:v>32458</c:v>
                </c:pt>
                <c:pt idx="70">
                  <c:v>32465</c:v>
                </c:pt>
                <c:pt idx="71">
                  <c:v>32472</c:v>
                </c:pt>
                <c:pt idx="72">
                  <c:v>32479</c:v>
                </c:pt>
                <c:pt idx="73">
                  <c:v>32486</c:v>
                </c:pt>
                <c:pt idx="74">
                  <c:v>32493</c:v>
                </c:pt>
                <c:pt idx="75">
                  <c:v>32500</c:v>
                </c:pt>
                <c:pt idx="76">
                  <c:v>32507</c:v>
                </c:pt>
                <c:pt idx="77">
                  <c:v>32514</c:v>
                </c:pt>
                <c:pt idx="78">
                  <c:v>32521</c:v>
                </c:pt>
                <c:pt idx="79">
                  <c:v>32528</c:v>
                </c:pt>
                <c:pt idx="80">
                  <c:v>32535</c:v>
                </c:pt>
                <c:pt idx="81">
                  <c:v>32542</c:v>
                </c:pt>
                <c:pt idx="82">
                  <c:v>32549</c:v>
                </c:pt>
                <c:pt idx="83">
                  <c:v>32556</c:v>
                </c:pt>
                <c:pt idx="84">
                  <c:v>32563</c:v>
                </c:pt>
                <c:pt idx="85">
                  <c:v>32570</c:v>
                </c:pt>
                <c:pt idx="86">
                  <c:v>32577</c:v>
                </c:pt>
                <c:pt idx="87">
                  <c:v>32584</c:v>
                </c:pt>
                <c:pt idx="88">
                  <c:v>32591</c:v>
                </c:pt>
                <c:pt idx="89">
                  <c:v>32598</c:v>
                </c:pt>
                <c:pt idx="90">
                  <c:v>32605</c:v>
                </c:pt>
                <c:pt idx="91">
                  <c:v>32612</c:v>
                </c:pt>
                <c:pt idx="92">
                  <c:v>32619</c:v>
                </c:pt>
                <c:pt idx="93">
                  <c:v>32626</c:v>
                </c:pt>
                <c:pt idx="94">
                  <c:v>32633</c:v>
                </c:pt>
                <c:pt idx="95">
                  <c:v>32640</c:v>
                </c:pt>
                <c:pt idx="96">
                  <c:v>32647</c:v>
                </c:pt>
                <c:pt idx="97">
                  <c:v>32654</c:v>
                </c:pt>
                <c:pt idx="98">
                  <c:v>32661</c:v>
                </c:pt>
                <c:pt idx="99">
                  <c:v>32668</c:v>
                </c:pt>
                <c:pt idx="100">
                  <c:v>32675</c:v>
                </c:pt>
                <c:pt idx="101">
                  <c:v>32682</c:v>
                </c:pt>
                <c:pt idx="102">
                  <c:v>32689</c:v>
                </c:pt>
                <c:pt idx="103">
                  <c:v>32696</c:v>
                </c:pt>
                <c:pt idx="104">
                  <c:v>32703</c:v>
                </c:pt>
                <c:pt idx="105">
                  <c:v>32710</c:v>
                </c:pt>
                <c:pt idx="106">
                  <c:v>32717</c:v>
                </c:pt>
                <c:pt idx="107">
                  <c:v>32724</c:v>
                </c:pt>
                <c:pt idx="108">
                  <c:v>32731</c:v>
                </c:pt>
                <c:pt idx="109">
                  <c:v>32738</c:v>
                </c:pt>
                <c:pt idx="110">
                  <c:v>32745</c:v>
                </c:pt>
                <c:pt idx="111">
                  <c:v>32752</c:v>
                </c:pt>
                <c:pt idx="112">
                  <c:v>32759</c:v>
                </c:pt>
                <c:pt idx="113">
                  <c:v>32766</c:v>
                </c:pt>
                <c:pt idx="114">
                  <c:v>32773</c:v>
                </c:pt>
                <c:pt idx="115">
                  <c:v>32780</c:v>
                </c:pt>
                <c:pt idx="116">
                  <c:v>32787</c:v>
                </c:pt>
                <c:pt idx="117">
                  <c:v>32794</c:v>
                </c:pt>
                <c:pt idx="118">
                  <c:v>32801</c:v>
                </c:pt>
                <c:pt idx="119">
                  <c:v>32808</c:v>
                </c:pt>
                <c:pt idx="120">
                  <c:v>32815</c:v>
                </c:pt>
                <c:pt idx="121">
                  <c:v>32822</c:v>
                </c:pt>
                <c:pt idx="122">
                  <c:v>32829</c:v>
                </c:pt>
                <c:pt idx="123">
                  <c:v>32836</c:v>
                </c:pt>
                <c:pt idx="124">
                  <c:v>32843</c:v>
                </c:pt>
                <c:pt idx="125">
                  <c:v>32850</c:v>
                </c:pt>
                <c:pt idx="126">
                  <c:v>32857</c:v>
                </c:pt>
                <c:pt idx="127">
                  <c:v>32864</c:v>
                </c:pt>
                <c:pt idx="128">
                  <c:v>32871</c:v>
                </c:pt>
                <c:pt idx="129">
                  <c:v>32878</c:v>
                </c:pt>
                <c:pt idx="130">
                  <c:v>32885</c:v>
                </c:pt>
                <c:pt idx="131">
                  <c:v>32892</c:v>
                </c:pt>
                <c:pt idx="132">
                  <c:v>32899</c:v>
                </c:pt>
                <c:pt idx="133">
                  <c:v>32906</c:v>
                </c:pt>
                <c:pt idx="134">
                  <c:v>32913</c:v>
                </c:pt>
                <c:pt idx="135">
                  <c:v>32920</c:v>
                </c:pt>
                <c:pt idx="136">
                  <c:v>32927</c:v>
                </c:pt>
                <c:pt idx="137">
                  <c:v>32934</c:v>
                </c:pt>
                <c:pt idx="138">
                  <c:v>32941</c:v>
                </c:pt>
                <c:pt idx="139">
                  <c:v>32948</c:v>
                </c:pt>
                <c:pt idx="140">
                  <c:v>32955</c:v>
                </c:pt>
                <c:pt idx="141">
                  <c:v>32962</c:v>
                </c:pt>
                <c:pt idx="142">
                  <c:v>32969</c:v>
                </c:pt>
                <c:pt idx="143">
                  <c:v>32976</c:v>
                </c:pt>
                <c:pt idx="144">
                  <c:v>32983</c:v>
                </c:pt>
                <c:pt idx="145">
                  <c:v>32990</c:v>
                </c:pt>
                <c:pt idx="146">
                  <c:v>32997</c:v>
                </c:pt>
                <c:pt idx="147">
                  <c:v>33004</c:v>
                </c:pt>
                <c:pt idx="148">
                  <c:v>33011</c:v>
                </c:pt>
                <c:pt idx="149">
                  <c:v>33018</c:v>
                </c:pt>
                <c:pt idx="150">
                  <c:v>33025</c:v>
                </c:pt>
                <c:pt idx="151">
                  <c:v>33032</c:v>
                </c:pt>
                <c:pt idx="152">
                  <c:v>33039</c:v>
                </c:pt>
                <c:pt idx="153">
                  <c:v>33046</c:v>
                </c:pt>
                <c:pt idx="154">
                  <c:v>33053</c:v>
                </c:pt>
                <c:pt idx="155">
                  <c:v>33060</c:v>
                </c:pt>
                <c:pt idx="156">
                  <c:v>33067</c:v>
                </c:pt>
                <c:pt idx="157">
                  <c:v>33074</c:v>
                </c:pt>
                <c:pt idx="158">
                  <c:v>33081</c:v>
                </c:pt>
                <c:pt idx="159">
                  <c:v>33088</c:v>
                </c:pt>
                <c:pt idx="160">
                  <c:v>33095</c:v>
                </c:pt>
                <c:pt idx="161">
                  <c:v>33102</c:v>
                </c:pt>
                <c:pt idx="162">
                  <c:v>33109</c:v>
                </c:pt>
                <c:pt idx="163">
                  <c:v>33116</c:v>
                </c:pt>
                <c:pt idx="164">
                  <c:v>33123</c:v>
                </c:pt>
                <c:pt idx="165">
                  <c:v>33130</c:v>
                </c:pt>
                <c:pt idx="166">
                  <c:v>33137</c:v>
                </c:pt>
                <c:pt idx="167">
                  <c:v>33144</c:v>
                </c:pt>
                <c:pt idx="168">
                  <c:v>33151</c:v>
                </c:pt>
                <c:pt idx="169">
                  <c:v>33158</c:v>
                </c:pt>
                <c:pt idx="170">
                  <c:v>33165</c:v>
                </c:pt>
                <c:pt idx="171">
                  <c:v>33172</c:v>
                </c:pt>
                <c:pt idx="172">
                  <c:v>33179</c:v>
                </c:pt>
                <c:pt idx="173">
                  <c:v>33186</c:v>
                </c:pt>
                <c:pt idx="174">
                  <c:v>33193</c:v>
                </c:pt>
                <c:pt idx="175">
                  <c:v>33200</c:v>
                </c:pt>
                <c:pt idx="176">
                  <c:v>33207</c:v>
                </c:pt>
                <c:pt idx="177">
                  <c:v>33214</c:v>
                </c:pt>
                <c:pt idx="178">
                  <c:v>33221</c:v>
                </c:pt>
                <c:pt idx="179">
                  <c:v>33228</c:v>
                </c:pt>
                <c:pt idx="180">
                  <c:v>33235</c:v>
                </c:pt>
                <c:pt idx="181">
                  <c:v>33242</c:v>
                </c:pt>
                <c:pt idx="182">
                  <c:v>33249</c:v>
                </c:pt>
                <c:pt idx="183">
                  <c:v>33256</c:v>
                </c:pt>
                <c:pt idx="184">
                  <c:v>33263</c:v>
                </c:pt>
                <c:pt idx="185">
                  <c:v>33270</c:v>
                </c:pt>
                <c:pt idx="186">
                  <c:v>33277</c:v>
                </c:pt>
                <c:pt idx="187">
                  <c:v>33284</c:v>
                </c:pt>
                <c:pt idx="188">
                  <c:v>33291</c:v>
                </c:pt>
                <c:pt idx="189">
                  <c:v>33298</c:v>
                </c:pt>
                <c:pt idx="190">
                  <c:v>33305</c:v>
                </c:pt>
                <c:pt idx="191">
                  <c:v>33312</c:v>
                </c:pt>
                <c:pt idx="192">
                  <c:v>33319</c:v>
                </c:pt>
                <c:pt idx="193">
                  <c:v>33326</c:v>
                </c:pt>
                <c:pt idx="194">
                  <c:v>33333</c:v>
                </c:pt>
                <c:pt idx="195">
                  <c:v>33340</c:v>
                </c:pt>
                <c:pt idx="196">
                  <c:v>33347</c:v>
                </c:pt>
                <c:pt idx="197">
                  <c:v>33354</c:v>
                </c:pt>
                <c:pt idx="198">
                  <c:v>33361</c:v>
                </c:pt>
                <c:pt idx="199">
                  <c:v>33368</c:v>
                </c:pt>
                <c:pt idx="200">
                  <c:v>33375</c:v>
                </c:pt>
                <c:pt idx="201">
                  <c:v>33382</c:v>
                </c:pt>
                <c:pt idx="202">
                  <c:v>33389</c:v>
                </c:pt>
                <c:pt idx="203">
                  <c:v>33396</c:v>
                </c:pt>
                <c:pt idx="204">
                  <c:v>33403</c:v>
                </c:pt>
                <c:pt idx="205">
                  <c:v>33410</c:v>
                </c:pt>
                <c:pt idx="206">
                  <c:v>33417</c:v>
                </c:pt>
                <c:pt idx="207">
                  <c:v>33424</c:v>
                </c:pt>
                <c:pt idx="208">
                  <c:v>33431</c:v>
                </c:pt>
                <c:pt idx="209">
                  <c:v>33438</c:v>
                </c:pt>
                <c:pt idx="210">
                  <c:v>33445</c:v>
                </c:pt>
                <c:pt idx="211">
                  <c:v>33452</c:v>
                </c:pt>
                <c:pt idx="212">
                  <c:v>33459</c:v>
                </c:pt>
                <c:pt idx="213">
                  <c:v>33466</c:v>
                </c:pt>
                <c:pt idx="214">
                  <c:v>33473</c:v>
                </c:pt>
                <c:pt idx="215">
                  <c:v>33480</c:v>
                </c:pt>
                <c:pt idx="216">
                  <c:v>33487</c:v>
                </c:pt>
                <c:pt idx="217">
                  <c:v>33494</c:v>
                </c:pt>
                <c:pt idx="218">
                  <c:v>33501</c:v>
                </c:pt>
                <c:pt idx="219">
                  <c:v>33508</c:v>
                </c:pt>
                <c:pt idx="220">
                  <c:v>33515</c:v>
                </c:pt>
                <c:pt idx="221">
                  <c:v>33522</c:v>
                </c:pt>
                <c:pt idx="222">
                  <c:v>33529</c:v>
                </c:pt>
                <c:pt idx="223">
                  <c:v>33536</c:v>
                </c:pt>
                <c:pt idx="224">
                  <c:v>33543</c:v>
                </c:pt>
                <c:pt idx="225">
                  <c:v>33550</c:v>
                </c:pt>
                <c:pt idx="226">
                  <c:v>33557</c:v>
                </c:pt>
                <c:pt idx="227">
                  <c:v>33564</c:v>
                </c:pt>
                <c:pt idx="228">
                  <c:v>33571</c:v>
                </c:pt>
                <c:pt idx="229">
                  <c:v>33578</c:v>
                </c:pt>
                <c:pt idx="230">
                  <c:v>33585</c:v>
                </c:pt>
                <c:pt idx="231">
                  <c:v>33592</c:v>
                </c:pt>
                <c:pt idx="232">
                  <c:v>33599</c:v>
                </c:pt>
                <c:pt idx="233">
                  <c:v>33606</c:v>
                </c:pt>
                <c:pt idx="234">
                  <c:v>33613</c:v>
                </c:pt>
                <c:pt idx="235">
                  <c:v>33620</c:v>
                </c:pt>
                <c:pt idx="236">
                  <c:v>33627</c:v>
                </c:pt>
                <c:pt idx="237">
                  <c:v>33634</c:v>
                </c:pt>
                <c:pt idx="238">
                  <c:v>33641</c:v>
                </c:pt>
                <c:pt idx="239">
                  <c:v>33648</c:v>
                </c:pt>
                <c:pt idx="240">
                  <c:v>33655</c:v>
                </c:pt>
                <c:pt idx="241">
                  <c:v>33662</c:v>
                </c:pt>
                <c:pt idx="242">
                  <c:v>33669</c:v>
                </c:pt>
                <c:pt idx="243">
                  <c:v>33676</c:v>
                </c:pt>
                <c:pt idx="244">
                  <c:v>33683</c:v>
                </c:pt>
                <c:pt idx="245">
                  <c:v>33690</c:v>
                </c:pt>
                <c:pt idx="246">
                  <c:v>33697</c:v>
                </c:pt>
                <c:pt idx="247">
                  <c:v>33704</c:v>
                </c:pt>
                <c:pt idx="248">
                  <c:v>33711</c:v>
                </c:pt>
                <c:pt idx="249">
                  <c:v>33718</c:v>
                </c:pt>
                <c:pt idx="250">
                  <c:v>33725</c:v>
                </c:pt>
                <c:pt idx="251">
                  <c:v>33732</c:v>
                </c:pt>
                <c:pt idx="252">
                  <c:v>33739</c:v>
                </c:pt>
                <c:pt idx="253">
                  <c:v>33746</c:v>
                </c:pt>
                <c:pt idx="254">
                  <c:v>33753</c:v>
                </c:pt>
                <c:pt idx="255">
                  <c:v>33760</c:v>
                </c:pt>
                <c:pt idx="256">
                  <c:v>33767</c:v>
                </c:pt>
                <c:pt idx="257">
                  <c:v>33774</c:v>
                </c:pt>
                <c:pt idx="258">
                  <c:v>33781</c:v>
                </c:pt>
                <c:pt idx="259">
                  <c:v>33788</c:v>
                </c:pt>
                <c:pt idx="260">
                  <c:v>33795</c:v>
                </c:pt>
                <c:pt idx="261">
                  <c:v>33802</c:v>
                </c:pt>
                <c:pt idx="262">
                  <c:v>33809</c:v>
                </c:pt>
                <c:pt idx="263">
                  <c:v>33816</c:v>
                </c:pt>
                <c:pt idx="264">
                  <c:v>33823</c:v>
                </c:pt>
                <c:pt idx="265">
                  <c:v>33830</c:v>
                </c:pt>
                <c:pt idx="266">
                  <c:v>33837</c:v>
                </c:pt>
                <c:pt idx="267">
                  <c:v>33844</c:v>
                </c:pt>
                <c:pt idx="268">
                  <c:v>33851</c:v>
                </c:pt>
                <c:pt idx="269">
                  <c:v>33858</c:v>
                </c:pt>
                <c:pt idx="270">
                  <c:v>33865</c:v>
                </c:pt>
                <c:pt idx="271">
                  <c:v>33872</c:v>
                </c:pt>
                <c:pt idx="272">
                  <c:v>33879</c:v>
                </c:pt>
                <c:pt idx="273">
                  <c:v>33886</c:v>
                </c:pt>
                <c:pt idx="274">
                  <c:v>33893</c:v>
                </c:pt>
                <c:pt idx="275">
                  <c:v>33900</c:v>
                </c:pt>
                <c:pt idx="276">
                  <c:v>33907</c:v>
                </c:pt>
                <c:pt idx="277">
                  <c:v>33914</c:v>
                </c:pt>
                <c:pt idx="278">
                  <c:v>33921</c:v>
                </c:pt>
                <c:pt idx="279">
                  <c:v>33928</c:v>
                </c:pt>
                <c:pt idx="280">
                  <c:v>33935</c:v>
                </c:pt>
                <c:pt idx="281">
                  <c:v>33942</c:v>
                </c:pt>
                <c:pt idx="282">
                  <c:v>33949</c:v>
                </c:pt>
                <c:pt idx="283">
                  <c:v>33956</c:v>
                </c:pt>
                <c:pt idx="284">
                  <c:v>33961</c:v>
                </c:pt>
                <c:pt idx="285">
                  <c:v>33968</c:v>
                </c:pt>
                <c:pt idx="286">
                  <c:v>33977</c:v>
                </c:pt>
                <c:pt idx="287">
                  <c:v>33984</c:v>
                </c:pt>
                <c:pt idx="288">
                  <c:v>33991</c:v>
                </c:pt>
                <c:pt idx="289">
                  <c:v>33998</c:v>
                </c:pt>
                <c:pt idx="290">
                  <c:v>34005</c:v>
                </c:pt>
                <c:pt idx="291">
                  <c:v>34012</c:v>
                </c:pt>
                <c:pt idx="292">
                  <c:v>34019</c:v>
                </c:pt>
                <c:pt idx="293">
                  <c:v>34026</c:v>
                </c:pt>
                <c:pt idx="294">
                  <c:v>34033</c:v>
                </c:pt>
                <c:pt idx="295">
                  <c:v>34040</c:v>
                </c:pt>
                <c:pt idx="296">
                  <c:v>34047</c:v>
                </c:pt>
                <c:pt idx="297">
                  <c:v>34054</c:v>
                </c:pt>
                <c:pt idx="298">
                  <c:v>34059</c:v>
                </c:pt>
                <c:pt idx="299">
                  <c:v>34067</c:v>
                </c:pt>
                <c:pt idx="300">
                  <c:v>34075</c:v>
                </c:pt>
                <c:pt idx="301">
                  <c:v>34082</c:v>
                </c:pt>
                <c:pt idx="302">
                  <c:v>34089</c:v>
                </c:pt>
                <c:pt idx="303">
                  <c:v>34096</c:v>
                </c:pt>
                <c:pt idx="304">
                  <c:v>34103</c:v>
                </c:pt>
                <c:pt idx="305">
                  <c:v>34110</c:v>
                </c:pt>
                <c:pt idx="306">
                  <c:v>34117</c:v>
                </c:pt>
                <c:pt idx="307">
                  <c:v>34124</c:v>
                </c:pt>
                <c:pt idx="308">
                  <c:v>34131</c:v>
                </c:pt>
                <c:pt idx="309">
                  <c:v>34138</c:v>
                </c:pt>
                <c:pt idx="310">
                  <c:v>34145</c:v>
                </c:pt>
                <c:pt idx="311">
                  <c:v>34152</c:v>
                </c:pt>
                <c:pt idx="312">
                  <c:v>34159</c:v>
                </c:pt>
                <c:pt idx="313">
                  <c:v>34166</c:v>
                </c:pt>
                <c:pt idx="314">
                  <c:v>34173</c:v>
                </c:pt>
                <c:pt idx="315">
                  <c:v>34180</c:v>
                </c:pt>
                <c:pt idx="316">
                  <c:v>34187</c:v>
                </c:pt>
                <c:pt idx="317">
                  <c:v>34194</c:v>
                </c:pt>
                <c:pt idx="318">
                  <c:v>34201</c:v>
                </c:pt>
                <c:pt idx="319">
                  <c:v>34208</c:v>
                </c:pt>
                <c:pt idx="320">
                  <c:v>34215</c:v>
                </c:pt>
                <c:pt idx="321">
                  <c:v>34222</c:v>
                </c:pt>
                <c:pt idx="322">
                  <c:v>34229</c:v>
                </c:pt>
                <c:pt idx="323">
                  <c:v>34236</c:v>
                </c:pt>
                <c:pt idx="324">
                  <c:v>34243</c:v>
                </c:pt>
                <c:pt idx="325">
                  <c:v>34250</c:v>
                </c:pt>
                <c:pt idx="326">
                  <c:v>34257</c:v>
                </c:pt>
                <c:pt idx="327">
                  <c:v>34264</c:v>
                </c:pt>
                <c:pt idx="328">
                  <c:v>34271</c:v>
                </c:pt>
                <c:pt idx="329">
                  <c:v>34278</c:v>
                </c:pt>
                <c:pt idx="330">
                  <c:v>34285</c:v>
                </c:pt>
                <c:pt idx="331">
                  <c:v>34292</c:v>
                </c:pt>
                <c:pt idx="332">
                  <c:v>34299</c:v>
                </c:pt>
                <c:pt idx="333">
                  <c:v>34306</c:v>
                </c:pt>
                <c:pt idx="334">
                  <c:v>34313</c:v>
                </c:pt>
                <c:pt idx="335">
                  <c:v>34320</c:v>
                </c:pt>
                <c:pt idx="336">
                  <c:v>34325</c:v>
                </c:pt>
                <c:pt idx="337">
                  <c:v>34332</c:v>
                </c:pt>
                <c:pt idx="338">
                  <c:v>34341</c:v>
                </c:pt>
                <c:pt idx="339">
                  <c:v>34348</c:v>
                </c:pt>
                <c:pt idx="340">
                  <c:v>34355</c:v>
                </c:pt>
                <c:pt idx="341">
                  <c:v>34362</c:v>
                </c:pt>
                <c:pt idx="342">
                  <c:v>34369</c:v>
                </c:pt>
                <c:pt idx="343">
                  <c:v>34376</c:v>
                </c:pt>
                <c:pt idx="344">
                  <c:v>34383</c:v>
                </c:pt>
                <c:pt idx="345">
                  <c:v>34390</c:v>
                </c:pt>
                <c:pt idx="346">
                  <c:v>34397</c:v>
                </c:pt>
                <c:pt idx="347">
                  <c:v>34404</c:v>
                </c:pt>
                <c:pt idx="348">
                  <c:v>34411</c:v>
                </c:pt>
                <c:pt idx="349">
                  <c:v>34418</c:v>
                </c:pt>
                <c:pt idx="350">
                  <c:v>34424</c:v>
                </c:pt>
                <c:pt idx="351">
                  <c:v>34432</c:v>
                </c:pt>
                <c:pt idx="352">
                  <c:v>34439</c:v>
                </c:pt>
                <c:pt idx="353">
                  <c:v>34446</c:v>
                </c:pt>
                <c:pt idx="354">
                  <c:v>34453</c:v>
                </c:pt>
                <c:pt idx="355">
                  <c:v>34460</c:v>
                </c:pt>
                <c:pt idx="356">
                  <c:v>34467</c:v>
                </c:pt>
                <c:pt idx="357">
                  <c:v>34474</c:v>
                </c:pt>
                <c:pt idx="358">
                  <c:v>34481</c:v>
                </c:pt>
                <c:pt idx="359">
                  <c:v>34488</c:v>
                </c:pt>
                <c:pt idx="360">
                  <c:v>34495</c:v>
                </c:pt>
                <c:pt idx="361">
                  <c:v>34502</c:v>
                </c:pt>
                <c:pt idx="362">
                  <c:v>34509</c:v>
                </c:pt>
                <c:pt idx="363">
                  <c:v>34516</c:v>
                </c:pt>
                <c:pt idx="364">
                  <c:v>34523</c:v>
                </c:pt>
                <c:pt idx="365">
                  <c:v>34530</c:v>
                </c:pt>
                <c:pt idx="366">
                  <c:v>34537</c:v>
                </c:pt>
                <c:pt idx="367">
                  <c:v>34544</c:v>
                </c:pt>
                <c:pt idx="368">
                  <c:v>34551</c:v>
                </c:pt>
                <c:pt idx="369">
                  <c:v>34558</c:v>
                </c:pt>
                <c:pt idx="370">
                  <c:v>34565</c:v>
                </c:pt>
                <c:pt idx="371">
                  <c:v>34572</c:v>
                </c:pt>
                <c:pt idx="372">
                  <c:v>34579</c:v>
                </c:pt>
                <c:pt idx="373">
                  <c:v>34586</c:v>
                </c:pt>
                <c:pt idx="374">
                  <c:v>34593</c:v>
                </c:pt>
                <c:pt idx="375">
                  <c:v>34600</c:v>
                </c:pt>
                <c:pt idx="376">
                  <c:v>34607</c:v>
                </c:pt>
                <c:pt idx="377">
                  <c:v>34614</c:v>
                </c:pt>
                <c:pt idx="378">
                  <c:v>34621</c:v>
                </c:pt>
                <c:pt idx="379">
                  <c:v>34628</c:v>
                </c:pt>
                <c:pt idx="380">
                  <c:v>34635</c:v>
                </c:pt>
                <c:pt idx="381">
                  <c:v>34642</c:v>
                </c:pt>
                <c:pt idx="382">
                  <c:v>34649</c:v>
                </c:pt>
                <c:pt idx="383">
                  <c:v>34656</c:v>
                </c:pt>
                <c:pt idx="384">
                  <c:v>34663</c:v>
                </c:pt>
                <c:pt idx="385">
                  <c:v>34670</c:v>
                </c:pt>
                <c:pt idx="386">
                  <c:v>34677</c:v>
                </c:pt>
                <c:pt idx="387">
                  <c:v>34684</c:v>
                </c:pt>
                <c:pt idx="388">
                  <c:v>34691</c:v>
                </c:pt>
                <c:pt idx="389">
                  <c:v>34698</c:v>
                </c:pt>
                <c:pt idx="390">
                  <c:v>34704</c:v>
                </c:pt>
                <c:pt idx="391">
                  <c:v>34712</c:v>
                </c:pt>
                <c:pt idx="392">
                  <c:v>34719</c:v>
                </c:pt>
                <c:pt idx="393">
                  <c:v>34726</c:v>
                </c:pt>
                <c:pt idx="394">
                  <c:v>34733</c:v>
                </c:pt>
                <c:pt idx="395">
                  <c:v>34740</c:v>
                </c:pt>
                <c:pt idx="396">
                  <c:v>34747</c:v>
                </c:pt>
                <c:pt idx="397">
                  <c:v>34754</c:v>
                </c:pt>
                <c:pt idx="398">
                  <c:v>34761</c:v>
                </c:pt>
                <c:pt idx="399">
                  <c:v>34768</c:v>
                </c:pt>
                <c:pt idx="400">
                  <c:v>34775</c:v>
                </c:pt>
                <c:pt idx="401">
                  <c:v>34782</c:v>
                </c:pt>
                <c:pt idx="402">
                  <c:v>34789</c:v>
                </c:pt>
                <c:pt idx="403">
                  <c:v>34796</c:v>
                </c:pt>
                <c:pt idx="404">
                  <c:v>34802</c:v>
                </c:pt>
                <c:pt idx="405">
                  <c:v>34810</c:v>
                </c:pt>
                <c:pt idx="406">
                  <c:v>34817</c:v>
                </c:pt>
                <c:pt idx="407">
                  <c:v>34824</c:v>
                </c:pt>
                <c:pt idx="408">
                  <c:v>34831</c:v>
                </c:pt>
                <c:pt idx="409">
                  <c:v>34838</c:v>
                </c:pt>
                <c:pt idx="410">
                  <c:v>34845</c:v>
                </c:pt>
                <c:pt idx="411">
                  <c:v>34852</c:v>
                </c:pt>
                <c:pt idx="412">
                  <c:v>34859</c:v>
                </c:pt>
                <c:pt idx="413">
                  <c:v>34866</c:v>
                </c:pt>
                <c:pt idx="414">
                  <c:v>34873</c:v>
                </c:pt>
                <c:pt idx="415">
                  <c:v>34880</c:v>
                </c:pt>
                <c:pt idx="416">
                  <c:v>34887</c:v>
                </c:pt>
                <c:pt idx="417">
                  <c:v>34894</c:v>
                </c:pt>
                <c:pt idx="418">
                  <c:v>34901</c:v>
                </c:pt>
                <c:pt idx="419">
                  <c:v>34908</c:v>
                </c:pt>
                <c:pt idx="420">
                  <c:v>34915</c:v>
                </c:pt>
                <c:pt idx="421">
                  <c:v>34922</c:v>
                </c:pt>
                <c:pt idx="422">
                  <c:v>34929</c:v>
                </c:pt>
                <c:pt idx="423">
                  <c:v>34936</c:v>
                </c:pt>
                <c:pt idx="424">
                  <c:v>34943</c:v>
                </c:pt>
                <c:pt idx="425">
                  <c:v>34950</c:v>
                </c:pt>
                <c:pt idx="426">
                  <c:v>34957</c:v>
                </c:pt>
                <c:pt idx="427">
                  <c:v>34964</c:v>
                </c:pt>
                <c:pt idx="428">
                  <c:v>34971</c:v>
                </c:pt>
                <c:pt idx="429">
                  <c:v>34978</c:v>
                </c:pt>
                <c:pt idx="430">
                  <c:v>34985</c:v>
                </c:pt>
                <c:pt idx="431">
                  <c:v>34992</c:v>
                </c:pt>
                <c:pt idx="432">
                  <c:v>34999</c:v>
                </c:pt>
                <c:pt idx="433">
                  <c:v>35006</c:v>
                </c:pt>
                <c:pt idx="434">
                  <c:v>35013</c:v>
                </c:pt>
                <c:pt idx="435">
                  <c:v>35020</c:v>
                </c:pt>
                <c:pt idx="436">
                  <c:v>35025</c:v>
                </c:pt>
                <c:pt idx="437">
                  <c:v>35034</c:v>
                </c:pt>
                <c:pt idx="438">
                  <c:v>35041</c:v>
                </c:pt>
                <c:pt idx="439">
                  <c:v>35048</c:v>
                </c:pt>
                <c:pt idx="440">
                  <c:v>35055</c:v>
                </c:pt>
                <c:pt idx="441">
                  <c:v>35062</c:v>
                </c:pt>
                <c:pt idx="442">
                  <c:v>35069</c:v>
                </c:pt>
                <c:pt idx="443">
                  <c:v>35076</c:v>
                </c:pt>
                <c:pt idx="444">
                  <c:v>35083</c:v>
                </c:pt>
                <c:pt idx="445">
                  <c:v>35090</c:v>
                </c:pt>
                <c:pt idx="446">
                  <c:v>35097</c:v>
                </c:pt>
                <c:pt idx="447">
                  <c:v>35104</c:v>
                </c:pt>
                <c:pt idx="448">
                  <c:v>35111</c:v>
                </c:pt>
                <c:pt idx="449">
                  <c:v>35118</c:v>
                </c:pt>
                <c:pt idx="450">
                  <c:v>35125</c:v>
                </c:pt>
                <c:pt idx="451">
                  <c:v>35132</c:v>
                </c:pt>
                <c:pt idx="452">
                  <c:v>35139</c:v>
                </c:pt>
                <c:pt idx="453">
                  <c:v>35146</c:v>
                </c:pt>
                <c:pt idx="454">
                  <c:v>35153</c:v>
                </c:pt>
                <c:pt idx="455">
                  <c:v>35160</c:v>
                </c:pt>
                <c:pt idx="456">
                  <c:v>35167</c:v>
                </c:pt>
                <c:pt idx="457">
                  <c:v>35174</c:v>
                </c:pt>
                <c:pt idx="458">
                  <c:v>35181</c:v>
                </c:pt>
                <c:pt idx="459">
                  <c:v>35188</c:v>
                </c:pt>
                <c:pt idx="460">
                  <c:v>35195</c:v>
                </c:pt>
                <c:pt idx="461">
                  <c:v>35202</c:v>
                </c:pt>
                <c:pt idx="462">
                  <c:v>35209</c:v>
                </c:pt>
                <c:pt idx="463">
                  <c:v>35216</c:v>
                </c:pt>
                <c:pt idx="464">
                  <c:v>35223</c:v>
                </c:pt>
                <c:pt idx="465">
                  <c:v>35230</c:v>
                </c:pt>
                <c:pt idx="466">
                  <c:v>35237</c:v>
                </c:pt>
                <c:pt idx="467">
                  <c:v>35244</c:v>
                </c:pt>
                <c:pt idx="468">
                  <c:v>35251</c:v>
                </c:pt>
                <c:pt idx="469">
                  <c:v>35258</c:v>
                </c:pt>
                <c:pt idx="470">
                  <c:v>35265</c:v>
                </c:pt>
                <c:pt idx="471">
                  <c:v>35272</c:v>
                </c:pt>
                <c:pt idx="472">
                  <c:v>35279</c:v>
                </c:pt>
                <c:pt idx="473">
                  <c:v>35286</c:v>
                </c:pt>
                <c:pt idx="474">
                  <c:v>35293</c:v>
                </c:pt>
                <c:pt idx="475">
                  <c:v>35300</c:v>
                </c:pt>
                <c:pt idx="476">
                  <c:v>35307</c:v>
                </c:pt>
                <c:pt idx="477">
                  <c:v>35314</c:v>
                </c:pt>
                <c:pt idx="478">
                  <c:v>35321</c:v>
                </c:pt>
                <c:pt idx="479">
                  <c:v>35328</c:v>
                </c:pt>
                <c:pt idx="480">
                  <c:v>35335</c:v>
                </c:pt>
                <c:pt idx="481">
                  <c:v>35342</c:v>
                </c:pt>
                <c:pt idx="482">
                  <c:v>35349</c:v>
                </c:pt>
                <c:pt idx="483">
                  <c:v>35356</c:v>
                </c:pt>
                <c:pt idx="484">
                  <c:v>35363</c:v>
                </c:pt>
                <c:pt idx="485">
                  <c:v>35370</c:v>
                </c:pt>
                <c:pt idx="486">
                  <c:v>35377</c:v>
                </c:pt>
                <c:pt idx="487">
                  <c:v>35384</c:v>
                </c:pt>
                <c:pt idx="488">
                  <c:v>35391</c:v>
                </c:pt>
                <c:pt idx="489">
                  <c:v>35396</c:v>
                </c:pt>
                <c:pt idx="490">
                  <c:v>35405</c:v>
                </c:pt>
                <c:pt idx="491">
                  <c:v>35412</c:v>
                </c:pt>
                <c:pt idx="492">
                  <c:v>35419</c:v>
                </c:pt>
                <c:pt idx="493">
                  <c:v>35426</c:v>
                </c:pt>
                <c:pt idx="494">
                  <c:v>35433</c:v>
                </c:pt>
                <c:pt idx="495">
                  <c:v>35440</c:v>
                </c:pt>
                <c:pt idx="496">
                  <c:v>35447</c:v>
                </c:pt>
                <c:pt idx="497">
                  <c:v>35454</c:v>
                </c:pt>
                <c:pt idx="498">
                  <c:v>35461</c:v>
                </c:pt>
                <c:pt idx="499">
                  <c:v>35468</c:v>
                </c:pt>
                <c:pt idx="500">
                  <c:v>35475</c:v>
                </c:pt>
                <c:pt idx="501">
                  <c:v>35482</c:v>
                </c:pt>
                <c:pt idx="502">
                  <c:v>35489</c:v>
                </c:pt>
                <c:pt idx="503">
                  <c:v>35496</c:v>
                </c:pt>
                <c:pt idx="504">
                  <c:v>35503</c:v>
                </c:pt>
                <c:pt idx="505">
                  <c:v>35510</c:v>
                </c:pt>
                <c:pt idx="506">
                  <c:v>35517</c:v>
                </c:pt>
                <c:pt idx="507">
                  <c:v>35524</c:v>
                </c:pt>
                <c:pt idx="508">
                  <c:v>35531</c:v>
                </c:pt>
                <c:pt idx="509">
                  <c:v>35538</c:v>
                </c:pt>
                <c:pt idx="510">
                  <c:v>35545</c:v>
                </c:pt>
                <c:pt idx="511">
                  <c:v>35552</c:v>
                </c:pt>
                <c:pt idx="512">
                  <c:v>35559</c:v>
                </c:pt>
                <c:pt idx="513">
                  <c:v>35566</c:v>
                </c:pt>
                <c:pt idx="514">
                  <c:v>35573</c:v>
                </c:pt>
                <c:pt idx="515">
                  <c:v>35580</c:v>
                </c:pt>
                <c:pt idx="516">
                  <c:v>35587</c:v>
                </c:pt>
                <c:pt idx="517">
                  <c:v>35594</c:v>
                </c:pt>
                <c:pt idx="518">
                  <c:v>35601</c:v>
                </c:pt>
                <c:pt idx="519">
                  <c:v>35608</c:v>
                </c:pt>
                <c:pt idx="520">
                  <c:v>35615</c:v>
                </c:pt>
                <c:pt idx="521">
                  <c:v>35622</c:v>
                </c:pt>
                <c:pt idx="522">
                  <c:v>35629</c:v>
                </c:pt>
                <c:pt idx="523">
                  <c:v>35636</c:v>
                </c:pt>
                <c:pt idx="524">
                  <c:v>35643</c:v>
                </c:pt>
                <c:pt idx="525">
                  <c:v>35650</c:v>
                </c:pt>
                <c:pt idx="526">
                  <c:v>35657</c:v>
                </c:pt>
                <c:pt idx="527">
                  <c:v>35664</c:v>
                </c:pt>
                <c:pt idx="528">
                  <c:v>35671</c:v>
                </c:pt>
                <c:pt idx="529">
                  <c:v>35678</c:v>
                </c:pt>
                <c:pt idx="530">
                  <c:v>35685</c:v>
                </c:pt>
                <c:pt idx="531">
                  <c:v>35692</c:v>
                </c:pt>
                <c:pt idx="532">
                  <c:v>35699</c:v>
                </c:pt>
                <c:pt idx="533">
                  <c:v>35706</c:v>
                </c:pt>
                <c:pt idx="534">
                  <c:v>35713</c:v>
                </c:pt>
                <c:pt idx="535">
                  <c:v>35720</c:v>
                </c:pt>
                <c:pt idx="536">
                  <c:v>35727</c:v>
                </c:pt>
                <c:pt idx="537">
                  <c:v>35734</c:v>
                </c:pt>
                <c:pt idx="538">
                  <c:v>35741</c:v>
                </c:pt>
                <c:pt idx="539">
                  <c:v>35748</c:v>
                </c:pt>
                <c:pt idx="540">
                  <c:v>35755</c:v>
                </c:pt>
                <c:pt idx="541">
                  <c:v>35762</c:v>
                </c:pt>
                <c:pt idx="542">
                  <c:v>35769</c:v>
                </c:pt>
                <c:pt idx="543">
                  <c:v>35776</c:v>
                </c:pt>
                <c:pt idx="544">
                  <c:v>35783</c:v>
                </c:pt>
                <c:pt idx="545">
                  <c:v>35790</c:v>
                </c:pt>
                <c:pt idx="546">
                  <c:v>35797</c:v>
                </c:pt>
                <c:pt idx="547">
                  <c:v>35804</c:v>
                </c:pt>
                <c:pt idx="548">
                  <c:v>35811</c:v>
                </c:pt>
                <c:pt idx="549">
                  <c:v>35818</c:v>
                </c:pt>
                <c:pt idx="550">
                  <c:v>35825</c:v>
                </c:pt>
                <c:pt idx="551">
                  <c:v>35832</c:v>
                </c:pt>
                <c:pt idx="552">
                  <c:v>35839</c:v>
                </c:pt>
                <c:pt idx="553">
                  <c:v>35846</c:v>
                </c:pt>
                <c:pt idx="554">
                  <c:v>35853</c:v>
                </c:pt>
                <c:pt idx="555">
                  <c:v>35860</c:v>
                </c:pt>
                <c:pt idx="556">
                  <c:v>35867</c:v>
                </c:pt>
                <c:pt idx="557">
                  <c:v>35874</c:v>
                </c:pt>
                <c:pt idx="558">
                  <c:v>35881</c:v>
                </c:pt>
                <c:pt idx="559">
                  <c:v>35888</c:v>
                </c:pt>
                <c:pt idx="560">
                  <c:v>35895</c:v>
                </c:pt>
                <c:pt idx="561">
                  <c:v>35902</c:v>
                </c:pt>
                <c:pt idx="562">
                  <c:v>35909</c:v>
                </c:pt>
                <c:pt idx="563">
                  <c:v>35916</c:v>
                </c:pt>
                <c:pt idx="564">
                  <c:v>35923</c:v>
                </c:pt>
                <c:pt idx="565">
                  <c:v>35930</c:v>
                </c:pt>
                <c:pt idx="566">
                  <c:v>35937</c:v>
                </c:pt>
                <c:pt idx="567">
                  <c:v>35944</c:v>
                </c:pt>
                <c:pt idx="568">
                  <c:v>35951</c:v>
                </c:pt>
                <c:pt idx="569">
                  <c:v>35958</c:v>
                </c:pt>
                <c:pt idx="570">
                  <c:v>35965</c:v>
                </c:pt>
                <c:pt idx="571">
                  <c:v>35972</c:v>
                </c:pt>
                <c:pt idx="572">
                  <c:v>35979</c:v>
                </c:pt>
                <c:pt idx="573">
                  <c:v>35986</c:v>
                </c:pt>
                <c:pt idx="574">
                  <c:v>35993</c:v>
                </c:pt>
                <c:pt idx="575">
                  <c:v>36000</c:v>
                </c:pt>
                <c:pt idx="576">
                  <c:v>36007</c:v>
                </c:pt>
                <c:pt idx="577">
                  <c:v>36014</c:v>
                </c:pt>
                <c:pt idx="578">
                  <c:v>36021</c:v>
                </c:pt>
                <c:pt idx="579">
                  <c:v>36028</c:v>
                </c:pt>
                <c:pt idx="580">
                  <c:v>36035</c:v>
                </c:pt>
                <c:pt idx="581">
                  <c:v>36042</c:v>
                </c:pt>
                <c:pt idx="582">
                  <c:v>36049</c:v>
                </c:pt>
                <c:pt idx="583">
                  <c:v>36056</c:v>
                </c:pt>
                <c:pt idx="584">
                  <c:v>36063</c:v>
                </c:pt>
                <c:pt idx="585">
                  <c:v>36070</c:v>
                </c:pt>
                <c:pt idx="586">
                  <c:v>36077</c:v>
                </c:pt>
                <c:pt idx="587">
                  <c:v>36084</c:v>
                </c:pt>
                <c:pt idx="588">
                  <c:v>36091</c:v>
                </c:pt>
                <c:pt idx="589">
                  <c:v>36098</c:v>
                </c:pt>
                <c:pt idx="590">
                  <c:v>36105</c:v>
                </c:pt>
                <c:pt idx="591">
                  <c:v>36112</c:v>
                </c:pt>
                <c:pt idx="592">
                  <c:v>36119</c:v>
                </c:pt>
                <c:pt idx="593">
                  <c:v>36124</c:v>
                </c:pt>
                <c:pt idx="594">
                  <c:v>36133</c:v>
                </c:pt>
                <c:pt idx="595">
                  <c:v>36140</c:v>
                </c:pt>
                <c:pt idx="596">
                  <c:v>36147</c:v>
                </c:pt>
                <c:pt idx="597">
                  <c:v>36152</c:v>
                </c:pt>
                <c:pt idx="598">
                  <c:v>36159</c:v>
                </c:pt>
                <c:pt idx="599">
                  <c:v>36168</c:v>
                </c:pt>
                <c:pt idx="600">
                  <c:v>36175</c:v>
                </c:pt>
                <c:pt idx="601">
                  <c:v>36182</c:v>
                </c:pt>
                <c:pt idx="602">
                  <c:v>36189</c:v>
                </c:pt>
                <c:pt idx="603">
                  <c:v>36196</c:v>
                </c:pt>
                <c:pt idx="604">
                  <c:v>36203</c:v>
                </c:pt>
                <c:pt idx="605">
                  <c:v>36210</c:v>
                </c:pt>
                <c:pt idx="606">
                  <c:v>36217</c:v>
                </c:pt>
                <c:pt idx="607">
                  <c:v>36224</c:v>
                </c:pt>
                <c:pt idx="608">
                  <c:v>36231</c:v>
                </c:pt>
                <c:pt idx="609">
                  <c:v>36238</c:v>
                </c:pt>
                <c:pt idx="610">
                  <c:v>36245</c:v>
                </c:pt>
                <c:pt idx="611">
                  <c:v>36252</c:v>
                </c:pt>
                <c:pt idx="612">
                  <c:v>36259</c:v>
                </c:pt>
                <c:pt idx="613">
                  <c:v>36266</c:v>
                </c:pt>
                <c:pt idx="614">
                  <c:v>36273</c:v>
                </c:pt>
                <c:pt idx="615">
                  <c:v>36280</c:v>
                </c:pt>
                <c:pt idx="616">
                  <c:v>36287</c:v>
                </c:pt>
                <c:pt idx="617">
                  <c:v>36294</c:v>
                </c:pt>
                <c:pt idx="618">
                  <c:v>36301</c:v>
                </c:pt>
                <c:pt idx="619">
                  <c:v>36308</c:v>
                </c:pt>
                <c:pt idx="620">
                  <c:v>36315</c:v>
                </c:pt>
                <c:pt idx="621">
                  <c:v>36322</c:v>
                </c:pt>
                <c:pt idx="622">
                  <c:v>36329</c:v>
                </c:pt>
                <c:pt idx="623">
                  <c:v>36336</c:v>
                </c:pt>
                <c:pt idx="624">
                  <c:v>36343</c:v>
                </c:pt>
                <c:pt idx="625">
                  <c:v>36350</c:v>
                </c:pt>
                <c:pt idx="626">
                  <c:v>36357</c:v>
                </c:pt>
                <c:pt idx="627">
                  <c:v>36364</c:v>
                </c:pt>
                <c:pt idx="628">
                  <c:v>36371</c:v>
                </c:pt>
                <c:pt idx="629">
                  <c:v>36378</c:v>
                </c:pt>
                <c:pt idx="630">
                  <c:v>36385</c:v>
                </c:pt>
                <c:pt idx="631">
                  <c:v>36392</c:v>
                </c:pt>
                <c:pt idx="632">
                  <c:v>36399</c:v>
                </c:pt>
                <c:pt idx="633">
                  <c:v>36406</c:v>
                </c:pt>
                <c:pt idx="634">
                  <c:v>36413</c:v>
                </c:pt>
                <c:pt idx="635">
                  <c:v>36420</c:v>
                </c:pt>
                <c:pt idx="636">
                  <c:v>36427</c:v>
                </c:pt>
                <c:pt idx="637">
                  <c:v>36434</c:v>
                </c:pt>
                <c:pt idx="638">
                  <c:v>36441</c:v>
                </c:pt>
                <c:pt idx="639">
                  <c:v>36448</c:v>
                </c:pt>
                <c:pt idx="640">
                  <c:v>36455</c:v>
                </c:pt>
                <c:pt idx="641">
                  <c:v>36462</c:v>
                </c:pt>
                <c:pt idx="642">
                  <c:v>36469</c:v>
                </c:pt>
                <c:pt idx="643">
                  <c:v>36476</c:v>
                </c:pt>
                <c:pt idx="644">
                  <c:v>36483</c:v>
                </c:pt>
                <c:pt idx="645">
                  <c:v>36490</c:v>
                </c:pt>
                <c:pt idx="646">
                  <c:v>36497</c:v>
                </c:pt>
                <c:pt idx="647">
                  <c:v>36504</c:v>
                </c:pt>
                <c:pt idx="648">
                  <c:v>36511</c:v>
                </c:pt>
                <c:pt idx="649">
                  <c:v>36516</c:v>
                </c:pt>
                <c:pt idx="650">
                  <c:v>36524</c:v>
                </c:pt>
                <c:pt idx="651">
                  <c:v>36532</c:v>
                </c:pt>
                <c:pt idx="652">
                  <c:v>36539</c:v>
                </c:pt>
                <c:pt idx="653">
                  <c:v>36546</c:v>
                </c:pt>
                <c:pt idx="654">
                  <c:v>36553</c:v>
                </c:pt>
                <c:pt idx="655">
                  <c:v>36560</c:v>
                </c:pt>
                <c:pt idx="656">
                  <c:v>36567</c:v>
                </c:pt>
                <c:pt idx="657">
                  <c:v>36574</c:v>
                </c:pt>
                <c:pt idx="658">
                  <c:v>36581</c:v>
                </c:pt>
                <c:pt idx="659">
                  <c:v>36588</c:v>
                </c:pt>
                <c:pt idx="660">
                  <c:v>36595</c:v>
                </c:pt>
                <c:pt idx="661">
                  <c:v>36602</c:v>
                </c:pt>
                <c:pt idx="662">
                  <c:v>36609</c:v>
                </c:pt>
                <c:pt idx="663">
                  <c:v>36616</c:v>
                </c:pt>
                <c:pt idx="664">
                  <c:v>36617</c:v>
                </c:pt>
                <c:pt idx="665">
                  <c:v>36624</c:v>
                </c:pt>
                <c:pt idx="666">
                  <c:v>36636</c:v>
                </c:pt>
                <c:pt idx="667">
                  <c:v>36644</c:v>
                </c:pt>
                <c:pt idx="668">
                  <c:v>36651</c:v>
                </c:pt>
                <c:pt idx="669">
                  <c:v>36658</c:v>
                </c:pt>
                <c:pt idx="670">
                  <c:v>36665</c:v>
                </c:pt>
                <c:pt idx="671">
                  <c:v>36672</c:v>
                </c:pt>
                <c:pt idx="672">
                  <c:v>36679</c:v>
                </c:pt>
                <c:pt idx="673">
                  <c:v>36686</c:v>
                </c:pt>
                <c:pt idx="674">
                  <c:v>36693</c:v>
                </c:pt>
                <c:pt idx="675">
                  <c:v>36700</c:v>
                </c:pt>
                <c:pt idx="676">
                  <c:v>36707</c:v>
                </c:pt>
                <c:pt idx="677">
                  <c:v>36714</c:v>
                </c:pt>
                <c:pt idx="678">
                  <c:v>36721</c:v>
                </c:pt>
                <c:pt idx="679">
                  <c:v>36728</c:v>
                </c:pt>
                <c:pt idx="680">
                  <c:v>36735</c:v>
                </c:pt>
                <c:pt idx="681">
                  <c:v>36742</c:v>
                </c:pt>
                <c:pt idx="682">
                  <c:v>36749</c:v>
                </c:pt>
                <c:pt idx="683">
                  <c:v>36756</c:v>
                </c:pt>
                <c:pt idx="684">
                  <c:v>36763</c:v>
                </c:pt>
                <c:pt idx="685">
                  <c:v>36770</c:v>
                </c:pt>
                <c:pt idx="686">
                  <c:v>36777</c:v>
                </c:pt>
                <c:pt idx="687">
                  <c:v>36784</c:v>
                </c:pt>
                <c:pt idx="688">
                  <c:v>36791</c:v>
                </c:pt>
                <c:pt idx="689">
                  <c:v>36798</c:v>
                </c:pt>
                <c:pt idx="690">
                  <c:v>36805</c:v>
                </c:pt>
                <c:pt idx="691">
                  <c:v>36812</c:v>
                </c:pt>
                <c:pt idx="692">
                  <c:v>36819</c:v>
                </c:pt>
                <c:pt idx="693">
                  <c:v>36826</c:v>
                </c:pt>
                <c:pt idx="694">
                  <c:v>36833</c:v>
                </c:pt>
                <c:pt idx="695">
                  <c:v>36840</c:v>
                </c:pt>
                <c:pt idx="696">
                  <c:v>36847</c:v>
                </c:pt>
                <c:pt idx="697">
                  <c:v>36852</c:v>
                </c:pt>
                <c:pt idx="698">
                  <c:v>36861</c:v>
                </c:pt>
                <c:pt idx="699">
                  <c:v>36868</c:v>
                </c:pt>
                <c:pt idx="700">
                  <c:v>36875</c:v>
                </c:pt>
                <c:pt idx="701">
                  <c:v>36881</c:v>
                </c:pt>
                <c:pt idx="702">
                  <c:v>36889</c:v>
                </c:pt>
                <c:pt idx="703">
                  <c:v>36896</c:v>
                </c:pt>
                <c:pt idx="704">
                  <c:v>36903</c:v>
                </c:pt>
                <c:pt idx="705">
                  <c:v>36910</c:v>
                </c:pt>
                <c:pt idx="706">
                  <c:v>36917</c:v>
                </c:pt>
                <c:pt idx="707">
                  <c:v>36924</c:v>
                </c:pt>
                <c:pt idx="708">
                  <c:v>36931</c:v>
                </c:pt>
                <c:pt idx="709">
                  <c:v>36938</c:v>
                </c:pt>
                <c:pt idx="710">
                  <c:v>36945</c:v>
                </c:pt>
                <c:pt idx="711">
                  <c:v>36952</c:v>
                </c:pt>
                <c:pt idx="712">
                  <c:v>36959</c:v>
                </c:pt>
                <c:pt idx="713">
                  <c:v>36966</c:v>
                </c:pt>
                <c:pt idx="714">
                  <c:v>36973</c:v>
                </c:pt>
                <c:pt idx="715">
                  <c:v>36980</c:v>
                </c:pt>
                <c:pt idx="716">
                  <c:v>36987</c:v>
                </c:pt>
                <c:pt idx="717">
                  <c:v>36993</c:v>
                </c:pt>
                <c:pt idx="718">
                  <c:v>37001</c:v>
                </c:pt>
                <c:pt idx="719">
                  <c:v>37008</c:v>
                </c:pt>
                <c:pt idx="720">
                  <c:v>37015</c:v>
                </c:pt>
                <c:pt idx="721">
                  <c:v>37022</c:v>
                </c:pt>
                <c:pt idx="722">
                  <c:v>37029</c:v>
                </c:pt>
                <c:pt idx="723">
                  <c:v>37036</c:v>
                </c:pt>
                <c:pt idx="724">
                  <c:v>37043</c:v>
                </c:pt>
                <c:pt idx="725">
                  <c:v>37050</c:v>
                </c:pt>
                <c:pt idx="726">
                  <c:v>37057</c:v>
                </c:pt>
                <c:pt idx="727">
                  <c:v>37064</c:v>
                </c:pt>
                <c:pt idx="728">
                  <c:v>37071</c:v>
                </c:pt>
                <c:pt idx="729">
                  <c:v>37078</c:v>
                </c:pt>
                <c:pt idx="730">
                  <c:v>37085</c:v>
                </c:pt>
                <c:pt idx="731">
                  <c:v>37092</c:v>
                </c:pt>
                <c:pt idx="732">
                  <c:v>37099</c:v>
                </c:pt>
                <c:pt idx="733">
                  <c:v>37106</c:v>
                </c:pt>
                <c:pt idx="734">
                  <c:v>37113</c:v>
                </c:pt>
                <c:pt idx="735">
                  <c:v>37120</c:v>
                </c:pt>
                <c:pt idx="736">
                  <c:v>37127</c:v>
                </c:pt>
                <c:pt idx="737">
                  <c:v>37134</c:v>
                </c:pt>
                <c:pt idx="738">
                  <c:v>37141</c:v>
                </c:pt>
                <c:pt idx="739">
                  <c:v>37148</c:v>
                </c:pt>
                <c:pt idx="740">
                  <c:v>37155</c:v>
                </c:pt>
                <c:pt idx="741">
                  <c:v>37162</c:v>
                </c:pt>
                <c:pt idx="742">
                  <c:v>37169</c:v>
                </c:pt>
                <c:pt idx="743">
                  <c:v>37176</c:v>
                </c:pt>
                <c:pt idx="744">
                  <c:v>37183</c:v>
                </c:pt>
                <c:pt idx="745">
                  <c:v>37190</c:v>
                </c:pt>
                <c:pt idx="746">
                  <c:v>37197</c:v>
                </c:pt>
                <c:pt idx="747">
                  <c:v>37204</c:v>
                </c:pt>
                <c:pt idx="748">
                  <c:v>37211</c:v>
                </c:pt>
                <c:pt idx="749">
                  <c:v>37216</c:v>
                </c:pt>
                <c:pt idx="750">
                  <c:v>37225</c:v>
                </c:pt>
                <c:pt idx="751">
                  <c:v>37232</c:v>
                </c:pt>
                <c:pt idx="752">
                  <c:v>37239</c:v>
                </c:pt>
                <c:pt idx="753">
                  <c:v>37246</c:v>
                </c:pt>
                <c:pt idx="754">
                  <c:v>37253</c:v>
                </c:pt>
                <c:pt idx="755">
                  <c:v>37260</c:v>
                </c:pt>
                <c:pt idx="756">
                  <c:v>37267</c:v>
                </c:pt>
                <c:pt idx="757">
                  <c:v>37274</c:v>
                </c:pt>
                <c:pt idx="758">
                  <c:v>37281</c:v>
                </c:pt>
                <c:pt idx="759">
                  <c:v>37288</c:v>
                </c:pt>
                <c:pt idx="760">
                  <c:v>37295</c:v>
                </c:pt>
                <c:pt idx="761">
                  <c:v>37302</c:v>
                </c:pt>
                <c:pt idx="762">
                  <c:v>37309</c:v>
                </c:pt>
                <c:pt idx="763">
                  <c:v>37316</c:v>
                </c:pt>
                <c:pt idx="764">
                  <c:v>37323</c:v>
                </c:pt>
                <c:pt idx="765">
                  <c:v>37330</c:v>
                </c:pt>
                <c:pt idx="766">
                  <c:v>37337</c:v>
                </c:pt>
                <c:pt idx="767">
                  <c:v>37343</c:v>
                </c:pt>
                <c:pt idx="768">
                  <c:v>37351</c:v>
                </c:pt>
                <c:pt idx="769">
                  <c:v>37358</c:v>
                </c:pt>
                <c:pt idx="770">
                  <c:v>37365</c:v>
                </c:pt>
                <c:pt idx="771">
                  <c:v>37372</c:v>
                </c:pt>
                <c:pt idx="772">
                  <c:v>37379</c:v>
                </c:pt>
                <c:pt idx="773">
                  <c:v>37386</c:v>
                </c:pt>
                <c:pt idx="774">
                  <c:v>37393</c:v>
                </c:pt>
                <c:pt idx="775">
                  <c:v>37400</c:v>
                </c:pt>
                <c:pt idx="776">
                  <c:v>37407</c:v>
                </c:pt>
                <c:pt idx="777">
                  <c:v>37414</c:v>
                </c:pt>
                <c:pt idx="778">
                  <c:v>37421</c:v>
                </c:pt>
                <c:pt idx="779">
                  <c:v>37428</c:v>
                </c:pt>
                <c:pt idx="780">
                  <c:v>37435</c:v>
                </c:pt>
                <c:pt idx="781">
                  <c:v>37440</c:v>
                </c:pt>
                <c:pt idx="782">
                  <c:v>37449</c:v>
                </c:pt>
                <c:pt idx="783">
                  <c:v>37456</c:v>
                </c:pt>
                <c:pt idx="784">
                  <c:v>37463</c:v>
                </c:pt>
                <c:pt idx="785">
                  <c:v>37470</c:v>
                </c:pt>
                <c:pt idx="786">
                  <c:v>37477</c:v>
                </c:pt>
                <c:pt idx="787">
                  <c:v>37484</c:v>
                </c:pt>
                <c:pt idx="788">
                  <c:v>37491</c:v>
                </c:pt>
                <c:pt idx="789">
                  <c:v>37498</c:v>
                </c:pt>
                <c:pt idx="790">
                  <c:v>37505</c:v>
                </c:pt>
                <c:pt idx="791">
                  <c:v>37512</c:v>
                </c:pt>
                <c:pt idx="792">
                  <c:v>37519</c:v>
                </c:pt>
                <c:pt idx="793">
                  <c:v>37526</c:v>
                </c:pt>
                <c:pt idx="794">
                  <c:v>37533</c:v>
                </c:pt>
                <c:pt idx="795">
                  <c:v>37540</c:v>
                </c:pt>
                <c:pt idx="796">
                  <c:v>37547</c:v>
                </c:pt>
                <c:pt idx="797">
                  <c:v>37554</c:v>
                </c:pt>
                <c:pt idx="798">
                  <c:v>37561</c:v>
                </c:pt>
                <c:pt idx="799">
                  <c:v>37568</c:v>
                </c:pt>
                <c:pt idx="800">
                  <c:v>37575</c:v>
                </c:pt>
                <c:pt idx="801">
                  <c:v>37582</c:v>
                </c:pt>
                <c:pt idx="802">
                  <c:v>37587</c:v>
                </c:pt>
                <c:pt idx="803">
                  <c:v>37596</c:v>
                </c:pt>
                <c:pt idx="804">
                  <c:v>37603</c:v>
                </c:pt>
                <c:pt idx="805">
                  <c:v>37610</c:v>
                </c:pt>
                <c:pt idx="806">
                  <c:v>37617</c:v>
                </c:pt>
                <c:pt idx="807">
                  <c:v>37624</c:v>
                </c:pt>
                <c:pt idx="808">
                  <c:v>37631</c:v>
                </c:pt>
                <c:pt idx="809">
                  <c:v>37638</c:v>
                </c:pt>
                <c:pt idx="810">
                  <c:v>37645</c:v>
                </c:pt>
                <c:pt idx="811">
                  <c:v>37652</c:v>
                </c:pt>
                <c:pt idx="812">
                  <c:v>37659</c:v>
                </c:pt>
                <c:pt idx="813">
                  <c:v>37666</c:v>
                </c:pt>
                <c:pt idx="814">
                  <c:v>37673</c:v>
                </c:pt>
                <c:pt idx="815">
                  <c:v>37680</c:v>
                </c:pt>
                <c:pt idx="816">
                  <c:v>37687</c:v>
                </c:pt>
                <c:pt idx="817">
                  <c:v>37694</c:v>
                </c:pt>
                <c:pt idx="818">
                  <c:v>37701</c:v>
                </c:pt>
                <c:pt idx="819">
                  <c:v>37708</c:v>
                </c:pt>
                <c:pt idx="820">
                  <c:v>37715</c:v>
                </c:pt>
                <c:pt idx="821">
                  <c:v>37722</c:v>
                </c:pt>
                <c:pt idx="822">
                  <c:v>37728</c:v>
                </c:pt>
                <c:pt idx="823">
                  <c:v>37736</c:v>
                </c:pt>
                <c:pt idx="824">
                  <c:v>37743</c:v>
                </c:pt>
                <c:pt idx="825">
                  <c:v>37750</c:v>
                </c:pt>
                <c:pt idx="826">
                  <c:v>37757</c:v>
                </c:pt>
                <c:pt idx="827">
                  <c:v>37764</c:v>
                </c:pt>
                <c:pt idx="828">
                  <c:v>37771</c:v>
                </c:pt>
                <c:pt idx="829">
                  <c:v>37778</c:v>
                </c:pt>
                <c:pt idx="830">
                  <c:v>37785</c:v>
                </c:pt>
                <c:pt idx="831">
                  <c:v>37792</c:v>
                </c:pt>
                <c:pt idx="832">
                  <c:v>37799</c:v>
                </c:pt>
                <c:pt idx="833">
                  <c:v>37805</c:v>
                </c:pt>
                <c:pt idx="834">
                  <c:v>37813</c:v>
                </c:pt>
                <c:pt idx="835">
                  <c:v>37820</c:v>
                </c:pt>
                <c:pt idx="836">
                  <c:v>37827</c:v>
                </c:pt>
                <c:pt idx="837">
                  <c:v>37834</c:v>
                </c:pt>
                <c:pt idx="838">
                  <c:v>37841</c:v>
                </c:pt>
                <c:pt idx="839">
                  <c:v>37848</c:v>
                </c:pt>
                <c:pt idx="840">
                  <c:v>37855</c:v>
                </c:pt>
                <c:pt idx="841">
                  <c:v>37862</c:v>
                </c:pt>
                <c:pt idx="842">
                  <c:v>37869</c:v>
                </c:pt>
                <c:pt idx="843">
                  <c:v>37876</c:v>
                </c:pt>
                <c:pt idx="844">
                  <c:v>37883</c:v>
                </c:pt>
                <c:pt idx="845">
                  <c:v>37890</c:v>
                </c:pt>
                <c:pt idx="846">
                  <c:v>37897</c:v>
                </c:pt>
                <c:pt idx="847">
                  <c:v>37904</c:v>
                </c:pt>
                <c:pt idx="848">
                  <c:v>37911</c:v>
                </c:pt>
                <c:pt idx="849">
                  <c:v>37918</c:v>
                </c:pt>
                <c:pt idx="850">
                  <c:v>37925</c:v>
                </c:pt>
                <c:pt idx="851">
                  <c:v>37932</c:v>
                </c:pt>
                <c:pt idx="852">
                  <c:v>37939</c:v>
                </c:pt>
                <c:pt idx="853">
                  <c:v>37946</c:v>
                </c:pt>
                <c:pt idx="854">
                  <c:v>37951</c:v>
                </c:pt>
                <c:pt idx="855">
                  <c:v>37960</c:v>
                </c:pt>
                <c:pt idx="856">
                  <c:v>37967</c:v>
                </c:pt>
                <c:pt idx="857">
                  <c:v>37974</c:v>
                </c:pt>
                <c:pt idx="858">
                  <c:v>37978</c:v>
                </c:pt>
                <c:pt idx="859">
                  <c:v>37986</c:v>
                </c:pt>
                <c:pt idx="860">
                  <c:v>37995</c:v>
                </c:pt>
                <c:pt idx="861">
                  <c:v>38002</c:v>
                </c:pt>
                <c:pt idx="862">
                  <c:v>38009</c:v>
                </c:pt>
                <c:pt idx="863">
                  <c:v>38016</c:v>
                </c:pt>
                <c:pt idx="864">
                  <c:v>38023</c:v>
                </c:pt>
                <c:pt idx="865">
                  <c:v>38030</c:v>
                </c:pt>
                <c:pt idx="866">
                  <c:v>38037</c:v>
                </c:pt>
                <c:pt idx="867">
                  <c:v>38044</c:v>
                </c:pt>
                <c:pt idx="868">
                  <c:v>38051</c:v>
                </c:pt>
                <c:pt idx="869">
                  <c:v>38058</c:v>
                </c:pt>
                <c:pt idx="870">
                  <c:v>38065</c:v>
                </c:pt>
                <c:pt idx="871">
                  <c:v>38072</c:v>
                </c:pt>
                <c:pt idx="872">
                  <c:v>38079</c:v>
                </c:pt>
                <c:pt idx="873">
                  <c:v>38085</c:v>
                </c:pt>
                <c:pt idx="874">
                  <c:v>38093</c:v>
                </c:pt>
                <c:pt idx="875">
                  <c:v>38100</c:v>
                </c:pt>
                <c:pt idx="876">
                  <c:v>38107</c:v>
                </c:pt>
                <c:pt idx="877">
                  <c:v>38114</c:v>
                </c:pt>
                <c:pt idx="878">
                  <c:v>38121</c:v>
                </c:pt>
                <c:pt idx="879">
                  <c:v>38128</c:v>
                </c:pt>
                <c:pt idx="880">
                  <c:v>38135</c:v>
                </c:pt>
                <c:pt idx="881">
                  <c:v>38142</c:v>
                </c:pt>
                <c:pt idx="882">
                  <c:v>38149</c:v>
                </c:pt>
                <c:pt idx="883">
                  <c:v>38156</c:v>
                </c:pt>
                <c:pt idx="884">
                  <c:v>38163</c:v>
                </c:pt>
                <c:pt idx="885">
                  <c:v>38170</c:v>
                </c:pt>
                <c:pt idx="886">
                  <c:v>38177</c:v>
                </c:pt>
                <c:pt idx="887">
                  <c:v>38184</c:v>
                </c:pt>
                <c:pt idx="888">
                  <c:v>38191</c:v>
                </c:pt>
                <c:pt idx="889">
                  <c:v>38198</c:v>
                </c:pt>
                <c:pt idx="890">
                  <c:v>38205</c:v>
                </c:pt>
                <c:pt idx="891">
                  <c:v>38212</c:v>
                </c:pt>
                <c:pt idx="892">
                  <c:v>38219</c:v>
                </c:pt>
                <c:pt idx="893">
                  <c:v>38226</c:v>
                </c:pt>
                <c:pt idx="894">
                  <c:v>38233</c:v>
                </c:pt>
                <c:pt idx="895">
                  <c:v>38240</c:v>
                </c:pt>
                <c:pt idx="896">
                  <c:v>38247</c:v>
                </c:pt>
                <c:pt idx="897">
                  <c:v>38254</c:v>
                </c:pt>
                <c:pt idx="898">
                  <c:v>38261</c:v>
                </c:pt>
                <c:pt idx="899">
                  <c:v>38268</c:v>
                </c:pt>
                <c:pt idx="900">
                  <c:v>38275</c:v>
                </c:pt>
                <c:pt idx="901">
                  <c:v>38282</c:v>
                </c:pt>
                <c:pt idx="902">
                  <c:v>38289</c:v>
                </c:pt>
                <c:pt idx="903">
                  <c:v>38296</c:v>
                </c:pt>
                <c:pt idx="904">
                  <c:v>38303</c:v>
                </c:pt>
                <c:pt idx="905">
                  <c:v>38310</c:v>
                </c:pt>
                <c:pt idx="906">
                  <c:v>38315</c:v>
                </c:pt>
                <c:pt idx="907">
                  <c:v>38324</c:v>
                </c:pt>
                <c:pt idx="908">
                  <c:v>38331</c:v>
                </c:pt>
                <c:pt idx="909">
                  <c:v>38338</c:v>
                </c:pt>
                <c:pt idx="910">
                  <c:v>38344</c:v>
                </c:pt>
                <c:pt idx="911">
                  <c:v>38352</c:v>
                </c:pt>
                <c:pt idx="912">
                  <c:v>38359</c:v>
                </c:pt>
                <c:pt idx="913">
                  <c:v>38366</c:v>
                </c:pt>
                <c:pt idx="914">
                  <c:v>38373</c:v>
                </c:pt>
                <c:pt idx="915">
                  <c:v>38380</c:v>
                </c:pt>
                <c:pt idx="916">
                  <c:v>38387</c:v>
                </c:pt>
                <c:pt idx="917">
                  <c:v>38394</c:v>
                </c:pt>
                <c:pt idx="918">
                  <c:v>38401</c:v>
                </c:pt>
                <c:pt idx="919">
                  <c:v>38408</c:v>
                </c:pt>
                <c:pt idx="920">
                  <c:v>38415</c:v>
                </c:pt>
                <c:pt idx="921">
                  <c:v>38422</c:v>
                </c:pt>
                <c:pt idx="922">
                  <c:v>38429</c:v>
                </c:pt>
                <c:pt idx="923">
                  <c:v>38435</c:v>
                </c:pt>
                <c:pt idx="924">
                  <c:v>38443</c:v>
                </c:pt>
                <c:pt idx="925">
                  <c:v>38450</c:v>
                </c:pt>
                <c:pt idx="926">
                  <c:v>38457</c:v>
                </c:pt>
                <c:pt idx="927">
                  <c:v>38464</c:v>
                </c:pt>
                <c:pt idx="928">
                  <c:v>38471</c:v>
                </c:pt>
                <c:pt idx="929">
                  <c:v>38478</c:v>
                </c:pt>
                <c:pt idx="930">
                  <c:v>38485</c:v>
                </c:pt>
                <c:pt idx="931">
                  <c:v>38492</c:v>
                </c:pt>
                <c:pt idx="932">
                  <c:v>38499</c:v>
                </c:pt>
                <c:pt idx="933">
                  <c:v>38506</c:v>
                </c:pt>
                <c:pt idx="934">
                  <c:v>38513</c:v>
                </c:pt>
                <c:pt idx="935">
                  <c:v>38520</c:v>
                </c:pt>
                <c:pt idx="936">
                  <c:v>38527</c:v>
                </c:pt>
                <c:pt idx="937">
                  <c:v>38534</c:v>
                </c:pt>
                <c:pt idx="938">
                  <c:v>38541</c:v>
                </c:pt>
                <c:pt idx="939">
                  <c:v>38548</c:v>
                </c:pt>
                <c:pt idx="940">
                  <c:v>38555</c:v>
                </c:pt>
                <c:pt idx="941">
                  <c:v>38562</c:v>
                </c:pt>
                <c:pt idx="942">
                  <c:v>38569</c:v>
                </c:pt>
                <c:pt idx="943">
                  <c:v>38576</c:v>
                </c:pt>
                <c:pt idx="944">
                  <c:v>38583</c:v>
                </c:pt>
                <c:pt idx="945">
                  <c:v>38590</c:v>
                </c:pt>
                <c:pt idx="946">
                  <c:v>38597</c:v>
                </c:pt>
                <c:pt idx="947">
                  <c:v>38604</c:v>
                </c:pt>
                <c:pt idx="948">
                  <c:v>38611</c:v>
                </c:pt>
                <c:pt idx="949">
                  <c:v>38618</c:v>
                </c:pt>
                <c:pt idx="950">
                  <c:v>38625</c:v>
                </c:pt>
                <c:pt idx="951">
                  <c:v>38632</c:v>
                </c:pt>
                <c:pt idx="952">
                  <c:v>38639</c:v>
                </c:pt>
                <c:pt idx="953">
                  <c:v>38646</c:v>
                </c:pt>
                <c:pt idx="954">
                  <c:v>38653</c:v>
                </c:pt>
                <c:pt idx="955">
                  <c:v>38660</c:v>
                </c:pt>
                <c:pt idx="956">
                  <c:v>38667</c:v>
                </c:pt>
                <c:pt idx="957">
                  <c:v>38674</c:v>
                </c:pt>
                <c:pt idx="958">
                  <c:v>38679</c:v>
                </c:pt>
                <c:pt idx="959">
                  <c:v>38688</c:v>
                </c:pt>
                <c:pt idx="960">
                  <c:v>38695</c:v>
                </c:pt>
                <c:pt idx="961">
                  <c:v>38702</c:v>
                </c:pt>
                <c:pt idx="962">
                  <c:v>38708</c:v>
                </c:pt>
                <c:pt idx="963">
                  <c:v>38716</c:v>
                </c:pt>
                <c:pt idx="964">
                  <c:v>38723</c:v>
                </c:pt>
                <c:pt idx="965">
                  <c:v>38730</c:v>
                </c:pt>
                <c:pt idx="966">
                  <c:v>38737</c:v>
                </c:pt>
                <c:pt idx="967">
                  <c:v>38744</c:v>
                </c:pt>
                <c:pt idx="968">
                  <c:v>38751</c:v>
                </c:pt>
                <c:pt idx="969">
                  <c:v>38758</c:v>
                </c:pt>
                <c:pt idx="970">
                  <c:v>38765</c:v>
                </c:pt>
                <c:pt idx="971">
                  <c:v>38772</c:v>
                </c:pt>
                <c:pt idx="972">
                  <c:v>38779</c:v>
                </c:pt>
                <c:pt idx="973">
                  <c:v>38786</c:v>
                </c:pt>
                <c:pt idx="974">
                  <c:v>38793</c:v>
                </c:pt>
                <c:pt idx="975">
                  <c:v>38800</c:v>
                </c:pt>
                <c:pt idx="976">
                  <c:v>38807</c:v>
                </c:pt>
                <c:pt idx="977">
                  <c:v>38814</c:v>
                </c:pt>
                <c:pt idx="978">
                  <c:v>38820</c:v>
                </c:pt>
                <c:pt idx="979">
                  <c:v>38828</c:v>
                </c:pt>
                <c:pt idx="980">
                  <c:v>38835</c:v>
                </c:pt>
                <c:pt idx="981">
                  <c:v>38842</c:v>
                </c:pt>
                <c:pt idx="982">
                  <c:v>38849</c:v>
                </c:pt>
                <c:pt idx="983">
                  <c:v>38856</c:v>
                </c:pt>
                <c:pt idx="984">
                  <c:v>38863</c:v>
                </c:pt>
                <c:pt idx="985">
                  <c:v>38870</c:v>
                </c:pt>
                <c:pt idx="986">
                  <c:v>38877</c:v>
                </c:pt>
                <c:pt idx="987">
                  <c:v>38884</c:v>
                </c:pt>
                <c:pt idx="988">
                  <c:v>38891</c:v>
                </c:pt>
                <c:pt idx="989">
                  <c:v>38898</c:v>
                </c:pt>
                <c:pt idx="990">
                  <c:v>38905</c:v>
                </c:pt>
                <c:pt idx="991">
                  <c:v>38912</c:v>
                </c:pt>
                <c:pt idx="992">
                  <c:v>38919</c:v>
                </c:pt>
                <c:pt idx="993">
                  <c:v>38926</c:v>
                </c:pt>
                <c:pt idx="994">
                  <c:v>38933</c:v>
                </c:pt>
                <c:pt idx="995">
                  <c:v>38940</c:v>
                </c:pt>
                <c:pt idx="996">
                  <c:v>38947</c:v>
                </c:pt>
                <c:pt idx="997">
                  <c:v>38954</c:v>
                </c:pt>
                <c:pt idx="998">
                  <c:v>38961</c:v>
                </c:pt>
                <c:pt idx="999">
                  <c:v>38968</c:v>
                </c:pt>
                <c:pt idx="1000">
                  <c:v>38975</c:v>
                </c:pt>
                <c:pt idx="1001">
                  <c:v>38982</c:v>
                </c:pt>
                <c:pt idx="1002">
                  <c:v>38989</c:v>
                </c:pt>
                <c:pt idx="1003">
                  <c:v>38996</c:v>
                </c:pt>
                <c:pt idx="1004">
                  <c:v>39003</c:v>
                </c:pt>
                <c:pt idx="1005">
                  <c:v>39010</c:v>
                </c:pt>
                <c:pt idx="1006">
                  <c:v>39017</c:v>
                </c:pt>
                <c:pt idx="1007">
                  <c:v>39024</c:v>
                </c:pt>
                <c:pt idx="1008">
                  <c:v>39031</c:v>
                </c:pt>
                <c:pt idx="1009">
                  <c:v>39038</c:v>
                </c:pt>
                <c:pt idx="1010">
                  <c:v>39043</c:v>
                </c:pt>
                <c:pt idx="1011">
                  <c:v>39052</c:v>
                </c:pt>
                <c:pt idx="1012">
                  <c:v>39059</c:v>
                </c:pt>
                <c:pt idx="1013">
                  <c:v>39066</c:v>
                </c:pt>
                <c:pt idx="1014">
                  <c:v>39073</c:v>
                </c:pt>
                <c:pt idx="1015">
                  <c:v>39080</c:v>
                </c:pt>
                <c:pt idx="1016">
                  <c:v>39087</c:v>
                </c:pt>
                <c:pt idx="1017">
                  <c:v>39094</c:v>
                </c:pt>
                <c:pt idx="1018">
                  <c:v>39101</c:v>
                </c:pt>
                <c:pt idx="1019">
                  <c:v>39108</c:v>
                </c:pt>
                <c:pt idx="1020">
                  <c:v>39115</c:v>
                </c:pt>
                <c:pt idx="1021">
                  <c:v>39122</c:v>
                </c:pt>
                <c:pt idx="1022">
                  <c:v>39129</c:v>
                </c:pt>
                <c:pt idx="1023">
                  <c:v>39136</c:v>
                </c:pt>
                <c:pt idx="1024">
                  <c:v>39143</c:v>
                </c:pt>
                <c:pt idx="1025">
                  <c:v>39150</c:v>
                </c:pt>
                <c:pt idx="1026">
                  <c:v>39157</c:v>
                </c:pt>
                <c:pt idx="1027">
                  <c:v>39164</c:v>
                </c:pt>
                <c:pt idx="1028">
                  <c:v>39171</c:v>
                </c:pt>
                <c:pt idx="1029">
                  <c:v>39178</c:v>
                </c:pt>
                <c:pt idx="1030">
                  <c:v>39185</c:v>
                </c:pt>
                <c:pt idx="1031">
                  <c:v>39192</c:v>
                </c:pt>
                <c:pt idx="1032">
                  <c:v>39199</c:v>
                </c:pt>
                <c:pt idx="1033">
                  <c:v>39206</c:v>
                </c:pt>
                <c:pt idx="1034">
                  <c:v>39213</c:v>
                </c:pt>
                <c:pt idx="1035">
                  <c:v>39220</c:v>
                </c:pt>
                <c:pt idx="1036">
                  <c:v>39227</c:v>
                </c:pt>
                <c:pt idx="1037">
                  <c:v>39234</c:v>
                </c:pt>
                <c:pt idx="1038">
                  <c:v>39241</c:v>
                </c:pt>
                <c:pt idx="1039">
                  <c:v>39248</c:v>
                </c:pt>
                <c:pt idx="1040">
                  <c:v>39255</c:v>
                </c:pt>
                <c:pt idx="1041">
                  <c:v>39262</c:v>
                </c:pt>
                <c:pt idx="1042">
                  <c:v>39269</c:v>
                </c:pt>
                <c:pt idx="1043">
                  <c:v>39276</c:v>
                </c:pt>
                <c:pt idx="1044">
                  <c:v>39283</c:v>
                </c:pt>
                <c:pt idx="1045">
                  <c:v>39290</c:v>
                </c:pt>
                <c:pt idx="1046">
                  <c:v>39297</c:v>
                </c:pt>
                <c:pt idx="1047">
                  <c:v>39304</c:v>
                </c:pt>
                <c:pt idx="1048">
                  <c:v>39311</c:v>
                </c:pt>
                <c:pt idx="1049">
                  <c:v>39318</c:v>
                </c:pt>
                <c:pt idx="1050">
                  <c:v>39325</c:v>
                </c:pt>
                <c:pt idx="1051">
                  <c:v>39332</c:v>
                </c:pt>
                <c:pt idx="1052">
                  <c:v>39339</c:v>
                </c:pt>
                <c:pt idx="1053">
                  <c:v>39346</c:v>
                </c:pt>
                <c:pt idx="1054">
                  <c:v>39353</c:v>
                </c:pt>
                <c:pt idx="1055">
                  <c:v>39360</c:v>
                </c:pt>
                <c:pt idx="1056">
                  <c:v>39367</c:v>
                </c:pt>
                <c:pt idx="1057">
                  <c:v>39374</c:v>
                </c:pt>
                <c:pt idx="1058">
                  <c:v>39381</c:v>
                </c:pt>
                <c:pt idx="1059">
                  <c:v>39388</c:v>
                </c:pt>
                <c:pt idx="1060">
                  <c:v>39395</c:v>
                </c:pt>
                <c:pt idx="1061">
                  <c:v>39402</c:v>
                </c:pt>
                <c:pt idx="1062">
                  <c:v>39407</c:v>
                </c:pt>
                <c:pt idx="1063">
                  <c:v>39416</c:v>
                </c:pt>
                <c:pt idx="1064">
                  <c:v>39423</c:v>
                </c:pt>
                <c:pt idx="1065">
                  <c:v>39430</c:v>
                </c:pt>
                <c:pt idx="1066">
                  <c:v>39437</c:v>
                </c:pt>
                <c:pt idx="1067">
                  <c:v>39444</c:v>
                </c:pt>
                <c:pt idx="1068">
                  <c:v>39451</c:v>
                </c:pt>
                <c:pt idx="1069">
                  <c:v>39458</c:v>
                </c:pt>
                <c:pt idx="1070">
                  <c:v>39465</c:v>
                </c:pt>
                <c:pt idx="1071">
                  <c:v>39472</c:v>
                </c:pt>
                <c:pt idx="1072">
                  <c:v>39479</c:v>
                </c:pt>
                <c:pt idx="1073">
                  <c:v>39486</c:v>
                </c:pt>
                <c:pt idx="1074">
                  <c:v>39493</c:v>
                </c:pt>
                <c:pt idx="1075">
                  <c:v>39500</c:v>
                </c:pt>
                <c:pt idx="1076">
                  <c:v>39507</c:v>
                </c:pt>
                <c:pt idx="1077">
                  <c:v>39514</c:v>
                </c:pt>
                <c:pt idx="1078">
                  <c:v>39521</c:v>
                </c:pt>
                <c:pt idx="1079">
                  <c:v>39528</c:v>
                </c:pt>
                <c:pt idx="1080">
                  <c:v>39535</c:v>
                </c:pt>
                <c:pt idx="1081">
                  <c:v>39542</c:v>
                </c:pt>
                <c:pt idx="1082">
                  <c:v>39549</c:v>
                </c:pt>
                <c:pt idx="1083">
                  <c:v>39556</c:v>
                </c:pt>
                <c:pt idx="1084">
                  <c:v>39563</c:v>
                </c:pt>
                <c:pt idx="1085">
                  <c:v>39570</c:v>
                </c:pt>
                <c:pt idx="1086">
                  <c:v>39577</c:v>
                </c:pt>
                <c:pt idx="1087">
                  <c:v>39584</c:v>
                </c:pt>
                <c:pt idx="1088">
                  <c:v>39591</c:v>
                </c:pt>
                <c:pt idx="1089">
                  <c:v>39598</c:v>
                </c:pt>
                <c:pt idx="1090">
                  <c:v>39605</c:v>
                </c:pt>
                <c:pt idx="1091">
                  <c:v>39612</c:v>
                </c:pt>
                <c:pt idx="1092">
                  <c:v>39619</c:v>
                </c:pt>
                <c:pt idx="1093">
                  <c:v>39626</c:v>
                </c:pt>
                <c:pt idx="1094">
                  <c:v>39633</c:v>
                </c:pt>
                <c:pt idx="1095">
                  <c:v>39640</c:v>
                </c:pt>
                <c:pt idx="1096">
                  <c:v>39647</c:v>
                </c:pt>
                <c:pt idx="1097">
                  <c:v>39654</c:v>
                </c:pt>
                <c:pt idx="1098">
                  <c:v>39661</c:v>
                </c:pt>
                <c:pt idx="1099">
                  <c:v>39668</c:v>
                </c:pt>
                <c:pt idx="1100">
                  <c:v>39675</c:v>
                </c:pt>
                <c:pt idx="1101">
                  <c:v>39682</c:v>
                </c:pt>
                <c:pt idx="1102">
                  <c:v>39689</c:v>
                </c:pt>
                <c:pt idx="1103">
                  <c:v>39696</c:v>
                </c:pt>
                <c:pt idx="1104">
                  <c:v>39703</c:v>
                </c:pt>
                <c:pt idx="1105">
                  <c:v>39710</c:v>
                </c:pt>
                <c:pt idx="1106">
                  <c:v>39717</c:v>
                </c:pt>
                <c:pt idx="1107">
                  <c:v>39724</c:v>
                </c:pt>
                <c:pt idx="1108">
                  <c:v>39731</c:v>
                </c:pt>
                <c:pt idx="1109">
                  <c:v>39738</c:v>
                </c:pt>
                <c:pt idx="1110">
                  <c:v>39745</c:v>
                </c:pt>
                <c:pt idx="1111">
                  <c:v>39752</c:v>
                </c:pt>
                <c:pt idx="1112">
                  <c:v>39759</c:v>
                </c:pt>
                <c:pt idx="1113">
                  <c:v>39766</c:v>
                </c:pt>
                <c:pt idx="1114">
                  <c:v>39773</c:v>
                </c:pt>
                <c:pt idx="1115">
                  <c:v>39778</c:v>
                </c:pt>
                <c:pt idx="1116">
                  <c:v>39787</c:v>
                </c:pt>
                <c:pt idx="1117">
                  <c:v>39794</c:v>
                </c:pt>
                <c:pt idx="1118">
                  <c:v>39801</c:v>
                </c:pt>
                <c:pt idx="1119">
                  <c:v>39808</c:v>
                </c:pt>
                <c:pt idx="1120">
                  <c:v>39815</c:v>
                </c:pt>
                <c:pt idx="1121">
                  <c:v>39822</c:v>
                </c:pt>
                <c:pt idx="1122">
                  <c:v>39829</c:v>
                </c:pt>
                <c:pt idx="1123">
                  <c:v>39836</c:v>
                </c:pt>
                <c:pt idx="1124">
                  <c:v>39843</c:v>
                </c:pt>
                <c:pt idx="1125">
                  <c:v>39850</c:v>
                </c:pt>
                <c:pt idx="1126">
                  <c:v>39857</c:v>
                </c:pt>
                <c:pt idx="1127">
                  <c:v>39864</c:v>
                </c:pt>
                <c:pt idx="1128">
                  <c:v>39871</c:v>
                </c:pt>
                <c:pt idx="1129">
                  <c:v>39878</c:v>
                </c:pt>
                <c:pt idx="1130">
                  <c:v>39885</c:v>
                </c:pt>
                <c:pt idx="1131">
                  <c:v>39892</c:v>
                </c:pt>
                <c:pt idx="1132">
                  <c:v>39899</c:v>
                </c:pt>
                <c:pt idx="1133">
                  <c:v>39906</c:v>
                </c:pt>
                <c:pt idx="1134">
                  <c:v>39907</c:v>
                </c:pt>
                <c:pt idx="1135">
                  <c:v>39920</c:v>
                </c:pt>
                <c:pt idx="1136">
                  <c:v>39927</c:v>
                </c:pt>
                <c:pt idx="1137">
                  <c:v>39934</c:v>
                </c:pt>
                <c:pt idx="1138">
                  <c:v>39941</c:v>
                </c:pt>
                <c:pt idx="1139">
                  <c:v>39948</c:v>
                </c:pt>
                <c:pt idx="1140">
                  <c:v>39955</c:v>
                </c:pt>
                <c:pt idx="1141">
                  <c:v>39962</c:v>
                </c:pt>
                <c:pt idx="1142">
                  <c:v>39969</c:v>
                </c:pt>
                <c:pt idx="1143">
                  <c:v>39976</c:v>
                </c:pt>
                <c:pt idx="1144">
                  <c:v>39983</c:v>
                </c:pt>
                <c:pt idx="1145">
                  <c:v>39990</c:v>
                </c:pt>
                <c:pt idx="1146">
                  <c:v>39996</c:v>
                </c:pt>
                <c:pt idx="1147">
                  <c:v>40004</c:v>
                </c:pt>
                <c:pt idx="1148">
                  <c:v>40011</c:v>
                </c:pt>
                <c:pt idx="1149">
                  <c:v>40018</c:v>
                </c:pt>
                <c:pt idx="1150">
                  <c:v>40025</c:v>
                </c:pt>
                <c:pt idx="1151">
                  <c:v>40032</c:v>
                </c:pt>
                <c:pt idx="1152">
                  <c:v>40039</c:v>
                </c:pt>
                <c:pt idx="1153">
                  <c:v>40046</c:v>
                </c:pt>
                <c:pt idx="1154">
                  <c:v>40053</c:v>
                </c:pt>
                <c:pt idx="1155">
                  <c:v>40060</c:v>
                </c:pt>
                <c:pt idx="1156">
                  <c:v>40067</c:v>
                </c:pt>
                <c:pt idx="1157">
                  <c:v>40074</c:v>
                </c:pt>
                <c:pt idx="1158">
                  <c:v>40081</c:v>
                </c:pt>
                <c:pt idx="1159">
                  <c:v>40088</c:v>
                </c:pt>
                <c:pt idx="1160">
                  <c:v>40095</c:v>
                </c:pt>
                <c:pt idx="1161">
                  <c:v>40102</c:v>
                </c:pt>
                <c:pt idx="1162">
                  <c:v>40109</c:v>
                </c:pt>
                <c:pt idx="1163">
                  <c:v>40116</c:v>
                </c:pt>
                <c:pt idx="1164">
                  <c:v>40123</c:v>
                </c:pt>
                <c:pt idx="1165">
                  <c:v>40130</c:v>
                </c:pt>
                <c:pt idx="1166">
                  <c:v>40137</c:v>
                </c:pt>
                <c:pt idx="1167">
                  <c:v>40142</c:v>
                </c:pt>
                <c:pt idx="1168">
                  <c:v>40151</c:v>
                </c:pt>
                <c:pt idx="1169">
                  <c:v>40158</c:v>
                </c:pt>
                <c:pt idx="1170">
                  <c:v>40165</c:v>
                </c:pt>
                <c:pt idx="1171">
                  <c:v>40170</c:v>
                </c:pt>
                <c:pt idx="1172">
                  <c:v>40178</c:v>
                </c:pt>
                <c:pt idx="1173">
                  <c:v>40186</c:v>
                </c:pt>
                <c:pt idx="1174">
                  <c:v>40193</c:v>
                </c:pt>
                <c:pt idx="1175">
                  <c:v>40200</c:v>
                </c:pt>
                <c:pt idx="1176">
                  <c:v>40207</c:v>
                </c:pt>
                <c:pt idx="1177">
                  <c:v>40214</c:v>
                </c:pt>
                <c:pt idx="1178">
                  <c:v>40221</c:v>
                </c:pt>
                <c:pt idx="1179">
                  <c:v>40228</c:v>
                </c:pt>
                <c:pt idx="1180">
                  <c:v>40235</c:v>
                </c:pt>
                <c:pt idx="1181">
                  <c:v>40242</c:v>
                </c:pt>
                <c:pt idx="1182">
                  <c:v>40249</c:v>
                </c:pt>
                <c:pt idx="1183">
                  <c:v>40256</c:v>
                </c:pt>
                <c:pt idx="1184">
                  <c:v>40263</c:v>
                </c:pt>
                <c:pt idx="1185">
                  <c:v>40269</c:v>
                </c:pt>
                <c:pt idx="1186">
                  <c:v>40277</c:v>
                </c:pt>
                <c:pt idx="1187">
                  <c:v>40284</c:v>
                </c:pt>
                <c:pt idx="1188">
                  <c:v>40291</c:v>
                </c:pt>
                <c:pt idx="1189">
                  <c:v>40298</c:v>
                </c:pt>
                <c:pt idx="1190">
                  <c:v>40305</c:v>
                </c:pt>
                <c:pt idx="1191">
                  <c:v>40312</c:v>
                </c:pt>
                <c:pt idx="1192">
                  <c:v>40319</c:v>
                </c:pt>
                <c:pt idx="1193">
                  <c:v>40326</c:v>
                </c:pt>
                <c:pt idx="1194">
                  <c:v>40333</c:v>
                </c:pt>
                <c:pt idx="1195">
                  <c:v>40340</c:v>
                </c:pt>
                <c:pt idx="1196">
                  <c:v>40347</c:v>
                </c:pt>
                <c:pt idx="1197">
                  <c:v>40354</c:v>
                </c:pt>
                <c:pt idx="1198">
                  <c:v>40361</c:v>
                </c:pt>
                <c:pt idx="1199">
                  <c:v>40368</c:v>
                </c:pt>
                <c:pt idx="1200">
                  <c:v>40375</c:v>
                </c:pt>
                <c:pt idx="1201">
                  <c:v>40382</c:v>
                </c:pt>
                <c:pt idx="1202">
                  <c:v>40389</c:v>
                </c:pt>
                <c:pt idx="1203">
                  <c:v>40396</c:v>
                </c:pt>
                <c:pt idx="1204">
                  <c:v>40403</c:v>
                </c:pt>
                <c:pt idx="1205">
                  <c:v>40410</c:v>
                </c:pt>
                <c:pt idx="1206">
                  <c:v>40417</c:v>
                </c:pt>
                <c:pt idx="1207">
                  <c:v>40424</c:v>
                </c:pt>
                <c:pt idx="1208">
                  <c:v>40431</c:v>
                </c:pt>
                <c:pt idx="1209">
                  <c:v>40438</c:v>
                </c:pt>
                <c:pt idx="1210">
                  <c:v>40445</c:v>
                </c:pt>
                <c:pt idx="1211">
                  <c:v>40452</c:v>
                </c:pt>
                <c:pt idx="1212">
                  <c:v>40459</c:v>
                </c:pt>
                <c:pt idx="1213">
                  <c:v>40466</c:v>
                </c:pt>
                <c:pt idx="1214">
                  <c:v>40473</c:v>
                </c:pt>
                <c:pt idx="1215">
                  <c:v>40480</c:v>
                </c:pt>
                <c:pt idx="1216">
                  <c:v>40487</c:v>
                </c:pt>
                <c:pt idx="1217">
                  <c:v>40494</c:v>
                </c:pt>
                <c:pt idx="1218">
                  <c:v>40501</c:v>
                </c:pt>
                <c:pt idx="1219">
                  <c:v>40506</c:v>
                </c:pt>
                <c:pt idx="1220">
                  <c:v>40515</c:v>
                </c:pt>
                <c:pt idx="1221">
                  <c:v>40522</c:v>
                </c:pt>
                <c:pt idx="1222">
                  <c:v>40529</c:v>
                </c:pt>
                <c:pt idx="1223">
                  <c:v>40534</c:v>
                </c:pt>
                <c:pt idx="1224">
                  <c:v>40542</c:v>
                </c:pt>
                <c:pt idx="1225">
                  <c:v>40550</c:v>
                </c:pt>
                <c:pt idx="1226">
                  <c:v>40557</c:v>
                </c:pt>
                <c:pt idx="1227">
                  <c:v>40564</c:v>
                </c:pt>
                <c:pt idx="1228">
                  <c:v>40571</c:v>
                </c:pt>
                <c:pt idx="1229">
                  <c:v>40578</c:v>
                </c:pt>
                <c:pt idx="1230">
                  <c:v>40585</c:v>
                </c:pt>
                <c:pt idx="1231">
                  <c:v>40592</c:v>
                </c:pt>
                <c:pt idx="1232">
                  <c:v>40599</c:v>
                </c:pt>
                <c:pt idx="1233">
                  <c:v>40606</c:v>
                </c:pt>
                <c:pt idx="1234">
                  <c:v>40613</c:v>
                </c:pt>
                <c:pt idx="1235">
                  <c:v>40620</c:v>
                </c:pt>
                <c:pt idx="1236">
                  <c:v>40627</c:v>
                </c:pt>
                <c:pt idx="1237">
                  <c:v>40634</c:v>
                </c:pt>
                <c:pt idx="1238">
                  <c:v>40641</c:v>
                </c:pt>
                <c:pt idx="1239">
                  <c:v>40648</c:v>
                </c:pt>
                <c:pt idx="1240">
                  <c:v>40654</c:v>
                </c:pt>
                <c:pt idx="1241">
                  <c:v>40662</c:v>
                </c:pt>
                <c:pt idx="1242">
                  <c:v>40669</c:v>
                </c:pt>
                <c:pt idx="1243">
                  <c:v>40676</c:v>
                </c:pt>
                <c:pt idx="1244">
                  <c:v>40683</c:v>
                </c:pt>
                <c:pt idx="1245">
                  <c:v>40690</c:v>
                </c:pt>
                <c:pt idx="1246">
                  <c:v>40697</c:v>
                </c:pt>
                <c:pt idx="1247">
                  <c:v>40704</c:v>
                </c:pt>
                <c:pt idx="1248">
                  <c:v>40711</c:v>
                </c:pt>
                <c:pt idx="1249">
                  <c:v>40718</c:v>
                </c:pt>
                <c:pt idx="1250">
                  <c:v>40725</c:v>
                </c:pt>
                <c:pt idx="1251">
                  <c:v>40732</c:v>
                </c:pt>
                <c:pt idx="1252">
                  <c:v>40739</c:v>
                </c:pt>
                <c:pt idx="1253">
                  <c:v>40746</c:v>
                </c:pt>
                <c:pt idx="1254">
                  <c:v>40753</c:v>
                </c:pt>
                <c:pt idx="1255">
                  <c:v>40760</c:v>
                </c:pt>
                <c:pt idx="1256">
                  <c:v>40767</c:v>
                </c:pt>
                <c:pt idx="1257">
                  <c:v>40774</c:v>
                </c:pt>
                <c:pt idx="1258">
                  <c:v>40781</c:v>
                </c:pt>
                <c:pt idx="1259">
                  <c:v>40788</c:v>
                </c:pt>
                <c:pt idx="1260">
                  <c:v>40795</c:v>
                </c:pt>
                <c:pt idx="1261">
                  <c:v>40802</c:v>
                </c:pt>
                <c:pt idx="1262">
                  <c:v>40809</c:v>
                </c:pt>
                <c:pt idx="1263">
                  <c:v>40816</c:v>
                </c:pt>
                <c:pt idx="1264">
                  <c:v>40823</c:v>
                </c:pt>
                <c:pt idx="1265">
                  <c:v>40830</c:v>
                </c:pt>
                <c:pt idx="1266">
                  <c:v>40837</c:v>
                </c:pt>
                <c:pt idx="1267">
                  <c:v>40844</c:v>
                </c:pt>
                <c:pt idx="1268">
                  <c:v>40851</c:v>
                </c:pt>
                <c:pt idx="1269">
                  <c:v>40858</c:v>
                </c:pt>
                <c:pt idx="1270">
                  <c:v>40865</c:v>
                </c:pt>
                <c:pt idx="1271">
                  <c:v>40872</c:v>
                </c:pt>
                <c:pt idx="1272">
                  <c:v>40879</c:v>
                </c:pt>
                <c:pt idx="1273">
                  <c:v>40886</c:v>
                </c:pt>
                <c:pt idx="1274">
                  <c:v>40893</c:v>
                </c:pt>
                <c:pt idx="1275">
                  <c:v>40899</c:v>
                </c:pt>
                <c:pt idx="1276">
                  <c:v>40906</c:v>
                </c:pt>
                <c:pt idx="1277">
                  <c:v>40914</c:v>
                </c:pt>
                <c:pt idx="1278">
                  <c:v>40921</c:v>
                </c:pt>
                <c:pt idx="1279">
                  <c:v>40928</c:v>
                </c:pt>
                <c:pt idx="1280">
                  <c:v>40935</c:v>
                </c:pt>
                <c:pt idx="1281">
                  <c:v>40942</c:v>
                </c:pt>
                <c:pt idx="1282">
                  <c:v>40949</c:v>
                </c:pt>
                <c:pt idx="1283">
                  <c:v>40956</c:v>
                </c:pt>
                <c:pt idx="1284">
                  <c:v>40963</c:v>
                </c:pt>
                <c:pt idx="1285">
                  <c:v>40970</c:v>
                </c:pt>
                <c:pt idx="1286">
                  <c:v>40977</c:v>
                </c:pt>
                <c:pt idx="1287">
                  <c:v>40984</c:v>
                </c:pt>
                <c:pt idx="1288">
                  <c:v>40991</c:v>
                </c:pt>
                <c:pt idx="1289">
                  <c:v>40998</c:v>
                </c:pt>
                <c:pt idx="1290">
                  <c:v>41004</c:v>
                </c:pt>
                <c:pt idx="1291">
                  <c:v>41012</c:v>
                </c:pt>
                <c:pt idx="1292">
                  <c:v>41019</c:v>
                </c:pt>
                <c:pt idx="1293">
                  <c:v>41026</c:v>
                </c:pt>
                <c:pt idx="1294">
                  <c:v>41033</c:v>
                </c:pt>
                <c:pt idx="1295">
                  <c:v>41040</c:v>
                </c:pt>
                <c:pt idx="1296">
                  <c:v>41047</c:v>
                </c:pt>
                <c:pt idx="1297">
                  <c:v>41054</c:v>
                </c:pt>
                <c:pt idx="1298">
                  <c:v>41061</c:v>
                </c:pt>
                <c:pt idx="1299">
                  <c:v>41068</c:v>
                </c:pt>
                <c:pt idx="1300">
                  <c:v>41075</c:v>
                </c:pt>
                <c:pt idx="1301">
                  <c:v>41082</c:v>
                </c:pt>
                <c:pt idx="1302">
                  <c:v>41089</c:v>
                </c:pt>
                <c:pt idx="1303">
                  <c:v>41096</c:v>
                </c:pt>
                <c:pt idx="1304">
                  <c:v>41103</c:v>
                </c:pt>
                <c:pt idx="1305">
                  <c:v>41110</c:v>
                </c:pt>
                <c:pt idx="1306">
                  <c:v>41117</c:v>
                </c:pt>
                <c:pt idx="1307">
                  <c:v>41124</c:v>
                </c:pt>
                <c:pt idx="1308">
                  <c:v>41131</c:v>
                </c:pt>
                <c:pt idx="1309">
                  <c:v>41138</c:v>
                </c:pt>
                <c:pt idx="1310">
                  <c:v>41145</c:v>
                </c:pt>
                <c:pt idx="1311">
                  <c:v>41152</c:v>
                </c:pt>
                <c:pt idx="1312">
                  <c:v>41159</c:v>
                </c:pt>
                <c:pt idx="1313">
                  <c:v>41166</c:v>
                </c:pt>
                <c:pt idx="1314">
                  <c:v>41173</c:v>
                </c:pt>
                <c:pt idx="1315">
                  <c:v>41180</c:v>
                </c:pt>
                <c:pt idx="1316">
                  <c:v>41187</c:v>
                </c:pt>
                <c:pt idx="1317">
                  <c:v>41194</c:v>
                </c:pt>
                <c:pt idx="1318">
                  <c:v>41201</c:v>
                </c:pt>
                <c:pt idx="1319">
                  <c:v>41208</c:v>
                </c:pt>
                <c:pt idx="1320">
                  <c:v>41215</c:v>
                </c:pt>
                <c:pt idx="1321">
                  <c:v>41222</c:v>
                </c:pt>
                <c:pt idx="1322">
                  <c:v>41229</c:v>
                </c:pt>
                <c:pt idx="1323">
                  <c:v>41234</c:v>
                </c:pt>
                <c:pt idx="1324">
                  <c:v>41243</c:v>
                </c:pt>
                <c:pt idx="1325">
                  <c:v>41250</c:v>
                </c:pt>
                <c:pt idx="1326">
                  <c:v>41257</c:v>
                </c:pt>
                <c:pt idx="1327">
                  <c:v>41264</c:v>
                </c:pt>
                <c:pt idx="1328">
                  <c:v>41271</c:v>
                </c:pt>
                <c:pt idx="1329">
                  <c:v>41278</c:v>
                </c:pt>
                <c:pt idx="1330">
                  <c:v>41285</c:v>
                </c:pt>
                <c:pt idx="1331">
                  <c:v>41292</c:v>
                </c:pt>
                <c:pt idx="1332">
                  <c:v>41299</c:v>
                </c:pt>
                <c:pt idx="1333">
                  <c:v>41306</c:v>
                </c:pt>
                <c:pt idx="1334">
                  <c:v>41313</c:v>
                </c:pt>
                <c:pt idx="1335">
                  <c:v>41320</c:v>
                </c:pt>
                <c:pt idx="1336">
                  <c:v>41327</c:v>
                </c:pt>
                <c:pt idx="1337">
                  <c:v>41334</c:v>
                </c:pt>
                <c:pt idx="1338">
                  <c:v>41341</c:v>
                </c:pt>
                <c:pt idx="1339">
                  <c:v>41348</c:v>
                </c:pt>
                <c:pt idx="1340">
                  <c:v>41355</c:v>
                </c:pt>
                <c:pt idx="1341">
                  <c:v>41361</c:v>
                </c:pt>
                <c:pt idx="1342">
                  <c:v>41369</c:v>
                </c:pt>
                <c:pt idx="1343">
                  <c:v>41376</c:v>
                </c:pt>
                <c:pt idx="1344">
                  <c:v>41383</c:v>
                </c:pt>
                <c:pt idx="1345">
                  <c:v>41390</c:v>
                </c:pt>
                <c:pt idx="1346">
                  <c:v>41397</c:v>
                </c:pt>
                <c:pt idx="1347">
                  <c:v>41404</c:v>
                </c:pt>
                <c:pt idx="1348">
                  <c:v>41411</c:v>
                </c:pt>
                <c:pt idx="1349">
                  <c:v>41418</c:v>
                </c:pt>
                <c:pt idx="1350">
                  <c:v>41425</c:v>
                </c:pt>
                <c:pt idx="1351">
                  <c:v>41432</c:v>
                </c:pt>
                <c:pt idx="1352">
                  <c:v>41439</c:v>
                </c:pt>
                <c:pt idx="1353">
                  <c:v>41446</c:v>
                </c:pt>
                <c:pt idx="1354">
                  <c:v>41453</c:v>
                </c:pt>
                <c:pt idx="1355">
                  <c:v>41458</c:v>
                </c:pt>
                <c:pt idx="1356">
                  <c:v>41467</c:v>
                </c:pt>
                <c:pt idx="1357">
                  <c:v>41474</c:v>
                </c:pt>
                <c:pt idx="1358">
                  <c:v>41481</c:v>
                </c:pt>
                <c:pt idx="1359">
                  <c:v>41488</c:v>
                </c:pt>
                <c:pt idx="1360">
                  <c:v>41495</c:v>
                </c:pt>
                <c:pt idx="1361">
                  <c:v>41502</c:v>
                </c:pt>
                <c:pt idx="1362">
                  <c:v>41509</c:v>
                </c:pt>
                <c:pt idx="1363">
                  <c:v>41516</c:v>
                </c:pt>
                <c:pt idx="1364">
                  <c:v>41523</c:v>
                </c:pt>
                <c:pt idx="1365">
                  <c:v>41530</c:v>
                </c:pt>
                <c:pt idx="1366">
                  <c:v>41537</c:v>
                </c:pt>
                <c:pt idx="1367">
                  <c:v>41544</c:v>
                </c:pt>
                <c:pt idx="1368">
                  <c:v>41551</c:v>
                </c:pt>
                <c:pt idx="1369">
                  <c:v>41558</c:v>
                </c:pt>
                <c:pt idx="1370">
                  <c:v>41565</c:v>
                </c:pt>
                <c:pt idx="1371">
                  <c:v>41572</c:v>
                </c:pt>
                <c:pt idx="1372">
                  <c:v>41579</c:v>
                </c:pt>
                <c:pt idx="1373">
                  <c:v>41586</c:v>
                </c:pt>
                <c:pt idx="1374">
                  <c:v>41593</c:v>
                </c:pt>
                <c:pt idx="1375">
                  <c:v>41600</c:v>
                </c:pt>
                <c:pt idx="1376">
                  <c:v>41605</c:v>
                </c:pt>
                <c:pt idx="1377">
                  <c:v>41614</c:v>
                </c:pt>
                <c:pt idx="1378">
                  <c:v>41621</c:v>
                </c:pt>
                <c:pt idx="1379">
                  <c:v>41628</c:v>
                </c:pt>
                <c:pt idx="1380">
                  <c:v>41635</c:v>
                </c:pt>
                <c:pt idx="1381">
                  <c:v>41642</c:v>
                </c:pt>
                <c:pt idx="1382">
                  <c:v>41649</c:v>
                </c:pt>
                <c:pt idx="1383">
                  <c:v>41656</c:v>
                </c:pt>
                <c:pt idx="1384">
                  <c:v>41663</c:v>
                </c:pt>
                <c:pt idx="1385">
                  <c:v>41670</c:v>
                </c:pt>
                <c:pt idx="1386">
                  <c:v>41677</c:v>
                </c:pt>
                <c:pt idx="1387">
                  <c:v>41684</c:v>
                </c:pt>
                <c:pt idx="1388">
                  <c:v>41691</c:v>
                </c:pt>
                <c:pt idx="1389">
                  <c:v>41698</c:v>
                </c:pt>
                <c:pt idx="1390">
                  <c:v>41705</c:v>
                </c:pt>
                <c:pt idx="1391">
                  <c:v>41712</c:v>
                </c:pt>
                <c:pt idx="1392">
                  <c:v>41719</c:v>
                </c:pt>
                <c:pt idx="1393">
                  <c:v>41726</c:v>
                </c:pt>
                <c:pt idx="1394">
                  <c:v>41733</c:v>
                </c:pt>
                <c:pt idx="1395">
                  <c:v>41740</c:v>
                </c:pt>
                <c:pt idx="1396">
                  <c:v>41746</c:v>
                </c:pt>
                <c:pt idx="1397">
                  <c:v>41754</c:v>
                </c:pt>
                <c:pt idx="1398">
                  <c:v>41761</c:v>
                </c:pt>
                <c:pt idx="1399">
                  <c:v>41768</c:v>
                </c:pt>
                <c:pt idx="1400">
                  <c:v>41775</c:v>
                </c:pt>
                <c:pt idx="1401">
                  <c:v>41782</c:v>
                </c:pt>
                <c:pt idx="1402">
                  <c:v>41789</c:v>
                </c:pt>
                <c:pt idx="1403">
                  <c:v>41796</c:v>
                </c:pt>
                <c:pt idx="1404">
                  <c:v>41803</c:v>
                </c:pt>
                <c:pt idx="1405">
                  <c:v>41810</c:v>
                </c:pt>
                <c:pt idx="1406">
                  <c:v>41817</c:v>
                </c:pt>
                <c:pt idx="1407">
                  <c:v>41823</c:v>
                </c:pt>
                <c:pt idx="1408">
                  <c:v>41831</c:v>
                </c:pt>
                <c:pt idx="1409">
                  <c:v>41838</c:v>
                </c:pt>
                <c:pt idx="1410">
                  <c:v>41845</c:v>
                </c:pt>
                <c:pt idx="1411">
                  <c:v>41852</c:v>
                </c:pt>
                <c:pt idx="1412">
                  <c:v>41859</c:v>
                </c:pt>
                <c:pt idx="1413">
                  <c:v>41866</c:v>
                </c:pt>
                <c:pt idx="1414">
                  <c:v>41873</c:v>
                </c:pt>
                <c:pt idx="1415">
                  <c:v>41880</c:v>
                </c:pt>
                <c:pt idx="1416">
                  <c:v>41887</c:v>
                </c:pt>
                <c:pt idx="1417">
                  <c:v>41894</c:v>
                </c:pt>
                <c:pt idx="1418">
                  <c:v>41901</c:v>
                </c:pt>
                <c:pt idx="1419">
                  <c:v>41908</c:v>
                </c:pt>
                <c:pt idx="1420">
                  <c:v>41915</c:v>
                </c:pt>
                <c:pt idx="1421">
                  <c:v>41922</c:v>
                </c:pt>
                <c:pt idx="1422">
                  <c:v>41929</c:v>
                </c:pt>
                <c:pt idx="1423">
                  <c:v>41936</c:v>
                </c:pt>
                <c:pt idx="1424">
                  <c:v>41943</c:v>
                </c:pt>
                <c:pt idx="1425">
                  <c:v>41950</c:v>
                </c:pt>
                <c:pt idx="1426">
                  <c:v>41957</c:v>
                </c:pt>
                <c:pt idx="1427">
                  <c:v>41964</c:v>
                </c:pt>
                <c:pt idx="1428">
                  <c:v>41969</c:v>
                </c:pt>
                <c:pt idx="1429">
                  <c:v>41978</c:v>
                </c:pt>
                <c:pt idx="1430">
                  <c:v>41985</c:v>
                </c:pt>
                <c:pt idx="1431">
                  <c:v>41992</c:v>
                </c:pt>
                <c:pt idx="1432">
                  <c:v>41999</c:v>
                </c:pt>
                <c:pt idx="1433">
                  <c:v>42006</c:v>
                </c:pt>
                <c:pt idx="1434">
                  <c:v>42013</c:v>
                </c:pt>
                <c:pt idx="1435">
                  <c:v>42020</c:v>
                </c:pt>
                <c:pt idx="1436">
                  <c:v>42027</c:v>
                </c:pt>
                <c:pt idx="1437">
                  <c:v>42034</c:v>
                </c:pt>
                <c:pt idx="1438">
                  <c:v>42041</c:v>
                </c:pt>
                <c:pt idx="1439">
                  <c:v>42048</c:v>
                </c:pt>
                <c:pt idx="1440">
                  <c:v>42055</c:v>
                </c:pt>
                <c:pt idx="1441">
                  <c:v>42062</c:v>
                </c:pt>
                <c:pt idx="1442">
                  <c:v>42069</c:v>
                </c:pt>
                <c:pt idx="1443">
                  <c:v>42076</c:v>
                </c:pt>
                <c:pt idx="1444">
                  <c:v>42083</c:v>
                </c:pt>
                <c:pt idx="1445">
                  <c:v>42090</c:v>
                </c:pt>
                <c:pt idx="1446">
                  <c:v>42096</c:v>
                </c:pt>
                <c:pt idx="1447">
                  <c:v>42104</c:v>
                </c:pt>
                <c:pt idx="1448">
                  <c:v>42111</c:v>
                </c:pt>
                <c:pt idx="1449">
                  <c:v>42118</c:v>
                </c:pt>
                <c:pt idx="1450">
                  <c:v>42125</c:v>
                </c:pt>
                <c:pt idx="1451">
                  <c:v>42132</c:v>
                </c:pt>
                <c:pt idx="1452">
                  <c:v>42139</c:v>
                </c:pt>
                <c:pt idx="1453">
                  <c:v>42146</c:v>
                </c:pt>
                <c:pt idx="1454">
                  <c:v>42153</c:v>
                </c:pt>
                <c:pt idx="1455">
                  <c:v>42160</c:v>
                </c:pt>
                <c:pt idx="1456">
                  <c:v>42167</c:v>
                </c:pt>
                <c:pt idx="1457">
                  <c:v>42174</c:v>
                </c:pt>
                <c:pt idx="1458">
                  <c:v>42181</c:v>
                </c:pt>
                <c:pt idx="1459">
                  <c:v>42187</c:v>
                </c:pt>
                <c:pt idx="1460">
                  <c:v>42195</c:v>
                </c:pt>
                <c:pt idx="1461">
                  <c:v>42202</c:v>
                </c:pt>
                <c:pt idx="1462">
                  <c:v>42209</c:v>
                </c:pt>
                <c:pt idx="1463">
                  <c:v>42216</c:v>
                </c:pt>
                <c:pt idx="1464">
                  <c:v>42223</c:v>
                </c:pt>
                <c:pt idx="1465">
                  <c:v>42230</c:v>
                </c:pt>
                <c:pt idx="1466">
                  <c:v>42237</c:v>
                </c:pt>
                <c:pt idx="1467">
                  <c:v>42244</c:v>
                </c:pt>
                <c:pt idx="1468">
                  <c:v>42251</c:v>
                </c:pt>
                <c:pt idx="1469">
                  <c:v>42258</c:v>
                </c:pt>
                <c:pt idx="1470">
                  <c:v>42265</c:v>
                </c:pt>
                <c:pt idx="1471">
                  <c:v>42272</c:v>
                </c:pt>
                <c:pt idx="1472">
                  <c:v>42279</c:v>
                </c:pt>
                <c:pt idx="1473">
                  <c:v>42286</c:v>
                </c:pt>
                <c:pt idx="1474">
                  <c:v>42293</c:v>
                </c:pt>
                <c:pt idx="1475">
                  <c:v>42300</c:v>
                </c:pt>
                <c:pt idx="1476">
                  <c:v>42307</c:v>
                </c:pt>
                <c:pt idx="1477">
                  <c:v>42314</c:v>
                </c:pt>
                <c:pt idx="1478">
                  <c:v>42321</c:v>
                </c:pt>
                <c:pt idx="1479">
                  <c:v>42328</c:v>
                </c:pt>
                <c:pt idx="1480">
                  <c:v>42333</c:v>
                </c:pt>
                <c:pt idx="1481">
                  <c:v>42342</c:v>
                </c:pt>
                <c:pt idx="1482">
                  <c:v>42349</c:v>
                </c:pt>
                <c:pt idx="1483">
                  <c:v>42356</c:v>
                </c:pt>
                <c:pt idx="1484">
                  <c:v>42361</c:v>
                </c:pt>
                <c:pt idx="1485">
                  <c:v>42369</c:v>
                </c:pt>
                <c:pt idx="1486">
                  <c:v>42377</c:v>
                </c:pt>
                <c:pt idx="1487">
                  <c:v>42384</c:v>
                </c:pt>
                <c:pt idx="1488">
                  <c:v>42391</c:v>
                </c:pt>
                <c:pt idx="1489">
                  <c:v>42398</c:v>
                </c:pt>
                <c:pt idx="1490">
                  <c:v>42405</c:v>
                </c:pt>
                <c:pt idx="1491">
                  <c:v>42412</c:v>
                </c:pt>
                <c:pt idx="1492">
                  <c:v>42419</c:v>
                </c:pt>
                <c:pt idx="1493">
                  <c:v>42426</c:v>
                </c:pt>
                <c:pt idx="1494">
                  <c:v>42433</c:v>
                </c:pt>
                <c:pt idx="1495">
                  <c:v>42440</c:v>
                </c:pt>
                <c:pt idx="1496">
                  <c:v>42447</c:v>
                </c:pt>
                <c:pt idx="1497">
                  <c:v>42453</c:v>
                </c:pt>
                <c:pt idx="1498">
                  <c:v>42461</c:v>
                </c:pt>
                <c:pt idx="1499">
                  <c:v>42468</c:v>
                </c:pt>
                <c:pt idx="1500">
                  <c:v>42475</c:v>
                </c:pt>
                <c:pt idx="1501">
                  <c:v>42482</c:v>
                </c:pt>
                <c:pt idx="1502">
                  <c:v>42489</c:v>
                </c:pt>
                <c:pt idx="1503">
                  <c:v>42496</c:v>
                </c:pt>
                <c:pt idx="1504">
                  <c:v>42503</c:v>
                </c:pt>
                <c:pt idx="1505">
                  <c:v>42510</c:v>
                </c:pt>
                <c:pt idx="1506">
                  <c:v>42517</c:v>
                </c:pt>
                <c:pt idx="1507">
                  <c:v>42524</c:v>
                </c:pt>
                <c:pt idx="1508">
                  <c:v>42531</c:v>
                </c:pt>
                <c:pt idx="1509">
                  <c:v>42538</c:v>
                </c:pt>
                <c:pt idx="1510">
                  <c:v>42545</c:v>
                </c:pt>
                <c:pt idx="1511">
                  <c:v>42552</c:v>
                </c:pt>
                <c:pt idx="1512">
                  <c:v>42559</c:v>
                </c:pt>
                <c:pt idx="1513">
                  <c:v>42566</c:v>
                </c:pt>
                <c:pt idx="1514">
                  <c:v>42573</c:v>
                </c:pt>
                <c:pt idx="1515">
                  <c:v>42580</c:v>
                </c:pt>
                <c:pt idx="1516">
                  <c:v>42587</c:v>
                </c:pt>
                <c:pt idx="1517">
                  <c:v>42594</c:v>
                </c:pt>
                <c:pt idx="1518">
                  <c:v>42601</c:v>
                </c:pt>
                <c:pt idx="1519">
                  <c:v>42608</c:v>
                </c:pt>
                <c:pt idx="1520">
                  <c:v>42615</c:v>
                </c:pt>
                <c:pt idx="1521">
                  <c:v>42622</c:v>
                </c:pt>
                <c:pt idx="1522">
                  <c:v>42629</c:v>
                </c:pt>
                <c:pt idx="1523">
                  <c:v>42636</c:v>
                </c:pt>
                <c:pt idx="1524">
                  <c:v>42643</c:v>
                </c:pt>
                <c:pt idx="1525">
                  <c:v>42650</c:v>
                </c:pt>
                <c:pt idx="1526">
                  <c:v>42657</c:v>
                </c:pt>
                <c:pt idx="1527">
                  <c:v>42664</c:v>
                </c:pt>
                <c:pt idx="1528">
                  <c:v>42671</c:v>
                </c:pt>
                <c:pt idx="1529">
                  <c:v>42678</c:v>
                </c:pt>
                <c:pt idx="1530">
                  <c:v>42685</c:v>
                </c:pt>
                <c:pt idx="1531">
                  <c:v>42692</c:v>
                </c:pt>
                <c:pt idx="1532">
                  <c:v>42697</c:v>
                </c:pt>
                <c:pt idx="1533">
                  <c:v>42706</c:v>
                </c:pt>
                <c:pt idx="1534">
                  <c:v>42713</c:v>
                </c:pt>
                <c:pt idx="1535">
                  <c:v>42720</c:v>
                </c:pt>
                <c:pt idx="1536">
                  <c:v>42727</c:v>
                </c:pt>
                <c:pt idx="1537">
                  <c:v>42734</c:v>
                </c:pt>
                <c:pt idx="1538">
                  <c:v>42741</c:v>
                </c:pt>
                <c:pt idx="1539">
                  <c:v>42748</c:v>
                </c:pt>
                <c:pt idx="1540">
                  <c:v>42755</c:v>
                </c:pt>
                <c:pt idx="1541">
                  <c:v>42762</c:v>
                </c:pt>
                <c:pt idx="1542">
                  <c:v>42769</c:v>
                </c:pt>
                <c:pt idx="1543">
                  <c:v>42776</c:v>
                </c:pt>
                <c:pt idx="1544">
                  <c:v>42783</c:v>
                </c:pt>
                <c:pt idx="1545">
                  <c:v>42790</c:v>
                </c:pt>
                <c:pt idx="1546">
                  <c:v>42797</c:v>
                </c:pt>
                <c:pt idx="1547">
                  <c:v>42804</c:v>
                </c:pt>
                <c:pt idx="1548">
                  <c:v>42811</c:v>
                </c:pt>
                <c:pt idx="1549">
                  <c:v>42818</c:v>
                </c:pt>
                <c:pt idx="1550">
                  <c:v>42825</c:v>
                </c:pt>
                <c:pt idx="1551">
                  <c:v>42832</c:v>
                </c:pt>
                <c:pt idx="1552">
                  <c:v>42838</c:v>
                </c:pt>
                <c:pt idx="1553">
                  <c:v>42846</c:v>
                </c:pt>
                <c:pt idx="1554">
                  <c:v>42853</c:v>
                </c:pt>
                <c:pt idx="1555">
                  <c:v>42860</c:v>
                </c:pt>
                <c:pt idx="1556">
                  <c:v>42867</c:v>
                </c:pt>
                <c:pt idx="1557">
                  <c:v>42874</c:v>
                </c:pt>
                <c:pt idx="1558">
                  <c:v>42881</c:v>
                </c:pt>
                <c:pt idx="1559">
                  <c:v>42888</c:v>
                </c:pt>
                <c:pt idx="1560">
                  <c:v>42895</c:v>
                </c:pt>
                <c:pt idx="1561">
                  <c:v>42902</c:v>
                </c:pt>
                <c:pt idx="1562">
                  <c:v>42909</c:v>
                </c:pt>
                <c:pt idx="1563">
                  <c:v>42916</c:v>
                </c:pt>
                <c:pt idx="1564">
                  <c:v>42923</c:v>
                </c:pt>
                <c:pt idx="1565">
                  <c:v>42930</c:v>
                </c:pt>
                <c:pt idx="1566">
                  <c:v>42937</c:v>
                </c:pt>
                <c:pt idx="1567">
                  <c:v>42944</c:v>
                </c:pt>
                <c:pt idx="1568">
                  <c:v>42951</c:v>
                </c:pt>
                <c:pt idx="1569">
                  <c:v>42958</c:v>
                </c:pt>
                <c:pt idx="1570">
                  <c:v>42965</c:v>
                </c:pt>
                <c:pt idx="1571">
                  <c:v>42972</c:v>
                </c:pt>
                <c:pt idx="1572">
                  <c:v>42979</c:v>
                </c:pt>
                <c:pt idx="1573">
                  <c:v>42986</c:v>
                </c:pt>
                <c:pt idx="1574">
                  <c:v>42993</c:v>
                </c:pt>
                <c:pt idx="1575">
                  <c:v>43000</c:v>
                </c:pt>
                <c:pt idx="1576">
                  <c:v>43007</c:v>
                </c:pt>
                <c:pt idx="1577">
                  <c:v>43014</c:v>
                </c:pt>
                <c:pt idx="1578">
                  <c:v>43021</c:v>
                </c:pt>
                <c:pt idx="1579">
                  <c:v>43028</c:v>
                </c:pt>
                <c:pt idx="1580">
                  <c:v>43035</c:v>
                </c:pt>
                <c:pt idx="1581">
                  <c:v>43042</c:v>
                </c:pt>
                <c:pt idx="1582">
                  <c:v>43049</c:v>
                </c:pt>
                <c:pt idx="1583">
                  <c:v>43056</c:v>
                </c:pt>
                <c:pt idx="1584">
                  <c:v>43061</c:v>
                </c:pt>
                <c:pt idx="1585">
                  <c:v>43070</c:v>
                </c:pt>
                <c:pt idx="1586">
                  <c:v>43077</c:v>
                </c:pt>
                <c:pt idx="1587">
                  <c:v>43084</c:v>
                </c:pt>
                <c:pt idx="1588">
                  <c:v>43091</c:v>
                </c:pt>
                <c:pt idx="1589">
                  <c:v>43098</c:v>
                </c:pt>
                <c:pt idx="1590">
                  <c:v>43105</c:v>
                </c:pt>
                <c:pt idx="1591">
                  <c:v>43112</c:v>
                </c:pt>
                <c:pt idx="1592">
                  <c:v>43119</c:v>
                </c:pt>
                <c:pt idx="1593">
                  <c:v>43126</c:v>
                </c:pt>
                <c:pt idx="1594">
                  <c:v>43133</c:v>
                </c:pt>
                <c:pt idx="1595">
                  <c:v>43140</c:v>
                </c:pt>
                <c:pt idx="1596">
                  <c:v>43147</c:v>
                </c:pt>
                <c:pt idx="1597">
                  <c:v>43154</c:v>
                </c:pt>
                <c:pt idx="1598">
                  <c:v>43161</c:v>
                </c:pt>
                <c:pt idx="1599">
                  <c:v>43168</c:v>
                </c:pt>
                <c:pt idx="1600">
                  <c:v>43175</c:v>
                </c:pt>
                <c:pt idx="1601">
                  <c:v>43182</c:v>
                </c:pt>
                <c:pt idx="1602">
                  <c:v>43188</c:v>
                </c:pt>
                <c:pt idx="1603">
                  <c:v>43196</c:v>
                </c:pt>
                <c:pt idx="1604">
                  <c:v>43203</c:v>
                </c:pt>
                <c:pt idx="1605">
                  <c:v>43210</c:v>
                </c:pt>
                <c:pt idx="1606">
                  <c:v>43217</c:v>
                </c:pt>
                <c:pt idx="1607">
                  <c:v>43224</c:v>
                </c:pt>
                <c:pt idx="1608">
                  <c:v>43231</c:v>
                </c:pt>
                <c:pt idx="1609">
                  <c:v>43238</c:v>
                </c:pt>
                <c:pt idx="1610">
                  <c:v>43245</c:v>
                </c:pt>
                <c:pt idx="1611">
                  <c:v>43252</c:v>
                </c:pt>
                <c:pt idx="1612">
                  <c:v>43259</c:v>
                </c:pt>
                <c:pt idx="1613">
                  <c:v>43266</c:v>
                </c:pt>
                <c:pt idx="1614">
                  <c:v>43273</c:v>
                </c:pt>
                <c:pt idx="1615">
                  <c:v>43280</c:v>
                </c:pt>
                <c:pt idx="1616">
                  <c:v>43287</c:v>
                </c:pt>
                <c:pt idx="1617">
                  <c:v>43294</c:v>
                </c:pt>
                <c:pt idx="1618">
                  <c:v>43301</c:v>
                </c:pt>
                <c:pt idx="1619">
                  <c:v>43308</c:v>
                </c:pt>
                <c:pt idx="1620">
                  <c:v>43315</c:v>
                </c:pt>
                <c:pt idx="1621">
                  <c:v>43322</c:v>
                </c:pt>
                <c:pt idx="1622">
                  <c:v>43329</c:v>
                </c:pt>
                <c:pt idx="1623">
                  <c:v>43336</c:v>
                </c:pt>
                <c:pt idx="1624">
                  <c:v>43343</c:v>
                </c:pt>
                <c:pt idx="1625">
                  <c:v>43350</c:v>
                </c:pt>
                <c:pt idx="1626">
                  <c:v>43357</c:v>
                </c:pt>
                <c:pt idx="1627">
                  <c:v>43364</c:v>
                </c:pt>
                <c:pt idx="1628">
                  <c:v>43371</c:v>
                </c:pt>
                <c:pt idx="1629">
                  <c:v>43378</c:v>
                </c:pt>
                <c:pt idx="1630">
                  <c:v>43385</c:v>
                </c:pt>
                <c:pt idx="1631">
                  <c:v>43392</c:v>
                </c:pt>
                <c:pt idx="1632">
                  <c:v>43399</c:v>
                </c:pt>
                <c:pt idx="1633">
                  <c:v>43406</c:v>
                </c:pt>
                <c:pt idx="1634">
                  <c:v>43413</c:v>
                </c:pt>
                <c:pt idx="1635">
                  <c:v>43420</c:v>
                </c:pt>
                <c:pt idx="1636">
                  <c:v>43425</c:v>
                </c:pt>
                <c:pt idx="1637">
                  <c:v>43434</c:v>
                </c:pt>
                <c:pt idx="1638">
                  <c:v>43441</c:v>
                </c:pt>
                <c:pt idx="1639">
                  <c:v>43448</c:v>
                </c:pt>
                <c:pt idx="1640">
                  <c:v>43455</c:v>
                </c:pt>
                <c:pt idx="1641">
                  <c:v>43462</c:v>
                </c:pt>
                <c:pt idx="1642">
                  <c:v>43469</c:v>
                </c:pt>
                <c:pt idx="1643">
                  <c:v>43476</c:v>
                </c:pt>
              </c:numCache>
            </c:numRef>
          </c:cat>
          <c:val>
            <c:numRef>
              <c:f>'[North America Rotary Rig Count (Jan 2000 - Current).xlsb]US Oil &amp; Gas Split'!$B$2:$B$1653</c:f>
              <c:numCache>
                <c:formatCode>[$-10409]#,##0;\(#,##0\)</c:formatCode>
                <c:ptCount val="1651"/>
                <c:pt idx="0">
                  <c:v>559</c:v>
                </c:pt>
                <c:pt idx="1">
                  <c:v>565</c:v>
                </c:pt>
                <c:pt idx="2">
                  <c:v>605</c:v>
                </c:pt>
                <c:pt idx="3">
                  <c:v>613</c:v>
                </c:pt>
                <c:pt idx="4">
                  <c:v>620</c:v>
                </c:pt>
                <c:pt idx="5">
                  <c:v>627</c:v>
                </c:pt>
                <c:pt idx="6">
                  <c:v>665</c:v>
                </c:pt>
                <c:pt idx="7">
                  <c:v>704</c:v>
                </c:pt>
                <c:pt idx="8">
                  <c:v>718</c:v>
                </c:pt>
                <c:pt idx="9">
                  <c:v>711</c:v>
                </c:pt>
                <c:pt idx="10">
                  <c:v>718</c:v>
                </c:pt>
                <c:pt idx="11">
                  <c:v>721</c:v>
                </c:pt>
                <c:pt idx="12">
                  <c:v>723</c:v>
                </c:pt>
                <c:pt idx="13">
                  <c:v>725</c:v>
                </c:pt>
                <c:pt idx="14">
                  <c:v>740</c:v>
                </c:pt>
                <c:pt idx="15">
                  <c:v>738</c:v>
                </c:pt>
                <c:pt idx="16">
                  <c:v>734</c:v>
                </c:pt>
                <c:pt idx="17">
                  <c:v>760</c:v>
                </c:pt>
                <c:pt idx="18">
                  <c:v>746</c:v>
                </c:pt>
                <c:pt idx="19">
                  <c:v>750</c:v>
                </c:pt>
                <c:pt idx="20">
                  <c:v>757</c:v>
                </c:pt>
                <c:pt idx="21">
                  <c:v>764</c:v>
                </c:pt>
                <c:pt idx="22">
                  <c:v>745</c:v>
                </c:pt>
                <c:pt idx="23">
                  <c:v>716</c:v>
                </c:pt>
                <c:pt idx="24">
                  <c:v>710</c:v>
                </c:pt>
                <c:pt idx="25">
                  <c:v>689</c:v>
                </c:pt>
                <c:pt idx="26">
                  <c:v>641</c:v>
                </c:pt>
                <c:pt idx="27">
                  <c:v>611</c:v>
                </c:pt>
                <c:pt idx="28">
                  <c:v>573</c:v>
                </c:pt>
                <c:pt idx="29">
                  <c:v>580</c:v>
                </c:pt>
                <c:pt idx="30">
                  <c:v>557</c:v>
                </c:pt>
                <c:pt idx="31">
                  <c:v>575</c:v>
                </c:pt>
                <c:pt idx="32">
                  <c:v>592</c:v>
                </c:pt>
                <c:pt idx="33">
                  <c:v>591</c:v>
                </c:pt>
                <c:pt idx="34">
                  <c:v>572</c:v>
                </c:pt>
                <c:pt idx="35">
                  <c:v>583</c:v>
                </c:pt>
                <c:pt idx="36">
                  <c:v>580</c:v>
                </c:pt>
                <c:pt idx="37">
                  <c:v>577</c:v>
                </c:pt>
                <c:pt idx="38">
                  <c:v>566</c:v>
                </c:pt>
                <c:pt idx="39">
                  <c:v>560</c:v>
                </c:pt>
                <c:pt idx="40">
                  <c:v>566</c:v>
                </c:pt>
                <c:pt idx="41">
                  <c:v>541</c:v>
                </c:pt>
                <c:pt idx="42">
                  <c:v>563</c:v>
                </c:pt>
                <c:pt idx="43">
                  <c:v>557</c:v>
                </c:pt>
                <c:pt idx="44">
                  <c:v>571</c:v>
                </c:pt>
                <c:pt idx="45">
                  <c:v>576</c:v>
                </c:pt>
                <c:pt idx="46">
                  <c:v>562</c:v>
                </c:pt>
                <c:pt idx="47">
                  <c:v>544</c:v>
                </c:pt>
                <c:pt idx="48">
                  <c:v>550</c:v>
                </c:pt>
                <c:pt idx="49">
                  <c:v>558</c:v>
                </c:pt>
                <c:pt idx="50">
                  <c:v>572</c:v>
                </c:pt>
                <c:pt idx="51">
                  <c:v>573</c:v>
                </c:pt>
                <c:pt idx="52">
                  <c:v>565</c:v>
                </c:pt>
                <c:pt idx="53">
                  <c:v>560</c:v>
                </c:pt>
                <c:pt idx="54">
                  <c:v>549</c:v>
                </c:pt>
                <c:pt idx="55">
                  <c:v>575</c:v>
                </c:pt>
                <c:pt idx="56">
                  <c:v>572</c:v>
                </c:pt>
                <c:pt idx="57">
                  <c:v>566</c:v>
                </c:pt>
                <c:pt idx="58">
                  <c:v>561</c:v>
                </c:pt>
                <c:pt idx="59">
                  <c:v>526</c:v>
                </c:pt>
                <c:pt idx="60">
                  <c:v>513</c:v>
                </c:pt>
                <c:pt idx="61">
                  <c:v>499</c:v>
                </c:pt>
                <c:pt idx="62">
                  <c:v>510</c:v>
                </c:pt>
                <c:pt idx="63">
                  <c:v>523</c:v>
                </c:pt>
                <c:pt idx="64">
                  <c:v>514</c:v>
                </c:pt>
                <c:pt idx="65">
                  <c:v>524</c:v>
                </c:pt>
                <c:pt idx="66">
                  <c:v>526</c:v>
                </c:pt>
                <c:pt idx="67">
                  <c:v>504</c:v>
                </c:pt>
                <c:pt idx="68">
                  <c:v>505</c:v>
                </c:pt>
                <c:pt idx="69">
                  <c:v>471</c:v>
                </c:pt>
                <c:pt idx="70">
                  <c:v>491</c:v>
                </c:pt>
                <c:pt idx="71">
                  <c:v>494</c:v>
                </c:pt>
                <c:pt idx="72">
                  <c:v>487</c:v>
                </c:pt>
                <c:pt idx="73">
                  <c:v>512</c:v>
                </c:pt>
                <c:pt idx="74">
                  <c:v>510</c:v>
                </c:pt>
                <c:pt idx="75">
                  <c:v>519</c:v>
                </c:pt>
                <c:pt idx="76">
                  <c:v>505</c:v>
                </c:pt>
                <c:pt idx="77">
                  <c:v>475</c:v>
                </c:pt>
                <c:pt idx="78">
                  <c:v>470</c:v>
                </c:pt>
                <c:pt idx="79">
                  <c:v>412</c:v>
                </c:pt>
                <c:pt idx="80">
                  <c:v>414</c:v>
                </c:pt>
                <c:pt idx="81">
                  <c:v>396</c:v>
                </c:pt>
                <c:pt idx="82">
                  <c:v>389</c:v>
                </c:pt>
                <c:pt idx="83">
                  <c:v>392</c:v>
                </c:pt>
                <c:pt idx="84">
                  <c:v>391</c:v>
                </c:pt>
                <c:pt idx="85">
                  <c:v>400</c:v>
                </c:pt>
                <c:pt idx="86">
                  <c:v>398</c:v>
                </c:pt>
                <c:pt idx="87">
                  <c:v>405</c:v>
                </c:pt>
                <c:pt idx="88">
                  <c:v>424</c:v>
                </c:pt>
                <c:pt idx="89">
                  <c:v>417</c:v>
                </c:pt>
                <c:pt idx="90">
                  <c:v>429</c:v>
                </c:pt>
                <c:pt idx="91">
                  <c:v>433</c:v>
                </c:pt>
                <c:pt idx="92">
                  <c:v>430</c:v>
                </c:pt>
                <c:pt idx="93">
                  <c:v>426</c:v>
                </c:pt>
                <c:pt idx="94">
                  <c:v>436</c:v>
                </c:pt>
                <c:pt idx="95">
                  <c:v>451</c:v>
                </c:pt>
                <c:pt idx="96">
                  <c:v>425</c:v>
                </c:pt>
                <c:pt idx="97">
                  <c:v>419</c:v>
                </c:pt>
                <c:pt idx="98">
                  <c:v>429</c:v>
                </c:pt>
                <c:pt idx="99">
                  <c:v>427</c:v>
                </c:pt>
                <c:pt idx="100">
                  <c:v>409</c:v>
                </c:pt>
                <c:pt idx="101">
                  <c:v>428</c:v>
                </c:pt>
                <c:pt idx="102">
                  <c:v>439</c:v>
                </c:pt>
                <c:pt idx="103">
                  <c:v>436</c:v>
                </c:pt>
                <c:pt idx="104">
                  <c:v>424</c:v>
                </c:pt>
                <c:pt idx="105">
                  <c:v>417</c:v>
                </c:pt>
                <c:pt idx="106">
                  <c:v>445</c:v>
                </c:pt>
                <c:pt idx="107">
                  <c:v>445</c:v>
                </c:pt>
                <c:pt idx="108">
                  <c:v>433</c:v>
                </c:pt>
                <c:pt idx="109">
                  <c:v>426</c:v>
                </c:pt>
                <c:pt idx="110">
                  <c:v>442</c:v>
                </c:pt>
                <c:pt idx="111">
                  <c:v>451</c:v>
                </c:pt>
                <c:pt idx="112">
                  <c:v>449</c:v>
                </c:pt>
                <c:pt idx="113">
                  <c:v>468</c:v>
                </c:pt>
                <c:pt idx="114">
                  <c:v>472</c:v>
                </c:pt>
                <c:pt idx="115">
                  <c:v>480</c:v>
                </c:pt>
                <c:pt idx="116">
                  <c:v>468</c:v>
                </c:pt>
                <c:pt idx="117">
                  <c:v>498</c:v>
                </c:pt>
                <c:pt idx="118">
                  <c:v>502</c:v>
                </c:pt>
                <c:pt idx="119">
                  <c:v>516</c:v>
                </c:pt>
                <c:pt idx="120">
                  <c:v>539</c:v>
                </c:pt>
                <c:pt idx="121">
                  <c:v>545</c:v>
                </c:pt>
                <c:pt idx="122">
                  <c:v>529</c:v>
                </c:pt>
                <c:pt idx="123">
                  <c:v>516</c:v>
                </c:pt>
                <c:pt idx="124">
                  <c:v>534</c:v>
                </c:pt>
                <c:pt idx="125">
                  <c:v>528</c:v>
                </c:pt>
                <c:pt idx="126">
                  <c:v>552</c:v>
                </c:pt>
                <c:pt idx="127">
                  <c:v>548</c:v>
                </c:pt>
                <c:pt idx="128">
                  <c:v>533</c:v>
                </c:pt>
                <c:pt idx="129">
                  <c:v>532</c:v>
                </c:pt>
                <c:pt idx="130">
                  <c:v>527</c:v>
                </c:pt>
                <c:pt idx="131">
                  <c:v>494</c:v>
                </c:pt>
                <c:pt idx="132">
                  <c:v>482</c:v>
                </c:pt>
                <c:pt idx="133">
                  <c:v>489</c:v>
                </c:pt>
                <c:pt idx="134">
                  <c:v>495</c:v>
                </c:pt>
                <c:pt idx="135">
                  <c:v>498</c:v>
                </c:pt>
                <c:pt idx="136">
                  <c:v>485</c:v>
                </c:pt>
                <c:pt idx="137">
                  <c:v>478</c:v>
                </c:pt>
                <c:pt idx="138">
                  <c:v>482</c:v>
                </c:pt>
                <c:pt idx="139">
                  <c:v>479</c:v>
                </c:pt>
                <c:pt idx="140">
                  <c:v>474</c:v>
                </c:pt>
                <c:pt idx="141">
                  <c:v>516</c:v>
                </c:pt>
                <c:pt idx="142">
                  <c:v>487</c:v>
                </c:pt>
                <c:pt idx="143">
                  <c:v>483</c:v>
                </c:pt>
                <c:pt idx="144">
                  <c:v>462</c:v>
                </c:pt>
                <c:pt idx="145">
                  <c:v>472</c:v>
                </c:pt>
                <c:pt idx="146">
                  <c:v>475</c:v>
                </c:pt>
                <c:pt idx="147">
                  <c:v>479</c:v>
                </c:pt>
                <c:pt idx="148">
                  <c:v>504</c:v>
                </c:pt>
                <c:pt idx="149">
                  <c:v>514</c:v>
                </c:pt>
                <c:pt idx="150">
                  <c:v>507</c:v>
                </c:pt>
                <c:pt idx="151">
                  <c:v>496</c:v>
                </c:pt>
                <c:pt idx="152">
                  <c:v>491</c:v>
                </c:pt>
                <c:pt idx="153">
                  <c:v>496</c:v>
                </c:pt>
                <c:pt idx="154">
                  <c:v>491</c:v>
                </c:pt>
                <c:pt idx="155">
                  <c:v>487</c:v>
                </c:pt>
                <c:pt idx="156">
                  <c:v>491</c:v>
                </c:pt>
                <c:pt idx="157">
                  <c:v>509</c:v>
                </c:pt>
                <c:pt idx="158">
                  <c:v>508</c:v>
                </c:pt>
                <c:pt idx="159">
                  <c:v>494</c:v>
                </c:pt>
                <c:pt idx="160">
                  <c:v>507</c:v>
                </c:pt>
                <c:pt idx="161">
                  <c:v>511</c:v>
                </c:pt>
                <c:pt idx="162">
                  <c:v>510</c:v>
                </c:pt>
                <c:pt idx="163">
                  <c:v>544</c:v>
                </c:pt>
                <c:pt idx="164">
                  <c:v>570</c:v>
                </c:pt>
                <c:pt idx="165">
                  <c:v>579</c:v>
                </c:pt>
                <c:pt idx="166">
                  <c:v>572</c:v>
                </c:pt>
                <c:pt idx="167">
                  <c:v>560</c:v>
                </c:pt>
                <c:pt idx="168">
                  <c:v>590</c:v>
                </c:pt>
                <c:pt idx="169">
                  <c:v>588</c:v>
                </c:pt>
                <c:pt idx="170">
                  <c:v>597</c:v>
                </c:pt>
                <c:pt idx="171">
                  <c:v>607</c:v>
                </c:pt>
                <c:pt idx="172">
                  <c:v>620</c:v>
                </c:pt>
                <c:pt idx="173">
                  <c:v>614</c:v>
                </c:pt>
                <c:pt idx="174">
                  <c:v>606</c:v>
                </c:pt>
                <c:pt idx="175">
                  <c:v>620</c:v>
                </c:pt>
                <c:pt idx="176">
                  <c:v>639</c:v>
                </c:pt>
                <c:pt idx="177">
                  <c:v>646</c:v>
                </c:pt>
                <c:pt idx="178">
                  <c:v>657</c:v>
                </c:pt>
                <c:pt idx="179">
                  <c:v>634</c:v>
                </c:pt>
                <c:pt idx="180">
                  <c:v>639</c:v>
                </c:pt>
                <c:pt idx="181">
                  <c:v>651</c:v>
                </c:pt>
                <c:pt idx="182">
                  <c:v>612</c:v>
                </c:pt>
                <c:pt idx="183">
                  <c:v>631</c:v>
                </c:pt>
                <c:pt idx="184">
                  <c:v>639</c:v>
                </c:pt>
                <c:pt idx="185">
                  <c:v>574</c:v>
                </c:pt>
                <c:pt idx="186">
                  <c:v>575</c:v>
                </c:pt>
                <c:pt idx="187">
                  <c:v>553</c:v>
                </c:pt>
                <c:pt idx="188">
                  <c:v>555</c:v>
                </c:pt>
                <c:pt idx="189">
                  <c:v>529</c:v>
                </c:pt>
                <c:pt idx="190">
                  <c:v>534</c:v>
                </c:pt>
                <c:pt idx="191">
                  <c:v>513</c:v>
                </c:pt>
                <c:pt idx="192">
                  <c:v>503</c:v>
                </c:pt>
                <c:pt idx="193">
                  <c:v>500</c:v>
                </c:pt>
                <c:pt idx="194">
                  <c:v>480</c:v>
                </c:pt>
                <c:pt idx="195">
                  <c:v>472</c:v>
                </c:pt>
                <c:pt idx="196">
                  <c:v>450</c:v>
                </c:pt>
                <c:pt idx="197">
                  <c:v>444</c:v>
                </c:pt>
                <c:pt idx="198">
                  <c:v>425</c:v>
                </c:pt>
                <c:pt idx="199">
                  <c:v>418</c:v>
                </c:pt>
                <c:pt idx="200">
                  <c:v>422</c:v>
                </c:pt>
                <c:pt idx="201">
                  <c:v>451</c:v>
                </c:pt>
                <c:pt idx="202">
                  <c:v>435</c:v>
                </c:pt>
                <c:pt idx="203">
                  <c:v>463</c:v>
                </c:pt>
                <c:pt idx="204">
                  <c:v>479</c:v>
                </c:pt>
                <c:pt idx="205">
                  <c:v>485</c:v>
                </c:pt>
                <c:pt idx="206">
                  <c:v>505</c:v>
                </c:pt>
                <c:pt idx="207">
                  <c:v>488</c:v>
                </c:pt>
                <c:pt idx="208">
                  <c:v>467</c:v>
                </c:pt>
                <c:pt idx="209">
                  <c:v>462</c:v>
                </c:pt>
                <c:pt idx="210">
                  <c:v>470</c:v>
                </c:pt>
                <c:pt idx="211">
                  <c:v>485</c:v>
                </c:pt>
                <c:pt idx="212">
                  <c:v>452</c:v>
                </c:pt>
                <c:pt idx="213">
                  <c:v>447</c:v>
                </c:pt>
                <c:pt idx="214">
                  <c:v>434</c:v>
                </c:pt>
                <c:pt idx="215">
                  <c:v>438</c:v>
                </c:pt>
                <c:pt idx="216">
                  <c:v>436</c:v>
                </c:pt>
                <c:pt idx="217">
                  <c:v>419</c:v>
                </c:pt>
                <c:pt idx="218">
                  <c:v>440</c:v>
                </c:pt>
                <c:pt idx="219">
                  <c:v>436</c:v>
                </c:pt>
                <c:pt idx="220">
                  <c:v>434</c:v>
                </c:pt>
                <c:pt idx="221">
                  <c:v>438</c:v>
                </c:pt>
                <c:pt idx="222">
                  <c:v>427</c:v>
                </c:pt>
                <c:pt idx="223">
                  <c:v>432</c:v>
                </c:pt>
                <c:pt idx="224">
                  <c:v>432</c:v>
                </c:pt>
                <c:pt idx="225">
                  <c:v>436</c:v>
                </c:pt>
                <c:pt idx="226">
                  <c:v>455</c:v>
                </c:pt>
                <c:pt idx="227">
                  <c:v>476</c:v>
                </c:pt>
                <c:pt idx="228">
                  <c:v>484</c:v>
                </c:pt>
                <c:pt idx="229">
                  <c:v>498</c:v>
                </c:pt>
                <c:pt idx="230">
                  <c:v>479</c:v>
                </c:pt>
                <c:pt idx="231">
                  <c:v>465</c:v>
                </c:pt>
                <c:pt idx="232">
                  <c:v>433</c:v>
                </c:pt>
                <c:pt idx="233">
                  <c:v>427</c:v>
                </c:pt>
                <c:pt idx="234">
                  <c:v>405</c:v>
                </c:pt>
                <c:pt idx="235">
                  <c:v>412</c:v>
                </c:pt>
                <c:pt idx="236">
                  <c:v>383</c:v>
                </c:pt>
                <c:pt idx="237">
                  <c:v>375</c:v>
                </c:pt>
                <c:pt idx="238">
                  <c:v>383</c:v>
                </c:pt>
                <c:pt idx="239">
                  <c:v>370</c:v>
                </c:pt>
                <c:pt idx="240">
                  <c:v>373</c:v>
                </c:pt>
                <c:pt idx="241">
                  <c:v>387</c:v>
                </c:pt>
                <c:pt idx="242">
                  <c:v>382</c:v>
                </c:pt>
                <c:pt idx="243">
                  <c:v>384</c:v>
                </c:pt>
                <c:pt idx="244">
                  <c:v>380</c:v>
                </c:pt>
                <c:pt idx="245">
                  <c:v>377</c:v>
                </c:pt>
                <c:pt idx="246">
                  <c:v>382</c:v>
                </c:pt>
                <c:pt idx="247">
                  <c:v>373</c:v>
                </c:pt>
                <c:pt idx="248">
                  <c:v>369</c:v>
                </c:pt>
                <c:pt idx="249">
                  <c:v>355</c:v>
                </c:pt>
                <c:pt idx="250">
                  <c:v>354</c:v>
                </c:pt>
                <c:pt idx="251">
                  <c:v>361</c:v>
                </c:pt>
                <c:pt idx="252">
                  <c:v>371</c:v>
                </c:pt>
                <c:pt idx="253">
                  <c:v>361</c:v>
                </c:pt>
                <c:pt idx="254">
                  <c:v>344</c:v>
                </c:pt>
                <c:pt idx="255">
                  <c:v>331</c:v>
                </c:pt>
                <c:pt idx="256">
                  <c:v>335</c:v>
                </c:pt>
                <c:pt idx="257">
                  <c:v>352</c:v>
                </c:pt>
                <c:pt idx="258">
                  <c:v>353</c:v>
                </c:pt>
                <c:pt idx="259">
                  <c:v>340</c:v>
                </c:pt>
                <c:pt idx="260">
                  <c:v>343</c:v>
                </c:pt>
                <c:pt idx="261">
                  <c:v>352</c:v>
                </c:pt>
                <c:pt idx="262">
                  <c:v>351</c:v>
                </c:pt>
                <c:pt idx="263">
                  <c:v>357</c:v>
                </c:pt>
                <c:pt idx="264">
                  <c:v>356</c:v>
                </c:pt>
                <c:pt idx="265">
                  <c:v>330</c:v>
                </c:pt>
                <c:pt idx="266">
                  <c:v>334</c:v>
                </c:pt>
                <c:pt idx="267">
                  <c:v>315</c:v>
                </c:pt>
                <c:pt idx="268">
                  <c:v>342</c:v>
                </c:pt>
                <c:pt idx="269">
                  <c:v>325</c:v>
                </c:pt>
                <c:pt idx="270">
                  <c:v>348</c:v>
                </c:pt>
                <c:pt idx="271">
                  <c:v>366</c:v>
                </c:pt>
                <c:pt idx="272">
                  <c:v>364</c:v>
                </c:pt>
                <c:pt idx="273">
                  <c:v>377</c:v>
                </c:pt>
                <c:pt idx="274">
                  <c:v>393</c:v>
                </c:pt>
                <c:pt idx="275">
                  <c:v>415</c:v>
                </c:pt>
                <c:pt idx="276">
                  <c:v>410</c:v>
                </c:pt>
                <c:pt idx="277">
                  <c:v>412</c:v>
                </c:pt>
                <c:pt idx="278">
                  <c:v>430</c:v>
                </c:pt>
                <c:pt idx="279">
                  <c:v>407</c:v>
                </c:pt>
                <c:pt idx="280">
                  <c:v>421</c:v>
                </c:pt>
                <c:pt idx="281">
                  <c:v>432</c:v>
                </c:pt>
                <c:pt idx="282">
                  <c:v>425</c:v>
                </c:pt>
                <c:pt idx="283">
                  <c:v>381</c:v>
                </c:pt>
                <c:pt idx="284">
                  <c:v>378</c:v>
                </c:pt>
                <c:pt idx="285">
                  <c:v>368</c:v>
                </c:pt>
                <c:pt idx="286">
                  <c:v>356</c:v>
                </c:pt>
                <c:pt idx="287">
                  <c:v>336</c:v>
                </c:pt>
                <c:pt idx="288">
                  <c:v>325</c:v>
                </c:pt>
                <c:pt idx="289">
                  <c:v>321</c:v>
                </c:pt>
                <c:pt idx="290">
                  <c:v>304</c:v>
                </c:pt>
                <c:pt idx="291">
                  <c:v>307</c:v>
                </c:pt>
                <c:pt idx="292">
                  <c:v>306</c:v>
                </c:pt>
                <c:pt idx="293">
                  <c:v>327</c:v>
                </c:pt>
                <c:pt idx="294">
                  <c:v>311</c:v>
                </c:pt>
                <c:pt idx="295">
                  <c:v>312</c:v>
                </c:pt>
                <c:pt idx="296">
                  <c:v>318</c:v>
                </c:pt>
                <c:pt idx="297">
                  <c:v>320</c:v>
                </c:pt>
                <c:pt idx="298">
                  <c:v>326</c:v>
                </c:pt>
                <c:pt idx="299">
                  <c:v>314</c:v>
                </c:pt>
                <c:pt idx="300">
                  <c:v>319</c:v>
                </c:pt>
                <c:pt idx="301">
                  <c:v>320</c:v>
                </c:pt>
                <c:pt idx="302">
                  <c:v>319</c:v>
                </c:pt>
                <c:pt idx="303">
                  <c:v>319</c:v>
                </c:pt>
                <c:pt idx="304">
                  <c:v>316</c:v>
                </c:pt>
                <c:pt idx="305">
                  <c:v>321</c:v>
                </c:pt>
                <c:pt idx="306">
                  <c:v>334</c:v>
                </c:pt>
                <c:pt idx="307">
                  <c:v>340</c:v>
                </c:pt>
                <c:pt idx="308">
                  <c:v>365</c:v>
                </c:pt>
                <c:pt idx="309">
                  <c:v>344</c:v>
                </c:pt>
                <c:pt idx="310">
                  <c:v>351</c:v>
                </c:pt>
                <c:pt idx="311">
                  <c:v>364</c:v>
                </c:pt>
                <c:pt idx="312">
                  <c:v>353</c:v>
                </c:pt>
                <c:pt idx="313">
                  <c:v>362</c:v>
                </c:pt>
                <c:pt idx="314">
                  <c:v>376</c:v>
                </c:pt>
                <c:pt idx="315">
                  <c:v>385</c:v>
                </c:pt>
                <c:pt idx="316">
                  <c:v>389</c:v>
                </c:pt>
                <c:pt idx="317">
                  <c:v>404</c:v>
                </c:pt>
                <c:pt idx="318">
                  <c:v>400</c:v>
                </c:pt>
                <c:pt idx="319">
                  <c:v>396</c:v>
                </c:pt>
                <c:pt idx="320">
                  <c:v>405</c:v>
                </c:pt>
                <c:pt idx="321">
                  <c:v>405</c:v>
                </c:pt>
                <c:pt idx="322">
                  <c:v>423</c:v>
                </c:pt>
                <c:pt idx="323">
                  <c:v>440</c:v>
                </c:pt>
                <c:pt idx="324">
                  <c:v>427</c:v>
                </c:pt>
                <c:pt idx="325">
                  <c:v>435</c:v>
                </c:pt>
                <c:pt idx="326">
                  <c:v>443</c:v>
                </c:pt>
                <c:pt idx="327">
                  <c:v>450</c:v>
                </c:pt>
                <c:pt idx="328">
                  <c:v>452</c:v>
                </c:pt>
                <c:pt idx="329">
                  <c:v>444</c:v>
                </c:pt>
                <c:pt idx="330">
                  <c:v>453</c:v>
                </c:pt>
                <c:pt idx="331">
                  <c:v>449</c:v>
                </c:pt>
                <c:pt idx="332">
                  <c:v>465</c:v>
                </c:pt>
                <c:pt idx="333">
                  <c:v>443</c:v>
                </c:pt>
                <c:pt idx="334">
                  <c:v>443</c:v>
                </c:pt>
                <c:pt idx="335">
                  <c:v>445</c:v>
                </c:pt>
                <c:pt idx="336">
                  <c:v>408</c:v>
                </c:pt>
                <c:pt idx="337">
                  <c:v>385</c:v>
                </c:pt>
                <c:pt idx="338">
                  <c:v>357</c:v>
                </c:pt>
                <c:pt idx="339">
                  <c:v>365</c:v>
                </c:pt>
                <c:pt idx="340">
                  <c:v>356</c:v>
                </c:pt>
                <c:pt idx="341">
                  <c:v>345</c:v>
                </c:pt>
                <c:pt idx="342">
                  <c:v>335</c:v>
                </c:pt>
                <c:pt idx="343">
                  <c:v>346</c:v>
                </c:pt>
                <c:pt idx="344">
                  <c:v>337</c:v>
                </c:pt>
                <c:pt idx="345">
                  <c:v>330</c:v>
                </c:pt>
                <c:pt idx="346">
                  <c:v>322</c:v>
                </c:pt>
                <c:pt idx="347">
                  <c:v>320</c:v>
                </c:pt>
                <c:pt idx="348">
                  <c:v>330</c:v>
                </c:pt>
                <c:pt idx="349">
                  <c:v>323</c:v>
                </c:pt>
                <c:pt idx="350">
                  <c:v>320</c:v>
                </c:pt>
                <c:pt idx="351">
                  <c:v>309</c:v>
                </c:pt>
                <c:pt idx="352">
                  <c:v>303</c:v>
                </c:pt>
                <c:pt idx="353">
                  <c:v>318</c:v>
                </c:pt>
                <c:pt idx="354">
                  <c:v>326</c:v>
                </c:pt>
                <c:pt idx="355">
                  <c:v>323</c:v>
                </c:pt>
                <c:pt idx="356">
                  <c:v>319</c:v>
                </c:pt>
                <c:pt idx="357">
                  <c:v>314</c:v>
                </c:pt>
                <c:pt idx="358">
                  <c:v>314</c:v>
                </c:pt>
                <c:pt idx="359">
                  <c:v>316</c:v>
                </c:pt>
                <c:pt idx="360">
                  <c:v>328</c:v>
                </c:pt>
                <c:pt idx="361">
                  <c:v>342</c:v>
                </c:pt>
                <c:pt idx="362">
                  <c:v>341</c:v>
                </c:pt>
                <c:pt idx="363">
                  <c:v>333</c:v>
                </c:pt>
                <c:pt idx="364">
                  <c:v>340</c:v>
                </c:pt>
                <c:pt idx="365">
                  <c:v>337</c:v>
                </c:pt>
                <c:pt idx="366">
                  <c:v>344</c:v>
                </c:pt>
                <c:pt idx="367">
                  <c:v>349</c:v>
                </c:pt>
                <c:pt idx="368">
                  <c:v>336</c:v>
                </c:pt>
                <c:pt idx="369">
                  <c:v>311</c:v>
                </c:pt>
                <c:pt idx="370">
                  <c:v>320</c:v>
                </c:pt>
                <c:pt idx="371">
                  <c:v>312</c:v>
                </c:pt>
                <c:pt idx="372">
                  <c:v>308</c:v>
                </c:pt>
                <c:pt idx="373">
                  <c:v>306</c:v>
                </c:pt>
                <c:pt idx="374">
                  <c:v>326</c:v>
                </c:pt>
                <c:pt idx="375">
                  <c:v>339</c:v>
                </c:pt>
                <c:pt idx="376">
                  <c:v>348</c:v>
                </c:pt>
                <c:pt idx="377">
                  <c:v>343</c:v>
                </c:pt>
                <c:pt idx="378">
                  <c:v>348</c:v>
                </c:pt>
                <c:pt idx="379">
                  <c:v>336</c:v>
                </c:pt>
                <c:pt idx="380">
                  <c:v>341</c:v>
                </c:pt>
                <c:pt idx="381">
                  <c:v>355</c:v>
                </c:pt>
                <c:pt idx="382">
                  <c:v>365</c:v>
                </c:pt>
                <c:pt idx="383">
                  <c:v>357</c:v>
                </c:pt>
                <c:pt idx="384">
                  <c:v>367</c:v>
                </c:pt>
                <c:pt idx="385">
                  <c:v>359</c:v>
                </c:pt>
                <c:pt idx="386">
                  <c:v>361</c:v>
                </c:pt>
                <c:pt idx="387">
                  <c:v>350</c:v>
                </c:pt>
                <c:pt idx="388">
                  <c:v>351</c:v>
                </c:pt>
                <c:pt idx="389">
                  <c:v>348</c:v>
                </c:pt>
                <c:pt idx="390">
                  <c:v>328</c:v>
                </c:pt>
                <c:pt idx="391">
                  <c:v>339</c:v>
                </c:pt>
                <c:pt idx="392">
                  <c:v>319</c:v>
                </c:pt>
                <c:pt idx="393">
                  <c:v>315</c:v>
                </c:pt>
                <c:pt idx="394">
                  <c:v>319</c:v>
                </c:pt>
                <c:pt idx="395">
                  <c:v>321</c:v>
                </c:pt>
                <c:pt idx="396">
                  <c:v>336</c:v>
                </c:pt>
                <c:pt idx="397">
                  <c:v>326</c:v>
                </c:pt>
                <c:pt idx="398">
                  <c:v>333</c:v>
                </c:pt>
                <c:pt idx="399">
                  <c:v>334</c:v>
                </c:pt>
                <c:pt idx="400">
                  <c:v>326</c:v>
                </c:pt>
                <c:pt idx="401">
                  <c:v>313</c:v>
                </c:pt>
                <c:pt idx="402">
                  <c:v>302</c:v>
                </c:pt>
                <c:pt idx="403">
                  <c:v>310</c:v>
                </c:pt>
                <c:pt idx="404">
                  <c:v>325</c:v>
                </c:pt>
                <c:pt idx="405">
                  <c:v>334</c:v>
                </c:pt>
                <c:pt idx="406">
                  <c:v>343</c:v>
                </c:pt>
                <c:pt idx="407">
                  <c:v>323</c:v>
                </c:pt>
                <c:pt idx="408">
                  <c:v>329</c:v>
                </c:pt>
                <c:pt idx="409">
                  <c:v>323</c:v>
                </c:pt>
                <c:pt idx="410">
                  <c:v>325</c:v>
                </c:pt>
                <c:pt idx="411">
                  <c:v>317</c:v>
                </c:pt>
                <c:pt idx="412">
                  <c:v>303</c:v>
                </c:pt>
                <c:pt idx="413">
                  <c:v>307</c:v>
                </c:pt>
                <c:pt idx="414">
                  <c:v>301</c:v>
                </c:pt>
                <c:pt idx="415">
                  <c:v>278</c:v>
                </c:pt>
                <c:pt idx="416">
                  <c:v>299</c:v>
                </c:pt>
                <c:pt idx="417">
                  <c:v>298</c:v>
                </c:pt>
                <c:pt idx="418">
                  <c:v>305</c:v>
                </c:pt>
                <c:pt idx="419">
                  <c:v>301</c:v>
                </c:pt>
                <c:pt idx="420">
                  <c:v>318</c:v>
                </c:pt>
                <c:pt idx="421">
                  <c:v>327</c:v>
                </c:pt>
                <c:pt idx="422">
                  <c:v>330</c:v>
                </c:pt>
                <c:pt idx="423">
                  <c:v>333</c:v>
                </c:pt>
                <c:pt idx="424">
                  <c:v>330</c:v>
                </c:pt>
                <c:pt idx="425">
                  <c:v>332</c:v>
                </c:pt>
                <c:pt idx="426">
                  <c:v>335</c:v>
                </c:pt>
                <c:pt idx="427">
                  <c:v>337</c:v>
                </c:pt>
                <c:pt idx="428">
                  <c:v>333</c:v>
                </c:pt>
                <c:pt idx="429">
                  <c:v>333</c:v>
                </c:pt>
                <c:pt idx="430">
                  <c:v>335</c:v>
                </c:pt>
                <c:pt idx="431">
                  <c:v>328</c:v>
                </c:pt>
                <c:pt idx="432">
                  <c:v>331</c:v>
                </c:pt>
                <c:pt idx="433">
                  <c:v>332</c:v>
                </c:pt>
                <c:pt idx="434">
                  <c:v>332</c:v>
                </c:pt>
                <c:pt idx="435">
                  <c:v>328</c:v>
                </c:pt>
                <c:pt idx="436">
                  <c:v>327</c:v>
                </c:pt>
                <c:pt idx="437">
                  <c:v>322</c:v>
                </c:pt>
                <c:pt idx="438">
                  <c:v>333</c:v>
                </c:pt>
                <c:pt idx="439">
                  <c:v>329</c:v>
                </c:pt>
                <c:pt idx="440">
                  <c:v>328</c:v>
                </c:pt>
                <c:pt idx="441">
                  <c:v>314</c:v>
                </c:pt>
                <c:pt idx="442">
                  <c:v>297</c:v>
                </c:pt>
                <c:pt idx="443">
                  <c:v>290</c:v>
                </c:pt>
                <c:pt idx="444">
                  <c:v>300</c:v>
                </c:pt>
                <c:pt idx="445">
                  <c:v>291</c:v>
                </c:pt>
                <c:pt idx="446">
                  <c:v>295</c:v>
                </c:pt>
                <c:pt idx="447">
                  <c:v>281</c:v>
                </c:pt>
                <c:pt idx="448">
                  <c:v>285</c:v>
                </c:pt>
                <c:pt idx="449">
                  <c:v>269</c:v>
                </c:pt>
                <c:pt idx="450">
                  <c:v>265</c:v>
                </c:pt>
                <c:pt idx="451">
                  <c:v>290</c:v>
                </c:pt>
                <c:pt idx="452">
                  <c:v>284</c:v>
                </c:pt>
                <c:pt idx="453">
                  <c:v>297</c:v>
                </c:pt>
                <c:pt idx="454">
                  <c:v>296</c:v>
                </c:pt>
                <c:pt idx="455">
                  <c:v>291</c:v>
                </c:pt>
                <c:pt idx="456">
                  <c:v>283</c:v>
                </c:pt>
                <c:pt idx="457">
                  <c:v>285</c:v>
                </c:pt>
                <c:pt idx="458">
                  <c:v>284</c:v>
                </c:pt>
                <c:pt idx="459">
                  <c:v>285</c:v>
                </c:pt>
                <c:pt idx="460">
                  <c:v>290</c:v>
                </c:pt>
                <c:pt idx="461">
                  <c:v>285</c:v>
                </c:pt>
                <c:pt idx="462">
                  <c:v>291</c:v>
                </c:pt>
                <c:pt idx="463">
                  <c:v>288</c:v>
                </c:pt>
                <c:pt idx="464">
                  <c:v>301</c:v>
                </c:pt>
                <c:pt idx="465">
                  <c:v>304</c:v>
                </c:pt>
                <c:pt idx="466">
                  <c:v>295</c:v>
                </c:pt>
                <c:pt idx="467">
                  <c:v>293</c:v>
                </c:pt>
                <c:pt idx="468">
                  <c:v>292</c:v>
                </c:pt>
                <c:pt idx="469">
                  <c:v>291</c:v>
                </c:pt>
                <c:pt idx="470">
                  <c:v>296</c:v>
                </c:pt>
                <c:pt idx="471">
                  <c:v>280</c:v>
                </c:pt>
                <c:pt idx="472">
                  <c:v>297</c:v>
                </c:pt>
                <c:pt idx="473">
                  <c:v>305</c:v>
                </c:pt>
                <c:pt idx="474">
                  <c:v>298</c:v>
                </c:pt>
                <c:pt idx="475">
                  <c:v>297</c:v>
                </c:pt>
                <c:pt idx="476">
                  <c:v>288</c:v>
                </c:pt>
                <c:pt idx="477">
                  <c:v>293</c:v>
                </c:pt>
                <c:pt idx="478">
                  <c:v>300</c:v>
                </c:pt>
                <c:pt idx="479">
                  <c:v>309</c:v>
                </c:pt>
                <c:pt idx="480">
                  <c:v>302</c:v>
                </c:pt>
                <c:pt idx="481">
                  <c:v>311</c:v>
                </c:pt>
                <c:pt idx="482">
                  <c:v>312</c:v>
                </c:pt>
                <c:pt idx="483">
                  <c:v>319</c:v>
                </c:pt>
                <c:pt idx="484">
                  <c:v>336</c:v>
                </c:pt>
                <c:pt idx="485">
                  <c:v>346</c:v>
                </c:pt>
                <c:pt idx="486">
                  <c:v>349</c:v>
                </c:pt>
                <c:pt idx="487">
                  <c:v>366</c:v>
                </c:pt>
                <c:pt idx="488">
                  <c:v>374</c:v>
                </c:pt>
                <c:pt idx="489">
                  <c:v>382</c:v>
                </c:pt>
                <c:pt idx="490">
                  <c:v>366</c:v>
                </c:pt>
                <c:pt idx="491">
                  <c:v>364</c:v>
                </c:pt>
                <c:pt idx="492">
                  <c:v>360</c:v>
                </c:pt>
                <c:pt idx="493">
                  <c:v>353</c:v>
                </c:pt>
                <c:pt idx="494">
                  <c:v>363</c:v>
                </c:pt>
                <c:pt idx="495">
                  <c:v>346</c:v>
                </c:pt>
                <c:pt idx="496">
                  <c:v>335</c:v>
                </c:pt>
                <c:pt idx="497">
                  <c:v>333</c:v>
                </c:pt>
                <c:pt idx="498">
                  <c:v>333</c:v>
                </c:pt>
                <c:pt idx="499">
                  <c:v>350</c:v>
                </c:pt>
                <c:pt idx="500">
                  <c:v>362</c:v>
                </c:pt>
                <c:pt idx="501">
                  <c:v>354</c:v>
                </c:pt>
                <c:pt idx="502">
                  <c:v>357</c:v>
                </c:pt>
                <c:pt idx="503">
                  <c:v>363</c:v>
                </c:pt>
                <c:pt idx="504">
                  <c:v>366</c:v>
                </c:pt>
                <c:pt idx="505">
                  <c:v>379</c:v>
                </c:pt>
                <c:pt idx="506">
                  <c:v>400</c:v>
                </c:pt>
                <c:pt idx="507">
                  <c:v>384</c:v>
                </c:pt>
                <c:pt idx="508">
                  <c:v>371</c:v>
                </c:pt>
                <c:pt idx="509">
                  <c:v>372</c:v>
                </c:pt>
                <c:pt idx="510">
                  <c:v>365</c:v>
                </c:pt>
                <c:pt idx="511">
                  <c:v>369</c:v>
                </c:pt>
                <c:pt idx="512">
                  <c:v>374</c:v>
                </c:pt>
                <c:pt idx="513">
                  <c:v>368</c:v>
                </c:pt>
                <c:pt idx="514">
                  <c:v>387</c:v>
                </c:pt>
                <c:pt idx="515">
                  <c:v>395</c:v>
                </c:pt>
                <c:pt idx="516">
                  <c:v>404</c:v>
                </c:pt>
                <c:pt idx="517">
                  <c:v>393</c:v>
                </c:pt>
                <c:pt idx="518">
                  <c:v>393</c:v>
                </c:pt>
                <c:pt idx="519">
                  <c:v>392</c:v>
                </c:pt>
                <c:pt idx="520">
                  <c:v>380</c:v>
                </c:pt>
                <c:pt idx="521">
                  <c:v>368</c:v>
                </c:pt>
                <c:pt idx="522">
                  <c:v>381</c:v>
                </c:pt>
                <c:pt idx="523">
                  <c:v>398</c:v>
                </c:pt>
                <c:pt idx="524">
                  <c:v>410</c:v>
                </c:pt>
                <c:pt idx="525">
                  <c:v>429</c:v>
                </c:pt>
                <c:pt idx="526">
                  <c:v>417</c:v>
                </c:pt>
                <c:pt idx="527">
                  <c:v>406</c:v>
                </c:pt>
                <c:pt idx="528">
                  <c:v>383</c:v>
                </c:pt>
                <c:pt idx="529">
                  <c:v>404</c:v>
                </c:pt>
                <c:pt idx="530">
                  <c:v>386</c:v>
                </c:pt>
                <c:pt idx="531">
                  <c:v>387</c:v>
                </c:pt>
                <c:pt idx="532">
                  <c:v>392</c:v>
                </c:pt>
                <c:pt idx="533">
                  <c:v>384</c:v>
                </c:pt>
                <c:pt idx="534">
                  <c:v>392</c:v>
                </c:pt>
                <c:pt idx="535">
                  <c:v>404</c:v>
                </c:pt>
                <c:pt idx="536">
                  <c:v>397</c:v>
                </c:pt>
                <c:pt idx="537">
                  <c:v>373</c:v>
                </c:pt>
                <c:pt idx="538">
                  <c:v>343</c:v>
                </c:pt>
                <c:pt idx="539">
                  <c:v>359</c:v>
                </c:pt>
                <c:pt idx="540">
                  <c:v>342</c:v>
                </c:pt>
                <c:pt idx="541">
                  <c:v>371</c:v>
                </c:pt>
                <c:pt idx="542">
                  <c:v>365</c:v>
                </c:pt>
                <c:pt idx="543">
                  <c:v>361</c:v>
                </c:pt>
                <c:pt idx="544">
                  <c:v>361</c:v>
                </c:pt>
                <c:pt idx="545">
                  <c:v>357</c:v>
                </c:pt>
                <c:pt idx="546">
                  <c:v>366</c:v>
                </c:pt>
                <c:pt idx="547">
                  <c:v>361</c:v>
                </c:pt>
                <c:pt idx="548">
                  <c:v>387</c:v>
                </c:pt>
                <c:pt idx="549">
                  <c:v>396</c:v>
                </c:pt>
                <c:pt idx="550">
                  <c:v>389</c:v>
                </c:pt>
                <c:pt idx="551">
                  <c:v>385</c:v>
                </c:pt>
                <c:pt idx="552">
                  <c:v>385</c:v>
                </c:pt>
                <c:pt idx="553">
                  <c:v>372</c:v>
                </c:pt>
                <c:pt idx="554">
                  <c:v>376</c:v>
                </c:pt>
                <c:pt idx="555">
                  <c:v>360</c:v>
                </c:pt>
                <c:pt idx="556">
                  <c:v>321</c:v>
                </c:pt>
                <c:pt idx="557">
                  <c:v>321</c:v>
                </c:pt>
                <c:pt idx="558">
                  <c:v>304</c:v>
                </c:pt>
                <c:pt idx="559">
                  <c:v>295</c:v>
                </c:pt>
                <c:pt idx="560">
                  <c:v>298</c:v>
                </c:pt>
                <c:pt idx="561">
                  <c:v>294</c:v>
                </c:pt>
                <c:pt idx="562">
                  <c:v>278</c:v>
                </c:pt>
                <c:pt idx="563">
                  <c:v>272</c:v>
                </c:pt>
                <c:pt idx="564">
                  <c:v>271</c:v>
                </c:pt>
                <c:pt idx="565">
                  <c:v>281</c:v>
                </c:pt>
                <c:pt idx="566">
                  <c:v>269</c:v>
                </c:pt>
                <c:pt idx="567">
                  <c:v>269</c:v>
                </c:pt>
                <c:pt idx="568">
                  <c:v>270</c:v>
                </c:pt>
                <c:pt idx="569">
                  <c:v>267</c:v>
                </c:pt>
                <c:pt idx="570">
                  <c:v>271</c:v>
                </c:pt>
                <c:pt idx="571">
                  <c:v>261</c:v>
                </c:pt>
                <c:pt idx="572">
                  <c:v>258</c:v>
                </c:pt>
                <c:pt idx="573">
                  <c:v>266</c:v>
                </c:pt>
                <c:pt idx="574">
                  <c:v>260</c:v>
                </c:pt>
                <c:pt idx="575">
                  <c:v>269</c:v>
                </c:pt>
                <c:pt idx="576">
                  <c:v>269</c:v>
                </c:pt>
                <c:pt idx="577">
                  <c:v>235</c:v>
                </c:pt>
                <c:pt idx="578">
                  <c:v>229</c:v>
                </c:pt>
                <c:pt idx="579">
                  <c:v>218</c:v>
                </c:pt>
                <c:pt idx="580">
                  <c:v>221</c:v>
                </c:pt>
                <c:pt idx="581">
                  <c:v>218</c:v>
                </c:pt>
                <c:pt idx="582">
                  <c:v>214</c:v>
                </c:pt>
                <c:pt idx="583">
                  <c:v>215</c:v>
                </c:pt>
                <c:pt idx="584">
                  <c:v>213</c:v>
                </c:pt>
                <c:pt idx="585">
                  <c:v>229</c:v>
                </c:pt>
                <c:pt idx="586">
                  <c:v>226</c:v>
                </c:pt>
                <c:pt idx="587">
                  <c:v>211</c:v>
                </c:pt>
                <c:pt idx="588">
                  <c:v>212</c:v>
                </c:pt>
                <c:pt idx="589">
                  <c:v>193</c:v>
                </c:pt>
                <c:pt idx="590">
                  <c:v>197</c:v>
                </c:pt>
                <c:pt idx="591">
                  <c:v>193</c:v>
                </c:pt>
                <c:pt idx="592">
                  <c:v>189</c:v>
                </c:pt>
                <c:pt idx="593">
                  <c:v>179</c:v>
                </c:pt>
                <c:pt idx="594">
                  <c:v>167</c:v>
                </c:pt>
                <c:pt idx="595">
                  <c:v>169</c:v>
                </c:pt>
                <c:pt idx="596">
                  <c:v>152</c:v>
                </c:pt>
                <c:pt idx="597">
                  <c:v>149</c:v>
                </c:pt>
                <c:pt idx="598">
                  <c:v>137</c:v>
                </c:pt>
                <c:pt idx="599">
                  <c:v>133</c:v>
                </c:pt>
                <c:pt idx="600">
                  <c:v>126</c:v>
                </c:pt>
                <c:pt idx="601">
                  <c:v>122</c:v>
                </c:pt>
                <c:pt idx="602">
                  <c:v>119</c:v>
                </c:pt>
                <c:pt idx="603">
                  <c:v>125</c:v>
                </c:pt>
                <c:pt idx="604">
                  <c:v>122</c:v>
                </c:pt>
                <c:pt idx="605">
                  <c:v>111</c:v>
                </c:pt>
                <c:pt idx="606">
                  <c:v>108</c:v>
                </c:pt>
                <c:pt idx="607">
                  <c:v>115</c:v>
                </c:pt>
                <c:pt idx="608">
                  <c:v>116</c:v>
                </c:pt>
                <c:pt idx="609">
                  <c:v>114</c:v>
                </c:pt>
                <c:pt idx="610">
                  <c:v>111</c:v>
                </c:pt>
                <c:pt idx="611">
                  <c:v>121</c:v>
                </c:pt>
                <c:pt idx="612">
                  <c:v>122</c:v>
                </c:pt>
                <c:pt idx="613">
                  <c:v>130</c:v>
                </c:pt>
                <c:pt idx="614">
                  <c:v>126</c:v>
                </c:pt>
                <c:pt idx="615">
                  <c:v>126</c:v>
                </c:pt>
                <c:pt idx="616">
                  <c:v>134</c:v>
                </c:pt>
                <c:pt idx="617">
                  <c:v>142</c:v>
                </c:pt>
                <c:pt idx="618">
                  <c:v>138</c:v>
                </c:pt>
                <c:pt idx="619">
                  <c:v>130</c:v>
                </c:pt>
                <c:pt idx="620">
                  <c:v>134</c:v>
                </c:pt>
                <c:pt idx="621">
                  <c:v>136</c:v>
                </c:pt>
                <c:pt idx="622">
                  <c:v>117</c:v>
                </c:pt>
                <c:pt idx="623">
                  <c:v>110</c:v>
                </c:pt>
                <c:pt idx="624">
                  <c:v>112</c:v>
                </c:pt>
                <c:pt idx="625">
                  <c:v>120</c:v>
                </c:pt>
                <c:pt idx="626">
                  <c:v>105</c:v>
                </c:pt>
                <c:pt idx="627">
                  <c:v>102</c:v>
                </c:pt>
                <c:pt idx="628">
                  <c:v>102</c:v>
                </c:pt>
                <c:pt idx="629">
                  <c:v>98</c:v>
                </c:pt>
                <c:pt idx="630">
                  <c:v>115</c:v>
                </c:pt>
                <c:pt idx="631">
                  <c:v>112</c:v>
                </c:pt>
                <c:pt idx="632">
                  <c:v>117</c:v>
                </c:pt>
                <c:pt idx="633">
                  <c:v>121</c:v>
                </c:pt>
                <c:pt idx="634">
                  <c:v>128</c:v>
                </c:pt>
                <c:pt idx="635">
                  <c:v>132</c:v>
                </c:pt>
                <c:pt idx="636">
                  <c:v>140</c:v>
                </c:pt>
                <c:pt idx="637">
                  <c:v>131</c:v>
                </c:pt>
                <c:pt idx="638">
                  <c:v>141</c:v>
                </c:pt>
                <c:pt idx="639">
                  <c:v>140</c:v>
                </c:pt>
                <c:pt idx="640">
                  <c:v>139</c:v>
                </c:pt>
                <c:pt idx="641">
                  <c:v>136</c:v>
                </c:pt>
                <c:pt idx="642">
                  <c:v>137</c:v>
                </c:pt>
                <c:pt idx="643">
                  <c:v>150</c:v>
                </c:pt>
                <c:pt idx="644">
                  <c:v>147</c:v>
                </c:pt>
                <c:pt idx="645">
                  <c:v>146</c:v>
                </c:pt>
                <c:pt idx="646">
                  <c:v>146</c:v>
                </c:pt>
                <c:pt idx="647">
                  <c:v>158</c:v>
                </c:pt>
                <c:pt idx="648">
                  <c:v>175</c:v>
                </c:pt>
                <c:pt idx="649">
                  <c:v>162</c:v>
                </c:pt>
                <c:pt idx="650">
                  <c:v>165</c:v>
                </c:pt>
                <c:pt idx="651">
                  <c:v>158</c:v>
                </c:pt>
                <c:pt idx="652">
                  <c:v>142</c:v>
                </c:pt>
                <c:pt idx="653">
                  <c:v>140</c:v>
                </c:pt>
                <c:pt idx="654">
                  <c:v>131</c:v>
                </c:pt>
                <c:pt idx="655">
                  <c:v>133</c:v>
                </c:pt>
                <c:pt idx="656">
                  <c:v>146</c:v>
                </c:pt>
                <c:pt idx="657">
                  <c:v>153</c:v>
                </c:pt>
                <c:pt idx="658">
                  <c:v>156</c:v>
                </c:pt>
                <c:pt idx="659">
                  <c:v>181</c:v>
                </c:pt>
                <c:pt idx="660">
                  <c:v>174</c:v>
                </c:pt>
                <c:pt idx="661">
                  <c:v>168</c:v>
                </c:pt>
                <c:pt idx="662">
                  <c:v>167</c:v>
                </c:pt>
                <c:pt idx="663">
                  <c:v>173</c:v>
                </c:pt>
                <c:pt idx="664">
                  <c:v>173</c:v>
                </c:pt>
                <c:pt idx="665">
                  <c:v>186</c:v>
                </c:pt>
                <c:pt idx="666">
                  <c:v>206</c:v>
                </c:pt>
                <c:pt idx="667">
                  <c:v>199</c:v>
                </c:pt>
                <c:pt idx="668">
                  <c:v>201</c:v>
                </c:pt>
                <c:pt idx="669">
                  <c:v>196</c:v>
                </c:pt>
                <c:pt idx="670">
                  <c:v>198</c:v>
                </c:pt>
                <c:pt idx="671">
                  <c:v>201</c:v>
                </c:pt>
                <c:pt idx="672">
                  <c:v>196</c:v>
                </c:pt>
                <c:pt idx="673">
                  <c:v>197</c:v>
                </c:pt>
                <c:pt idx="674">
                  <c:v>205</c:v>
                </c:pt>
                <c:pt idx="675">
                  <c:v>203</c:v>
                </c:pt>
                <c:pt idx="676">
                  <c:v>202</c:v>
                </c:pt>
                <c:pt idx="677">
                  <c:v>198</c:v>
                </c:pt>
                <c:pt idx="678">
                  <c:v>212</c:v>
                </c:pt>
                <c:pt idx="679">
                  <c:v>213</c:v>
                </c:pt>
                <c:pt idx="680">
                  <c:v>210</c:v>
                </c:pt>
                <c:pt idx="681">
                  <c:v>208</c:v>
                </c:pt>
                <c:pt idx="682">
                  <c:v>209</c:v>
                </c:pt>
                <c:pt idx="683">
                  <c:v>206</c:v>
                </c:pt>
                <c:pt idx="684">
                  <c:v>200</c:v>
                </c:pt>
                <c:pt idx="685">
                  <c:v>202</c:v>
                </c:pt>
                <c:pt idx="686">
                  <c:v>201</c:v>
                </c:pt>
                <c:pt idx="687">
                  <c:v>194</c:v>
                </c:pt>
                <c:pt idx="688">
                  <c:v>193</c:v>
                </c:pt>
                <c:pt idx="689">
                  <c:v>207</c:v>
                </c:pt>
                <c:pt idx="690">
                  <c:v>200</c:v>
                </c:pt>
                <c:pt idx="691">
                  <c:v>209</c:v>
                </c:pt>
                <c:pt idx="692">
                  <c:v>210</c:v>
                </c:pt>
                <c:pt idx="693">
                  <c:v>228</c:v>
                </c:pt>
                <c:pt idx="694">
                  <c:v>232</c:v>
                </c:pt>
                <c:pt idx="695">
                  <c:v>226</c:v>
                </c:pt>
                <c:pt idx="696">
                  <c:v>232</c:v>
                </c:pt>
                <c:pt idx="697">
                  <c:v>244</c:v>
                </c:pt>
                <c:pt idx="698">
                  <c:v>255</c:v>
                </c:pt>
                <c:pt idx="699">
                  <c:v>242</c:v>
                </c:pt>
                <c:pt idx="700">
                  <c:v>244</c:v>
                </c:pt>
                <c:pt idx="701">
                  <c:v>235</c:v>
                </c:pt>
                <c:pt idx="702">
                  <c:v>234</c:v>
                </c:pt>
                <c:pt idx="703">
                  <c:v>244</c:v>
                </c:pt>
                <c:pt idx="704">
                  <c:v>234</c:v>
                </c:pt>
                <c:pt idx="705">
                  <c:v>240</c:v>
                </c:pt>
                <c:pt idx="706">
                  <c:v>236</c:v>
                </c:pt>
                <c:pt idx="707">
                  <c:v>237</c:v>
                </c:pt>
                <c:pt idx="708">
                  <c:v>234</c:v>
                </c:pt>
                <c:pt idx="709">
                  <c:v>242</c:v>
                </c:pt>
                <c:pt idx="710">
                  <c:v>236</c:v>
                </c:pt>
                <c:pt idx="711">
                  <c:v>240</c:v>
                </c:pt>
                <c:pt idx="712">
                  <c:v>252</c:v>
                </c:pt>
                <c:pt idx="713">
                  <c:v>249</c:v>
                </c:pt>
                <c:pt idx="714">
                  <c:v>256</c:v>
                </c:pt>
                <c:pt idx="715">
                  <c:v>244</c:v>
                </c:pt>
                <c:pt idx="716">
                  <c:v>253</c:v>
                </c:pt>
                <c:pt idx="717">
                  <c:v>254</c:v>
                </c:pt>
                <c:pt idx="718">
                  <c:v>244</c:v>
                </c:pt>
                <c:pt idx="719">
                  <c:v>235</c:v>
                </c:pt>
                <c:pt idx="720">
                  <c:v>244</c:v>
                </c:pt>
                <c:pt idx="721">
                  <c:v>236</c:v>
                </c:pt>
                <c:pt idx="722">
                  <c:v>231</c:v>
                </c:pt>
                <c:pt idx="723">
                  <c:v>230</c:v>
                </c:pt>
                <c:pt idx="724">
                  <c:v>231</c:v>
                </c:pt>
                <c:pt idx="725">
                  <c:v>212</c:v>
                </c:pt>
                <c:pt idx="726">
                  <c:v>223</c:v>
                </c:pt>
                <c:pt idx="727">
                  <c:v>211</c:v>
                </c:pt>
                <c:pt idx="728">
                  <c:v>217</c:v>
                </c:pt>
                <c:pt idx="729">
                  <c:v>219</c:v>
                </c:pt>
                <c:pt idx="730">
                  <c:v>223</c:v>
                </c:pt>
                <c:pt idx="731">
                  <c:v>218</c:v>
                </c:pt>
                <c:pt idx="732">
                  <c:v>214</c:v>
                </c:pt>
                <c:pt idx="733">
                  <c:v>218</c:v>
                </c:pt>
                <c:pt idx="734">
                  <c:v>222</c:v>
                </c:pt>
                <c:pt idx="735">
                  <c:v>217</c:v>
                </c:pt>
                <c:pt idx="736">
                  <c:v>215</c:v>
                </c:pt>
                <c:pt idx="737">
                  <c:v>221</c:v>
                </c:pt>
                <c:pt idx="738">
                  <c:v>222</c:v>
                </c:pt>
                <c:pt idx="739">
                  <c:v>220</c:v>
                </c:pt>
                <c:pt idx="740">
                  <c:v>223</c:v>
                </c:pt>
                <c:pt idx="741">
                  <c:v>215</c:v>
                </c:pt>
                <c:pt idx="742">
                  <c:v>205</c:v>
                </c:pt>
                <c:pt idx="743">
                  <c:v>208</c:v>
                </c:pt>
                <c:pt idx="744">
                  <c:v>192</c:v>
                </c:pt>
                <c:pt idx="745">
                  <c:v>187</c:v>
                </c:pt>
                <c:pt idx="746">
                  <c:v>184</c:v>
                </c:pt>
                <c:pt idx="747">
                  <c:v>176</c:v>
                </c:pt>
                <c:pt idx="748">
                  <c:v>173</c:v>
                </c:pt>
                <c:pt idx="749">
                  <c:v>172</c:v>
                </c:pt>
                <c:pt idx="750">
                  <c:v>167</c:v>
                </c:pt>
                <c:pt idx="751">
                  <c:v>159</c:v>
                </c:pt>
                <c:pt idx="752">
                  <c:v>150</c:v>
                </c:pt>
                <c:pt idx="753">
                  <c:v>140</c:v>
                </c:pt>
                <c:pt idx="754">
                  <c:v>137</c:v>
                </c:pt>
                <c:pt idx="755">
                  <c:v>138</c:v>
                </c:pt>
                <c:pt idx="756">
                  <c:v>136</c:v>
                </c:pt>
                <c:pt idx="757">
                  <c:v>146</c:v>
                </c:pt>
                <c:pt idx="758">
                  <c:v>144</c:v>
                </c:pt>
                <c:pt idx="759">
                  <c:v>143</c:v>
                </c:pt>
                <c:pt idx="760">
                  <c:v>144</c:v>
                </c:pt>
                <c:pt idx="761">
                  <c:v>146</c:v>
                </c:pt>
                <c:pt idx="762">
                  <c:v>144</c:v>
                </c:pt>
                <c:pt idx="763">
                  <c:v>142</c:v>
                </c:pt>
                <c:pt idx="764">
                  <c:v>144</c:v>
                </c:pt>
                <c:pt idx="765">
                  <c:v>142</c:v>
                </c:pt>
                <c:pt idx="766">
                  <c:v>144</c:v>
                </c:pt>
                <c:pt idx="767">
                  <c:v>150</c:v>
                </c:pt>
                <c:pt idx="768">
                  <c:v>145</c:v>
                </c:pt>
                <c:pt idx="769">
                  <c:v>135</c:v>
                </c:pt>
                <c:pt idx="770">
                  <c:v>134</c:v>
                </c:pt>
                <c:pt idx="771">
                  <c:v>130</c:v>
                </c:pt>
                <c:pt idx="772">
                  <c:v>134</c:v>
                </c:pt>
                <c:pt idx="773">
                  <c:v>141</c:v>
                </c:pt>
                <c:pt idx="774">
                  <c:v>131</c:v>
                </c:pt>
                <c:pt idx="775">
                  <c:v>132</c:v>
                </c:pt>
                <c:pt idx="776">
                  <c:v>131</c:v>
                </c:pt>
                <c:pt idx="777">
                  <c:v>135</c:v>
                </c:pt>
                <c:pt idx="778">
                  <c:v>134</c:v>
                </c:pt>
                <c:pt idx="779">
                  <c:v>139</c:v>
                </c:pt>
                <c:pt idx="780">
                  <c:v>142</c:v>
                </c:pt>
                <c:pt idx="781">
                  <c:v>144</c:v>
                </c:pt>
                <c:pt idx="782">
                  <c:v>135</c:v>
                </c:pt>
                <c:pt idx="783">
                  <c:v>132</c:v>
                </c:pt>
                <c:pt idx="784">
                  <c:v>119</c:v>
                </c:pt>
                <c:pt idx="785">
                  <c:v>117</c:v>
                </c:pt>
                <c:pt idx="786">
                  <c:v>127</c:v>
                </c:pt>
                <c:pt idx="787">
                  <c:v>133</c:v>
                </c:pt>
                <c:pt idx="788">
                  <c:v>124</c:v>
                </c:pt>
                <c:pt idx="789">
                  <c:v>124</c:v>
                </c:pt>
                <c:pt idx="790">
                  <c:v>116</c:v>
                </c:pt>
                <c:pt idx="791">
                  <c:v>115</c:v>
                </c:pt>
                <c:pt idx="792">
                  <c:v>125</c:v>
                </c:pt>
                <c:pt idx="793">
                  <c:v>131</c:v>
                </c:pt>
                <c:pt idx="794">
                  <c:v>142</c:v>
                </c:pt>
                <c:pt idx="795">
                  <c:v>137</c:v>
                </c:pt>
                <c:pt idx="796">
                  <c:v>137</c:v>
                </c:pt>
                <c:pt idx="797">
                  <c:v>142</c:v>
                </c:pt>
                <c:pt idx="798">
                  <c:v>158</c:v>
                </c:pt>
                <c:pt idx="799">
                  <c:v>149</c:v>
                </c:pt>
                <c:pt idx="800">
                  <c:v>147</c:v>
                </c:pt>
                <c:pt idx="801">
                  <c:v>142</c:v>
                </c:pt>
                <c:pt idx="802">
                  <c:v>135</c:v>
                </c:pt>
                <c:pt idx="803">
                  <c:v>142</c:v>
                </c:pt>
                <c:pt idx="804">
                  <c:v>133</c:v>
                </c:pt>
                <c:pt idx="805">
                  <c:v>135</c:v>
                </c:pt>
                <c:pt idx="806">
                  <c:v>136</c:v>
                </c:pt>
                <c:pt idx="807">
                  <c:v>127</c:v>
                </c:pt>
                <c:pt idx="808">
                  <c:v>129</c:v>
                </c:pt>
                <c:pt idx="809">
                  <c:v>130</c:v>
                </c:pt>
                <c:pt idx="810">
                  <c:v>133</c:v>
                </c:pt>
                <c:pt idx="811">
                  <c:v>142</c:v>
                </c:pt>
                <c:pt idx="812">
                  <c:v>146</c:v>
                </c:pt>
                <c:pt idx="813">
                  <c:v>149</c:v>
                </c:pt>
                <c:pt idx="814">
                  <c:v>157</c:v>
                </c:pt>
                <c:pt idx="815">
                  <c:v>161</c:v>
                </c:pt>
                <c:pt idx="816">
                  <c:v>169</c:v>
                </c:pt>
                <c:pt idx="817">
                  <c:v>170</c:v>
                </c:pt>
                <c:pt idx="818">
                  <c:v>167</c:v>
                </c:pt>
                <c:pt idx="819">
                  <c:v>178</c:v>
                </c:pt>
                <c:pt idx="820">
                  <c:v>187</c:v>
                </c:pt>
                <c:pt idx="821">
                  <c:v>186</c:v>
                </c:pt>
                <c:pt idx="822">
                  <c:v>186</c:v>
                </c:pt>
                <c:pt idx="823">
                  <c:v>179</c:v>
                </c:pt>
                <c:pt idx="824">
                  <c:v>174</c:v>
                </c:pt>
                <c:pt idx="825">
                  <c:v>170</c:v>
                </c:pt>
                <c:pt idx="826">
                  <c:v>168</c:v>
                </c:pt>
                <c:pt idx="827">
                  <c:v>164</c:v>
                </c:pt>
                <c:pt idx="828">
                  <c:v>160</c:v>
                </c:pt>
                <c:pt idx="829">
                  <c:v>159</c:v>
                </c:pt>
                <c:pt idx="830">
                  <c:v>158</c:v>
                </c:pt>
                <c:pt idx="831">
                  <c:v>148</c:v>
                </c:pt>
                <c:pt idx="832">
                  <c:v>144</c:v>
                </c:pt>
                <c:pt idx="833">
                  <c:v>148</c:v>
                </c:pt>
                <c:pt idx="834">
                  <c:v>153</c:v>
                </c:pt>
                <c:pt idx="835">
                  <c:v>154</c:v>
                </c:pt>
                <c:pt idx="836">
                  <c:v>158</c:v>
                </c:pt>
                <c:pt idx="837">
                  <c:v>156</c:v>
                </c:pt>
                <c:pt idx="838">
                  <c:v>149</c:v>
                </c:pt>
                <c:pt idx="839">
                  <c:v>158</c:v>
                </c:pt>
                <c:pt idx="840">
                  <c:v>149</c:v>
                </c:pt>
                <c:pt idx="841">
                  <c:v>154</c:v>
                </c:pt>
                <c:pt idx="842">
                  <c:v>152</c:v>
                </c:pt>
                <c:pt idx="843">
                  <c:v>165</c:v>
                </c:pt>
                <c:pt idx="844">
                  <c:v>152</c:v>
                </c:pt>
                <c:pt idx="845">
                  <c:v>148</c:v>
                </c:pt>
                <c:pt idx="846">
                  <c:v>155</c:v>
                </c:pt>
                <c:pt idx="847">
                  <c:v>155</c:v>
                </c:pt>
                <c:pt idx="848">
                  <c:v>160</c:v>
                </c:pt>
                <c:pt idx="849">
                  <c:v>158</c:v>
                </c:pt>
                <c:pt idx="850">
                  <c:v>161</c:v>
                </c:pt>
                <c:pt idx="851">
                  <c:v>160</c:v>
                </c:pt>
                <c:pt idx="852">
                  <c:v>161</c:v>
                </c:pt>
                <c:pt idx="853">
                  <c:v>157</c:v>
                </c:pt>
                <c:pt idx="854">
                  <c:v>152</c:v>
                </c:pt>
                <c:pt idx="855">
                  <c:v>153</c:v>
                </c:pt>
                <c:pt idx="856">
                  <c:v>148</c:v>
                </c:pt>
                <c:pt idx="857">
                  <c:v>154</c:v>
                </c:pt>
                <c:pt idx="858">
                  <c:v>153</c:v>
                </c:pt>
                <c:pt idx="859">
                  <c:v>158</c:v>
                </c:pt>
                <c:pt idx="860">
                  <c:v>147</c:v>
                </c:pt>
                <c:pt idx="861">
                  <c:v>145</c:v>
                </c:pt>
                <c:pt idx="862">
                  <c:v>137</c:v>
                </c:pt>
                <c:pt idx="863">
                  <c:v>142</c:v>
                </c:pt>
                <c:pt idx="864">
                  <c:v>144</c:v>
                </c:pt>
                <c:pt idx="865">
                  <c:v>155</c:v>
                </c:pt>
                <c:pt idx="866">
                  <c:v>155</c:v>
                </c:pt>
                <c:pt idx="867">
                  <c:v>158</c:v>
                </c:pt>
                <c:pt idx="868">
                  <c:v>161</c:v>
                </c:pt>
                <c:pt idx="869">
                  <c:v>169</c:v>
                </c:pt>
                <c:pt idx="870">
                  <c:v>162</c:v>
                </c:pt>
                <c:pt idx="871">
                  <c:v>165</c:v>
                </c:pt>
                <c:pt idx="872">
                  <c:v>157</c:v>
                </c:pt>
                <c:pt idx="873">
                  <c:v>148</c:v>
                </c:pt>
                <c:pt idx="874">
                  <c:v>156</c:v>
                </c:pt>
                <c:pt idx="875">
                  <c:v>149</c:v>
                </c:pt>
                <c:pt idx="876">
                  <c:v>158</c:v>
                </c:pt>
                <c:pt idx="877">
                  <c:v>158</c:v>
                </c:pt>
                <c:pt idx="878">
                  <c:v>157</c:v>
                </c:pt>
                <c:pt idx="879">
                  <c:v>153</c:v>
                </c:pt>
                <c:pt idx="880">
                  <c:v>156</c:v>
                </c:pt>
                <c:pt idx="881">
                  <c:v>159</c:v>
                </c:pt>
                <c:pt idx="882">
                  <c:v>162</c:v>
                </c:pt>
                <c:pt idx="883">
                  <c:v>163</c:v>
                </c:pt>
                <c:pt idx="884">
                  <c:v>170</c:v>
                </c:pt>
                <c:pt idx="885">
                  <c:v>168</c:v>
                </c:pt>
                <c:pt idx="886">
                  <c:v>177</c:v>
                </c:pt>
                <c:pt idx="887">
                  <c:v>168</c:v>
                </c:pt>
                <c:pt idx="888">
                  <c:v>168</c:v>
                </c:pt>
                <c:pt idx="889">
                  <c:v>171</c:v>
                </c:pt>
                <c:pt idx="890">
                  <c:v>170</c:v>
                </c:pt>
                <c:pt idx="891">
                  <c:v>168</c:v>
                </c:pt>
                <c:pt idx="892">
                  <c:v>174</c:v>
                </c:pt>
                <c:pt idx="893">
                  <c:v>169</c:v>
                </c:pt>
                <c:pt idx="894">
                  <c:v>166</c:v>
                </c:pt>
                <c:pt idx="895">
                  <c:v>170</c:v>
                </c:pt>
                <c:pt idx="896">
                  <c:v>163</c:v>
                </c:pt>
                <c:pt idx="897">
                  <c:v>165</c:v>
                </c:pt>
                <c:pt idx="898">
                  <c:v>161</c:v>
                </c:pt>
                <c:pt idx="899">
                  <c:v>169</c:v>
                </c:pt>
                <c:pt idx="900">
                  <c:v>167</c:v>
                </c:pt>
                <c:pt idx="901">
                  <c:v>178</c:v>
                </c:pt>
                <c:pt idx="902">
                  <c:v>179</c:v>
                </c:pt>
                <c:pt idx="903">
                  <c:v>190</c:v>
                </c:pt>
                <c:pt idx="904">
                  <c:v>179</c:v>
                </c:pt>
                <c:pt idx="905">
                  <c:v>186</c:v>
                </c:pt>
                <c:pt idx="906">
                  <c:v>177</c:v>
                </c:pt>
                <c:pt idx="907">
                  <c:v>173</c:v>
                </c:pt>
                <c:pt idx="908">
                  <c:v>178</c:v>
                </c:pt>
                <c:pt idx="909">
                  <c:v>182</c:v>
                </c:pt>
                <c:pt idx="910">
                  <c:v>184</c:v>
                </c:pt>
                <c:pt idx="911">
                  <c:v>183</c:v>
                </c:pt>
                <c:pt idx="912">
                  <c:v>177</c:v>
                </c:pt>
                <c:pt idx="913">
                  <c:v>172</c:v>
                </c:pt>
                <c:pt idx="914">
                  <c:v>177</c:v>
                </c:pt>
                <c:pt idx="915">
                  <c:v>185</c:v>
                </c:pt>
                <c:pt idx="916">
                  <c:v>187</c:v>
                </c:pt>
                <c:pt idx="917">
                  <c:v>193</c:v>
                </c:pt>
                <c:pt idx="918">
                  <c:v>197</c:v>
                </c:pt>
                <c:pt idx="919">
                  <c:v>189</c:v>
                </c:pt>
                <c:pt idx="920">
                  <c:v>198</c:v>
                </c:pt>
                <c:pt idx="921">
                  <c:v>189</c:v>
                </c:pt>
                <c:pt idx="922">
                  <c:v>180</c:v>
                </c:pt>
                <c:pt idx="923">
                  <c:v>178</c:v>
                </c:pt>
                <c:pt idx="924">
                  <c:v>171</c:v>
                </c:pt>
                <c:pt idx="925">
                  <c:v>170</c:v>
                </c:pt>
                <c:pt idx="926">
                  <c:v>173</c:v>
                </c:pt>
                <c:pt idx="927">
                  <c:v>173</c:v>
                </c:pt>
                <c:pt idx="928">
                  <c:v>169</c:v>
                </c:pt>
                <c:pt idx="929">
                  <c:v>155</c:v>
                </c:pt>
                <c:pt idx="930">
                  <c:v>150</c:v>
                </c:pt>
                <c:pt idx="931">
                  <c:v>146</c:v>
                </c:pt>
                <c:pt idx="932">
                  <c:v>148</c:v>
                </c:pt>
                <c:pt idx="933">
                  <c:v>146</c:v>
                </c:pt>
                <c:pt idx="934">
                  <c:v>141</c:v>
                </c:pt>
                <c:pt idx="935">
                  <c:v>146</c:v>
                </c:pt>
                <c:pt idx="936">
                  <c:v>149</c:v>
                </c:pt>
                <c:pt idx="937">
                  <c:v>157</c:v>
                </c:pt>
                <c:pt idx="938">
                  <c:v>157</c:v>
                </c:pt>
                <c:pt idx="939">
                  <c:v>168</c:v>
                </c:pt>
                <c:pt idx="940">
                  <c:v>181</c:v>
                </c:pt>
                <c:pt idx="941">
                  <c:v>189</c:v>
                </c:pt>
                <c:pt idx="942">
                  <c:v>199</c:v>
                </c:pt>
                <c:pt idx="943">
                  <c:v>197</c:v>
                </c:pt>
                <c:pt idx="944">
                  <c:v>207</c:v>
                </c:pt>
                <c:pt idx="945">
                  <c:v>220</c:v>
                </c:pt>
                <c:pt idx="946">
                  <c:v>223</c:v>
                </c:pt>
                <c:pt idx="947">
                  <c:v>215</c:v>
                </c:pt>
                <c:pt idx="948">
                  <c:v>202</c:v>
                </c:pt>
                <c:pt idx="949">
                  <c:v>205</c:v>
                </c:pt>
                <c:pt idx="950">
                  <c:v>203</c:v>
                </c:pt>
                <c:pt idx="951">
                  <c:v>209</c:v>
                </c:pt>
                <c:pt idx="952">
                  <c:v>215</c:v>
                </c:pt>
                <c:pt idx="953">
                  <c:v>216</c:v>
                </c:pt>
                <c:pt idx="954">
                  <c:v>227</c:v>
                </c:pt>
                <c:pt idx="955">
                  <c:v>231</c:v>
                </c:pt>
                <c:pt idx="956">
                  <c:v>241</c:v>
                </c:pt>
                <c:pt idx="957">
                  <c:v>265</c:v>
                </c:pt>
                <c:pt idx="958">
                  <c:v>275</c:v>
                </c:pt>
                <c:pt idx="959">
                  <c:v>264</c:v>
                </c:pt>
                <c:pt idx="960">
                  <c:v>257</c:v>
                </c:pt>
                <c:pt idx="961">
                  <c:v>237</c:v>
                </c:pt>
                <c:pt idx="962">
                  <c:v>243</c:v>
                </c:pt>
                <c:pt idx="963">
                  <c:v>235</c:v>
                </c:pt>
                <c:pt idx="964">
                  <c:v>243</c:v>
                </c:pt>
                <c:pt idx="965">
                  <c:v>241</c:v>
                </c:pt>
                <c:pt idx="966">
                  <c:v>247</c:v>
                </c:pt>
                <c:pt idx="967">
                  <c:v>237</c:v>
                </c:pt>
                <c:pt idx="968">
                  <c:v>197</c:v>
                </c:pt>
                <c:pt idx="969">
                  <c:v>206</c:v>
                </c:pt>
                <c:pt idx="970">
                  <c:v>215</c:v>
                </c:pt>
                <c:pt idx="971">
                  <c:v>219</c:v>
                </c:pt>
                <c:pt idx="972">
                  <c:v>226</c:v>
                </c:pt>
                <c:pt idx="973">
                  <c:v>238</c:v>
                </c:pt>
                <c:pt idx="974">
                  <c:v>249</c:v>
                </c:pt>
                <c:pt idx="975">
                  <c:v>255</c:v>
                </c:pt>
                <c:pt idx="976">
                  <c:v>253</c:v>
                </c:pt>
                <c:pt idx="977">
                  <c:v>264</c:v>
                </c:pt>
                <c:pt idx="978">
                  <c:v>259</c:v>
                </c:pt>
                <c:pt idx="979">
                  <c:v>259</c:v>
                </c:pt>
                <c:pt idx="980">
                  <c:v>254</c:v>
                </c:pt>
                <c:pt idx="981">
                  <c:v>259</c:v>
                </c:pt>
                <c:pt idx="982">
                  <c:v>259</c:v>
                </c:pt>
                <c:pt idx="983">
                  <c:v>260</c:v>
                </c:pt>
                <c:pt idx="984">
                  <c:v>265</c:v>
                </c:pt>
                <c:pt idx="985">
                  <c:v>265</c:v>
                </c:pt>
                <c:pt idx="986">
                  <c:v>281</c:v>
                </c:pt>
                <c:pt idx="987">
                  <c:v>285</c:v>
                </c:pt>
                <c:pt idx="988">
                  <c:v>294</c:v>
                </c:pt>
                <c:pt idx="989">
                  <c:v>302</c:v>
                </c:pt>
                <c:pt idx="990">
                  <c:v>295</c:v>
                </c:pt>
                <c:pt idx="991">
                  <c:v>296</c:v>
                </c:pt>
                <c:pt idx="992">
                  <c:v>299</c:v>
                </c:pt>
                <c:pt idx="993">
                  <c:v>302</c:v>
                </c:pt>
                <c:pt idx="994">
                  <c:v>305</c:v>
                </c:pt>
                <c:pt idx="995">
                  <c:v>315</c:v>
                </c:pt>
                <c:pt idx="996">
                  <c:v>330</c:v>
                </c:pt>
                <c:pt idx="997">
                  <c:v>315</c:v>
                </c:pt>
                <c:pt idx="998">
                  <c:v>311</c:v>
                </c:pt>
                <c:pt idx="999">
                  <c:v>310</c:v>
                </c:pt>
                <c:pt idx="1000">
                  <c:v>310</c:v>
                </c:pt>
                <c:pt idx="1001">
                  <c:v>299</c:v>
                </c:pt>
                <c:pt idx="1002">
                  <c:v>295</c:v>
                </c:pt>
                <c:pt idx="1003">
                  <c:v>288</c:v>
                </c:pt>
                <c:pt idx="1004">
                  <c:v>284</c:v>
                </c:pt>
                <c:pt idx="1005">
                  <c:v>291</c:v>
                </c:pt>
                <c:pt idx="1006">
                  <c:v>289</c:v>
                </c:pt>
                <c:pt idx="1007">
                  <c:v>291</c:v>
                </c:pt>
                <c:pt idx="1008">
                  <c:v>273</c:v>
                </c:pt>
                <c:pt idx="1009">
                  <c:v>289</c:v>
                </c:pt>
                <c:pt idx="1010">
                  <c:v>297</c:v>
                </c:pt>
                <c:pt idx="1011">
                  <c:v>289</c:v>
                </c:pt>
                <c:pt idx="1012">
                  <c:v>282</c:v>
                </c:pt>
                <c:pt idx="1013">
                  <c:v>278</c:v>
                </c:pt>
                <c:pt idx="1014">
                  <c:v>279</c:v>
                </c:pt>
                <c:pt idx="1015">
                  <c:v>278</c:v>
                </c:pt>
                <c:pt idx="1016">
                  <c:v>279</c:v>
                </c:pt>
                <c:pt idx="1017">
                  <c:v>269</c:v>
                </c:pt>
                <c:pt idx="1018">
                  <c:v>275</c:v>
                </c:pt>
                <c:pt idx="1019">
                  <c:v>255</c:v>
                </c:pt>
                <c:pt idx="1020">
                  <c:v>264</c:v>
                </c:pt>
                <c:pt idx="1021">
                  <c:v>254</c:v>
                </c:pt>
                <c:pt idx="1022">
                  <c:v>267</c:v>
                </c:pt>
                <c:pt idx="1023">
                  <c:v>278</c:v>
                </c:pt>
                <c:pt idx="1024">
                  <c:v>290</c:v>
                </c:pt>
                <c:pt idx="1025">
                  <c:v>287</c:v>
                </c:pt>
                <c:pt idx="1026">
                  <c:v>282</c:v>
                </c:pt>
                <c:pt idx="1027">
                  <c:v>281</c:v>
                </c:pt>
                <c:pt idx="1028">
                  <c:v>271</c:v>
                </c:pt>
                <c:pt idx="1029">
                  <c:v>283</c:v>
                </c:pt>
                <c:pt idx="1030">
                  <c:v>282</c:v>
                </c:pt>
                <c:pt idx="1031">
                  <c:v>292</c:v>
                </c:pt>
                <c:pt idx="1032">
                  <c:v>283</c:v>
                </c:pt>
                <c:pt idx="1033">
                  <c:v>282</c:v>
                </c:pt>
                <c:pt idx="1034">
                  <c:v>282</c:v>
                </c:pt>
                <c:pt idx="1035">
                  <c:v>276</c:v>
                </c:pt>
                <c:pt idx="1036">
                  <c:v>287</c:v>
                </c:pt>
                <c:pt idx="1037">
                  <c:v>288</c:v>
                </c:pt>
                <c:pt idx="1038">
                  <c:v>291</c:v>
                </c:pt>
                <c:pt idx="1039">
                  <c:v>285</c:v>
                </c:pt>
                <c:pt idx="1040">
                  <c:v>271</c:v>
                </c:pt>
                <c:pt idx="1041">
                  <c:v>281</c:v>
                </c:pt>
                <c:pt idx="1042">
                  <c:v>274</c:v>
                </c:pt>
                <c:pt idx="1043">
                  <c:v>284</c:v>
                </c:pt>
                <c:pt idx="1044">
                  <c:v>287</c:v>
                </c:pt>
                <c:pt idx="1045">
                  <c:v>296</c:v>
                </c:pt>
                <c:pt idx="1046">
                  <c:v>306</c:v>
                </c:pt>
                <c:pt idx="1047">
                  <c:v>305</c:v>
                </c:pt>
                <c:pt idx="1048">
                  <c:v>309</c:v>
                </c:pt>
                <c:pt idx="1049">
                  <c:v>310</c:v>
                </c:pt>
                <c:pt idx="1050">
                  <c:v>300</c:v>
                </c:pt>
                <c:pt idx="1051">
                  <c:v>294</c:v>
                </c:pt>
                <c:pt idx="1052">
                  <c:v>298</c:v>
                </c:pt>
                <c:pt idx="1053">
                  <c:v>305</c:v>
                </c:pt>
                <c:pt idx="1054">
                  <c:v>311</c:v>
                </c:pt>
                <c:pt idx="1055">
                  <c:v>318</c:v>
                </c:pt>
                <c:pt idx="1056">
                  <c:v>319</c:v>
                </c:pt>
                <c:pt idx="1057">
                  <c:v>320</c:v>
                </c:pt>
                <c:pt idx="1058">
                  <c:v>326</c:v>
                </c:pt>
                <c:pt idx="1059">
                  <c:v>335</c:v>
                </c:pt>
                <c:pt idx="1060">
                  <c:v>337</c:v>
                </c:pt>
                <c:pt idx="1061">
                  <c:v>337</c:v>
                </c:pt>
                <c:pt idx="1062">
                  <c:v>343</c:v>
                </c:pt>
                <c:pt idx="1063">
                  <c:v>354</c:v>
                </c:pt>
                <c:pt idx="1064">
                  <c:v>340</c:v>
                </c:pt>
                <c:pt idx="1065">
                  <c:v>342</c:v>
                </c:pt>
                <c:pt idx="1066">
                  <c:v>343</c:v>
                </c:pt>
                <c:pt idx="1067">
                  <c:v>325</c:v>
                </c:pt>
                <c:pt idx="1068">
                  <c:v>316</c:v>
                </c:pt>
                <c:pt idx="1069">
                  <c:v>327</c:v>
                </c:pt>
                <c:pt idx="1070">
                  <c:v>323</c:v>
                </c:pt>
                <c:pt idx="1071">
                  <c:v>318</c:v>
                </c:pt>
                <c:pt idx="1072">
                  <c:v>324</c:v>
                </c:pt>
                <c:pt idx="1073">
                  <c:v>324</c:v>
                </c:pt>
                <c:pt idx="1074">
                  <c:v>339</c:v>
                </c:pt>
                <c:pt idx="1075">
                  <c:v>333</c:v>
                </c:pt>
                <c:pt idx="1076">
                  <c:v>337</c:v>
                </c:pt>
                <c:pt idx="1077">
                  <c:v>337</c:v>
                </c:pt>
                <c:pt idx="1078">
                  <c:v>343</c:v>
                </c:pt>
                <c:pt idx="1079">
                  <c:v>341</c:v>
                </c:pt>
                <c:pt idx="1080">
                  <c:v>350</c:v>
                </c:pt>
                <c:pt idx="1081">
                  <c:v>362</c:v>
                </c:pt>
                <c:pt idx="1082">
                  <c:v>355</c:v>
                </c:pt>
                <c:pt idx="1083">
                  <c:v>355</c:v>
                </c:pt>
                <c:pt idx="1084">
                  <c:v>360</c:v>
                </c:pt>
                <c:pt idx="1085">
                  <c:v>357</c:v>
                </c:pt>
                <c:pt idx="1086">
                  <c:v>361</c:v>
                </c:pt>
                <c:pt idx="1087">
                  <c:v>381</c:v>
                </c:pt>
                <c:pt idx="1088">
                  <c:v>386</c:v>
                </c:pt>
                <c:pt idx="1089">
                  <c:v>390</c:v>
                </c:pt>
                <c:pt idx="1090">
                  <c:v>385</c:v>
                </c:pt>
                <c:pt idx="1091">
                  <c:v>389</c:v>
                </c:pt>
                <c:pt idx="1092">
                  <c:v>384</c:v>
                </c:pt>
                <c:pt idx="1093">
                  <c:v>375</c:v>
                </c:pt>
                <c:pt idx="1094">
                  <c:v>373</c:v>
                </c:pt>
                <c:pt idx="1095">
                  <c:v>370</c:v>
                </c:pt>
                <c:pt idx="1096">
                  <c:v>385</c:v>
                </c:pt>
                <c:pt idx="1097">
                  <c:v>393</c:v>
                </c:pt>
                <c:pt idx="1098">
                  <c:v>392</c:v>
                </c:pt>
                <c:pt idx="1099">
                  <c:v>387</c:v>
                </c:pt>
                <c:pt idx="1100">
                  <c:v>395</c:v>
                </c:pt>
                <c:pt idx="1101">
                  <c:v>395</c:v>
                </c:pt>
                <c:pt idx="1102">
                  <c:v>416</c:v>
                </c:pt>
                <c:pt idx="1103">
                  <c:v>416</c:v>
                </c:pt>
                <c:pt idx="1104">
                  <c:v>413</c:v>
                </c:pt>
                <c:pt idx="1105">
                  <c:v>417</c:v>
                </c:pt>
                <c:pt idx="1106">
                  <c:v>423</c:v>
                </c:pt>
                <c:pt idx="1107">
                  <c:v>422</c:v>
                </c:pt>
                <c:pt idx="1108">
                  <c:v>429</c:v>
                </c:pt>
                <c:pt idx="1109">
                  <c:v>428</c:v>
                </c:pt>
                <c:pt idx="1110">
                  <c:v>423</c:v>
                </c:pt>
                <c:pt idx="1111">
                  <c:v>408</c:v>
                </c:pt>
                <c:pt idx="1112">
                  <c:v>442</c:v>
                </c:pt>
                <c:pt idx="1113">
                  <c:v>429</c:v>
                </c:pt>
                <c:pt idx="1114">
                  <c:v>419</c:v>
                </c:pt>
                <c:pt idx="1115">
                  <c:v>412</c:v>
                </c:pt>
                <c:pt idx="1116">
                  <c:v>413</c:v>
                </c:pt>
                <c:pt idx="1117">
                  <c:v>401</c:v>
                </c:pt>
                <c:pt idx="1118">
                  <c:v>387</c:v>
                </c:pt>
                <c:pt idx="1119">
                  <c:v>364</c:v>
                </c:pt>
                <c:pt idx="1120">
                  <c:v>346</c:v>
                </c:pt>
                <c:pt idx="1121">
                  <c:v>341</c:v>
                </c:pt>
                <c:pt idx="1122">
                  <c:v>324</c:v>
                </c:pt>
                <c:pt idx="1123">
                  <c:v>318</c:v>
                </c:pt>
                <c:pt idx="1124">
                  <c:v>309</c:v>
                </c:pt>
                <c:pt idx="1125">
                  <c:v>283</c:v>
                </c:pt>
                <c:pt idx="1126">
                  <c:v>273</c:v>
                </c:pt>
                <c:pt idx="1127">
                  <c:v>269</c:v>
                </c:pt>
                <c:pt idx="1128">
                  <c:v>260</c:v>
                </c:pt>
                <c:pt idx="1129">
                  <c:v>241</c:v>
                </c:pt>
                <c:pt idx="1130">
                  <c:v>228</c:v>
                </c:pt>
                <c:pt idx="1131">
                  <c:v>215</c:v>
                </c:pt>
                <c:pt idx="1132">
                  <c:v>217</c:v>
                </c:pt>
                <c:pt idx="1133">
                  <c:v>224</c:v>
                </c:pt>
                <c:pt idx="1134">
                  <c:v>224</c:v>
                </c:pt>
                <c:pt idx="1135">
                  <c:v>205</c:v>
                </c:pt>
                <c:pt idx="1136">
                  <c:v>202</c:v>
                </c:pt>
                <c:pt idx="1137">
                  <c:v>196</c:v>
                </c:pt>
                <c:pt idx="1138">
                  <c:v>190</c:v>
                </c:pt>
                <c:pt idx="1139">
                  <c:v>181</c:v>
                </c:pt>
                <c:pt idx="1140">
                  <c:v>180</c:v>
                </c:pt>
                <c:pt idx="1141">
                  <c:v>187</c:v>
                </c:pt>
                <c:pt idx="1142">
                  <c:v>179</c:v>
                </c:pt>
                <c:pt idx="1143">
                  <c:v>183</c:v>
                </c:pt>
                <c:pt idx="1144">
                  <c:v>196</c:v>
                </c:pt>
                <c:pt idx="1145">
                  <c:v>219</c:v>
                </c:pt>
                <c:pt idx="1146">
                  <c:v>229</c:v>
                </c:pt>
                <c:pt idx="1147">
                  <c:v>234</c:v>
                </c:pt>
                <c:pt idx="1148">
                  <c:v>244</c:v>
                </c:pt>
                <c:pt idx="1149">
                  <c:v>257</c:v>
                </c:pt>
                <c:pt idx="1150">
                  <c:v>261</c:v>
                </c:pt>
                <c:pt idx="1151">
                  <c:v>277</c:v>
                </c:pt>
                <c:pt idx="1152">
                  <c:v>272</c:v>
                </c:pt>
                <c:pt idx="1153">
                  <c:v>280</c:v>
                </c:pt>
                <c:pt idx="1154">
                  <c:v>286</c:v>
                </c:pt>
                <c:pt idx="1155">
                  <c:v>295</c:v>
                </c:pt>
                <c:pt idx="1156">
                  <c:v>288</c:v>
                </c:pt>
                <c:pt idx="1157">
                  <c:v>293</c:v>
                </c:pt>
                <c:pt idx="1158">
                  <c:v>297</c:v>
                </c:pt>
                <c:pt idx="1159">
                  <c:v>303</c:v>
                </c:pt>
                <c:pt idx="1160">
                  <c:v>305</c:v>
                </c:pt>
                <c:pt idx="1161">
                  <c:v>309</c:v>
                </c:pt>
                <c:pt idx="1162">
                  <c:v>312</c:v>
                </c:pt>
                <c:pt idx="1163">
                  <c:v>330</c:v>
                </c:pt>
                <c:pt idx="1164">
                  <c:v>332</c:v>
                </c:pt>
                <c:pt idx="1165">
                  <c:v>361</c:v>
                </c:pt>
                <c:pt idx="1166">
                  <c:v>375</c:v>
                </c:pt>
                <c:pt idx="1167">
                  <c:v>379</c:v>
                </c:pt>
                <c:pt idx="1168">
                  <c:v>383</c:v>
                </c:pt>
                <c:pt idx="1169">
                  <c:v>393</c:v>
                </c:pt>
                <c:pt idx="1170">
                  <c:v>409</c:v>
                </c:pt>
                <c:pt idx="1171">
                  <c:v>416</c:v>
                </c:pt>
                <c:pt idx="1172">
                  <c:v>418</c:v>
                </c:pt>
                <c:pt idx="1173">
                  <c:v>427</c:v>
                </c:pt>
                <c:pt idx="1174">
                  <c:v>425</c:v>
                </c:pt>
                <c:pt idx="1175">
                  <c:v>437</c:v>
                </c:pt>
                <c:pt idx="1176">
                  <c:v>444</c:v>
                </c:pt>
                <c:pt idx="1177">
                  <c:v>445</c:v>
                </c:pt>
                <c:pt idx="1178">
                  <c:v>443</c:v>
                </c:pt>
                <c:pt idx="1179">
                  <c:v>440</c:v>
                </c:pt>
                <c:pt idx="1180">
                  <c:v>456</c:v>
                </c:pt>
                <c:pt idx="1181">
                  <c:v>456</c:v>
                </c:pt>
                <c:pt idx="1182">
                  <c:v>466</c:v>
                </c:pt>
                <c:pt idx="1183">
                  <c:v>474</c:v>
                </c:pt>
                <c:pt idx="1184">
                  <c:v>489</c:v>
                </c:pt>
                <c:pt idx="1185">
                  <c:v>502</c:v>
                </c:pt>
                <c:pt idx="1186">
                  <c:v>505</c:v>
                </c:pt>
                <c:pt idx="1187">
                  <c:v>506</c:v>
                </c:pt>
                <c:pt idx="1188">
                  <c:v>514</c:v>
                </c:pt>
                <c:pt idx="1189">
                  <c:v>513</c:v>
                </c:pt>
                <c:pt idx="1190">
                  <c:v>528</c:v>
                </c:pt>
                <c:pt idx="1191">
                  <c:v>544</c:v>
                </c:pt>
                <c:pt idx="1192">
                  <c:v>538</c:v>
                </c:pt>
                <c:pt idx="1193">
                  <c:v>555</c:v>
                </c:pt>
                <c:pt idx="1194">
                  <c:v>545</c:v>
                </c:pt>
                <c:pt idx="1195">
                  <c:v>561</c:v>
                </c:pt>
                <c:pt idx="1196">
                  <c:v>574</c:v>
                </c:pt>
                <c:pt idx="1197">
                  <c:v>583</c:v>
                </c:pt>
                <c:pt idx="1198">
                  <c:v>587</c:v>
                </c:pt>
                <c:pt idx="1199">
                  <c:v>592</c:v>
                </c:pt>
                <c:pt idx="1200">
                  <c:v>580</c:v>
                </c:pt>
                <c:pt idx="1201">
                  <c:v>591</c:v>
                </c:pt>
                <c:pt idx="1202">
                  <c:v>603</c:v>
                </c:pt>
                <c:pt idx="1203">
                  <c:v>611</c:v>
                </c:pt>
                <c:pt idx="1204">
                  <c:v>636</c:v>
                </c:pt>
                <c:pt idx="1205">
                  <c:v>655</c:v>
                </c:pt>
                <c:pt idx="1206">
                  <c:v>672</c:v>
                </c:pt>
                <c:pt idx="1207">
                  <c:v>665</c:v>
                </c:pt>
                <c:pt idx="1208">
                  <c:v>663</c:v>
                </c:pt>
                <c:pt idx="1209">
                  <c:v>670</c:v>
                </c:pt>
                <c:pt idx="1210">
                  <c:v>673</c:v>
                </c:pt>
                <c:pt idx="1211">
                  <c:v>687</c:v>
                </c:pt>
                <c:pt idx="1212">
                  <c:v>690</c:v>
                </c:pt>
                <c:pt idx="1213">
                  <c:v>695</c:v>
                </c:pt>
                <c:pt idx="1214">
                  <c:v>695</c:v>
                </c:pt>
                <c:pt idx="1215">
                  <c:v>696</c:v>
                </c:pt>
                <c:pt idx="1216">
                  <c:v>718</c:v>
                </c:pt>
                <c:pt idx="1217">
                  <c:v>720</c:v>
                </c:pt>
                <c:pt idx="1218">
                  <c:v>731</c:v>
                </c:pt>
                <c:pt idx="1219">
                  <c:v>724</c:v>
                </c:pt>
                <c:pt idx="1220">
                  <c:v>742</c:v>
                </c:pt>
                <c:pt idx="1221">
                  <c:v>763</c:v>
                </c:pt>
                <c:pt idx="1222">
                  <c:v>756</c:v>
                </c:pt>
                <c:pt idx="1223">
                  <c:v>771</c:v>
                </c:pt>
                <c:pt idx="1224">
                  <c:v>765</c:v>
                </c:pt>
                <c:pt idx="1225">
                  <c:v>777</c:v>
                </c:pt>
                <c:pt idx="1226">
                  <c:v>789</c:v>
                </c:pt>
                <c:pt idx="1227">
                  <c:v>798</c:v>
                </c:pt>
                <c:pt idx="1228">
                  <c:v>809</c:v>
                </c:pt>
                <c:pt idx="1229">
                  <c:v>818</c:v>
                </c:pt>
                <c:pt idx="1230">
                  <c:v>805</c:v>
                </c:pt>
                <c:pt idx="1231">
                  <c:v>798</c:v>
                </c:pt>
                <c:pt idx="1232">
                  <c:v>783</c:v>
                </c:pt>
                <c:pt idx="1233">
                  <c:v>801</c:v>
                </c:pt>
                <c:pt idx="1234">
                  <c:v>827</c:v>
                </c:pt>
                <c:pt idx="1235">
                  <c:v>839</c:v>
                </c:pt>
                <c:pt idx="1236">
                  <c:v>851</c:v>
                </c:pt>
                <c:pt idx="1237">
                  <c:v>877</c:v>
                </c:pt>
                <c:pt idx="1238">
                  <c:v>886</c:v>
                </c:pt>
                <c:pt idx="1239">
                  <c:v>880</c:v>
                </c:pt>
                <c:pt idx="1240">
                  <c:v>913</c:v>
                </c:pt>
                <c:pt idx="1241">
                  <c:v>926</c:v>
                </c:pt>
                <c:pt idx="1242">
                  <c:v>934</c:v>
                </c:pt>
                <c:pt idx="1243">
                  <c:v>947</c:v>
                </c:pt>
                <c:pt idx="1244">
                  <c:v>954</c:v>
                </c:pt>
                <c:pt idx="1245">
                  <c:v>958</c:v>
                </c:pt>
                <c:pt idx="1246">
                  <c:v>959</c:v>
                </c:pt>
                <c:pt idx="1247">
                  <c:v>969</c:v>
                </c:pt>
                <c:pt idx="1248">
                  <c:v>984</c:v>
                </c:pt>
                <c:pt idx="1249">
                  <c:v>1003</c:v>
                </c:pt>
                <c:pt idx="1250">
                  <c:v>1006</c:v>
                </c:pt>
                <c:pt idx="1251">
                  <c:v>1007</c:v>
                </c:pt>
                <c:pt idx="1252">
                  <c:v>1013</c:v>
                </c:pt>
                <c:pt idx="1253">
                  <c:v>1021</c:v>
                </c:pt>
                <c:pt idx="1254">
                  <c:v>1025</c:v>
                </c:pt>
                <c:pt idx="1255">
                  <c:v>1031</c:v>
                </c:pt>
                <c:pt idx="1256">
                  <c:v>1055</c:v>
                </c:pt>
                <c:pt idx="1257">
                  <c:v>1066</c:v>
                </c:pt>
                <c:pt idx="1258">
                  <c:v>1069</c:v>
                </c:pt>
                <c:pt idx="1259">
                  <c:v>1064</c:v>
                </c:pt>
                <c:pt idx="1260">
                  <c:v>1057</c:v>
                </c:pt>
                <c:pt idx="1261">
                  <c:v>1062</c:v>
                </c:pt>
                <c:pt idx="1262">
                  <c:v>1071</c:v>
                </c:pt>
                <c:pt idx="1263">
                  <c:v>1060</c:v>
                </c:pt>
                <c:pt idx="1264">
                  <c:v>1070</c:v>
                </c:pt>
                <c:pt idx="1265">
                  <c:v>1080</c:v>
                </c:pt>
                <c:pt idx="1266">
                  <c:v>1079</c:v>
                </c:pt>
                <c:pt idx="1267">
                  <c:v>1078</c:v>
                </c:pt>
                <c:pt idx="1268">
                  <c:v>1112</c:v>
                </c:pt>
                <c:pt idx="1269">
                  <c:v>1133</c:v>
                </c:pt>
                <c:pt idx="1270">
                  <c:v>1125</c:v>
                </c:pt>
                <c:pt idx="1271">
                  <c:v>1130</c:v>
                </c:pt>
                <c:pt idx="1272">
                  <c:v>1132</c:v>
                </c:pt>
                <c:pt idx="1273">
                  <c:v>1161</c:v>
                </c:pt>
                <c:pt idx="1274">
                  <c:v>1196</c:v>
                </c:pt>
                <c:pt idx="1275">
                  <c:v>1201</c:v>
                </c:pt>
                <c:pt idx="1276">
                  <c:v>1193</c:v>
                </c:pt>
                <c:pt idx="1277">
                  <c:v>1191</c:v>
                </c:pt>
                <c:pt idx="1278">
                  <c:v>1191</c:v>
                </c:pt>
                <c:pt idx="1279">
                  <c:v>1223</c:v>
                </c:pt>
                <c:pt idx="1280">
                  <c:v>1225</c:v>
                </c:pt>
                <c:pt idx="1281">
                  <c:v>1245</c:v>
                </c:pt>
                <c:pt idx="1282">
                  <c:v>1263</c:v>
                </c:pt>
                <c:pt idx="1283">
                  <c:v>1272</c:v>
                </c:pt>
                <c:pt idx="1284">
                  <c:v>1265</c:v>
                </c:pt>
                <c:pt idx="1285">
                  <c:v>1293</c:v>
                </c:pt>
                <c:pt idx="1286">
                  <c:v>1296</c:v>
                </c:pt>
                <c:pt idx="1287">
                  <c:v>1317</c:v>
                </c:pt>
                <c:pt idx="1288">
                  <c:v>1313</c:v>
                </c:pt>
                <c:pt idx="1289">
                  <c:v>1318</c:v>
                </c:pt>
                <c:pt idx="1290">
                  <c:v>1329</c:v>
                </c:pt>
                <c:pt idx="1291">
                  <c:v>1322</c:v>
                </c:pt>
                <c:pt idx="1292">
                  <c:v>1337</c:v>
                </c:pt>
                <c:pt idx="1293">
                  <c:v>1328</c:v>
                </c:pt>
                <c:pt idx="1294">
                  <c:v>1355</c:v>
                </c:pt>
                <c:pt idx="1295">
                  <c:v>1372</c:v>
                </c:pt>
                <c:pt idx="1296">
                  <c:v>1382</c:v>
                </c:pt>
                <c:pt idx="1297">
                  <c:v>1383</c:v>
                </c:pt>
                <c:pt idx="1298">
                  <c:v>1386</c:v>
                </c:pt>
                <c:pt idx="1299">
                  <c:v>1414</c:v>
                </c:pt>
                <c:pt idx="1300">
                  <c:v>1405</c:v>
                </c:pt>
                <c:pt idx="1301">
                  <c:v>1421</c:v>
                </c:pt>
                <c:pt idx="1302">
                  <c:v>1421</c:v>
                </c:pt>
                <c:pt idx="1303">
                  <c:v>1419</c:v>
                </c:pt>
                <c:pt idx="1304">
                  <c:v>1427</c:v>
                </c:pt>
                <c:pt idx="1305">
                  <c:v>1414</c:v>
                </c:pt>
                <c:pt idx="1306">
                  <c:v>1416</c:v>
                </c:pt>
                <c:pt idx="1307">
                  <c:v>1429</c:v>
                </c:pt>
                <c:pt idx="1308">
                  <c:v>1432</c:v>
                </c:pt>
                <c:pt idx="1309">
                  <c:v>1425</c:v>
                </c:pt>
                <c:pt idx="1310">
                  <c:v>1408</c:v>
                </c:pt>
                <c:pt idx="1311">
                  <c:v>1419</c:v>
                </c:pt>
                <c:pt idx="1312">
                  <c:v>1409</c:v>
                </c:pt>
                <c:pt idx="1313">
                  <c:v>1413</c:v>
                </c:pt>
                <c:pt idx="1314">
                  <c:v>1402</c:v>
                </c:pt>
                <c:pt idx="1315">
                  <c:v>1410</c:v>
                </c:pt>
                <c:pt idx="1316">
                  <c:v>1398</c:v>
                </c:pt>
                <c:pt idx="1317">
                  <c:v>1411</c:v>
                </c:pt>
                <c:pt idx="1318">
                  <c:v>1410</c:v>
                </c:pt>
                <c:pt idx="1319">
                  <c:v>1408</c:v>
                </c:pt>
                <c:pt idx="1320">
                  <c:v>1373</c:v>
                </c:pt>
                <c:pt idx="1321">
                  <c:v>1389</c:v>
                </c:pt>
                <c:pt idx="1322">
                  <c:v>1390</c:v>
                </c:pt>
                <c:pt idx="1323">
                  <c:v>1388</c:v>
                </c:pt>
                <c:pt idx="1324">
                  <c:v>1386</c:v>
                </c:pt>
                <c:pt idx="1325">
                  <c:v>1382</c:v>
                </c:pt>
                <c:pt idx="1326">
                  <c:v>1381</c:v>
                </c:pt>
                <c:pt idx="1327">
                  <c:v>1340</c:v>
                </c:pt>
                <c:pt idx="1328">
                  <c:v>1327</c:v>
                </c:pt>
                <c:pt idx="1329">
                  <c:v>1318</c:v>
                </c:pt>
                <c:pt idx="1330">
                  <c:v>1323</c:v>
                </c:pt>
                <c:pt idx="1331">
                  <c:v>1316</c:v>
                </c:pt>
                <c:pt idx="1332">
                  <c:v>1315</c:v>
                </c:pt>
                <c:pt idx="1333">
                  <c:v>1332</c:v>
                </c:pt>
                <c:pt idx="1334">
                  <c:v>1330</c:v>
                </c:pt>
                <c:pt idx="1335">
                  <c:v>1337</c:v>
                </c:pt>
                <c:pt idx="1336">
                  <c:v>1329</c:v>
                </c:pt>
                <c:pt idx="1337">
                  <c:v>1333</c:v>
                </c:pt>
                <c:pt idx="1338">
                  <c:v>1341</c:v>
                </c:pt>
                <c:pt idx="1339">
                  <c:v>1341</c:v>
                </c:pt>
                <c:pt idx="1340">
                  <c:v>1324</c:v>
                </c:pt>
                <c:pt idx="1341">
                  <c:v>1354</c:v>
                </c:pt>
                <c:pt idx="1342">
                  <c:v>1357</c:v>
                </c:pt>
                <c:pt idx="1343">
                  <c:v>1387</c:v>
                </c:pt>
                <c:pt idx="1344">
                  <c:v>1371</c:v>
                </c:pt>
                <c:pt idx="1345">
                  <c:v>1381</c:v>
                </c:pt>
                <c:pt idx="1346">
                  <c:v>1403</c:v>
                </c:pt>
                <c:pt idx="1347">
                  <c:v>1412</c:v>
                </c:pt>
                <c:pt idx="1348">
                  <c:v>1408</c:v>
                </c:pt>
                <c:pt idx="1349">
                  <c:v>1402</c:v>
                </c:pt>
                <c:pt idx="1350">
                  <c:v>1410</c:v>
                </c:pt>
                <c:pt idx="1351">
                  <c:v>1406</c:v>
                </c:pt>
                <c:pt idx="1352">
                  <c:v>1413</c:v>
                </c:pt>
                <c:pt idx="1353">
                  <c:v>1405</c:v>
                </c:pt>
                <c:pt idx="1354">
                  <c:v>1390</c:v>
                </c:pt>
                <c:pt idx="1355">
                  <c:v>1395</c:v>
                </c:pt>
                <c:pt idx="1356">
                  <c:v>1391</c:v>
                </c:pt>
                <c:pt idx="1357">
                  <c:v>1395</c:v>
                </c:pt>
                <c:pt idx="1358">
                  <c:v>1401</c:v>
                </c:pt>
                <c:pt idx="1359">
                  <c:v>1388</c:v>
                </c:pt>
                <c:pt idx="1360">
                  <c:v>1385</c:v>
                </c:pt>
                <c:pt idx="1361">
                  <c:v>1397</c:v>
                </c:pt>
                <c:pt idx="1362">
                  <c:v>1382</c:v>
                </c:pt>
                <c:pt idx="1363">
                  <c:v>1388</c:v>
                </c:pt>
                <c:pt idx="1364">
                  <c:v>1365</c:v>
                </c:pt>
                <c:pt idx="1365">
                  <c:v>1361</c:v>
                </c:pt>
                <c:pt idx="1366">
                  <c:v>1369</c:v>
                </c:pt>
                <c:pt idx="1367">
                  <c:v>1362</c:v>
                </c:pt>
                <c:pt idx="1368">
                  <c:v>1372</c:v>
                </c:pt>
                <c:pt idx="1369">
                  <c:v>1367</c:v>
                </c:pt>
                <c:pt idx="1370">
                  <c:v>1361</c:v>
                </c:pt>
                <c:pt idx="1371">
                  <c:v>1357</c:v>
                </c:pt>
                <c:pt idx="1372">
                  <c:v>1376</c:v>
                </c:pt>
                <c:pt idx="1373">
                  <c:v>1383</c:v>
                </c:pt>
                <c:pt idx="1374">
                  <c:v>1385</c:v>
                </c:pt>
                <c:pt idx="1375">
                  <c:v>1387</c:v>
                </c:pt>
                <c:pt idx="1376">
                  <c:v>1391</c:v>
                </c:pt>
                <c:pt idx="1377">
                  <c:v>1397</c:v>
                </c:pt>
                <c:pt idx="1378">
                  <c:v>1411</c:v>
                </c:pt>
                <c:pt idx="1379">
                  <c:v>1395</c:v>
                </c:pt>
                <c:pt idx="1380">
                  <c:v>1382</c:v>
                </c:pt>
                <c:pt idx="1381">
                  <c:v>1378</c:v>
                </c:pt>
                <c:pt idx="1382">
                  <c:v>1393</c:v>
                </c:pt>
                <c:pt idx="1383">
                  <c:v>1408</c:v>
                </c:pt>
                <c:pt idx="1384">
                  <c:v>1416</c:v>
                </c:pt>
                <c:pt idx="1385">
                  <c:v>1422</c:v>
                </c:pt>
                <c:pt idx="1386">
                  <c:v>1416</c:v>
                </c:pt>
                <c:pt idx="1387">
                  <c:v>1423</c:v>
                </c:pt>
                <c:pt idx="1388">
                  <c:v>1425</c:v>
                </c:pt>
                <c:pt idx="1389">
                  <c:v>1430</c:v>
                </c:pt>
                <c:pt idx="1390">
                  <c:v>1443</c:v>
                </c:pt>
                <c:pt idx="1391">
                  <c:v>1461</c:v>
                </c:pt>
                <c:pt idx="1392">
                  <c:v>1473</c:v>
                </c:pt>
                <c:pt idx="1393">
                  <c:v>1487</c:v>
                </c:pt>
                <c:pt idx="1394">
                  <c:v>1498</c:v>
                </c:pt>
                <c:pt idx="1395">
                  <c:v>1517</c:v>
                </c:pt>
                <c:pt idx="1396">
                  <c:v>1510</c:v>
                </c:pt>
                <c:pt idx="1397">
                  <c:v>1534</c:v>
                </c:pt>
                <c:pt idx="1398">
                  <c:v>1527</c:v>
                </c:pt>
                <c:pt idx="1399">
                  <c:v>1528</c:v>
                </c:pt>
                <c:pt idx="1400">
                  <c:v>1531</c:v>
                </c:pt>
                <c:pt idx="1401">
                  <c:v>1528</c:v>
                </c:pt>
                <c:pt idx="1402">
                  <c:v>1536</c:v>
                </c:pt>
                <c:pt idx="1403">
                  <c:v>1536</c:v>
                </c:pt>
                <c:pt idx="1404">
                  <c:v>1542</c:v>
                </c:pt>
                <c:pt idx="1405">
                  <c:v>1545</c:v>
                </c:pt>
                <c:pt idx="1406">
                  <c:v>1558</c:v>
                </c:pt>
                <c:pt idx="1407">
                  <c:v>1562</c:v>
                </c:pt>
                <c:pt idx="1408">
                  <c:v>1563</c:v>
                </c:pt>
                <c:pt idx="1409">
                  <c:v>1554</c:v>
                </c:pt>
                <c:pt idx="1410">
                  <c:v>1562</c:v>
                </c:pt>
                <c:pt idx="1411">
                  <c:v>1573</c:v>
                </c:pt>
                <c:pt idx="1412">
                  <c:v>1588</c:v>
                </c:pt>
                <c:pt idx="1413">
                  <c:v>1589</c:v>
                </c:pt>
                <c:pt idx="1414">
                  <c:v>1564</c:v>
                </c:pt>
                <c:pt idx="1415">
                  <c:v>1575</c:v>
                </c:pt>
                <c:pt idx="1416">
                  <c:v>1584</c:v>
                </c:pt>
                <c:pt idx="1417">
                  <c:v>1592</c:v>
                </c:pt>
                <c:pt idx="1418">
                  <c:v>1601</c:v>
                </c:pt>
                <c:pt idx="1419">
                  <c:v>1592</c:v>
                </c:pt>
                <c:pt idx="1420">
                  <c:v>1591</c:v>
                </c:pt>
                <c:pt idx="1421">
                  <c:v>1609</c:v>
                </c:pt>
                <c:pt idx="1422">
                  <c:v>1590</c:v>
                </c:pt>
                <c:pt idx="1423">
                  <c:v>1595</c:v>
                </c:pt>
                <c:pt idx="1424">
                  <c:v>1582</c:v>
                </c:pt>
                <c:pt idx="1425">
                  <c:v>1568</c:v>
                </c:pt>
                <c:pt idx="1426">
                  <c:v>1578</c:v>
                </c:pt>
                <c:pt idx="1427">
                  <c:v>1574</c:v>
                </c:pt>
                <c:pt idx="1428">
                  <c:v>1572</c:v>
                </c:pt>
                <c:pt idx="1429">
                  <c:v>1575</c:v>
                </c:pt>
                <c:pt idx="1430">
                  <c:v>1546</c:v>
                </c:pt>
                <c:pt idx="1431">
                  <c:v>1536</c:v>
                </c:pt>
                <c:pt idx="1432">
                  <c:v>1499</c:v>
                </c:pt>
                <c:pt idx="1433">
                  <c:v>1482</c:v>
                </c:pt>
                <c:pt idx="1434">
                  <c:v>1421</c:v>
                </c:pt>
                <c:pt idx="1435">
                  <c:v>1366</c:v>
                </c:pt>
                <c:pt idx="1436">
                  <c:v>1317</c:v>
                </c:pt>
                <c:pt idx="1437">
                  <c:v>1223</c:v>
                </c:pt>
                <c:pt idx="1438">
                  <c:v>1140</c:v>
                </c:pt>
                <c:pt idx="1439">
                  <c:v>1056</c:v>
                </c:pt>
                <c:pt idx="1440">
                  <c:v>1019</c:v>
                </c:pt>
                <c:pt idx="1441">
                  <c:v>986</c:v>
                </c:pt>
                <c:pt idx="1442">
                  <c:v>922</c:v>
                </c:pt>
                <c:pt idx="1443">
                  <c:v>866</c:v>
                </c:pt>
                <c:pt idx="1444">
                  <c:v>825</c:v>
                </c:pt>
                <c:pt idx="1445">
                  <c:v>813</c:v>
                </c:pt>
                <c:pt idx="1446">
                  <c:v>802</c:v>
                </c:pt>
                <c:pt idx="1447">
                  <c:v>760</c:v>
                </c:pt>
                <c:pt idx="1448">
                  <c:v>734</c:v>
                </c:pt>
                <c:pt idx="1449">
                  <c:v>703</c:v>
                </c:pt>
                <c:pt idx="1450">
                  <c:v>679</c:v>
                </c:pt>
                <c:pt idx="1451">
                  <c:v>668</c:v>
                </c:pt>
                <c:pt idx="1452">
                  <c:v>660</c:v>
                </c:pt>
                <c:pt idx="1453">
                  <c:v>659</c:v>
                </c:pt>
                <c:pt idx="1454">
                  <c:v>646</c:v>
                </c:pt>
                <c:pt idx="1455">
                  <c:v>642</c:v>
                </c:pt>
                <c:pt idx="1456">
                  <c:v>635</c:v>
                </c:pt>
                <c:pt idx="1457">
                  <c:v>631</c:v>
                </c:pt>
                <c:pt idx="1458">
                  <c:v>628</c:v>
                </c:pt>
                <c:pt idx="1459">
                  <c:v>640</c:v>
                </c:pt>
                <c:pt idx="1460">
                  <c:v>645</c:v>
                </c:pt>
                <c:pt idx="1461">
                  <c:v>638</c:v>
                </c:pt>
                <c:pt idx="1462">
                  <c:v>659</c:v>
                </c:pt>
                <c:pt idx="1463">
                  <c:v>664</c:v>
                </c:pt>
                <c:pt idx="1464">
                  <c:v>670</c:v>
                </c:pt>
                <c:pt idx="1465">
                  <c:v>672</c:v>
                </c:pt>
                <c:pt idx="1466">
                  <c:v>674</c:v>
                </c:pt>
                <c:pt idx="1467">
                  <c:v>675</c:v>
                </c:pt>
                <c:pt idx="1468">
                  <c:v>662</c:v>
                </c:pt>
                <c:pt idx="1469">
                  <c:v>652</c:v>
                </c:pt>
                <c:pt idx="1470">
                  <c:v>644</c:v>
                </c:pt>
                <c:pt idx="1471">
                  <c:v>641</c:v>
                </c:pt>
                <c:pt idx="1472">
                  <c:v>614</c:v>
                </c:pt>
                <c:pt idx="1473">
                  <c:v>605</c:v>
                </c:pt>
                <c:pt idx="1474">
                  <c:v>595</c:v>
                </c:pt>
                <c:pt idx="1475">
                  <c:v>594</c:v>
                </c:pt>
                <c:pt idx="1476">
                  <c:v>578</c:v>
                </c:pt>
                <c:pt idx="1477">
                  <c:v>572</c:v>
                </c:pt>
                <c:pt idx="1478">
                  <c:v>574</c:v>
                </c:pt>
                <c:pt idx="1479">
                  <c:v>564</c:v>
                </c:pt>
                <c:pt idx="1480">
                  <c:v>555</c:v>
                </c:pt>
                <c:pt idx="1481">
                  <c:v>545</c:v>
                </c:pt>
                <c:pt idx="1482">
                  <c:v>524</c:v>
                </c:pt>
                <c:pt idx="1483">
                  <c:v>541</c:v>
                </c:pt>
                <c:pt idx="1484">
                  <c:v>538</c:v>
                </c:pt>
                <c:pt idx="1485">
                  <c:v>536</c:v>
                </c:pt>
                <c:pt idx="1486">
                  <c:v>516</c:v>
                </c:pt>
                <c:pt idx="1487">
                  <c:v>515</c:v>
                </c:pt>
                <c:pt idx="1488">
                  <c:v>510</c:v>
                </c:pt>
                <c:pt idx="1489">
                  <c:v>498</c:v>
                </c:pt>
                <c:pt idx="1490">
                  <c:v>467</c:v>
                </c:pt>
                <c:pt idx="1491">
                  <c:v>439</c:v>
                </c:pt>
                <c:pt idx="1492">
                  <c:v>413</c:v>
                </c:pt>
                <c:pt idx="1493">
                  <c:v>400</c:v>
                </c:pt>
                <c:pt idx="1494">
                  <c:v>392</c:v>
                </c:pt>
                <c:pt idx="1495">
                  <c:v>386</c:v>
                </c:pt>
                <c:pt idx="1496">
                  <c:v>387</c:v>
                </c:pt>
                <c:pt idx="1497">
                  <c:v>372</c:v>
                </c:pt>
                <c:pt idx="1498">
                  <c:v>362</c:v>
                </c:pt>
                <c:pt idx="1499">
                  <c:v>354</c:v>
                </c:pt>
                <c:pt idx="1500">
                  <c:v>351</c:v>
                </c:pt>
                <c:pt idx="1501">
                  <c:v>343</c:v>
                </c:pt>
                <c:pt idx="1502">
                  <c:v>332</c:v>
                </c:pt>
                <c:pt idx="1503">
                  <c:v>328</c:v>
                </c:pt>
                <c:pt idx="1504">
                  <c:v>318</c:v>
                </c:pt>
                <c:pt idx="1505">
                  <c:v>318</c:v>
                </c:pt>
                <c:pt idx="1506">
                  <c:v>316</c:v>
                </c:pt>
                <c:pt idx="1507">
                  <c:v>325</c:v>
                </c:pt>
                <c:pt idx="1508">
                  <c:v>328</c:v>
                </c:pt>
                <c:pt idx="1509">
                  <c:v>337</c:v>
                </c:pt>
                <c:pt idx="1510">
                  <c:v>330</c:v>
                </c:pt>
                <c:pt idx="1511">
                  <c:v>341</c:v>
                </c:pt>
                <c:pt idx="1512">
                  <c:v>351</c:v>
                </c:pt>
                <c:pt idx="1513">
                  <c:v>357</c:v>
                </c:pt>
                <c:pt idx="1514">
                  <c:v>371</c:v>
                </c:pt>
                <c:pt idx="1515">
                  <c:v>374</c:v>
                </c:pt>
                <c:pt idx="1516">
                  <c:v>381</c:v>
                </c:pt>
                <c:pt idx="1517">
                  <c:v>396</c:v>
                </c:pt>
                <c:pt idx="1518">
                  <c:v>406</c:v>
                </c:pt>
                <c:pt idx="1519">
                  <c:v>406</c:v>
                </c:pt>
                <c:pt idx="1520">
                  <c:v>407</c:v>
                </c:pt>
                <c:pt idx="1521">
                  <c:v>414</c:v>
                </c:pt>
                <c:pt idx="1522">
                  <c:v>416</c:v>
                </c:pt>
                <c:pt idx="1523">
                  <c:v>418</c:v>
                </c:pt>
                <c:pt idx="1524">
                  <c:v>425</c:v>
                </c:pt>
                <c:pt idx="1525">
                  <c:v>428</c:v>
                </c:pt>
                <c:pt idx="1526">
                  <c:v>432</c:v>
                </c:pt>
                <c:pt idx="1527">
                  <c:v>443</c:v>
                </c:pt>
                <c:pt idx="1528">
                  <c:v>441</c:v>
                </c:pt>
                <c:pt idx="1529">
                  <c:v>450</c:v>
                </c:pt>
                <c:pt idx="1530">
                  <c:v>452</c:v>
                </c:pt>
                <c:pt idx="1531">
                  <c:v>471</c:v>
                </c:pt>
                <c:pt idx="1532">
                  <c:v>474</c:v>
                </c:pt>
                <c:pt idx="1533">
                  <c:v>477</c:v>
                </c:pt>
                <c:pt idx="1534">
                  <c:v>498</c:v>
                </c:pt>
                <c:pt idx="1535">
                  <c:v>510</c:v>
                </c:pt>
                <c:pt idx="1536">
                  <c:v>523</c:v>
                </c:pt>
                <c:pt idx="1537">
                  <c:v>525</c:v>
                </c:pt>
                <c:pt idx="1538">
                  <c:v>529</c:v>
                </c:pt>
                <c:pt idx="1539">
                  <c:v>522</c:v>
                </c:pt>
                <c:pt idx="1540">
                  <c:v>551</c:v>
                </c:pt>
                <c:pt idx="1541">
                  <c:v>566</c:v>
                </c:pt>
                <c:pt idx="1542">
                  <c:v>583</c:v>
                </c:pt>
                <c:pt idx="1543">
                  <c:v>591</c:v>
                </c:pt>
                <c:pt idx="1544">
                  <c:v>597</c:v>
                </c:pt>
                <c:pt idx="1545">
                  <c:v>602</c:v>
                </c:pt>
                <c:pt idx="1546">
                  <c:v>609</c:v>
                </c:pt>
                <c:pt idx="1547">
                  <c:v>617</c:v>
                </c:pt>
                <c:pt idx="1548">
                  <c:v>631</c:v>
                </c:pt>
                <c:pt idx="1549">
                  <c:v>652</c:v>
                </c:pt>
                <c:pt idx="1550">
                  <c:v>662</c:v>
                </c:pt>
                <c:pt idx="1551">
                  <c:v>672</c:v>
                </c:pt>
                <c:pt idx="1552">
                  <c:v>683</c:v>
                </c:pt>
                <c:pt idx="1553">
                  <c:v>688</c:v>
                </c:pt>
                <c:pt idx="1554">
                  <c:v>697</c:v>
                </c:pt>
                <c:pt idx="1555">
                  <c:v>703</c:v>
                </c:pt>
                <c:pt idx="1556">
                  <c:v>712</c:v>
                </c:pt>
                <c:pt idx="1557">
                  <c:v>720</c:v>
                </c:pt>
                <c:pt idx="1558">
                  <c:v>722</c:v>
                </c:pt>
                <c:pt idx="1559">
                  <c:v>733</c:v>
                </c:pt>
                <c:pt idx="1560">
                  <c:v>741</c:v>
                </c:pt>
                <c:pt idx="1561">
                  <c:v>747</c:v>
                </c:pt>
                <c:pt idx="1562">
                  <c:v>758</c:v>
                </c:pt>
                <c:pt idx="1563">
                  <c:v>756</c:v>
                </c:pt>
                <c:pt idx="1564">
                  <c:v>763</c:v>
                </c:pt>
                <c:pt idx="1565">
                  <c:v>765</c:v>
                </c:pt>
                <c:pt idx="1566">
                  <c:v>764</c:v>
                </c:pt>
                <c:pt idx="1567">
                  <c:v>766</c:v>
                </c:pt>
                <c:pt idx="1568">
                  <c:v>765</c:v>
                </c:pt>
                <c:pt idx="1569">
                  <c:v>768</c:v>
                </c:pt>
                <c:pt idx="1570">
                  <c:v>763</c:v>
                </c:pt>
                <c:pt idx="1571">
                  <c:v>759</c:v>
                </c:pt>
                <c:pt idx="1572">
                  <c:v>759</c:v>
                </c:pt>
                <c:pt idx="1573">
                  <c:v>756</c:v>
                </c:pt>
                <c:pt idx="1574">
                  <c:v>749</c:v>
                </c:pt>
                <c:pt idx="1575">
                  <c:v>744</c:v>
                </c:pt>
                <c:pt idx="1576">
                  <c:v>750</c:v>
                </c:pt>
                <c:pt idx="1577">
                  <c:v>748</c:v>
                </c:pt>
                <c:pt idx="1578">
                  <c:v>743</c:v>
                </c:pt>
                <c:pt idx="1579">
                  <c:v>736</c:v>
                </c:pt>
                <c:pt idx="1580">
                  <c:v>737</c:v>
                </c:pt>
                <c:pt idx="1581">
                  <c:v>729</c:v>
                </c:pt>
                <c:pt idx="1582">
                  <c:v>738</c:v>
                </c:pt>
                <c:pt idx="1583">
                  <c:v>738</c:v>
                </c:pt>
                <c:pt idx="1584">
                  <c:v>747</c:v>
                </c:pt>
                <c:pt idx="1585">
                  <c:v>749</c:v>
                </c:pt>
                <c:pt idx="1586">
                  <c:v>751</c:v>
                </c:pt>
                <c:pt idx="1587">
                  <c:v>747</c:v>
                </c:pt>
                <c:pt idx="1588">
                  <c:v>747</c:v>
                </c:pt>
                <c:pt idx="1589">
                  <c:v>747</c:v>
                </c:pt>
                <c:pt idx="1590">
                  <c:v>742</c:v>
                </c:pt>
                <c:pt idx="1591">
                  <c:v>752</c:v>
                </c:pt>
                <c:pt idx="1592">
                  <c:v>747</c:v>
                </c:pt>
                <c:pt idx="1593">
                  <c:v>759</c:v>
                </c:pt>
                <c:pt idx="1594">
                  <c:v>765</c:v>
                </c:pt>
                <c:pt idx="1595">
                  <c:v>791</c:v>
                </c:pt>
                <c:pt idx="1596">
                  <c:v>798</c:v>
                </c:pt>
                <c:pt idx="1597">
                  <c:v>799</c:v>
                </c:pt>
                <c:pt idx="1598">
                  <c:v>800</c:v>
                </c:pt>
                <c:pt idx="1599">
                  <c:v>796</c:v>
                </c:pt>
                <c:pt idx="1600">
                  <c:v>800</c:v>
                </c:pt>
                <c:pt idx="1601">
                  <c:v>804</c:v>
                </c:pt>
                <c:pt idx="1602">
                  <c:v>797</c:v>
                </c:pt>
                <c:pt idx="1603">
                  <c:v>808</c:v>
                </c:pt>
                <c:pt idx="1604">
                  <c:v>815</c:v>
                </c:pt>
                <c:pt idx="1605">
                  <c:v>820</c:v>
                </c:pt>
                <c:pt idx="1606">
                  <c:v>825</c:v>
                </c:pt>
                <c:pt idx="1607">
                  <c:v>834</c:v>
                </c:pt>
                <c:pt idx="1608">
                  <c:v>844</c:v>
                </c:pt>
                <c:pt idx="1609">
                  <c:v>844</c:v>
                </c:pt>
                <c:pt idx="1610">
                  <c:v>859</c:v>
                </c:pt>
                <c:pt idx="1611">
                  <c:v>861</c:v>
                </c:pt>
                <c:pt idx="1612">
                  <c:v>862</c:v>
                </c:pt>
                <c:pt idx="1613">
                  <c:v>863</c:v>
                </c:pt>
                <c:pt idx="1614">
                  <c:v>862</c:v>
                </c:pt>
                <c:pt idx="1615">
                  <c:v>858</c:v>
                </c:pt>
                <c:pt idx="1616">
                  <c:v>863</c:v>
                </c:pt>
                <c:pt idx="1617">
                  <c:v>863</c:v>
                </c:pt>
                <c:pt idx="1618">
                  <c:v>858</c:v>
                </c:pt>
                <c:pt idx="1619">
                  <c:v>861</c:v>
                </c:pt>
                <c:pt idx="1620">
                  <c:v>859</c:v>
                </c:pt>
                <c:pt idx="1621">
                  <c:v>869</c:v>
                </c:pt>
                <c:pt idx="1622">
                  <c:v>869</c:v>
                </c:pt>
                <c:pt idx="1623">
                  <c:v>860</c:v>
                </c:pt>
                <c:pt idx="1624">
                  <c:v>862</c:v>
                </c:pt>
                <c:pt idx="1625">
                  <c:v>860</c:v>
                </c:pt>
                <c:pt idx="1626">
                  <c:v>867</c:v>
                </c:pt>
                <c:pt idx="1627">
                  <c:v>866</c:v>
                </c:pt>
                <c:pt idx="1628">
                  <c:v>863</c:v>
                </c:pt>
                <c:pt idx="1629">
                  <c:v>861</c:v>
                </c:pt>
                <c:pt idx="1630">
                  <c:v>869</c:v>
                </c:pt>
                <c:pt idx="1631">
                  <c:v>873</c:v>
                </c:pt>
                <c:pt idx="1632">
                  <c:v>875</c:v>
                </c:pt>
                <c:pt idx="1633">
                  <c:v>874</c:v>
                </c:pt>
                <c:pt idx="1634">
                  <c:v>886</c:v>
                </c:pt>
                <c:pt idx="1635">
                  <c:v>888</c:v>
                </c:pt>
                <c:pt idx="1636">
                  <c:v>885</c:v>
                </c:pt>
                <c:pt idx="1637">
                  <c:v>887</c:v>
                </c:pt>
                <c:pt idx="1638">
                  <c:v>877</c:v>
                </c:pt>
                <c:pt idx="1639">
                  <c:v>873</c:v>
                </c:pt>
                <c:pt idx="1640">
                  <c:v>883</c:v>
                </c:pt>
                <c:pt idx="1641">
                  <c:v>885</c:v>
                </c:pt>
                <c:pt idx="1642">
                  <c:v>877</c:v>
                </c:pt>
                <c:pt idx="1643">
                  <c:v>873</c:v>
                </c:pt>
              </c:numCache>
            </c:numRef>
          </c:val>
          <c:smooth val="0"/>
          <c:extLst>
            <c:ext xmlns:c16="http://schemas.microsoft.com/office/drawing/2014/chart" uri="{C3380CC4-5D6E-409C-BE32-E72D297353CC}">
              <c16:uniqueId val="{00000000-07AA-EE4C-B9C4-319E2383FB7C}"/>
            </c:ext>
          </c:extLst>
        </c:ser>
        <c:dLbls>
          <c:showLegendKey val="0"/>
          <c:showVal val="0"/>
          <c:showCatName val="0"/>
          <c:showSerName val="0"/>
          <c:showPercent val="0"/>
          <c:showBubbleSize val="0"/>
        </c:dLbls>
        <c:smooth val="0"/>
        <c:axId val="94475008"/>
        <c:axId val="94476544"/>
      </c:lineChart>
      <c:dateAx>
        <c:axId val="94475008"/>
        <c:scaling>
          <c:orientation val="minMax"/>
          <c:min val="40179"/>
        </c:scaling>
        <c:delete val="0"/>
        <c:axPos val="b"/>
        <c:numFmt formatCode="[$-10409]m/d/yyyy" sourceLinked="1"/>
        <c:majorTickMark val="out"/>
        <c:minorTickMark val="none"/>
        <c:tickLblPos val="nextTo"/>
        <c:crossAx val="94476544"/>
        <c:crosses val="autoZero"/>
        <c:auto val="1"/>
        <c:lblOffset val="100"/>
        <c:baseTimeUnit val="days"/>
      </c:dateAx>
      <c:valAx>
        <c:axId val="94476544"/>
        <c:scaling>
          <c:orientation val="minMax"/>
        </c:scaling>
        <c:delete val="0"/>
        <c:axPos val="l"/>
        <c:majorGridlines/>
        <c:numFmt formatCode="[$-10409]#,##0;\(#,##0\)" sourceLinked="1"/>
        <c:majorTickMark val="out"/>
        <c:minorTickMark val="none"/>
        <c:tickLblPos val="nextTo"/>
        <c:crossAx val="94475008"/>
        <c:crosses val="autoZero"/>
        <c:crossBetween val="between"/>
      </c:valAx>
    </c:plotArea>
    <c:plotVisOnly val="1"/>
    <c:dispBlanksAs val="gap"/>
    <c:showDLblsOverMax val="0"/>
  </c:chart>
  <c:txPr>
    <a:bodyPr/>
    <a:lstStyle/>
    <a:p>
      <a:pPr>
        <a:defRPr>
          <a:latin typeface="Arial" panose="020B0604020202020204" pitchFamily="34" charset="0"/>
          <a:ea typeface="微軟正黑體" panose="020B0604030504040204" pitchFamily="34" charset="-120"/>
          <a:cs typeface="Arial" panose="020B0604020202020204" pitchFamily="34" charset="0"/>
        </a:defRPr>
      </a:pPr>
      <a:endParaRPr lang="it-IT"/>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95720845831945E-2"/>
          <c:y val="2.1468846737165769E-2"/>
          <c:w val="0.90607065972633283"/>
          <c:h val="0.8596581588973774"/>
        </c:manualLayout>
      </c:layout>
      <c:areaChart>
        <c:grouping val="stacked"/>
        <c:varyColors val="0"/>
        <c:ser>
          <c:idx val="2"/>
          <c:order val="2"/>
          <c:spPr>
            <a:noFill/>
            <a:ln w="15875">
              <a:solidFill>
                <a:schemeClr val="tx1">
                  <a:lumMod val="95000"/>
                  <a:lumOff val="5000"/>
                </a:schemeClr>
              </a:solidFill>
              <a:prstDash val="dash"/>
            </a:ln>
          </c:spPr>
          <c:val>
            <c:numRef>
              <c:f>領先指標與台股!$J$15:$J$241</c:f>
              <c:numCache>
                <c:formatCode>General</c:formatCode>
                <c:ptCount val="227"/>
                <c:pt idx="0">
                  <c:v>0</c:v>
                </c:pt>
                <c:pt idx="1">
                  <c:v>0</c:v>
                </c:pt>
                <c:pt idx="2">
                  <c:v>0</c:v>
                </c:pt>
                <c:pt idx="3">
                  <c:v>0</c:v>
                </c:pt>
                <c:pt idx="4">
                  <c:v>0</c:v>
                </c:pt>
                <c:pt idx="5">
                  <c:v>0</c:v>
                </c:pt>
                <c:pt idx="6">
                  <c:v>0</c:v>
                </c:pt>
                <c:pt idx="7">
                  <c:v>0</c:v>
                </c:pt>
                <c:pt idx="8">
                  <c:v>99999999</c:v>
                </c:pt>
                <c:pt idx="9">
                  <c:v>99999999</c:v>
                </c:pt>
                <c:pt idx="10">
                  <c:v>99999999</c:v>
                </c:pt>
                <c:pt idx="11">
                  <c:v>99999999</c:v>
                </c:pt>
                <c:pt idx="12">
                  <c:v>99999999</c:v>
                </c:pt>
                <c:pt idx="13">
                  <c:v>99999999</c:v>
                </c:pt>
                <c:pt idx="14">
                  <c:v>99999999</c:v>
                </c:pt>
                <c:pt idx="15">
                  <c:v>99999999</c:v>
                </c:pt>
                <c:pt idx="16">
                  <c:v>99999999</c:v>
                </c:pt>
                <c:pt idx="17">
                  <c:v>99999999</c:v>
                </c:pt>
                <c:pt idx="18">
                  <c:v>99999999</c:v>
                </c:pt>
                <c:pt idx="19">
                  <c:v>99999999</c:v>
                </c:pt>
                <c:pt idx="20">
                  <c:v>99999999</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99999999</c:v>
                </c:pt>
                <c:pt idx="51">
                  <c:v>99999999</c:v>
                </c:pt>
                <c:pt idx="52">
                  <c:v>99999999</c:v>
                </c:pt>
                <c:pt idx="53">
                  <c:v>99999999</c:v>
                </c:pt>
                <c:pt idx="54">
                  <c:v>99999999</c:v>
                </c:pt>
                <c:pt idx="55">
                  <c:v>99999999</c:v>
                </c:pt>
                <c:pt idx="56">
                  <c:v>99999999</c:v>
                </c:pt>
                <c:pt idx="57">
                  <c:v>99999999</c:v>
                </c:pt>
                <c:pt idx="58">
                  <c:v>99999999</c:v>
                </c:pt>
                <c:pt idx="59">
                  <c:v>99999999</c:v>
                </c:pt>
                <c:pt idx="60">
                  <c:v>99999999</c:v>
                </c:pt>
                <c:pt idx="61">
                  <c:v>99999999</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99999999</c:v>
                </c:pt>
                <c:pt idx="99">
                  <c:v>99999999</c:v>
                </c:pt>
                <c:pt idx="100">
                  <c:v>99999999</c:v>
                </c:pt>
                <c:pt idx="101">
                  <c:v>99999999</c:v>
                </c:pt>
                <c:pt idx="102">
                  <c:v>99999999</c:v>
                </c:pt>
                <c:pt idx="103">
                  <c:v>99999999</c:v>
                </c:pt>
                <c:pt idx="104">
                  <c:v>99999999</c:v>
                </c:pt>
                <c:pt idx="105">
                  <c:v>99999999</c:v>
                </c:pt>
                <c:pt idx="106">
                  <c:v>99999999</c:v>
                </c:pt>
                <c:pt idx="107">
                  <c:v>99999999</c:v>
                </c:pt>
                <c:pt idx="108">
                  <c:v>99999999</c:v>
                </c:pt>
                <c:pt idx="109">
                  <c:v>99999999</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99999999</c:v>
                </c:pt>
                <c:pt idx="134">
                  <c:v>99999999</c:v>
                </c:pt>
                <c:pt idx="135">
                  <c:v>99999999</c:v>
                </c:pt>
                <c:pt idx="136">
                  <c:v>99999999</c:v>
                </c:pt>
                <c:pt idx="137">
                  <c:v>99999999</c:v>
                </c:pt>
                <c:pt idx="138">
                  <c:v>99999999</c:v>
                </c:pt>
                <c:pt idx="139">
                  <c:v>99999999</c:v>
                </c:pt>
                <c:pt idx="140">
                  <c:v>99999999</c:v>
                </c:pt>
                <c:pt idx="141">
                  <c:v>99999999</c:v>
                </c:pt>
                <c:pt idx="142">
                  <c:v>99999999</c:v>
                </c:pt>
                <c:pt idx="143">
                  <c:v>99999999</c:v>
                </c:pt>
                <c:pt idx="144">
                  <c:v>99999999</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99999999</c:v>
                </c:pt>
                <c:pt idx="178">
                  <c:v>99999999</c:v>
                </c:pt>
                <c:pt idx="179">
                  <c:v>99999999</c:v>
                </c:pt>
                <c:pt idx="180">
                  <c:v>99999999</c:v>
                </c:pt>
                <c:pt idx="181">
                  <c:v>99999999</c:v>
                </c:pt>
                <c:pt idx="182">
                  <c:v>99999999</c:v>
                </c:pt>
                <c:pt idx="183">
                  <c:v>99999999</c:v>
                </c:pt>
                <c:pt idx="184">
                  <c:v>99999999</c:v>
                </c:pt>
                <c:pt idx="185">
                  <c:v>99999999</c:v>
                </c:pt>
                <c:pt idx="186">
                  <c:v>99999999</c:v>
                </c:pt>
                <c:pt idx="187">
                  <c:v>99999999</c:v>
                </c:pt>
                <c:pt idx="188">
                  <c:v>99999999</c:v>
                </c:pt>
                <c:pt idx="189">
                  <c:v>99999999</c:v>
                </c:pt>
                <c:pt idx="190">
                  <c:v>99999999</c:v>
                </c:pt>
                <c:pt idx="191">
                  <c:v>99999999</c:v>
                </c:pt>
                <c:pt idx="192">
                  <c:v>99999999</c:v>
                </c:pt>
                <c:pt idx="193">
                  <c:v>99999999</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numCache>
            </c:numRef>
          </c:val>
          <c:extLst>
            <c:ext xmlns:c16="http://schemas.microsoft.com/office/drawing/2014/chart" uri="{C3380CC4-5D6E-409C-BE32-E72D297353CC}">
              <c16:uniqueId val="{00000000-C84A-7740-B4D7-2B7C226414BC}"/>
            </c:ext>
          </c:extLst>
        </c:ser>
        <c:dLbls>
          <c:showLegendKey val="0"/>
          <c:showVal val="0"/>
          <c:showCatName val="0"/>
          <c:showSerName val="0"/>
          <c:showPercent val="0"/>
          <c:showBubbleSize val="0"/>
        </c:dLbls>
        <c:axId val="169632128"/>
        <c:axId val="169633664"/>
      </c:areaChart>
      <c:lineChart>
        <c:grouping val="standard"/>
        <c:varyColors val="0"/>
        <c:ser>
          <c:idx val="0"/>
          <c:order val="0"/>
          <c:tx>
            <c:strRef>
              <c:f>領先指標與台股!$H$14</c:f>
              <c:strCache>
                <c:ptCount val="1"/>
                <c:pt idx="0">
                  <c:v>加權指數收盤價(左軸)</c:v>
                </c:pt>
              </c:strCache>
            </c:strRef>
          </c:tx>
          <c:spPr>
            <a:ln w="25400">
              <a:solidFill>
                <a:srgbClr val="000099"/>
              </a:solidFill>
            </a:ln>
          </c:spPr>
          <c:marker>
            <c:symbol val="none"/>
          </c:marker>
          <c:cat>
            <c:numRef>
              <c:f>領先指標與台股!$G$15:$G$241</c:f>
              <c:numCache>
                <c:formatCode>mmm\-yy</c:formatCode>
                <c:ptCount val="22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numCache>
            </c:numRef>
          </c:cat>
          <c:val>
            <c:numRef>
              <c:f>領先指標與台股!$H$15:$H$241</c:f>
              <c:numCache>
                <c:formatCode>General</c:formatCode>
                <c:ptCount val="227"/>
                <c:pt idx="0">
                  <c:v>9744.89</c:v>
                </c:pt>
                <c:pt idx="1">
                  <c:v>9435.94</c:v>
                </c:pt>
                <c:pt idx="2">
                  <c:v>9854.9500000000007</c:v>
                </c:pt>
                <c:pt idx="3">
                  <c:v>8777.35</c:v>
                </c:pt>
                <c:pt idx="4">
                  <c:v>8939.52</c:v>
                </c:pt>
                <c:pt idx="5">
                  <c:v>8265.09</c:v>
                </c:pt>
                <c:pt idx="6">
                  <c:v>8114.92</c:v>
                </c:pt>
                <c:pt idx="7">
                  <c:v>7616.98</c:v>
                </c:pt>
                <c:pt idx="8">
                  <c:v>6185.14</c:v>
                </c:pt>
                <c:pt idx="9">
                  <c:v>5544.18</c:v>
                </c:pt>
                <c:pt idx="10">
                  <c:v>5256.93</c:v>
                </c:pt>
                <c:pt idx="11">
                  <c:v>4739.09</c:v>
                </c:pt>
                <c:pt idx="12">
                  <c:v>5936.2</c:v>
                </c:pt>
                <c:pt idx="13">
                  <c:v>5674.69</c:v>
                </c:pt>
                <c:pt idx="14">
                  <c:v>5797.92</c:v>
                </c:pt>
                <c:pt idx="15">
                  <c:v>5381.67</c:v>
                </c:pt>
                <c:pt idx="16">
                  <c:v>5048.8599999999997</c:v>
                </c:pt>
                <c:pt idx="17">
                  <c:v>4883.43</c:v>
                </c:pt>
                <c:pt idx="18">
                  <c:v>4352.9799999999996</c:v>
                </c:pt>
                <c:pt idx="19">
                  <c:v>4509.4399999999996</c:v>
                </c:pt>
                <c:pt idx="20">
                  <c:v>3636.94</c:v>
                </c:pt>
                <c:pt idx="21">
                  <c:v>3903.49</c:v>
                </c:pt>
                <c:pt idx="22">
                  <c:v>4441.12</c:v>
                </c:pt>
                <c:pt idx="23">
                  <c:v>5551.24</c:v>
                </c:pt>
                <c:pt idx="24">
                  <c:v>5872.14</c:v>
                </c:pt>
                <c:pt idx="25">
                  <c:v>5696.11</c:v>
                </c:pt>
                <c:pt idx="26">
                  <c:v>6167.47</c:v>
                </c:pt>
                <c:pt idx="27">
                  <c:v>6065.73</c:v>
                </c:pt>
                <c:pt idx="28">
                  <c:v>5675.65</c:v>
                </c:pt>
                <c:pt idx="29">
                  <c:v>5153.71</c:v>
                </c:pt>
                <c:pt idx="30">
                  <c:v>4940.38</c:v>
                </c:pt>
                <c:pt idx="31">
                  <c:v>4764.9399999999996</c:v>
                </c:pt>
                <c:pt idx="32">
                  <c:v>4191.8100000000004</c:v>
                </c:pt>
                <c:pt idx="33">
                  <c:v>4579.1400000000003</c:v>
                </c:pt>
                <c:pt idx="34">
                  <c:v>4646.6899999999996</c:v>
                </c:pt>
                <c:pt idx="35">
                  <c:v>4452.45</c:v>
                </c:pt>
                <c:pt idx="36">
                  <c:v>5015.16</c:v>
                </c:pt>
                <c:pt idx="37">
                  <c:v>4432.46</c:v>
                </c:pt>
                <c:pt idx="38">
                  <c:v>4321.22</c:v>
                </c:pt>
                <c:pt idx="39">
                  <c:v>4148.07</c:v>
                </c:pt>
                <c:pt idx="40">
                  <c:v>4555.8999999999996</c:v>
                </c:pt>
                <c:pt idx="41">
                  <c:v>4872.1499999999996</c:v>
                </c:pt>
                <c:pt idx="42">
                  <c:v>5318.34</c:v>
                </c:pt>
                <c:pt idx="43">
                  <c:v>5650.83</c:v>
                </c:pt>
                <c:pt idx="44">
                  <c:v>5611.41</c:v>
                </c:pt>
                <c:pt idx="45">
                  <c:v>6045.12</c:v>
                </c:pt>
                <c:pt idx="46">
                  <c:v>5771.77</c:v>
                </c:pt>
                <c:pt idx="47">
                  <c:v>5890.69</c:v>
                </c:pt>
                <c:pt idx="48">
                  <c:v>6375.38</c:v>
                </c:pt>
                <c:pt idx="49">
                  <c:v>6750.54</c:v>
                </c:pt>
                <c:pt idx="50">
                  <c:v>6522.19</c:v>
                </c:pt>
                <c:pt idx="51">
                  <c:v>6117.81</c:v>
                </c:pt>
                <c:pt idx="52">
                  <c:v>5977.84</c:v>
                </c:pt>
                <c:pt idx="53">
                  <c:v>5839.44</c:v>
                </c:pt>
                <c:pt idx="54">
                  <c:v>5420.57</c:v>
                </c:pt>
                <c:pt idx="55">
                  <c:v>5765.54</c:v>
                </c:pt>
                <c:pt idx="56">
                  <c:v>5845.69</c:v>
                </c:pt>
                <c:pt idx="57">
                  <c:v>5705.93</c:v>
                </c:pt>
                <c:pt idx="58">
                  <c:v>5844.76</c:v>
                </c:pt>
                <c:pt idx="59">
                  <c:v>6139.69</c:v>
                </c:pt>
                <c:pt idx="60">
                  <c:v>5994.23</c:v>
                </c:pt>
                <c:pt idx="61">
                  <c:v>6207.83</c:v>
                </c:pt>
                <c:pt idx="62">
                  <c:v>6005.88</c:v>
                </c:pt>
                <c:pt idx="63">
                  <c:v>5818.07</c:v>
                </c:pt>
                <c:pt idx="64">
                  <c:v>6011.56</c:v>
                </c:pt>
                <c:pt idx="65">
                  <c:v>6241.94</c:v>
                </c:pt>
                <c:pt idx="66">
                  <c:v>6311.98</c:v>
                </c:pt>
                <c:pt idx="67">
                  <c:v>6033.47</c:v>
                </c:pt>
                <c:pt idx="68">
                  <c:v>6118.61</c:v>
                </c:pt>
                <c:pt idx="69">
                  <c:v>5764.3</c:v>
                </c:pt>
                <c:pt idx="70">
                  <c:v>6203.47</c:v>
                </c:pt>
                <c:pt idx="71">
                  <c:v>6548.34</c:v>
                </c:pt>
                <c:pt idx="72">
                  <c:v>6532.18</c:v>
                </c:pt>
                <c:pt idx="73">
                  <c:v>6561.63</c:v>
                </c:pt>
                <c:pt idx="74">
                  <c:v>6613.97</c:v>
                </c:pt>
                <c:pt idx="75">
                  <c:v>7171.77</c:v>
                </c:pt>
                <c:pt idx="76">
                  <c:v>6846.95</c:v>
                </c:pt>
                <c:pt idx="77">
                  <c:v>6704.41</c:v>
                </c:pt>
                <c:pt idx="78">
                  <c:v>6454.58</c:v>
                </c:pt>
                <c:pt idx="79">
                  <c:v>6611.77</c:v>
                </c:pt>
                <c:pt idx="80">
                  <c:v>6883.05</c:v>
                </c:pt>
                <c:pt idx="81">
                  <c:v>7021.32</c:v>
                </c:pt>
                <c:pt idx="82">
                  <c:v>7567.72</c:v>
                </c:pt>
                <c:pt idx="83">
                  <c:v>7823.72</c:v>
                </c:pt>
                <c:pt idx="84">
                  <c:v>7699.64</c:v>
                </c:pt>
                <c:pt idx="85">
                  <c:v>7901.96</c:v>
                </c:pt>
                <c:pt idx="86">
                  <c:v>7884.41</c:v>
                </c:pt>
                <c:pt idx="87">
                  <c:v>7875.42</c:v>
                </c:pt>
                <c:pt idx="88">
                  <c:v>8144.95</c:v>
                </c:pt>
                <c:pt idx="89">
                  <c:v>8883.2099999999991</c:v>
                </c:pt>
                <c:pt idx="90">
                  <c:v>9287.25</c:v>
                </c:pt>
                <c:pt idx="91">
                  <c:v>8982.16</c:v>
                </c:pt>
                <c:pt idx="92">
                  <c:v>9476.52</c:v>
                </c:pt>
                <c:pt idx="93">
                  <c:v>9711.3700000000008</c:v>
                </c:pt>
                <c:pt idx="94">
                  <c:v>8586.4</c:v>
                </c:pt>
                <c:pt idx="95">
                  <c:v>8506.2800000000007</c:v>
                </c:pt>
                <c:pt idx="96">
                  <c:v>7521.13</c:v>
                </c:pt>
                <c:pt idx="97">
                  <c:v>8412.76</c:v>
                </c:pt>
                <c:pt idx="98">
                  <c:v>8572.59</c:v>
                </c:pt>
                <c:pt idx="99">
                  <c:v>8919.92</c:v>
                </c:pt>
                <c:pt idx="100">
                  <c:v>8619.08</c:v>
                </c:pt>
                <c:pt idx="101">
                  <c:v>7523.54</c:v>
                </c:pt>
                <c:pt idx="102">
                  <c:v>7024.06</c:v>
                </c:pt>
                <c:pt idx="103">
                  <c:v>7046.11</c:v>
                </c:pt>
                <c:pt idx="104">
                  <c:v>5719.28</c:v>
                </c:pt>
                <c:pt idx="105">
                  <c:v>4870.66</c:v>
                </c:pt>
                <c:pt idx="106">
                  <c:v>4460.49</c:v>
                </c:pt>
                <c:pt idx="107">
                  <c:v>4591.22</c:v>
                </c:pt>
                <c:pt idx="108">
                  <c:v>4247.97</c:v>
                </c:pt>
                <c:pt idx="109">
                  <c:v>4557.1499999999996</c:v>
                </c:pt>
                <c:pt idx="110">
                  <c:v>5210.84</c:v>
                </c:pt>
                <c:pt idx="111">
                  <c:v>5992.57</c:v>
                </c:pt>
                <c:pt idx="112">
                  <c:v>6890.44</c:v>
                </c:pt>
                <c:pt idx="113">
                  <c:v>6432.16</c:v>
                </c:pt>
                <c:pt idx="114">
                  <c:v>7077.71</c:v>
                </c:pt>
                <c:pt idx="115">
                  <c:v>6825.95</c:v>
                </c:pt>
                <c:pt idx="116">
                  <c:v>7509.17</c:v>
                </c:pt>
                <c:pt idx="117">
                  <c:v>7340.08</c:v>
                </c:pt>
                <c:pt idx="118">
                  <c:v>7582.21</c:v>
                </c:pt>
                <c:pt idx="119">
                  <c:v>8188.11</c:v>
                </c:pt>
                <c:pt idx="120">
                  <c:v>7640.44</c:v>
                </c:pt>
                <c:pt idx="121">
                  <c:v>7436.1</c:v>
                </c:pt>
                <c:pt idx="122">
                  <c:v>7920.06</c:v>
                </c:pt>
                <c:pt idx="123">
                  <c:v>8004.25</c:v>
                </c:pt>
                <c:pt idx="124">
                  <c:v>7373.98</c:v>
                </c:pt>
                <c:pt idx="125">
                  <c:v>7329.37</c:v>
                </c:pt>
                <c:pt idx="126">
                  <c:v>7760.63</c:v>
                </c:pt>
                <c:pt idx="127">
                  <c:v>7616.28</c:v>
                </c:pt>
                <c:pt idx="128">
                  <c:v>8237.7800000000007</c:v>
                </c:pt>
                <c:pt idx="129">
                  <c:v>8287.09</c:v>
                </c:pt>
                <c:pt idx="130">
                  <c:v>8372.48</c:v>
                </c:pt>
                <c:pt idx="131">
                  <c:v>8972.5</c:v>
                </c:pt>
                <c:pt idx="132">
                  <c:v>9145.35</c:v>
                </c:pt>
                <c:pt idx="133">
                  <c:v>8599.65</c:v>
                </c:pt>
                <c:pt idx="134">
                  <c:v>8683.2999999999993</c:v>
                </c:pt>
                <c:pt idx="135">
                  <c:v>9007.8700000000008</c:v>
                </c:pt>
                <c:pt idx="136">
                  <c:v>8988.84</c:v>
                </c:pt>
                <c:pt idx="137">
                  <c:v>8652.59</c:v>
                </c:pt>
                <c:pt idx="138">
                  <c:v>8644.18</c:v>
                </c:pt>
                <c:pt idx="139">
                  <c:v>7741.36</c:v>
                </c:pt>
                <c:pt idx="140">
                  <c:v>7225.38</c:v>
                </c:pt>
                <c:pt idx="141">
                  <c:v>7587.69</c:v>
                </c:pt>
                <c:pt idx="142">
                  <c:v>6904.12</c:v>
                </c:pt>
                <c:pt idx="143">
                  <c:v>7072.08</c:v>
                </c:pt>
                <c:pt idx="144">
                  <c:v>7517.08</c:v>
                </c:pt>
                <c:pt idx="145">
                  <c:v>8121.44</c:v>
                </c:pt>
                <c:pt idx="146">
                  <c:v>7933</c:v>
                </c:pt>
                <c:pt idx="147">
                  <c:v>7501.72</c:v>
                </c:pt>
                <c:pt idx="148">
                  <c:v>7301.5</c:v>
                </c:pt>
                <c:pt idx="149">
                  <c:v>7296.28</c:v>
                </c:pt>
                <c:pt idx="150">
                  <c:v>7270.49</c:v>
                </c:pt>
                <c:pt idx="151">
                  <c:v>7397.06</c:v>
                </c:pt>
                <c:pt idx="152">
                  <c:v>7715.16</c:v>
                </c:pt>
                <c:pt idx="153">
                  <c:v>7166.05</c:v>
                </c:pt>
                <c:pt idx="154">
                  <c:v>7580.17</c:v>
                </c:pt>
                <c:pt idx="155">
                  <c:v>7699.5</c:v>
                </c:pt>
                <c:pt idx="156">
                  <c:v>7850.02</c:v>
                </c:pt>
                <c:pt idx="157">
                  <c:v>7897.98</c:v>
                </c:pt>
                <c:pt idx="158">
                  <c:v>7918.61</c:v>
                </c:pt>
                <c:pt idx="159">
                  <c:v>8093.66</c:v>
                </c:pt>
                <c:pt idx="160">
                  <c:v>8254.7999999999993</c:v>
                </c:pt>
                <c:pt idx="161">
                  <c:v>8062.21</c:v>
                </c:pt>
                <c:pt idx="162">
                  <c:v>8107.94</c:v>
                </c:pt>
                <c:pt idx="163">
                  <c:v>8021.89</c:v>
                </c:pt>
                <c:pt idx="164">
                  <c:v>8173.87</c:v>
                </c:pt>
                <c:pt idx="165">
                  <c:v>8450.06</c:v>
                </c:pt>
                <c:pt idx="166">
                  <c:v>8406.83</c:v>
                </c:pt>
                <c:pt idx="167">
                  <c:v>8611.51</c:v>
                </c:pt>
                <c:pt idx="168">
                  <c:v>8462.57</c:v>
                </c:pt>
                <c:pt idx="169">
                  <c:v>8639.58</c:v>
                </c:pt>
                <c:pt idx="170">
                  <c:v>8849.2800000000007</c:v>
                </c:pt>
                <c:pt idx="171">
                  <c:v>8791.44</c:v>
                </c:pt>
                <c:pt idx="172">
                  <c:v>9075.91</c:v>
                </c:pt>
                <c:pt idx="173">
                  <c:v>9393.07</c:v>
                </c:pt>
                <c:pt idx="174">
                  <c:v>9315.85</c:v>
                </c:pt>
                <c:pt idx="175">
                  <c:v>9436.27</c:v>
                </c:pt>
                <c:pt idx="176">
                  <c:v>8966.92</c:v>
                </c:pt>
                <c:pt idx="177">
                  <c:v>8974.76</c:v>
                </c:pt>
                <c:pt idx="178">
                  <c:v>9187.15</c:v>
                </c:pt>
                <c:pt idx="179">
                  <c:v>9307.26</c:v>
                </c:pt>
                <c:pt idx="180">
                  <c:v>9361.91</c:v>
                </c:pt>
                <c:pt idx="181">
                  <c:v>9622.1</c:v>
                </c:pt>
                <c:pt idx="182">
                  <c:v>9586.44</c:v>
                </c:pt>
                <c:pt idx="183">
                  <c:v>9820.0499999999993</c:v>
                </c:pt>
                <c:pt idx="184">
                  <c:v>9701.07</c:v>
                </c:pt>
                <c:pt idx="185">
                  <c:v>9323.02</c:v>
                </c:pt>
                <c:pt idx="186">
                  <c:v>8665.34</c:v>
                </c:pt>
                <c:pt idx="187">
                  <c:v>8174.92</c:v>
                </c:pt>
                <c:pt idx="188">
                  <c:v>8181.24</c:v>
                </c:pt>
                <c:pt idx="189">
                  <c:v>8554.31</c:v>
                </c:pt>
                <c:pt idx="190">
                  <c:v>8320.61</c:v>
                </c:pt>
                <c:pt idx="191">
                  <c:v>8338.06</c:v>
                </c:pt>
                <c:pt idx="192">
                  <c:v>8145.21</c:v>
                </c:pt>
                <c:pt idx="193">
                  <c:v>8411.16</c:v>
                </c:pt>
                <c:pt idx="194">
                  <c:v>8744.83</c:v>
                </c:pt>
                <c:pt idx="195">
                  <c:v>8377.9</c:v>
                </c:pt>
                <c:pt idx="196">
                  <c:v>8535.59</c:v>
                </c:pt>
                <c:pt idx="197">
                  <c:v>8666.58</c:v>
                </c:pt>
                <c:pt idx="198">
                  <c:v>8984.41</c:v>
                </c:pt>
                <c:pt idx="199">
                  <c:v>9068.85</c:v>
                </c:pt>
                <c:pt idx="200">
                  <c:v>9166.85</c:v>
                </c:pt>
                <c:pt idx="201">
                  <c:v>9290.1200000000008</c:v>
                </c:pt>
                <c:pt idx="202">
                  <c:v>9240.7099999999991</c:v>
                </c:pt>
                <c:pt idx="203">
                  <c:v>9253.5</c:v>
                </c:pt>
                <c:pt idx="204">
                  <c:v>9447.9500000000007</c:v>
                </c:pt>
                <c:pt idx="205">
                  <c:v>9750.4699999999993</c:v>
                </c:pt>
                <c:pt idx="206">
                  <c:v>9811.52</c:v>
                </c:pt>
                <c:pt idx="207">
                  <c:v>9872</c:v>
                </c:pt>
                <c:pt idx="208">
                  <c:v>10040.719999999999</c:v>
                </c:pt>
                <c:pt idx="209">
                  <c:v>10395.07</c:v>
                </c:pt>
                <c:pt idx="210">
                  <c:v>10427.33</c:v>
                </c:pt>
                <c:pt idx="211">
                  <c:v>10585.78</c:v>
                </c:pt>
                <c:pt idx="212">
                  <c:v>10383.94</c:v>
                </c:pt>
                <c:pt idx="213">
                  <c:v>10793.8</c:v>
                </c:pt>
                <c:pt idx="214">
                  <c:v>10560.44</c:v>
                </c:pt>
                <c:pt idx="215">
                  <c:v>10642.86</c:v>
                </c:pt>
                <c:pt idx="216">
                  <c:v>11103.79</c:v>
                </c:pt>
                <c:pt idx="217">
                  <c:v>10815.47</c:v>
                </c:pt>
                <c:pt idx="218">
                  <c:v>10919.49</c:v>
                </c:pt>
                <c:pt idx="219">
                  <c:v>10657.88</c:v>
                </c:pt>
                <c:pt idx="220">
                  <c:v>10874.96</c:v>
                </c:pt>
                <c:pt idx="221">
                  <c:v>10836.91</c:v>
                </c:pt>
                <c:pt idx="222">
                  <c:v>11057.51</c:v>
                </c:pt>
                <c:pt idx="223">
                  <c:v>11063.94</c:v>
                </c:pt>
                <c:pt idx="224">
                  <c:v>11006.34</c:v>
                </c:pt>
                <c:pt idx="225">
                  <c:v>9750</c:v>
                </c:pt>
                <c:pt idx="226">
                  <c:v>9778</c:v>
                </c:pt>
              </c:numCache>
            </c:numRef>
          </c:val>
          <c:smooth val="1"/>
          <c:extLst>
            <c:ext xmlns:c16="http://schemas.microsoft.com/office/drawing/2014/chart" uri="{C3380CC4-5D6E-409C-BE32-E72D297353CC}">
              <c16:uniqueId val="{00000001-C84A-7740-B4D7-2B7C226414BC}"/>
            </c:ext>
          </c:extLst>
        </c:ser>
        <c:dLbls>
          <c:showLegendKey val="0"/>
          <c:showVal val="0"/>
          <c:showCatName val="0"/>
          <c:showSerName val="0"/>
          <c:showPercent val="0"/>
          <c:showBubbleSize val="0"/>
        </c:dLbls>
        <c:marker val="1"/>
        <c:smooth val="0"/>
        <c:axId val="169608320"/>
        <c:axId val="169609856"/>
      </c:lineChart>
      <c:lineChart>
        <c:grouping val="standard"/>
        <c:varyColors val="0"/>
        <c:ser>
          <c:idx val="1"/>
          <c:order val="1"/>
          <c:tx>
            <c:strRef>
              <c:f>領先指標與台股!$I$14</c:f>
              <c:strCache>
                <c:ptCount val="1"/>
                <c:pt idx="0">
                  <c:v>領先指標(右軸)</c:v>
                </c:pt>
              </c:strCache>
            </c:strRef>
          </c:tx>
          <c:spPr>
            <a:ln w="28575">
              <a:solidFill>
                <a:srgbClr val="C00000"/>
              </a:solidFill>
              <a:prstDash val="sysDash"/>
            </a:ln>
          </c:spPr>
          <c:marker>
            <c:symbol val="none"/>
          </c:marker>
          <c:cat>
            <c:numRef>
              <c:f>領先指標與台股!$G$15:$G$241</c:f>
              <c:numCache>
                <c:formatCode>mmm\-yy</c:formatCode>
                <c:ptCount val="22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numCache>
            </c:numRef>
          </c:cat>
          <c:val>
            <c:numRef>
              <c:f>領先指標與台股!$I$15:$I$241</c:f>
              <c:numCache>
                <c:formatCode>General</c:formatCode>
                <c:ptCount val="227"/>
                <c:pt idx="0">
                  <c:v>55.16</c:v>
                </c:pt>
                <c:pt idx="1">
                  <c:v>55.72</c:v>
                </c:pt>
                <c:pt idx="2">
                  <c:v>56.03</c:v>
                </c:pt>
                <c:pt idx="3">
                  <c:v>56.06</c:v>
                </c:pt>
                <c:pt idx="4">
                  <c:v>55.79</c:v>
                </c:pt>
                <c:pt idx="5">
                  <c:v>55.29</c:v>
                </c:pt>
                <c:pt idx="6">
                  <c:v>54.62</c:v>
                </c:pt>
                <c:pt idx="7">
                  <c:v>53.82</c:v>
                </c:pt>
                <c:pt idx="8">
                  <c:v>52.92</c:v>
                </c:pt>
                <c:pt idx="9">
                  <c:v>52.03</c:v>
                </c:pt>
                <c:pt idx="10">
                  <c:v>51.23</c:v>
                </c:pt>
                <c:pt idx="11">
                  <c:v>50.6</c:v>
                </c:pt>
                <c:pt idx="12">
                  <c:v>50.08</c:v>
                </c:pt>
                <c:pt idx="13">
                  <c:v>49.54</c:v>
                </c:pt>
                <c:pt idx="14">
                  <c:v>48.95</c:v>
                </c:pt>
                <c:pt idx="15">
                  <c:v>48.39</c:v>
                </c:pt>
                <c:pt idx="16">
                  <c:v>47.91</c:v>
                </c:pt>
                <c:pt idx="17">
                  <c:v>47.56</c:v>
                </c:pt>
                <c:pt idx="18">
                  <c:v>47.45</c:v>
                </c:pt>
                <c:pt idx="19">
                  <c:v>47.66</c:v>
                </c:pt>
                <c:pt idx="20">
                  <c:v>48.21</c:v>
                </c:pt>
                <c:pt idx="21">
                  <c:v>49.13</c:v>
                </c:pt>
                <c:pt idx="22">
                  <c:v>50.33</c:v>
                </c:pt>
                <c:pt idx="23">
                  <c:v>51.66</c:v>
                </c:pt>
                <c:pt idx="24">
                  <c:v>52.92</c:v>
                </c:pt>
                <c:pt idx="25">
                  <c:v>54.02</c:v>
                </c:pt>
                <c:pt idx="26">
                  <c:v>54.9</c:v>
                </c:pt>
                <c:pt idx="27">
                  <c:v>55.51</c:v>
                </c:pt>
                <c:pt idx="28">
                  <c:v>55.83</c:v>
                </c:pt>
                <c:pt idx="29">
                  <c:v>55.89</c:v>
                </c:pt>
                <c:pt idx="30">
                  <c:v>55.79</c:v>
                </c:pt>
                <c:pt idx="31">
                  <c:v>55.6</c:v>
                </c:pt>
                <c:pt idx="32">
                  <c:v>55.4</c:v>
                </c:pt>
                <c:pt idx="33">
                  <c:v>55.21</c:v>
                </c:pt>
                <c:pt idx="34">
                  <c:v>55.05</c:v>
                </c:pt>
                <c:pt idx="35">
                  <c:v>54.93</c:v>
                </c:pt>
                <c:pt idx="36">
                  <c:v>54.8</c:v>
                </c:pt>
                <c:pt idx="37">
                  <c:v>54.69</c:v>
                </c:pt>
                <c:pt idx="38">
                  <c:v>54.78</c:v>
                </c:pt>
                <c:pt idx="39">
                  <c:v>55.18</c:v>
                </c:pt>
                <c:pt idx="40">
                  <c:v>56.02</c:v>
                </c:pt>
                <c:pt idx="41">
                  <c:v>57.23</c:v>
                </c:pt>
                <c:pt idx="42">
                  <c:v>58.63</c:v>
                </c:pt>
                <c:pt idx="43">
                  <c:v>60.02</c:v>
                </c:pt>
                <c:pt idx="44">
                  <c:v>61.28</c:v>
                </c:pt>
                <c:pt idx="45">
                  <c:v>62.31</c:v>
                </c:pt>
                <c:pt idx="46">
                  <c:v>63.13</c:v>
                </c:pt>
                <c:pt idx="47">
                  <c:v>63.84</c:v>
                </c:pt>
                <c:pt idx="48">
                  <c:v>64.489999999999995</c:v>
                </c:pt>
                <c:pt idx="49">
                  <c:v>64.989999999999995</c:v>
                </c:pt>
                <c:pt idx="50">
                  <c:v>65.31</c:v>
                </c:pt>
                <c:pt idx="51">
                  <c:v>65.48</c:v>
                </c:pt>
                <c:pt idx="52">
                  <c:v>65.52</c:v>
                </c:pt>
                <c:pt idx="53">
                  <c:v>65.47</c:v>
                </c:pt>
                <c:pt idx="54">
                  <c:v>65.34</c:v>
                </c:pt>
                <c:pt idx="55">
                  <c:v>65.180000000000007</c:v>
                </c:pt>
                <c:pt idx="56">
                  <c:v>65.06</c:v>
                </c:pt>
                <c:pt idx="57">
                  <c:v>64.98</c:v>
                </c:pt>
                <c:pt idx="58">
                  <c:v>64.94</c:v>
                </c:pt>
                <c:pt idx="59">
                  <c:v>64.930000000000007</c:v>
                </c:pt>
                <c:pt idx="60">
                  <c:v>64.94</c:v>
                </c:pt>
                <c:pt idx="61">
                  <c:v>65.010000000000005</c:v>
                </c:pt>
                <c:pt idx="62">
                  <c:v>65.23</c:v>
                </c:pt>
                <c:pt idx="63">
                  <c:v>65.56</c:v>
                </c:pt>
                <c:pt idx="64">
                  <c:v>66.02</c:v>
                </c:pt>
                <c:pt idx="65">
                  <c:v>66.58</c:v>
                </c:pt>
                <c:pt idx="66">
                  <c:v>67.209999999999994</c:v>
                </c:pt>
                <c:pt idx="67">
                  <c:v>67.8</c:v>
                </c:pt>
                <c:pt idx="68">
                  <c:v>68.3</c:v>
                </c:pt>
                <c:pt idx="69">
                  <c:v>68.680000000000007</c:v>
                </c:pt>
                <c:pt idx="70">
                  <c:v>69.040000000000006</c:v>
                </c:pt>
                <c:pt idx="71">
                  <c:v>69.36</c:v>
                </c:pt>
                <c:pt idx="72">
                  <c:v>69.69</c:v>
                </c:pt>
                <c:pt idx="73">
                  <c:v>70.069999999999993</c:v>
                </c:pt>
                <c:pt idx="74">
                  <c:v>70.400000000000006</c:v>
                </c:pt>
                <c:pt idx="75">
                  <c:v>70.7</c:v>
                </c:pt>
                <c:pt idx="76">
                  <c:v>71.010000000000005</c:v>
                </c:pt>
                <c:pt idx="77">
                  <c:v>71.33</c:v>
                </c:pt>
                <c:pt idx="78">
                  <c:v>71.66</c:v>
                </c:pt>
                <c:pt idx="79">
                  <c:v>71.989999999999995</c:v>
                </c:pt>
                <c:pt idx="80">
                  <c:v>72.34</c:v>
                </c:pt>
                <c:pt idx="81">
                  <c:v>72.67</c:v>
                </c:pt>
                <c:pt idx="82">
                  <c:v>73.02</c:v>
                </c:pt>
                <c:pt idx="83">
                  <c:v>73.39</c:v>
                </c:pt>
                <c:pt idx="84">
                  <c:v>73.819999999999993</c:v>
                </c:pt>
                <c:pt idx="85">
                  <c:v>74.349999999999994</c:v>
                </c:pt>
                <c:pt idx="86">
                  <c:v>74.930000000000007</c:v>
                </c:pt>
                <c:pt idx="87">
                  <c:v>75.569999999999993</c:v>
                </c:pt>
                <c:pt idx="88">
                  <c:v>76.23</c:v>
                </c:pt>
                <c:pt idx="89">
                  <c:v>76.84</c:v>
                </c:pt>
                <c:pt idx="90">
                  <c:v>77.34</c:v>
                </c:pt>
                <c:pt idx="91">
                  <c:v>77.66</c:v>
                </c:pt>
                <c:pt idx="92">
                  <c:v>77.790000000000006</c:v>
                </c:pt>
                <c:pt idx="93">
                  <c:v>77.760000000000005</c:v>
                </c:pt>
                <c:pt idx="94">
                  <c:v>77.55</c:v>
                </c:pt>
                <c:pt idx="95">
                  <c:v>77.239999999999995</c:v>
                </c:pt>
                <c:pt idx="96">
                  <c:v>76.88</c:v>
                </c:pt>
                <c:pt idx="97">
                  <c:v>76.510000000000005</c:v>
                </c:pt>
                <c:pt idx="98">
                  <c:v>76.099999999999994</c:v>
                </c:pt>
                <c:pt idx="99">
                  <c:v>75.510000000000005</c:v>
                </c:pt>
                <c:pt idx="100">
                  <c:v>74.59</c:v>
                </c:pt>
                <c:pt idx="101">
                  <c:v>73.239999999999995</c:v>
                </c:pt>
                <c:pt idx="102">
                  <c:v>71.47</c:v>
                </c:pt>
                <c:pt idx="103">
                  <c:v>69.37</c:v>
                </c:pt>
                <c:pt idx="104">
                  <c:v>67.040000000000006</c:v>
                </c:pt>
                <c:pt idx="105">
                  <c:v>64.77</c:v>
                </c:pt>
                <c:pt idx="106">
                  <c:v>63.05</c:v>
                </c:pt>
                <c:pt idx="107">
                  <c:v>62.3</c:v>
                </c:pt>
                <c:pt idx="108">
                  <c:v>62.78</c:v>
                </c:pt>
                <c:pt idx="109">
                  <c:v>64.23</c:v>
                </c:pt>
                <c:pt idx="110">
                  <c:v>66.319999999999993</c:v>
                </c:pt>
                <c:pt idx="111">
                  <c:v>68.73</c:v>
                </c:pt>
                <c:pt idx="112">
                  <c:v>71.19</c:v>
                </c:pt>
                <c:pt idx="113">
                  <c:v>73.52</c:v>
                </c:pt>
                <c:pt idx="114">
                  <c:v>75.62</c:v>
                </c:pt>
                <c:pt idx="115">
                  <c:v>77.489999999999995</c:v>
                </c:pt>
                <c:pt idx="116">
                  <c:v>79.13</c:v>
                </c:pt>
                <c:pt idx="117">
                  <c:v>80.56</c:v>
                </c:pt>
                <c:pt idx="118">
                  <c:v>81.78</c:v>
                </c:pt>
                <c:pt idx="119">
                  <c:v>82.75</c:v>
                </c:pt>
                <c:pt idx="120">
                  <c:v>83.46</c:v>
                </c:pt>
                <c:pt idx="121">
                  <c:v>84.02</c:v>
                </c:pt>
                <c:pt idx="122">
                  <c:v>84.48</c:v>
                </c:pt>
                <c:pt idx="123">
                  <c:v>84.84</c:v>
                </c:pt>
                <c:pt idx="124">
                  <c:v>85.16</c:v>
                </c:pt>
                <c:pt idx="125">
                  <c:v>85.51</c:v>
                </c:pt>
                <c:pt idx="126">
                  <c:v>86.02</c:v>
                </c:pt>
                <c:pt idx="127">
                  <c:v>86.71</c:v>
                </c:pt>
                <c:pt idx="128">
                  <c:v>87.57</c:v>
                </c:pt>
                <c:pt idx="129">
                  <c:v>88.48</c:v>
                </c:pt>
                <c:pt idx="130">
                  <c:v>89.38</c:v>
                </c:pt>
                <c:pt idx="131">
                  <c:v>90.12</c:v>
                </c:pt>
                <c:pt idx="132">
                  <c:v>90.63</c:v>
                </c:pt>
                <c:pt idx="133">
                  <c:v>90.85</c:v>
                </c:pt>
                <c:pt idx="134">
                  <c:v>90.85</c:v>
                </c:pt>
                <c:pt idx="135">
                  <c:v>90.68</c:v>
                </c:pt>
                <c:pt idx="136">
                  <c:v>90.4</c:v>
                </c:pt>
                <c:pt idx="137">
                  <c:v>90.02</c:v>
                </c:pt>
                <c:pt idx="138">
                  <c:v>89.53</c:v>
                </c:pt>
                <c:pt idx="139">
                  <c:v>88.98</c:v>
                </c:pt>
                <c:pt idx="140">
                  <c:v>88.48</c:v>
                </c:pt>
                <c:pt idx="141">
                  <c:v>88.22</c:v>
                </c:pt>
                <c:pt idx="142">
                  <c:v>88.34</c:v>
                </c:pt>
                <c:pt idx="143">
                  <c:v>88.87</c:v>
                </c:pt>
                <c:pt idx="144">
                  <c:v>89.71</c:v>
                </c:pt>
                <c:pt idx="145">
                  <c:v>90.41</c:v>
                </c:pt>
                <c:pt idx="146">
                  <c:v>90.8</c:v>
                </c:pt>
                <c:pt idx="147">
                  <c:v>90.97</c:v>
                </c:pt>
                <c:pt idx="148">
                  <c:v>90.98</c:v>
                </c:pt>
                <c:pt idx="149">
                  <c:v>90.94</c:v>
                </c:pt>
                <c:pt idx="150">
                  <c:v>90.91</c:v>
                </c:pt>
                <c:pt idx="151">
                  <c:v>90.96</c:v>
                </c:pt>
                <c:pt idx="152">
                  <c:v>91.16</c:v>
                </c:pt>
                <c:pt idx="153">
                  <c:v>91.54</c:v>
                </c:pt>
                <c:pt idx="154">
                  <c:v>92.13</c:v>
                </c:pt>
                <c:pt idx="155">
                  <c:v>92.89</c:v>
                </c:pt>
                <c:pt idx="156">
                  <c:v>93.69</c:v>
                </c:pt>
                <c:pt idx="157">
                  <c:v>94.47</c:v>
                </c:pt>
                <c:pt idx="158">
                  <c:v>95.17</c:v>
                </c:pt>
                <c:pt idx="159">
                  <c:v>95.73</c:v>
                </c:pt>
                <c:pt idx="160">
                  <c:v>96.12</c:v>
                </c:pt>
                <c:pt idx="161">
                  <c:v>96.38</c:v>
                </c:pt>
                <c:pt idx="162">
                  <c:v>96.6</c:v>
                </c:pt>
                <c:pt idx="163">
                  <c:v>96.84</c:v>
                </c:pt>
                <c:pt idx="164">
                  <c:v>97.22</c:v>
                </c:pt>
                <c:pt idx="165">
                  <c:v>97.77</c:v>
                </c:pt>
                <c:pt idx="166">
                  <c:v>98.49</c:v>
                </c:pt>
                <c:pt idx="167">
                  <c:v>99.29</c:v>
                </c:pt>
                <c:pt idx="168">
                  <c:v>100.08</c:v>
                </c:pt>
                <c:pt idx="169">
                  <c:v>100.6</c:v>
                </c:pt>
                <c:pt idx="170">
                  <c:v>100.94</c:v>
                </c:pt>
                <c:pt idx="171">
                  <c:v>101.14</c:v>
                </c:pt>
                <c:pt idx="172">
                  <c:v>101.19</c:v>
                </c:pt>
                <c:pt idx="173">
                  <c:v>101.11</c:v>
                </c:pt>
                <c:pt idx="174">
                  <c:v>100.97</c:v>
                </c:pt>
                <c:pt idx="175">
                  <c:v>100.74</c:v>
                </c:pt>
                <c:pt idx="176">
                  <c:v>100.45</c:v>
                </c:pt>
                <c:pt idx="177">
                  <c:v>100.18</c:v>
                </c:pt>
                <c:pt idx="178">
                  <c:v>100.04</c:v>
                </c:pt>
                <c:pt idx="179">
                  <c:v>100.01</c:v>
                </c:pt>
                <c:pt idx="180">
                  <c:v>100.02</c:v>
                </c:pt>
                <c:pt idx="181">
                  <c:v>99.99</c:v>
                </c:pt>
                <c:pt idx="182">
                  <c:v>99.85</c:v>
                </c:pt>
                <c:pt idx="183">
                  <c:v>99.66</c:v>
                </c:pt>
                <c:pt idx="184">
                  <c:v>99.47</c:v>
                </c:pt>
                <c:pt idx="185">
                  <c:v>99.28</c:v>
                </c:pt>
                <c:pt idx="186">
                  <c:v>99.06</c:v>
                </c:pt>
                <c:pt idx="187">
                  <c:v>98.85</c:v>
                </c:pt>
                <c:pt idx="188">
                  <c:v>98.69</c:v>
                </c:pt>
                <c:pt idx="189">
                  <c:v>98.6</c:v>
                </c:pt>
                <c:pt idx="190">
                  <c:v>98.57</c:v>
                </c:pt>
                <c:pt idx="191">
                  <c:v>98.62</c:v>
                </c:pt>
                <c:pt idx="192">
                  <c:v>98.78</c:v>
                </c:pt>
                <c:pt idx="193">
                  <c:v>99.01</c:v>
                </c:pt>
                <c:pt idx="194">
                  <c:v>99.36</c:v>
                </c:pt>
                <c:pt idx="195">
                  <c:v>99.82</c:v>
                </c:pt>
                <c:pt idx="196">
                  <c:v>100.39</c:v>
                </c:pt>
                <c:pt idx="197">
                  <c:v>101.06</c:v>
                </c:pt>
                <c:pt idx="198">
                  <c:v>101.8</c:v>
                </c:pt>
                <c:pt idx="199">
                  <c:v>102.55</c:v>
                </c:pt>
                <c:pt idx="200">
                  <c:v>103.26</c:v>
                </c:pt>
                <c:pt idx="201">
                  <c:v>103.87</c:v>
                </c:pt>
                <c:pt idx="202">
                  <c:v>104.34</c:v>
                </c:pt>
                <c:pt idx="203">
                  <c:v>104.73</c:v>
                </c:pt>
                <c:pt idx="204">
                  <c:v>105.11</c:v>
                </c:pt>
                <c:pt idx="205">
                  <c:v>105.36</c:v>
                </c:pt>
                <c:pt idx="206">
                  <c:v>105.58</c:v>
                </c:pt>
                <c:pt idx="207">
                  <c:v>105.8</c:v>
                </c:pt>
                <c:pt idx="208">
                  <c:v>106.09</c:v>
                </c:pt>
                <c:pt idx="209">
                  <c:v>106.45</c:v>
                </c:pt>
                <c:pt idx="210">
                  <c:v>106.84</c:v>
                </c:pt>
                <c:pt idx="211">
                  <c:v>107.23</c:v>
                </c:pt>
                <c:pt idx="212">
                  <c:v>107.61</c:v>
                </c:pt>
                <c:pt idx="213">
                  <c:v>107.99</c:v>
                </c:pt>
                <c:pt idx="214">
                  <c:v>108.34</c:v>
                </c:pt>
                <c:pt idx="215">
                  <c:v>108.61</c:v>
                </c:pt>
                <c:pt idx="216">
                  <c:v>108.86</c:v>
                </c:pt>
                <c:pt idx="217">
                  <c:v>109.21</c:v>
                </c:pt>
                <c:pt idx="218">
                  <c:v>109.65</c:v>
                </c:pt>
                <c:pt idx="219">
                  <c:v>110.16</c:v>
                </c:pt>
                <c:pt idx="220">
                  <c:v>110.62</c:v>
                </c:pt>
                <c:pt idx="221">
                  <c:v>110.92</c:v>
                </c:pt>
                <c:pt idx="222">
                  <c:v>111.05</c:v>
                </c:pt>
                <c:pt idx="223">
                  <c:v>111.01</c:v>
                </c:pt>
                <c:pt idx="224">
                  <c:v>110.84</c:v>
                </c:pt>
                <c:pt idx="225">
                  <c:v>110.56</c:v>
                </c:pt>
              </c:numCache>
            </c:numRef>
          </c:val>
          <c:smooth val="1"/>
          <c:extLst>
            <c:ext xmlns:c16="http://schemas.microsoft.com/office/drawing/2014/chart" uri="{C3380CC4-5D6E-409C-BE32-E72D297353CC}">
              <c16:uniqueId val="{00000002-C84A-7740-B4D7-2B7C226414BC}"/>
            </c:ext>
          </c:extLst>
        </c:ser>
        <c:dLbls>
          <c:showLegendKey val="0"/>
          <c:showVal val="0"/>
          <c:showCatName val="0"/>
          <c:showSerName val="0"/>
          <c:showPercent val="0"/>
          <c:showBubbleSize val="0"/>
        </c:dLbls>
        <c:marker val="1"/>
        <c:smooth val="0"/>
        <c:axId val="169632128"/>
        <c:axId val="169633664"/>
      </c:lineChart>
      <c:dateAx>
        <c:axId val="169608320"/>
        <c:scaling>
          <c:orientation val="minMax"/>
        </c:scaling>
        <c:delete val="0"/>
        <c:axPos val="b"/>
        <c:numFmt formatCode="yyyy/mm" sourceLinked="0"/>
        <c:majorTickMark val="out"/>
        <c:minorTickMark val="none"/>
        <c:tickLblPos val="nextTo"/>
        <c:crossAx val="169609856"/>
        <c:crosses val="autoZero"/>
        <c:auto val="1"/>
        <c:lblOffset val="100"/>
        <c:baseTimeUnit val="months"/>
        <c:majorUnit val="1"/>
        <c:majorTimeUnit val="years"/>
      </c:dateAx>
      <c:valAx>
        <c:axId val="169609856"/>
        <c:scaling>
          <c:orientation val="minMax"/>
        </c:scaling>
        <c:delete val="0"/>
        <c:axPos val="l"/>
        <c:numFmt formatCode="General" sourceLinked="1"/>
        <c:majorTickMark val="out"/>
        <c:minorTickMark val="none"/>
        <c:tickLblPos val="nextTo"/>
        <c:crossAx val="169608320"/>
        <c:crosses val="autoZero"/>
        <c:crossBetween val="between"/>
      </c:valAx>
      <c:catAx>
        <c:axId val="169632128"/>
        <c:scaling>
          <c:orientation val="minMax"/>
        </c:scaling>
        <c:delete val="1"/>
        <c:axPos val="b"/>
        <c:majorTickMark val="out"/>
        <c:minorTickMark val="none"/>
        <c:tickLblPos val="nextTo"/>
        <c:crossAx val="169633664"/>
        <c:crosses val="autoZero"/>
        <c:auto val="1"/>
        <c:lblAlgn val="ctr"/>
        <c:lblOffset val="100"/>
        <c:noMultiLvlLbl val="0"/>
      </c:catAx>
      <c:valAx>
        <c:axId val="169633664"/>
        <c:scaling>
          <c:orientation val="minMax"/>
          <c:max val="120"/>
          <c:min val="40"/>
        </c:scaling>
        <c:delete val="0"/>
        <c:axPos val="r"/>
        <c:numFmt formatCode="#,##0_);[Red]\(#,##0\)" sourceLinked="0"/>
        <c:majorTickMark val="out"/>
        <c:minorTickMark val="none"/>
        <c:tickLblPos val="nextTo"/>
        <c:crossAx val="169632128"/>
        <c:crosses val="max"/>
        <c:crossBetween val="between"/>
        <c:majorUnit val="10"/>
      </c:valAx>
    </c:plotArea>
    <c:plotVisOnly val="1"/>
    <c:dispBlanksAs val="gap"/>
    <c:showDLblsOverMax val="0"/>
  </c:chart>
  <c:spPr>
    <a:noFill/>
    <a:ln w="9525">
      <a:noFill/>
    </a:ln>
  </c:sp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3571017377474655E-2"/>
          <c:y val="3.2882035578885971E-2"/>
          <c:w val="0.84411500574010301"/>
          <c:h val="0.68225721784776905"/>
        </c:manualLayout>
      </c:layout>
      <c:bar3DChart>
        <c:barDir val="col"/>
        <c:grouping val="stacked"/>
        <c:varyColors val="0"/>
        <c:ser>
          <c:idx val="1"/>
          <c:order val="0"/>
          <c:tx>
            <c:strRef>
              <c:f>管理資產規模統計!$L$2</c:f>
              <c:strCache>
                <c:ptCount val="1"/>
                <c:pt idx="0">
                  <c:v>全權委託金額</c:v>
                </c:pt>
              </c:strCache>
            </c:strRef>
          </c:tx>
          <c:invertIfNegative val="0"/>
          <c:cat>
            <c:strRef>
              <c:f>管理資產規模統計!$J$3:$J$12</c:f>
              <c:strCache>
                <c:ptCount val="10"/>
                <c:pt idx="0">
                  <c:v>國泰投信</c:v>
                </c:pt>
                <c:pt idx="1">
                  <c:v>元大投信</c:v>
                </c:pt>
                <c:pt idx="2">
                  <c:v>復華投信</c:v>
                </c:pt>
                <c:pt idx="3">
                  <c:v>群益投信</c:v>
                </c:pt>
                <c:pt idx="4">
                  <c:v>聯博投信</c:v>
                </c:pt>
                <c:pt idx="5">
                  <c:v>保德信投信</c:v>
                </c:pt>
                <c:pt idx="6">
                  <c:v>摩根投信</c:v>
                </c:pt>
                <c:pt idx="7">
                  <c:v>野村投信</c:v>
                </c:pt>
                <c:pt idx="8">
                  <c:v>富邦投信</c:v>
                </c:pt>
                <c:pt idx="9">
                  <c:v>安聯投信</c:v>
                </c:pt>
              </c:strCache>
            </c:strRef>
          </c:cat>
          <c:val>
            <c:numRef>
              <c:f>管理資產規模統計!$L$3:$L$12</c:f>
              <c:numCache>
                <c:formatCode>#,##0</c:formatCode>
                <c:ptCount val="10"/>
                <c:pt idx="0">
                  <c:v>349968717567</c:v>
                </c:pt>
                <c:pt idx="1">
                  <c:v>9896169117</c:v>
                </c:pt>
                <c:pt idx="2">
                  <c:v>187180424736</c:v>
                </c:pt>
                <c:pt idx="3">
                  <c:v>39383670729</c:v>
                </c:pt>
                <c:pt idx="4">
                  <c:v>191530884160</c:v>
                </c:pt>
                <c:pt idx="5">
                  <c:v>108943305953</c:v>
                </c:pt>
                <c:pt idx="6">
                  <c:v>70020615678</c:v>
                </c:pt>
                <c:pt idx="7">
                  <c:v>86158909618</c:v>
                </c:pt>
                <c:pt idx="8">
                  <c:v>8112400689</c:v>
                </c:pt>
                <c:pt idx="9">
                  <c:v>58818141296</c:v>
                </c:pt>
              </c:numCache>
            </c:numRef>
          </c:val>
          <c:extLst>
            <c:ext xmlns:c16="http://schemas.microsoft.com/office/drawing/2014/chart" uri="{C3380CC4-5D6E-409C-BE32-E72D297353CC}">
              <c16:uniqueId val="{00000000-6D0E-AB48-8333-704144AE4987}"/>
            </c:ext>
          </c:extLst>
        </c:ser>
        <c:ser>
          <c:idx val="2"/>
          <c:order val="1"/>
          <c:tx>
            <c:strRef>
              <c:f>管理資產規模統計!$M$2</c:f>
              <c:strCache>
                <c:ptCount val="1"/>
                <c:pt idx="0">
                  <c:v>共同基金規模</c:v>
                </c:pt>
              </c:strCache>
            </c:strRef>
          </c:tx>
          <c:spPr>
            <a:solidFill>
              <a:schemeClr val="accent1"/>
            </a:solidFill>
          </c:spPr>
          <c:invertIfNegative val="0"/>
          <c:cat>
            <c:strRef>
              <c:f>管理資產規模統計!$J$3:$J$12</c:f>
              <c:strCache>
                <c:ptCount val="10"/>
                <c:pt idx="0">
                  <c:v>國泰投信</c:v>
                </c:pt>
                <c:pt idx="1">
                  <c:v>元大投信</c:v>
                </c:pt>
                <c:pt idx="2">
                  <c:v>復華投信</c:v>
                </c:pt>
                <c:pt idx="3">
                  <c:v>群益投信</c:v>
                </c:pt>
                <c:pt idx="4">
                  <c:v>聯博投信</c:v>
                </c:pt>
                <c:pt idx="5">
                  <c:v>保德信投信</c:v>
                </c:pt>
                <c:pt idx="6">
                  <c:v>摩根投信</c:v>
                </c:pt>
                <c:pt idx="7">
                  <c:v>野村投信</c:v>
                </c:pt>
                <c:pt idx="8">
                  <c:v>富邦投信</c:v>
                </c:pt>
                <c:pt idx="9">
                  <c:v>安聯投信</c:v>
                </c:pt>
              </c:strCache>
            </c:strRef>
          </c:cat>
          <c:val>
            <c:numRef>
              <c:f>管理資產規模統計!$M$3:$M$12</c:f>
              <c:numCache>
                <c:formatCode>#,##0</c:formatCode>
                <c:ptCount val="10"/>
                <c:pt idx="0">
                  <c:v>226866884377</c:v>
                </c:pt>
                <c:pt idx="1">
                  <c:v>417798655950</c:v>
                </c:pt>
                <c:pt idx="2">
                  <c:v>179963350138</c:v>
                </c:pt>
                <c:pt idx="3">
                  <c:v>215854366848</c:v>
                </c:pt>
                <c:pt idx="4">
                  <c:v>62053081884</c:v>
                </c:pt>
                <c:pt idx="5">
                  <c:v>65786369700</c:v>
                </c:pt>
                <c:pt idx="6">
                  <c:v>97330511391</c:v>
                </c:pt>
                <c:pt idx="7">
                  <c:v>79876572019</c:v>
                </c:pt>
                <c:pt idx="8">
                  <c:v>147476258467</c:v>
                </c:pt>
                <c:pt idx="9">
                  <c:v>88442289863</c:v>
                </c:pt>
              </c:numCache>
            </c:numRef>
          </c:val>
          <c:extLst>
            <c:ext xmlns:c16="http://schemas.microsoft.com/office/drawing/2014/chart" uri="{C3380CC4-5D6E-409C-BE32-E72D297353CC}">
              <c16:uniqueId val="{00000001-6D0E-AB48-8333-704144AE4987}"/>
            </c:ext>
          </c:extLst>
        </c:ser>
        <c:dLbls>
          <c:showLegendKey val="0"/>
          <c:showVal val="0"/>
          <c:showCatName val="0"/>
          <c:showSerName val="0"/>
          <c:showPercent val="0"/>
          <c:showBubbleSize val="0"/>
        </c:dLbls>
        <c:gapWidth val="120"/>
        <c:shape val="box"/>
        <c:axId val="117322496"/>
        <c:axId val="117324032"/>
        <c:axId val="0"/>
      </c:bar3DChart>
      <c:catAx>
        <c:axId val="117322496"/>
        <c:scaling>
          <c:orientation val="minMax"/>
        </c:scaling>
        <c:delete val="0"/>
        <c:axPos val="b"/>
        <c:numFmt formatCode="General" sourceLinked="0"/>
        <c:majorTickMark val="out"/>
        <c:minorTickMark val="none"/>
        <c:tickLblPos val="nextTo"/>
        <c:txPr>
          <a:bodyPr rot="0" vert="eaVert"/>
          <a:lstStyle/>
          <a:p>
            <a:pPr>
              <a:defRPr sz="1200">
                <a:latin typeface="微軟正黑體" panose="020B0604030504040204" pitchFamily="34" charset="-120"/>
                <a:ea typeface="微軟正黑體" panose="020B0604030504040204" pitchFamily="34" charset="-120"/>
              </a:defRPr>
            </a:pPr>
            <a:endParaRPr lang="it-IT"/>
          </a:p>
        </c:txPr>
        <c:crossAx val="117324032"/>
        <c:crosses val="autoZero"/>
        <c:auto val="1"/>
        <c:lblAlgn val="ctr"/>
        <c:lblOffset val="100"/>
        <c:noMultiLvlLbl val="0"/>
      </c:catAx>
      <c:valAx>
        <c:axId val="117324032"/>
        <c:scaling>
          <c:orientation val="minMax"/>
        </c:scaling>
        <c:delete val="0"/>
        <c:axPos val="l"/>
        <c:majorGridlines>
          <c:spPr>
            <a:ln w="3175">
              <a:solidFill>
                <a:schemeClr val="bg1">
                  <a:lumMod val="85000"/>
                </a:schemeClr>
              </a:solidFill>
            </a:ln>
          </c:spPr>
        </c:majorGridlines>
        <c:numFmt formatCode="#,##0" sourceLinked="1"/>
        <c:majorTickMark val="out"/>
        <c:minorTickMark val="none"/>
        <c:tickLblPos val="nextTo"/>
        <c:txPr>
          <a:bodyPr/>
          <a:lstStyle/>
          <a:p>
            <a:pPr>
              <a:defRPr sz="1200"/>
            </a:pPr>
            <a:endParaRPr lang="it-IT"/>
          </a:p>
        </c:txPr>
        <c:crossAx val="117322496"/>
        <c:crosses val="autoZero"/>
        <c:crossBetween val="between"/>
        <c:dispUnits>
          <c:builtInUnit val="hundredMillions"/>
          <c:dispUnitsLbl>
            <c:layout>
              <c:manualLayout>
                <c:xMode val="edge"/>
                <c:yMode val="edge"/>
                <c:x val="2.5457240862126435E-2"/>
                <c:y val="0.10492699735600328"/>
              </c:manualLayout>
            </c:layout>
            <c:tx>
              <c:rich>
                <a:bodyPr rot="0" vert="eaVert"/>
                <a:lstStyle/>
                <a:p>
                  <a:pPr>
                    <a:defRPr>
                      <a:latin typeface="微軟正黑體" panose="020B0604030504040204" pitchFamily="34" charset="-120"/>
                      <a:ea typeface="微軟正黑體" panose="020B0604030504040204" pitchFamily="34" charset="-120"/>
                    </a:defRPr>
                  </a:pPr>
                  <a:r>
                    <a:rPr lang="zh-TW" altLang="en-US" dirty="0">
                      <a:latin typeface="微軟正黑體" panose="020B0604030504040204" pitchFamily="34" charset="-120"/>
                      <a:ea typeface="微軟正黑體" panose="020B0604030504040204" pitchFamily="34" charset="-120"/>
                    </a:rPr>
                    <a:t>新台幣億元</a:t>
                  </a:r>
                  <a:endParaRPr lang="en-US" altLang="en-US" dirty="0">
                    <a:latin typeface="微軟正黑體" panose="020B0604030504040204" pitchFamily="34" charset="-120"/>
                    <a:ea typeface="微軟正黑體" panose="020B0604030504040204" pitchFamily="34" charset="-120"/>
                  </a:endParaRPr>
                </a:p>
              </c:rich>
            </c:tx>
          </c:dispUnitsLbl>
        </c:dispUnits>
      </c:valAx>
    </c:plotArea>
    <c:legend>
      <c:legendPos val="r"/>
      <c:layout>
        <c:manualLayout>
          <c:xMode val="edge"/>
          <c:yMode val="edge"/>
          <c:x val="0.31602357326152075"/>
          <c:y val="5.9801326917468652E-2"/>
          <c:w val="0.41879674891939622"/>
          <c:h val="0.12576771653543306"/>
        </c:manualLayout>
      </c:layout>
      <c:overlay val="0"/>
      <c:txPr>
        <a:bodyPr/>
        <a:lstStyle/>
        <a:p>
          <a:pPr>
            <a:defRPr>
              <a:latin typeface="微軟正黑體" panose="020B0604030504040204" pitchFamily="34" charset="-120"/>
              <a:ea typeface="微軟正黑體" panose="020B0604030504040204" pitchFamily="34" charset="-120"/>
            </a:defRPr>
          </a:pPr>
          <a:endParaRPr lang="it-IT"/>
        </a:p>
      </c:txPr>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8.8945038586594583E-2"/>
          <c:y val="2.8252405949256341E-2"/>
          <c:w val="0.9085673992243507"/>
          <c:h val="0.83111621463983665"/>
        </c:manualLayout>
      </c:layout>
      <c:bar3DChart>
        <c:barDir val="col"/>
        <c:grouping val="stacked"/>
        <c:varyColors val="0"/>
        <c:ser>
          <c:idx val="4"/>
          <c:order val="0"/>
          <c:tx>
            <c:strRef>
              <c:f>管理資產規模統計!$O$2</c:f>
              <c:strCache>
                <c:ptCount val="1"/>
                <c:pt idx="0">
                  <c:v>管理資產規模</c:v>
                </c:pt>
              </c:strCache>
            </c:strRef>
          </c:tx>
          <c:spPr>
            <a:noFill/>
          </c:spPr>
          <c:invertIfNegative val="0"/>
          <c:dLbls>
            <c:dLbl>
              <c:idx val="0"/>
              <c:layout>
                <c:manualLayout>
                  <c:x val="4.6237767609191268E-3"/>
                  <c:y val="-0.3785734143264102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5147393573468416E-3"/>
                  <c:y val="-0.2910159701329587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888810291726259E-2"/>
                  <c:y val="-0.26575571965770406"/>
                </c:manualLayout>
              </c:layout>
              <c:spPr/>
              <c:txPr>
                <a:bodyPr anchor="t" anchorCtr="0"/>
                <a:lstStyle/>
                <a:p>
                  <a:pPr>
                    <a:defRPr sz="1400" b="1">
                      <a:latin typeface="微軟正黑體" panose="020B0604030504040204" pitchFamily="34" charset="-120"/>
                      <a:ea typeface="微軟正黑體" panose="020B0604030504040204" pitchFamily="34" charset="-120"/>
                    </a:defRPr>
                  </a:pPr>
                  <a:endParaRPr lang="it-IT"/>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1.1111170252891682E-2"/>
                  <c:y val="-0.185185185185185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565241492611737E-2"/>
                  <c:y val="-0.17527555767155034"/>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851083653663929E-2"/>
                  <c:y val="-0.12670700563102236"/>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2253989309025305E-2"/>
                  <c:y val="-0.12207714151615535"/>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1968147147973054E-2"/>
                  <c:y val="-0.1185035864986027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9063018701974774E-2"/>
                  <c:y val="-0.11533550335351414"/>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2991242012484751E-2"/>
                  <c:y val="-0.118909058371066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0"/>
              <a:lstStyle/>
              <a:p>
                <a:pPr>
                  <a:defRPr sz="1200" b="1">
                    <a:latin typeface="微軟正黑體" panose="020B0604030504040204" pitchFamily="34" charset="-120"/>
                    <a:ea typeface="微軟正黑體" panose="020B0604030504040204" pitchFamily="34" charset="-12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管理資產規模統計!$J$3:$J$12</c:f>
              <c:strCache>
                <c:ptCount val="10"/>
                <c:pt idx="0">
                  <c:v>國泰投信</c:v>
                </c:pt>
                <c:pt idx="1">
                  <c:v>元大投信</c:v>
                </c:pt>
                <c:pt idx="2">
                  <c:v>復華投信</c:v>
                </c:pt>
                <c:pt idx="3">
                  <c:v>群益投信</c:v>
                </c:pt>
                <c:pt idx="4">
                  <c:v>聯博投信</c:v>
                </c:pt>
                <c:pt idx="5">
                  <c:v>保德信投信</c:v>
                </c:pt>
                <c:pt idx="6">
                  <c:v>摩根投信</c:v>
                </c:pt>
                <c:pt idx="7">
                  <c:v>野村投信</c:v>
                </c:pt>
                <c:pt idx="8">
                  <c:v>富邦投信</c:v>
                </c:pt>
                <c:pt idx="9">
                  <c:v>安聯投信</c:v>
                </c:pt>
              </c:strCache>
            </c:strRef>
          </c:cat>
          <c:val>
            <c:numRef>
              <c:f>管理資產規模統計!$O$3:$O$12</c:f>
              <c:numCache>
                <c:formatCode>#,##0</c:formatCode>
                <c:ptCount val="10"/>
                <c:pt idx="0">
                  <c:v>576835601944</c:v>
                </c:pt>
                <c:pt idx="1">
                  <c:v>427694825067</c:v>
                </c:pt>
                <c:pt idx="2">
                  <c:v>367143774874</c:v>
                </c:pt>
                <c:pt idx="3">
                  <c:v>255238037577</c:v>
                </c:pt>
                <c:pt idx="4">
                  <c:v>253583966044</c:v>
                </c:pt>
                <c:pt idx="5">
                  <c:v>174729675653</c:v>
                </c:pt>
                <c:pt idx="6">
                  <c:v>167351127069</c:v>
                </c:pt>
                <c:pt idx="7">
                  <c:v>166035481637</c:v>
                </c:pt>
                <c:pt idx="8">
                  <c:v>155588659156</c:v>
                </c:pt>
                <c:pt idx="9">
                  <c:v>147260431159</c:v>
                </c:pt>
              </c:numCache>
            </c:numRef>
          </c:val>
          <c:extLst>
            <c:ext xmlns:c16="http://schemas.microsoft.com/office/drawing/2014/chart" uri="{C3380CC4-5D6E-409C-BE32-E72D297353CC}">
              <c16:uniqueId val="{00000000-FC31-A047-8C27-F96B0E58F7E9}"/>
            </c:ext>
          </c:extLst>
        </c:ser>
        <c:dLbls>
          <c:showLegendKey val="0"/>
          <c:showVal val="0"/>
          <c:showCatName val="0"/>
          <c:showSerName val="0"/>
          <c:showPercent val="0"/>
          <c:showBubbleSize val="0"/>
        </c:dLbls>
        <c:gapWidth val="120"/>
        <c:shape val="box"/>
        <c:axId val="117357952"/>
        <c:axId val="117367936"/>
        <c:axId val="0"/>
      </c:bar3DChart>
      <c:catAx>
        <c:axId val="117357952"/>
        <c:scaling>
          <c:orientation val="minMax"/>
        </c:scaling>
        <c:delete val="1"/>
        <c:axPos val="b"/>
        <c:numFmt formatCode="General" sourceLinked="1"/>
        <c:majorTickMark val="out"/>
        <c:minorTickMark val="none"/>
        <c:tickLblPos val="nextTo"/>
        <c:crossAx val="117367936"/>
        <c:crosses val="autoZero"/>
        <c:auto val="1"/>
        <c:lblAlgn val="ctr"/>
        <c:lblOffset val="100"/>
        <c:noMultiLvlLbl val="0"/>
      </c:catAx>
      <c:valAx>
        <c:axId val="117367936"/>
        <c:scaling>
          <c:orientation val="minMax"/>
        </c:scaling>
        <c:delete val="1"/>
        <c:axPos val="l"/>
        <c:numFmt formatCode="#,##0" sourceLinked="1"/>
        <c:majorTickMark val="out"/>
        <c:minorTickMark val="none"/>
        <c:tickLblPos val="nextTo"/>
        <c:crossAx val="117357952"/>
        <c:crosses val="autoZero"/>
        <c:crossBetween val="between"/>
        <c:dispUnits>
          <c:builtInUnit val="hundredMillions"/>
          <c:dispUnitsLbl/>
        </c:dispUnits>
      </c:valAx>
      <c:spPr>
        <a:noFill/>
        <a:ln w="25400">
          <a:noFill/>
        </a:ln>
      </c:spPr>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4"/>
          <c:order val="0"/>
          <c:invertIfNegative val="0"/>
          <c:dPt>
            <c:idx val="3"/>
            <c:invertIfNegative val="0"/>
            <c:bubble3D val="0"/>
            <c:spPr>
              <a:solidFill>
                <a:schemeClr val="accent2"/>
              </a:solidFill>
            </c:spPr>
          </c:dPt>
          <c:dLbls>
            <c:dLbl>
              <c:idx val="0"/>
              <c:layout>
                <c:manualLayout>
                  <c:x val="1.2329370321444297E-2"/>
                  <c:y val="-1.112656304847969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568031704095079E-2"/>
                  <c:y val="-3.708854349493230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329370321444297E-2"/>
                  <c:y val="-1.112656304847969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568031704095112E-2"/>
                  <c:y val="-1.11265630484797E-2"/>
                </c:manualLayout>
              </c:layout>
              <c:numFmt formatCode="#,##0.0_);[Red]\(#,##0.0\)" sourceLinked="0"/>
              <c:spPr/>
              <c:txPr>
                <a:bodyPr/>
                <a:lstStyle/>
                <a:p>
                  <a:pPr>
                    <a:defRPr sz="1400" b="1">
                      <a:latin typeface="Arial" panose="020B0604020202020204" pitchFamily="34" charset="0"/>
                      <a:ea typeface="微軟正黑體" panose="020B0604030504040204" pitchFamily="34" charset="-120"/>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1.0568031704095112E-2"/>
                  <c:y val="-7.417708698986494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0568031704095112E-2"/>
                  <c:y val="-1.112656304847975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568031704095177E-2"/>
                  <c:y val="-7.4177086989865287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568031704095112E-2"/>
                  <c:y val="-7.4177086989863925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4090708938793483E-2"/>
                  <c:y val="-3.7088543494932305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2329370321444297E-2"/>
                  <c:y val="-1.112656304847969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0568031704095112E-2"/>
                  <c:y val="-1.1126563048479692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sz="1400">
                    <a:latin typeface="Arial" panose="020B0604020202020204" pitchFamily="34" charset="0"/>
                    <a:ea typeface="微軟正黑體" panose="020B0604030504040204" pitchFamily="34" charset="-12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統計!$B$2:$B$12</c:f>
              <c:strCache>
                <c:ptCount val="11"/>
                <c:pt idx="0">
                  <c:v>野村</c:v>
                </c:pt>
                <c:pt idx="1">
                  <c:v>保德信</c:v>
                </c:pt>
                <c:pt idx="2">
                  <c:v>國泰</c:v>
                </c:pt>
                <c:pt idx="3">
                  <c:v>復華</c:v>
                </c:pt>
                <c:pt idx="4">
                  <c:v>匯豐中華</c:v>
                </c:pt>
                <c:pt idx="5">
                  <c:v>統一</c:v>
                </c:pt>
                <c:pt idx="6">
                  <c:v>群益</c:v>
                </c:pt>
                <c:pt idx="7">
                  <c:v>台新</c:v>
                </c:pt>
                <c:pt idx="8">
                  <c:v>安聯</c:v>
                </c:pt>
                <c:pt idx="9">
                  <c:v>永豐</c:v>
                </c:pt>
                <c:pt idx="10">
                  <c:v>富邦</c:v>
                </c:pt>
              </c:strCache>
            </c:strRef>
          </c:cat>
          <c:val>
            <c:numRef>
              <c:f>統計!$R$2:$R$12</c:f>
              <c:numCache>
                <c:formatCode>_-* #,##0_-;\-* #,##0_-;_-* "-"??_-;_-@_-</c:formatCode>
                <c:ptCount val="11"/>
                <c:pt idx="0">
                  <c:v>58640988289</c:v>
                </c:pt>
                <c:pt idx="1">
                  <c:v>17153416157</c:v>
                </c:pt>
                <c:pt idx="2">
                  <c:v>37753757633</c:v>
                </c:pt>
                <c:pt idx="3">
                  <c:v>104889120121</c:v>
                </c:pt>
                <c:pt idx="4">
                  <c:v>62096881377</c:v>
                </c:pt>
                <c:pt idx="5">
                  <c:v>60912858874</c:v>
                </c:pt>
                <c:pt idx="6">
                  <c:v>30635794018</c:v>
                </c:pt>
                <c:pt idx="7">
                  <c:v>19934673726</c:v>
                </c:pt>
                <c:pt idx="8">
                  <c:v>25000000000</c:v>
                </c:pt>
                <c:pt idx="9">
                  <c:v>10000000000</c:v>
                </c:pt>
                <c:pt idx="10">
                  <c:v>4927262338</c:v>
                </c:pt>
              </c:numCache>
            </c:numRef>
          </c:val>
          <c:extLst>
            <c:ext xmlns:c16="http://schemas.microsoft.com/office/drawing/2014/chart" uri="{C3380CC4-5D6E-409C-BE32-E72D297353CC}">
              <c16:uniqueId val="{00000000-97C9-A945-B236-4F443BD2FC8E}"/>
            </c:ext>
          </c:extLst>
        </c:ser>
        <c:dLbls>
          <c:showLegendKey val="0"/>
          <c:showVal val="1"/>
          <c:showCatName val="0"/>
          <c:showSerName val="0"/>
          <c:showPercent val="0"/>
          <c:showBubbleSize val="0"/>
        </c:dLbls>
        <c:gapWidth val="100"/>
        <c:shape val="box"/>
        <c:axId val="94434048"/>
        <c:axId val="94435584"/>
        <c:axId val="0"/>
      </c:bar3DChart>
      <c:catAx>
        <c:axId val="94434048"/>
        <c:scaling>
          <c:orientation val="minMax"/>
        </c:scaling>
        <c:delete val="0"/>
        <c:axPos val="b"/>
        <c:numFmt formatCode="General" sourceLinked="0"/>
        <c:majorTickMark val="none"/>
        <c:minorTickMark val="none"/>
        <c:tickLblPos val="nextTo"/>
        <c:txPr>
          <a:bodyPr/>
          <a:lstStyle/>
          <a:p>
            <a:pPr>
              <a:defRPr sz="1400">
                <a:latin typeface="微軟正黑體" panose="020B0604030504040204" pitchFamily="34" charset="-120"/>
                <a:ea typeface="微軟正黑體" panose="020B0604030504040204" pitchFamily="34" charset="-120"/>
              </a:defRPr>
            </a:pPr>
            <a:endParaRPr lang="it-IT"/>
          </a:p>
        </c:txPr>
        <c:crossAx val="94435584"/>
        <c:crosses val="autoZero"/>
        <c:auto val="1"/>
        <c:lblAlgn val="ctr"/>
        <c:lblOffset val="100"/>
        <c:noMultiLvlLbl val="0"/>
      </c:catAx>
      <c:valAx>
        <c:axId val="94435584"/>
        <c:scaling>
          <c:orientation val="minMax"/>
        </c:scaling>
        <c:delete val="1"/>
        <c:axPos val="l"/>
        <c:numFmt formatCode="_-* #,##0_-;\-* #,##0_-;_-* &quot;-&quot;??_-;_-@_-" sourceLinked="1"/>
        <c:majorTickMark val="none"/>
        <c:minorTickMark val="none"/>
        <c:tickLblPos val="nextTo"/>
        <c:crossAx val="94434048"/>
        <c:crosses val="autoZero"/>
        <c:crossBetween val="between"/>
        <c:dispUnits>
          <c:builtInUnit val="hundredMillions"/>
          <c:dispUnitsLbl/>
        </c:dispUnits>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546708962788127E-2"/>
          <c:y val="3.9219160104986876E-2"/>
          <c:w val="0.87956648198616061"/>
          <c:h val="0.93193800620862755"/>
        </c:manualLayout>
      </c:layout>
      <c:barChart>
        <c:barDir val="col"/>
        <c:grouping val="clustered"/>
        <c:varyColors val="0"/>
        <c:ser>
          <c:idx val="0"/>
          <c:order val="0"/>
          <c:tx>
            <c:strRef>
              <c:f>Daily!$B$76</c:f>
              <c:strCache>
                <c:ptCount val="1"/>
                <c:pt idx="0">
                  <c:v>2017年</c:v>
                </c:pt>
              </c:strCache>
            </c:strRef>
          </c:tx>
          <c:spPr>
            <a:pattFill prst="pct25">
              <a:fgClr>
                <a:schemeClr val="accent1"/>
              </a:fgClr>
              <a:bgClr>
                <a:schemeClr val="bg1"/>
              </a:bgClr>
            </a:pattFill>
            <a:ln>
              <a:solidFill>
                <a:schemeClr val="tx2">
                  <a:lumMod val="20000"/>
                  <a:lumOff val="80000"/>
                </a:schemeClr>
              </a:solidFill>
            </a:ln>
          </c:spPr>
          <c:invertIfNegative val="0"/>
          <c:dLbls>
            <c:spPr>
              <a:noFill/>
              <a:ln>
                <a:noFill/>
              </a:ln>
              <a:effectLst/>
            </c:spPr>
            <c:txPr>
              <a:bodyPr/>
              <a:lstStyle/>
              <a:p>
                <a:pPr>
                  <a:defRPr sz="1200" b="1">
                    <a:solidFill>
                      <a:srgbClr val="0000CC"/>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Daily!$A$77:$A$87</c:f>
              <c:strCache>
                <c:ptCount val="11"/>
                <c:pt idx="0">
                  <c:v>台灣股市</c:v>
                </c:pt>
                <c:pt idx="1">
                  <c:v>全球股市</c:v>
                </c:pt>
                <c:pt idx="2">
                  <c:v>新興市場股市</c:v>
                </c:pt>
                <c:pt idx="3">
                  <c:v>全球公債指數</c:v>
                </c:pt>
                <c:pt idx="4">
                  <c:v>新興市場美元債</c:v>
                </c:pt>
                <c:pt idx="5">
                  <c:v>新興市場本地債</c:v>
                </c:pt>
                <c:pt idx="6">
                  <c:v>歐美高收益債券</c:v>
                </c:pt>
                <c:pt idx="7">
                  <c:v>全球REITs</c:v>
                </c:pt>
                <c:pt idx="8">
                  <c:v>商品市場</c:v>
                </c:pt>
                <c:pt idx="9">
                  <c:v>美元指數</c:v>
                </c:pt>
                <c:pt idx="10">
                  <c:v>台幣兌美元匯率</c:v>
                </c:pt>
              </c:strCache>
            </c:strRef>
          </c:cat>
          <c:val>
            <c:numRef>
              <c:f>Daily!$B$77:$B$87</c:f>
              <c:numCache>
                <c:formatCode>0.0_ </c:formatCode>
                <c:ptCount val="11"/>
                <c:pt idx="0">
                  <c:v>15</c:v>
                </c:pt>
                <c:pt idx="1">
                  <c:v>20.100000000000001</c:v>
                </c:pt>
                <c:pt idx="2">
                  <c:v>34.300000000000004</c:v>
                </c:pt>
                <c:pt idx="3">
                  <c:v>7.5</c:v>
                </c:pt>
                <c:pt idx="4">
                  <c:v>9.3000000000000007</c:v>
                </c:pt>
                <c:pt idx="5">
                  <c:v>15.2</c:v>
                </c:pt>
                <c:pt idx="6">
                  <c:v>7</c:v>
                </c:pt>
                <c:pt idx="7">
                  <c:v>11.4</c:v>
                </c:pt>
                <c:pt idx="8">
                  <c:v>0.7000000000000004</c:v>
                </c:pt>
                <c:pt idx="9">
                  <c:v>-9.9</c:v>
                </c:pt>
                <c:pt idx="10">
                  <c:v>7.6</c:v>
                </c:pt>
              </c:numCache>
            </c:numRef>
          </c:val>
          <c:extLst>
            <c:ext xmlns:c16="http://schemas.microsoft.com/office/drawing/2014/chart" uri="{C3380CC4-5D6E-409C-BE32-E72D297353CC}">
              <c16:uniqueId val="{00000000-2F9F-CD4B-AEFB-D1B58501A12C}"/>
            </c:ext>
          </c:extLst>
        </c:ser>
        <c:ser>
          <c:idx val="1"/>
          <c:order val="1"/>
          <c:tx>
            <c:strRef>
              <c:f>Daily!$C$76</c:f>
              <c:strCache>
                <c:ptCount val="1"/>
                <c:pt idx="0">
                  <c:v>2018年</c:v>
                </c:pt>
              </c:strCache>
            </c:strRef>
          </c:tx>
          <c:invertIfNegative val="0"/>
          <c:dLbls>
            <c:spPr>
              <a:noFill/>
              <a:ln>
                <a:noFill/>
              </a:ln>
              <a:effectLst/>
            </c:spPr>
            <c:txPr>
              <a:bodyPr/>
              <a:lstStyle/>
              <a:p>
                <a:pPr>
                  <a:defRPr sz="1200" b="1">
                    <a:solidFill>
                      <a:srgbClr val="C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Daily!$A$77:$A$87</c:f>
              <c:strCache>
                <c:ptCount val="11"/>
                <c:pt idx="0">
                  <c:v>台灣股市</c:v>
                </c:pt>
                <c:pt idx="1">
                  <c:v>全球股市</c:v>
                </c:pt>
                <c:pt idx="2">
                  <c:v>新興市場股市</c:v>
                </c:pt>
                <c:pt idx="3">
                  <c:v>全球公債指數</c:v>
                </c:pt>
                <c:pt idx="4">
                  <c:v>新興市場美元債</c:v>
                </c:pt>
                <c:pt idx="5">
                  <c:v>新興市場本地債</c:v>
                </c:pt>
                <c:pt idx="6">
                  <c:v>歐美高收益債券</c:v>
                </c:pt>
                <c:pt idx="7">
                  <c:v>全球REITs</c:v>
                </c:pt>
                <c:pt idx="8">
                  <c:v>商品市場</c:v>
                </c:pt>
                <c:pt idx="9">
                  <c:v>美元指數</c:v>
                </c:pt>
                <c:pt idx="10">
                  <c:v>台幣兌美元匯率</c:v>
                </c:pt>
              </c:strCache>
            </c:strRef>
          </c:cat>
          <c:val>
            <c:numRef>
              <c:f>Daily!$C$77:$C$87</c:f>
              <c:numCache>
                <c:formatCode>0.0_ </c:formatCode>
                <c:ptCount val="11"/>
                <c:pt idx="0">
                  <c:v>-8.6015413150224749</c:v>
                </c:pt>
                <c:pt idx="1">
                  <c:v>-10.43761439539802</c:v>
                </c:pt>
                <c:pt idx="2">
                  <c:v>-16.641201605593693</c:v>
                </c:pt>
                <c:pt idx="3">
                  <c:v>-0.84075978338513713</c:v>
                </c:pt>
                <c:pt idx="4">
                  <c:v>-4.610782297011947</c:v>
                </c:pt>
                <c:pt idx="5">
                  <c:v>-6.211102222342757</c:v>
                </c:pt>
                <c:pt idx="6">
                  <c:v>-2.1309005647517592</c:v>
                </c:pt>
                <c:pt idx="7">
                  <c:v>-4.7413647838206874</c:v>
                </c:pt>
                <c:pt idx="8">
                  <c:v>-12.412213260072621</c:v>
                </c:pt>
                <c:pt idx="9">
                  <c:v>4.3951630411185105</c:v>
                </c:pt>
                <c:pt idx="10">
                  <c:v>-2.9650227820959612</c:v>
                </c:pt>
              </c:numCache>
            </c:numRef>
          </c:val>
          <c:extLst>
            <c:ext xmlns:c16="http://schemas.microsoft.com/office/drawing/2014/chart" uri="{C3380CC4-5D6E-409C-BE32-E72D297353CC}">
              <c16:uniqueId val="{00000001-2F9F-CD4B-AEFB-D1B58501A12C}"/>
            </c:ext>
          </c:extLst>
        </c:ser>
        <c:dLbls>
          <c:showLegendKey val="0"/>
          <c:showVal val="0"/>
          <c:showCatName val="0"/>
          <c:showSerName val="0"/>
          <c:showPercent val="0"/>
          <c:showBubbleSize val="0"/>
        </c:dLbls>
        <c:gapWidth val="150"/>
        <c:axId val="51455872"/>
        <c:axId val="51457408"/>
      </c:barChart>
      <c:catAx>
        <c:axId val="51455872"/>
        <c:scaling>
          <c:orientation val="minMax"/>
        </c:scaling>
        <c:delete val="0"/>
        <c:axPos val="b"/>
        <c:numFmt formatCode="General" sourceLinked="0"/>
        <c:majorTickMark val="out"/>
        <c:minorTickMark val="none"/>
        <c:tickLblPos val="low"/>
        <c:txPr>
          <a:bodyPr rot="0" vert="eaVert"/>
          <a:lstStyle/>
          <a:p>
            <a:pPr>
              <a:defRPr sz="1600">
                <a:latin typeface="微軟正黑體" panose="020B0604030504040204" pitchFamily="34" charset="-120"/>
                <a:ea typeface="微軟正黑體" panose="020B0604030504040204" pitchFamily="34" charset="-120"/>
              </a:defRPr>
            </a:pPr>
            <a:endParaRPr lang="it-IT"/>
          </a:p>
        </c:txPr>
        <c:crossAx val="51457408"/>
        <c:crossesAt val="0"/>
        <c:auto val="1"/>
        <c:lblAlgn val="ctr"/>
        <c:lblOffset val="100"/>
        <c:noMultiLvlLbl val="0"/>
      </c:catAx>
      <c:valAx>
        <c:axId val="51457408"/>
        <c:scaling>
          <c:orientation val="minMax"/>
          <c:max val="40"/>
          <c:min val="-20"/>
        </c:scaling>
        <c:delete val="0"/>
        <c:axPos val="l"/>
        <c:majorGridlines>
          <c:spPr>
            <a:ln>
              <a:noFill/>
            </a:ln>
          </c:spPr>
        </c:majorGridlines>
        <c:numFmt formatCode="0_ " sourceLinked="0"/>
        <c:majorTickMark val="out"/>
        <c:minorTickMark val="none"/>
        <c:tickLblPos val="nextTo"/>
        <c:txPr>
          <a:bodyPr/>
          <a:lstStyle/>
          <a:p>
            <a:pPr>
              <a:defRPr sz="1200"/>
            </a:pPr>
            <a:endParaRPr lang="it-IT"/>
          </a:p>
        </c:txPr>
        <c:crossAx val="51455872"/>
        <c:crosses val="autoZero"/>
        <c:crossBetween val="between"/>
        <c:majorUnit val="5"/>
      </c:valAx>
    </c:plotArea>
    <c:legend>
      <c:legendPos val="r"/>
      <c:layout>
        <c:manualLayout>
          <c:xMode val="edge"/>
          <c:yMode val="edge"/>
          <c:x val="0.33050779470290292"/>
          <c:y val="0"/>
          <c:w val="0.26430736876870931"/>
          <c:h val="5.9494584837545231E-2"/>
        </c:manualLayout>
      </c:layout>
      <c:overlay val="0"/>
      <c:txPr>
        <a:bodyPr/>
        <a:lstStyle/>
        <a:p>
          <a:pPr>
            <a:defRPr sz="1400"/>
          </a:pPr>
          <a:endParaRPr lang="it-IT"/>
        </a:p>
      </c:txPr>
    </c:legend>
    <c:plotVisOnly val="1"/>
    <c:dispBlanksAs val="gap"/>
    <c:showDLblsOverMax val="0"/>
  </c:chart>
  <c:spPr>
    <a:noFill/>
    <a:ln>
      <a:noFill/>
    </a:ln>
  </c:spPr>
  <c:txPr>
    <a:bodyPr/>
    <a:lstStyle/>
    <a:p>
      <a:pPr>
        <a:defRPr>
          <a:latin typeface="Palatino Linotype" panose="02040502050505030304" pitchFamily="18" charset="0"/>
          <a:ea typeface="標楷體" panose="03000509000000000000" pitchFamily="65" charset="-120"/>
        </a:defRPr>
      </a:pPr>
      <a:endParaRPr lang="it-IT"/>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34543058626988621"/>
          <c:y val="3.2207218059465546E-2"/>
          <c:w val="0.65456941373011379"/>
          <c:h val="0.93558556388106895"/>
        </c:manualLayout>
      </c:layout>
      <c:bar3DChart>
        <c:barDir val="bar"/>
        <c:grouping val="clustered"/>
        <c:varyColors val="0"/>
        <c:ser>
          <c:idx val="1"/>
          <c:order val="0"/>
          <c:spPr>
            <a:solidFill>
              <a:schemeClr val="accent2">
                <a:lumMod val="40000"/>
                <a:lumOff val="60000"/>
              </a:schemeClr>
            </a:solidFill>
          </c:spPr>
          <c:invertIfNegative val="0"/>
          <c:dPt>
            <c:idx val="0"/>
            <c:invertIfNegative val="0"/>
            <c:bubble3D val="0"/>
            <c:spPr>
              <a:solidFill>
                <a:srgbClr val="C00000"/>
              </a:solidFill>
            </c:spPr>
          </c:dPt>
          <c:dLbls>
            <c:dLbl>
              <c:idx val="0"/>
              <c:layout>
                <c:manualLayout>
                  <c:x val="-0.143646408839779"/>
                  <c:y val="3.6090476796624962E-3"/>
                </c:manualLayout>
              </c:layout>
              <c:numFmt formatCode="#,##0.0_);[Red]\(#,##0.0\)" sourceLinked="0"/>
              <c:spPr/>
              <c:txPr>
                <a:bodyPr/>
                <a:lstStyle/>
                <a:p>
                  <a:pPr>
                    <a:defRPr sz="1200" b="1">
                      <a:solidFill>
                        <a:schemeClr val="bg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sz="1200">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全權委託業務!$L$18:$L$27</c:f>
              <c:strCache>
                <c:ptCount val="10"/>
                <c:pt idx="0">
                  <c:v>復華投信</c:v>
                </c:pt>
                <c:pt idx="1">
                  <c:v>安聯投信</c:v>
                </c:pt>
                <c:pt idx="2">
                  <c:v>宏利投信</c:v>
                </c:pt>
                <c:pt idx="3">
                  <c:v>富蘭克林華美投信</c:v>
                </c:pt>
                <c:pt idx="4">
                  <c:v>群益投信</c:v>
                </c:pt>
                <c:pt idx="5">
                  <c:v>合庫投信</c:v>
                </c:pt>
                <c:pt idx="6">
                  <c:v>柏瑞投信</c:v>
                </c:pt>
                <c:pt idx="7">
                  <c:v>聯博投信</c:v>
                </c:pt>
                <c:pt idx="8">
                  <c:v>統一投信</c:v>
                </c:pt>
                <c:pt idx="9">
                  <c:v>瀚亞投信</c:v>
                </c:pt>
              </c:strCache>
            </c:strRef>
          </c:cat>
          <c:val>
            <c:numRef>
              <c:f>全權委託業務!$N$18:$N$27</c:f>
              <c:numCache>
                <c:formatCode>#,##0</c:formatCode>
                <c:ptCount val="10"/>
                <c:pt idx="0">
                  <c:v>40543653032</c:v>
                </c:pt>
                <c:pt idx="1">
                  <c:v>10506883994</c:v>
                </c:pt>
                <c:pt idx="2">
                  <c:v>7888157669</c:v>
                </c:pt>
                <c:pt idx="3">
                  <c:v>7464260561</c:v>
                </c:pt>
                <c:pt idx="4">
                  <c:v>6142113529</c:v>
                </c:pt>
                <c:pt idx="5">
                  <c:v>4557284333</c:v>
                </c:pt>
                <c:pt idx="6">
                  <c:v>3892035029</c:v>
                </c:pt>
                <c:pt idx="7">
                  <c:v>3588110077</c:v>
                </c:pt>
                <c:pt idx="8">
                  <c:v>3313246183</c:v>
                </c:pt>
                <c:pt idx="9">
                  <c:v>3243677083</c:v>
                </c:pt>
              </c:numCache>
            </c:numRef>
          </c:val>
          <c:extLst>
            <c:ext xmlns:c16="http://schemas.microsoft.com/office/drawing/2014/chart" uri="{C3380CC4-5D6E-409C-BE32-E72D297353CC}">
              <c16:uniqueId val="{00000000-503E-3143-BDA3-69089ABFA607}"/>
            </c:ext>
          </c:extLst>
        </c:ser>
        <c:dLbls>
          <c:showLegendKey val="0"/>
          <c:showVal val="1"/>
          <c:showCatName val="0"/>
          <c:showSerName val="0"/>
          <c:showPercent val="0"/>
          <c:showBubbleSize val="0"/>
        </c:dLbls>
        <c:gapWidth val="80"/>
        <c:shape val="box"/>
        <c:axId val="117274880"/>
        <c:axId val="117280768"/>
        <c:axId val="0"/>
      </c:bar3DChart>
      <c:catAx>
        <c:axId val="117274880"/>
        <c:scaling>
          <c:orientation val="maxMin"/>
        </c:scaling>
        <c:delete val="0"/>
        <c:axPos val="l"/>
        <c:numFmt formatCode="General" sourceLinked="0"/>
        <c:majorTickMark val="none"/>
        <c:minorTickMark val="none"/>
        <c:tickLblPos val="nextTo"/>
        <c:txPr>
          <a:bodyPr/>
          <a:lstStyle/>
          <a:p>
            <a:pPr>
              <a:defRPr sz="1100">
                <a:latin typeface="微軟正黑體" panose="020B0604030504040204" pitchFamily="34" charset="-120"/>
                <a:ea typeface="微軟正黑體" panose="020B0604030504040204" pitchFamily="34" charset="-120"/>
              </a:defRPr>
            </a:pPr>
            <a:endParaRPr lang="it-IT"/>
          </a:p>
        </c:txPr>
        <c:crossAx val="117280768"/>
        <c:crosses val="autoZero"/>
        <c:auto val="1"/>
        <c:lblAlgn val="ctr"/>
        <c:lblOffset val="100"/>
        <c:noMultiLvlLbl val="0"/>
      </c:catAx>
      <c:valAx>
        <c:axId val="117280768"/>
        <c:scaling>
          <c:orientation val="minMax"/>
        </c:scaling>
        <c:delete val="1"/>
        <c:axPos val="t"/>
        <c:numFmt formatCode="#,##0" sourceLinked="1"/>
        <c:majorTickMark val="out"/>
        <c:minorTickMark val="none"/>
        <c:tickLblPos val="nextTo"/>
        <c:crossAx val="117274880"/>
        <c:crosses val="autoZero"/>
        <c:crossBetween val="between"/>
        <c:dispUnits>
          <c:builtInUnit val="hundredMillions"/>
          <c:dispUnitsLbl/>
        </c:dispUnits>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23556942277687E-2"/>
          <c:y val="5.5837632650936719E-2"/>
          <c:w val="0.84930765226444549"/>
          <c:h val="0.75719226721025357"/>
        </c:manualLayout>
      </c:layout>
      <c:lineChart>
        <c:grouping val="standard"/>
        <c:varyColors val="0"/>
        <c:ser>
          <c:idx val="0"/>
          <c:order val="0"/>
          <c:spPr>
            <a:ln w="38100">
              <a:solidFill>
                <a:srgbClr val="000080"/>
              </a:solidFill>
              <a:prstDash val="solid"/>
            </a:ln>
          </c:spPr>
          <c:marker>
            <c:symbol val="none"/>
          </c:marker>
          <c:dLbls>
            <c:dLbl>
              <c:idx val="192"/>
              <c:layout>
                <c:manualLayout>
                  <c:x val="-2.6984457499814086E-2"/>
                  <c:y val="2.8999112013192947E-2"/>
                </c:manualLayout>
              </c:layout>
              <c:tx>
                <c:rich>
                  <a:bodyPr/>
                  <a:lstStyle/>
                  <a:p>
                    <a:r>
                      <a:rPr lang="en-US" altLang="en-US" dirty="0">
                        <a:latin typeface="+mj-lt"/>
                      </a:rPr>
                      <a:t>99.5034</a:t>
                    </a:r>
                    <a:endParaRPr lang="en-US" altLang="en-US" dirty="0">
                      <a:latin typeface="+mn-lt"/>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latin typeface="+mj-lt"/>
                  </a:defRPr>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OECD!$A$3:$A$195</c:f>
              <c:numCache>
                <c:formatCode>m/d/yyyy</c:formatCode>
                <c:ptCount val="193"/>
                <c:pt idx="0">
                  <c:v>0</c:v>
                </c:pt>
                <c:pt idx="1">
                  <c:v>37560</c:v>
                </c:pt>
                <c:pt idx="2">
                  <c:v>37590</c:v>
                </c:pt>
                <c:pt idx="3">
                  <c:v>37621</c:v>
                </c:pt>
                <c:pt idx="4">
                  <c:v>37652</c:v>
                </c:pt>
                <c:pt idx="5">
                  <c:v>37680</c:v>
                </c:pt>
                <c:pt idx="6">
                  <c:v>37711</c:v>
                </c:pt>
                <c:pt idx="7">
                  <c:v>37741</c:v>
                </c:pt>
                <c:pt idx="8">
                  <c:v>37772</c:v>
                </c:pt>
                <c:pt idx="9">
                  <c:v>37802</c:v>
                </c:pt>
                <c:pt idx="10">
                  <c:v>37833</c:v>
                </c:pt>
                <c:pt idx="11">
                  <c:v>37864</c:v>
                </c:pt>
                <c:pt idx="12">
                  <c:v>37894</c:v>
                </c:pt>
                <c:pt idx="13">
                  <c:v>37925</c:v>
                </c:pt>
                <c:pt idx="14">
                  <c:v>37955</c:v>
                </c:pt>
                <c:pt idx="15">
                  <c:v>37986</c:v>
                </c:pt>
                <c:pt idx="16">
                  <c:v>38017</c:v>
                </c:pt>
                <c:pt idx="17">
                  <c:v>38046</c:v>
                </c:pt>
                <c:pt idx="18">
                  <c:v>38077</c:v>
                </c:pt>
                <c:pt idx="19">
                  <c:v>38107</c:v>
                </c:pt>
                <c:pt idx="20">
                  <c:v>38138</c:v>
                </c:pt>
                <c:pt idx="21">
                  <c:v>38168</c:v>
                </c:pt>
                <c:pt idx="22">
                  <c:v>38199</c:v>
                </c:pt>
                <c:pt idx="23">
                  <c:v>38230</c:v>
                </c:pt>
                <c:pt idx="24">
                  <c:v>38260</c:v>
                </c:pt>
                <c:pt idx="25">
                  <c:v>38291</c:v>
                </c:pt>
                <c:pt idx="26">
                  <c:v>38321</c:v>
                </c:pt>
                <c:pt idx="27">
                  <c:v>38352</c:v>
                </c:pt>
                <c:pt idx="28">
                  <c:v>38383</c:v>
                </c:pt>
                <c:pt idx="29">
                  <c:v>38411</c:v>
                </c:pt>
                <c:pt idx="30">
                  <c:v>38442</c:v>
                </c:pt>
                <c:pt idx="31">
                  <c:v>38472</c:v>
                </c:pt>
                <c:pt idx="32">
                  <c:v>38503</c:v>
                </c:pt>
                <c:pt idx="33">
                  <c:v>38533</c:v>
                </c:pt>
                <c:pt idx="34">
                  <c:v>38564</c:v>
                </c:pt>
                <c:pt idx="35">
                  <c:v>38595</c:v>
                </c:pt>
                <c:pt idx="36">
                  <c:v>38625</c:v>
                </c:pt>
                <c:pt idx="37">
                  <c:v>38656</c:v>
                </c:pt>
                <c:pt idx="38">
                  <c:v>38686</c:v>
                </c:pt>
                <c:pt idx="39">
                  <c:v>38717</c:v>
                </c:pt>
                <c:pt idx="40">
                  <c:v>38748</c:v>
                </c:pt>
                <c:pt idx="41">
                  <c:v>38776</c:v>
                </c:pt>
                <c:pt idx="42">
                  <c:v>38807</c:v>
                </c:pt>
                <c:pt idx="43">
                  <c:v>38837</c:v>
                </c:pt>
                <c:pt idx="44">
                  <c:v>38868</c:v>
                </c:pt>
                <c:pt idx="45">
                  <c:v>38898</c:v>
                </c:pt>
                <c:pt idx="46">
                  <c:v>38929</c:v>
                </c:pt>
                <c:pt idx="47">
                  <c:v>38960</c:v>
                </c:pt>
                <c:pt idx="48">
                  <c:v>38990</c:v>
                </c:pt>
                <c:pt idx="49">
                  <c:v>39021</c:v>
                </c:pt>
                <c:pt idx="50">
                  <c:v>39051</c:v>
                </c:pt>
                <c:pt idx="51">
                  <c:v>39082</c:v>
                </c:pt>
                <c:pt idx="52">
                  <c:v>39113</c:v>
                </c:pt>
                <c:pt idx="53">
                  <c:v>39141</c:v>
                </c:pt>
                <c:pt idx="54">
                  <c:v>39172</c:v>
                </c:pt>
                <c:pt idx="55">
                  <c:v>39202</c:v>
                </c:pt>
                <c:pt idx="56">
                  <c:v>39233</c:v>
                </c:pt>
                <c:pt idx="57">
                  <c:v>39263</c:v>
                </c:pt>
                <c:pt idx="58">
                  <c:v>39294</c:v>
                </c:pt>
                <c:pt idx="59">
                  <c:v>39325</c:v>
                </c:pt>
                <c:pt idx="60">
                  <c:v>39355</c:v>
                </c:pt>
                <c:pt idx="61">
                  <c:v>39386</c:v>
                </c:pt>
                <c:pt idx="62">
                  <c:v>39416</c:v>
                </c:pt>
                <c:pt idx="63">
                  <c:v>39447</c:v>
                </c:pt>
                <c:pt idx="64">
                  <c:v>39478</c:v>
                </c:pt>
                <c:pt idx="65">
                  <c:v>39507</c:v>
                </c:pt>
                <c:pt idx="66">
                  <c:v>39538</c:v>
                </c:pt>
                <c:pt idx="67">
                  <c:v>39568</c:v>
                </c:pt>
                <c:pt idx="68">
                  <c:v>39599</c:v>
                </c:pt>
                <c:pt idx="69">
                  <c:v>39629</c:v>
                </c:pt>
                <c:pt idx="70">
                  <c:v>39660</c:v>
                </c:pt>
                <c:pt idx="71">
                  <c:v>39691</c:v>
                </c:pt>
                <c:pt idx="72">
                  <c:v>39721</c:v>
                </c:pt>
                <c:pt idx="73">
                  <c:v>39752</c:v>
                </c:pt>
                <c:pt idx="74">
                  <c:v>39782</c:v>
                </c:pt>
                <c:pt idx="75">
                  <c:v>39813</c:v>
                </c:pt>
                <c:pt idx="76">
                  <c:v>39844</c:v>
                </c:pt>
                <c:pt idx="77">
                  <c:v>39872</c:v>
                </c:pt>
                <c:pt idx="78">
                  <c:v>39903</c:v>
                </c:pt>
                <c:pt idx="79">
                  <c:v>39933</c:v>
                </c:pt>
                <c:pt idx="80">
                  <c:v>39964</c:v>
                </c:pt>
                <c:pt idx="81">
                  <c:v>39994</c:v>
                </c:pt>
                <c:pt idx="82">
                  <c:v>40025</c:v>
                </c:pt>
                <c:pt idx="83">
                  <c:v>40056</c:v>
                </c:pt>
                <c:pt idx="84">
                  <c:v>40086</c:v>
                </c:pt>
                <c:pt idx="85">
                  <c:v>40117</c:v>
                </c:pt>
                <c:pt idx="86">
                  <c:v>40147</c:v>
                </c:pt>
                <c:pt idx="87">
                  <c:v>40178</c:v>
                </c:pt>
                <c:pt idx="88">
                  <c:v>40209</c:v>
                </c:pt>
                <c:pt idx="89">
                  <c:v>40237</c:v>
                </c:pt>
                <c:pt idx="90">
                  <c:v>40268</c:v>
                </c:pt>
                <c:pt idx="91">
                  <c:v>40298</c:v>
                </c:pt>
                <c:pt idx="92">
                  <c:v>40329</c:v>
                </c:pt>
                <c:pt idx="93">
                  <c:v>40359</c:v>
                </c:pt>
                <c:pt idx="94">
                  <c:v>40390</c:v>
                </c:pt>
                <c:pt idx="95">
                  <c:v>40421</c:v>
                </c:pt>
                <c:pt idx="96">
                  <c:v>40451</c:v>
                </c:pt>
                <c:pt idx="97">
                  <c:v>40482</c:v>
                </c:pt>
                <c:pt idx="98">
                  <c:v>40512</c:v>
                </c:pt>
                <c:pt idx="99">
                  <c:v>40543</c:v>
                </c:pt>
                <c:pt idx="100">
                  <c:v>40574</c:v>
                </c:pt>
                <c:pt idx="101">
                  <c:v>40602</c:v>
                </c:pt>
                <c:pt idx="102">
                  <c:v>40633</c:v>
                </c:pt>
                <c:pt idx="103">
                  <c:v>40663</c:v>
                </c:pt>
                <c:pt idx="104">
                  <c:v>40694</c:v>
                </c:pt>
                <c:pt idx="105">
                  <c:v>40724</c:v>
                </c:pt>
                <c:pt idx="106">
                  <c:v>40755</c:v>
                </c:pt>
                <c:pt idx="107">
                  <c:v>40786</c:v>
                </c:pt>
                <c:pt idx="108">
                  <c:v>40816</c:v>
                </c:pt>
                <c:pt idx="109">
                  <c:v>40847</c:v>
                </c:pt>
                <c:pt idx="110">
                  <c:v>40877</c:v>
                </c:pt>
                <c:pt idx="111">
                  <c:v>40908</c:v>
                </c:pt>
                <c:pt idx="112">
                  <c:v>40939</c:v>
                </c:pt>
                <c:pt idx="113">
                  <c:v>40968</c:v>
                </c:pt>
                <c:pt idx="114">
                  <c:v>40999</c:v>
                </c:pt>
                <c:pt idx="115">
                  <c:v>41029</c:v>
                </c:pt>
                <c:pt idx="116">
                  <c:v>41060</c:v>
                </c:pt>
                <c:pt idx="117">
                  <c:v>41090</c:v>
                </c:pt>
                <c:pt idx="118">
                  <c:v>41121</c:v>
                </c:pt>
                <c:pt idx="119">
                  <c:v>41152</c:v>
                </c:pt>
                <c:pt idx="120">
                  <c:v>41182</c:v>
                </c:pt>
                <c:pt idx="121">
                  <c:v>41213</c:v>
                </c:pt>
                <c:pt idx="122">
                  <c:v>41243</c:v>
                </c:pt>
                <c:pt idx="123">
                  <c:v>41274</c:v>
                </c:pt>
                <c:pt idx="124">
                  <c:v>41305</c:v>
                </c:pt>
                <c:pt idx="125">
                  <c:v>41333</c:v>
                </c:pt>
                <c:pt idx="126">
                  <c:v>41364</c:v>
                </c:pt>
                <c:pt idx="127">
                  <c:v>41394</c:v>
                </c:pt>
                <c:pt idx="128">
                  <c:v>41425</c:v>
                </c:pt>
                <c:pt idx="129">
                  <c:v>41455</c:v>
                </c:pt>
                <c:pt idx="130">
                  <c:v>41486</c:v>
                </c:pt>
                <c:pt idx="131">
                  <c:v>41517</c:v>
                </c:pt>
                <c:pt idx="132">
                  <c:v>41547</c:v>
                </c:pt>
                <c:pt idx="133">
                  <c:v>41578</c:v>
                </c:pt>
                <c:pt idx="134">
                  <c:v>41608</c:v>
                </c:pt>
                <c:pt idx="135">
                  <c:v>41639</c:v>
                </c:pt>
                <c:pt idx="136">
                  <c:v>41670</c:v>
                </c:pt>
                <c:pt idx="137">
                  <c:v>41698</c:v>
                </c:pt>
                <c:pt idx="138">
                  <c:v>41729</c:v>
                </c:pt>
                <c:pt idx="139">
                  <c:v>41759</c:v>
                </c:pt>
                <c:pt idx="140">
                  <c:v>41790</c:v>
                </c:pt>
                <c:pt idx="141">
                  <c:v>41820</c:v>
                </c:pt>
                <c:pt idx="142">
                  <c:v>41851</c:v>
                </c:pt>
                <c:pt idx="143">
                  <c:v>41882</c:v>
                </c:pt>
                <c:pt idx="144">
                  <c:v>41912</c:v>
                </c:pt>
                <c:pt idx="145">
                  <c:v>41943</c:v>
                </c:pt>
                <c:pt idx="146">
                  <c:v>41973</c:v>
                </c:pt>
                <c:pt idx="147">
                  <c:v>42004</c:v>
                </c:pt>
                <c:pt idx="148">
                  <c:v>42035</c:v>
                </c:pt>
                <c:pt idx="149">
                  <c:v>42063</c:v>
                </c:pt>
                <c:pt idx="150">
                  <c:v>42094</c:v>
                </c:pt>
                <c:pt idx="151">
                  <c:v>42124</c:v>
                </c:pt>
                <c:pt idx="152">
                  <c:v>42155</c:v>
                </c:pt>
                <c:pt idx="153">
                  <c:v>42185</c:v>
                </c:pt>
                <c:pt idx="154">
                  <c:v>42216</c:v>
                </c:pt>
                <c:pt idx="155">
                  <c:v>42247</c:v>
                </c:pt>
                <c:pt idx="156">
                  <c:v>42277</c:v>
                </c:pt>
                <c:pt idx="157">
                  <c:v>42308</c:v>
                </c:pt>
                <c:pt idx="158">
                  <c:v>42338</c:v>
                </c:pt>
                <c:pt idx="159">
                  <c:v>42369</c:v>
                </c:pt>
                <c:pt idx="160">
                  <c:v>42400</c:v>
                </c:pt>
                <c:pt idx="161">
                  <c:v>42429</c:v>
                </c:pt>
                <c:pt idx="162">
                  <c:v>42460</c:v>
                </c:pt>
                <c:pt idx="163">
                  <c:v>42490</c:v>
                </c:pt>
                <c:pt idx="164">
                  <c:v>42521</c:v>
                </c:pt>
                <c:pt idx="165">
                  <c:v>42551</c:v>
                </c:pt>
                <c:pt idx="166">
                  <c:v>42582</c:v>
                </c:pt>
                <c:pt idx="167">
                  <c:v>42613</c:v>
                </c:pt>
                <c:pt idx="168">
                  <c:v>42643</c:v>
                </c:pt>
                <c:pt idx="169">
                  <c:v>42674</c:v>
                </c:pt>
                <c:pt idx="170">
                  <c:v>42704</c:v>
                </c:pt>
                <c:pt idx="171">
                  <c:v>42735</c:v>
                </c:pt>
                <c:pt idx="172">
                  <c:v>42766</c:v>
                </c:pt>
                <c:pt idx="173">
                  <c:v>42794</c:v>
                </c:pt>
                <c:pt idx="174">
                  <c:v>42825</c:v>
                </c:pt>
                <c:pt idx="175">
                  <c:v>42855</c:v>
                </c:pt>
                <c:pt idx="176">
                  <c:v>42886</c:v>
                </c:pt>
                <c:pt idx="177">
                  <c:v>42916</c:v>
                </c:pt>
                <c:pt idx="178">
                  <c:v>42947</c:v>
                </c:pt>
                <c:pt idx="179">
                  <c:v>42978</c:v>
                </c:pt>
                <c:pt idx="180">
                  <c:v>43008</c:v>
                </c:pt>
                <c:pt idx="181">
                  <c:v>43039</c:v>
                </c:pt>
                <c:pt idx="182">
                  <c:v>43069</c:v>
                </c:pt>
                <c:pt idx="183">
                  <c:v>43100</c:v>
                </c:pt>
                <c:pt idx="184">
                  <c:v>43131</c:v>
                </c:pt>
                <c:pt idx="185">
                  <c:v>43159</c:v>
                </c:pt>
                <c:pt idx="186">
                  <c:v>43190</c:v>
                </c:pt>
                <c:pt idx="187">
                  <c:v>43220</c:v>
                </c:pt>
                <c:pt idx="188">
                  <c:v>43251</c:v>
                </c:pt>
                <c:pt idx="189">
                  <c:v>43281</c:v>
                </c:pt>
                <c:pt idx="190">
                  <c:v>43312</c:v>
                </c:pt>
                <c:pt idx="191">
                  <c:v>43343</c:v>
                </c:pt>
                <c:pt idx="192">
                  <c:v>43373</c:v>
                </c:pt>
              </c:numCache>
            </c:numRef>
          </c:cat>
          <c:val>
            <c:numRef>
              <c:f>OECD!$B$3:$B$195</c:f>
              <c:numCache>
                <c:formatCode>0.0000_ </c:formatCode>
                <c:ptCount val="193"/>
                <c:pt idx="0">
                  <c:v>99.030299999999997</c:v>
                </c:pt>
                <c:pt idx="1">
                  <c:v>98.894800000000004</c:v>
                </c:pt>
                <c:pt idx="2">
                  <c:v>98.784099999999995</c:v>
                </c:pt>
                <c:pt idx="3">
                  <c:v>98.684399999999997</c:v>
                </c:pt>
                <c:pt idx="4">
                  <c:v>98.590500000000006</c:v>
                </c:pt>
                <c:pt idx="5">
                  <c:v>98.517099999999999</c:v>
                </c:pt>
                <c:pt idx="6">
                  <c:v>98.497799999999998</c:v>
                </c:pt>
                <c:pt idx="7">
                  <c:v>98.558000000000007</c:v>
                </c:pt>
                <c:pt idx="8">
                  <c:v>98.687299999999993</c:v>
                </c:pt>
                <c:pt idx="9">
                  <c:v>98.872799999999998</c:v>
                </c:pt>
                <c:pt idx="10">
                  <c:v>99.100999999999999</c:v>
                </c:pt>
                <c:pt idx="11">
                  <c:v>99.355900000000005</c:v>
                </c:pt>
                <c:pt idx="12">
                  <c:v>99.624799999999993</c:v>
                </c:pt>
                <c:pt idx="13">
                  <c:v>99.889099999999999</c:v>
                </c:pt>
                <c:pt idx="14">
                  <c:v>100.12739999999999</c:v>
                </c:pt>
                <c:pt idx="15">
                  <c:v>100.3252</c:v>
                </c:pt>
                <c:pt idx="16">
                  <c:v>100.4734</c:v>
                </c:pt>
                <c:pt idx="17">
                  <c:v>100.5652</c:v>
                </c:pt>
                <c:pt idx="18">
                  <c:v>100.604</c:v>
                </c:pt>
                <c:pt idx="19">
                  <c:v>100.6016</c:v>
                </c:pt>
                <c:pt idx="20">
                  <c:v>100.5735</c:v>
                </c:pt>
                <c:pt idx="21">
                  <c:v>100.52930000000001</c:v>
                </c:pt>
                <c:pt idx="22">
                  <c:v>100.47490000000001</c:v>
                </c:pt>
                <c:pt idx="23">
                  <c:v>100.4179</c:v>
                </c:pt>
                <c:pt idx="24">
                  <c:v>100.37179999999999</c:v>
                </c:pt>
                <c:pt idx="25">
                  <c:v>100.3387</c:v>
                </c:pt>
                <c:pt idx="26">
                  <c:v>100.3167</c:v>
                </c:pt>
                <c:pt idx="27">
                  <c:v>100.29219999999999</c:v>
                </c:pt>
                <c:pt idx="28">
                  <c:v>100.2508</c:v>
                </c:pt>
                <c:pt idx="29">
                  <c:v>100.18600000000001</c:v>
                </c:pt>
                <c:pt idx="30">
                  <c:v>100.11199999999999</c:v>
                </c:pt>
                <c:pt idx="31">
                  <c:v>100.04949999999999</c:v>
                </c:pt>
                <c:pt idx="32">
                  <c:v>100.0184</c:v>
                </c:pt>
                <c:pt idx="33">
                  <c:v>100.0351</c:v>
                </c:pt>
                <c:pt idx="34">
                  <c:v>100.0929</c:v>
                </c:pt>
                <c:pt idx="35">
                  <c:v>100.1825</c:v>
                </c:pt>
                <c:pt idx="36">
                  <c:v>100.29819999999999</c:v>
                </c:pt>
                <c:pt idx="37">
                  <c:v>100.4372</c:v>
                </c:pt>
                <c:pt idx="38">
                  <c:v>100.58499999999999</c:v>
                </c:pt>
                <c:pt idx="39">
                  <c:v>100.72280000000001</c:v>
                </c:pt>
                <c:pt idx="40">
                  <c:v>100.8409</c:v>
                </c:pt>
                <c:pt idx="41">
                  <c:v>100.93429999999999</c:v>
                </c:pt>
                <c:pt idx="42">
                  <c:v>101.0004</c:v>
                </c:pt>
                <c:pt idx="43">
                  <c:v>101.03530000000001</c:v>
                </c:pt>
                <c:pt idx="44">
                  <c:v>101.04040000000001</c:v>
                </c:pt>
                <c:pt idx="45">
                  <c:v>101.0373</c:v>
                </c:pt>
                <c:pt idx="46">
                  <c:v>101.0438</c:v>
                </c:pt>
                <c:pt idx="47">
                  <c:v>101.07640000000001</c:v>
                </c:pt>
                <c:pt idx="48">
                  <c:v>101.13630000000001</c:v>
                </c:pt>
                <c:pt idx="49">
                  <c:v>101.2161</c:v>
                </c:pt>
                <c:pt idx="50">
                  <c:v>101.3049</c:v>
                </c:pt>
                <c:pt idx="51">
                  <c:v>101.39239999999999</c:v>
                </c:pt>
                <c:pt idx="52">
                  <c:v>101.4675</c:v>
                </c:pt>
                <c:pt idx="53">
                  <c:v>101.53100000000001</c:v>
                </c:pt>
                <c:pt idx="54">
                  <c:v>101.58320000000001</c:v>
                </c:pt>
                <c:pt idx="55">
                  <c:v>101.6219</c:v>
                </c:pt>
                <c:pt idx="56">
                  <c:v>101.64870000000001</c:v>
                </c:pt>
                <c:pt idx="57">
                  <c:v>101.65179999999999</c:v>
                </c:pt>
                <c:pt idx="58">
                  <c:v>101.6264</c:v>
                </c:pt>
                <c:pt idx="59">
                  <c:v>101.5701</c:v>
                </c:pt>
                <c:pt idx="60">
                  <c:v>101.4943</c:v>
                </c:pt>
                <c:pt idx="61">
                  <c:v>101.4109</c:v>
                </c:pt>
                <c:pt idx="62">
                  <c:v>101.3198</c:v>
                </c:pt>
                <c:pt idx="63">
                  <c:v>101.2221</c:v>
                </c:pt>
                <c:pt idx="64">
                  <c:v>101.11</c:v>
                </c:pt>
                <c:pt idx="65">
                  <c:v>100.96299999999999</c:v>
                </c:pt>
                <c:pt idx="66">
                  <c:v>100.77379999999999</c:v>
                </c:pt>
                <c:pt idx="67">
                  <c:v>100.5367</c:v>
                </c:pt>
                <c:pt idx="68">
                  <c:v>100.2345</c:v>
                </c:pt>
                <c:pt idx="69">
                  <c:v>99.850399999999993</c:v>
                </c:pt>
                <c:pt idx="70">
                  <c:v>99.364599999999996</c:v>
                </c:pt>
                <c:pt idx="71">
                  <c:v>98.765900000000002</c:v>
                </c:pt>
                <c:pt idx="72">
                  <c:v>98.063599999999994</c:v>
                </c:pt>
                <c:pt idx="73">
                  <c:v>97.307299999999998</c:v>
                </c:pt>
                <c:pt idx="74">
                  <c:v>96.598500000000001</c:v>
                </c:pt>
                <c:pt idx="75">
                  <c:v>96.032600000000002</c:v>
                </c:pt>
                <c:pt idx="76">
                  <c:v>95.666499999999999</c:v>
                </c:pt>
                <c:pt idx="77">
                  <c:v>95.532600000000002</c:v>
                </c:pt>
                <c:pt idx="78">
                  <c:v>95.643299999999996</c:v>
                </c:pt>
                <c:pt idx="79">
                  <c:v>95.974400000000003</c:v>
                </c:pt>
                <c:pt idx="80">
                  <c:v>96.453900000000004</c:v>
                </c:pt>
                <c:pt idx="81">
                  <c:v>97.013199999999998</c:v>
                </c:pt>
                <c:pt idx="82">
                  <c:v>97.594200000000001</c:v>
                </c:pt>
                <c:pt idx="83">
                  <c:v>98.153599999999997</c:v>
                </c:pt>
                <c:pt idx="84">
                  <c:v>98.661599999999993</c:v>
                </c:pt>
                <c:pt idx="85">
                  <c:v>99.096199999999996</c:v>
                </c:pt>
                <c:pt idx="86">
                  <c:v>99.458500000000001</c:v>
                </c:pt>
                <c:pt idx="87">
                  <c:v>99.759799999999998</c:v>
                </c:pt>
                <c:pt idx="88">
                  <c:v>100.0025</c:v>
                </c:pt>
                <c:pt idx="89">
                  <c:v>100.1865</c:v>
                </c:pt>
                <c:pt idx="90">
                  <c:v>100.3198</c:v>
                </c:pt>
                <c:pt idx="91">
                  <c:v>100.3955</c:v>
                </c:pt>
                <c:pt idx="92">
                  <c:v>100.42529999999999</c:v>
                </c:pt>
                <c:pt idx="93">
                  <c:v>100.4308</c:v>
                </c:pt>
                <c:pt idx="94">
                  <c:v>100.4418</c:v>
                </c:pt>
                <c:pt idx="95">
                  <c:v>100.4802</c:v>
                </c:pt>
                <c:pt idx="96">
                  <c:v>100.5474</c:v>
                </c:pt>
                <c:pt idx="97">
                  <c:v>100.6343</c:v>
                </c:pt>
                <c:pt idx="98">
                  <c:v>100.73180000000001</c:v>
                </c:pt>
                <c:pt idx="99">
                  <c:v>100.822</c:v>
                </c:pt>
                <c:pt idx="100">
                  <c:v>100.88339999999999</c:v>
                </c:pt>
                <c:pt idx="101">
                  <c:v>100.88979999999999</c:v>
                </c:pt>
                <c:pt idx="102">
                  <c:v>100.8305</c:v>
                </c:pt>
                <c:pt idx="103">
                  <c:v>100.708</c:v>
                </c:pt>
                <c:pt idx="104">
                  <c:v>100.52930000000001</c:v>
                </c:pt>
                <c:pt idx="105">
                  <c:v>100.3121</c:v>
                </c:pt>
                <c:pt idx="106">
                  <c:v>100.08240000000001</c:v>
                </c:pt>
                <c:pt idx="107">
                  <c:v>99.867999999999995</c:v>
                </c:pt>
                <c:pt idx="108">
                  <c:v>99.708100000000002</c:v>
                </c:pt>
                <c:pt idx="109">
                  <c:v>99.627499999999998</c:v>
                </c:pt>
                <c:pt idx="110">
                  <c:v>99.621600000000001</c:v>
                </c:pt>
                <c:pt idx="111">
                  <c:v>99.665999999999997</c:v>
                </c:pt>
                <c:pt idx="112">
                  <c:v>99.725800000000007</c:v>
                </c:pt>
                <c:pt idx="113">
                  <c:v>99.765000000000001</c:v>
                </c:pt>
                <c:pt idx="114">
                  <c:v>99.761200000000002</c:v>
                </c:pt>
                <c:pt idx="115">
                  <c:v>99.711100000000002</c:v>
                </c:pt>
                <c:pt idx="116">
                  <c:v>99.627799999999993</c:v>
                </c:pt>
                <c:pt idx="117">
                  <c:v>99.526399999999995</c:v>
                </c:pt>
                <c:pt idx="118">
                  <c:v>99.430599999999998</c:v>
                </c:pt>
                <c:pt idx="119">
                  <c:v>99.361099999999993</c:v>
                </c:pt>
                <c:pt idx="120">
                  <c:v>99.332599999999999</c:v>
                </c:pt>
                <c:pt idx="121">
                  <c:v>99.344499999999996</c:v>
                </c:pt>
                <c:pt idx="122">
                  <c:v>99.394400000000005</c:v>
                </c:pt>
                <c:pt idx="123">
                  <c:v>99.4756</c:v>
                </c:pt>
                <c:pt idx="124">
                  <c:v>99.574799999999996</c:v>
                </c:pt>
                <c:pt idx="125">
                  <c:v>99.679500000000004</c:v>
                </c:pt>
                <c:pt idx="126">
                  <c:v>99.778800000000004</c:v>
                </c:pt>
                <c:pt idx="127">
                  <c:v>99.870800000000003</c:v>
                </c:pt>
                <c:pt idx="128">
                  <c:v>99.964200000000005</c:v>
                </c:pt>
                <c:pt idx="129">
                  <c:v>100.0586</c:v>
                </c:pt>
                <c:pt idx="130">
                  <c:v>100.15170000000001</c:v>
                </c:pt>
                <c:pt idx="131">
                  <c:v>100.2426</c:v>
                </c:pt>
                <c:pt idx="132">
                  <c:v>100.325</c:v>
                </c:pt>
                <c:pt idx="133">
                  <c:v>100.39400000000001</c:v>
                </c:pt>
                <c:pt idx="134">
                  <c:v>100.4448</c:v>
                </c:pt>
                <c:pt idx="135">
                  <c:v>100.4726</c:v>
                </c:pt>
                <c:pt idx="136">
                  <c:v>100.482</c:v>
                </c:pt>
                <c:pt idx="137">
                  <c:v>100.4875</c:v>
                </c:pt>
                <c:pt idx="138">
                  <c:v>100.49420000000001</c:v>
                </c:pt>
                <c:pt idx="139">
                  <c:v>100.49379999999999</c:v>
                </c:pt>
                <c:pt idx="140">
                  <c:v>100.4829</c:v>
                </c:pt>
                <c:pt idx="141">
                  <c:v>100.4669</c:v>
                </c:pt>
                <c:pt idx="142">
                  <c:v>100.45140000000001</c:v>
                </c:pt>
                <c:pt idx="143">
                  <c:v>100.4402</c:v>
                </c:pt>
                <c:pt idx="144">
                  <c:v>100.4413</c:v>
                </c:pt>
                <c:pt idx="145">
                  <c:v>100.4486</c:v>
                </c:pt>
                <c:pt idx="146">
                  <c:v>100.4569</c:v>
                </c:pt>
                <c:pt idx="147" formatCode="General">
                  <c:v>100.464</c:v>
                </c:pt>
                <c:pt idx="148" formatCode="General">
                  <c:v>100.46599999999999</c:v>
                </c:pt>
                <c:pt idx="149" formatCode="General">
                  <c:v>100.4537</c:v>
                </c:pt>
                <c:pt idx="150" formatCode="General">
                  <c:v>100.42449999999999</c:v>
                </c:pt>
                <c:pt idx="151" formatCode="General">
                  <c:v>100.37520000000001</c:v>
                </c:pt>
                <c:pt idx="152" formatCode="General">
                  <c:v>100.31</c:v>
                </c:pt>
                <c:pt idx="153" formatCode="General">
                  <c:v>100.2324</c:v>
                </c:pt>
                <c:pt idx="154" formatCode="General">
                  <c:v>100.1392</c:v>
                </c:pt>
                <c:pt idx="155" formatCode="General">
                  <c:v>100.04</c:v>
                </c:pt>
                <c:pt idx="156" formatCode="General">
                  <c:v>99.951499999999996</c:v>
                </c:pt>
                <c:pt idx="157" formatCode="General">
                  <c:v>99.877499999999998</c:v>
                </c:pt>
                <c:pt idx="158" formatCode="General">
                  <c:v>99.807199999999995</c:v>
                </c:pt>
                <c:pt idx="159" formatCode="General">
                  <c:v>99.736099999999993</c:v>
                </c:pt>
                <c:pt idx="160" formatCode="General">
                  <c:v>99.666799999999995</c:v>
                </c:pt>
                <c:pt idx="161" formatCode="General">
                  <c:v>99.605099999999993</c:v>
                </c:pt>
                <c:pt idx="162" formatCode="General">
                  <c:v>99.564899999999994</c:v>
                </c:pt>
                <c:pt idx="163" formatCode="General">
                  <c:v>99.548199999999994</c:v>
                </c:pt>
                <c:pt idx="164" formatCode="General">
                  <c:v>99.547300000000007</c:v>
                </c:pt>
                <c:pt idx="165" formatCode="General">
                  <c:v>99.56</c:v>
                </c:pt>
                <c:pt idx="166" formatCode="General">
                  <c:v>99.584500000000006</c:v>
                </c:pt>
                <c:pt idx="167" formatCode="General">
                  <c:v>99.623500000000007</c:v>
                </c:pt>
                <c:pt idx="168" formatCode="General">
                  <c:v>99.682299999999998</c:v>
                </c:pt>
                <c:pt idx="169" formatCode="General">
                  <c:v>99.754999999999995</c:v>
                </c:pt>
                <c:pt idx="170" formatCode="General">
                  <c:v>99.834500000000006</c:v>
                </c:pt>
                <c:pt idx="171" formatCode="General">
                  <c:v>99.9084</c:v>
                </c:pt>
                <c:pt idx="172" formatCode="General">
                  <c:v>99.9679</c:v>
                </c:pt>
                <c:pt idx="173" formatCode="General">
                  <c:v>100.0175</c:v>
                </c:pt>
                <c:pt idx="174" formatCode="General">
                  <c:v>100.0612</c:v>
                </c:pt>
                <c:pt idx="175" formatCode="General">
                  <c:v>100.1037</c:v>
                </c:pt>
                <c:pt idx="176" formatCode="General">
                  <c:v>100.1486</c:v>
                </c:pt>
                <c:pt idx="177" formatCode="General">
                  <c:v>100.1951</c:v>
                </c:pt>
                <c:pt idx="178" formatCode="General">
                  <c:v>100.24160000000001</c:v>
                </c:pt>
                <c:pt idx="179" formatCode="General">
                  <c:v>100.2894</c:v>
                </c:pt>
                <c:pt idx="180" formatCode="General">
                  <c:v>100.3293</c:v>
                </c:pt>
                <c:pt idx="181" formatCode="General">
                  <c:v>100.3566</c:v>
                </c:pt>
                <c:pt idx="182" formatCode="General">
                  <c:v>100.3653</c:v>
                </c:pt>
                <c:pt idx="183" formatCode="General">
                  <c:v>100.3541</c:v>
                </c:pt>
                <c:pt idx="184" formatCode="General">
                  <c:v>100.3237</c:v>
                </c:pt>
                <c:pt idx="185" formatCode="General">
                  <c:v>100.27330000000001</c:v>
                </c:pt>
                <c:pt idx="186" formatCode="General">
                  <c:v>100.1944</c:v>
                </c:pt>
                <c:pt idx="187" formatCode="General">
                  <c:v>100.0936</c:v>
                </c:pt>
                <c:pt idx="188" formatCode="General">
                  <c:v>99.985699999999994</c:v>
                </c:pt>
                <c:pt idx="189" formatCode="General">
                  <c:v>99.873500000000007</c:v>
                </c:pt>
                <c:pt idx="190" formatCode="General">
                  <c:v>99.758200000000002</c:v>
                </c:pt>
                <c:pt idx="191" formatCode="General">
                  <c:v>99.637500000000003</c:v>
                </c:pt>
                <c:pt idx="192" formatCode="General">
                  <c:v>99.503399999999999</c:v>
                </c:pt>
              </c:numCache>
            </c:numRef>
          </c:val>
          <c:smooth val="0"/>
          <c:extLst>
            <c:ext xmlns:c16="http://schemas.microsoft.com/office/drawing/2014/chart" uri="{C3380CC4-5D6E-409C-BE32-E72D297353CC}">
              <c16:uniqueId val="{00000000-8BE9-C144-835E-64109EF452BB}"/>
            </c:ext>
          </c:extLst>
        </c:ser>
        <c:dLbls>
          <c:showLegendKey val="0"/>
          <c:showVal val="0"/>
          <c:showCatName val="0"/>
          <c:showSerName val="0"/>
          <c:showPercent val="0"/>
          <c:showBubbleSize val="0"/>
        </c:dLbls>
        <c:smooth val="0"/>
        <c:axId val="51224960"/>
        <c:axId val="51226496"/>
      </c:lineChart>
      <c:dateAx>
        <c:axId val="51224960"/>
        <c:scaling>
          <c:orientation val="minMax"/>
          <c:max val="43374"/>
          <c:min val="37591"/>
        </c:scaling>
        <c:delete val="0"/>
        <c:axPos val="b"/>
        <c:numFmt formatCode="yyyy/mm" sourceLinked="0"/>
        <c:majorTickMark val="in"/>
        <c:minorTickMark val="none"/>
        <c:tickLblPos val="nextTo"/>
        <c:spPr>
          <a:ln w="3175">
            <a:solidFill>
              <a:srgbClr val="000000"/>
            </a:solidFill>
            <a:prstDash val="solid"/>
          </a:ln>
        </c:spPr>
        <c:txPr>
          <a:bodyPr rot="-5400000" vert="horz"/>
          <a:lstStyle/>
          <a:p>
            <a:pPr>
              <a:defRPr sz="1200" b="1" i="0" u="none" strike="noStrike" baseline="0">
                <a:solidFill>
                  <a:srgbClr val="000000"/>
                </a:solidFill>
                <a:latin typeface="Calibri"/>
                <a:ea typeface="Calibri"/>
                <a:cs typeface="Calibri"/>
              </a:defRPr>
            </a:pPr>
            <a:endParaRPr lang="it-IT"/>
          </a:p>
        </c:txPr>
        <c:crossAx val="51226496"/>
        <c:crosses val="autoZero"/>
        <c:auto val="1"/>
        <c:lblOffset val="100"/>
        <c:baseTimeUnit val="months"/>
        <c:majorUnit val="12"/>
        <c:majorTimeUnit val="months"/>
        <c:minorUnit val="11"/>
        <c:minorTimeUnit val="years"/>
      </c:dateAx>
      <c:valAx>
        <c:axId val="51226496"/>
        <c:scaling>
          <c:orientation val="minMax"/>
          <c:max val="102"/>
          <c:min val="95"/>
        </c:scaling>
        <c:delete val="0"/>
        <c:axPos val="l"/>
        <c:majorGridlines>
          <c:spPr>
            <a:ln>
              <a:prstDash val="sysDash"/>
            </a:ln>
          </c:spPr>
        </c:majorGridlines>
        <c:numFmt formatCode="0_ " sourceLinked="0"/>
        <c:majorTickMark val="in"/>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it-IT"/>
          </a:p>
        </c:txPr>
        <c:crossAx val="51224960"/>
        <c:crosses val="autoZero"/>
        <c:crossBetween val="between"/>
        <c:majorUnit val="1"/>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新細明體"/>
          <a:ea typeface="新細明體"/>
          <a:cs typeface="新細明體"/>
        </a:defRPr>
      </a:pPr>
      <a:endParaRPr lang="it-IT"/>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63494539781594E-2"/>
          <c:y val="5.2109244277833582E-2"/>
          <c:w val="0.90192772320398062"/>
          <c:h val="0.76426891607489245"/>
        </c:manualLayout>
      </c:layout>
      <c:lineChart>
        <c:grouping val="standard"/>
        <c:varyColors val="0"/>
        <c:ser>
          <c:idx val="0"/>
          <c:order val="0"/>
          <c:tx>
            <c:v>OECD Composite Leading Indicator: Total-Amplitude Adjusted </c:v>
          </c:tx>
          <c:spPr>
            <a:ln w="38100">
              <a:solidFill>
                <a:srgbClr val="C00000"/>
              </a:solidFill>
              <a:prstDash val="solid"/>
            </a:ln>
          </c:spPr>
          <c:marker>
            <c:symbol val="none"/>
          </c:marker>
          <c:dLbls>
            <c:dLbl>
              <c:idx val="192"/>
              <c:layout>
                <c:manualLayout>
                  <c:x val="0"/>
                  <c:y val="4.2459274072428166E-2"/>
                </c:manualLayout>
              </c:layout>
              <c:spPr/>
              <c:txPr>
                <a:bodyPr/>
                <a:lstStyle/>
                <a:p>
                  <a:pPr>
                    <a:defRPr>
                      <a:latin typeface="+mn-lt"/>
                    </a:defRPr>
                  </a:pPr>
                  <a:endParaRPr lang="it-IT"/>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YOY!$A$15:$A$207</c:f>
              <c:numCache>
                <c:formatCode>m/d/yyyy</c:formatCode>
                <c:ptCount val="193"/>
                <c:pt idx="0">
                  <c:v>37529</c:v>
                </c:pt>
                <c:pt idx="1">
                  <c:v>37560</c:v>
                </c:pt>
                <c:pt idx="2">
                  <c:v>37590</c:v>
                </c:pt>
                <c:pt idx="3">
                  <c:v>37621</c:v>
                </c:pt>
                <c:pt idx="4">
                  <c:v>37652</c:v>
                </c:pt>
                <c:pt idx="5">
                  <c:v>37680</c:v>
                </c:pt>
                <c:pt idx="6">
                  <c:v>37711</c:v>
                </c:pt>
                <c:pt idx="7">
                  <c:v>37741</c:v>
                </c:pt>
                <c:pt idx="8">
                  <c:v>37772</c:v>
                </c:pt>
                <c:pt idx="9">
                  <c:v>37802</c:v>
                </c:pt>
                <c:pt idx="10">
                  <c:v>37833</c:v>
                </c:pt>
                <c:pt idx="11">
                  <c:v>37864</c:v>
                </c:pt>
                <c:pt idx="12">
                  <c:v>37894</c:v>
                </c:pt>
                <c:pt idx="13">
                  <c:v>37925</c:v>
                </c:pt>
                <c:pt idx="14">
                  <c:v>37955</c:v>
                </c:pt>
                <c:pt idx="15">
                  <c:v>37986</c:v>
                </c:pt>
                <c:pt idx="16">
                  <c:v>38017</c:v>
                </c:pt>
                <c:pt idx="17">
                  <c:v>38046</c:v>
                </c:pt>
                <c:pt idx="18">
                  <c:v>38077</c:v>
                </c:pt>
                <c:pt idx="19">
                  <c:v>38107</c:v>
                </c:pt>
                <c:pt idx="20">
                  <c:v>38138</c:v>
                </c:pt>
                <c:pt idx="21">
                  <c:v>38168</c:v>
                </c:pt>
                <c:pt idx="22">
                  <c:v>38199</c:v>
                </c:pt>
                <c:pt idx="23">
                  <c:v>38230</c:v>
                </c:pt>
                <c:pt idx="24">
                  <c:v>38260</c:v>
                </c:pt>
                <c:pt idx="25">
                  <c:v>38291</c:v>
                </c:pt>
                <c:pt idx="26">
                  <c:v>38321</c:v>
                </c:pt>
                <c:pt idx="27">
                  <c:v>38352</c:v>
                </c:pt>
                <c:pt idx="28">
                  <c:v>38383</c:v>
                </c:pt>
                <c:pt idx="29">
                  <c:v>38411</c:v>
                </c:pt>
                <c:pt idx="30">
                  <c:v>38442</c:v>
                </c:pt>
                <c:pt idx="31">
                  <c:v>38472</c:v>
                </c:pt>
                <c:pt idx="32">
                  <c:v>38503</c:v>
                </c:pt>
                <c:pt idx="33">
                  <c:v>38533</c:v>
                </c:pt>
                <c:pt idx="34">
                  <c:v>38564</c:v>
                </c:pt>
                <c:pt idx="35">
                  <c:v>38595</c:v>
                </c:pt>
                <c:pt idx="36">
                  <c:v>38625</c:v>
                </c:pt>
                <c:pt idx="37">
                  <c:v>38656</c:v>
                </c:pt>
                <c:pt idx="38">
                  <c:v>38686</c:v>
                </c:pt>
                <c:pt idx="39">
                  <c:v>38717</c:v>
                </c:pt>
                <c:pt idx="40">
                  <c:v>38748</c:v>
                </c:pt>
                <c:pt idx="41">
                  <c:v>38776</c:v>
                </c:pt>
                <c:pt idx="42">
                  <c:v>38807</c:v>
                </c:pt>
                <c:pt idx="43">
                  <c:v>38837</c:v>
                </c:pt>
                <c:pt idx="44">
                  <c:v>38868</c:v>
                </c:pt>
                <c:pt idx="45">
                  <c:v>38898</c:v>
                </c:pt>
                <c:pt idx="46">
                  <c:v>38929</c:v>
                </c:pt>
                <c:pt idx="47">
                  <c:v>38960</c:v>
                </c:pt>
                <c:pt idx="48">
                  <c:v>38990</c:v>
                </c:pt>
                <c:pt idx="49">
                  <c:v>39021</c:v>
                </c:pt>
                <c:pt idx="50">
                  <c:v>39051</c:v>
                </c:pt>
                <c:pt idx="51">
                  <c:v>39082</c:v>
                </c:pt>
                <c:pt idx="52">
                  <c:v>39113</c:v>
                </c:pt>
                <c:pt idx="53">
                  <c:v>39141</c:v>
                </c:pt>
                <c:pt idx="54">
                  <c:v>39172</c:v>
                </c:pt>
                <c:pt idx="55">
                  <c:v>39202</c:v>
                </c:pt>
                <c:pt idx="56">
                  <c:v>39233</c:v>
                </c:pt>
                <c:pt idx="57">
                  <c:v>39263</c:v>
                </c:pt>
                <c:pt idx="58">
                  <c:v>39294</c:v>
                </c:pt>
                <c:pt idx="59">
                  <c:v>39325</c:v>
                </c:pt>
                <c:pt idx="60">
                  <c:v>39355</c:v>
                </c:pt>
                <c:pt idx="61">
                  <c:v>39386</c:v>
                </c:pt>
                <c:pt idx="62">
                  <c:v>39416</c:v>
                </c:pt>
                <c:pt idx="63">
                  <c:v>39447</c:v>
                </c:pt>
                <c:pt idx="64">
                  <c:v>39478</c:v>
                </c:pt>
                <c:pt idx="65">
                  <c:v>39507</c:v>
                </c:pt>
                <c:pt idx="66">
                  <c:v>39538</c:v>
                </c:pt>
                <c:pt idx="67">
                  <c:v>39568</c:v>
                </c:pt>
                <c:pt idx="68">
                  <c:v>39599</c:v>
                </c:pt>
                <c:pt idx="69">
                  <c:v>39629</c:v>
                </c:pt>
                <c:pt idx="70">
                  <c:v>39660</c:v>
                </c:pt>
                <c:pt idx="71">
                  <c:v>39691</c:v>
                </c:pt>
                <c:pt idx="72">
                  <c:v>39721</c:v>
                </c:pt>
                <c:pt idx="73">
                  <c:v>39752</c:v>
                </c:pt>
                <c:pt idx="74">
                  <c:v>39782</c:v>
                </c:pt>
                <c:pt idx="75">
                  <c:v>39813</c:v>
                </c:pt>
                <c:pt idx="76">
                  <c:v>39844</c:v>
                </c:pt>
                <c:pt idx="77">
                  <c:v>39872</c:v>
                </c:pt>
                <c:pt idx="78">
                  <c:v>39903</c:v>
                </c:pt>
                <c:pt idx="79">
                  <c:v>39933</c:v>
                </c:pt>
                <c:pt idx="80">
                  <c:v>39964</c:v>
                </c:pt>
                <c:pt idx="81">
                  <c:v>39994</c:v>
                </c:pt>
                <c:pt idx="82">
                  <c:v>40025</c:v>
                </c:pt>
                <c:pt idx="83">
                  <c:v>40056</c:v>
                </c:pt>
                <c:pt idx="84">
                  <c:v>40086</c:v>
                </c:pt>
                <c:pt idx="85">
                  <c:v>40117</c:v>
                </c:pt>
                <c:pt idx="86">
                  <c:v>40147</c:v>
                </c:pt>
                <c:pt idx="87">
                  <c:v>40178</c:v>
                </c:pt>
                <c:pt idx="88">
                  <c:v>40209</c:v>
                </c:pt>
                <c:pt idx="89">
                  <c:v>40237</c:v>
                </c:pt>
                <c:pt idx="90">
                  <c:v>40268</c:v>
                </c:pt>
                <c:pt idx="91">
                  <c:v>40298</c:v>
                </c:pt>
                <c:pt idx="92">
                  <c:v>40329</c:v>
                </c:pt>
                <c:pt idx="93">
                  <c:v>40359</c:v>
                </c:pt>
                <c:pt idx="94">
                  <c:v>40390</c:v>
                </c:pt>
                <c:pt idx="95">
                  <c:v>40421</c:v>
                </c:pt>
                <c:pt idx="96">
                  <c:v>40451</c:v>
                </c:pt>
                <c:pt idx="97">
                  <c:v>40482</c:v>
                </c:pt>
                <c:pt idx="98">
                  <c:v>40512</c:v>
                </c:pt>
                <c:pt idx="99">
                  <c:v>40543</c:v>
                </c:pt>
                <c:pt idx="100">
                  <c:v>40574</c:v>
                </c:pt>
                <c:pt idx="101">
                  <c:v>40602</c:v>
                </c:pt>
                <c:pt idx="102">
                  <c:v>40633</c:v>
                </c:pt>
                <c:pt idx="103">
                  <c:v>40663</c:v>
                </c:pt>
                <c:pt idx="104">
                  <c:v>40694</c:v>
                </c:pt>
                <c:pt idx="105">
                  <c:v>40724</c:v>
                </c:pt>
                <c:pt idx="106">
                  <c:v>40755</c:v>
                </c:pt>
                <c:pt idx="107">
                  <c:v>40786</c:v>
                </c:pt>
                <c:pt idx="108">
                  <c:v>40816</c:v>
                </c:pt>
                <c:pt idx="109">
                  <c:v>40847</c:v>
                </c:pt>
                <c:pt idx="110">
                  <c:v>40877</c:v>
                </c:pt>
                <c:pt idx="111">
                  <c:v>40908</c:v>
                </c:pt>
                <c:pt idx="112">
                  <c:v>40939</c:v>
                </c:pt>
                <c:pt idx="113">
                  <c:v>40968</c:v>
                </c:pt>
                <c:pt idx="114">
                  <c:v>40999</c:v>
                </c:pt>
                <c:pt idx="115">
                  <c:v>41029</c:v>
                </c:pt>
                <c:pt idx="116">
                  <c:v>41060</c:v>
                </c:pt>
                <c:pt idx="117">
                  <c:v>41090</c:v>
                </c:pt>
                <c:pt idx="118">
                  <c:v>41121</c:v>
                </c:pt>
                <c:pt idx="119">
                  <c:v>41152</c:v>
                </c:pt>
                <c:pt idx="120">
                  <c:v>41182</c:v>
                </c:pt>
                <c:pt idx="121">
                  <c:v>41213</c:v>
                </c:pt>
                <c:pt idx="122">
                  <c:v>41243</c:v>
                </c:pt>
                <c:pt idx="123">
                  <c:v>41274</c:v>
                </c:pt>
                <c:pt idx="124">
                  <c:v>41305</c:v>
                </c:pt>
                <c:pt idx="125">
                  <c:v>41333</c:v>
                </c:pt>
                <c:pt idx="126">
                  <c:v>41364</c:v>
                </c:pt>
                <c:pt idx="127">
                  <c:v>41394</c:v>
                </c:pt>
                <c:pt idx="128">
                  <c:v>41425</c:v>
                </c:pt>
                <c:pt idx="129">
                  <c:v>41455</c:v>
                </c:pt>
                <c:pt idx="130">
                  <c:v>41486</c:v>
                </c:pt>
                <c:pt idx="131">
                  <c:v>41517</c:v>
                </c:pt>
                <c:pt idx="132">
                  <c:v>41547</c:v>
                </c:pt>
                <c:pt idx="133">
                  <c:v>41578</c:v>
                </c:pt>
                <c:pt idx="134">
                  <c:v>41608</c:v>
                </c:pt>
                <c:pt idx="135">
                  <c:v>41639</c:v>
                </c:pt>
                <c:pt idx="136">
                  <c:v>41670</c:v>
                </c:pt>
                <c:pt idx="137">
                  <c:v>41698</c:v>
                </c:pt>
                <c:pt idx="138">
                  <c:v>41729</c:v>
                </c:pt>
                <c:pt idx="139">
                  <c:v>41759</c:v>
                </c:pt>
                <c:pt idx="140">
                  <c:v>41790</c:v>
                </c:pt>
                <c:pt idx="141">
                  <c:v>41820</c:v>
                </c:pt>
                <c:pt idx="142">
                  <c:v>41851</c:v>
                </c:pt>
                <c:pt idx="143">
                  <c:v>41882</c:v>
                </c:pt>
                <c:pt idx="144">
                  <c:v>41912</c:v>
                </c:pt>
                <c:pt idx="145">
                  <c:v>41943</c:v>
                </c:pt>
                <c:pt idx="146">
                  <c:v>41973</c:v>
                </c:pt>
                <c:pt idx="147">
                  <c:v>42004</c:v>
                </c:pt>
                <c:pt idx="148">
                  <c:v>42035</c:v>
                </c:pt>
                <c:pt idx="149">
                  <c:v>42063</c:v>
                </c:pt>
                <c:pt idx="150">
                  <c:v>42094</c:v>
                </c:pt>
                <c:pt idx="151">
                  <c:v>42124</c:v>
                </c:pt>
                <c:pt idx="152">
                  <c:v>42155</c:v>
                </c:pt>
                <c:pt idx="153">
                  <c:v>42185</c:v>
                </c:pt>
                <c:pt idx="154">
                  <c:v>42216</c:v>
                </c:pt>
                <c:pt idx="155">
                  <c:v>42247</c:v>
                </c:pt>
                <c:pt idx="156">
                  <c:v>42277</c:v>
                </c:pt>
                <c:pt idx="157">
                  <c:v>42308</c:v>
                </c:pt>
                <c:pt idx="158">
                  <c:v>42338</c:v>
                </c:pt>
                <c:pt idx="159">
                  <c:v>42369</c:v>
                </c:pt>
                <c:pt idx="160">
                  <c:v>42400</c:v>
                </c:pt>
                <c:pt idx="161">
                  <c:v>42429</c:v>
                </c:pt>
                <c:pt idx="162">
                  <c:v>42460</c:v>
                </c:pt>
                <c:pt idx="163">
                  <c:v>42490</c:v>
                </c:pt>
                <c:pt idx="164">
                  <c:v>42521</c:v>
                </c:pt>
                <c:pt idx="165">
                  <c:v>42551</c:v>
                </c:pt>
                <c:pt idx="166">
                  <c:v>42582</c:v>
                </c:pt>
                <c:pt idx="167">
                  <c:v>42613</c:v>
                </c:pt>
                <c:pt idx="168">
                  <c:v>42643</c:v>
                </c:pt>
                <c:pt idx="169">
                  <c:v>42674</c:v>
                </c:pt>
                <c:pt idx="170">
                  <c:v>42704</c:v>
                </c:pt>
                <c:pt idx="171">
                  <c:v>42735</c:v>
                </c:pt>
                <c:pt idx="172">
                  <c:v>42766</c:v>
                </c:pt>
                <c:pt idx="173">
                  <c:v>42794</c:v>
                </c:pt>
                <c:pt idx="174">
                  <c:v>42825</c:v>
                </c:pt>
                <c:pt idx="175">
                  <c:v>42855</c:v>
                </c:pt>
                <c:pt idx="176">
                  <c:v>42886</c:v>
                </c:pt>
                <c:pt idx="177">
                  <c:v>42916</c:v>
                </c:pt>
                <c:pt idx="178">
                  <c:v>42947</c:v>
                </c:pt>
                <c:pt idx="179">
                  <c:v>42978</c:v>
                </c:pt>
                <c:pt idx="180">
                  <c:v>43008</c:v>
                </c:pt>
                <c:pt idx="181">
                  <c:v>43039</c:v>
                </c:pt>
                <c:pt idx="182">
                  <c:v>43069</c:v>
                </c:pt>
                <c:pt idx="183">
                  <c:v>43100</c:v>
                </c:pt>
                <c:pt idx="184">
                  <c:v>43131</c:v>
                </c:pt>
                <c:pt idx="185">
                  <c:v>43159</c:v>
                </c:pt>
                <c:pt idx="186">
                  <c:v>43190</c:v>
                </c:pt>
                <c:pt idx="187">
                  <c:v>43220</c:v>
                </c:pt>
                <c:pt idx="188">
                  <c:v>43251</c:v>
                </c:pt>
                <c:pt idx="189">
                  <c:v>43281</c:v>
                </c:pt>
                <c:pt idx="190">
                  <c:v>43312</c:v>
                </c:pt>
                <c:pt idx="191">
                  <c:v>43343</c:v>
                </c:pt>
                <c:pt idx="192">
                  <c:v>43373</c:v>
                </c:pt>
              </c:numCache>
            </c:numRef>
          </c:cat>
          <c:val>
            <c:numRef>
              <c:f>YOY!$C$15:$C$207</c:f>
              <c:numCache>
                <c:formatCode>0.00%</c:formatCode>
                <c:ptCount val="193"/>
                <c:pt idx="0">
                  <c:v>4.3997504982427049E-3</c:v>
                </c:pt>
                <c:pt idx="1">
                  <c:v>2.9837546627504707E-3</c:v>
                </c:pt>
                <c:pt idx="2">
                  <c:v>8.6424556326925028E-4</c:v>
                </c:pt>
                <c:pt idx="3">
                  <c:v>-1.9731086827906585E-3</c:v>
                </c:pt>
                <c:pt idx="4">
                  <c:v>-5.1854408078753078E-3</c:v>
                </c:pt>
                <c:pt idx="5">
                  <c:v>-8.1968120823949775E-3</c:v>
                </c:pt>
                <c:pt idx="6">
                  <c:v>-1.020367147272927E-2</c:v>
                </c:pt>
                <c:pt idx="7">
                  <c:v>-1.0530394982676827E-2</c:v>
                </c:pt>
                <c:pt idx="8">
                  <c:v>-9.1537063625137804E-3</c:v>
                </c:pt>
                <c:pt idx="9">
                  <c:v>-6.3274855681872966E-3</c:v>
                </c:pt>
                <c:pt idx="10">
                  <c:v>-2.5333986897185801E-3</c:v>
                </c:pt>
                <c:pt idx="11">
                  <c:v>1.6957747785260047E-3</c:v>
                </c:pt>
                <c:pt idx="12">
                  <c:v>6.0032131579930148E-3</c:v>
                </c:pt>
                <c:pt idx="13">
                  <c:v>1.0054118113389077E-2</c:v>
                </c:pt>
                <c:pt idx="14">
                  <c:v>1.3598342243336781E-2</c:v>
                </c:pt>
                <c:pt idx="15">
                  <c:v>1.6626741409989876E-2</c:v>
                </c:pt>
                <c:pt idx="16">
                  <c:v>1.9098188973582619E-2</c:v>
                </c:pt>
                <c:pt idx="17">
                  <c:v>2.0789284296837796E-2</c:v>
                </c:pt>
                <c:pt idx="18">
                  <c:v>2.1383218711483964E-2</c:v>
                </c:pt>
                <c:pt idx="19">
                  <c:v>2.0734998680979722E-2</c:v>
                </c:pt>
                <c:pt idx="20">
                  <c:v>1.9112894972301397E-2</c:v>
                </c:pt>
                <c:pt idx="21">
                  <c:v>1.6753849390327868E-2</c:v>
                </c:pt>
                <c:pt idx="22">
                  <c:v>1.3863634070292008E-2</c:v>
                </c:pt>
                <c:pt idx="23">
                  <c:v>1.0688846862642265E-2</c:v>
                </c:pt>
                <c:pt idx="24">
                  <c:v>7.498132994997242E-3</c:v>
                </c:pt>
                <c:pt idx="25">
                  <c:v>4.5009915996840899E-3</c:v>
                </c:pt>
                <c:pt idx="26">
                  <c:v>1.8905913865734369E-3</c:v>
                </c:pt>
                <c:pt idx="27">
                  <c:v>-3.2893031860392608E-4</c:v>
                </c:pt>
                <c:pt idx="28">
                  <c:v>-2.2155117672936209E-3</c:v>
                </c:pt>
                <c:pt idx="29">
                  <c:v>-3.7706880710225432E-3</c:v>
                </c:pt>
                <c:pt idx="30">
                  <c:v>-4.8904616118643496E-3</c:v>
                </c:pt>
                <c:pt idx="31">
                  <c:v>-5.4879842865322992E-3</c:v>
                </c:pt>
                <c:pt idx="32">
                  <c:v>-5.5193465475497083E-3</c:v>
                </c:pt>
                <c:pt idx="33">
                  <c:v>-4.9159797193455423E-3</c:v>
                </c:pt>
                <c:pt idx="34">
                  <c:v>-3.8019445652596184E-3</c:v>
                </c:pt>
                <c:pt idx="35">
                  <c:v>-2.3442035732672561E-3</c:v>
                </c:pt>
                <c:pt idx="36">
                  <c:v>-7.3327368842646123E-4</c:v>
                </c:pt>
                <c:pt idx="37">
                  <c:v>9.8167506654966985E-4</c:v>
                </c:pt>
                <c:pt idx="38">
                  <c:v>2.674529764236544E-3</c:v>
                </c:pt>
                <c:pt idx="39">
                  <c:v>4.2934545258754842E-3</c:v>
                </c:pt>
                <c:pt idx="40">
                  <c:v>5.8862373168095949E-3</c:v>
                </c:pt>
                <c:pt idx="41">
                  <c:v>7.4691074601240803E-3</c:v>
                </c:pt>
                <c:pt idx="42">
                  <c:v>8.8740610516222507E-3</c:v>
                </c:pt>
                <c:pt idx="43">
                  <c:v>9.8531227042615299E-3</c:v>
                </c:pt>
                <c:pt idx="44">
                  <c:v>1.0218119865944786E-2</c:v>
                </c:pt>
                <c:pt idx="45">
                  <c:v>1.001848351228718E-2</c:v>
                </c:pt>
                <c:pt idx="46">
                  <c:v>9.5001743380400683E-3</c:v>
                </c:pt>
                <c:pt idx="47">
                  <c:v>8.9227160432210351E-3</c:v>
                </c:pt>
                <c:pt idx="48">
                  <c:v>8.3560821629899973E-3</c:v>
                </c:pt>
                <c:pt idx="49">
                  <c:v>7.7550947258584468E-3</c:v>
                </c:pt>
                <c:pt idx="50">
                  <c:v>7.1571307849083166E-3</c:v>
                </c:pt>
                <c:pt idx="51">
                  <c:v>6.6479486273216537E-3</c:v>
                </c:pt>
                <c:pt idx="52">
                  <c:v>6.213748588122403E-3</c:v>
                </c:pt>
                <c:pt idx="53">
                  <c:v>5.9117663668348808E-3</c:v>
                </c:pt>
                <c:pt idx="54">
                  <c:v>5.7702741771319399E-3</c:v>
                </c:pt>
                <c:pt idx="55">
                  <c:v>5.8058916042214026E-3</c:v>
                </c:pt>
                <c:pt idx="56">
                  <c:v>6.0203641315750289E-3</c:v>
                </c:pt>
                <c:pt idx="57">
                  <c:v>6.0819123234685524E-3</c:v>
                </c:pt>
                <c:pt idx="58">
                  <c:v>5.7658164083298491E-3</c:v>
                </c:pt>
                <c:pt idx="59">
                  <c:v>4.8844240594243526E-3</c:v>
                </c:pt>
                <c:pt idx="60">
                  <c:v>3.5397775081744687E-3</c:v>
                </c:pt>
                <c:pt idx="61">
                  <c:v>1.9245950002024781E-3</c:v>
                </c:pt>
                <c:pt idx="62">
                  <c:v>1.4708074337965726E-4</c:v>
                </c:pt>
                <c:pt idx="63">
                  <c:v>-1.6796130676460796E-3</c:v>
                </c:pt>
                <c:pt idx="64">
                  <c:v>-3.523295636533863E-3</c:v>
                </c:pt>
                <c:pt idx="65">
                  <c:v>-5.5943504939379718E-3</c:v>
                </c:pt>
                <c:pt idx="66">
                  <c:v>-7.967852952063037E-3</c:v>
                </c:pt>
                <c:pt idx="67">
                  <c:v>-1.0678800534136834E-2</c:v>
                </c:pt>
                <c:pt idx="68">
                  <c:v>-1.3912622591336743E-2</c:v>
                </c:pt>
                <c:pt idx="69">
                  <c:v>-1.7721279898634368E-2</c:v>
                </c:pt>
                <c:pt idx="70">
                  <c:v>-2.2256027961238489E-2</c:v>
                </c:pt>
                <c:pt idx="71">
                  <c:v>-2.7608518648696734E-2</c:v>
                </c:pt>
                <c:pt idx="72">
                  <c:v>-3.3801898234679162E-2</c:v>
                </c:pt>
                <c:pt idx="73">
                  <c:v>-4.0465078211513794E-2</c:v>
                </c:pt>
                <c:pt idx="74">
                  <c:v>-4.6597999601262541E-2</c:v>
                </c:pt>
                <c:pt idx="75">
                  <c:v>-5.1268448293406266E-2</c:v>
                </c:pt>
                <c:pt idx="76">
                  <c:v>-5.3837404806646227E-2</c:v>
                </c:pt>
                <c:pt idx="77">
                  <c:v>-5.3786040430652715E-2</c:v>
                </c:pt>
                <c:pt idx="78">
                  <c:v>-5.0911050292834048E-2</c:v>
                </c:pt>
                <c:pt idx="79">
                  <c:v>-4.5379448499900943E-2</c:v>
                </c:pt>
                <c:pt idx="80">
                  <c:v>-3.771755233976315E-2</c:v>
                </c:pt>
                <c:pt idx="81">
                  <c:v>-2.8414508104123715E-2</c:v>
                </c:pt>
                <c:pt idx="82">
                  <c:v>-1.7817210555871932E-2</c:v>
                </c:pt>
                <c:pt idx="83">
                  <c:v>-6.1995081298302779E-3</c:v>
                </c:pt>
                <c:pt idx="84">
                  <c:v>6.0980832847254973E-3</c:v>
                </c:pt>
                <c:pt idx="85">
                  <c:v>1.8384026686589783E-2</c:v>
                </c:pt>
                <c:pt idx="86">
                  <c:v>2.960708499614384E-2</c:v>
                </c:pt>
                <c:pt idx="87">
                  <c:v>3.8811820152739651E-2</c:v>
                </c:pt>
                <c:pt idx="88">
                  <c:v>4.5324120773729604E-2</c:v>
                </c:pt>
                <c:pt idx="89">
                  <c:v>4.8715307654141116E-2</c:v>
                </c:pt>
                <c:pt idx="90">
                  <c:v>4.8895217960902793E-2</c:v>
                </c:pt>
                <c:pt idx="91">
                  <c:v>4.6065409109095734E-2</c:v>
                </c:pt>
                <c:pt idx="92">
                  <c:v>4.1174073832162206E-2</c:v>
                </c:pt>
                <c:pt idx="93">
                  <c:v>3.5228195750681479E-2</c:v>
                </c:pt>
                <c:pt idx="94">
                  <c:v>2.9177963444549038E-2</c:v>
                </c:pt>
                <c:pt idx="95">
                  <c:v>2.3703664460600571E-2</c:v>
                </c:pt>
                <c:pt idx="96">
                  <c:v>1.9113819358291373E-2</c:v>
                </c:pt>
                <c:pt idx="97">
                  <c:v>1.5521281340757698E-2</c:v>
                </c:pt>
                <c:pt idx="98">
                  <c:v>1.2802324587642078E-2</c:v>
                </c:pt>
                <c:pt idx="99">
                  <c:v>1.0647575476294024E-2</c:v>
                </c:pt>
                <c:pt idx="100">
                  <c:v>8.8087797805054269E-3</c:v>
                </c:pt>
                <c:pt idx="101">
                  <c:v>7.0199078718189423E-3</c:v>
                </c:pt>
                <c:pt idx="102">
                  <c:v>5.0907198778307183E-3</c:v>
                </c:pt>
                <c:pt idx="103">
                  <c:v>3.1126893137640721E-3</c:v>
                </c:pt>
                <c:pt idx="104">
                  <c:v>1.0355956118628384E-3</c:v>
                </c:pt>
                <c:pt idx="105">
                  <c:v>-1.1819083388762142E-3</c:v>
                </c:pt>
                <c:pt idx="106">
                  <c:v>-3.5781915497332673E-3</c:v>
                </c:pt>
                <c:pt idx="107">
                  <c:v>-6.0927426497956461E-3</c:v>
                </c:pt>
                <c:pt idx="108">
                  <c:v>-8.3473068423449703E-3</c:v>
                </c:pt>
                <c:pt idx="109">
                  <c:v>-1.0004541195198891E-2</c:v>
                </c:pt>
                <c:pt idx="110">
                  <c:v>-1.1021345791497827E-2</c:v>
                </c:pt>
                <c:pt idx="111">
                  <c:v>-1.146575152248519E-2</c:v>
                </c:pt>
                <c:pt idx="112">
                  <c:v>-1.1474633091271613E-2</c:v>
                </c:pt>
                <c:pt idx="113">
                  <c:v>-1.1148797995436555E-2</c:v>
                </c:pt>
                <c:pt idx="114">
                  <c:v>-1.0604926088832234E-2</c:v>
                </c:pt>
                <c:pt idx="115">
                  <c:v>-9.8989156770067366E-3</c:v>
                </c:pt>
                <c:pt idx="116">
                  <c:v>-8.967534838102087E-3</c:v>
                </c:pt>
                <c:pt idx="117">
                  <c:v>-7.8325545971025257E-3</c:v>
                </c:pt>
                <c:pt idx="118">
                  <c:v>-6.5126335899219345E-3</c:v>
                </c:pt>
                <c:pt idx="119">
                  <c:v>-5.075699923899557E-3</c:v>
                </c:pt>
                <c:pt idx="120">
                  <c:v>-3.7659929333725417E-3</c:v>
                </c:pt>
                <c:pt idx="121">
                  <c:v>-2.8405811648389845E-3</c:v>
                </c:pt>
                <c:pt idx="122">
                  <c:v>-2.2806299035550426E-3</c:v>
                </c:pt>
                <c:pt idx="123">
                  <c:v>-1.9103806714425575E-3</c:v>
                </c:pt>
                <c:pt idx="124">
                  <c:v>-1.514151804247299E-3</c:v>
                </c:pt>
                <c:pt idx="125">
                  <c:v>-8.5701398285964459E-4</c:v>
                </c:pt>
                <c:pt idx="126">
                  <c:v>1.764212940502663E-4</c:v>
                </c:pt>
                <c:pt idx="127">
                  <c:v>1.601627100694003E-3</c:v>
                </c:pt>
                <c:pt idx="128">
                  <c:v>3.37656758454985E-3</c:v>
                </c:pt>
                <c:pt idx="129">
                  <c:v>5.3473249308726434E-3</c:v>
                </c:pt>
                <c:pt idx="130">
                  <c:v>7.2522945652546689E-3</c:v>
                </c:pt>
                <c:pt idx="131">
                  <c:v>8.8716811710014554E-3</c:v>
                </c:pt>
                <c:pt idx="132">
                  <c:v>9.9906777835272464E-3</c:v>
                </c:pt>
                <c:pt idx="133">
                  <c:v>1.0564248649900243E-2</c:v>
                </c:pt>
                <c:pt idx="134">
                  <c:v>1.0567999806830208E-2</c:v>
                </c:pt>
                <c:pt idx="135">
                  <c:v>1.0022558295702755E-2</c:v>
                </c:pt>
                <c:pt idx="136">
                  <c:v>9.1107388616398222E-3</c:v>
                </c:pt>
                <c:pt idx="137">
                  <c:v>8.1059796648257354E-3</c:v>
                </c:pt>
                <c:pt idx="138">
                  <c:v>7.1698597297220612E-3</c:v>
                </c:pt>
                <c:pt idx="139">
                  <c:v>6.2380595729680799E-3</c:v>
                </c:pt>
                <c:pt idx="140">
                  <c:v>5.188857611024611E-3</c:v>
                </c:pt>
                <c:pt idx="141">
                  <c:v>4.0806087632647703E-3</c:v>
                </c:pt>
                <c:pt idx="142">
                  <c:v>2.99246043751622E-3</c:v>
                </c:pt>
                <c:pt idx="143">
                  <c:v>1.9712178255553159E-3</c:v>
                </c:pt>
                <c:pt idx="144">
                  <c:v>1.1592324943932031E-3</c:v>
                </c:pt>
                <c:pt idx="145">
                  <c:v>5.438572026215116E-4</c:v>
                </c:pt>
                <c:pt idx="146">
                  <c:v>1.204641753480562E-4</c:v>
                </c:pt>
                <c:pt idx="147">
                  <c:v>-8.5595475781463648E-5</c:v>
                </c:pt>
                <c:pt idx="148">
                  <c:v>-1.5923249935312356E-4</c:v>
                </c:pt>
                <c:pt idx="149">
                  <c:v>-3.3636024381145102E-4</c:v>
                </c:pt>
                <c:pt idx="150">
                  <c:v>-6.9357236537048728E-4</c:v>
                </c:pt>
                <c:pt idx="151">
                  <c:v>-1.1801723091373617E-3</c:v>
                </c:pt>
                <c:pt idx="152">
                  <c:v>-1.7206907842031161E-3</c:v>
                </c:pt>
                <c:pt idx="153">
                  <c:v>-2.3341020774005905E-3</c:v>
                </c:pt>
                <c:pt idx="154">
                  <c:v>-3.1079706206185165E-3</c:v>
                </c:pt>
                <c:pt idx="155">
                  <c:v>-3.9844604052958754E-3</c:v>
                </c:pt>
                <c:pt idx="156">
                  <c:v>-4.8764800933480679E-3</c:v>
                </c:pt>
                <c:pt idx="157">
                  <c:v>-5.6854948700131303E-3</c:v>
                </c:pt>
                <c:pt idx="158">
                  <c:v>-6.4674502199452144E-3</c:v>
                </c:pt>
                <c:pt idx="159">
                  <c:v>-7.2453814301640662E-3</c:v>
                </c:pt>
                <c:pt idx="160">
                  <c:v>-7.9549300260784994E-3</c:v>
                </c:pt>
                <c:pt idx="161">
                  <c:v>-8.4476729080164015E-3</c:v>
                </c:pt>
                <c:pt idx="162">
                  <c:v>-8.5596642253633615E-3</c:v>
                </c:pt>
                <c:pt idx="163">
                  <c:v>-8.2390869457795723E-3</c:v>
                </c:pt>
                <c:pt idx="164">
                  <c:v>-7.6034293689561938E-3</c:v>
                </c:pt>
                <c:pt idx="165">
                  <c:v>-6.7084096559595352E-3</c:v>
                </c:pt>
                <c:pt idx="166">
                  <c:v>-5.5392893092814921E-3</c:v>
                </c:pt>
                <c:pt idx="167">
                  <c:v>-4.1633346661335002E-3</c:v>
                </c:pt>
                <c:pt idx="168">
                  <c:v>-2.6933062535329233E-3</c:v>
                </c:pt>
                <c:pt idx="169">
                  <c:v>-1.2265024655202517E-3</c:v>
                </c:pt>
                <c:pt idx="170">
                  <c:v>2.7352736075170192E-4</c:v>
                </c:pt>
                <c:pt idx="171">
                  <c:v>1.7275590282757047E-3</c:v>
                </c:pt>
                <c:pt idx="172">
                  <c:v>3.0210661925536009E-3</c:v>
                </c:pt>
                <c:pt idx="173">
                  <c:v>4.1403502431101025E-3</c:v>
                </c:pt>
                <c:pt idx="174">
                  <c:v>4.9846883791375696E-3</c:v>
                </c:pt>
                <c:pt idx="175">
                  <c:v>5.5802113950831345E-3</c:v>
                </c:pt>
                <c:pt idx="176">
                  <c:v>6.0403446401859906E-3</c:v>
                </c:pt>
                <c:pt idx="177">
                  <c:v>6.3790678987545313E-3</c:v>
                </c:pt>
                <c:pt idx="178">
                  <c:v>6.598416420225961E-3</c:v>
                </c:pt>
                <c:pt idx="179">
                  <c:v>6.6841658845553376E-3</c:v>
                </c:pt>
                <c:pt idx="180">
                  <c:v>6.4906207019701512E-3</c:v>
                </c:pt>
                <c:pt idx="181">
                  <c:v>6.0307753997292934E-3</c:v>
                </c:pt>
                <c:pt idx="182">
                  <c:v>5.3167993028462313E-3</c:v>
                </c:pt>
                <c:pt idx="183">
                  <c:v>4.4610863551013402E-3</c:v>
                </c:pt>
                <c:pt idx="184">
                  <c:v>3.559142484737654E-3</c:v>
                </c:pt>
                <c:pt idx="185">
                  <c:v>2.5575524283252271E-3</c:v>
                </c:pt>
                <c:pt idx="186">
                  <c:v>1.3311853145874242E-3</c:v>
                </c:pt>
                <c:pt idx="187">
                  <c:v>-1.0089537149982064E-4</c:v>
                </c:pt>
                <c:pt idx="188">
                  <c:v>-1.6265828978139218E-3</c:v>
                </c:pt>
                <c:pt idx="189">
                  <c:v>-3.2097378015490952E-3</c:v>
                </c:pt>
                <c:pt idx="190">
                  <c:v>-4.8223492043223404E-3</c:v>
                </c:pt>
                <c:pt idx="191">
                  <c:v>-6.5001884546123101E-3</c:v>
                </c:pt>
                <c:pt idx="192">
                  <c:v>-8.2318923783979425E-3</c:v>
                </c:pt>
              </c:numCache>
            </c:numRef>
          </c:val>
          <c:smooth val="0"/>
          <c:extLst>
            <c:ext xmlns:c16="http://schemas.microsoft.com/office/drawing/2014/chart" uri="{C3380CC4-5D6E-409C-BE32-E72D297353CC}">
              <c16:uniqueId val="{00000000-D6ED-6B47-8ADC-A4B959FF4C4B}"/>
            </c:ext>
          </c:extLst>
        </c:ser>
        <c:dLbls>
          <c:showLegendKey val="0"/>
          <c:showVal val="0"/>
          <c:showCatName val="0"/>
          <c:showSerName val="0"/>
          <c:showPercent val="0"/>
          <c:showBubbleSize val="0"/>
        </c:dLbls>
        <c:smooth val="0"/>
        <c:axId val="52115712"/>
        <c:axId val="52129792"/>
      </c:lineChart>
      <c:dateAx>
        <c:axId val="52115712"/>
        <c:scaling>
          <c:orientation val="minMax"/>
          <c:max val="43374"/>
          <c:min val="37591"/>
        </c:scaling>
        <c:delete val="0"/>
        <c:axPos val="b"/>
        <c:numFmt formatCode="yyyy/mm" sourceLinked="0"/>
        <c:majorTickMark val="in"/>
        <c:minorTickMark val="none"/>
        <c:tickLblPos val="low"/>
        <c:spPr>
          <a:ln w="3175">
            <a:solidFill>
              <a:srgbClr val="000000"/>
            </a:solidFill>
            <a:prstDash val="solid"/>
          </a:ln>
        </c:spPr>
        <c:txPr>
          <a:bodyPr rot="-5400000" vert="horz"/>
          <a:lstStyle/>
          <a:p>
            <a:pPr>
              <a:defRPr sz="1200" b="1" i="0" u="none" strike="noStrike" baseline="0">
                <a:solidFill>
                  <a:srgbClr val="000000"/>
                </a:solidFill>
                <a:latin typeface="Calibri"/>
                <a:ea typeface="Calibri"/>
                <a:cs typeface="Calibri"/>
              </a:defRPr>
            </a:pPr>
            <a:endParaRPr lang="it-IT"/>
          </a:p>
        </c:txPr>
        <c:crossAx val="52129792"/>
        <c:crossesAt val="-0.06"/>
        <c:auto val="1"/>
        <c:lblOffset val="100"/>
        <c:baseTimeUnit val="months"/>
        <c:majorUnit val="1"/>
        <c:majorTimeUnit val="years"/>
        <c:minorUnit val="6"/>
        <c:minorTimeUnit val="months"/>
      </c:dateAx>
      <c:valAx>
        <c:axId val="52129792"/>
        <c:scaling>
          <c:orientation val="minMax"/>
          <c:max val="0.06"/>
          <c:min val="-0.06"/>
        </c:scaling>
        <c:delete val="0"/>
        <c:axPos val="l"/>
        <c:majorGridlines>
          <c:spPr>
            <a:ln>
              <a:prstDash val="sysDot"/>
            </a:ln>
          </c:spPr>
        </c:majorGridlines>
        <c:numFmt formatCode="0%" sourceLinked="0"/>
        <c:majorTickMark val="in"/>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it-IT"/>
          </a:p>
        </c:txPr>
        <c:crossAx val="52115712"/>
        <c:crosses val="autoZero"/>
        <c:crossBetween val="between"/>
        <c:majorUnit val="0.01"/>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新細明體"/>
          <a:ea typeface="新細明體"/>
          <a:cs typeface="新細明體"/>
        </a:defRPr>
      </a:pPr>
      <a:endParaRPr lang="it-IT"/>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288233569821731E-2"/>
          <c:y val="1.7167399962488224E-2"/>
          <c:w val="0.9597117664301783"/>
          <c:h val="0.93663786353558165"/>
        </c:manualLayout>
      </c:layout>
      <c:areaChart>
        <c:grouping val="stacked"/>
        <c:varyColors val="0"/>
        <c:ser>
          <c:idx val="2"/>
          <c:order val="2"/>
          <c:spPr>
            <a:noFill/>
            <a:ln w="12700">
              <a:solidFill>
                <a:schemeClr val="tx1">
                  <a:lumMod val="95000"/>
                  <a:lumOff val="5000"/>
                </a:schemeClr>
              </a:solidFill>
              <a:prstDash val="dash"/>
            </a:ln>
          </c:spPr>
          <c:val>
            <c:numRef>
              <c:f>oecd領先指標!$J$15:$J$241</c:f>
              <c:numCache>
                <c:formatCode>General</c:formatCode>
                <c:ptCount val="227"/>
                <c:pt idx="0">
                  <c:v>0</c:v>
                </c:pt>
                <c:pt idx="1">
                  <c:v>0</c:v>
                </c:pt>
                <c:pt idx="2">
                  <c:v>0</c:v>
                </c:pt>
                <c:pt idx="3">
                  <c:v>120</c:v>
                </c:pt>
                <c:pt idx="4">
                  <c:v>120</c:v>
                </c:pt>
                <c:pt idx="5">
                  <c:v>120</c:v>
                </c:pt>
                <c:pt idx="6">
                  <c:v>120</c:v>
                </c:pt>
                <c:pt idx="7">
                  <c:v>120</c:v>
                </c:pt>
                <c:pt idx="8">
                  <c:v>120</c:v>
                </c:pt>
                <c:pt idx="9">
                  <c:v>120</c:v>
                </c:pt>
                <c:pt idx="10">
                  <c:v>120</c:v>
                </c:pt>
                <c:pt idx="11">
                  <c:v>120</c:v>
                </c:pt>
                <c:pt idx="12">
                  <c:v>120</c:v>
                </c:pt>
                <c:pt idx="13">
                  <c:v>120</c:v>
                </c:pt>
                <c:pt idx="14">
                  <c:v>120</c:v>
                </c:pt>
                <c:pt idx="15">
                  <c:v>120</c:v>
                </c:pt>
                <c:pt idx="16">
                  <c:v>120</c:v>
                </c:pt>
                <c:pt idx="17">
                  <c:v>120</c:v>
                </c:pt>
                <c:pt idx="18">
                  <c:v>120</c:v>
                </c:pt>
                <c:pt idx="19">
                  <c:v>120</c:v>
                </c:pt>
                <c:pt idx="20">
                  <c:v>120</c:v>
                </c:pt>
                <c:pt idx="21">
                  <c:v>0</c:v>
                </c:pt>
                <c:pt idx="22">
                  <c:v>0</c:v>
                </c:pt>
                <c:pt idx="23">
                  <c:v>0</c:v>
                </c:pt>
                <c:pt idx="24">
                  <c:v>0</c:v>
                </c:pt>
                <c:pt idx="25">
                  <c:v>0</c:v>
                </c:pt>
                <c:pt idx="26">
                  <c:v>0</c:v>
                </c:pt>
                <c:pt idx="27">
                  <c:v>0</c:v>
                </c:pt>
                <c:pt idx="28">
                  <c:v>120</c:v>
                </c:pt>
                <c:pt idx="29">
                  <c:v>120</c:v>
                </c:pt>
                <c:pt idx="30">
                  <c:v>120</c:v>
                </c:pt>
                <c:pt idx="31">
                  <c:v>120</c:v>
                </c:pt>
                <c:pt idx="32">
                  <c:v>120</c:v>
                </c:pt>
                <c:pt idx="33">
                  <c:v>120</c:v>
                </c:pt>
                <c:pt idx="34">
                  <c:v>120</c:v>
                </c:pt>
                <c:pt idx="35">
                  <c:v>120</c:v>
                </c:pt>
                <c:pt idx="36">
                  <c:v>120</c:v>
                </c:pt>
                <c:pt idx="37">
                  <c:v>120</c:v>
                </c:pt>
                <c:pt idx="38">
                  <c:v>120</c:v>
                </c:pt>
                <c:pt idx="39">
                  <c:v>0</c:v>
                </c:pt>
                <c:pt idx="40">
                  <c:v>0</c:v>
                </c:pt>
                <c:pt idx="41">
                  <c:v>0</c:v>
                </c:pt>
                <c:pt idx="42">
                  <c:v>0</c:v>
                </c:pt>
                <c:pt idx="43">
                  <c:v>0</c:v>
                </c:pt>
                <c:pt idx="44">
                  <c:v>0</c:v>
                </c:pt>
                <c:pt idx="45">
                  <c:v>0</c:v>
                </c:pt>
                <c:pt idx="46">
                  <c:v>0</c:v>
                </c:pt>
                <c:pt idx="47">
                  <c:v>0</c:v>
                </c:pt>
                <c:pt idx="48">
                  <c:v>0</c:v>
                </c:pt>
                <c:pt idx="49">
                  <c:v>0</c:v>
                </c:pt>
                <c:pt idx="50">
                  <c:v>0</c:v>
                </c:pt>
                <c:pt idx="51">
                  <c:v>120</c:v>
                </c:pt>
                <c:pt idx="52">
                  <c:v>120</c:v>
                </c:pt>
                <c:pt idx="53">
                  <c:v>120</c:v>
                </c:pt>
                <c:pt idx="54">
                  <c:v>120</c:v>
                </c:pt>
                <c:pt idx="55">
                  <c:v>120</c:v>
                </c:pt>
                <c:pt idx="56">
                  <c:v>120</c:v>
                </c:pt>
                <c:pt idx="57">
                  <c:v>120</c:v>
                </c:pt>
                <c:pt idx="58">
                  <c:v>120</c:v>
                </c:pt>
                <c:pt idx="59">
                  <c:v>120</c:v>
                </c:pt>
                <c:pt idx="60">
                  <c:v>120</c:v>
                </c:pt>
                <c:pt idx="61">
                  <c:v>120</c:v>
                </c:pt>
                <c:pt idx="62">
                  <c:v>120</c:v>
                </c:pt>
                <c:pt idx="63">
                  <c:v>120</c:v>
                </c:pt>
                <c:pt idx="64">
                  <c:v>120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120</c:v>
                </c:pt>
                <c:pt idx="91">
                  <c:v>120</c:v>
                </c:pt>
                <c:pt idx="92">
                  <c:v>120</c:v>
                </c:pt>
                <c:pt idx="93">
                  <c:v>120</c:v>
                </c:pt>
                <c:pt idx="94">
                  <c:v>120</c:v>
                </c:pt>
                <c:pt idx="95">
                  <c:v>120</c:v>
                </c:pt>
                <c:pt idx="96">
                  <c:v>120</c:v>
                </c:pt>
                <c:pt idx="97">
                  <c:v>120</c:v>
                </c:pt>
                <c:pt idx="98">
                  <c:v>120</c:v>
                </c:pt>
                <c:pt idx="99">
                  <c:v>120</c:v>
                </c:pt>
                <c:pt idx="100">
                  <c:v>120</c:v>
                </c:pt>
                <c:pt idx="101">
                  <c:v>120</c:v>
                </c:pt>
                <c:pt idx="102">
                  <c:v>120</c:v>
                </c:pt>
                <c:pt idx="103">
                  <c:v>120</c:v>
                </c:pt>
                <c:pt idx="104">
                  <c:v>120</c:v>
                </c:pt>
                <c:pt idx="105">
                  <c:v>120</c:v>
                </c:pt>
                <c:pt idx="106">
                  <c:v>120</c:v>
                </c:pt>
                <c:pt idx="107">
                  <c:v>120</c:v>
                </c:pt>
                <c:pt idx="108">
                  <c:v>120</c:v>
                </c:pt>
                <c:pt idx="109">
                  <c:v>120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120</c:v>
                </c:pt>
                <c:pt idx="135">
                  <c:v>120</c:v>
                </c:pt>
                <c:pt idx="136">
                  <c:v>120</c:v>
                </c:pt>
                <c:pt idx="137">
                  <c:v>120</c:v>
                </c:pt>
                <c:pt idx="138">
                  <c:v>120</c:v>
                </c:pt>
                <c:pt idx="139">
                  <c:v>120</c:v>
                </c:pt>
                <c:pt idx="140">
                  <c:v>120</c:v>
                </c:pt>
                <c:pt idx="141">
                  <c:v>120</c:v>
                </c:pt>
                <c:pt idx="142">
                  <c:v>120</c:v>
                </c:pt>
                <c:pt idx="143">
                  <c:v>120</c:v>
                </c:pt>
                <c:pt idx="144">
                  <c:v>120</c:v>
                </c:pt>
                <c:pt idx="145">
                  <c:v>120</c:v>
                </c:pt>
                <c:pt idx="146">
                  <c:v>120</c:v>
                </c:pt>
                <c:pt idx="147">
                  <c:v>120</c:v>
                </c:pt>
                <c:pt idx="148">
                  <c:v>120</c:v>
                </c:pt>
                <c:pt idx="149">
                  <c:v>120</c:v>
                </c:pt>
                <c:pt idx="150">
                  <c:v>120</c:v>
                </c:pt>
                <c:pt idx="151">
                  <c:v>120</c:v>
                </c:pt>
                <c:pt idx="152">
                  <c:v>120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120</c:v>
                </c:pt>
                <c:pt idx="182">
                  <c:v>120</c:v>
                </c:pt>
                <c:pt idx="183">
                  <c:v>120</c:v>
                </c:pt>
                <c:pt idx="184">
                  <c:v>120</c:v>
                </c:pt>
                <c:pt idx="185">
                  <c:v>120</c:v>
                </c:pt>
                <c:pt idx="186">
                  <c:v>120</c:v>
                </c:pt>
                <c:pt idx="187">
                  <c:v>120</c:v>
                </c:pt>
                <c:pt idx="188">
                  <c:v>120</c:v>
                </c:pt>
                <c:pt idx="189">
                  <c:v>120</c:v>
                </c:pt>
                <c:pt idx="190">
                  <c:v>120</c:v>
                </c:pt>
                <c:pt idx="191">
                  <c:v>120</c:v>
                </c:pt>
                <c:pt idx="192">
                  <c:v>120</c:v>
                </c:pt>
                <c:pt idx="193">
                  <c:v>120</c:v>
                </c:pt>
                <c:pt idx="194">
                  <c:v>120</c:v>
                </c:pt>
                <c:pt idx="195">
                  <c:v>120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120</c:v>
                </c:pt>
                <c:pt idx="216">
                  <c:v>120</c:v>
                </c:pt>
                <c:pt idx="217">
                  <c:v>120</c:v>
                </c:pt>
                <c:pt idx="218">
                  <c:v>120</c:v>
                </c:pt>
                <c:pt idx="219">
                  <c:v>120</c:v>
                </c:pt>
                <c:pt idx="220">
                  <c:v>120</c:v>
                </c:pt>
                <c:pt idx="221">
                  <c:v>120</c:v>
                </c:pt>
                <c:pt idx="222">
                  <c:v>120</c:v>
                </c:pt>
                <c:pt idx="223">
                  <c:v>120</c:v>
                </c:pt>
                <c:pt idx="224">
                  <c:v>120</c:v>
                </c:pt>
                <c:pt idx="225">
                  <c:v>120</c:v>
                </c:pt>
                <c:pt idx="226">
                  <c:v>120</c:v>
                </c:pt>
              </c:numCache>
            </c:numRef>
          </c:val>
          <c:extLst>
            <c:ext xmlns:c16="http://schemas.microsoft.com/office/drawing/2014/chart" uri="{C3380CC4-5D6E-409C-BE32-E72D297353CC}">
              <c16:uniqueId val="{00000000-04C4-B145-AA34-1615A7BE0931}"/>
            </c:ext>
          </c:extLst>
        </c:ser>
        <c:dLbls>
          <c:showLegendKey val="0"/>
          <c:showVal val="0"/>
          <c:showCatName val="0"/>
          <c:showSerName val="0"/>
          <c:showPercent val="0"/>
          <c:showBubbleSize val="0"/>
        </c:dLbls>
        <c:axId val="62537088"/>
        <c:axId val="62542976"/>
      </c:areaChart>
      <c:lineChart>
        <c:grouping val="standard"/>
        <c:varyColors val="0"/>
        <c:ser>
          <c:idx val="0"/>
          <c:order val="0"/>
          <c:tx>
            <c:strRef>
              <c:f>oecd領先指標!$H$14</c:f>
              <c:strCache>
                <c:ptCount val="1"/>
                <c:pt idx="0">
                  <c:v>領先指標 yoy(右軸)</c:v>
                </c:pt>
              </c:strCache>
            </c:strRef>
          </c:tx>
          <c:spPr>
            <a:ln w="28575">
              <a:solidFill>
                <a:srgbClr val="000099"/>
              </a:solidFill>
            </a:ln>
          </c:spPr>
          <c:marker>
            <c:symbol val="none"/>
          </c:marker>
          <c:cat>
            <c:numRef>
              <c:f>oecd領先指標!$G$15:$G$241</c:f>
              <c:numCache>
                <c:formatCode>mmm\-yy</c:formatCode>
                <c:ptCount val="22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numCache>
            </c:numRef>
          </c:cat>
          <c:val>
            <c:numRef>
              <c:f>oecd領先指標!$H$15:$H$241</c:f>
              <c:numCache>
                <c:formatCode>0.00_ </c:formatCode>
                <c:ptCount val="227"/>
                <c:pt idx="0">
                  <c:v>101.2777</c:v>
                </c:pt>
                <c:pt idx="1">
                  <c:v>101.334</c:v>
                </c:pt>
                <c:pt idx="2">
                  <c:v>101.34990000000001</c:v>
                </c:pt>
                <c:pt idx="3">
                  <c:v>101.3293</c:v>
                </c:pt>
                <c:pt idx="4">
                  <c:v>101.2718</c:v>
                </c:pt>
                <c:pt idx="5">
                  <c:v>101.1829</c:v>
                </c:pt>
                <c:pt idx="6">
                  <c:v>101.0645</c:v>
                </c:pt>
                <c:pt idx="7">
                  <c:v>100.9169</c:v>
                </c:pt>
                <c:pt idx="8">
                  <c:v>100.7334</c:v>
                </c:pt>
                <c:pt idx="9">
                  <c:v>100.50579999999999</c:v>
                </c:pt>
                <c:pt idx="10">
                  <c:v>100.2383</c:v>
                </c:pt>
                <c:pt idx="11">
                  <c:v>99.945099999999996</c:v>
                </c:pt>
                <c:pt idx="12">
                  <c:v>99.658900000000003</c:v>
                </c:pt>
                <c:pt idx="13">
                  <c:v>99.409599999999998</c:v>
                </c:pt>
                <c:pt idx="14">
                  <c:v>99.211500000000001</c:v>
                </c:pt>
                <c:pt idx="15">
                  <c:v>99.062700000000007</c:v>
                </c:pt>
                <c:pt idx="16">
                  <c:v>98.950800000000001</c:v>
                </c:pt>
                <c:pt idx="17">
                  <c:v>98.848600000000005</c:v>
                </c:pt>
                <c:pt idx="18">
                  <c:v>98.749399999999994</c:v>
                </c:pt>
                <c:pt idx="19">
                  <c:v>98.655900000000003</c:v>
                </c:pt>
                <c:pt idx="20">
                  <c:v>98.587900000000005</c:v>
                </c:pt>
                <c:pt idx="21">
                  <c:v>98.591499999999996</c:v>
                </c:pt>
                <c:pt idx="22">
                  <c:v>98.689099999999996</c:v>
                </c:pt>
                <c:pt idx="23">
                  <c:v>98.869600000000005</c:v>
                </c:pt>
                <c:pt idx="24">
                  <c:v>99.094399999999993</c:v>
                </c:pt>
                <c:pt idx="25">
                  <c:v>99.3215</c:v>
                </c:pt>
                <c:pt idx="26">
                  <c:v>99.503399999999999</c:v>
                </c:pt>
                <c:pt idx="27">
                  <c:v>99.597300000000004</c:v>
                </c:pt>
                <c:pt idx="28">
                  <c:v>99.589600000000004</c:v>
                </c:pt>
                <c:pt idx="29">
                  <c:v>99.493600000000001</c:v>
                </c:pt>
                <c:pt idx="30">
                  <c:v>99.3446</c:v>
                </c:pt>
                <c:pt idx="31">
                  <c:v>99.180199999999999</c:v>
                </c:pt>
                <c:pt idx="32">
                  <c:v>99.023200000000003</c:v>
                </c:pt>
                <c:pt idx="33">
                  <c:v>98.887699999999995</c:v>
                </c:pt>
                <c:pt idx="34">
                  <c:v>98.776700000000005</c:v>
                </c:pt>
                <c:pt idx="35">
                  <c:v>98.676299999999998</c:v>
                </c:pt>
                <c:pt idx="36">
                  <c:v>98.581400000000002</c:v>
                </c:pt>
                <c:pt idx="37">
                  <c:v>98.506500000000003</c:v>
                </c:pt>
                <c:pt idx="38">
                  <c:v>98.485600000000005</c:v>
                </c:pt>
                <c:pt idx="39">
                  <c:v>98.544600000000003</c:v>
                </c:pt>
                <c:pt idx="40">
                  <c:v>98.674499999999995</c:v>
                </c:pt>
                <c:pt idx="41">
                  <c:v>98.861199999999997</c:v>
                </c:pt>
                <c:pt idx="42">
                  <c:v>99.090599999999995</c:v>
                </c:pt>
                <c:pt idx="43">
                  <c:v>99.346400000000003</c:v>
                </c:pt>
                <c:pt idx="44">
                  <c:v>99.615899999999996</c:v>
                </c:pt>
                <c:pt idx="45">
                  <c:v>99.880499999999998</c:v>
                </c:pt>
                <c:pt idx="46">
                  <c:v>100.11879999999999</c:v>
                </c:pt>
                <c:pt idx="47">
                  <c:v>100.3167</c:v>
                </c:pt>
                <c:pt idx="48">
                  <c:v>100.46510000000001</c:v>
                </c:pt>
                <c:pt idx="49">
                  <c:v>100.557</c:v>
                </c:pt>
                <c:pt idx="50">
                  <c:v>100.5958</c:v>
                </c:pt>
                <c:pt idx="51">
                  <c:v>100.5933</c:v>
                </c:pt>
                <c:pt idx="52">
                  <c:v>100.565</c:v>
                </c:pt>
                <c:pt idx="53">
                  <c:v>100.5205</c:v>
                </c:pt>
                <c:pt idx="54">
                  <c:v>100.4661</c:v>
                </c:pt>
                <c:pt idx="55">
                  <c:v>100.4091</c:v>
                </c:pt>
                <c:pt idx="56">
                  <c:v>100.3633</c:v>
                </c:pt>
                <c:pt idx="57">
                  <c:v>100.3305</c:v>
                </c:pt>
                <c:pt idx="58">
                  <c:v>100.30880000000001</c:v>
                </c:pt>
                <c:pt idx="59">
                  <c:v>100.28449999999999</c:v>
                </c:pt>
                <c:pt idx="60">
                  <c:v>100.2432</c:v>
                </c:pt>
                <c:pt idx="61">
                  <c:v>100.1784</c:v>
                </c:pt>
                <c:pt idx="62">
                  <c:v>100.1044</c:v>
                </c:pt>
                <c:pt idx="63">
                  <c:v>100.04179999999999</c:v>
                </c:pt>
                <c:pt idx="64">
                  <c:v>100.0103</c:v>
                </c:pt>
                <c:pt idx="65">
                  <c:v>100.02679999999999</c:v>
                </c:pt>
                <c:pt idx="66">
                  <c:v>100.0844</c:v>
                </c:pt>
                <c:pt idx="67">
                  <c:v>100.1741</c:v>
                </c:pt>
                <c:pt idx="68">
                  <c:v>100.2901</c:v>
                </c:pt>
                <c:pt idx="69">
                  <c:v>100.4293</c:v>
                </c:pt>
                <c:pt idx="70">
                  <c:v>100.57729999999999</c:v>
                </c:pt>
                <c:pt idx="71">
                  <c:v>100.71510000000001</c:v>
                </c:pt>
                <c:pt idx="72">
                  <c:v>100.83329999999999</c:v>
                </c:pt>
                <c:pt idx="73">
                  <c:v>100.9268</c:v>
                </c:pt>
                <c:pt idx="74">
                  <c:v>100.99290000000001</c:v>
                </c:pt>
                <c:pt idx="75">
                  <c:v>101.0277</c:v>
                </c:pt>
                <c:pt idx="76">
                  <c:v>101.03270000000001</c:v>
                </c:pt>
                <c:pt idx="77">
                  <c:v>101.0295</c:v>
                </c:pt>
                <c:pt idx="78">
                  <c:v>101.03579999999999</c:v>
                </c:pt>
                <c:pt idx="79">
                  <c:v>101.0681</c:v>
                </c:pt>
                <c:pt idx="80">
                  <c:v>101.1276</c:v>
                </c:pt>
                <c:pt idx="81">
                  <c:v>101.20699999999999</c:v>
                </c:pt>
                <c:pt idx="82">
                  <c:v>101.2954</c:v>
                </c:pt>
                <c:pt idx="83">
                  <c:v>101.3826</c:v>
                </c:pt>
                <c:pt idx="84">
                  <c:v>101.4576</c:v>
                </c:pt>
                <c:pt idx="85">
                  <c:v>101.52119999999999</c:v>
                </c:pt>
                <c:pt idx="86">
                  <c:v>101.5735</c:v>
                </c:pt>
                <c:pt idx="87">
                  <c:v>101.6122</c:v>
                </c:pt>
                <c:pt idx="88">
                  <c:v>101.6391</c:v>
                </c:pt>
                <c:pt idx="89">
                  <c:v>101.6422</c:v>
                </c:pt>
                <c:pt idx="90">
                  <c:v>101.61660000000001</c:v>
                </c:pt>
                <c:pt idx="91">
                  <c:v>101.56</c:v>
                </c:pt>
                <c:pt idx="92">
                  <c:v>101.48390000000001</c:v>
                </c:pt>
                <c:pt idx="93">
                  <c:v>101.40009999999999</c:v>
                </c:pt>
                <c:pt idx="94">
                  <c:v>101.30880000000001</c:v>
                </c:pt>
                <c:pt idx="95">
                  <c:v>101.21120000000001</c:v>
                </c:pt>
                <c:pt idx="96">
                  <c:v>101.0994</c:v>
                </c:pt>
                <c:pt idx="97">
                  <c:v>100.9525</c:v>
                </c:pt>
                <c:pt idx="98">
                  <c:v>100.7632</c:v>
                </c:pt>
                <c:pt idx="99">
                  <c:v>100.5256</c:v>
                </c:pt>
                <c:pt idx="100">
                  <c:v>100.22280000000001</c:v>
                </c:pt>
                <c:pt idx="101">
                  <c:v>99.838300000000004</c:v>
                </c:pt>
                <c:pt idx="102">
                  <c:v>99.3523</c:v>
                </c:pt>
                <c:pt idx="103">
                  <c:v>98.753399999999999</c:v>
                </c:pt>
                <c:pt idx="104">
                  <c:v>98.050899999999999</c:v>
                </c:pt>
                <c:pt idx="105">
                  <c:v>97.294399999999996</c:v>
                </c:pt>
                <c:pt idx="106">
                  <c:v>96.585400000000007</c:v>
                </c:pt>
                <c:pt idx="107">
                  <c:v>96.019400000000005</c:v>
                </c:pt>
                <c:pt idx="108">
                  <c:v>95.653300000000002</c:v>
                </c:pt>
                <c:pt idx="109">
                  <c:v>95.519599999999997</c:v>
                </c:pt>
                <c:pt idx="110">
                  <c:v>95.630899999999997</c:v>
                </c:pt>
                <c:pt idx="111">
                  <c:v>95.962800000000001</c:v>
                </c:pt>
                <c:pt idx="112">
                  <c:v>96.443399999999997</c:v>
                </c:pt>
                <c:pt idx="113">
                  <c:v>97.003600000000006</c:v>
                </c:pt>
                <c:pt idx="114">
                  <c:v>97.5852</c:v>
                </c:pt>
                <c:pt idx="115">
                  <c:v>98.1447</c:v>
                </c:pt>
                <c:pt idx="116">
                  <c:v>98.652500000000003</c:v>
                </c:pt>
                <c:pt idx="117">
                  <c:v>99.086799999999997</c:v>
                </c:pt>
                <c:pt idx="118">
                  <c:v>99.448800000000006</c:v>
                </c:pt>
                <c:pt idx="119">
                  <c:v>99.75</c:v>
                </c:pt>
                <c:pt idx="120">
                  <c:v>99.992999999999995</c:v>
                </c:pt>
                <c:pt idx="121">
                  <c:v>100.1773</c:v>
                </c:pt>
                <c:pt idx="122">
                  <c:v>100.3108</c:v>
                </c:pt>
                <c:pt idx="123">
                  <c:v>100.3866</c:v>
                </c:pt>
                <c:pt idx="124">
                  <c:v>100.4164</c:v>
                </c:pt>
                <c:pt idx="125">
                  <c:v>100.4218</c:v>
                </c:pt>
                <c:pt idx="126">
                  <c:v>100.4324</c:v>
                </c:pt>
                <c:pt idx="127">
                  <c:v>100.47029999999999</c:v>
                </c:pt>
                <c:pt idx="128">
                  <c:v>100.53700000000001</c:v>
                </c:pt>
                <c:pt idx="129">
                  <c:v>100.62350000000001</c:v>
                </c:pt>
                <c:pt idx="130">
                  <c:v>100.7205</c:v>
                </c:pt>
                <c:pt idx="131">
                  <c:v>100.8103</c:v>
                </c:pt>
                <c:pt idx="132">
                  <c:v>100.87139999999999</c:v>
                </c:pt>
                <c:pt idx="133">
                  <c:v>100.8777</c:v>
                </c:pt>
                <c:pt idx="134">
                  <c:v>100.8181</c:v>
                </c:pt>
                <c:pt idx="135">
                  <c:v>100.69499999999999</c:v>
                </c:pt>
                <c:pt idx="136">
                  <c:v>100.5155</c:v>
                </c:pt>
                <c:pt idx="137">
                  <c:v>100.2974</c:v>
                </c:pt>
                <c:pt idx="138">
                  <c:v>100.06699999999999</c:v>
                </c:pt>
                <c:pt idx="139">
                  <c:v>99.851699999999994</c:v>
                </c:pt>
                <c:pt idx="140">
                  <c:v>99.691000000000003</c:v>
                </c:pt>
                <c:pt idx="141">
                  <c:v>99.609800000000007</c:v>
                </c:pt>
                <c:pt idx="142">
                  <c:v>99.603399999999993</c:v>
                </c:pt>
                <c:pt idx="143">
                  <c:v>99.647599999999997</c:v>
                </c:pt>
                <c:pt idx="144">
                  <c:v>99.708200000000005</c:v>
                </c:pt>
                <c:pt idx="145">
                  <c:v>99.748099999999994</c:v>
                </c:pt>
                <c:pt idx="146">
                  <c:v>99.744799999999998</c:v>
                </c:pt>
                <c:pt idx="147">
                  <c:v>99.694900000000004</c:v>
                </c:pt>
                <c:pt idx="148">
                  <c:v>99.611400000000003</c:v>
                </c:pt>
                <c:pt idx="149">
                  <c:v>99.509500000000003</c:v>
                </c:pt>
                <c:pt idx="150">
                  <c:v>99.412999999999997</c:v>
                </c:pt>
                <c:pt idx="151">
                  <c:v>99.342799999999997</c:v>
                </c:pt>
                <c:pt idx="152">
                  <c:v>99.313599999999994</c:v>
                </c:pt>
                <c:pt idx="153">
                  <c:v>99.3249</c:v>
                </c:pt>
                <c:pt idx="154">
                  <c:v>99.374499999999998</c:v>
                </c:pt>
                <c:pt idx="155">
                  <c:v>99.455399999999997</c:v>
                </c:pt>
                <c:pt idx="156">
                  <c:v>99.554500000000004</c:v>
                </c:pt>
                <c:pt idx="157">
                  <c:v>99.659000000000006</c:v>
                </c:pt>
                <c:pt idx="158">
                  <c:v>99.758200000000002</c:v>
                </c:pt>
                <c:pt idx="159">
                  <c:v>99.85</c:v>
                </c:pt>
                <c:pt idx="160">
                  <c:v>99.943200000000004</c:v>
                </c:pt>
                <c:pt idx="161">
                  <c:v>100.03740000000001</c:v>
                </c:pt>
                <c:pt idx="162">
                  <c:v>100.1305</c:v>
                </c:pt>
                <c:pt idx="163">
                  <c:v>100.2213</c:v>
                </c:pt>
                <c:pt idx="164">
                  <c:v>100.3038</c:v>
                </c:pt>
                <c:pt idx="165">
                  <c:v>100.3729</c:v>
                </c:pt>
                <c:pt idx="166">
                  <c:v>100.42400000000001</c:v>
                </c:pt>
                <c:pt idx="167">
                  <c:v>100.4521</c:v>
                </c:pt>
                <c:pt idx="168">
                  <c:v>100.46210000000001</c:v>
                </c:pt>
                <c:pt idx="169">
                  <c:v>100.4682</c:v>
                </c:pt>
                <c:pt idx="170">
                  <c:v>100.47580000000001</c:v>
                </c:pt>
                <c:pt idx="171">
                  <c:v>100.4765</c:v>
                </c:pt>
                <c:pt idx="172">
                  <c:v>100.46639999999999</c:v>
                </c:pt>
                <c:pt idx="173">
                  <c:v>100.4511</c:v>
                </c:pt>
                <c:pt idx="174">
                  <c:v>100.4359</c:v>
                </c:pt>
                <c:pt idx="175">
                  <c:v>100.42489999999999</c:v>
                </c:pt>
                <c:pt idx="176">
                  <c:v>100.42619999999999</c:v>
                </c:pt>
                <c:pt idx="177">
                  <c:v>100.4336</c:v>
                </c:pt>
                <c:pt idx="178">
                  <c:v>100.44199999999999</c:v>
                </c:pt>
                <c:pt idx="179">
                  <c:v>100.4495</c:v>
                </c:pt>
                <c:pt idx="180">
                  <c:v>100.4522</c:v>
                </c:pt>
                <c:pt idx="181">
                  <c:v>100.441</c:v>
                </c:pt>
                <c:pt idx="182">
                  <c:v>100.4131</c:v>
                </c:pt>
                <c:pt idx="183">
                  <c:v>100.3652</c:v>
                </c:pt>
                <c:pt idx="184">
                  <c:v>100.30159999999999</c:v>
                </c:pt>
                <c:pt idx="185">
                  <c:v>100.2255</c:v>
                </c:pt>
                <c:pt idx="186">
                  <c:v>100.1337</c:v>
                </c:pt>
                <c:pt idx="187">
                  <c:v>100.03619999999999</c:v>
                </c:pt>
                <c:pt idx="188">
                  <c:v>99.949399999999997</c:v>
                </c:pt>
                <c:pt idx="189">
                  <c:v>99.877200000000002</c:v>
                </c:pt>
                <c:pt idx="190">
                  <c:v>99.808899999999994</c:v>
                </c:pt>
                <c:pt idx="191">
                  <c:v>99.740200000000002</c:v>
                </c:pt>
                <c:pt idx="192">
                  <c:v>99.673299999999998</c:v>
                </c:pt>
                <c:pt idx="193">
                  <c:v>99.614099999999993</c:v>
                </c:pt>
                <c:pt idx="194">
                  <c:v>99.576300000000003</c:v>
                </c:pt>
                <c:pt idx="195">
                  <c:v>99.562200000000004</c:v>
                </c:pt>
                <c:pt idx="196">
                  <c:v>99.563800000000001</c:v>
                </c:pt>
                <c:pt idx="197">
                  <c:v>99.579099999999997</c:v>
                </c:pt>
                <c:pt idx="198">
                  <c:v>99.606700000000004</c:v>
                </c:pt>
                <c:pt idx="199">
                  <c:v>99.649000000000001</c:v>
                </c:pt>
                <c:pt idx="200">
                  <c:v>99.711399999999998</c:v>
                </c:pt>
                <c:pt idx="201">
                  <c:v>99.787800000000004</c:v>
                </c:pt>
                <c:pt idx="202">
                  <c:v>99.870999999999995</c:v>
                </c:pt>
                <c:pt idx="203">
                  <c:v>99.948599999999999</c:v>
                </c:pt>
                <c:pt idx="204">
                  <c:v>100.012</c:v>
                </c:pt>
                <c:pt idx="205">
                  <c:v>100.06529999999999</c:v>
                </c:pt>
                <c:pt idx="206">
                  <c:v>100.11279999999999</c:v>
                </c:pt>
                <c:pt idx="207">
                  <c:v>100.1591</c:v>
                </c:pt>
                <c:pt idx="208">
                  <c:v>100.20820000000001</c:v>
                </c:pt>
                <c:pt idx="209">
                  <c:v>100.25920000000001</c:v>
                </c:pt>
                <c:pt idx="210">
                  <c:v>100.3108</c:v>
                </c:pt>
                <c:pt idx="211">
                  <c:v>100.36450000000001</c:v>
                </c:pt>
                <c:pt idx="212">
                  <c:v>100.4106</c:v>
                </c:pt>
                <c:pt idx="213">
                  <c:v>100.4443</c:v>
                </c:pt>
                <c:pt idx="214">
                  <c:v>100.45959999999999</c:v>
                </c:pt>
                <c:pt idx="215">
                  <c:v>100.4551</c:v>
                </c:pt>
                <c:pt idx="216">
                  <c:v>100.4315</c:v>
                </c:pt>
                <c:pt idx="217">
                  <c:v>100.38720000000001</c:v>
                </c:pt>
                <c:pt idx="218">
                  <c:v>100.31310000000001</c:v>
                </c:pt>
                <c:pt idx="219">
                  <c:v>100.2145</c:v>
                </c:pt>
                <c:pt idx="220">
                  <c:v>100.1049</c:v>
                </c:pt>
                <c:pt idx="221">
                  <c:v>99.986400000000003</c:v>
                </c:pt>
                <c:pt idx="222">
                  <c:v>99.86</c:v>
                </c:pt>
                <c:pt idx="223">
                  <c:v>99.725499999999997</c:v>
                </c:pt>
                <c:pt idx="224">
                  <c:v>99.582700000000003</c:v>
                </c:pt>
                <c:pt idx="225">
                  <c:v>99.4482</c:v>
                </c:pt>
                <c:pt idx="226">
                  <c:v>99.325000000000003</c:v>
                </c:pt>
              </c:numCache>
            </c:numRef>
          </c:val>
          <c:smooth val="1"/>
          <c:extLst>
            <c:ext xmlns:c16="http://schemas.microsoft.com/office/drawing/2014/chart" uri="{C3380CC4-5D6E-409C-BE32-E72D297353CC}">
              <c16:uniqueId val="{00000001-04C4-B145-AA34-1615A7BE0931}"/>
            </c:ext>
          </c:extLst>
        </c:ser>
        <c:dLbls>
          <c:showLegendKey val="0"/>
          <c:showVal val="0"/>
          <c:showCatName val="0"/>
          <c:showSerName val="0"/>
          <c:showPercent val="0"/>
          <c:showBubbleSize val="0"/>
        </c:dLbls>
        <c:marker val="1"/>
        <c:smooth val="0"/>
        <c:axId val="62537088"/>
        <c:axId val="62542976"/>
      </c:lineChart>
      <c:lineChart>
        <c:grouping val="standard"/>
        <c:varyColors val="0"/>
        <c:ser>
          <c:idx val="1"/>
          <c:order val="1"/>
          <c:tx>
            <c:strRef>
              <c:f>oecd領先指標!$I$14</c:f>
              <c:strCache>
                <c:ptCount val="1"/>
              </c:strCache>
            </c:strRef>
          </c:tx>
          <c:spPr>
            <a:ln w="28575">
              <a:solidFill>
                <a:srgbClr val="C00000"/>
              </a:solidFill>
              <a:prstDash val="sysDash"/>
            </a:ln>
          </c:spPr>
          <c:marker>
            <c:symbol val="none"/>
          </c:marker>
          <c:cat>
            <c:numRef>
              <c:f>oecd領先指標!$G$15:$G$241</c:f>
              <c:numCache>
                <c:formatCode>mmm\-yy</c:formatCode>
                <c:ptCount val="22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numCache>
            </c:numRef>
          </c:cat>
          <c:val>
            <c:numRef>
              <c:f>oecd領先指標!$I$15:$I$241</c:f>
              <c:numCache>
                <c:formatCode>General</c:formatCode>
                <c:ptCount val="227"/>
              </c:numCache>
            </c:numRef>
          </c:val>
          <c:smooth val="1"/>
          <c:extLst>
            <c:ext xmlns:c16="http://schemas.microsoft.com/office/drawing/2014/chart" uri="{C3380CC4-5D6E-409C-BE32-E72D297353CC}">
              <c16:uniqueId val="{00000002-04C4-B145-AA34-1615A7BE0931}"/>
            </c:ext>
          </c:extLst>
        </c:ser>
        <c:dLbls>
          <c:showLegendKey val="0"/>
          <c:showVal val="0"/>
          <c:showCatName val="0"/>
          <c:showSerName val="0"/>
          <c:showPercent val="0"/>
          <c:showBubbleSize val="0"/>
        </c:dLbls>
        <c:marker val="1"/>
        <c:smooth val="0"/>
        <c:axId val="62544512"/>
        <c:axId val="62550400"/>
      </c:lineChart>
      <c:dateAx>
        <c:axId val="62537088"/>
        <c:scaling>
          <c:orientation val="minMax"/>
          <c:max val="43435"/>
        </c:scaling>
        <c:delete val="0"/>
        <c:axPos val="b"/>
        <c:numFmt formatCode="yyyy" sourceLinked="0"/>
        <c:majorTickMark val="out"/>
        <c:minorTickMark val="none"/>
        <c:tickLblPos val="nextTo"/>
        <c:txPr>
          <a:bodyPr rot="0" vert="horz"/>
          <a:lstStyle/>
          <a:p>
            <a:pPr>
              <a:defRPr sz="1000" b="0" i="0" u="none" strike="noStrike" baseline="0">
                <a:solidFill>
                  <a:srgbClr val="000000"/>
                </a:solidFill>
                <a:latin typeface="新細明體"/>
                <a:ea typeface="新細明體"/>
                <a:cs typeface="新細明體"/>
              </a:defRPr>
            </a:pPr>
            <a:endParaRPr lang="it-IT"/>
          </a:p>
        </c:txPr>
        <c:crossAx val="62542976"/>
        <c:crossesAt val="-0.8"/>
        <c:auto val="1"/>
        <c:lblOffset val="100"/>
        <c:baseTimeUnit val="months"/>
        <c:majorUnit val="1"/>
        <c:majorTimeUnit val="years"/>
      </c:dateAx>
      <c:valAx>
        <c:axId val="62542976"/>
        <c:scaling>
          <c:orientation val="minMax"/>
          <c:max val="103"/>
          <c:min val="95"/>
        </c:scaling>
        <c:delete val="0"/>
        <c:axPos val="l"/>
        <c:numFmt formatCode="#,##0_);[Red]\(#,##0\)" sourceLinked="0"/>
        <c:majorTickMark val="out"/>
        <c:minorTickMark val="none"/>
        <c:tickLblPos val="nextTo"/>
        <c:crossAx val="62537088"/>
        <c:crosses val="autoZero"/>
        <c:crossBetween val="between"/>
      </c:valAx>
      <c:dateAx>
        <c:axId val="62544512"/>
        <c:scaling>
          <c:orientation val="minMax"/>
        </c:scaling>
        <c:delete val="1"/>
        <c:axPos val="b"/>
        <c:numFmt formatCode="mmm\-yy" sourceLinked="1"/>
        <c:majorTickMark val="out"/>
        <c:minorTickMark val="none"/>
        <c:tickLblPos val="nextTo"/>
        <c:crossAx val="62550400"/>
        <c:crosses val="autoZero"/>
        <c:auto val="1"/>
        <c:lblOffset val="100"/>
        <c:baseTimeUnit val="months"/>
      </c:dateAx>
      <c:valAx>
        <c:axId val="62550400"/>
        <c:scaling>
          <c:orientation val="minMax"/>
          <c:max val="105"/>
          <c:min val="90"/>
        </c:scaling>
        <c:delete val="1"/>
        <c:axPos val="r"/>
        <c:numFmt formatCode="General" sourceLinked="1"/>
        <c:majorTickMark val="out"/>
        <c:minorTickMark val="none"/>
        <c:tickLblPos val="nextTo"/>
        <c:crossAx val="62544512"/>
        <c:crosses val="max"/>
        <c:crossBetween val="between"/>
        <c:majorUnit val="10"/>
      </c:valAx>
    </c:plotArea>
    <c:plotVisOnly val="1"/>
    <c:dispBlanksAs val="gap"/>
    <c:showDLblsOverMax val="0"/>
  </c:chart>
  <c:spPr>
    <a:noFill/>
    <a:ln w="9525">
      <a:noFill/>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005303030303026E-2"/>
          <c:y val="8.9962722395924274E-2"/>
          <c:w val="0.84106035353535347"/>
          <c:h val="0.84100129747488372"/>
        </c:manualLayout>
      </c:layout>
      <c:lineChart>
        <c:grouping val="standard"/>
        <c:varyColors val="0"/>
        <c:ser>
          <c:idx val="0"/>
          <c:order val="0"/>
          <c:tx>
            <c:strRef>
              <c:f>RAW1!$A$2</c:f>
              <c:strCache>
                <c:ptCount val="1"/>
                <c:pt idx="0">
                  <c:v>製造業採購經理人指數</c:v>
                </c:pt>
              </c:strCache>
            </c:strRef>
          </c:tx>
          <c:spPr>
            <a:ln w="38100">
              <a:solidFill>
                <a:srgbClr val="C00000"/>
              </a:solidFill>
            </a:ln>
          </c:spPr>
          <c:marker>
            <c:symbol val="none"/>
          </c:marker>
          <c:dLbls>
            <c:dLbl>
              <c:idx val="59"/>
              <c:layout>
                <c:manualLayout>
                  <c:x val="-1.2828282828282828E-2"/>
                  <c:y val="4.4097222222222225E-2"/>
                </c:manualLayout>
              </c:layout>
              <c:spPr/>
              <c:txPr>
                <a:bodyPr/>
                <a:lstStyle/>
                <a:p>
                  <a:pPr>
                    <a:defRPr sz="1200">
                      <a:latin typeface="Times New Roman" panose="02020603050405020304" pitchFamily="18" charset="0"/>
                      <a:cs typeface="Times New Roman" panose="02020603050405020304" pitchFamily="18"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RAW1!$A$294:$A$353</c:f>
              <c:numCache>
                <c:formatCode>m/d/yyyy</c:formatCode>
                <c:ptCount val="60"/>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numCache>
            </c:numRef>
          </c:cat>
          <c:val>
            <c:numRef>
              <c:f>RAW1!$B$294:$B$353</c:f>
              <c:numCache>
                <c:formatCode>General</c:formatCode>
                <c:ptCount val="60"/>
                <c:pt idx="0">
                  <c:v>51.7</c:v>
                </c:pt>
                <c:pt idx="1">
                  <c:v>54.6</c:v>
                </c:pt>
                <c:pt idx="2">
                  <c:v>55.3</c:v>
                </c:pt>
                <c:pt idx="3">
                  <c:v>55.7</c:v>
                </c:pt>
                <c:pt idx="4">
                  <c:v>55.8</c:v>
                </c:pt>
                <c:pt idx="5">
                  <c:v>54.9</c:v>
                </c:pt>
                <c:pt idx="6">
                  <c:v>55.3</c:v>
                </c:pt>
                <c:pt idx="7">
                  <c:v>58.2</c:v>
                </c:pt>
                <c:pt idx="8">
                  <c:v>55.5</c:v>
                </c:pt>
                <c:pt idx="9">
                  <c:v>56.8</c:v>
                </c:pt>
                <c:pt idx="10">
                  <c:v>57</c:v>
                </c:pt>
                <c:pt idx="11">
                  <c:v>54.7</c:v>
                </c:pt>
                <c:pt idx="12">
                  <c:v>53.9</c:v>
                </c:pt>
                <c:pt idx="13">
                  <c:v>53</c:v>
                </c:pt>
                <c:pt idx="14">
                  <c:v>51.8</c:v>
                </c:pt>
                <c:pt idx="15">
                  <c:v>51.6</c:v>
                </c:pt>
                <c:pt idx="16">
                  <c:v>52.9</c:v>
                </c:pt>
                <c:pt idx="17">
                  <c:v>52.3</c:v>
                </c:pt>
                <c:pt idx="18">
                  <c:v>51.9</c:v>
                </c:pt>
                <c:pt idx="19">
                  <c:v>50.8</c:v>
                </c:pt>
                <c:pt idx="20">
                  <c:v>50.1</c:v>
                </c:pt>
                <c:pt idx="21">
                  <c:v>49.6</c:v>
                </c:pt>
                <c:pt idx="22">
                  <c:v>49.1</c:v>
                </c:pt>
                <c:pt idx="23">
                  <c:v>48.4</c:v>
                </c:pt>
                <c:pt idx="24">
                  <c:v>47.8</c:v>
                </c:pt>
                <c:pt idx="25">
                  <c:v>49.4</c:v>
                </c:pt>
                <c:pt idx="26">
                  <c:v>51.2</c:v>
                </c:pt>
                <c:pt idx="27">
                  <c:v>50.8</c:v>
                </c:pt>
                <c:pt idx="28">
                  <c:v>50.9</c:v>
                </c:pt>
                <c:pt idx="29">
                  <c:v>52.5</c:v>
                </c:pt>
                <c:pt idx="30">
                  <c:v>52.9</c:v>
                </c:pt>
                <c:pt idx="31">
                  <c:v>49.9</c:v>
                </c:pt>
                <c:pt idx="32">
                  <c:v>51.4</c:v>
                </c:pt>
                <c:pt idx="33">
                  <c:v>51.8</c:v>
                </c:pt>
                <c:pt idx="34">
                  <c:v>53.4</c:v>
                </c:pt>
                <c:pt idx="35">
                  <c:v>54.3</c:v>
                </c:pt>
                <c:pt idx="36">
                  <c:v>55.6</c:v>
                </c:pt>
                <c:pt idx="37">
                  <c:v>57.6</c:v>
                </c:pt>
                <c:pt idx="38">
                  <c:v>56.6</c:v>
                </c:pt>
                <c:pt idx="39">
                  <c:v>55.3</c:v>
                </c:pt>
                <c:pt idx="40">
                  <c:v>55.5</c:v>
                </c:pt>
                <c:pt idx="41">
                  <c:v>56.7</c:v>
                </c:pt>
                <c:pt idx="42">
                  <c:v>56.5</c:v>
                </c:pt>
                <c:pt idx="43">
                  <c:v>59.3</c:v>
                </c:pt>
                <c:pt idx="44">
                  <c:v>60.2</c:v>
                </c:pt>
                <c:pt idx="45">
                  <c:v>58.5</c:v>
                </c:pt>
                <c:pt idx="46">
                  <c:v>58.2</c:v>
                </c:pt>
                <c:pt idx="47">
                  <c:v>59.3</c:v>
                </c:pt>
                <c:pt idx="48">
                  <c:v>59.1</c:v>
                </c:pt>
                <c:pt idx="49">
                  <c:v>60.8</c:v>
                </c:pt>
                <c:pt idx="50">
                  <c:v>59.3</c:v>
                </c:pt>
                <c:pt idx="51">
                  <c:v>57.3</c:v>
                </c:pt>
                <c:pt idx="52">
                  <c:v>58.7</c:v>
                </c:pt>
                <c:pt idx="53">
                  <c:v>60.2</c:v>
                </c:pt>
                <c:pt idx="54">
                  <c:v>58.1</c:v>
                </c:pt>
                <c:pt idx="55">
                  <c:v>61.3</c:v>
                </c:pt>
                <c:pt idx="56">
                  <c:v>59.8</c:v>
                </c:pt>
                <c:pt idx="57">
                  <c:v>57.7</c:v>
                </c:pt>
                <c:pt idx="58">
                  <c:v>59.3</c:v>
                </c:pt>
                <c:pt idx="59">
                  <c:v>54.1</c:v>
                </c:pt>
              </c:numCache>
            </c:numRef>
          </c:val>
          <c:smooth val="0"/>
          <c:extLst>
            <c:ext xmlns:c16="http://schemas.microsoft.com/office/drawing/2014/chart" uri="{C3380CC4-5D6E-409C-BE32-E72D297353CC}">
              <c16:uniqueId val="{00000000-7C09-9744-97DB-EB6E3F6C7536}"/>
            </c:ext>
          </c:extLst>
        </c:ser>
        <c:dLbls>
          <c:showLegendKey val="0"/>
          <c:showVal val="0"/>
          <c:showCatName val="0"/>
          <c:showSerName val="0"/>
          <c:showPercent val="0"/>
          <c:showBubbleSize val="0"/>
        </c:dLbls>
        <c:smooth val="0"/>
        <c:axId val="94251648"/>
        <c:axId val="96354688"/>
      </c:lineChart>
      <c:dateAx>
        <c:axId val="94251648"/>
        <c:scaling>
          <c:orientation val="minMax"/>
        </c:scaling>
        <c:delete val="0"/>
        <c:axPos val="b"/>
        <c:numFmt formatCode="yyyy/m" sourceLinked="0"/>
        <c:majorTickMark val="out"/>
        <c:minorTickMark val="none"/>
        <c:tickLblPos val="nextTo"/>
        <c:spPr>
          <a:ln>
            <a:solidFill>
              <a:schemeClr val="bg1">
                <a:lumMod val="75000"/>
              </a:schemeClr>
            </a:solidFill>
          </a:ln>
        </c:spPr>
        <c:txPr>
          <a:bodyPr/>
          <a:lstStyle/>
          <a:p>
            <a:pPr>
              <a:defRPr sz="1200">
                <a:latin typeface="Times New Roman" panose="02020603050405020304" pitchFamily="18" charset="0"/>
                <a:cs typeface="Times New Roman" panose="02020603050405020304" pitchFamily="18" charset="0"/>
              </a:defRPr>
            </a:pPr>
            <a:endParaRPr lang="it-IT"/>
          </a:p>
        </c:txPr>
        <c:crossAx val="96354688"/>
        <c:crosses val="autoZero"/>
        <c:auto val="1"/>
        <c:lblOffset val="100"/>
        <c:baseTimeUnit val="months"/>
        <c:majorUnit val="12"/>
        <c:majorTimeUnit val="months"/>
      </c:dateAx>
      <c:valAx>
        <c:axId val="96354688"/>
        <c:scaling>
          <c:orientation val="minMax"/>
          <c:max val="65"/>
          <c:min val="45"/>
        </c:scaling>
        <c:delete val="0"/>
        <c:axPos val="l"/>
        <c:majorGridlines>
          <c:spPr>
            <a:ln>
              <a:solidFill>
                <a:schemeClr val="bg1">
                  <a:lumMod val="75000"/>
                </a:schemeClr>
              </a:solidFill>
            </a:ln>
          </c:spPr>
        </c:majorGridlines>
        <c:numFmt formatCode="General" sourceLinked="1"/>
        <c:majorTickMark val="out"/>
        <c:minorTickMark val="none"/>
        <c:tickLblPos val="nextTo"/>
        <c:spPr>
          <a:ln>
            <a:solidFill>
              <a:schemeClr val="bg1">
                <a:lumMod val="75000"/>
              </a:schemeClr>
            </a:solidFill>
          </a:ln>
        </c:spPr>
        <c:txPr>
          <a:bodyPr/>
          <a:lstStyle/>
          <a:p>
            <a:pPr>
              <a:defRPr sz="1300">
                <a:latin typeface="Times New Roman" panose="02020603050405020304" pitchFamily="18" charset="0"/>
                <a:cs typeface="Times New Roman" panose="02020603050405020304" pitchFamily="18" charset="0"/>
              </a:defRPr>
            </a:pPr>
            <a:endParaRPr lang="it-IT"/>
          </a:p>
        </c:txPr>
        <c:crossAx val="94251648"/>
        <c:crosses val="autoZero"/>
        <c:crossBetween val="between"/>
        <c:majorUnit val="5"/>
      </c:valAx>
    </c:plotArea>
    <c:legend>
      <c:legendPos val="t"/>
      <c:layout>
        <c:manualLayout>
          <c:xMode val="edge"/>
          <c:yMode val="edge"/>
          <c:x val="0.2373699898873794"/>
          <c:y val="0.1283267632961417"/>
          <c:w val="0.55530922046695985"/>
          <c:h val="7.1649295336049093E-2"/>
        </c:manualLayout>
      </c:layout>
      <c:overlay val="0"/>
      <c:txPr>
        <a:bodyPr/>
        <a:lstStyle/>
        <a:p>
          <a:pPr>
            <a:defRPr sz="1300">
              <a:latin typeface="微軟正黑體" panose="020B0604030504040204" pitchFamily="34" charset="-120"/>
              <a:ea typeface="微軟正黑體" panose="020B0604030504040204" pitchFamily="34" charset="-120"/>
            </a:defRPr>
          </a:pPr>
          <a:endParaRPr lang="it-IT"/>
        </a:p>
      </c:txPr>
    </c:legend>
    <c:plotVisOnly val="1"/>
    <c:dispBlanksAs val="gap"/>
    <c:showDLblsOverMax val="0"/>
  </c:chart>
  <c:spPr>
    <a:ln>
      <a:noFill/>
    </a:ln>
  </c:sp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27070707070706"/>
          <c:y val="8.718571380843216E-3"/>
          <c:w val="0.65939848484848484"/>
          <c:h val="0.91304678142839046"/>
        </c:manualLayout>
      </c:layout>
      <c:barChart>
        <c:barDir val="bar"/>
        <c:grouping val="clustered"/>
        <c:varyColors val="0"/>
        <c:ser>
          <c:idx val="1"/>
          <c:order val="0"/>
          <c:tx>
            <c:strRef>
              <c:f>表格!$K$45</c:f>
              <c:strCache>
                <c:ptCount val="1"/>
                <c:pt idx="0">
                  <c:v>12月</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表格!$I$46:$I$50</c:f>
              <c:strCache>
                <c:ptCount val="5"/>
                <c:pt idx="0">
                  <c:v>　存貨</c:v>
                </c:pt>
                <c:pt idx="1">
                  <c:v>　製造業就業</c:v>
                </c:pt>
                <c:pt idx="2">
                  <c:v>　供應商交貨</c:v>
                </c:pt>
                <c:pt idx="3">
                  <c:v>　生產</c:v>
                </c:pt>
                <c:pt idx="4">
                  <c:v>　新訂單</c:v>
                </c:pt>
              </c:strCache>
            </c:strRef>
          </c:cat>
          <c:val>
            <c:numRef>
              <c:f>表格!$K$46:$K$50</c:f>
              <c:numCache>
                <c:formatCode>0.0_ </c:formatCode>
                <c:ptCount val="5"/>
                <c:pt idx="0">
                  <c:v>51.2</c:v>
                </c:pt>
                <c:pt idx="1">
                  <c:v>56.2</c:v>
                </c:pt>
                <c:pt idx="2">
                  <c:v>57.5</c:v>
                </c:pt>
                <c:pt idx="3">
                  <c:v>54.3</c:v>
                </c:pt>
                <c:pt idx="4">
                  <c:v>51.1</c:v>
                </c:pt>
              </c:numCache>
            </c:numRef>
          </c:val>
          <c:extLst>
            <c:ext xmlns:c16="http://schemas.microsoft.com/office/drawing/2014/chart" uri="{C3380CC4-5D6E-409C-BE32-E72D297353CC}">
              <c16:uniqueId val="{00000000-9787-7F45-B7C5-B93A59430572}"/>
            </c:ext>
          </c:extLst>
        </c:ser>
        <c:ser>
          <c:idx val="0"/>
          <c:order val="1"/>
          <c:tx>
            <c:strRef>
              <c:f>表格!$J$45</c:f>
              <c:strCache>
                <c:ptCount val="1"/>
                <c:pt idx="0">
                  <c:v>11月</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表格!$I$46:$I$50</c:f>
              <c:strCache>
                <c:ptCount val="5"/>
                <c:pt idx="0">
                  <c:v>　存貨</c:v>
                </c:pt>
                <c:pt idx="1">
                  <c:v>　製造業就業</c:v>
                </c:pt>
                <c:pt idx="2">
                  <c:v>　供應商交貨</c:v>
                </c:pt>
                <c:pt idx="3">
                  <c:v>　生產</c:v>
                </c:pt>
                <c:pt idx="4">
                  <c:v>　新訂單</c:v>
                </c:pt>
              </c:strCache>
            </c:strRef>
          </c:cat>
          <c:val>
            <c:numRef>
              <c:f>表格!$J$46:$J$50</c:f>
              <c:numCache>
                <c:formatCode>0.0_ </c:formatCode>
                <c:ptCount val="5"/>
                <c:pt idx="0">
                  <c:v>52.9</c:v>
                </c:pt>
                <c:pt idx="1">
                  <c:v>58.4</c:v>
                </c:pt>
                <c:pt idx="2">
                  <c:v>62.5</c:v>
                </c:pt>
                <c:pt idx="3">
                  <c:v>60.6</c:v>
                </c:pt>
                <c:pt idx="4">
                  <c:v>62.1</c:v>
                </c:pt>
              </c:numCache>
            </c:numRef>
          </c:val>
          <c:extLst>
            <c:ext xmlns:c16="http://schemas.microsoft.com/office/drawing/2014/chart" uri="{C3380CC4-5D6E-409C-BE32-E72D297353CC}">
              <c16:uniqueId val="{00000001-9787-7F45-B7C5-B93A59430572}"/>
            </c:ext>
          </c:extLst>
        </c:ser>
        <c:dLbls>
          <c:showLegendKey val="0"/>
          <c:showVal val="0"/>
          <c:showCatName val="0"/>
          <c:showSerName val="0"/>
          <c:showPercent val="0"/>
          <c:showBubbleSize val="0"/>
        </c:dLbls>
        <c:gapWidth val="150"/>
        <c:axId val="113907200"/>
        <c:axId val="113908736"/>
      </c:barChart>
      <c:catAx>
        <c:axId val="113907200"/>
        <c:scaling>
          <c:orientation val="minMax"/>
        </c:scaling>
        <c:delete val="0"/>
        <c:axPos val="l"/>
        <c:numFmt formatCode="General" sourceLinked="0"/>
        <c:majorTickMark val="out"/>
        <c:minorTickMark val="none"/>
        <c:tickLblPos val="nextTo"/>
        <c:spPr>
          <a:ln>
            <a:solidFill>
              <a:schemeClr val="bg1">
                <a:lumMod val="75000"/>
              </a:schemeClr>
            </a:solidFill>
          </a:ln>
        </c:spPr>
        <c:txPr>
          <a:bodyPr/>
          <a:lstStyle/>
          <a:p>
            <a:pPr>
              <a:defRPr sz="1200">
                <a:latin typeface="微軟正黑體" panose="020B0604030504040204" pitchFamily="34" charset="-120"/>
                <a:ea typeface="微軟正黑體" panose="020B0604030504040204" pitchFamily="34" charset="-120"/>
              </a:defRPr>
            </a:pPr>
            <a:endParaRPr lang="it-IT"/>
          </a:p>
        </c:txPr>
        <c:crossAx val="113908736"/>
        <c:crosses val="autoZero"/>
        <c:auto val="1"/>
        <c:lblAlgn val="ctr"/>
        <c:lblOffset val="100"/>
        <c:noMultiLvlLbl val="0"/>
      </c:catAx>
      <c:valAx>
        <c:axId val="113908736"/>
        <c:scaling>
          <c:orientation val="minMax"/>
          <c:min val="40"/>
        </c:scaling>
        <c:delete val="0"/>
        <c:axPos val="b"/>
        <c:majorGridlines>
          <c:spPr>
            <a:ln>
              <a:solidFill>
                <a:schemeClr val="bg1">
                  <a:lumMod val="75000"/>
                </a:schemeClr>
              </a:solidFill>
            </a:ln>
          </c:spPr>
        </c:majorGridlines>
        <c:numFmt formatCode="0_ " sourceLinked="0"/>
        <c:majorTickMark val="out"/>
        <c:minorTickMark val="none"/>
        <c:tickLblPos val="nextTo"/>
        <c:spPr>
          <a:ln>
            <a:solidFill>
              <a:schemeClr val="bg1">
                <a:lumMod val="75000"/>
              </a:schemeClr>
            </a:solidFill>
          </a:ln>
        </c:spPr>
        <c:txPr>
          <a:bodyPr/>
          <a:lstStyle/>
          <a:p>
            <a:pPr>
              <a:defRPr sz="1200">
                <a:latin typeface="Times New Roman" panose="02020603050405020304" pitchFamily="18" charset="0"/>
                <a:cs typeface="Times New Roman" panose="02020603050405020304" pitchFamily="18" charset="0"/>
              </a:defRPr>
            </a:pPr>
            <a:endParaRPr lang="it-IT"/>
          </a:p>
        </c:txPr>
        <c:crossAx val="113907200"/>
        <c:crosses val="autoZero"/>
        <c:crossBetween val="between"/>
        <c:majorUnit val="10"/>
      </c:valAx>
    </c:plotArea>
    <c:legend>
      <c:legendPos val="r"/>
      <c:layout>
        <c:manualLayout>
          <c:xMode val="edge"/>
          <c:yMode val="edge"/>
          <c:x val="0.75318055555555552"/>
          <c:y val="0.7785783960712247"/>
          <c:w val="0.16984974747474749"/>
          <c:h val="0.11263657407407407"/>
        </c:manualLayout>
      </c:layout>
      <c:overlay val="1"/>
      <c:txPr>
        <a:bodyPr/>
        <a:lstStyle/>
        <a:p>
          <a:pPr>
            <a:defRPr sz="1200">
              <a:latin typeface="Times New Roman" panose="02020603050405020304" pitchFamily="18" charset="0"/>
              <a:ea typeface="標楷體" panose="03000509000000000000" pitchFamily="65" charset="-120"/>
              <a:cs typeface="Times New Roman" panose="02020603050405020304" pitchFamily="18" charset="0"/>
            </a:defRPr>
          </a:pPr>
          <a:endParaRPr lang="it-IT"/>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9899390765115041E-2"/>
          <c:y val="0.11128349054690573"/>
          <c:w val="0.86595045799211157"/>
          <c:h val="0.79553704791178415"/>
        </c:manualLayout>
      </c:layout>
      <c:lineChart>
        <c:grouping val="standard"/>
        <c:varyColors val="0"/>
        <c:ser>
          <c:idx val="0"/>
          <c:order val="0"/>
          <c:marker>
            <c:symbol val="none"/>
          </c:marker>
          <c:cat>
            <c:numRef>
              <c:f>'DX-Y.NYB'!$A$2:$A$1023</c:f>
              <c:numCache>
                <c:formatCode>m/d/yyyy</c:formatCode>
                <c:ptCount val="1022"/>
                <c:pt idx="0">
                  <c:v>42006</c:v>
                </c:pt>
                <c:pt idx="1">
                  <c:v>42009</c:v>
                </c:pt>
                <c:pt idx="2">
                  <c:v>42010</c:v>
                </c:pt>
                <c:pt idx="3">
                  <c:v>42011</c:v>
                </c:pt>
                <c:pt idx="4">
                  <c:v>42012</c:v>
                </c:pt>
                <c:pt idx="5">
                  <c:v>42013</c:v>
                </c:pt>
                <c:pt idx="6">
                  <c:v>42016</c:v>
                </c:pt>
                <c:pt idx="7">
                  <c:v>42017</c:v>
                </c:pt>
                <c:pt idx="8">
                  <c:v>42018</c:v>
                </c:pt>
                <c:pt idx="9">
                  <c:v>42019</c:v>
                </c:pt>
                <c:pt idx="10">
                  <c:v>42020</c:v>
                </c:pt>
                <c:pt idx="11">
                  <c:v>42024</c:v>
                </c:pt>
                <c:pt idx="12">
                  <c:v>42025</c:v>
                </c:pt>
                <c:pt idx="13">
                  <c:v>42026</c:v>
                </c:pt>
                <c:pt idx="14">
                  <c:v>42027</c:v>
                </c:pt>
                <c:pt idx="15">
                  <c:v>42030</c:v>
                </c:pt>
                <c:pt idx="16">
                  <c:v>42031</c:v>
                </c:pt>
                <c:pt idx="17">
                  <c:v>42032</c:v>
                </c:pt>
                <c:pt idx="18">
                  <c:v>42033</c:v>
                </c:pt>
                <c:pt idx="19">
                  <c:v>42034</c:v>
                </c:pt>
                <c:pt idx="20">
                  <c:v>42037</c:v>
                </c:pt>
                <c:pt idx="21">
                  <c:v>42038</c:v>
                </c:pt>
                <c:pt idx="22">
                  <c:v>42039</c:v>
                </c:pt>
                <c:pt idx="23">
                  <c:v>42040</c:v>
                </c:pt>
                <c:pt idx="24">
                  <c:v>42041</c:v>
                </c:pt>
                <c:pt idx="25">
                  <c:v>42044</c:v>
                </c:pt>
                <c:pt idx="26">
                  <c:v>42045</c:v>
                </c:pt>
                <c:pt idx="27">
                  <c:v>42046</c:v>
                </c:pt>
                <c:pt idx="28">
                  <c:v>42047</c:v>
                </c:pt>
                <c:pt idx="29">
                  <c:v>42048</c:v>
                </c:pt>
                <c:pt idx="30">
                  <c:v>42052</c:v>
                </c:pt>
                <c:pt idx="31">
                  <c:v>42053</c:v>
                </c:pt>
                <c:pt idx="32">
                  <c:v>42054</c:v>
                </c:pt>
                <c:pt idx="33">
                  <c:v>42055</c:v>
                </c:pt>
                <c:pt idx="34">
                  <c:v>42058</c:v>
                </c:pt>
                <c:pt idx="35">
                  <c:v>42059</c:v>
                </c:pt>
                <c:pt idx="36">
                  <c:v>42060</c:v>
                </c:pt>
                <c:pt idx="37">
                  <c:v>42061</c:v>
                </c:pt>
                <c:pt idx="38">
                  <c:v>42062</c:v>
                </c:pt>
                <c:pt idx="39">
                  <c:v>42065</c:v>
                </c:pt>
                <c:pt idx="40">
                  <c:v>42066</c:v>
                </c:pt>
                <c:pt idx="41">
                  <c:v>42067</c:v>
                </c:pt>
                <c:pt idx="42">
                  <c:v>42068</c:v>
                </c:pt>
                <c:pt idx="43">
                  <c:v>42069</c:v>
                </c:pt>
                <c:pt idx="44">
                  <c:v>42072</c:v>
                </c:pt>
                <c:pt idx="45">
                  <c:v>42073</c:v>
                </c:pt>
                <c:pt idx="46">
                  <c:v>42074</c:v>
                </c:pt>
                <c:pt idx="47">
                  <c:v>42075</c:v>
                </c:pt>
                <c:pt idx="48">
                  <c:v>42076</c:v>
                </c:pt>
                <c:pt idx="49">
                  <c:v>42079</c:v>
                </c:pt>
                <c:pt idx="50">
                  <c:v>42080</c:v>
                </c:pt>
                <c:pt idx="51">
                  <c:v>42081</c:v>
                </c:pt>
                <c:pt idx="52">
                  <c:v>42082</c:v>
                </c:pt>
                <c:pt idx="53">
                  <c:v>42083</c:v>
                </c:pt>
                <c:pt idx="54">
                  <c:v>42086</c:v>
                </c:pt>
                <c:pt idx="55">
                  <c:v>42087</c:v>
                </c:pt>
                <c:pt idx="56">
                  <c:v>42088</c:v>
                </c:pt>
                <c:pt idx="57">
                  <c:v>42089</c:v>
                </c:pt>
                <c:pt idx="58">
                  <c:v>42090</c:v>
                </c:pt>
                <c:pt idx="59">
                  <c:v>42093</c:v>
                </c:pt>
                <c:pt idx="60">
                  <c:v>42094</c:v>
                </c:pt>
                <c:pt idx="61">
                  <c:v>42095</c:v>
                </c:pt>
                <c:pt idx="62">
                  <c:v>42096</c:v>
                </c:pt>
                <c:pt idx="63">
                  <c:v>42100</c:v>
                </c:pt>
                <c:pt idx="64">
                  <c:v>42101</c:v>
                </c:pt>
                <c:pt idx="65">
                  <c:v>42102</c:v>
                </c:pt>
                <c:pt idx="66">
                  <c:v>42103</c:v>
                </c:pt>
                <c:pt idx="67">
                  <c:v>42104</c:v>
                </c:pt>
                <c:pt idx="68">
                  <c:v>42107</c:v>
                </c:pt>
                <c:pt idx="69">
                  <c:v>42108</c:v>
                </c:pt>
                <c:pt idx="70">
                  <c:v>42109</c:v>
                </c:pt>
                <c:pt idx="71">
                  <c:v>42110</c:v>
                </c:pt>
                <c:pt idx="72">
                  <c:v>42111</c:v>
                </c:pt>
                <c:pt idx="73">
                  <c:v>42114</c:v>
                </c:pt>
                <c:pt idx="74">
                  <c:v>42115</c:v>
                </c:pt>
                <c:pt idx="75">
                  <c:v>42116</c:v>
                </c:pt>
                <c:pt idx="76">
                  <c:v>42117</c:v>
                </c:pt>
                <c:pt idx="77">
                  <c:v>42118</c:v>
                </c:pt>
                <c:pt idx="78">
                  <c:v>42121</c:v>
                </c:pt>
                <c:pt idx="79">
                  <c:v>42122</c:v>
                </c:pt>
                <c:pt idx="80">
                  <c:v>42123</c:v>
                </c:pt>
                <c:pt idx="81">
                  <c:v>42124</c:v>
                </c:pt>
                <c:pt idx="82">
                  <c:v>42125</c:v>
                </c:pt>
                <c:pt idx="83">
                  <c:v>42128</c:v>
                </c:pt>
                <c:pt idx="84">
                  <c:v>42129</c:v>
                </c:pt>
                <c:pt idx="85">
                  <c:v>42130</c:v>
                </c:pt>
                <c:pt idx="86">
                  <c:v>42131</c:v>
                </c:pt>
                <c:pt idx="87">
                  <c:v>42132</c:v>
                </c:pt>
                <c:pt idx="88">
                  <c:v>42135</c:v>
                </c:pt>
                <c:pt idx="89">
                  <c:v>42136</c:v>
                </c:pt>
                <c:pt idx="90">
                  <c:v>42137</c:v>
                </c:pt>
                <c:pt idx="91">
                  <c:v>42138</c:v>
                </c:pt>
                <c:pt idx="92">
                  <c:v>42139</c:v>
                </c:pt>
                <c:pt idx="93">
                  <c:v>42142</c:v>
                </c:pt>
                <c:pt idx="94">
                  <c:v>42143</c:v>
                </c:pt>
                <c:pt idx="95">
                  <c:v>42144</c:v>
                </c:pt>
                <c:pt idx="96">
                  <c:v>42145</c:v>
                </c:pt>
                <c:pt idx="97">
                  <c:v>42146</c:v>
                </c:pt>
                <c:pt idx="98">
                  <c:v>42150</c:v>
                </c:pt>
                <c:pt idx="99">
                  <c:v>42151</c:v>
                </c:pt>
                <c:pt idx="100">
                  <c:v>42152</c:v>
                </c:pt>
                <c:pt idx="101">
                  <c:v>42153</c:v>
                </c:pt>
                <c:pt idx="102">
                  <c:v>42156</c:v>
                </c:pt>
                <c:pt idx="103">
                  <c:v>42157</c:v>
                </c:pt>
                <c:pt idx="104">
                  <c:v>42158</c:v>
                </c:pt>
                <c:pt idx="105">
                  <c:v>42159</c:v>
                </c:pt>
                <c:pt idx="106">
                  <c:v>42160</c:v>
                </c:pt>
                <c:pt idx="107">
                  <c:v>42163</c:v>
                </c:pt>
                <c:pt idx="108">
                  <c:v>42164</c:v>
                </c:pt>
                <c:pt idx="109">
                  <c:v>42165</c:v>
                </c:pt>
                <c:pt idx="110">
                  <c:v>42166</c:v>
                </c:pt>
                <c:pt idx="111">
                  <c:v>42167</c:v>
                </c:pt>
                <c:pt idx="112">
                  <c:v>42170</c:v>
                </c:pt>
                <c:pt idx="113">
                  <c:v>42171</c:v>
                </c:pt>
                <c:pt idx="114">
                  <c:v>42172</c:v>
                </c:pt>
                <c:pt idx="115">
                  <c:v>42173</c:v>
                </c:pt>
                <c:pt idx="116">
                  <c:v>42174</c:v>
                </c:pt>
                <c:pt idx="117">
                  <c:v>42177</c:v>
                </c:pt>
                <c:pt idx="118">
                  <c:v>42178</c:v>
                </c:pt>
                <c:pt idx="119">
                  <c:v>42179</c:v>
                </c:pt>
                <c:pt idx="120">
                  <c:v>42180</c:v>
                </c:pt>
                <c:pt idx="121">
                  <c:v>42181</c:v>
                </c:pt>
                <c:pt idx="122">
                  <c:v>42184</c:v>
                </c:pt>
                <c:pt idx="123">
                  <c:v>42185</c:v>
                </c:pt>
                <c:pt idx="124">
                  <c:v>42186</c:v>
                </c:pt>
                <c:pt idx="125">
                  <c:v>42187</c:v>
                </c:pt>
                <c:pt idx="126">
                  <c:v>42191</c:v>
                </c:pt>
                <c:pt idx="127">
                  <c:v>42192</c:v>
                </c:pt>
                <c:pt idx="128">
                  <c:v>42193</c:v>
                </c:pt>
                <c:pt idx="129">
                  <c:v>42194</c:v>
                </c:pt>
                <c:pt idx="130">
                  <c:v>42195</c:v>
                </c:pt>
                <c:pt idx="131">
                  <c:v>42198</c:v>
                </c:pt>
                <c:pt idx="132">
                  <c:v>42199</c:v>
                </c:pt>
                <c:pt idx="133">
                  <c:v>42200</c:v>
                </c:pt>
                <c:pt idx="134">
                  <c:v>42201</c:v>
                </c:pt>
                <c:pt idx="135">
                  <c:v>42202</c:v>
                </c:pt>
                <c:pt idx="136">
                  <c:v>42205</c:v>
                </c:pt>
                <c:pt idx="137">
                  <c:v>42206</c:v>
                </c:pt>
                <c:pt idx="138">
                  <c:v>42207</c:v>
                </c:pt>
                <c:pt idx="139">
                  <c:v>42208</c:v>
                </c:pt>
                <c:pt idx="140">
                  <c:v>42209</c:v>
                </c:pt>
                <c:pt idx="141">
                  <c:v>42212</c:v>
                </c:pt>
                <c:pt idx="142">
                  <c:v>42213</c:v>
                </c:pt>
                <c:pt idx="143">
                  <c:v>42214</c:v>
                </c:pt>
                <c:pt idx="144">
                  <c:v>42215</c:v>
                </c:pt>
                <c:pt idx="145">
                  <c:v>42216</c:v>
                </c:pt>
                <c:pt idx="146">
                  <c:v>42219</c:v>
                </c:pt>
                <c:pt idx="147">
                  <c:v>42220</c:v>
                </c:pt>
                <c:pt idx="148">
                  <c:v>42221</c:v>
                </c:pt>
                <c:pt idx="149">
                  <c:v>42222</c:v>
                </c:pt>
                <c:pt idx="150">
                  <c:v>42223</c:v>
                </c:pt>
                <c:pt idx="151">
                  <c:v>42226</c:v>
                </c:pt>
                <c:pt idx="152">
                  <c:v>42227</c:v>
                </c:pt>
                <c:pt idx="153">
                  <c:v>42228</c:v>
                </c:pt>
                <c:pt idx="154">
                  <c:v>42229</c:v>
                </c:pt>
                <c:pt idx="155">
                  <c:v>42230</c:v>
                </c:pt>
                <c:pt idx="156">
                  <c:v>42233</c:v>
                </c:pt>
                <c:pt idx="157">
                  <c:v>42234</c:v>
                </c:pt>
                <c:pt idx="158">
                  <c:v>42235</c:v>
                </c:pt>
                <c:pt idx="159">
                  <c:v>42236</c:v>
                </c:pt>
                <c:pt idx="160">
                  <c:v>42237</c:v>
                </c:pt>
                <c:pt idx="161">
                  <c:v>42240</c:v>
                </c:pt>
                <c:pt idx="162">
                  <c:v>42241</c:v>
                </c:pt>
                <c:pt idx="163">
                  <c:v>42242</c:v>
                </c:pt>
                <c:pt idx="164">
                  <c:v>42243</c:v>
                </c:pt>
                <c:pt idx="165">
                  <c:v>42244</c:v>
                </c:pt>
                <c:pt idx="166">
                  <c:v>42247</c:v>
                </c:pt>
                <c:pt idx="167">
                  <c:v>42248</c:v>
                </c:pt>
                <c:pt idx="168">
                  <c:v>42249</c:v>
                </c:pt>
                <c:pt idx="169">
                  <c:v>42250</c:v>
                </c:pt>
                <c:pt idx="170">
                  <c:v>42251</c:v>
                </c:pt>
                <c:pt idx="171">
                  <c:v>42255</c:v>
                </c:pt>
                <c:pt idx="172">
                  <c:v>42256</c:v>
                </c:pt>
                <c:pt idx="173">
                  <c:v>42257</c:v>
                </c:pt>
                <c:pt idx="174">
                  <c:v>42258</c:v>
                </c:pt>
                <c:pt idx="175">
                  <c:v>42261</c:v>
                </c:pt>
                <c:pt idx="176">
                  <c:v>42262</c:v>
                </c:pt>
                <c:pt idx="177">
                  <c:v>42263</c:v>
                </c:pt>
                <c:pt idx="178">
                  <c:v>42264</c:v>
                </c:pt>
                <c:pt idx="179">
                  <c:v>42265</c:v>
                </c:pt>
                <c:pt idx="180">
                  <c:v>42268</c:v>
                </c:pt>
                <c:pt idx="181">
                  <c:v>42269</c:v>
                </c:pt>
                <c:pt idx="182">
                  <c:v>42270</c:v>
                </c:pt>
                <c:pt idx="183">
                  <c:v>42271</c:v>
                </c:pt>
                <c:pt idx="184">
                  <c:v>42272</c:v>
                </c:pt>
                <c:pt idx="185">
                  <c:v>42275</c:v>
                </c:pt>
                <c:pt idx="186">
                  <c:v>42276</c:v>
                </c:pt>
                <c:pt idx="187">
                  <c:v>42277</c:v>
                </c:pt>
                <c:pt idx="188">
                  <c:v>42278</c:v>
                </c:pt>
                <c:pt idx="189">
                  <c:v>42279</c:v>
                </c:pt>
                <c:pt idx="190">
                  <c:v>42282</c:v>
                </c:pt>
                <c:pt idx="191">
                  <c:v>42283</c:v>
                </c:pt>
                <c:pt idx="192">
                  <c:v>42284</c:v>
                </c:pt>
                <c:pt idx="193">
                  <c:v>42285</c:v>
                </c:pt>
                <c:pt idx="194">
                  <c:v>42286</c:v>
                </c:pt>
                <c:pt idx="195">
                  <c:v>42289</c:v>
                </c:pt>
                <c:pt idx="196">
                  <c:v>42290</c:v>
                </c:pt>
                <c:pt idx="197">
                  <c:v>42291</c:v>
                </c:pt>
                <c:pt idx="198">
                  <c:v>42292</c:v>
                </c:pt>
                <c:pt idx="199">
                  <c:v>42293</c:v>
                </c:pt>
                <c:pt idx="200">
                  <c:v>42296</c:v>
                </c:pt>
                <c:pt idx="201">
                  <c:v>42297</c:v>
                </c:pt>
                <c:pt idx="202">
                  <c:v>42298</c:v>
                </c:pt>
                <c:pt idx="203">
                  <c:v>42299</c:v>
                </c:pt>
                <c:pt idx="204">
                  <c:v>42300</c:v>
                </c:pt>
                <c:pt idx="205">
                  <c:v>42303</c:v>
                </c:pt>
                <c:pt idx="206">
                  <c:v>42304</c:v>
                </c:pt>
                <c:pt idx="207">
                  <c:v>42305</c:v>
                </c:pt>
                <c:pt idx="208">
                  <c:v>42306</c:v>
                </c:pt>
                <c:pt idx="209">
                  <c:v>42307</c:v>
                </c:pt>
                <c:pt idx="210">
                  <c:v>42310</c:v>
                </c:pt>
                <c:pt idx="211">
                  <c:v>42311</c:v>
                </c:pt>
                <c:pt idx="212">
                  <c:v>42312</c:v>
                </c:pt>
                <c:pt idx="213">
                  <c:v>42313</c:v>
                </c:pt>
                <c:pt idx="214">
                  <c:v>42314</c:v>
                </c:pt>
                <c:pt idx="215">
                  <c:v>42317</c:v>
                </c:pt>
                <c:pt idx="216">
                  <c:v>42318</c:v>
                </c:pt>
                <c:pt idx="217">
                  <c:v>42319</c:v>
                </c:pt>
                <c:pt idx="218">
                  <c:v>42320</c:v>
                </c:pt>
                <c:pt idx="219">
                  <c:v>42321</c:v>
                </c:pt>
                <c:pt idx="220">
                  <c:v>42324</c:v>
                </c:pt>
                <c:pt idx="221">
                  <c:v>42325</c:v>
                </c:pt>
                <c:pt idx="222">
                  <c:v>42326</c:v>
                </c:pt>
                <c:pt idx="223">
                  <c:v>42327</c:v>
                </c:pt>
                <c:pt idx="224">
                  <c:v>42328</c:v>
                </c:pt>
                <c:pt idx="225">
                  <c:v>42331</c:v>
                </c:pt>
                <c:pt idx="226">
                  <c:v>42332</c:v>
                </c:pt>
                <c:pt idx="227">
                  <c:v>42333</c:v>
                </c:pt>
                <c:pt idx="228">
                  <c:v>42335</c:v>
                </c:pt>
                <c:pt idx="229">
                  <c:v>42338</c:v>
                </c:pt>
                <c:pt idx="230">
                  <c:v>42339</c:v>
                </c:pt>
                <c:pt idx="231">
                  <c:v>42340</c:v>
                </c:pt>
                <c:pt idx="232">
                  <c:v>42341</c:v>
                </c:pt>
                <c:pt idx="233">
                  <c:v>42342</c:v>
                </c:pt>
                <c:pt idx="234">
                  <c:v>42345</c:v>
                </c:pt>
                <c:pt idx="235">
                  <c:v>42346</c:v>
                </c:pt>
                <c:pt idx="236">
                  <c:v>42347</c:v>
                </c:pt>
                <c:pt idx="237">
                  <c:v>42348</c:v>
                </c:pt>
                <c:pt idx="238">
                  <c:v>42349</c:v>
                </c:pt>
                <c:pt idx="239">
                  <c:v>42352</c:v>
                </c:pt>
                <c:pt idx="240">
                  <c:v>42353</c:v>
                </c:pt>
                <c:pt idx="241">
                  <c:v>42354</c:v>
                </c:pt>
                <c:pt idx="242">
                  <c:v>42355</c:v>
                </c:pt>
                <c:pt idx="243">
                  <c:v>42356</c:v>
                </c:pt>
                <c:pt idx="244">
                  <c:v>42359</c:v>
                </c:pt>
                <c:pt idx="245">
                  <c:v>42360</c:v>
                </c:pt>
                <c:pt idx="246">
                  <c:v>42361</c:v>
                </c:pt>
                <c:pt idx="247">
                  <c:v>42362</c:v>
                </c:pt>
                <c:pt idx="248">
                  <c:v>42366</c:v>
                </c:pt>
                <c:pt idx="249">
                  <c:v>42367</c:v>
                </c:pt>
                <c:pt idx="250">
                  <c:v>42368</c:v>
                </c:pt>
                <c:pt idx="251">
                  <c:v>42369</c:v>
                </c:pt>
                <c:pt idx="252">
                  <c:v>42373</c:v>
                </c:pt>
                <c:pt idx="253">
                  <c:v>42374</c:v>
                </c:pt>
                <c:pt idx="254">
                  <c:v>42375</c:v>
                </c:pt>
                <c:pt idx="255">
                  <c:v>42376</c:v>
                </c:pt>
                <c:pt idx="256">
                  <c:v>42377</c:v>
                </c:pt>
                <c:pt idx="257">
                  <c:v>42380</c:v>
                </c:pt>
                <c:pt idx="258">
                  <c:v>42381</c:v>
                </c:pt>
                <c:pt idx="259">
                  <c:v>42382</c:v>
                </c:pt>
                <c:pt idx="260">
                  <c:v>42383</c:v>
                </c:pt>
                <c:pt idx="261">
                  <c:v>42384</c:v>
                </c:pt>
                <c:pt idx="262">
                  <c:v>42387</c:v>
                </c:pt>
                <c:pt idx="263">
                  <c:v>42388</c:v>
                </c:pt>
                <c:pt idx="264">
                  <c:v>42389</c:v>
                </c:pt>
                <c:pt idx="265">
                  <c:v>42390</c:v>
                </c:pt>
                <c:pt idx="266">
                  <c:v>42391</c:v>
                </c:pt>
                <c:pt idx="267">
                  <c:v>42394</c:v>
                </c:pt>
                <c:pt idx="268">
                  <c:v>42395</c:v>
                </c:pt>
                <c:pt idx="269">
                  <c:v>42396</c:v>
                </c:pt>
                <c:pt idx="270">
                  <c:v>42397</c:v>
                </c:pt>
                <c:pt idx="271">
                  <c:v>42398</c:v>
                </c:pt>
                <c:pt idx="272">
                  <c:v>42401</c:v>
                </c:pt>
                <c:pt idx="273">
                  <c:v>42402</c:v>
                </c:pt>
                <c:pt idx="274">
                  <c:v>42403</c:v>
                </c:pt>
                <c:pt idx="275">
                  <c:v>42404</c:v>
                </c:pt>
                <c:pt idx="276">
                  <c:v>42405</c:v>
                </c:pt>
                <c:pt idx="277">
                  <c:v>42408</c:v>
                </c:pt>
                <c:pt idx="278">
                  <c:v>42409</c:v>
                </c:pt>
                <c:pt idx="279">
                  <c:v>42410</c:v>
                </c:pt>
                <c:pt idx="280">
                  <c:v>42411</c:v>
                </c:pt>
                <c:pt idx="281">
                  <c:v>42412</c:v>
                </c:pt>
                <c:pt idx="282">
                  <c:v>42415</c:v>
                </c:pt>
                <c:pt idx="283">
                  <c:v>42416</c:v>
                </c:pt>
                <c:pt idx="284">
                  <c:v>42417</c:v>
                </c:pt>
                <c:pt idx="285">
                  <c:v>42418</c:v>
                </c:pt>
                <c:pt idx="286">
                  <c:v>42419</c:v>
                </c:pt>
                <c:pt idx="287">
                  <c:v>42422</c:v>
                </c:pt>
                <c:pt idx="288">
                  <c:v>42423</c:v>
                </c:pt>
                <c:pt idx="289">
                  <c:v>42424</c:v>
                </c:pt>
                <c:pt idx="290">
                  <c:v>42425</c:v>
                </c:pt>
                <c:pt idx="291">
                  <c:v>42426</c:v>
                </c:pt>
                <c:pt idx="292">
                  <c:v>42429</c:v>
                </c:pt>
                <c:pt idx="293">
                  <c:v>42430</c:v>
                </c:pt>
                <c:pt idx="294">
                  <c:v>42431</c:v>
                </c:pt>
                <c:pt idx="295">
                  <c:v>42432</c:v>
                </c:pt>
                <c:pt idx="296">
                  <c:v>42433</c:v>
                </c:pt>
                <c:pt idx="297">
                  <c:v>42436</c:v>
                </c:pt>
                <c:pt idx="298">
                  <c:v>42437</c:v>
                </c:pt>
                <c:pt idx="299">
                  <c:v>42438</c:v>
                </c:pt>
                <c:pt idx="300">
                  <c:v>42439</c:v>
                </c:pt>
                <c:pt idx="301">
                  <c:v>42440</c:v>
                </c:pt>
                <c:pt idx="302">
                  <c:v>42443</c:v>
                </c:pt>
                <c:pt idx="303">
                  <c:v>42444</c:v>
                </c:pt>
                <c:pt idx="304">
                  <c:v>42445</c:v>
                </c:pt>
                <c:pt idx="305">
                  <c:v>42446</c:v>
                </c:pt>
                <c:pt idx="306">
                  <c:v>42447</c:v>
                </c:pt>
                <c:pt idx="307">
                  <c:v>42450</c:v>
                </c:pt>
                <c:pt idx="308">
                  <c:v>42451</c:v>
                </c:pt>
                <c:pt idx="309">
                  <c:v>42452</c:v>
                </c:pt>
                <c:pt idx="310">
                  <c:v>42453</c:v>
                </c:pt>
                <c:pt idx="311">
                  <c:v>42457</c:v>
                </c:pt>
                <c:pt idx="312">
                  <c:v>42458</c:v>
                </c:pt>
                <c:pt idx="313">
                  <c:v>42459</c:v>
                </c:pt>
                <c:pt idx="314">
                  <c:v>42460</c:v>
                </c:pt>
                <c:pt idx="315">
                  <c:v>42461</c:v>
                </c:pt>
                <c:pt idx="316">
                  <c:v>42464</c:v>
                </c:pt>
                <c:pt idx="317">
                  <c:v>42465</c:v>
                </c:pt>
                <c:pt idx="318">
                  <c:v>42466</c:v>
                </c:pt>
                <c:pt idx="319">
                  <c:v>42467</c:v>
                </c:pt>
                <c:pt idx="320">
                  <c:v>42468</c:v>
                </c:pt>
                <c:pt idx="321">
                  <c:v>42471</c:v>
                </c:pt>
                <c:pt idx="322">
                  <c:v>42472</c:v>
                </c:pt>
                <c:pt idx="323">
                  <c:v>42473</c:v>
                </c:pt>
                <c:pt idx="324">
                  <c:v>42474</c:v>
                </c:pt>
                <c:pt idx="325">
                  <c:v>42475</c:v>
                </c:pt>
                <c:pt idx="326">
                  <c:v>42478</c:v>
                </c:pt>
                <c:pt idx="327">
                  <c:v>42479</c:v>
                </c:pt>
                <c:pt idx="328">
                  <c:v>42480</c:v>
                </c:pt>
                <c:pt idx="329">
                  <c:v>42481</c:v>
                </c:pt>
                <c:pt idx="330">
                  <c:v>42482</c:v>
                </c:pt>
                <c:pt idx="331">
                  <c:v>42485</c:v>
                </c:pt>
                <c:pt idx="332">
                  <c:v>42486</c:v>
                </c:pt>
                <c:pt idx="333">
                  <c:v>42487</c:v>
                </c:pt>
                <c:pt idx="334">
                  <c:v>42488</c:v>
                </c:pt>
                <c:pt idx="335">
                  <c:v>42489</c:v>
                </c:pt>
                <c:pt idx="336">
                  <c:v>42492</c:v>
                </c:pt>
                <c:pt idx="337">
                  <c:v>42493</c:v>
                </c:pt>
                <c:pt idx="338">
                  <c:v>42494</c:v>
                </c:pt>
                <c:pt idx="339">
                  <c:v>42495</c:v>
                </c:pt>
                <c:pt idx="340">
                  <c:v>42496</c:v>
                </c:pt>
                <c:pt idx="341">
                  <c:v>42499</c:v>
                </c:pt>
                <c:pt idx="342">
                  <c:v>42500</c:v>
                </c:pt>
                <c:pt idx="343">
                  <c:v>42501</c:v>
                </c:pt>
                <c:pt idx="344">
                  <c:v>42502</c:v>
                </c:pt>
                <c:pt idx="345">
                  <c:v>42503</c:v>
                </c:pt>
                <c:pt idx="346">
                  <c:v>42506</c:v>
                </c:pt>
                <c:pt idx="347">
                  <c:v>42507</c:v>
                </c:pt>
                <c:pt idx="348">
                  <c:v>42508</c:v>
                </c:pt>
                <c:pt idx="349">
                  <c:v>42509</c:v>
                </c:pt>
                <c:pt idx="350">
                  <c:v>42510</c:v>
                </c:pt>
                <c:pt idx="351">
                  <c:v>42513</c:v>
                </c:pt>
                <c:pt idx="352">
                  <c:v>42514</c:v>
                </c:pt>
                <c:pt idx="353">
                  <c:v>42515</c:v>
                </c:pt>
                <c:pt idx="354">
                  <c:v>42516</c:v>
                </c:pt>
                <c:pt idx="355">
                  <c:v>42517</c:v>
                </c:pt>
                <c:pt idx="356">
                  <c:v>42521</c:v>
                </c:pt>
                <c:pt idx="357">
                  <c:v>42522</c:v>
                </c:pt>
                <c:pt idx="358">
                  <c:v>42523</c:v>
                </c:pt>
                <c:pt idx="359">
                  <c:v>42524</c:v>
                </c:pt>
                <c:pt idx="360">
                  <c:v>42527</c:v>
                </c:pt>
                <c:pt idx="361">
                  <c:v>42528</c:v>
                </c:pt>
                <c:pt idx="362">
                  <c:v>42529</c:v>
                </c:pt>
                <c:pt idx="363">
                  <c:v>42530</c:v>
                </c:pt>
                <c:pt idx="364">
                  <c:v>42531</c:v>
                </c:pt>
                <c:pt idx="365">
                  <c:v>42534</c:v>
                </c:pt>
                <c:pt idx="366">
                  <c:v>42535</c:v>
                </c:pt>
                <c:pt idx="367">
                  <c:v>42536</c:v>
                </c:pt>
                <c:pt idx="368">
                  <c:v>42537</c:v>
                </c:pt>
                <c:pt idx="369">
                  <c:v>42538</c:v>
                </c:pt>
                <c:pt idx="370">
                  <c:v>42541</c:v>
                </c:pt>
                <c:pt idx="371">
                  <c:v>42542</c:v>
                </c:pt>
                <c:pt idx="372">
                  <c:v>42543</c:v>
                </c:pt>
                <c:pt idx="373">
                  <c:v>42544</c:v>
                </c:pt>
                <c:pt idx="374">
                  <c:v>42545</c:v>
                </c:pt>
                <c:pt idx="375">
                  <c:v>42548</c:v>
                </c:pt>
                <c:pt idx="376">
                  <c:v>42549</c:v>
                </c:pt>
                <c:pt idx="377">
                  <c:v>42550</c:v>
                </c:pt>
                <c:pt idx="378">
                  <c:v>42551</c:v>
                </c:pt>
                <c:pt idx="379">
                  <c:v>42552</c:v>
                </c:pt>
                <c:pt idx="380">
                  <c:v>42556</c:v>
                </c:pt>
                <c:pt idx="381">
                  <c:v>42557</c:v>
                </c:pt>
                <c:pt idx="382">
                  <c:v>42558</c:v>
                </c:pt>
                <c:pt idx="383">
                  <c:v>42559</c:v>
                </c:pt>
                <c:pt idx="384">
                  <c:v>42562</c:v>
                </c:pt>
                <c:pt idx="385">
                  <c:v>42563</c:v>
                </c:pt>
                <c:pt idx="386">
                  <c:v>42564</c:v>
                </c:pt>
                <c:pt idx="387">
                  <c:v>42565</c:v>
                </c:pt>
                <c:pt idx="388">
                  <c:v>42566</c:v>
                </c:pt>
                <c:pt idx="389">
                  <c:v>42569</c:v>
                </c:pt>
                <c:pt idx="390">
                  <c:v>42570</c:v>
                </c:pt>
                <c:pt idx="391">
                  <c:v>42571</c:v>
                </c:pt>
                <c:pt idx="392">
                  <c:v>42572</c:v>
                </c:pt>
                <c:pt idx="393">
                  <c:v>42573</c:v>
                </c:pt>
                <c:pt idx="394">
                  <c:v>42576</c:v>
                </c:pt>
                <c:pt idx="395">
                  <c:v>42577</c:v>
                </c:pt>
                <c:pt idx="396">
                  <c:v>42578</c:v>
                </c:pt>
                <c:pt idx="397">
                  <c:v>42579</c:v>
                </c:pt>
                <c:pt idx="398">
                  <c:v>42580</c:v>
                </c:pt>
                <c:pt idx="399">
                  <c:v>42583</c:v>
                </c:pt>
                <c:pt idx="400">
                  <c:v>42584</c:v>
                </c:pt>
                <c:pt idx="401">
                  <c:v>42585</c:v>
                </c:pt>
                <c:pt idx="402">
                  <c:v>42586</c:v>
                </c:pt>
                <c:pt idx="403">
                  <c:v>42587</c:v>
                </c:pt>
                <c:pt idx="404">
                  <c:v>42590</c:v>
                </c:pt>
                <c:pt idx="405">
                  <c:v>42591</c:v>
                </c:pt>
                <c:pt idx="406">
                  <c:v>42592</c:v>
                </c:pt>
                <c:pt idx="407">
                  <c:v>42593</c:v>
                </c:pt>
                <c:pt idx="408">
                  <c:v>42594</c:v>
                </c:pt>
                <c:pt idx="409">
                  <c:v>42597</c:v>
                </c:pt>
                <c:pt idx="410">
                  <c:v>42598</c:v>
                </c:pt>
                <c:pt idx="411">
                  <c:v>42599</c:v>
                </c:pt>
                <c:pt idx="412">
                  <c:v>42600</c:v>
                </c:pt>
                <c:pt idx="413">
                  <c:v>42601</c:v>
                </c:pt>
                <c:pt idx="414">
                  <c:v>42604</c:v>
                </c:pt>
                <c:pt idx="415">
                  <c:v>42605</c:v>
                </c:pt>
                <c:pt idx="416">
                  <c:v>42606</c:v>
                </c:pt>
                <c:pt idx="417">
                  <c:v>42607</c:v>
                </c:pt>
                <c:pt idx="418">
                  <c:v>42608</c:v>
                </c:pt>
                <c:pt idx="419">
                  <c:v>42611</c:v>
                </c:pt>
                <c:pt idx="420">
                  <c:v>42612</c:v>
                </c:pt>
                <c:pt idx="421">
                  <c:v>42613</c:v>
                </c:pt>
                <c:pt idx="422">
                  <c:v>42614</c:v>
                </c:pt>
                <c:pt idx="423">
                  <c:v>42615</c:v>
                </c:pt>
                <c:pt idx="424">
                  <c:v>42619</c:v>
                </c:pt>
                <c:pt idx="425">
                  <c:v>42620</c:v>
                </c:pt>
                <c:pt idx="426">
                  <c:v>42621</c:v>
                </c:pt>
                <c:pt idx="427">
                  <c:v>42622</c:v>
                </c:pt>
                <c:pt idx="428">
                  <c:v>42625</c:v>
                </c:pt>
                <c:pt idx="429">
                  <c:v>42626</c:v>
                </c:pt>
                <c:pt idx="430">
                  <c:v>42627</c:v>
                </c:pt>
                <c:pt idx="431">
                  <c:v>42628</c:v>
                </c:pt>
                <c:pt idx="432">
                  <c:v>42629</c:v>
                </c:pt>
                <c:pt idx="433">
                  <c:v>42632</c:v>
                </c:pt>
                <c:pt idx="434">
                  <c:v>42633</c:v>
                </c:pt>
                <c:pt idx="435">
                  <c:v>42634</c:v>
                </c:pt>
                <c:pt idx="436">
                  <c:v>42635</c:v>
                </c:pt>
                <c:pt idx="437">
                  <c:v>42636</c:v>
                </c:pt>
                <c:pt idx="438">
                  <c:v>42639</c:v>
                </c:pt>
                <c:pt idx="439">
                  <c:v>42640</c:v>
                </c:pt>
                <c:pt idx="440">
                  <c:v>42641</c:v>
                </c:pt>
                <c:pt idx="441">
                  <c:v>42642</c:v>
                </c:pt>
                <c:pt idx="442">
                  <c:v>42643</c:v>
                </c:pt>
                <c:pt idx="443">
                  <c:v>42646</c:v>
                </c:pt>
                <c:pt idx="444">
                  <c:v>42647</c:v>
                </c:pt>
                <c:pt idx="445">
                  <c:v>42648</c:v>
                </c:pt>
                <c:pt idx="446">
                  <c:v>42649</c:v>
                </c:pt>
                <c:pt idx="447">
                  <c:v>42650</c:v>
                </c:pt>
                <c:pt idx="448">
                  <c:v>42654</c:v>
                </c:pt>
                <c:pt idx="449">
                  <c:v>42655</c:v>
                </c:pt>
                <c:pt idx="450">
                  <c:v>42656</c:v>
                </c:pt>
                <c:pt idx="451">
                  <c:v>42657</c:v>
                </c:pt>
                <c:pt idx="452">
                  <c:v>42660</c:v>
                </c:pt>
                <c:pt idx="453">
                  <c:v>42661</c:v>
                </c:pt>
                <c:pt idx="454">
                  <c:v>42662</c:v>
                </c:pt>
                <c:pt idx="455">
                  <c:v>42663</c:v>
                </c:pt>
                <c:pt idx="456">
                  <c:v>42664</c:v>
                </c:pt>
                <c:pt idx="457">
                  <c:v>42667</c:v>
                </c:pt>
                <c:pt idx="458">
                  <c:v>42668</c:v>
                </c:pt>
                <c:pt idx="459">
                  <c:v>42669</c:v>
                </c:pt>
                <c:pt idx="460">
                  <c:v>42670</c:v>
                </c:pt>
                <c:pt idx="461">
                  <c:v>42671</c:v>
                </c:pt>
                <c:pt idx="462">
                  <c:v>42674</c:v>
                </c:pt>
                <c:pt idx="463">
                  <c:v>42675</c:v>
                </c:pt>
                <c:pt idx="464">
                  <c:v>42676</c:v>
                </c:pt>
                <c:pt idx="465">
                  <c:v>42677</c:v>
                </c:pt>
                <c:pt idx="466">
                  <c:v>42678</c:v>
                </c:pt>
                <c:pt idx="467">
                  <c:v>42681</c:v>
                </c:pt>
                <c:pt idx="468">
                  <c:v>42682</c:v>
                </c:pt>
                <c:pt idx="469">
                  <c:v>42683</c:v>
                </c:pt>
                <c:pt idx="470">
                  <c:v>42684</c:v>
                </c:pt>
                <c:pt idx="471">
                  <c:v>42688</c:v>
                </c:pt>
                <c:pt idx="472">
                  <c:v>42689</c:v>
                </c:pt>
                <c:pt idx="473">
                  <c:v>42690</c:v>
                </c:pt>
                <c:pt idx="474">
                  <c:v>42691</c:v>
                </c:pt>
                <c:pt idx="475">
                  <c:v>42692</c:v>
                </c:pt>
                <c:pt idx="476">
                  <c:v>42695</c:v>
                </c:pt>
                <c:pt idx="477">
                  <c:v>42696</c:v>
                </c:pt>
                <c:pt idx="478">
                  <c:v>42697</c:v>
                </c:pt>
                <c:pt idx="479">
                  <c:v>42699</c:v>
                </c:pt>
                <c:pt idx="480">
                  <c:v>42702</c:v>
                </c:pt>
                <c:pt idx="481">
                  <c:v>42703</c:v>
                </c:pt>
                <c:pt idx="482">
                  <c:v>42704</c:v>
                </c:pt>
                <c:pt idx="483">
                  <c:v>42705</c:v>
                </c:pt>
                <c:pt idx="484">
                  <c:v>42706</c:v>
                </c:pt>
                <c:pt idx="485">
                  <c:v>42709</c:v>
                </c:pt>
                <c:pt idx="486">
                  <c:v>42710</c:v>
                </c:pt>
                <c:pt idx="487">
                  <c:v>42711</c:v>
                </c:pt>
                <c:pt idx="488">
                  <c:v>42712</c:v>
                </c:pt>
                <c:pt idx="489">
                  <c:v>42713</c:v>
                </c:pt>
                <c:pt idx="490">
                  <c:v>42716</c:v>
                </c:pt>
                <c:pt idx="491">
                  <c:v>42717</c:v>
                </c:pt>
                <c:pt idx="492">
                  <c:v>42718</c:v>
                </c:pt>
                <c:pt idx="493">
                  <c:v>42719</c:v>
                </c:pt>
                <c:pt idx="494">
                  <c:v>42720</c:v>
                </c:pt>
                <c:pt idx="495">
                  <c:v>42723</c:v>
                </c:pt>
                <c:pt idx="496">
                  <c:v>42724</c:v>
                </c:pt>
                <c:pt idx="497">
                  <c:v>42725</c:v>
                </c:pt>
                <c:pt idx="498">
                  <c:v>42726</c:v>
                </c:pt>
                <c:pt idx="499">
                  <c:v>42727</c:v>
                </c:pt>
                <c:pt idx="500">
                  <c:v>42731</c:v>
                </c:pt>
                <c:pt idx="501">
                  <c:v>42732</c:v>
                </c:pt>
                <c:pt idx="502">
                  <c:v>42733</c:v>
                </c:pt>
                <c:pt idx="503">
                  <c:v>42734</c:v>
                </c:pt>
                <c:pt idx="504">
                  <c:v>42738</c:v>
                </c:pt>
                <c:pt idx="505">
                  <c:v>42739</c:v>
                </c:pt>
                <c:pt idx="506">
                  <c:v>42740</c:v>
                </c:pt>
                <c:pt idx="507">
                  <c:v>42741</c:v>
                </c:pt>
                <c:pt idx="508">
                  <c:v>42744</c:v>
                </c:pt>
                <c:pt idx="509">
                  <c:v>42745</c:v>
                </c:pt>
                <c:pt idx="510">
                  <c:v>42746</c:v>
                </c:pt>
                <c:pt idx="511">
                  <c:v>42747</c:v>
                </c:pt>
                <c:pt idx="512">
                  <c:v>42748</c:v>
                </c:pt>
                <c:pt idx="513">
                  <c:v>42752</c:v>
                </c:pt>
                <c:pt idx="514">
                  <c:v>42753</c:v>
                </c:pt>
                <c:pt idx="515">
                  <c:v>42754</c:v>
                </c:pt>
                <c:pt idx="516">
                  <c:v>42755</c:v>
                </c:pt>
                <c:pt idx="517">
                  <c:v>42758</c:v>
                </c:pt>
                <c:pt idx="518">
                  <c:v>42759</c:v>
                </c:pt>
                <c:pt idx="519">
                  <c:v>42760</c:v>
                </c:pt>
                <c:pt idx="520">
                  <c:v>42761</c:v>
                </c:pt>
                <c:pt idx="521">
                  <c:v>42762</c:v>
                </c:pt>
                <c:pt idx="522">
                  <c:v>42765</c:v>
                </c:pt>
                <c:pt idx="523">
                  <c:v>42766</c:v>
                </c:pt>
                <c:pt idx="524">
                  <c:v>42767</c:v>
                </c:pt>
                <c:pt idx="525">
                  <c:v>42768</c:v>
                </c:pt>
                <c:pt idx="526">
                  <c:v>42769</c:v>
                </c:pt>
                <c:pt idx="527">
                  <c:v>42772</c:v>
                </c:pt>
                <c:pt idx="528">
                  <c:v>42773</c:v>
                </c:pt>
                <c:pt idx="529">
                  <c:v>42774</c:v>
                </c:pt>
                <c:pt idx="530">
                  <c:v>42775</c:v>
                </c:pt>
                <c:pt idx="531">
                  <c:v>42776</c:v>
                </c:pt>
                <c:pt idx="532">
                  <c:v>42779</c:v>
                </c:pt>
                <c:pt idx="533">
                  <c:v>42780</c:v>
                </c:pt>
                <c:pt idx="534">
                  <c:v>42781</c:v>
                </c:pt>
                <c:pt idx="535">
                  <c:v>42782</c:v>
                </c:pt>
                <c:pt idx="536">
                  <c:v>42783</c:v>
                </c:pt>
                <c:pt idx="537">
                  <c:v>42787</c:v>
                </c:pt>
                <c:pt idx="538">
                  <c:v>42788</c:v>
                </c:pt>
                <c:pt idx="539">
                  <c:v>42789</c:v>
                </c:pt>
                <c:pt idx="540">
                  <c:v>42790</c:v>
                </c:pt>
                <c:pt idx="541">
                  <c:v>42793</c:v>
                </c:pt>
                <c:pt idx="542">
                  <c:v>42794</c:v>
                </c:pt>
                <c:pt idx="543">
                  <c:v>42795</c:v>
                </c:pt>
                <c:pt idx="544">
                  <c:v>42796</c:v>
                </c:pt>
                <c:pt idx="545">
                  <c:v>42797</c:v>
                </c:pt>
                <c:pt idx="546">
                  <c:v>42800</c:v>
                </c:pt>
                <c:pt idx="547">
                  <c:v>42801</c:v>
                </c:pt>
                <c:pt idx="548">
                  <c:v>42802</c:v>
                </c:pt>
                <c:pt idx="549">
                  <c:v>42803</c:v>
                </c:pt>
                <c:pt idx="550">
                  <c:v>42804</c:v>
                </c:pt>
                <c:pt idx="551">
                  <c:v>42807</c:v>
                </c:pt>
                <c:pt idx="552">
                  <c:v>42808</c:v>
                </c:pt>
                <c:pt idx="553">
                  <c:v>42809</c:v>
                </c:pt>
                <c:pt idx="554">
                  <c:v>42810</c:v>
                </c:pt>
                <c:pt idx="555">
                  <c:v>42811</c:v>
                </c:pt>
                <c:pt idx="556">
                  <c:v>42814</c:v>
                </c:pt>
                <c:pt idx="557">
                  <c:v>42815</c:v>
                </c:pt>
                <c:pt idx="558">
                  <c:v>42816</c:v>
                </c:pt>
                <c:pt idx="559">
                  <c:v>42817</c:v>
                </c:pt>
                <c:pt idx="560">
                  <c:v>42818</c:v>
                </c:pt>
                <c:pt idx="561">
                  <c:v>42821</c:v>
                </c:pt>
                <c:pt idx="562">
                  <c:v>42822</c:v>
                </c:pt>
                <c:pt idx="563">
                  <c:v>42823</c:v>
                </c:pt>
                <c:pt idx="564">
                  <c:v>42824</c:v>
                </c:pt>
                <c:pt idx="565">
                  <c:v>42825</c:v>
                </c:pt>
                <c:pt idx="566">
                  <c:v>42828</c:v>
                </c:pt>
                <c:pt idx="567">
                  <c:v>42829</c:v>
                </c:pt>
                <c:pt idx="568">
                  <c:v>42830</c:v>
                </c:pt>
                <c:pt idx="569">
                  <c:v>42831</c:v>
                </c:pt>
                <c:pt idx="570">
                  <c:v>42832</c:v>
                </c:pt>
                <c:pt idx="571">
                  <c:v>42835</c:v>
                </c:pt>
                <c:pt idx="572">
                  <c:v>42836</c:v>
                </c:pt>
                <c:pt idx="573">
                  <c:v>42837</c:v>
                </c:pt>
                <c:pt idx="574">
                  <c:v>42838</c:v>
                </c:pt>
                <c:pt idx="575">
                  <c:v>42842</c:v>
                </c:pt>
                <c:pt idx="576">
                  <c:v>42843</c:v>
                </c:pt>
                <c:pt idx="577">
                  <c:v>42844</c:v>
                </c:pt>
                <c:pt idx="578">
                  <c:v>42845</c:v>
                </c:pt>
                <c:pt idx="579">
                  <c:v>42846</c:v>
                </c:pt>
                <c:pt idx="580">
                  <c:v>42849</c:v>
                </c:pt>
                <c:pt idx="581">
                  <c:v>42850</c:v>
                </c:pt>
                <c:pt idx="582">
                  <c:v>42851</c:v>
                </c:pt>
                <c:pt idx="583">
                  <c:v>42852</c:v>
                </c:pt>
                <c:pt idx="584">
                  <c:v>42853</c:v>
                </c:pt>
                <c:pt idx="585">
                  <c:v>42856</c:v>
                </c:pt>
                <c:pt idx="586">
                  <c:v>42857</c:v>
                </c:pt>
                <c:pt idx="587">
                  <c:v>42858</c:v>
                </c:pt>
                <c:pt idx="588">
                  <c:v>42859</c:v>
                </c:pt>
                <c:pt idx="589">
                  <c:v>42860</c:v>
                </c:pt>
                <c:pt idx="590">
                  <c:v>42863</c:v>
                </c:pt>
                <c:pt idx="591">
                  <c:v>42864</c:v>
                </c:pt>
                <c:pt idx="592">
                  <c:v>42865</c:v>
                </c:pt>
                <c:pt idx="593">
                  <c:v>42866</c:v>
                </c:pt>
                <c:pt idx="594">
                  <c:v>42867</c:v>
                </c:pt>
                <c:pt idx="595">
                  <c:v>42870</c:v>
                </c:pt>
                <c:pt idx="596">
                  <c:v>42871</c:v>
                </c:pt>
                <c:pt idx="597">
                  <c:v>42872</c:v>
                </c:pt>
                <c:pt idx="598">
                  <c:v>42873</c:v>
                </c:pt>
                <c:pt idx="599">
                  <c:v>42874</c:v>
                </c:pt>
                <c:pt idx="600">
                  <c:v>42877</c:v>
                </c:pt>
                <c:pt idx="601">
                  <c:v>42878</c:v>
                </c:pt>
                <c:pt idx="602">
                  <c:v>42879</c:v>
                </c:pt>
                <c:pt idx="603">
                  <c:v>42880</c:v>
                </c:pt>
                <c:pt idx="604">
                  <c:v>42881</c:v>
                </c:pt>
                <c:pt idx="605">
                  <c:v>42885</c:v>
                </c:pt>
                <c:pt idx="606">
                  <c:v>42886</c:v>
                </c:pt>
                <c:pt idx="607">
                  <c:v>42887</c:v>
                </c:pt>
                <c:pt idx="608">
                  <c:v>42888</c:v>
                </c:pt>
                <c:pt idx="609">
                  <c:v>42891</c:v>
                </c:pt>
                <c:pt idx="610">
                  <c:v>42892</c:v>
                </c:pt>
                <c:pt idx="611">
                  <c:v>42893</c:v>
                </c:pt>
                <c:pt idx="612">
                  <c:v>42894</c:v>
                </c:pt>
                <c:pt idx="613">
                  <c:v>42895</c:v>
                </c:pt>
                <c:pt idx="614">
                  <c:v>42898</c:v>
                </c:pt>
                <c:pt idx="615">
                  <c:v>42899</c:v>
                </c:pt>
                <c:pt idx="616">
                  <c:v>42900</c:v>
                </c:pt>
                <c:pt idx="617">
                  <c:v>42901</c:v>
                </c:pt>
                <c:pt idx="618">
                  <c:v>42902</c:v>
                </c:pt>
                <c:pt idx="619">
                  <c:v>42905</c:v>
                </c:pt>
                <c:pt idx="620">
                  <c:v>42906</c:v>
                </c:pt>
                <c:pt idx="621">
                  <c:v>42907</c:v>
                </c:pt>
                <c:pt idx="622">
                  <c:v>42908</c:v>
                </c:pt>
                <c:pt idx="623">
                  <c:v>42909</c:v>
                </c:pt>
                <c:pt idx="624">
                  <c:v>42912</c:v>
                </c:pt>
                <c:pt idx="625">
                  <c:v>42913</c:v>
                </c:pt>
                <c:pt idx="626">
                  <c:v>42914</c:v>
                </c:pt>
                <c:pt idx="627">
                  <c:v>42915</c:v>
                </c:pt>
                <c:pt idx="628">
                  <c:v>42916</c:v>
                </c:pt>
                <c:pt idx="629">
                  <c:v>42919</c:v>
                </c:pt>
                <c:pt idx="630">
                  <c:v>42921</c:v>
                </c:pt>
                <c:pt idx="631">
                  <c:v>42922</c:v>
                </c:pt>
                <c:pt idx="632">
                  <c:v>42923</c:v>
                </c:pt>
                <c:pt idx="633">
                  <c:v>42926</c:v>
                </c:pt>
                <c:pt idx="634">
                  <c:v>42927</c:v>
                </c:pt>
                <c:pt idx="635">
                  <c:v>42928</c:v>
                </c:pt>
                <c:pt idx="636">
                  <c:v>42929</c:v>
                </c:pt>
                <c:pt idx="637">
                  <c:v>42930</c:v>
                </c:pt>
                <c:pt idx="638">
                  <c:v>42933</c:v>
                </c:pt>
                <c:pt idx="639">
                  <c:v>42934</c:v>
                </c:pt>
                <c:pt idx="640">
                  <c:v>42935</c:v>
                </c:pt>
                <c:pt idx="641">
                  <c:v>42936</c:v>
                </c:pt>
                <c:pt idx="642">
                  <c:v>42937</c:v>
                </c:pt>
                <c:pt idx="643">
                  <c:v>42940</c:v>
                </c:pt>
                <c:pt idx="644">
                  <c:v>42941</c:v>
                </c:pt>
                <c:pt idx="645">
                  <c:v>42942</c:v>
                </c:pt>
                <c:pt idx="646">
                  <c:v>42943</c:v>
                </c:pt>
                <c:pt idx="647">
                  <c:v>42944</c:v>
                </c:pt>
                <c:pt idx="648">
                  <c:v>42947</c:v>
                </c:pt>
                <c:pt idx="649">
                  <c:v>42948</c:v>
                </c:pt>
                <c:pt idx="650">
                  <c:v>42949</c:v>
                </c:pt>
                <c:pt idx="651">
                  <c:v>42950</c:v>
                </c:pt>
                <c:pt idx="652">
                  <c:v>42951</c:v>
                </c:pt>
                <c:pt idx="653">
                  <c:v>42954</c:v>
                </c:pt>
                <c:pt idx="654">
                  <c:v>42955</c:v>
                </c:pt>
                <c:pt idx="655">
                  <c:v>42956</c:v>
                </c:pt>
                <c:pt idx="656">
                  <c:v>42957</c:v>
                </c:pt>
                <c:pt idx="657">
                  <c:v>42958</c:v>
                </c:pt>
                <c:pt idx="658">
                  <c:v>42961</c:v>
                </c:pt>
                <c:pt idx="659">
                  <c:v>42962</c:v>
                </c:pt>
                <c:pt idx="660">
                  <c:v>42963</c:v>
                </c:pt>
                <c:pt idx="661">
                  <c:v>42964</c:v>
                </c:pt>
                <c:pt idx="662">
                  <c:v>42965</c:v>
                </c:pt>
                <c:pt idx="663">
                  <c:v>42968</c:v>
                </c:pt>
                <c:pt idx="664">
                  <c:v>42969</c:v>
                </c:pt>
                <c:pt idx="665">
                  <c:v>42970</c:v>
                </c:pt>
                <c:pt idx="666">
                  <c:v>42971</c:v>
                </c:pt>
                <c:pt idx="667">
                  <c:v>42972</c:v>
                </c:pt>
                <c:pt idx="668">
                  <c:v>42975</c:v>
                </c:pt>
                <c:pt idx="669">
                  <c:v>42976</c:v>
                </c:pt>
                <c:pt idx="670">
                  <c:v>42977</c:v>
                </c:pt>
                <c:pt idx="671">
                  <c:v>42978</c:v>
                </c:pt>
                <c:pt idx="672">
                  <c:v>42979</c:v>
                </c:pt>
                <c:pt idx="673">
                  <c:v>42983</c:v>
                </c:pt>
                <c:pt idx="674">
                  <c:v>42984</c:v>
                </c:pt>
                <c:pt idx="675">
                  <c:v>42985</c:v>
                </c:pt>
                <c:pt idx="676">
                  <c:v>42986</c:v>
                </c:pt>
                <c:pt idx="677">
                  <c:v>42989</c:v>
                </c:pt>
                <c:pt idx="678">
                  <c:v>42990</c:v>
                </c:pt>
                <c:pt idx="679">
                  <c:v>42991</c:v>
                </c:pt>
                <c:pt idx="680">
                  <c:v>42992</c:v>
                </c:pt>
                <c:pt idx="681">
                  <c:v>42993</c:v>
                </c:pt>
                <c:pt idx="682">
                  <c:v>42996</c:v>
                </c:pt>
                <c:pt idx="683">
                  <c:v>42997</c:v>
                </c:pt>
                <c:pt idx="684">
                  <c:v>42998</c:v>
                </c:pt>
                <c:pt idx="685">
                  <c:v>42999</c:v>
                </c:pt>
                <c:pt idx="686">
                  <c:v>43000</c:v>
                </c:pt>
                <c:pt idx="687">
                  <c:v>43003</c:v>
                </c:pt>
                <c:pt idx="688">
                  <c:v>43004</c:v>
                </c:pt>
                <c:pt idx="689">
                  <c:v>43005</c:v>
                </c:pt>
                <c:pt idx="690">
                  <c:v>43006</c:v>
                </c:pt>
                <c:pt idx="691">
                  <c:v>43007</c:v>
                </c:pt>
                <c:pt idx="692">
                  <c:v>43010</c:v>
                </c:pt>
                <c:pt idx="693">
                  <c:v>43011</c:v>
                </c:pt>
                <c:pt idx="694">
                  <c:v>43012</c:v>
                </c:pt>
                <c:pt idx="695">
                  <c:v>43013</c:v>
                </c:pt>
                <c:pt idx="696">
                  <c:v>43014</c:v>
                </c:pt>
                <c:pt idx="697">
                  <c:v>43017</c:v>
                </c:pt>
                <c:pt idx="698">
                  <c:v>43018</c:v>
                </c:pt>
                <c:pt idx="699">
                  <c:v>43019</c:v>
                </c:pt>
                <c:pt idx="700">
                  <c:v>43020</c:v>
                </c:pt>
                <c:pt idx="701">
                  <c:v>43021</c:v>
                </c:pt>
                <c:pt idx="702">
                  <c:v>43024</c:v>
                </c:pt>
                <c:pt idx="703">
                  <c:v>43025</c:v>
                </c:pt>
                <c:pt idx="704">
                  <c:v>43026</c:v>
                </c:pt>
                <c:pt idx="705">
                  <c:v>43027</c:v>
                </c:pt>
                <c:pt idx="706">
                  <c:v>43028</c:v>
                </c:pt>
                <c:pt idx="707">
                  <c:v>43031</c:v>
                </c:pt>
                <c:pt idx="708">
                  <c:v>43032</c:v>
                </c:pt>
                <c:pt idx="709">
                  <c:v>43033</c:v>
                </c:pt>
                <c:pt idx="710">
                  <c:v>43034</c:v>
                </c:pt>
                <c:pt idx="711">
                  <c:v>43035</c:v>
                </c:pt>
                <c:pt idx="712">
                  <c:v>43038</c:v>
                </c:pt>
                <c:pt idx="713">
                  <c:v>43039</c:v>
                </c:pt>
                <c:pt idx="714">
                  <c:v>43040</c:v>
                </c:pt>
                <c:pt idx="715">
                  <c:v>43041</c:v>
                </c:pt>
                <c:pt idx="716">
                  <c:v>43042</c:v>
                </c:pt>
                <c:pt idx="717">
                  <c:v>43045</c:v>
                </c:pt>
                <c:pt idx="718">
                  <c:v>43046</c:v>
                </c:pt>
                <c:pt idx="719">
                  <c:v>43047</c:v>
                </c:pt>
                <c:pt idx="720">
                  <c:v>43048</c:v>
                </c:pt>
                <c:pt idx="721">
                  <c:v>43049</c:v>
                </c:pt>
                <c:pt idx="722">
                  <c:v>43052</c:v>
                </c:pt>
                <c:pt idx="723">
                  <c:v>43053</c:v>
                </c:pt>
                <c:pt idx="724">
                  <c:v>43054</c:v>
                </c:pt>
                <c:pt idx="725">
                  <c:v>43055</c:v>
                </c:pt>
                <c:pt idx="726">
                  <c:v>43056</c:v>
                </c:pt>
                <c:pt idx="727">
                  <c:v>43059</c:v>
                </c:pt>
                <c:pt idx="728">
                  <c:v>43060</c:v>
                </c:pt>
                <c:pt idx="729">
                  <c:v>43061</c:v>
                </c:pt>
                <c:pt idx="730">
                  <c:v>43063</c:v>
                </c:pt>
                <c:pt idx="731">
                  <c:v>43066</c:v>
                </c:pt>
                <c:pt idx="732">
                  <c:v>43067</c:v>
                </c:pt>
                <c:pt idx="733">
                  <c:v>43068</c:v>
                </c:pt>
                <c:pt idx="734">
                  <c:v>43069</c:v>
                </c:pt>
                <c:pt idx="735">
                  <c:v>43070</c:v>
                </c:pt>
                <c:pt idx="736">
                  <c:v>43073</c:v>
                </c:pt>
                <c:pt idx="737">
                  <c:v>43074</c:v>
                </c:pt>
                <c:pt idx="738">
                  <c:v>43075</c:v>
                </c:pt>
                <c:pt idx="739">
                  <c:v>43076</c:v>
                </c:pt>
                <c:pt idx="740">
                  <c:v>43077</c:v>
                </c:pt>
                <c:pt idx="741">
                  <c:v>43080</c:v>
                </c:pt>
                <c:pt idx="742">
                  <c:v>43081</c:v>
                </c:pt>
                <c:pt idx="743">
                  <c:v>43082</c:v>
                </c:pt>
                <c:pt idx="744">
                  <c:v>43083</c:v>
                </c:pt>
                <c:pt idx="745">
                  <c:v>43084</c:v>
                </c:pt>
                <c:pt idx="746">
                  <c:v>43087</c:v>
                </c:pt>
                <c:pt idx="747">
                  <c:v>43088</c:v>
                </c:pt>
                <c:pt idx="748">
                  <c:v>43089</c:v>
                </c:pt>
                <c:pt idx="749">
                  <c:v>43090</c:v>
                </c:pt>
                <c:pt idx="750">
                  <c:v>43091</c:v>
                </c:pt>
                <c:pt idx="751">
                  <c:v>43095</c:v>
                </c:pt>
                <c:pt idx="752">
                  <c:v>43096</c:v>
                </c:pt>
                <c:pt idx="753">
                  <c:v>43097</c:v>
                </c:pt>
                <c:pt idx="754">
                  <c:v>43098</c:v>
                </c:pt>
                <c:pt idx="755">
                  <c:v>43102</c:v>
                </c:pt>
                <c:pt idx="756">
                  <c:v>43103</c:v>
                </c:pt>
                <c:pt idx="757">
                  <c:v>43104</c:v>
                </c:pt>
                <c:pt idx="758">
                  <c:v>43105</c:v>
                </c:pt>
                <c:pt idx="759">
                  <c:v>43108</c:v>
                </c:pt>
                <c:pt idx="760">
                  <c:v>43109</c:v>
                </c:pt>
                <c:pt idx="761">
                  <c:v>43110</c:v>
                </c:pt>
                <c:pt idx="762">
                  <c:v>43111</c:v>
                </c:pt>
                <c:pt idx="763">
                  <c:v>43112</c:v>
                </c:pt>
                <c:pt idx="764">
                  <c:v>43116</c:v>
                </c:pt>
                <c:pt idx="765">
                  <c:v>43117</c:v>
                </c:pt>
                <c:pt idx="766">
                  <c:v>43118</c:v>
                </c:pt>
                <c:pt idx="767">
                  <c:v>43119</c:v>
                </c:pt>
                <c:pt idx="768">
                  <c:v>43122</c:v>
                </c:pt>
                <c:pt idx="769">
                  <c:v>43123</c:v>
                </c:pt>
                <c:pt idx="770">
                  <c:v>43124</c:v>
                </c:pt>
                <c:pt idx="771">
                  <c:v>43125</c:v>
                </c:pt>
                <c:pt idx="772">
                  <c:v>43126</c:v>
                </c:pt>
                <c:pt idx="773">
                  <c:v>43129</c:v>
                </c:pt>
                <c:pt idx="774">
                  <c:v>43130</c:v>
                </c:pt>
                <c:pt idx="775">
                  <c:v>43131</c:v>
                </c:pt>
                <c:pt idx="776">
                  <c:v>43132</c:v>
                </c:pt>
                <c:pt idx="777">
                  <c:v>43133</c:v>
                </c:pt>
                <c:pt idx="778">
                  <c:v>43136</c:v>
                </c:pt>
                <c:pt idx="779">
                  <c:v>43137</c:v>
                </c:pt>
                <c:pt idx="780">
                  <c:v>43138</c:v>
                </c:pt>
                <c:pt idx="781">
                  <c:v>43139</c:v>
                </c:pt>
                <c:pt idx="782">
                  <c:v>43140</c:v>
                </c:pt>
                <c:pt idx="783">
                  <c:v>43143</c:v>
                </c:pt>
                <c:pt idx="784">
                  <c:v>43144</c:v>
                </c:pt>
                <c:pt idx="785">
                  <c:v>43145</c:v>
                </c:pt>
                <c:pt idx="786">
                  <c:v>43146</c:v>
                </c:pt>
                <c:pt idx="787">
                  <c:v>43147</c:v>
                </c:pt>
                <c:pt idx="788">
                  <c:v>43151</c:v>
                </c:pt>
                <c:pt idx="789">
                  <c:v>43152</c:v>
                </c:pt>
                <c:pt idx="790">
                  <c:v>43153</c:v>
                </c:pt>
                <c:pt idx="791">
                  <c:v>43154</c:v>
                </c:pt>
                <c:pt idx="792">
                  <c:v>43157</c:v>
                </c:pt>
                <c:pt idx="793">
                  <c:v>43158</c:v>
                </c:pt>
                <c:pt idx="794">
                  <c:v>43159</c:v>
                </c:pt>
                <c:pt idx="795">
                  <c:v>43160</c:v>
                </c:pt>
                <c:pt idx="796">
                  <c:v>43161</c:v>
                </c:pt>
                <c:pt idx="797">
                  <c:v>43164</c:v>
                </c:pt>
                <c:pt idx="798">
                  <c:v>43165</c:v>
                </c:pt>
                <c:pt idx="799">
                  <c:v>43166</c:v>
                </c:pt>
                <c:pt idx="800">
                  <c:v>43167</c:v>
                </c:pt>
                <c:pt idx="801">
                  <c:v>43168</c:v>
                </c:pt>
                <c:pt idx="802">
                  <c:v>43171</c:v>
                </c:pt>
                <c:pt idx="803">
                  <c:v>43172</c:v>
                </c:pt>
                <c:pt idx="804">
                  <c:v>43173</c:v>
                </c:pt>
                <c:pt idx="805">
                  <c:v>43174</c:v>
                </c:pt>
                <c:pt idx="806">
                  <c:v>43175</c:v>
                </c:pt>
                <c:pt idx="807">
                  <c:v>43178</c:v>
                </c:pt>
                <c:pt idx="808">
                  <c:v>43179</c:v>
                </c:pt>
                <c:pt idx="809">
                  <c:v>43180</c:v>
                </c:pt>
                <c:pt idx="810">
                  <c:v>43181</c:v>
                </c:pt>
                <c:pt idx="811">
                  <c:v>43182</c:v>
                </c:pt>
                <c:pt idx="812">
                  <c:v>43185</c:v>
                </c:pt>
                <c:pt idx="813">
                  <c:v>43186</c:v>
                </c:pt>
                <c:pt idx="814">
                  <c:v>43187</c:v>
                </c:pt>
                <c:pt idx="815">
                  <c:v>43188</c:v>
                </c:pt>
                <c:pt idx="816">
                  <c:v>43192</c:v>
                </c:pt>
                <c:pt idx="817">
                  <c:v>43193</c:v>
                </c:pt>
                <c:pt idx="818">
                  <c:v>43194</c:v>
                </c:pt>
                <c:pt idx="819">
                  <c:v>43195</c:v>
                </c:pt>
                <c:pt idx="820">
                  <c:v>43196</c:v>
                </c:pt>
                <c:pt idx="821">
                  <c:v>43199</c:v>
                </c:pt>
                <c:pt idx="822">
                  <c:v>43200</c:v>
                </c:pt>
                <c:pt idx="823">
                  <c:v>43201</c:v>
                </c:pt>
                <c:pt idx="824">
                  <c:v>43202</c:v>
                </c:pt>
                <c:pt idx="825">
                  <c:v>43203</c:v>
                </c:pt>
                <c:pt idx="826">
                  <c:v>43206</c:v>
                </c:pt>
                <c:pt idx="827">
                  <c:v>43207</c:v>
                </c:pt>
                <c:pt idx="828">
                  <c:v>43209</c:v>
                </c:pt>
                <c:pt idx="829">
                  <c:v>43210</c:v>
                </c:pt>
                <c:pt idx="830">
                  <c:v>43213</c:v>
                </c:pt>
                <c:pt idx="831">
                  <c:v>43214</c:v>
                </c:pt>
                <c:pt idx="832">
                  <c:v>43215</c:v>
                </c:pt>
                <c:pt idx="833">
                  <c:v>43216</c:v>
                </c:pt>
                <c:pt idx="834">
                  <c:v>43217</c:v>
                </c:pt>
                <c:pt idx="835">
                  <c:v>43220</c:v>
                </c:pt>
                <c:pt idx="836">
                  <c:v>43221</c:v>
                </c:pt>
                <c:pt idx="837">
                  <c:v>43222</c:v>
                </c:pt>
                <c:pt idx="838">
                  <c:v>43223</c:v>
                </c:pt>
                <c:pt idx="839">
                  <c:v>43224</c:v>
                </c:pt>
                <c:pt idx="840">
                  <c:v>43227</c:v>
                </c:pt>
                <c:pt idx="841">
                  <c:v>43228</c:v>
                </c:pt>
                <c:pt idx="842">
                  <c:v>43229</c:v>
                </c:pt>
                <c:pt idx="843">
                  <c:v>43230</c:v>
                </c:pt>
                <c:pt idx="844">
                  <c:v>43231</c:v>
                </c:pt>
                <c:pt idx="845">
                  <c:v>43234</c:v>
                </c:pt>
                <c:pt idx="846">
                  <c:v>43235</c:v>
                </c:pt>
                <c:pt idx="847">
                  <c:v>43236</c:v>
                </c:pt>
                <c:pt idx="848">
                  <c:v>43237</c:v>
                </c:pt>
                <c:pt idx="849">
                  <c:v>43238</c:v>
                </c:pt>
                <c:pt idx="850">
                  <c:v>43241</c:v>
                </c:pt>
                <c:pt idx="851">
                  <c:v>43242</c:v>
                </c:pt>
                <c:pt idx="852">
                  <c:v>43243</c:v>
                </c:pt>
                <c:pt idx="853">
                  <c:v>43244</c:v>
                </c:pt>
                <c:pt idx="854">
                  <c:v>43245</c:v>
                </c:pt>
                <c:pt idx="855">
                  <c:v>43249</c:v>
                </c:pt>
                <c:pt idx="856">
                  <c:v>43250</c:v>
                </c:pt>
                <c:pt idx="857">
                  <c:v>43251</c:v>
                </c:pt>
                <c:pt idx="858">
                  <c:v>43252</c:v>
                </c:pt>
                <c:pt idx="859">
                  <c:v>43255</c:v>
                </c:pt>
                <c:pt idx="860">
                  <c:v>43256</c:v>
                </c:pt>
                <c:pt idx="861">
                  <c:v>43257</c:v>
                </c:pt>
                <c:pt idx="862">
                  <c:v>43258</c:v>
                </c:pt>
                <c:pt idx="863">
                  <c:v>43259</c:v>
                </c:pt>
                <c:pt idx="864">
                  <c:v>43262</c:v>
                </c:pt>
                <c:pt idx="865">
                  <c:v>43263</c:v>
                </c:pt>
                <c:pt idx="866">
                  <c:v>43264</c:v>
                </c:pt>
                <c:pt idx="867">
                  <c:v>43265</c:v>
                </c:pt>
                <c:pt idx="868">
                  <c:v>43266</c:v>
                </c:pt>
                <c:pt idx="869">
                  <c:v>43269</c:v>
                </c:pt>
                <c:pt idx="870">
                  <c:v>43270</c:v>
                </c:pt>
                <c:pt idx="871">
                  <c:v>43271</c:v>
                </c:pt>
                <c:pt idx="872">
                  <c:v>43272</c:v>
                </c:pt>
                <c:pt idx="873">
                  <c:v>43273</c:v>
                </c:pt>
                <c:pt idx="874">
                  <c:v>43276</c:v>
                </c:pt>
                <c:pt idx="875">
                  <c:v>43277</c:v>
                </c:pt>
                <c:pt idx="876">
                  <c:v>43278</c:v>
                </c:pt>
                <c:pt idx="877">
                  <c:v>43279</c:v>
                </c:pt>
                <c:pt idx="878">
                  <c:v>43280</c:v>
                </c:pt>
                <c:pt idx="879">
                  <c:v>43283</c:v>
                </c:pt>
                <c:pt idx="880">
                  <c:v>43284</c:v>
                </c:pt>
                <c:pt idx="881">
                  <c:v>43286</c:v>
                </c:pt>
                <c:pt idx="882">
                  <c:v>43287</c:v>
                </c:pt>
                <c:pt idx="883">
                  <c:v>43290</c:v>
                </c:pt>
                <c:pt idx="884">
                  <c:v>43291</c:v>
                </c:pt>
                <c:pt idx="885">
                  <c:v>43292</c:v>
                </c:pt>
                <c:pt idx="886">
                  <c:v>43293</c:v>
                </c:pt>
                <c:pt idx="887">
                  <c:v>43294</c:v>
                </c:pt>
                <c:pt idx="888">
                  <c:v>43297</c:v>
                </c:pt>
                <c:pt idx="889">
                  <c:v>43298</c:v>
                </c:pt>
                <c:pt idx="890">
                  <c:v>43299</c:v>
                </c:pt>
                <c:pt idx="891">
                  <c:v>43300</c:v>
                </c:pt>
                <c:pt idx="892">
                  <c:v>43301</c:v>
                </c:pt>
                <c:pt idx="893">
                  <c:v>43304</c:v>
                </c:pt>
                <c:pt idx="894">
                  <c:v>43305</c:v>
                </c:pt>
                <c:pt idx="895">
                  <c:v>43306</c:v>
                </c:pt>
                <c:pt idx="896">
                  <c:v>43307</c:v>
                </c:pt>
                <c:pt idx="897">
                  <c:v>43308</c:v>
                </c:pt>
                <c:pt idx="898">
                  <c:v>43311</c:v>
                </c:pt>
                <c:pt idx="899">
                  <c:v>43312</c:v>
                </c:pt>
                <c:pt idx="900">
                  <c:v>43313</c:v>
                </c:pt>
                <c:pt idx="901">
                  <c:v>43314</c:v>
                </c:pt>
                <c:pt idx="902">
                  <c:v>43315</c:v>
                </c:pt>
                <c:pt idx="903">
                  <c:v>43318</c:v>
                </c:pt>
                <c:pt idx="904">
                  <c:v>43319</c:v>
                </c:pt>
                <c:pt idx="905">
                  <c:v>43320</c:v>
                </c:pt>
                <c:pt idx="906">
                  <c:v>43321</c:v>
                </c:pt>
                <c:pt idx="907">
                  <c:v>43322</c:v>
                </c:pt>
                <c:pt idx="908">
                  <c:v>43325</c:v>
                </c:pt>
                <c:pt idx="909">
                  <c:v>43326</c:v>
                </c:pt>
                <c:pt idx="910">
                  <c:v>43327</c:v>
                </c:pt>
                <c:pt idx="911">
                  <c:v>43328</c:v>
                </c:pt>
                <c:pt idx="912">
                  <c:v>43329</c:v>
                </c:pt>
                <c:pt idx="913">
                  <c:v>43332</c:v>
                </c:pt>
                <c:pt idx="914">
                  <c:v>43333</c:v>
                </c:pt>
                <c:pt idx="915">
                  <c:v>43334</c:v>
                </c:pt>
                <c:pt idx="916">
                  <c:v>43335</c:v>
                </c:pt>
                <c:pt idx="917">
                  <c:v>43336</c:v>
                </c:pt>
                <c:pt idx="918">
                  <c:v>43339</c:v>
                </c:pt>
                <c:pt idx="919">
                  <c:v>43340</c:v>
                </c:pt>
                <c:pt idx="920">
                  <c:v>43341</c:v>
                </c:pt>
                <c:pt idx="921">
                  <c:v>43342</c:v>
                </c:pt>
                <c:pt idx="922">
                  <c:v>43343</c:v>
                </c:pt>
                <c:pt idx="923">
                  <c:v>43347</c:v>
                </c:pt>
                <c:pt idx="924">
                  <c:v>43348</c:v>
                </c:pt>
                <c:pt idx="925">
                  <c:v>43349</c:v>
                </c:pt>
                <c:pt idx="926">
                  <c:v>43350</c:v>
                </c:pt>
                <c:pt idx="927">
                  <c:v>43353</c:v>
                </c:pt>
                <c:pt idx="928">
                  <c:v>43354</c:v>
                </c:pt>
                <c:pt idx="929">
                  <c:v>43355</c:v>
                </c:pt>
                <c:pt idx="930">
                  <c:v>43356</c:v>
                </c:pt>
                <c:pt idx="931">
                  <c:v>43357</c:v>
                </c:pt>
                <c:pt idx="932">
                  <c:v>43360</c:v>
                </c:pt>
                <c:pt idx="933">
                  <c:v>43361</c:v>
                </c:pt>
                <c:pt idx="934">
                  <c:v>43362</c:v>
                </c:pt>
                <c:pt idx="935">
                  <c:v>43363</c:v>
                </c:pt>
                <c:pt idx="936">
                  <c:v>43364</c:v>
                </c:pt>
                <c:pt idx="937">
                  <c:v>43367</c:v>
                </c:pt>
                <c:pt idx="938">
                  <c:v>43368</c:v>
                </c:pt>
                <c:pt idx="939">
                  <c:v>43369</c:v>
                </c:pt>
                <c:pt idx="940">
                  <c:v>43370</c:v>
                </c:pt>
                <c:pt idx="941">
                  <c:v>43371</c:v>
                </c:pt>
                <c:pt idx="942">
                  <c:v>43374</c:v>
                </c:pt>
                <c:pt idx="943">
                  <c:v>43375</c:v>
                </c:pt>
                <c:pt idx="944">
                  <c:v>43376</c:v>
                </c:pt>
                <c:pt idx="945">
                  <c:v>43377</c:v>
                </c:pt>
                <c:pt idx="946">
                  <c:v>43378</c:v>
                </c:pt>
                <c:pt idx="947">
                  <c:v>43381</c:v>
                </c:pt>
                <c:pt idx="948">
                  <c:v>43382</c:v>
                </c:pt>
                <c:pt idx="949">
                  <c:v>43383</c:v>
                </c:pt>
                <c:pt idx="950">
                  <c:v>43384</c:v>
                </c:pt>
                <c:pt idx="951">
                  <c:v>43385</c:v>
                </c:pt>
                <c:pt idx="952">
                  <c:v>43388</c:v>
                </c:pt>
                <c:pt idx="953">
                  <c:v>43389</c:v>
                </c:pt>
                <c:pt idx="954">
                  <c:v>43390</c:v>
                </c:pt>
                <c:pt idx="955">
                  <c:v>43391</c:v>
                </c:pt>
                <c:pt idx="956">
                  <c:v>43392</c:v>
                </c:pt>
                <c:pt idx="957">
                  <c:v>43395</c:v>
                </c:pt>
                <c:pt idx="958">
                  <c:v>43396</c:v>
                </c:pt>
                <c:pt idx="959">
                  <c:v>43397</c:v>
                </c:pt>
                <c:pt idx="960">
                  <c:v>43398</c:v>
                </c:pt>
                <c:pt idx="961">
                  <c:v>43399</c:v>
                </c:pt>
                <c:pt idx="962">
                  <c:v>43402</c:v>
                </c:pt>
                <c:pt idx="963">
                  <c:v>43403</c:v>
                </c:pt>
                <c:pt idx="964">
                  <c:v>43404</c:v>
                </c:pt>
                <c:pt idx="965">
                  <c:v>43405</c:v>
                </c:pt>
                <c:pt idx="966">
                  <c:v>43406</c:v>
                </c:pt>
                <c:pt idx="967">
                  <c:v>43409</c:v>
                </c:pt>
                <c:pt idx="968">
                  <c:v>43410</c:v>
                </c:pt>
                <c:pt idx="969">
                  <c:v>43411</c:v>
                </c:pt>
                <c:pt idx="970">
                  <c:v>43412</c:v>
                </c:pt>
                <c:pt idx="971">
                  <c:v>43413</c:v>
                </c:pt>
                <c:pt idx="972">
                  <c:v>43416</c:v>
                </c:pt>
                <c:pt idx="973">
                  <c:v>43417</c:v>
                </c:pt>
                <c:pt idx="974">
                  <c:v>43418</c:v>
                </c:pt>
                <c:pt idx="975">
                  <c:v>43419</c:v>
                </c:pt>
                <c:pt idx="976">
                  <c:v>43420</c:v>
                </c:pt>
                <c:pt idx="977">
                  <c:v>43423</c:v>
                </c:pt>
                <c:pt idx="978">
                  <c:v>43424</c:v>
                </c:pt>
                <c:pt idx="979">
                  <c:v>43425</c:v>
                </c:pt>
                <c:pt idx="980">
                  <c:v>43427</c:v>
                </c:pt>
                <c:pt idx="981">
                  <c:v>43430</c:v>
                </c:pt>
                <c:pt idx="982">
                  <c:v>43431</c:v>
                </c:pt>
                <c:pt idx="983">
                  <c:v>43432</c:v>
                </c:pt>
                <c:pt idx="984">
                  <c:v>43433</c:v>
                </c:pt>
                <c:pt idx="985">
                  <c:v>43434</c:v>
                </c:pt>
                <c:pt idx="986">
                  <c:v>43437</c:v>
                </c:pt>
                <c:pt idx="987">
                  <c:v>43438</c:v>
                </c:pt>
                <c:pt idx="988">
                  <c:v>43440</c:v>
                </c:pt>
                <c:pt idx="989">
                  <c:v>43441</c:v>
                </c:pt>
                <c:pt idx="990">
                  <c:v>43444</c:v>
                </c:pt>
                <c:pt idx="991">
                  <c:v>43445</c:v>
                </c:pt>
                <c:pt idx="992">
                  <c:v>43446</c:v>
                </c:pt>
                <c:pt idx="993">
                  <c:v>43447</c:v>
                </c:pt>
                <c:pt idx="994">
                  <c:v>43448</c:v>
                </c:pt>
                <c:pt idx="995">
                  <c:v>43451</c:v>
                </c:pt>
                <c:pt idx="996">
                  <c:v>43452</c:v>
                </c:pt>
                <c:pt idx="997">
                  <c:v>43453</c:v>
                </c:pt>
                <c:pt idx="998">
                  <c:v>43454</c:v>
                </c:pt>
                <c:pt idx="999">
                  <c:v>43455</c:v>
                </c:pt>
                <c:pt idx="1000">
                  <c:v>43458</c:v>
                </c:pt>
                <c:pt idx="1001">
                  <c:v>43460</c:v>
                </c:pt>
                <c:pt idx="1002">
                  <c:v>43461</c:v>
                </c:pt>
                <c:pt idx="1003">
                  <c:v>43462</c:v>
                </c:pt>
                <c:pt idx="1004">
                  <c:v>43465</c:v>
                </c:pt>
                <c:pt idx="1005">
                  <c:v>43467</c:v>
                </c:pt>
                <c:pt idx="1006">
                  <c:v>43468</c:v>
                </c:pt>
                <c:pt idx="1007">
                  <c:v>43469</c:v>
                </c:pt>
                <c:pt idx="1008">
                  <c:v>43472</c:v>
                </c:pt>
                <c:pt idx="1009">
                  <c:v>43473</c:v>
                </c:pt>
                <c:pt idx="1010">
                  <c:v>43474</c:v>
                </c:pt>
                <c:pt idx="1011">
                  <c:v>43475</c:v>
                </c:pt>
                <c:pt idx="1012">
                  <c:v>43476</c:v>
                </c:pt>
                <c:pt idx="1013">
                  <c:v>43479</c:v>
                </c:pt>
                <c:pt idx="1014">
                  <c:v>43480</c:v>
                </c:pt>
                <c:pt idx="1015">
                  <c:v>43481</c:v>
                </c:pt>
                <c:pt idx="1016">
                  <c:v>43482</c:v>
                </c:pt>
                <c:pt idx="1017">
                  <c:v>43483</c:v>
                </c:pt>
                <c:pt idx="1018">
                  <c:v>43487</c:v>
                </c:pt>
                <c:pt idx="1019">
                  <c:v>43488</c:v>
                </c:pt>
                <c:pt idx="1020">
                  <c:v>43489</c:v>
                </c:pt>
                <c:pt idx="1021">
                  <c:v>43490</c:v>
                </c:pt>
              </c:numCache>
            </c:numRef>
          </c:cat>
          <c:val>
            <c:numRef>
              <c:f>'DX-Y.NYB'!$B$2:$B$1023</c:f>
              <c:numCache>
                <c:formatCode>General</c:formatCode>
                <c:ptCount val="1022"/>
                <c:pt idx="0">
                  <c:v>91.080001999999993</c:v>
                </c:pt>
                <c:pt idx="1">
                  <c:v>91.379997000000003</c:v>
                </c:pt>
                <c:pt idx="2">
                  <c:v>91.5</c:v>
                </c:pt>
                <c:pt idx="3">
                  <c:v>91.889999000000003</c:v>
                </c:pt>
                <c:pt idx="4">
                  <c:v>92.370002999999997</c:v>
                </c:pt>
                <c:pt idx="5">
                  <c:v>91.940002000000007</c:v>
                </c:pt>
                <c:pt idx="6">
                  <c:v>91.980002999999996</c:v>
                </c:pt>
                <c:pt idx="7">
                  <c:v>92.309997999999993</c:v>
                </c:pt>
                <c:pt idx="8">
                  <c:v>92.160004000000001</c:v>
                </c:pt>
                <c:pt idx="9">
                  <c:v>92.349997999999999</c:v>
                </c:pt>
                <c:pt idx="10">
                  <c:v>92.519997000000004</c:v>
                </c:pt>
                <c:pt idx="11">
                  <c:v>93.050003000000004</c:v>
                </c:pt>
                <c:pt idx="12">
                  <c:v>92.900002000000001</c:v>
                </c:pt>
                <c:pt idx="13">
                  <c:v>94.239998</c:v>
                </c:pt>
                <c:pt idx="14">
                  <c:v>95</c:v>
                </c:pt>
                <c:pt idx="15">
                  <c:v>94.800003000000004</c:v>
                </c:pt>
                <c:pt idx="16">
                  <c:v>94.019997000000004</c:v>
                </c:pt>
                <c:pt idx="17">
                  <c:v>94.470000999999996</c:v>
                </c:pt>
                <c:pt idx="18">
                  <c:v>94.779999000000004</c:v>
                </c:pt>
                <c:pt idx="19">
                  <c:v>94.800003000000004</c:v>
                </c:pt>
                <c:pt idx="20">
                  <c:v>94.5</c:v>
                </c:pt>
                <c:pt idx="21">
                  <c:v>93.599997999999999</c:v>
                </c:pt>
                <c:pt idx="22">
                  <c:v>94.400002000000001</c:v>
                </c:pt>
                <c:pt idx="23">
                  <c:v>93.57</c:v>
                </c:pt>
                <c:pt idx="24">
                  <c:v>94.699996999999996</c:v>
                </c:pt>
                <c:pt idx="25">
                  <c:v>94.449996999999996</c:v>
                </c:pt>
                <c:pt idx="26">
                  <c:v>94.760002</c:v>
                </c:pt>
                <c:pt idx="27">
                  <c:v>94.989998</c:v>
                </c:pt>
                <c:pt idx="28">
                  <c:v>94.089995999999999</c:v>
                </c:pt>
                <c:pt idx="29">
                  <c:v>94.199996999999996</c:v>
                </c:pt>
                <c:pt idx="30">
                  <c:v>94.059997999999993</c:v>
                </c:pt>
                <c:pt idx="31">
                  <c:v>94.199996999999996</c:v>
                </c:pt>
                <c:pt idx="32">
                  <c:v>94.400002000000001</c:v>
                </c:pt>
                <c:pt idx="33">
                  <c:v>94.32</c:v>
                </c:pt>
                <c:pt idx="34">
                  <c:v>94.57</c:v>
                </c:pt>
                <c:pt idx="35">
                  <c:v>94.489998</c:v>
                </c:pt>
                <c:pt idx="36">
                  <c:v>94.209998999999996</c:v>
                </c:pt>
                <c:pt idx="37">
                  <c:v>95.290001000000004</c:v>
                </c:pt>
                <c:pt idx="38">
                  <c:v>95.25</c:v>
                </c:pt>
                <c:pt idx="39">
                  <c:v>95.459998999999996</c:v>
                </c:pt>
                <c:pt idx="40">
                  <c:v>95.379997000000003</c:v>
                </c:pt>
                <c:pt idx="41">
                  <c:v>95.970000999999996</c:v>
                </c:pt>
                <c:pt idx="42">
                  <c:v>96.339995999999999</c:v>
                </c:pt>
                <c:pt idx="43">
                  <c:v>97.620002999999997</c:v>
                </c:pt>
                <c:pt idx="44">
                  <c:v>97.589995999999999</c:v>
                </c:pt>
                <c:pt idx="45">
                  <c:v>98.599997999999999</c:v>
                </c:pt>
                <c:pt idx="46">
                  <c:v>99.800003000000004</c:v>
                </c:pt>
                <c:pt idx="47">
                  <c:v>99.150002000000001</c:v>
                </c:pt>
                <c:pt idx="48">
                  <c:v>100.33000199999999</c:v>
                </c:pt>
                <c:pt idx="49">
                  <c:v>99.599997999999999</c:v>
                </c:pt>
                <c:pt idx="50">
                  <c:v>99.589995999999999</c:v>
                </c:pt>
                <c:pt idx="51">
                  <c:v>98.550003000000004</c:v>
                </c:pt>
                <c:pt idx="52">
                  <c:v>99.099997999999999</c:v>
                </c:pt>
                <c:pt idx="53">
                  <c:v>97.910004000000001</c:v>
                </c:pt>
                <c:pt idx="54">
                  <c:v>97.029999000000004</c:v>
                </c:pt>
                <c:pt idx="55">
                  <c:v>97.190002000000007</c:v>
                </c:pt>
                <c:pt idx="56">
                  <c:v>96.980002999999996</c:v>
                </c:pt>
                <c:pt idx="57">
                  <c:v>97.440002000000007</c:v>
                </c:pt>
                <c:pt idx="58">
                  <c:v>97.290001000000004</c:v>
                </c:pt>
                <c:pt idx="59">
                  <c:v>97.959998999999996</c:v>
                </c:pt>
                <c:pt idx="60">
                  <c:v>98.360000999999997</c:v>
                </c:pt>
                <c:pt idx="61">
                  <c:v>98.239998</c:v>
                </c:pt>
                <c:pt idx="62">
                  <c:v>97.440002000000007</c:v>
                </c:pt>
                <c:pt idx="63">
                  <c:v>97.110000999999997</c:v>
                </c:pt>
                <c:pt idx="64">
                  <c:v>97.830001999999993</c:v>
                </c:pt>
                <c:pt idx="65">
                  <c:v>98.07</c:v>
                </c:pt>
                <c:pt idx="66">
                  <c:v>99.160004000000001</c:v>
                </c:pt>
                <c:pt idx="67">
                  <c:v>99.389999000000003</c:v>
                </c:pt>
                <c:pt idx="68">
                  <c:v>99.489998</c:v>
                </c:pt>
                <c:pt idx="69">
                  <c:v>98.760002</c:v>
                </c:pt>
                <c:pt idx="70">
                  <c:v>98.330001999999993</c:v>
                </c:pt>
                <c:pt idx="71">
                  <c:v>97.419998000000007</c:v>
                </c:pt>
                <c:pt idx="72">
                  <c:v>97.43</c:v>
                </c:pt>
                <c:pt idx="73">
                  <c:v>97.940002000000007</c:v>
                </c:pt>
                <c:pt idx="74">
                  <c:v>97.980002999999996</c:v>
                </c:pt>
                <c:pt idx="75">
                  <c:v>98.019997000000004</c:v>
                </c:pt>
                <c:pt idx="76">
                  <c:v>97.279999000000004</c:v>
                </c:pt>
                <c:pt idx="77">
                  <c:v>96.919998000000007</c:v>
                </c:pt>
                <c:pt idx="78">
                  <c:v>96.769997000000004</c:v>
                </c:pt>
                <c:pt idx="79">
                  <c:v>96.089995999999999</c:v>
                </c:pt>
                <c:pt idx="80">
                  <c:v>95.120002999999997</c:v>
                </c:pt>
                <c:pt idx="81">
                  <c:v>94.599997999999999</c:v>
                </c:pt>
                <c:pt idx="82">
                  <c:v>95.300003000000004</c:v>
                </c:pt>
                <c:pt idx="83">
                  <c:v>95.480002999999996</c:v>
                </c:pt>
                <c:pt idx="84">
                  <c:v>95.129997000000003</c:v>
                </c:pt>
                <c:pt idx="85">
                  <c:v>94.129997000000003</c:v>
                </c:pt>
                <c:pt idx="86">
                  <c:v>94.620002999999997</c:v>
                </c:pt>
                <c:pt idx="87">
                  <c:v>94.779999000000004</c:v>
                </c:pt>
                <c:pt idx="88">
                  <c:v>95.010002</c:v>
                </c:pt>
                <c:pt idx="89">
                  <c:v>94.529999000000004</c:v>
                </c:pt>
                <c:pt idx="90">
                  <c:v>93.620002999999997</c:v>
                </c:pt>
                <c:pt idx="91">
                  <c:v>93.360000999999997</c:v>
                </c:pt>
                <c:pt idx="92">
                  <c:v>93.139999000000003</c:v>
                </c:pt>
                <c:pt idx="93">
                  <c:v>94.190002000000007</c:v>
                </c:pt>
                <c:pt idx="94">
                  <c:v>95.269997000000004</c:v>
                </c:pt>
                <c:pt idx="95">
                  <c:v>95.449996999999996</c:v>
                </c:pt>
                <c:pt idx="96">
                  <c:v>95.260002</c:v>
                </c:pt>
                <c:pt idx="97">
                  <c:v>96.010002</c:v>
                </c:pt>
                <c:pt idx="98">
                  <c:v>97.300003000000004</c:v>
                </c:pt>
                <c:pt idx="99">
                  <c:v>97.370002999999997</c:v>
                </c:pt>
                <c:pt idx="100">
                  <c:v>96.970000999999996</c:v>
                </c:pt>
                <c:pt idx="101">
                  <c:v>96.910004000000001</c:v>
                </c:pt>
                <c:pt idx="102">
                  <c:v>97.389999000000003</c:v>
                </c:pt>
                <c:pt idx="103">
                  <c:v>95.839995999999999</c:v>
                </c:pt>
                <c:pt idx="104">
                  <c:v>95.470000999999996</c:v>
                </c:pt>
                <c:pt idx="105">
                  <c:v>95.459998999999996</c:v>
                </c:pt>
                <c:pt idx="106">
                  <c:v>96.309997999999993</c:v>
                </c:pt>
                <c:pt idx="107">
                  <c:v>95.300003000000004</c:v>
                </c:pt>
                <c:pt idx="108">
                  <c:v>95.169998000000007</c:v>
                </c:pt>
                <c:pt idx="109">
                  <c:v>94.650002000000001</c:v>
                </c:pt>
                <c:pt idx="110">
                  <c:v>94.980002999999996</c:v>
                </c:pt>
                <c:pt idx="111">
                  <c:v>94.970000999999996</c:v>
                </c:pt>
                <c:pt idx="112">
                  <c:v>94.809997999999993</c:v>
                </c:pt>
                <c:pt idx="113">
                  <c:v>95</c:v>
                </c:pt>
                <c:pt idx="114">
                  <c:v>94.300003000000004</c:v>
                </c:pt>
                <c:pt idx="115">
                  <c:v>94.010002</c:v>
                </c:pt>
                <c:pt idx="116">
                  <c:v>94.089995999999999</c:v>
                </c:pt>
                <c:pt idx="117">
                  <c:v>94.330001999999993</c:v>
                </c:pt>
                <c:pt idx="118">
                  <c:v>95.43</c:v>
                </c:pt>
                <c:pt idx="119">
                  <c:v>95.260002</c:v>
                </c:pt>
                <c:pt idx="120">
                  <c:v>95.190002000000007</c:v>
                </c:pt>
                <c:pt idx="121">
                  <c:v>95.470000999999996</c:v>
                </c:pt>
                <c:pt idx="122">
                  <c:v>94.790001000000004</c:v>
                </c:pt>
                <c:pt idx="123">
                  <c:v>95.489998</c:v>
                </c:pt>
                <c:pt idx="124">
                  <c:v>96.309997999999993</c:v>
                </c:pt>
                <c:pt idx="125">
                  <c:v>96.110000999999997</c:v>
                </c:pt>
                <c:pt idx="126">
                  <c:v>96.300003000000004</c:v>
                </c:pt>
                <c:pt idx="127">
                  <c:v>96.870002999999997</c:v>
                </c:pt>
                <c:pt idx="128">
                  <c:v>96.290001000000004</c:v>
                </c:pt>
                <c:pt idx="129">
                  <c:v>96.610000999999997</c:v>
                </c:pt>
                <c:pt idx="130">
                  <c:v>96.029999000000004</c:v>
                </c:pt>
                <c:pt idx="131">
                  <c:v>96.860000999999997</c:v>
                </c:pt>
                <c:pt idx="132">
                  <c:v>96.639999000000003</c:v>
                </c:pt>
                <c:pt idx="133">
                  <c:v>97.129997000000003</c:v>
                </c:pt>
                <c:pt idx="134">
                  <c:v>97.660004000000001</c:v>
                </c:pt>
                <c:pt idx="135">
                  <c:v>97.860000999999997</c:v>
                </c:pt>
                <c:pt idx="136">
                  <c:v>98.029999000000004</c:v>
                </c:pt>
                <c:pt idx="137">
                  <c:v>97.330001999999993</c:v>
                </c:pt>
                <c:pt idx="138">
                  <c:v>97.599997999999999</c:v>
                </c:pt>
                <c:pt idx="139">
                  <c:v>97.120002999999997</c:v>
                </c:pt>
                <c:pt idx="140">
                  <c:v>97.239998</c:v>
                </c:pt>
                <c:pt idx="141">
                  <c:v>96.5</c:v>
                </c:pt>
                <c:pt idx="142">
                  <c:v>96.769997000000004</c:v>
                </c:pt>
                <c:pt idx="143">
                  <c:v>96.980002999999996</c:v>
                </c:pt>
                <c:pt idx="144">
                  <c:v>97.559997999999993</c:v>
                </c:pt>
                <c:pt idx="145">
                  <c:v>97.370002999999997</c:v>
                </c:pt>
                <c:pt idx="146">
                  <c:v>97.489998</c:v>
                </c:pt>
                <c:pt idx="147">
                  <c:v>97.93</c:v>
                </c:pt>
                <c:pt idx="148">
                  <c:v>97.959998999999996</c:v>
                </c:pt>
                <c:pt idx="149">
                  <c:v>97.830001999999993</c:v>
                </c:pt>
                <c:pt idx="150">
                  <c:v>97.559997999999993</c:v>
                </c:pt>
                <c:pt idx="151">
                  <c:v>97.160004000000001</c:v>
                </c:pt>
                <c:pt idx="152">
                  <c:v>97.290001000000004</c:v>
                </c:pt>
                <c:pt idx="153">
                  <c:v>96.260002</c:v>
                </c:pt>
                <c:pt idx="154">
                  <c:v>96.449996999999996</c:v>
                </c:pt>
                <c:pt idx="155">
                  <c:v>96.57</c:v>
                </c:pt>
                <c:pt idx="156">
                  <c:v>96.82</c:v>
                </c:pt>
                <c:pt idx="157">
                  <c:v>96.970000999999996</c:v>
                </c:pt>
                <c:pt idx="158">
                  <c:v>96.459998999999996</c:v>
                </c:pt>
                <c:pt idx="159">
                  <c:v>95.75</c:v>
                </c:pt>
                <c:pt idx="160">
                  <c:v>94.830001999999993</c:v>
                </c:pt>
                <c:pt idx="161">
                  <c:v>93.309997999999993</c:v>
                </c:pt>
                <c:pt idx="162">
                  <c:v>94.529999000000004</c:v>
                </c:pt>
                <c:pt idx="163">
                  <c:v>95.099997999999999</c:v>
                </c:pt>
                <c:pt idx="164">
                  <c:v>95.610000999999997</c:v>
                </c:pt>
                <c:pt idx="165">
                  <c:v>96.110000999999997</c:v>
                </c:pt>
                <c:pt idx="166">
                  <c:v>95.949996999999996</c:v>
                </c:pt>
                <c:pt idx="167">
                  <c:v>95.449996999999996</c:v>
                </c:pt>
                <c:pt idx="168">
                  <c:v>95.830001999999993</c:v>
                </c:pt>
                <c:pt idx="169">
                  <c:v>96.410004000000001</c:v>
                </c:pt>
                <c:pt idx="170">
                  <c:v>96.230002999999996</c:v>
                </c:pt>
                <c:pt idx="171">
                  <c:v>95.879997000000003</c:v>
                </c:pt>
                <c:pt idx="172">
                  <c:v>96.010002</c:v>
                </c:pt>
                <c:pt idx="173">
                  <c:v>95.459998999999996</c:v>
                </c:pt>
                <c:pt idx="174">
                  <c:v>95.190002000000007</c:v>
                </c:pt>
                <c:pt idx="175">
                  <c:v>95.25</c:v>
                </c:pt>
                <c:pt idx="176">
                  <c:v>95.610000999999997</c:v>
                </c:pt>
                <c:pt idx="177">
                  <c:v>95.419998000000007</c:v>
                </c:pt>
                <c:pt idx="178">
                  <c:v>94.550003000000004</c:v>
                </c:pt>
                <c:pt idx="179">
                  <c:v>94.860000999999997</c:v>
                </c:pt>
                <c:pt idx="180">
                  <c:v>95.889999000000003</c:v>
                </c:pt>
                <c:pt idx="181">
                  <c:v>96.279999000000004</c:v>
                </c:pt>
                <c:pt idx="182">
                  <c:v>96.07</c:v>
                </c:pt>
                <c:pt idx="183">
                  <c:v>95.989998</c:v>
                </c:pt>
                <c:pt idx="184">
                  <c:v>96.269997000000004</c:v>
                </c:pt>
                <c:pt idx="185">
                  <c:v>96.029999000000004</c:v>
                </c:pt>
                <c:pt idx="186">
                  <c:v>95.889999000000003</c:v>
                </c:pt>
                <c:pt idx="187">
                  <c:v>96.349997999999999</c:v>
                </c:pt>
                <c:pt idx="188">
                  <c:v>96.190002000000007</c:v>
                </c:pt>
                <c:pt idx="189">
                  <c:v>95.830001999999993</c:v>
                </c:pt>
                <c:pt idx="190">
                  <c:v>96.110000999999997</c:v>
                </c:pt>
                <c:pt idx="191">
                  <c:v>95.459998999999996</c:v>
                </c:pt>
                <c:pt idx="192">
                  <c:v>95.5</c:v>
                </c:pt>
                <c:pt idx="193">
                  <c:v>95.32</c:v>
                </c:pt>
                <c:pt idx="194">
                  <c:v>94.809997999999993</c:v>
                </c:pt>
                <c:pt idx="195">
                  <c:v>94.839995999999999</c:v>
                </c:pt>
                <c:pt idx="196">
                  <c:v>94.760002</c:v>
                </c:pt>
                <c:pt idx="197">
                  <c:v>93.93</c:v>
                </c:pt>
                <c:pt idx="198">
                  <c:v>94.370002999999997</c:v>
                </c:pt>
                <c:pt idx="199">
                  <c:v>94.540001000000004</c:v>
                </c:pt>
                <c:pt idx="200">
                  <c:v>94.959998999999996</c:v>
                </c:pt>
                <c:pt idx="201">
                  <c:v>94.849997999999999</c:v>
                </c:pt>
                <c:pt idx="202">
                  <c:v>95.050003000000004</c:v>
                </c:pt>
                <c:pt idx="203">
                  <c:v>96.339995999999999</c:v>
                </c:pt>
                <c:pt idx="204">
                  <c:v>97.07</c:v>
                </c:pt>
                <c:pt idx="205">
                  <c:v>96.860000999999997</c:v>
                </c:pt>
                <c:pt idx="206">
                  <c:v>96.910004000000001</c:v>
                </c:pt>
                <c:pt idx="207">
                  <c:v>97.779999000000004</c:v>
                </c:pt>
                <c:pt idx="208">
                  <c:v>97.279999000000004</c:v>
                </c:pt>
                <c:pt idx="209">
                  <c:v>96.949996999999996</c:v>
                </c:pt>
                <c:pt idx="210">
                  <c:v>96.93</c:v>
                </c:pt>
                <c:pt idx="211">
                  <c:v>97.160004000000001</c:v>
                </c:pt>
                <c:pt idx="212">
                  <c:v>97.949996999999996</c:v>
                </c:pt>
                <c:pt idx="213">
                  <c:v>97.940002000000007</c:v>
                </c:pt>
                <c:pt idx="214">
                  <c:v>99.160004000000001</c:v>
                </c:pt>
                <c:pt idx="215">
                  <c:v>98.980002999999996</c:v>
                </c:pt>
                <c:pt idx="216">
                  <c:v>99.290001000000004</c:v>
                </c:pt>
                <c:pt idx="217">
                  <c:v>99.010002</c:v>
                </c:pt>
                <c:pt idx="218">
                  <c:v>98.650002000000001</c:v>
                </c:pt>
                <c:pt idx="219">
                  <c:v>98.989998</c:v>
                </c:pt>
                <c:pt idx="220">
                  <c:v>99.440002000000007</c:v>
                </c:pt>
                <c:pt idx="221">
                  <c:v>99.629997000000003</c:v>
                </c:pt>
                <c:pt idx="222">
                  <c:v>99.650002000000001</c:v>
                </c:pt>
                <c:pt idx="223">
                  <c:v>98.989998</c:v>
                </c:pt>
                <c:pt idx="224">
                  <c:v>99.57</c:v>
                </c:pt>
                <c:pt idx="225">
                  <c:v>99.800003000000004</c:v>
                </c:pt>
                <c:pt idx="226">
                  <c:v>99.529999000000004</c:v>
                </c:pt>
                <c:pt idx="227">
                  <c:v>99.800003000000004</c:v>
                </c:pt>
                <c:pt idx="228">
                  <c:v>100.019997</c:v>
                </c:pt>
                <c:pt idx="229">
                  <c:v>100.16999800000001</c:v>
                </c:pt>
                <c:pt idx="230">
                  <c:v>99.800003000000004</c:v>
                </c:pt>
                <c:pt idx="231">
                  <c:v>99.989998</c:v>
                </c:pt>
                <c:pt idx="232">
                  <c:v>97.620002999999997</c:v>
                </c:pt>
                <c:pt idx="233">
                  <c:v>98.349997999999999</c:v>
                </c:pt>
                <c:pt idx="234">
                  <c:v>98.660004000000001</c:v>
                </c:pt>
                <c:pt idx="235">
                  <c:v>98.470000999999996</c:v>
                </c:pt>
                <c:pt idx="236">
                  <c:v>97.349997999999999</c:v>
                </c:pt>
                <c:pt idx="237">
                  <c:v>97.940002000000007</c:v>
                </c:pt>
                <c:pt idx="238">
                  <c:v>97.57</c:v>
                </c:pt>
                <c:pt idx="239">
                  <c:v>97.599997999999999</c:v>
                </c:pt>
                <c:pt idx="240">
                  <c:v>98.220000999999996</c:v>
                </c:pt>
                <c:pt idx="241">
                  <c:v>97.870002999999997</c:v>
                </c:pt>
                <c:pt idx="242">
                  <c:v>99.269997000000004</c:v>
                </c:pt>
                <c:pt idx="243">
                  <c:v>98.699996999999996</c:v>
                </c:pt>
                <c:pt idx="244">
                  <c:v>98.459998999999996</c:v>
                </c:pt>
                <c:pt idx="245">
                  <c:v>98.239998</c:v>
                </c:pt>
                <c:pt idx="246">
                  <c:v>98.339995999999999</c:v>
                </c:pt>
                <c:pt idx="247">
                  <c:v>97.980002999999996</c:v>
                </c:pt>
                <c:pt idx="248">
                  <c:v>97.919998000000007</c:v>
                </c:pt>
                <c:pt idx="249">
                  <c:v>98.099997999999999</c:v>
                </c:pt>
                <c:pt idx="250">
                  <c:v>98.269997000000004</c:v>
                </c:pt>
                <c:pt idx="251">
                  <c:v>98.629997000000003</c:v>
                </c:pt>
                <c:pt idx="252">
                  <c:v>98.870002999999997</c:v>
                </c:pt>
                <c:pt idx="253">
                  <c:v>99.400002000000001</c:v>
                </c:pt>
                <c:pt idx="254">
                  <c:v>99.18</c:v>
                </c:pt>
                <c:pt idx="255">
                  <c:v>98.220000999999996</c:v>
                </c:pt>
                <c:pt idx="256">
                  <c:v>98.540001000000004</c:v>
                </c:pt>
                <c:pt idx="257">
                  <c:v>98.730002999999996</c:v>
                </c:pt>
                <c:pt idx="258">
                  <c:v>98.970000999999996</c:v>
                </c:pt>
                <c:pt idx="259">
                  <c:v>98.93</c:v>
                </c:pt>
                <c:pt idx="260">
                  <c:v>99.089995999999999</c:v>
                </c:pt>
                <c:pt idx="261">
                  <c:v>98.959998999999996</c:v>
                </c:pt>
                <c:pt idx="262">
                  <c:v>99.120002999999997</c:v>
                </c:pt>
                <c:pt idx="263">
                  <c:v>98.989998</c:v>
                </c:pt>
                <c:pt idx="264">
                  <c:v>99.089995999999999</c:v>
                </c:pt>
                <c:pt idx="265">
                  <c:v>99.059997999999993</c:v>
                </c:pt>
                <c:pt idx="266">
                  <c:v>99.57</c:v>
                </c:pt>
                <c:pt idx="267">
                  <c:v>99.360000999999997</c:v>
                </c:pt>
                <c:pt idx="268">
                  <c:v>99.360000999999997</c:v>
                </c:pt>
                <c:pt idx="269">
                  <c:v>98.900002000000001</c:v>
                </c:pt>
                <c:pt idx="270">
                  <c:v>98.510002</c:v>
                </c:pt>
                <c:pt idx="271">
                  <c:v>99.610000999999997</c:v>
                </c:pt>
                <c:pt idx="272">
                  <c:v>99</c:v>
                </c:pt>
                <c:pt idx="273">
                  <c:v>98.870002999999997</c:v>
                </c:pt>
                <c:pt idx="274">
                  <c:v>97.290001000000004</c:v>
                </c:pt>
                <c:pt idx="275">
                  <c:v>96.470000999999996</c:v>
                </c:pt>
                <c:pt idx="276">
                  <c:v>97.029999000000004</c:v>
                </c:pt>
                <c:pt idx="277">
                  <c:v>96.57</c:v>
                </c:pt>
                <c:pt idx="278">
                  <c:v>96.07</c:v>
                </c:pt>
                <c:pt idx="279">
                  <c:v>95.889999000000003</c:v>
                </c:pt>
                <c:pt idx="280">
                  <c:v>95.559997999999993</c:v>
                </c:pt>
                <c:pt idx="281">
                  <c:v>95.980002999999996</c:v>
                </c:pt>
                <c:pt idx="282">
                  <c:v>96.699996999999996</c:v>
                </c:pt>
                <c:pt idx="283">
                  <c:v>96.870002999999997</c:v>
                </c:pt>
                <c:pt idx="284">
                  <c:v>96.790001000000004</c:v>
                </c:pt>
                <c:pt idx="285">
                  <c:v>96.949996999999996</c:v>
                </c:pt>
                <c:pt idx="286">
                  <c:v>96.599997999999999</c:v>
                </c:pt>
                <c:pt idx="287">
                  <c:v>97.379997000000003</c:v>
                </c:pt>
                <c:pt idx="288">
                  <c:v>97.480002999999996</c:v>
                </c:pt>
                <c:pt idx="289">
                  <c:v>97.459998999999996</c:v>
                </c:pt>
                <c:pt idx="290">
                  <c:v>97.290001000000004</c:v>
                </c:pt>
                <c:pt idx="291">
                  <c:v>98.150002000000001</c:v>
                </c:pt>
                <c:pt idx="292">
                  <c:v>98.209998999999996</c:v>
                </c:pt>
                <c:pt idx="293">
                  <c:v>98.349997999999999</c:v>
                </c:pt>
                <c:pt idx="294">
                  <c:v>98.209998999999996</c:v>
                </c:pt>
                <c:pt idx="295">
                  <c:v>97.57</c:v>
                </c:pt>
                <c:pt idx="296">
                  <c:v>97.339995999999999</c:v>
                </c:pt>
                <c:pt idx="297">
                  <c:v>97.07</c:v>
                </c:pt>
                <c:pt idx="298">
                  <c:v>97.209998999999996</c:v>
                </c:pt>
                <c:pt idx="299">
                  <c:v>97.169998000000007</c:v>
                </c:pt>
                <c:pt idx="300">
                  <c:v>96.07</c:v>
                </c:pt>
                <c:pt idx="301">
                  <c:v>96.169998000000007</c:v>
                </c:pt>
                <c:pt idx="302">
                  <c:v>96.620002999999997</c:v>
                </c:pt>
                <c:pt idx="303">
                  <c:v>96.629997000000003</c:v>
                </c:pt>
                <c:pt idx="304">
                  <c:v>95.889999000000003</c:v>
                </c:pt>
                <c:pt idx="305">
                  <c:v>94.760002</c:v>
                </c:pt>
                <c:pt idx="306">
                  <c:v>94.989998</c:v>
                </c:pt>
                <c:pt idx="307">
                  <c:v>95.290001000000004</c:v>
                </c:pt>
                <c:pt idx="308">
                  <c:v>95.650002000000001</c:v>
                </c:pt>
                <c:pt idx="309">
                  <c:v>96.050003000000004</c:v>
                </c:pt>
                <c:pt idx="310">
                  <c:v>96.139999000000003</c:v>
                </c:pt>
                <c:pt idx="311">
                  <c:v>95.940002000000007</c:v>
                </c:pt>
                <c:pt idx="312">
                  <c:v>95.160004000000001</c:v>
                </c:pt>
                <c:pt idx="313">
                  <c:v>94.839995999999999</c:v>
                </c:pt>
                <c:pt idx="314">
                  <c:v>94.589995999999999</c:v>
                </c:pt>
                <c:pt idx="315">
                  <c:v>94.620002999999997</c:v>
                </c:pt>
                <c:pt idx="316">
                  <c:v>94.510002</c:v>
                </c:pt>
                <c:pt idx="317">
                  <c:v>94.629997000000003</c:v>
                </c:pt>
                <c:pt idx="318">
                  <c:v>94.43</c:v>
                </c:pt>
                <c:pt idx="319">
                  <c:v>94.480002999999996</c:v>
                </c:pt>
                <c:pt idx="320">
                  <c:v>94.239998</c:v>
                </c:pt>
                <c:pt idx="321">
                  <c:v>93.949996999999996</c:v>
                </c:pt>
                <c:pt idx="322">
                  <c:v>93.959998999999996</c:v>
                </c:pt>
                <c:pt idx="323">
                  <c:v>94.739998</c:v>
                </c:pt>
                <c:pt idx="324">
                  <c:v>94.900002000000001</c:v>
                </c:pt>
                <c:pt idx="325">
                  <c:v>94.699996999999996</c:v>
                </c:pt>
                <c:pt idx="326">
                  <c:v>94.489998</c:v>
                </c:pt>
                <c:pt idx="327">
                  <c:v>93.980002999999996</c:v>
                </c:pt>
                <c:pt idx="328">
                  <c:v>94.489998</c:v>
                </c:pt>
                <c:pt idx="329">
                  <c:v>94.599997999999999</c:v>
                </c:pt>
                <c:pt idx="330">
                  <c:v>95.120002999999997</c:v>
                </c:pt>
                <c:pt idx="331">
                  <c:v>94.839995999999999</c:v>
                </c:pt>
                <c:pt idx="332">
                  <c:v>94.57</c:v>
                </c:pt>
                <c:pt idx="333">
                  <c:v>94.389999000000003</c:v>
                </c:pt>
                <c:pt idx="334">
                  <c:v>93.760002</c:v>
                </c:pt>
                <c:pt idx="335">
                  <c:v>93.080001999999993</c:v>
                </c:pt>
                <c:pt idx="336">
                  <c:v>92.629997000000003</c:v>
                </c:pt>
                <c:pt idx="337">
                  <c:v>92.940002000000007</c:v>
                </c:pt>
                <c:pt idx="338">
                  <c:v>93.18</c:v>
                </c:pt>
                <c:pt idx="339">
                  <c:v>93.779999000000004</c:v>
                </c:pt>
                <c:pt idx="340">
                  <c:v>93.889999000000003</c:v>
                </c:pt>
                <c:pt idx="341">
                  <c:v>94.150002000000001</c:v>
                </c:pt>
                <c:pt idx="342">
                  <c:v>94.290001000000004</c:v>
                </c:pt>
                <c:pt idx="343">
                  <c:v>93.82</c:v>
                </c:pt>
                <c:pt idx="344">
                  <c:v>94.139999000000003</c:v>
                </c:pt>
                <c:pt idx="345">
                  <c:v>94.610000999999997</c:v>
                </c:pt>
                <c:pt idx="346">
                  <c:v>94.57</c:v>
                </c:pt>
                <c:pt idx="347">
                  <c:v>94.550003000000004</c:v>
                </c:pt>
                <c:pt idx="348">
                  <c:v>95.080001999999993</c:v>
                </c:pt>
                <c:pt idx="349">
                  <c:v>95.290001000000004</c:v>
                </c:pt>
                <c:pt idx="350">
                  <c:v>95.309997999999993</c:v>
                </c:pt>
                <c:pt idx="351">
                  <c:v>95.230002999999996</c:v>
                </c:pt>
                <c:pt idx="352">
                  <c:v>95.57</c:v>
                </c:pt>
                <c:pt idx="353">
                  <c:v>95.349997999999999</c:v>
                </c:pt>
                <c:pt idx="354">
                  <c:v>95.169998000000007</c:v>
                </c:pt>
                <c:pt idx="355">
                  <c:v>95.519997000000004</c:v>
                </c:pt>
                <c:pt idx="356">
                  <c:v>95.889999000000003</c:v>
                </c:pt>
                <c:pt idx="357">
                  <c:v>95.459998999999996</c:v>
                </c:pt>
                <c:pt idx="358">
                  <c:v>95.559997999999993</c:v>
                </c:pt>
                <c:pt idx="359">
                  <c:v>94.029999000000004</c:v>
                </c:pt>
                <c:pt idx="360">
                  <c:v>93.900002000000001</c:v>
                </c:pt>
                <c:pt idx="361">
                  <c:v>93.830001999999993</c:v>
                </c:pt>
                <c:pt idx="362">
                  <c:v>93.589995999999999</c:v>
                </c:pt>
                <c:pt idx="363">
                  <c:v>94.099997999999999</c:v>
                </c:pt>
                <c:pt idx="364">
                  <c:v>94.599997999999999</c:v>
                </c:pt>
                <c:pt idx="365">
                  <c:v>94.370002999999997</c:v>
                </c:pt>
                <c:pt idx="366">
                  <c:v>94.93</c:v>
                </c:pt>
                <c:pt idx="367">
                  <c:v>94.610000999999997</c:v>
                </c:pt>
                <c:pt idx="368">
                  <c:v>94.57</c:v>
                </c:pt>
                <c:pt idx="369">
                  <c:v>94.209998999999996</c:v>
                </c:pt>
                <c:pt idx="370">
                  <c:v>93.610000999999997</c:v>
                </c:pt>
                <c:pt idx="371">
                  <c:v>94.019997000000004</c:v>
                </c:pt>
                <c:pt idx="372">
                  <c:v>93.720000999999996</c:v>
                </c:pt>
                <c:pt idx="373">
                  <c:v>93.529999000000004</c:v>
                </c:pt>
                <c:pt idx="374">
                  <c:v>95.449996999999996</c:v>
                </c:pt>
                <c:pt idx="375">
                  <c:v>96.540001000000004</c:v>
                </c:pt>
                <c:pt idx="376">
                  <c:v>96.25</c:v>
                </c:pt>
                <c:pt idx="377">
                  <c:v>95.769997000000004</c:v>
                </c:pt>
                <c:pt idx="378">
                  <c:v>96.139999000000003</c:v>
                </c:pt>
                <c:pt idx="379">
                  <c:v>95.650002000000001</c:v>
                </c:pt>
                <c:pt idx="380">
                  <c:v>96.169998000000007</c:v>
                </c:pt>
                <c:pt idx="381">
                  <c:v>96.059997999999993</c:v>
                </c:pt>
                <c:pt idx="382">
                  <c:v>96.330001999999993</c:v>
                </c:pt>
                <c:pt idx="383">
                  <c:v>96.300003000000004</c:v>
                </c:pt>
                <c:pt idx="384">
                  <c:v>96.57</c:v>
                </c:pt>
                <c:pt idx="385">
                  <c:v>96.440002000000007</c:v>
                </c:pt>
                <c:pt idx="386">
                  <c:v>96.220000999999996</c:v>
                </c:pt>
                <c:pt idx="387">
                  <c:v>96.080001999999993</c:v>
                </c:pt>
                <c:pt idx="388">
                  <c:v>96.580001999999993</c:v>
                </c:pt>
                <c:pt idx="389">
                  <c:v>96.559997999999993</c:v>
                </c:pt>
                <c:pt idx="390">
                  <c:v>97.050003000000004</c:v>
                </c:pt>
                <c:pt idx="391">
                  <c:v>97.199996999999996</c:v>
                </c:pt>
                <c:pt idx="392">
                  <c:v>97</c:v>
                </c:pt>
                <c:pt idx="393">
                  <c:v>97.470000999999996</c:v>
                </c:pt>
                <c:pt idx="394">
                  <c:v>97.290001000000004</c:v>
                </c:pt>
                <c:pt idx="395">
                  <c:v>97.160004000000001</c:v>
                </c:pt>
                <c:pt idx="396">
                  <c:v>97.050003000000004</c:v>
                </c:pt>
                <c:pt idx="397">
                  <c:v>96.739998</c:v>
                </c:pt>
                <c:pt idx="398">
                  <c:v>95.529999000000004</c:v>
                </c:pt>
                <c:pt idx="399">
                  <c:v>95.709998999999996</c:v>
                </c:pt>
                <c:pt idx="400">
                  <c:v>95.059997999999993</c:v>
                </c:pt>
                <c:pt idx="401">
                  <c:v>95.559997999999993</c:v>
                </c:pt>
                <c:pt idx="402">
                  <c:v>95.760002</c:v>
                </c:pt>
                <c:pt idx="403">
                  <c:v>96.190002000000007</c:v>
                </c:pt>
                <c:pt idx="404">
                  <c:v>96.400002000000001</c:v>
                </c:pt>
                <c:pt idx="405">
                  <c:v>96.18</c:v>
                </c:pt>
                <c:pt idx="406">
                  <c:v>95.650002000000001</c:v>
                </c:pt>
                <c:pt idx="407">
                  <c:v>95.860000999999997</c:v>
                </c:pt>
                <c:pt idx="408">
                  <c:v>95.720000999999996</c:v>
                </c:pt>
                <c:pt idx="409">
                  <c:v>95.629997000000003</c:v>
                </c:pt>
                <c:pt idx="410">
                  <c:v>94.790001000000004</c:v>
                </c:pt>
                <c:pt idx="411">
                  <c:v>94.720000999999996</c:v>
                </c:pt>
                <c:pt idx="412">
                  <c:v>94.160004000000001</c:v>
                </c:pt>
                <c:pt idx="413">
                  <c:v>94.510002</c:v>
                </c:pt>
                <c:pt idx="414">
                  <c:v>94.519997000000004</c:v>
                </c:pt>
                <c:pt idx="415">
                  <c:v>94.540001000000004</c:v>
                </c:pt>
                <c:pt idx="416">
                  <c:v>94.790001000000004</c:v>
                </c:pt>
                <c:pt idx="417">
                  <c:v>94.769997000000004</c:v>
                </c:pt>
                <c:pt idx="418">
                  <c:v>95.57</c:v>
                </c:pt>
                <c:pt idx="419">
                  <c:v>95.580001999999993</c:v>
                </c:pt>
                <c:pt idx="420">
                  <c:v>96.050003000000004</c:v>
                </c:pt>
                <c:pt idx="421">
                  <c:v>96.019997000000004</c:v>
                </c:pt>
                <c:pt idx="422">
                  <c:v>95.650002000000001</c:v>
                </c:pt>
                <c:pt idx="423">
                  <c:v>95.879997000000003</c:v>
                </c:pt>
                <c:pt idx="424">
                  <c:v>94.82</c:v>
                </c:pt>
                <c:pt idx="425">
                  <c:v>94.959998999999996</c:v>
                </c:pt>
                <c:pt idx="426">
                  <c:v>95.029999000000004</c:v>
                </c:pt>
                <c:pt idx="427">
                  <c:v>95.339995999999999</c:v>
                </c:pt>
                <c:pt idx="428">
                  <c:v>95.099997999999999</c:v>
                </c:pt>
                <c:pt idx="429">
                  <c:v>95.629997000000003</c:v>
                </c:pt>
                <c:pt idx="430">
                  <c:v>95.330001999999993</c:v>
                </c:pt>
                <c:pt idx="431">
                  <c:v>95.290001000000004</c:v>
                </c:pt>
                <c:pt idx="432">
                  <c:v>96.110000999999997</c:v>
                </c:pt>
                <c:pt idx="433">
                  <c:v>95.839995999999999</c:v>
                </c:pt>
                <c:pt idx="434">
                  <c:v>96.019997000000004</c:v>
                </c:pt>
                <c:pt idx="435">
                  <c:v>95.660004000000001</c:v>
                </c:pt>
                <c:pt idx="436">
                  <c:v>95.449996999999996</c:v>
                </c:pt>
                <c:pt idx="437">
                  <c:v>95.480002999999996</c:v>
                </c:pt>
                <c:pt idx="438">
                  <c:v>95.309997999999993</c:v>
                </c:pt>
                <c:pt idx="439">
                  <c:v>95.440002000000007</c:v>
                </c:pt>
                <c:pt idx="440">
                  <c:v>95.43</c:v>
                </c:pt>
                <c:pt idx="441">
                  <c:v>95.540001000000004</c:v>
                </c:pt>
                <c:pt idx="442">
                  <c:v>95.459998999999996</c:v>
                </c:pt>
                <c:pt idx="443">
                  <c:v>95.75</c:v>
                </c:pt>
                <c:pt idx="444">
                  <c:v>96.120002999999997</c:v>
                </c:pt>
                <c:pt idx="445">
                  <c:v>96.129997000000003</c:v>
                </c:pt>
                <c:pt idx="446">
                  <c:v>96.660004000000001</c:v>
                </c:pt>
                <c:pt idx="447">
                  <c:v>96.519997000000004</c:v>
                </c:pt>
                <c:pt idx="448">
                  <c:v>97.699996999999996</c:v>
                </c:pt>
                <c:pt idx="449">
                  <c:v>97.970000999999996</c:v>
                </c:pt>
                <c:pt idx="450">
                  <c:v>97.519997000000004</c:v>
                </c:pt>
                <c:pt idx="451">
                  <c:v>98.019997000000004</c:v>
                </c:pt>
                <c:pt idx="452">
                  <c:v>97.889999000000003</c:v>
                </c:pt>
                <c:pt idx="453">
                  <c:v>97.900002000000001</c:v>
                </c:pt>
                <c:pt idx="454">
                  <c:v>97.870002999999997</c:v>
                </c:pt>
                <c:pt idx="455">
                  <c:v>98.32</c:v>
                </c:pt>
                <c:pt idx="456">
                  <c:v>98.699996999999996</c:v>
                </c:pt>
                <c:pt idx="457">
                  <c:v>98.669998000000007</c:v>
                </c:pt>
                <c:pt idx="458">
                  <c:v>98.720000999999996</c:v>
                </c:pt>
                <c:pt idx="459">
                  <c:v>98.629997000000003</c:v>
                </c:pt>
                <c:pt idx="460">
                  <c:v>98.889999000000003</c:v>
                </c:pt>
                <c:pt idx="461">
                  <c:v>98.349997999999999</c:v>
                </c:pt>
                <c:pt idx="462">
                  <c:v>98.449996999999996</c:v>
                </c:pt>
                <c:pt idx="463">
                  <c:v>97.699996999999996</c:v>
                </c:pt>
                <c:pt idx="464">
                  <c:v>97.400002000000001</c:v>
                </c:pt>
                <c:pt idx="465">
                  <c:v>97.160004000000001</c:v>
                </c:pt>
                <c:pt idx="466">
                  <c:v>97.07</c:v>
                </c:pt>
                <c:pt idx="467">
                  <c:v>97.779999000000004</c:v>
                </c:pt>
                <c:pt idx="468">
                  <c:v>97.860000999999997</c:v>
                </c:pt>
                <c:pt idx="469">
                  <c:v>98.5</c:v>
                </c:pt>
                <c:pt idx="470">
                  <c:v>98.790001000000004</c:v>
                </c:pt>
                <c:pt idx="471">
                  <c:v>100.110001</c:v>
                </c:pt>
                <c:pt idx="472">
                  <c:v>100.19000200000001</c:v>
                </c:pt>
                <c:pt idx="473">
                  <c:v>100.410004</c:v>
                </c:pt>
                <c:pt idx="474">
                  <c:v>100.889999</c:v>
                </c:pt>
                <c:pt idx="475">
                  <c:v>101.209999</c:v>
                </c:pt>
                <c:pt idx="476">
                  <c:v>101.050003</c:v>
                </c:pt>
                <c:pt idx="477">
                  <c:v>101.040001</c:v>
                </c:pt>
                <c:pt idx="478">
                  <c:v>101.699997</c:v>
                </c:pt>
                <c:pt idx="479">
                  <c:v>101.489998</c:v>
                </c:pt>
                <c:pt idx="480">
                  <c:v>101.33000199999999</c:v>
                </c:pt>
                <c:pt idx="481">
                  <c:v>100.93</c:v>
                </c:pt>
                <c:pt idx="482">
                  <c:v>101.5</c:v>
                </c:pt>
                <c:pt idx="483">
                  <c:v>101.040001</c:v>
                </c:pt>
                <c:pt idx="484">
                  <c:v>100.769997</c:v>
                </c:pt>
                <c:pt idx="485">
                  <c:v>100.139999</c:v>
                </c:pt>
                <c:pt idx="486">
                  <c:v>100.489998</c:v>
                </c:pt>
                <c:pt idx="487">
                  <c:v>100.230003</c:v>
                </c:pt>
                <c:pt idx="488">
                  <c:v>101.07</c:v>
                </c:pt>
                <c:pt idx="489">
                  <c:v>101.57</c:v>
                </c:pt>
                <c:pt idx="490">
                  <c:v>100.959999</c:v>
                </c:pt>
                <c:pt idx="491">
                  <c:v>101.029999</c:v>
                </c:pt>
                <c:pt idx="492">
                  <c:v>102</c:v>
                </c:pt>
                <c:pt idx="493">
                  <c:v>103.129997</c:v>
                </c:pt>
                <c:pt idx="494">
                  <c:v>102.949997</c:v>
                </c:pt>
                <c:pt idx="495">
                  <c:v>103.139999</c:v>
                </c:pt>
                <c:pt idx="496">
                  <c:v>103.290001</c:v>
                </c:pt>
                <c:pt idx="497">
                  <c:v>103.019997</c:v>
                </c:pt>
                <c:pt idx="498">
                  <c:v>103.05999799999999</c:v>
                </c:pt>
                <c:pt idx="499">
                  <c:v>102.970001</c:v>
                </c:pt>
                <c:pt idx="500">
                  <c:v>103.019997</c:v>
                </c:pt>
                <c:pt idx="501">
                  <c:v>103.260002</c:v>
                </c:pt>
                <c:pt idx="502">
                  <c:v>102.68</c:v>
                </c:pt>
                <c:pt idx="503">
                  <c:v>102.389999</c:v>
                </c:pt>
                <c:pt idx="504">
                  <c:v>103.209999</c:v>
                </c:pt>
                <c:pt idx="505">
                  <c:v>102.699997</c:v>
                </c:pt>
                <c:pt idx="506">
                  <c:v>101.519997</c:v>
                </c:pt>
                <c:pt idx="507">
                  <c:v>102.220001</c:v>
                </c:pt>
                <c:pt idx="508">
                  <c:v>101.93</c:v>
                </c:pt>
                <c:pt idx="509">
                  <c:v>102.010002</c:v>
                </c:pt>
                <c:pt idx="510">
                  <c:v>101.779999</c:v>
                </c:pt>
                <c:pt idx="511">
                  <c:v>101.349998</c:v>
                </c:pt>
                <c:pt idx="512">
                  <c:v>101.18</c:v>
                </c:pt>
                <c:pt idx="513">
                  <c:v>100.33000199999999</c:v>
                </c:pt>
                <c:pt idx="514">
                  <c:v>100.93</c:v>
                </c:pt>
                <c:pt idx="515">
                  <c:v>101.150002</c:v>
                </c:pt>
                <c:pt idx="516">
                  <c:v>100.739998</c:v>
                </c:pt>
                <c:pt idx="517">
                  <c:v>100.160004</c:v>
                </c:pt>
                <c:pt idx="518">
                  <c:v>100.349998</c:v>
                </c:pt>
                <c:pt idx="519">
                  <c:v>100.029999</c:v>
                </c:pt>
                <c:pt idx="520">
                  <c:v>100.379997</c:v>
                </c:pt>
                <c:pt idx="521">
                  <c:v>100.529999</c:v>
                </c:pt>
                <c:pt idx="522">
                  <c:v>100.43</c:v>
                </c:pt>
                <c:pt idx="523">
                  <c:v>99.510002</c:v>
                </c:pt>
                <c:pt idx="524">
                  <c:v>99.639999000000003</c:v>
                </c:pt>
                <c:pt idx="525">
                  <c:v>99.849997999999999</c:v>
                </c:pt>
                <c:pt idx="526">
                  <c:v>99.870002999999997</c:v>
                </c:pt>
                <c:pt idx="527">
                  <c:v>99.910004000000001</c:v>
                </c:pt>
                <c:pt idx="528">
                  <c:v>100.260002</c:v>
                </c:pt>
                <c:pt idx="529">
                  <c:v>100.279999</c:v>
                </c:pt>
                <c:pt idx="530">
                  <c:v>100.650002</c:v>
                </c:pt>
                <c:pt idx="531">
                  <c:v>100.800003</c:v>
                </c:pt>
                <c:pt idx="532">
                  <c:v>100.959999</c:v>
                </c:pt>
                <c:pt idx="533">
                  <c:v>101.25</c:v>
                </c:pt>
                <c:pt idx="534">
                  <c:v>101.18</c:v>
                </c:pt>
                <c:pt idx="535">
                  <c:v>100.44000200000001</c:v>
                </c:pt>
                <c:pt idx="536">
                  <c:v>100.949997</c:v>
                </c:pt>
                <c:pt idx="537">
                  <c:v>101.370003</c:v>
                </c:pt>
                <c:pt idx="538">
                  <c:v>101.33000199999999</c:v>
                </c:pt>
                <c:pt idx="539">
                  <c:v>101.050003</c:v>
                </c:pt>
                <c:pt idx="540">
                  <c:v>101.089996</c:v>
                </c:pt>
                <c:pt idx="541">
                  <c:v>101.129997</c:v>
                </c:pt>
                <c:pt idx="542">
                  <c:v>101.120003</c:v>
                </c:pt>
                <c:pt idx="543">
                  <c:v>101.779999</c:v>
                </c:pt>
                <c:pt idx="544">
                  <c:v>102.199997</c:v>
                </c:pt>
                <c:pt idx="545">
                  <c:v>101.540001</c:v>
                </c:pt>
                <c:pt idx="546">
                  <c:v>101.639999</c:v>
                </c:pt>
                <c:pt idx="547">
                  <c:v>101.80999799999999</c:v>
                </c:pt>
                <c:pt idx="548">
                  <c:v>102.07</c:v>
                </c:pt>
                <c:pt idx="549">
                  <c:v>101.849998</c:v>
                </c:pt>
                <c:pt idx="550">
                  <c:v>101.25</c:v>
                </c:pt>
                <c:pt idx="551">
                  <c:v>101.379997</c:v>
                </c:pt>
                <c:pt idx="552">
                  <c:v>101.699997</c:v>
                </c:pt>
                <c:pt idx="553">
                  <c:v>100.739998</c:v>
                </c:pt>
                <c:pt idx="554">
                  <c:v>100.269997</c:v>
                </c:pt>
                <c:pt idx="555">
                  <c:v>100.300003</c:v>
                </c:pt>
                <c:pt idx="556">
                  <c:v>100.410004</c:v>
                </c:pt>
                <c:pt idx="557">
                  <c:v>99.809997999999993</c:v>
                </c:pt>
                <c:pt idx="558">
                  <c:v>99.68</c:v>
                </c:pt>
                <c:pt idx="559">
                  <c:v>99.760002</c:v>
                </c:pt>
                <c:pt idx="560">
                  <c:v>99.629997000000003</c:v>
                </c:pt>
                <c:pt idx="561">
                  <c:v>99.169998000000007</c:v>
                </c:pt>
                <c:pt idx="562">
                  <c:v>99.709998999999996</c:v>
                </c:pt>
                <c:pt idx="563">
                  <c:v>100</c:v>
                </c:pt>
                <c:pt idx="564">
                  <c:v>100.410004</c:v>
                </c:pt>
                <c:pt idx="565">
                  <c:v>100.349998</c:v>
                </c:pt>
                <c:pt idx="566">
                  <c:v>100.540001</c:v>
                </c:pt>
                <c:pt idx="567">
                  <c:v>100.540001</c:v>
                </c:pt>
                <c:pt idx="568">
                  <c:v>100.55999799999999</c:v>
                </c:pt>
                <c:pt idx="569">
                  <c:v>100.66999800000001</c:v>
                </c:pt>
                <c:pt idx="570">
                  <c:v>101.18</c:v>
                </c:pt>
                <c:pt idx="571">
                  <c:v>101.019997</c:v>
                </c:pt>
                <c:pt idx="572">
                  <c:v>100.709999</c:v>
                </c:pt>
                <c:pt idx="573">
                  <c:v>100.779999</c:v>
                </c:pt>
                <c:pt idx="574">
                  <c:v>100.55999799999999</c:v>
                </c:pt>
                <c:pt idx="575">
                  <c:v>100.300003</c:v>
                </c:pt>
                <c:pt idx="576">
                  <c:v>99.5</c:v>
                </c:pt>
                <c:pt idx="577">
                  <c:v>99.739998</c:v>
                </c:pt>
                <c:pt idx="578">
                  <c:v>99.779999000000004</c:v>
                </c:pt>
                <c:pt idx="579">
                  <c:v>99.980002999999996</c:v>
                </c:pt>
                <c:pt idx="580">
                  <c:v>99.089995999999999</c:v>
                </c:pt>
                <c:pt idx="581">
                  <c:v>98.82</c:v>
                </c:pt>
                <c:pt idx="582">
                  <c:v>98.959998999999996</c:v>
                </c:pt>
                <c:pt idx="583">
                  <c:v>99.080001999999993</c:v>
                </c:pt>
                <c:pt idx="584">
                  <c:v>99.050003000000004</c:v>
                </c:pt>
                <c:pt idx="585">
                  <c:v>99.139999000000003</c:v>
                </c:pt>
                <c:pt idx="586">
                  <c:v>98.980002999999996</c:v>
                </c:pt>
                <c:pt idx="587">
                  <c:v>99.209998999999996</c:v>
                </c:pt>
                <c:pt idx="588">
                  <c:v>98.760002</c:v>
                </c:pt>
                <c:pt idx="589">
                  <c:v>98.650002000000001</c:v>
                </c:pt>
                <c:pt idx="590">
                  <c:v>99.150002000000001</c:v>
                </c:pt>
                <c:pt idx="591">
                  <c:v>99.589995999999999</c:v>
                </c:pt>
                <c:pt idx="592">
                  <c:v>99.669998000000007</c:v>
                </c:pt>
                <c:pt idx="593">
                  <c:v>99.620002999999997</c:v>
                </c:pt>
                <c:pt idx="594">
                  <c:v>99.25</c:v>
                </c:pt>
                <c:pt idx="595">
                  <c:v>98.910004000000001</c:v>
                </c:pt>
                <c:pt idx="596">
                  <c:v>98.110000999999997</c:v>
                </c:pt>
                <c:pt idx="597">
                  <c:v>97.419998000000007</c:v>
                </c:pt>
                <c:pt idx="598">
                  <c:v>97.879997000000003</c:v>
                </c:pt>
                <c:pt idx="599">
                  <c:v>97.150002000000001</c:v>
                </c:pt>
                <c:pt idx="600">
                  <c:v>96.980002999999996</c:v>
                </c:pt>
                <c:pt idx="601">
                  <c:v>97.349997999999999</c:v>
                </c:pt>
                <c:pt idx="602">
                  <c:v>97.239998</c:v>
                </c:pt>
                <c:pt idx="603">
                  <c:v>97.25</c:v>
                </c:pt>
                <c:pt idx="604">
                  <c:v>97.400002000000001</c:v>
                </c:pt>
                <c:pt idx="605">
                  <c:v>97.279999000000004</c:v>
                </c:pt>
                <c:pt idx="606">
                  <c:v>96.919998000000007</c:v>
                </c:pt>
                <c:pt idx="607">
                  <c:v>97.199996999999996</c:v>
                </c:pt>
                <c:pt idx="608">
                  <c:v>96.720000999999996</c:v>
                </c:pt>
                <c:pt idx="609">
                  <c:v>96.800003000000004</c:v>
                </c:pt>
                <c:pt idx="610">
                  <c:v>96.639999000000003</c:v>
                </c:pt>
                <c:pt idx="611">
                  <c:v>96.75</c:v>
                </c:pt>
                <c:pt idx="612">
                  <c:v>96.919998000000007</c:v>
                </c:pt>
                <c:pt idx="613">
                  <c:v>97.269997000000004</c:v>
                </c:pt>
                <c:pt idx="614">
                  <c:v>97.139999000000003</c:v>
                </c:pt>
                <c:pt idx="615">
                  <c:v>96.980002999999996</c:v>
                </c:pt>
                <c:pt idx="616">
                  <c:v>96.940002000000007</c:v>
                </c:pt>
                <c:pt idx="617">
                  <c:v>97.43</c:v>
                </c:pt>
                <c:pt idx="618">
                  <c:v>97.160004000000001</c:v>
                </c:pt>
                <c:pt idx="619">
                  <c:v>97.529999000000004</c:v>
                </c:pt>
                <c:pt idx="620">
                  <c:v>97.75</c:v>
                </c:pt>
                <c:pt idx="621">
                  <c:v>97.559997999999993</c:v>
                </c:pt>
                <c:pt idx="622">
                  <c:v>97.540001000000004</c:v>
                </c:pt>
                <c:pt idx="623">
                  <c:v>97.300003000000004</c:v>
                </c:pt>
                <c:pt idx="624">
                  <c:v>97.43</c:v>
                </c:pt>
                <c:pt idx="625">
                  <c:v>96.470000999999996</c:v>
                </c:pt>
                <c:pt idx="626">
                  <c:v>96.050003000000004</c:v>
                </c:pt>
                <c:pt idx="627">
                  <c:v>95.629997000000003</c:v>
                </c:pt>
                <c:pt idx="628">
                  <c:v>95.660004000000001</c:v>
                </c:pt>
                <c:pt idx="629">
                  <c:v>96.199996999999996</c:v>
                </c:pt>
                <c:pt idx="630">
                  <c:v>96.290001000000004</c:v>
                </c:pt>
                <c:pt idx="631">
                  <c:v>95.82</c:v>
                </c:pt>
                <c:pt idx="632">
                  <c:v>96.010002</c:v>
                </c:pt>
                <c:pt idx="633">
                  <c:v>96.050003000000004</c:v>
                </c:pt>
                <c:pt idx="634">
                  <c:v>95.739998</c:v>
                </c:pt>
                <c:pt idx="635">
                  <c:v>95.790001000000004</c:v>
                </c:pt>
                <c:pt idx="636">
                  <c:v>95.730002999999996</c:v>
                </c:pt>
                <c:pt idx="637">
                  <c:v>95.110000999999997</c:v>
                </c:pt>
                <c:pt idx="638">
                  <c:v>95.129997000000003</c:v>
                </c:pt>
                <c:pt idx="639">
                  <c:v>94.660004000000001</c:v>
                </c:pt>
                <c:pt idx="640">
                  <c:v>94.800003000000004</c:v>
                </c:pt>
                <c:pt idx="641">
                  <c:v>94.269997000000004</c:v>
                </c:pt>
                <c:pt idx="642">
                  <c:v>93.940002000000007</c:v>
                </c:pt>
                <c:pt idx="643">
                  <c:v>93.980002999999996</c:v>
                </c:pt>
                <c:pt idx="644">
                  <c:v>94.050003000000004</c:v>
                </c:pt>
                <c:pt idx="645">
                  <c:v>93.669998000000007</c:v>
                </c:pt>
                <c:pt idx="646">
                  <c:v>93.860000999999997</c:v>
                </c:pt>
                <c:pt idx="647">
                  <c:v>93.260002</c:v>
                </c:pt>
                <c:pt idx="648">
                  <c:v>92.860000999999997</c:v>
                </c:pt>
                <c:pt idx="649">
                  <c:v>93.029999000000004</c:v>
                </c:pt>
                <c:pt idx="650">
                  <c:v>92.830001999999993</c:v>
                </c:pt>
                <c:pt idx="651">
                  <c:v>92.809997999999993</c:v>
                </c:pt>
                <c:pt idx="652">
                  <c:v>93.540001000000004</c:v>
                </c:pt>
                <c:pt idx="653">
                  <c:v>93.43</c:v>
                </c:pt>
                <c:pt idx="654">
                  <c:v>93.639999000000003</c:v>
                </c:pt>
                <c:pt idx="655">
                  <c:v>93.519997000000004</c:v>
                </c:pt>
                <c:pt idx="656">
                  <c:v>93.400002000000001</c:v>
                </c:pt>
                <c:pt idx="657">
                  <c:v>93.07</c:v>
                </c:pt>
                <c:pt idx="658">
                  <c:v>93.459998999999996</c:v>
                </c:pt>
                <c:pt idx="659">
                  <c:v>93.849997999999999</c:v>
                </c:pt>
                <c:pt idx="660">
                  <c:v>93.489998</c:v>
                </c:pt>
                <c:pt idx="661">
                  <c:v>93.620002999999997</c:v>
                </c:pt>
                <c:pt idx="662">
                  <c:v>93.43</c:v>
                </c:pt>
                <c:pt idx="663">
                  <c:v>93.099997999999999</c:v>
                </c:pt>
                <c:pt idx="664">
                  <c:v>93.550003000000004</c:v>
                </c:pt>
                <c:pt idx="665">
                  <c:v>93.150002000000001</c:v>
                </c:pt>
                <c:pt idx="666">
                  <c:v>93.279999000000004</c:v>
                </c:pt>
                <c:pt idx="667">
                  <c:v>92.739998</c:v>
                </c:pt>
                <c:pt idx="668">
                  <c:v>92.209998999999996</c:v>
                </c:pt>
                <c:pt idx="669">
                  <c:v>92.349997999999999</c:v>
                </c:pt>
                <c:pt idx="670">
                  <c:v>92.93</c:v>
                </c:pt>
                <c:pt idx="671">
                  <c:v>92.669998000000007</c:v>
                </c:pt>
                <c:pt idx="672">
                  <c:v>92.809997999999993</c:v>
                </c:pt>
                <c:pt idx="673">
                  <c:v>92.309997999999993</c:v>
                </c:pt>
                <c:pt idx="674">
                  <c:v>92.290001000000004</c:v>
                </c:pt>
                <c:pt idx="675">
                  <c:v>91.529999000000004</c:v>
                </c:pt>
                <c:pt idx="676">
                  <c:v>91.330001999999993</c:v>
                </c:pt>
                <c:pt idx="677">
                  <c:v>91.940002000000007</c:v>
                </c:pt>
                <c:pt idx="678">
                  <c:v>91.910004000000001</c:v>
                </c:pt>
                <c:pt idx="679">
                  <c:v>92.519997000000004</c:v>
                </c:pt>
                <c:pt idx="680">
                  <c:v>92.120002999999997</c:v>
                </c:pt>
                <c:pt idx="681">
                  <c:v>91.870002999999997</c:v>
                </c:pt>
                <c:pt idx="682">
                  <c:v>92.050003000000004</c:v>
                </c:pt>
                <c:pt idx="683">
                  <c:v>91.790001000000004</c:v>
                </c:pt>
                <c:pt idx="684">
                  <c:v>92.510002</c:v>
                </c:pt>
                <c:pt idx="685">
                  <c:v>92.260002</c:v>
                </c:pt>
                <c:pt idx="686">
                  <c:v>92.169998000000007</c:v>
                </c:pt>
                <c:pt idx="687">
                  <c:v>92.650002000000001</c:v>
                </c:pt>
                <c:pt idx="688">
                  <c:v>92.970000999999996</c:v>
                </c:pt>
                <c:pt idx="689">
                  <c:v>93.440002000000007</c:v>
                </c:pt>
                <c:pt idx="690">
                  <c:v>93.089995999999999</c:v>
                </c:pt>
                <c:pt idx="691">
                  <c:v>93.080001999999993</c:v>
                </c:pt>
                <c:pt idx="692">
                  <c:v>93.559997999999993</c:v>
                </c:pt>
                <c:pt idx="693">
                  <c:v>93.57</c:v>
                </c:pt>
                <c:pt idx="694">
                  <c:v>93.459998999999996</c:v>
                </c:pt>
                <c:pt idx="695">
                  <c:v>93.959998999999996</c:v>
                </c:pt>
                <c:pt idx="696">
                  <c:v>93.800003000000004</c:v>
                </c:pt>
                <c:pt idx="697">
                  <c:v>93.739998</c:v>
                </c:pt>
                <c:pt idx="698">
                  <c:v>93.290001000000004</c:v>
                </c:pt>
                <c:pt idx="699">
                  <c:v>92.959998999999996</c:v>
                </c:pt>
                <c:pt idx="700">
                  <c:v>93.120002999999997</c:v>
                </c:pt>
                <c:pt idx="701">
                  <c:v>93.089995999999999</c:v>
                </c:pt>
                <c:pt idx="702">
                  <c:v>93.279999000000004</c:v>
                </c:pt>
                <c:pt idx="703">
                  <c:v>93.489998</c:v>
                </c:pt>
                <c:pt idx="704">
                  <c:v>93.360000999999997</c:v>
                </c:pt>
                <c:pt idx="705">
                  <c:v>93.269997000000004</c:v>
                </c:pt>
                <c:pt idx="706">
                  <c:v>93.699996999999996</c:v>
                </c:pt>
                <c:pt idx="707">
                  <c:v>93.940002000000007</c:v>
                </c:pt>
                <c:pt idx="708">
                  <c:v>93.959998999999996</c:v>
                </c:pt>
                <c:pt idx="709">
                  <c:v>93.709998999999996</c:v>
                </c:pt>
                <c:pt idx="710">
                  <c:v>94.610000999999997</c:v>
                </c:pt>
                <c:pt idx="711">
                  <c:v>94.919998000000007</c:v>
                </c:pt>
                <c:pt idx="712">
                  <c:v>94.489998</c:v>
                </c:pt>
                <c:pt idx="713">
                  <c:v>94.550003000000004</c:v>
                </c:pt>
                <c:pt idx="714">
                  <c:v>94.82</c:v>
                </c:pt>
                <c:pt idx="715">
                  <c:v>94.690002000000007</c:v>
                </c:pt>
                <c:pt idx="716">
                  <c:v>94.940002000000007</c:v>
                </c:pt>
                <c:pt idx="717">
                  <c:v>94.720000999999996</c:v>
                </c:pt>
                <c:pt idx="718">
                  <c:v>94.910004000000001</c:v>
                </c:pt>
                <c:pt idx="719">
                  <c:v>94.870002999999997</c:v>
                </c:pt>
                <c:pt idx="720">
                  <c:v>94.440002000000007</c:v>
                </c:pt>
                <c:pt idx="721">
                  <c:v>94.389999000000003</c:v>
                </c:pt>
                <c:pt idx="722">
                  <c:v>94.489998</c:v>
                </c:pt>
                <c:pt idx="723">
                  <c:v>93.830001999999993</c:v>
                </c:pt>
                <c:pt idx="724">
                  <c:v>93.809997999999993</c:v>
                </c:pt>
                <c:pt idx="725">
                  <c:v>93.93</c:v>
                </c:pt>
                <c:pt idx="726">
                  <c:v>93.660004000000001</c:v>
                </c:pt>
                <c:pt idx="727">
                  <c:v>94.080001999999993</c:v>
                </c:pt>
                <c:pt idx="728">
                  <c:v>93.949996999999996</c:v>
                </c:pt>
                <c:pt idx="729">
                  <c:v>93.220000999999996</c:v>
                </c:pt>
                <c:pt idx="730">
                  <c:v>92.760002</c:v>
                </c:pt>
                <c:pt idx="731">
                  <c:v>92.919998000000007</c:v>
                </c:pt>
                <c:pt idx="732">
                  <c:v>93.260002</c:v>
                </c:pt>
                <c:pt idx="733">
                  <c:v>93.260002</c:v>
                </c:pt>
                <c:pt idx="734">
                  <c:v>93.010002</c:v>
                </c:pt>
                <c:pt idx="735">
                  <c:v>92.900002000000001</c:v>
                </c:pt>
                <c:pt idx="736">
                  <c:v>93.190002000000007</c:v>
                </c:pt>
                <c:pt idx="737">
                  <c:v>93.379997000000003</c:v>
                </c:pt>
                <c:pt idx="738">
                  <c:v>93.610000999999997</c:v>
                </c:pt>
                <c:pt idx="739">
                  <c:v>93.800003000000004</c:v>
                </c:pt>
                <c:pt idx="740">
                  <c:v>93.900002000000001</c:v>
                </c:pt>
                <c:pt idx="741">
                  <c:v>93.870002999999997</c:v>
                </c:pt>
                <c:pt idx="742">
                  <c:v>94.099997999999999</c:v>
                </c:pt>
                <c:pt idx="743">
                  <c:v>93.43</c:v>
                </c:pt>
                <c:pt idx="744">
                  <c:v>93.489998</c:v>
                </c:pt>
                <c:pt idx="745">
                  <c:v>93.93</c:v>
                </c:pt>
                <c:pt idx="746">
                  <c:v>93.699996999999996</c:v>
                </c:pt>
                <c:pt idx="747">
                  <c:v>93.470000999999996</c:v>
                </c:pt>
                <c:pt idx="748">
                  <c:v>93.349997999999999</c:v>
                </c:pt>
                <c:pt idx="749">
                  <c:v>93.279999000000004</c:v>
                </c:pt>
                <c:pt idx="750">
                  <c:v>93.349997999999999</c:v>
                </c:pt>
                <c:pt idx="751">
                  <c:v>93.260002</c:v>
                </c:pt>
                <c:pt idx="752">
                  <c:v>93.029999000000004</c:v>
                </c:pt>
                <c:pt idx="753">
                  <c:v>92.599997999999999</c:v>
                </c:pt>
                <c:pt idx="754">
                  <c:v>92.120002999999997</c:v>
                </c:pt>
                <c:pt idx="755">
                  <c:v>91.849997999999999</c:v>
                </c:pt>
                <c:pt idx="756">
                  <c:v>92.160004000000001</c:v>
                </c:pt>
                <c:pt idx="757">
                  <c:v>91.849997999999999</c:v>
                </c:pt>
                <c:pt idx="758">
                  <c:v>91.949996999999996</c:v>
                </c:pt>
                <c:pt idx="759">
                  <c:v>92.330001999999993</c:v>
                </c:pt>
                <c:pt idx="760">
                  <c:v>92.529999000000004</c:v>
                </c:pt>
                <c:pt idx="761">
                  <c:v>92.330001999999993</c:v>
                </c:pt>
                <c:pt idx="762">
                  <c:v>91.849997999999999</c:v>
                </c:pt>
                <c:pt idx="763">
                  <c:v>90.970000999999996</c:v>
                </c:pt>
                <c:pt idx="764">
                  <c:v>90.389999000000003</c:v>
                </c:pt>
                <c:pt idx="765">
                  <c:v>90.540001000000004</c:v>
                </c:pt>
                <c:pt idx="766">
                  <c:v>90.5</c:v>
                </c:pt>
                <c:pt idx="767">
                  <c:v>90.57</c:v>
                </c:pt>
                <c:pt idx="768">
                  <c:v>90.400002000000001</c:v>
                </c:pt>
                <c:pt idx="769">
                  <c:v>90.120002999999997</c:v>
                </c:pt>
                <c:pt idx="770">
                  <c:v>89.209998999999996</c:v>
                </c:pt>
                <c:pt idx="771">
                  <c:v>89.389999000000003</c:v>
                </c:pt>
                <c:pt idx="772">
                  <c:v>89.07</c:v>
                </c:pt>
                <c:pt idx="773">
                  <c:v>89.309997999999993</c:v>
                </c:pt>
                <c:pt idx="774">
                  <c:v>89.190002000000007</c:v>
                </c:pt>
                <c:pt idx="775">
                  <c:v>89.129997000000003</c:v>
                </c:pt>
                <c:pt idx="776">
                  <c:v>88.669998000000007</c:v>
                </c:pt>
                <c:pt idx="777">
                  <c:v>89.199996999999996</c:v>
                </c:pt>
                <c:pt idx="778">
                  <c:v>89.550003000000004</c:v>
                </c:pt>
                <c:pt idx="779">
                  <c:v>89.589995999999999</c:v>
                </c:pt>
                <c:pt idx="780">
                  <c:v>90.260002</c:v>
                </c:pt>
                <c:pt idx="781">
                  <c:v>90.230002999999996</c:v>
                </c:pt>
                <c:pt idx="782">
                  <c:v>90.440002000000007</c:v>
                </c:pt>
                <c:pt idx="783">
                  <c:v>90.129997000000003</c:v>
                </c:pt>
                <c:pt idx="784">
                  <c:v>89.699996999999996</c:v>
                </c:pt>
                <c:pt idx="785">
                  <c:v>89.120002999999997</c:v>
                </c:pt>
                <c:pt idx="786">
                  <c:v>88.57</c:v>
                </c:pt>
                <c:pt idx="787">
                  <c:v>89.099997999999999</c:v>
                </c:pt>
                <c:pt idx="788">
                  <c:v>89.720000999999996</c:v>
                </c:pt>
                <c:pt idx="789">
                  <c:v>90.080001999999993</c:v>
                </c:pt>
                <c:pt idx="790">
                  <c:v>89.75</c:v>
                </c:pt>
                <c:pt idx="791">
                  <c:v>89.879997000000003</c:v>
                </c:pt>
                <c:pt idx="792">
                  <c:v>89.82</c:v>
                </c:pt>
                <c:pt idx="793">
                  <c:v>90.360000999999997</c:v>
                </c:pt>
                <c:pt idx="794">
                  <c:v>90.610000999999997</c:v>
                </c:pt>
                <c:pt idx="795">
                  <c:v>90.290001000000004</c:v>
                </c:pt>
                <c:pt idx="796">
                  <c:v>89.940002000000007</c:v>
                </c:pt>
                <c:pt idx="797">
                  <c:v>90.080001999999993</c:v>
                </c:pt>
                <c:pt idx="798">
                  <c:v>89.620002999999997</c:v>
                </c:pt>
                <c:pt idx="799">
                  <c:v>89.639999000000003</c:v>
                </c:pt>
                <c:pt idx="800">
                  <c:v>90.120002999999997</c:v>
                </c:pt>
                <c:pt idx="801">
                  <c:v>90.089995999999999</c:v>
                </c:pt>
                <c:pt idx="802">
                  <c:v>89.900002000000001</c:v>
                </c:pt>
                <c:pt idx="803">
                  <c:v>89.660004000000001</c:v>
                </c:pt>
                <c:pt idx="804">
                  <c:v>89.699996999999996</c:v>
                </c:pt>
                <c:pt idx="805">
                  <c:v>90.139999000000003</c:v>
                </c:pt>
                <c:pt idx="806">
                  <c:v>90.230002999999996</c:v>
                </c:pt>
                <c:pt idx="807">
                  <c:v>89.900002000000001</c:v>
                </c:pt>
                <c:pt idx="808">
                  <c:v>90.370002999999997</c:v>
                </c:pt>
                <c:pt idx="809">
                  <c:v>89.779999000000004</c:v>
                </c:pt>
                <c:pt idx="810">
                  <c:v>89.860000999999997</c:v>
                </c:pt>
                <c:pt idx="811">
                  <c:v>89.440002000000007</c:v>
                </c:pt>
                <c:pt idx="812">
                  <c:v>89.029999000000004</c:v>
                </c:pt>
                <c:pt idx="813">
                  <c:v>89.360000999999997</c:v>
                </c:pt>
                <c:pt idx="814">
                  <c:v>90.059997999999993</c:v>
                </c:pt>
                <c:pt idx="815">
                  <c:v>90.150002000000001</c:v>
                </c:pt>
                <c:pt idx="816">
                  <c:v>90.050003000000004</c:v>
                </c:pt>
                <c:pt idx="817">
                  <c:v>90.190002000000007</c:v>
                </c:pt>
                <c:pt idx="818">
                  <c:v>90.139999000000003</c:v>
                </c:pt>
                <c:pt idx="819">
                  <c:v>90.459998999999996</c:v>
                </c:pt>
                <c:pt idx="820">
                  <c:v>90.110000999999997</c:v>
                </c:pt>
                <c:pt idx="821">
                  <c:v>89.860000999999997</c:v>
                </c:pt>
                <c:pt idx="822">
                  <c:v>89.589995999999999</c:v>
                </c:pt>
                <c:pt idx="823">
                  <c:v>89.57</c:v>
                </c:pt>
                <c:pt idx="824">
                  <c:v>89.75</c:v>
                </c:pt>
                <c:pt idx="825">
                  <c:v>89.800003000000004</c:v>
                </c:pt>
                <c:pt idx="826">
                  <c:v>89.43</c:v>
                </c:pt>
                <c:pt idx="827">
                  <c:v>89.519997000000004</c:v>
                </c:pt>
                <c:pt idx="828">
                  <c:v>89.940002000000007</c:v>
                </c:pt>
                <c:pt idx="829">
                  <c:v>90.32</c:v>
                </c:pt>
                <c:pt idx="830">
                  <c:v>90.940002000000007</c:v>
                </c:pt>
                <c:pt idx="831">
                  <c:v>90.769997000000004</c:v>
                </c:pt>
                <c:pt idx="832">
                  <c:v>91.169998000000007</c:v>
                </c:pt>
                <c:pt idx="833">
                  <c:v>91.559997999999993</c:v>
                </c:pt>
                <c:pt idx="834">
                  <c:v>91.540001000000004</c:v>
                </c:pt>
                <c:pt idx="835">
                  <c:v>91.839995999999999</c:v>
                </c:pt>
                <c:pt idx="836">
                  <c:v>92.449996999999996</c:v>
                </c:pt>
                <c:pt idx="837">
                  <c:v>92.510002</c:v>
                </c:pt>
                <c:pt idx="838">
                  <c:v>92.410004000000001</c:v>
                </c:pt>
                <c:pt idx="839">
                  <c:v>92.57</c:v>
                </c:pt>
                <c:pt idx="840">
                  <c:v>92.75</c:v>
                </c:pt>
                <c:pt idx="841">
                  <c:v>93.120002999999997</c:v>
                </c:pt>
                <c:pt idx="842">
                  <c:v>93.040001000000004</c:v>
                </c:pt>
                <c:pt idx="843">
                  <c:v>92.650002000000001</c:v>
                </c:pt>
                <c:pt idx="844">
                  <c:v>92.540001000000004</c:v>
                </c:pt>
                <c:pt idx="845">
                  <c:v>92.589995999999999</c:v>
                </c:pt>
                <c:pt idx="846">
                  <c:v>93.220000999999996</c:v>
                </c:pt>
                <c:pt idx="847">
                  <c:v>93.389999000000003</c:v>
                </c:pt>
                <c:pt idx="848">
                  <c:v>93.470000999999996</c:v>
                </c:pt>
                <c:pt idx="849">
                  <c:v>93.639999000000003</c:v>
                </c:pt>
                <c:pt idx="850">
                  <c:v>93.68</c:v>
                </c:pt>
                <c:pt idx="851">
                  <c:v>93.610000999999997</c:v>
                </c:pt>
                <c:pt idx="852">
                  <c:v>94.010002</c:v>
                </c:pt>
                <c:pt idx="853">
                  <c:v>93.779999000000004</c:v>
                </c:pt>
                <c:pt idx="854">
                  <c:v>94.190002000000007</c:v>
                </c:pt>
                <c:pt idx="855">
                  <c:v>94.830001999999993</c:v>
                </c:pt>
                <c:pt idx="856">
                  <c:v>94.150002000000001</c:v>
                </c:pt>
                <c:pt idx="857">
                  <c:v>93.989998</c:v>
                </c:pt>
                <c:pt idx="858">
                  <c:v>94.190002000000007</c:v>
                </c:pt>
                <c:pt idx="859">
                  <c:v>94.019997000000004</c:v>
                </c:pt>
                <c:pt idx="860">
                  <c:v>93.889999000000003</c:v>
                </c:pt>
                <c:pt idx="861">
                  <c:v>93.660004000000001</c:v>
                </c:pt>
                <c:pt idx="862">
                  <c:v>93.400002000000001</c:v>
                </c:pt>
                <c:pt idx="863">
                  <c:v>93.550003000000004</c:v>
                </c:pt>
                <c:pt idx="864">
                  <c:v>93.580001999999993</c:v>
                </c:pt>
                <c:pt idx="865">
                  <c:v>93.800003000000004</c:v>
                </c:pt>
                <c:pt idx="866">
                  <c:v>93.709998999999996</c:v>
                </c:pt>
                <c:pt idx="867">
                  <c:v>94.769997000000004</c:v>
                </c:pt>
                <c:pt idx="868">
                  <c:v>94.790001000000004</c:v>
                </c:pt>
                <c:pt idx="869">
                  <c:v>94.75</c:v>
                </c:pt>
                <c:pt idx="870">
                  <c:v>95.089995999999999</c:v>
                </c:pt>
                <c:pt idx="871">
                  <c:v>95.059997999999993</c:v>
                </c:pt>
                <c:pt idx="872">
                  <c:v>94.870002999999997</c:v>
                </c:pt>
                <c:pt idx="873">
                  <c:v>94.519997000000004</c:v>
                </c:pt>
                <c:pt idx="874">
                  <c:v>94.279999000000004</c:v>
                </c:pt>
                <c:pt idx="875">
                  <c:v>94.68</c:v>
                </c:pt>
                <c:pt idx="876">
                  <c:v>95.290001000000004</c:v>
                </c:pt>
                <c:pt idx="877">
                  <c:v>95.389999000000003</c:v>
                </c:pt>
                <c:pt idx="878">
                  <c:v>94.629997000000003</c:v>
                </c:pt>
                <c:pt idx="879">
                  <c:v>94.870002999999997</c:v>
                </c:pt>
                <c:pt idx="880">
                  <c:v>94.589995999999999</c:v>
                </c:pt>
                <c:pt idx="881">
                  <c:v>94.400002000000001</c:v>
                </c:pt>
                <c:pt idx="882">
                  <c:v>94.040001000000004</c:v>
                </c:pt>
                <c:pt idx="883">
                  <c:v>94.080001999999993</c:v>
                </c:pt>
                <c:pt idx="884">
                  <c:v>94.110000999999997</c:v>
                </c:pt>
                <c:pt idx="885">
                  <c:v>94.720000999999996</c:v>
                </c:pt>
                <c:pt idx="886">
                  <c:v>94.809997999999993</c:v>
                </c:pt>
                <c:pt idx="887">
                  <c:v>94.75</c:v>
                </c:pt>
                <c:pt idx="888">
                  <c:v>94.510002</c:v>
                </c:pt>
                <c:pt idx="889">
                  <c:v>94.970000999999996</c:v>
                </c:pt>
                <c:pt idx="890">
                  <c:v>95.080001999999993</c:v>
                </c:pt>
                <c:pt idx="891">
                  <c:v>95.169998000000007</c:v>
                </c:pt>
                <c:pt idx="892">
                  <c:v>94.459998999999996</c:v>
                </c:pt>
                <c:pt idx="893">
                  <c:v>94.669998000000007</c:v>
                </c:pt>
                <c:pt idx="894">
                  <c:v>94.610000999999997</c:v>
                </c:pt>
                <c:pt idx="895">
                  <c:v>94.360000999999997</c:v>
                </c:pt>
                <c:pt idx="896">
                  <c:v>94.75</c:v>
                </c:pt>
                <c:pt idx="897">
                  <c:v>94.68</c:v>
                </c:pt>
                <c:pt idx="898">
                  <c:v>94.360000999999997</c:v>
                </c:pt>
                <c:pt idx="899">
                  <c:v>94.489998</c:v>
                </c:pt>
                <c:pt idx="900">
                  <c:v>94.620002999999997</c:v>
                </c:pt>
                <c:pt idx="901">
                  <c:v>95.169998000000007</c:v>
                </c:pt>
                <c:pt idx="902">
                  <c:v>95.139999000000003</c:v>
                </c:pt>
                <c:pt idx="903">
                  <c:v>95.360000999999997</c:v>
                </c:pt>
                <c:pt idx="904">
                  <c:v>95.220000999999996</c:v>
                </c:pt>
                <c:pt idx="905">
                  <c:v>95.099997999999999</c:v>
                </c:pt>
                <c:pt idx="906">
                  <c:v>95.5</c:v>
                </c:pt>
                <c:pt idx="907">
                  <c:v>96.360000999999997</c:v>
                </c:pt>
                <c:pt idx="908">
                  <c:v>96.389999000000003</c:v>
                </c:pt>
                <c:pt idx="909">
                  <c:v>96.730002999999996</c:v>
                </c:pt>
                <c:pt idx="910">
                  <c:v>96.699996999999996</c:v>
                </c:pt>
                <c:pt idx="911">
                  <c:v>96.650002000000001</c:v>
                </c:pt>
                <c:pt idx="912">
                  <c:v>96.099997999999999</c:v>
                </c:pt>
                <c:pt idx="913">
                  <c:v>95.900002000000001</c:v>
                </c:pt>
                <c:pt idx="914">
                  <c:v>95.260002</c:v>
                </c:pt>
                <c:pt idx="915">
                  <c:v>95.150002000000001</c:v>
                </c:pt>
                <c:pt idx="916">
                  <c:v>95.620002999999997</c:v>
                </c:pt>
                <c:pt idx="917">
                  <c:v>95.150002000000001</c:v>
                </c:pt>
                <c:pt idx="918">
                  <c:v>94.779999000000004</c:v>
                </c:pt>
                <c:pt idx="919">
                  <c:v>94.720000999999996</c:v>
                </c:pt>
                <c:pt idx="920">
                  <c:v>94.599997999999999</c:v>
                </c:pt>
                <c:pt idx="921">
                  <c:v>94.720000999999996</c:v>
                </c:pt>
                <c:pt idx="922">
                  <c:v>95.139999000000003</c:v>
                </c:pt>
                <c:pt idx="923">
                  <c:v>95.419998000000007</c:v>
                </c:pt>
                <c:pt idx="924">
                  <c:v>95.129997000000003</c:v>
                </c:pt>
                <c:pt idx="925">
                  <c:v>95.019997000000004</c:v>
                </c:pt>
                <c:pt idx="926">
                  <c:v>95.419998000000007</c:v>
                </c:pt>
                <c:pt idx="927">
                  <c:v>95.150002000000001</c:v>
                </c:pt>
                <c:pt idx="928">
                  <c:v>95.059997999999993</c:v>
                </c:pt>
                <c:pt idx="929">
                  <c:v>94.830001999999993</c:v>
                </c:pt>
                <c:pt idx="930">
                  <c:v>94.540001000000004</c:v>
                </c:pt>
                <c:pt idx="931">
                  <c:v>94.980002999999996</c:v>
                </c:pt>
                <c:pt idx="932">
                  <c:v>94.510002</c:v>
                </c:pt>
                <c:pt idx="933">
                  <c:v>94.620002999999997</c:v>
                </c:pt>
                <c:pt idx="934">
                  <c:v>94.550003000000004</c:v>
                </c:pt>
                <c:pt idx="935">
                  <c:v>93.910004000000001</c:v>
                </c:pt>
                <c:pt idx="936">
                  <c:v>94.220000999999996</c:v>
                </c:pt>
                <c:pt idx="937">
                  <c:v>94.260002</c:v>
                </c:pt>
                <c:pt idx="938">
                  <c:v>94.129997000000003</c:v>
                </c:pt>
                <c:pt idx="939">
                  <c:v>94.190002000000007</c:v>
                </c:pt>
                <c:pt idx="940">
                  <c:v>95</c:v>
                </c:pt>
                <c:pt idx="941">
                  <c:v>95.190002000000007</c:v>
                </c:pt>
                <c:pt idx="942">
                  <c:v>95.300003000000004</c:v>
                </c:pt>
                <c:pt idx="943">
                  <c:v>95.510002</c:v>
                </c:pt>
                <c:pt idx="944">
                  <c:v>96.050003000000004</c:v>
                </c:pt>
                <c:pt idx="945">
                  <c:v>95.75</c:v>
                </c:pt>
                <c:pt idx="946">
                  <c:v>95.620002999999997</c:v>
                </c:pt>
                <c:pt idx="947">
                  <c:v>95.769997000000004</c:v>
                </c:pt>
                <c:pt idx="948">
                  <c:v>95.68</c:v>
                </c:pt>
                <c:pt idx="949">
                  <c:v>95.510002</c:v>
                </c:pt>
                <c:pt idx="950">
                  <c:v>95.019997000000004</c:v>
                </c:pt>
                <c:pt idx="951">
                  <c:v>95.220000999999996</c:v>
                </c:pt>
                <c:pt idx="952">
                  <c:v>95.07</c:v>
                </c:pt>
                <c:pt idx="953">
                  <c:v>95.050003000000004</c:v>
                </c:pt>
                <c:pt idx="954">
                  <c:v>95.660004000000001</c:v>
                </c:pt>
                <c:pt idx="955">
                  <c:v>95.900002000000001</c:v>
                </c:pt>
                <c:pt idx="956">
                  <c:v>95.709998999999996</c:v>
                </c:pt>
                <c:pt idx="957">
                  <c:v>96.010002</c:v>
                </c:pt>
                <c:pt idx="958">
                  <c:v>95.93</c:v>
                </c:pt>
                <c:pt idx="959">
                  <c:v>96.43</c:v>
                </c:pt>
                <c:pt idx="960">
                  <c:v>96.68</c:v>
                </c:pt>
                <c:pt idx="961">
                  <c:v>96.360000999999997</c:v>
                </c:pt>
                <c:pt idx="962">
                  <c:v>96.580001999999993</c:v>
                </c:pt>
                <c:pt idx="963">
                  <c:v>97.010002</c:v>
                </c:pt>
                <c:pt idx="964">
                  <c:v>97.129997000000003</c:v>
                </c:pt>
                <c:pt idx="965">
                  <c:v>96.279999000000004</c:v>
                </c:pt>
                <c:pt idx="966">
                  <c:v>96.540001000000004</c:v>
                </c:pt>
                <c:pt idx="967">
                  <c:v>96.349997999999999</c:v>
                </c:pt>
                <c:pt idx="968">
                  <c:v>96.32</c:v>
                </c:pt>
                <c:pt idx="969">
                  <c:v>96</c:v>
                </c:pt>
                <c:pt idx="970">
                  <c:v>96.639999000000003</c:v>
                </c:pt>
                <c:pt idx="971">
                  <c:v>96.910004000000001</c:v>
                </c:pt>
                <c:pt idx="972">
                  <c:v>97.540001000000004</c:v>
                </c:pt>
                <c:pt idx="973">
                  <c:v>97.300003000000004</c:v>
                </c:pt>
                <c:pt idx="974">
                  <c:v>96.800003000000004</c:v>
                </c:pt>
                <c:pt idx="975">
                  <c:v>96.93</c:v>
                </c:pt>
                <c:pt idx="976">
                  <c:v>96.470000999999996</c:v>
                </c:pt>
                <c:pt idx="977">
                  <c:v>96.190002000000007</c:v>
                </c:pt>
                <c:pt idx="978">
                  <c:v>96.809997999999993</c:v>
                </c:pt>
                <c:pt idx="979">
                  <c:v>96.709998999999996</c:v>
                </c:pt>
                <c:pt idx="980">
                  <c:v>96.919998000000007</c:v>
                </c:pt>
                <c:pt idx="981">
                  <c:v>97.07</c:v>
                </c:pt>
                <c:pt idx="982">
                  <c:v>97.370002999999997</c:v>
                </c:pt>
                <c:pt idx="983">
                  <c:v>96.790001000000004</c:v>
                </c:pt>
                <c:pt idx="984">
                  <c:v>96.779999000000004</c:v>
                </c:pt>
                <c:pt idx="985">
                  <c:v>97.269997000000004</c:v>
                </c:pt>
                <c:pt idx="986">
                  <c:v>97.040001000000004</c:v>
                </c:pt>
                <c:pt idx="987">
                  <c:v>96.970000999999996</c:v>
                </c:pt>
                <c:pt idx="988">
                  <c:v>96.809997999999993</c:v>
                </c:pt>
                <c:pt idx="989">
                  <c:v>96.510002</c:v>
                </c:pt>
                <c:pt idx="990">
                  <c:v>97.220000999999996</c:v>
                </c:pt>
                <c:pt idx="991">
                  <c:v>97.389999000000003</c:v>
                </c:pt>
                <c:pt idx="992">
                  <c:v>97.040001000000004</c:v>
                </c:pt>
                <c:pt idx="993">
                  <c:v>97.059997999999993</c:v>
                </c:pt>
                <c:pt idx="994">
                  <c:v>97.440002000000007</c:v>
                </c:pt>
                <c:pt idx="995">
                  <c:v>97.099997999999999</c:v>
                </c:pt>
                <c:pt idx="996">
                  <c:v>97.139999000000003</c:v>
                </c:pt>
                <c:pt idx="997">
                  <c:v>97.040001000000004</c:v>
                </c:pt>
                <c:pt idx="998">
                  <c:v>96.279999000000004</c:v>
                </c:pt>
                <c:pt idx="999">
                  <c:v>96.959998999999996</c:v>
                </c:pt>
                <c:pt idx="1000">
                  <c:v>96.550003000000004</c:v>
                </c:pt>
                <c:pt idx="1001">
                  <c:v>97.050003000000004</c:v>
                </c:pt>
                <c:pt idx="1002">
                  <c:v>96.57</c:v>
                </c:pt>
                <c:pt idx="1003">
                  <c:v>96.389999000000003</c:v>
                </c:pt>
                <c:pt idx="1004">
                  <c:v>96.169998000000007</c:v>
                </c:pt>
                <c:pt idx="1005">
                  <c:v>96.82</c:v>
                </c:pt>
                <c:pt idx="1006">
                  <c:v>96.309997999999993</c:v>
                </c:pt>
                <c:pt idx="1007">
                  <c:v>96.190002000000007</c:v>
                </c:pt>
                <c:pt idx="1008">
                  <c:v>95.709998999999996</c:v>
                </c:pt>
                <c:pt idx="1009">
                  <c:v>95.900002000000001</c:v>
                </c:pt>
                <c:pt idx="1010">
                  <c:v>95.220000999999996</c:v>
                </c:pt>
                <c:pt idx="1011">
                  <c:v>95.540001000000004</c:v>
                </c:pt>
                <c:pt idx="1012">
                  <c:v>95.669998000000007</c:v>
                </c:pt>
                <c:pt idx="1013">
                  <c:v>95.589995999999999</c:v>
                </c:pt>
                <c:pt idx="1014">
                  <c:v>95.970000999999996</c:v>
                </c:pt>
                <c:pt idx="1015">
                  <c:v>96.120002999999997</c:v>
                </c:pt>
                <c:pt idx="1016">
                  <c:v>96.07</c:v>
                </c:pt>
                <c:pt idx="1017">
                  <c:v>96.339995999999999</c:v>
                </c:pt>
                <c:pt idx="1018">
                  <c:v>96.300003000000004</c:v>
                </c:pt>
                <c:pt idx="1019">
                  <c:v>96.120002999999997</c:v>
                </c:pt>
                <c:pt idx="1020">
                  <c:v>96.599997999999999</c:v>
                </c:pt>
                <c:pt idx="1021">
                  <c:v>95.790001000000004</c:v>
                </c:pt>
              </c:numCache>
            </c:numRef>
          </c:val>
          <c:smooth val="0"/>
          <c:extLst>
            <c:ext xmlns:c16="http://schemas.microsoft.com/office/drawing/2014/chart" uri="{C3380CC4-5D6E-409C-BE32-E72D297353CC}">
              <c16:uniqueId val="{00000000-C1CF-F74B-A513-E1E38D2DBC75}"/>
            </c:ext>
          </c:extLst>
        </c:ser>
        <c:dLbls>
          <c:showLegendKey val="0"/>
          <c:showVal val="0"/>
          <c:showCatName val="0"/>
          <c:showSerName val="0"/>
          <c:showPercent val="0"/>
          <c:showBubbleSize val="0"/>
        </c:dLbls>
        <c:smooth val="0"/>
        <c:axId val="113960832"/>
        <c:axId val="113962368"/>
      </c:lineChart>
      <c:dateAx>
        <c:axId val="113960832"/>
        <c:scaling>
          <c:orientation val="minMax"/>
        </c:scaling>
        <c:delete val="0"/>
        <c:axPos val="b"/>
        <c:numFmt formatCode="m/d/yyyy" sourceLinked="1"/>
        <c:majorTickMark val="out"/>
        <c:minorTickMark val="none"/>
        <c:tickLblPos val="nextTo"/>
        <c:crossAx val="113962368"/>
        <c:crosses val="autoZero"/>
        <c:auto val="1"/>
        <c:lblOffset val="100"/>
        <c:baseTimeUnit val="days"/>
      </c:dateAx>
      <c:valAx>
        <c:axId val="113962368"/>
        <c:scaling>
          <c:orientation val="minMax"/>
        </c:scaling>
        <c:delete val="0"/>
        <c:axPos val="l"/>
        <c:majorGridlines/>
        <c:numFmt formatCode="General" sourceLinked="1"/>
        <c:majorTickMark val="out"/>
        <c:minorTickMark val="none"/>
        <c:tickLblPos val="nextTo"/>
        <c:crossAx val="11396083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02405949256338E-2"/>
          <c:y val="5.1400554097404488E-2"/>
          <c:w val="0.86821981627296585"/>
          <c:h val="0.8326195683872849"/>
        </c:manualLayout>
      </c:layout>
      <c:lineChart>
        <c:grouping val="standard"/>
        <c:varyColors val="0"/>
        <c:ser>
          <c:idx val="0"/>
          <c:order val="0"/>
          <c:tx>
            <c:strRef>
              <c:f>us10YBD!$B$1</c:f>
              <c:strCache>
                <c:ptCount val="1"/>
                <c:pt idx="0">
                  <c:v>Close</c:v>
                </c:pt>
              </c:strCache>
            </c:strRef>
          </c:tx>
          <c:spPr>
            <a:ln>
              <a:solidFill>
                <a:srgbClr val="0070C0"/>
              </a:solidFill>
            </a:ln>
          </c:spPr>
          <c:marker>
            <c:symbol val="none"/>
          </c:marker>
          <c:cat>
            <c:numRef>
              <c:f>us10YBD!$A$2:$A$1176</c:f>
              <c:numCache>
                <c:formatCode>m/d/yyyy</c:formatCode>
                <c:ptCount val="1175"/>
                <c:pt idx="0">
                  <c:v>42005</c:v>
                </c:pt>
                <c:pt idx="1">
                  <c:v>42006</c:v>
                </c:pt>
                <c:pt idx="2">
                  <c:v>42008</c:v>
                </c:pt>
                <c:pt idx="3">
                  <c:v>42009</c:v>
                </c:pt>
                <c:pt idx="4">
                  <c:v>42010</c:v>
                </c:pt>
                <c:pt idx="5">
                  <c:v>42011</c:v>
                </c:pt>
                <c:pt idx="6">
                  <c:v>42012</c:v>
                </c:pt>
                <c:pt idx="7">
                  <c:v>42013</c:v>
                </c:pt>
                <c:pt idx="8">
                  <c:v>42016</c:v>
                </c:pt>
                <c:pt idx="9">
                  <c:v>42017</c:v>
                </c:pt>
                <c:pt idx="10">
                  <c:v>42018</c:v>
                </c:pt>
                <c:pt idx="11">
                  <c:v>42019</c:v>
                </c:pt>
                <c:pt idx="12">
                  <c:v>42020</c:v>
                </c:pt>
                <c:pt idx="13">
                  <c:v>42023</c:v>
                </c:pt>
                <c:pt idx="14">
                  <c:v>42024</c:v>
                </c:pt>
                <c:pt idx="15">
                  <c:v>42025</c:v>
                </c:pt>
                <c:pt idx="16">
                  <c:v>42026</c:v>
                </c:pt>
                <c:pt idx="17">
                  <c:v>42027</c:v>
                </c:pt>
                <c:pt idx="18">
                  <c:v>42029</c:v>
                </c:pt>
                <c:pt idx="19">
                  <c:v>42030</c:v>
                </c:pt>
                <c:pt idx="20">
                  <c:v>42031</c:v>
                </c:pt>
                <c:pt idx="21">
                  <c:v>42032</c:v>
                </c:pt>
                <c:pt idx="22">
                  <c:v>42033</c:v>
                </c:pt>
                <c:pt idx="23">
                  <c:v>42034</c:v>
                </c:pt>
                <c:pt idx="24">
                  <c:v>42036</c:v>
                </c:pt>
                <c:pt idx="25">
                  <c:v>42037</c:v>
                </c:pt>
                <c:pt idx="26">
                  <c:v>42038</c:v>
                </c:pt>
                <c:pt idx="27">
                  <c:v>42039</c:v>
                </c:pt>
                <c:pt idx="28">
                  <c:v>42040</c:v>
                </c:pt>
                <c:pt idx="29">
                  <c:v>42041</c:v>
                </c:pt>
                <c:pt idx="30">
                  <c:v>42043</c:v>
                </c:pt>
                <c:pt idx="31">
                  <c:v>42044</c:v>
                </c:pt>
                <c:pt idx="32">
                  <c:v>42045</c:v>
                </c:pt>
                <c:pt idx="33">
                  <c:v>42046</c:v>
                </c:pt>
                <c:pt idx="34">
                  <c:v>42047</c:v>
                </c:pt>
                <c:pt idx="35">
                  <c:v>42048</c:v>
                </c:pt>
                <c:pt idx="36">
                  <c:v>42051</c:v>
                </c:pt>
                <c:pt idx="37">
                  <c:v>42052</c:v>
                </c:pt>
                <c:pt idx="38">
                  <c:v>42053</c:v>
                </c:pt>
                <c:pt idx="39">
                  <c:v>42054</c:v>
                </c:pt>
                <c:pt idx="40">
                  <c:v>42055</c:v>
                </c:pt>
                <c:pt idx="41">
                  <c:v>42057</c:v>
                </c:pt>
                <c:pt idx="42">
                  <c:v>42058</c:v>
                </c:pt>
                <c:pt idx="43">
                  <c:v>42059</c:v>
                </c:pt>
                <c:pt idx="44">
                  <c:v>42060</c:v>
                </c:pt>
                <c:pt idx="45">
                  <c:v>42061</c:v>
                </c:pt>
                <c:pt idx="46">
                  <c:v>42062</c:v>
                </c:pt>
                <c:pt idx="47">
                  <c:v>42064</c:v>
                </c:pt>
                <c:pt idx="48">
                  <c:v>42065</c:v>
                </c:pt>
                <c:pt idx="49">
                  <c:v>42066</c:v>
                </c:pt>
                <c:pt idx="50">
                  <c:v>42067</c:v>
                </c:pt>
                <c:pt idx="51">
                  <c:v>42068</c:v>
                </c:pt>
                <c:pt idx="52">
                  <c:v>42069</c:v>
                </c:pt>
                <c:pt idx="53">
                  <c:v>42071</c:v>
                </c:pt>
                <c:pt idx="54">
                  <c:v>42072</c:v>
                </c:pt>
                <c:pt idx="55">
                  <c:v>42073</c:v>
                </c:pt>
                <c:pt idx="56">
                  <c:v>42074</c:v>
                </c:pt>
                <c:pt idx="57">
                  <c:v>42075</c:v>
                </c:pt>
                <c:pt idx="58">
                  <c:v>42076</c:v>
                </c:pt>
                <c:pt idx="59">
                  <c:v>42078</c:v>
                </c:pt>
                <c:pt idx="60">
                  <c:v>42079</c:v>
                </c:pt>
                <c:pt idx="61">
                  <c:v>42080</c:v>
                </c:pt>
                <c:pt idx="62">
                  <c:v>42081</c:v>
                </c:pt>
                <c:pt idx="63">
                  <c:v>42082</c:v>
                </c:pt>
                <c:pt idx="64">
                  <c:v>42083</c:v>
                </c:pt>
                <c:pt idx="65">
                  <c:v>42085</c:v>
                </c:pt>
                <c:pt idx="66">
                  <c:v>42086</c:v>
                </c:pt>
                <c:pt idx="67">
                  <c:v>42087</c:v>
                </c:pt>
                <c:pt idx="68">
                  <c:v>42088</c:v>
                </c:pt>
                <c:pt idx="69">
                  <c:v>42089</c:v>
                </c:pt>
                <c:pt idx="70">
                  <c:v>42090</c:v>
                </c:pt>
                <c:pt idx="71">
                  <c:v>42092</c:v>
                </c:pt>
                <c:pt idx="72">
                  <c:v>42093</c:v>
                </c:pt>
                <c:pt idx="73">
                  <c:v>42094</c:v>
                </c:pt>
                <c:pt idx="74">
                  <c:v>42095</c:v>
                </c:pt>
                <c:pt idx="75">
                  <c:v>42096</c:v>
                </c:pt>
                <c:pt idx="76">
                  <c:v>42097</c:v>
                </c:pt>
                <c:pt idx="77">
                  <c:v>42099</c:v>
                </c:pt>
                <c:pt idx="78">
                  <c:v>42100</c:v>
                </c:pt>
                <c:pt idx="79">
                  <c:v>42101</c:v>
                </c:pt>
                <c:pt idx="80">
                  <c:v>42102</c:v>
                </c:pt>
                <c:pt idx="81">
                  <c:v>42103</c:v>
                </c:pt>
                <c:pt idx="82">
                  <c:v>42104</c:v>
                </c:pt>
                <c:pt idx="83">
                  <c:v>42106</c:v>
                </c:pt>
                <c:pt idx="84">
                  <c:v>42107</c:v>
                </c:pt>
                <c:pt idx="85">
                  <c:v>42108</c:v>
                </c:pt>
                <c:pt idx="86">
                  <c:v>42109</c:v>
                </c:pt>
                <c:pt idx="87">
                  <c:v>42110</c:v>
                </c:pt>
                <c:pt idx="88">
                  <c:v>42111</c:v>
                </c:pt>
                <c:pt idx="89">
                  <c:v>42113</c:v>
                </c:pt>
                <c:pt idx="90">
                  <c:v>42114</c:v>
                </c:pt>
                <c:pt idx="91">
                  <c:v>42115</c:v>
                </c:pt>
                <c:pt idx="92">
                  <c:v>42116</c:v>
                </c:pt>
                <c:pt idx="93">
                  <c:v>42117</c:v>
                </c:pt>
                <c:pt idx="94">
                  <c:v>42118</c:v>
                </c:pt>
                <c:pt idx="95">
                  <c:v>42120</c:v>
                </c:pt>
                <c:pt idx="96">
                  <c:v>42121</c:v>
                </c:pt>
                <c:pt idx="97">
                  <c:v>42122</c:v>
                </c:pt>
                <c:pt idx="98">
                  <c:v>42123</c:v>
                </c:pt>
                <c:pt idx="99">
                  <c:v>42124</c:v>
                </c:pt>
                <c:pt idx="100">
                  <c:v>42125</c:v>
                </c:pt>
                <c:pt idx="101">
                  <c:v>42128</c:v>
                </c:pt>
                <c:pt idx="102">
                  <c:v>42129</c:v>
                </c:pt>
                <c:pt idx="103">
                  <c:v>42130</c:v>
                </c:pt>
                <c:pt idx="104">
                  <c:v>42131</c:v>
                </c:pt>
                <c:pt idx="105">
                  <c:v>42132</c:v>
                </c:pt>
                <c:pt idx="106">
                  <c:v>42134</c:v>
                </c:pt>
                <c:pt idx="107">
                  <c:v>42135</c:v>
                </c:pt>
                <c:pt idx="108">
                  <c:v>42136</c:v>
                </c:pt>
                <c:pt idx="109">
                  <c:v>42137</c:v>
                </c:pt>
                <c:pt idx="110">
                  <c:v>42138</c:v>
                </c:pt>
                <c:pt idx="111">
                  <c:v>42139</c:v>
                </c:pt>
                <c:pt idx="112">
                  <c:v>42141</c:v>
                </c:pt>
                <c:pt idx="113">
                  <c:v>42142</c:v>
                </c:pt>
                <c:pt idx="114">
                  <c:v>42143</c:v>
                </c:pt>
                <c:pt idx="115">
                  <c:v>42144</c:v>
                </c:pt>
                <c:pt idx="116">
                  <c:v>42145</c:v>
                </c:pt>
                <c:pt idx="117">
                  <c:v>42146</c:v>
                </c:pt>
                <c:pt idx="118">
                  <c:v>42149</c:v>
                </c:pt>
                <c:pt idx="119">
                  <c:v>42150</c:v>
                </c:pt>
                <c:pt idx="120">
                  <c:v>42151</c:v>
                </c:pt>
                <c:pt idx="121">
                  <c:v>42152</c:v>
                </c:pt>
                <c:pt idx="122">
                  <c:v>42153</c:v>
                </c:pt>
                <c:pt idx="123">
                  <c:v>42155</c:v>
                </c:pt>
                <c:pt idx="124">
                  <c:v>42156</c:v>
                </c:pt>
                <c:pt idx="125">
                  <c:v>42157</c:v>
                </c:pt>
                <c:pt idx="126">
                  <c:v>42158</c:v>
                </c:pt>
                <c:pt idx="127">
                  <c:v>42159</c:v>
                </c:pt>
                <c:pt idx="128">
                  <c:v>42160</c:v>
                </c:pt>
                <c:pt idx="129">
                  <c:v>42162</c:v>
                </c:pt>
                <c:pt idx="130">
                  <c:v>42163</c:v>
                </c:pt>
                <c:pt idx="131">
                  <c:v>42164</c:v>
                </c:pt>
                <c:pt idx="132">
                  <c:v>42165</c:v>
                </c:pt>
                <c:pt idx="133">
                  <c:v>42166</c:v>
                </c:pt>
                <c:pt idx="134">
                  <c:v>42167</c:v>
                </c:pt>
                <c:pt idx="135">
                  <c:v>42169</c:v>
                </c:pt>
                <c:pt idx="136">
                  <c:v>42170</c:v>
                </c:pt>
                <c:pt idx="137">
                  <c:v>42171</c:v>
                </c:pt>
                <c:pt idx="138">
                  <c:v>42172</c:v>
                </c:pt>
                <c:pt idx="139">
                  <c:v>42173</c:v>
                </c:pt>
                <c:pt idx="140">
                  <c:v>42174</c:v>
                </c:pt>
                <c:pt idx="141">
                  <c:v>42176</c:v>
                </c:pt>
                <c:pt idx="142">
                  <c:v>42177</c:v>
                </c:pt>
                <c:pt idx="143">
                  <c:v>42178</c:v>
                </c:pt>
                <c:pt idx="144">
                  <c:v>42179</c:v>
                </c:pt>
                <c:pt idx="145">
                  <c:v>42180</c:v>
                </c:pt>
                <c:pt idx="146">
                  <c:v>42181</c:v>
                </c:pt>
                <c:pt idx="147">
                  <c:v>42183</c:v>
                </c:pt>
                <c:pt idx="148">
                  <c:v>42184</c:v>
                </c:pt>
                <c:pt idx="149">
                  <c:v>42185</c:v>
                </c:pt>
                <c:pt idx="150">
                  <c:v>42186</c:v>
                </c:pt>
                <c:pt idx="151">
                  <c:v>42187</c:v>
                </c:pt>
                <c:pt idx="152">
                  <c:v>42190</c:v>
                </c:pt>
                <c:pt idx="153">
                  <c:v>42191</c:v>
                </c:pt>
                <c:pt idx="154">
                  <c:v>42192</c:v>
                </c:pt>
                <c:pt idx="155">
                  <c:v>42193</c:v>
                </c:pt>
                <c:pt idx="156">
                  <c:v>42194</c:v>
                </c:pt>
                <c:pt idx="157">
                  <c:v>42195</c:v>
                </c:pt>
                <c:pt idx="158">
                  <c:v>42197</c:v>
                </c:pt>
                <c:pt idx="159">
                  <c:v>42198</c:v>
                </c:pt>
                <c:pt idx="160">
                  <c:v>42199</c:v>
                </c:pt>
                <c:pt idx="161">
                  <c:v>42200</c:v>
                </c:pt>
                <c:pt idx="162">
                  <c:v>42201</c:v>
                </c:pt>
                <c:pt idx="163">
                  <c:v>42202</c:v>
                </c:pt>
                <c:pt idx="164">
                  <c:v>42205</c:v>
                </c:pt>
                <c:pt idx="165">
                  <c:v>42206</c:v>
                </c:pt>
                <c:pt idx="166">
                  <c:v>42207</c:v>
                </c:pt>
                <c:pt idx="167">
                  <c:v>42208</c:v>
                </c:pt>
                <c:pt idx="168">
                  <c:v>42209</c:v>
                </c:pt>
                <c:pt idx="169">
                  <c:v>42211</c:v>
                </c:pt>
                <c:pt idx="170">
                  <c:v>42212</c:v>
                </c:pt>
                <c:pt idx="171">
                  <c:v>42213</c:v>
                </c:pt>
                <c:pt idx="172">
                  <c:v>42214</c:v>
                </c:pt>
                <c:pt idx="173">
                  <c:v>42215</c:v>
                </c:pt>
                <c:pt idx="174">
                  <c:v>42216</c:v>
                </c:pt>
                <c:pt idx="175">
                  <c:v>42218</c:v>
                </c:pt>
                <c:pt idx="176">
                  <c:v>42219</c:v>
                </c:pt>
                <c:pt idx="177">
                  <c:v>42220</c:v>
                </c:pt>
                <c:pt idx="178">
                  <c:v>42221</c:v>
                </c:pt>
                <c:pt idx="179">
                  <c:v>42222</c:v>
                </c:pt>
                <c:pt idx="180">
                  <c:v>42223</c:v>
                </c:pt>
                <c:pt idx="181">
                  <c:v>42225</c:v>
                </c:pt>
                <c:pt idx="182">
                  <c:v>42226</c:v>
                </c:pt>
                <c:pt idx="183">
                  <c:v>42227</c:v>
                </c:pt>
                <c:pt idx="184">
                  <c:v>42228</c:v>
                </c:pt>
                <c:pt idx="185">
                  <c:v>42229</c:v>
                </c:pt>
                <c:pt idx="186">
                  <c:v>42230</c:v>
                </c:pt>
                <c:pt idx="187">
                  <c:v>42232</c:v>
                </c:pt>
                <c:pt idx="188">
                  <c:v>42233</c:v>
                </c:pt>
                <c:pt idx="189">
                  <c:v>42234</c:v>
                </c:pt>
                <c:pt idx="190">
                  <c:v>42235</c:v>
                </c:pt>
                <c:pt idx="191">
                  <c:v>42236</c:v>
                </c:pt>
                <c:pt idx="192">
                  <c:v>42237</c:v>
                </c:pt>
                <c:pt idx="193">
                  <c:v>42239</c:v>
                </c:pt>
                <c:pt idx="194">
                  <c:v>42240</c:v>
                </c:pt>
                <c:pt idx="195">
                  <c:v>42241</c:v>
                </c:pt>
                <c:pt idx="196">
                  <c:v>42242</c:v>
                </c:pt>
                <c:pt idx="197">
                  <c:v>42243</c:v>
                </c:pt>
                <c:pt idx="198">
                  <c:v>42244</c:v>
                </c:pt>
                <c:pt idx="199">
                  <c:v>42246</c:v>
                </c:pt>
                <c:pt idx="200">
                  <c:v>42247</c:v>
                </c:pt>
                <c:pt idx="201">
                  <c:v>42248</c:v>
                </c:pt>
                <c:pt idx="202">
                  <c:v>42249</c:v>
                </c:pt>
                <c:pt idx="203">
                  <c:v>42250</c:v>
                </c:pt>
                <c:pt idx="204">
                  <c:v>42251</c:v>
                </c:pt>
                <c:pt idx="205">
                  <c:v>42254</c:v>
                </c:pt>
                <c:pt idx="206">
                  <c:v>42255</c:v>
                </c:pt>
                <c:pt idx="207">
                  <c:v>42256</c:v>
                </c:pt>
                <c:pt idx="208">
                  <c:v>42257</c:v>
                </c:pt>
                <c:pt idx="209">
                  <c:v>42258</c:v>
                </c:pt>
                <c:pt idx="210">
                  <c:v>42260</c:v>
                </c:pt>
                <c:pt idx="211">
                  <c:v>42261</c:v>
                </c:pt>
                <c:pt idx="212">
                  <c:v>42262</c:v>
                </c:pt>
                <c:pt idx="213">
                  <c:v>42263</c:v>
                </c:pt>
                <c:pt idx="214">
                  <c:v>42264</c:v>
                </c:pt>
                <c:pt idx="215">
                  <c:v>42265</c:v>
                </c:pt>
                <c:pt idx="216">
                  <c:v>42268</c:v>
                </c:pt>
                <c:pt idx="217">
                  <c:v>42269</c:v>
                </c:pt>
                <c:pt idx="218">
                  <c:v>42270</c:v>
                </c:pt>
                <c:pt idx="219">
                  <c:v>42271</c:v>
                </c:pt>
                <c:pt idx="220">
                  <c:v>42272</c:v>
                </c:pt>
                <c:pt idx="221">
                  <c:v>42274</c:v>
                </c:pt>
                <c:pt idx="222">
                  <c:v>42275</c:v>
                </c:pt>
                <c:pt idx="223">
                  <c:v>42276</c:v>
                </c:pt>
                <c:pt idx="224">
                  <c:v>42277</c:v>
                </c:pt>
                <c:pt idx="225">
                  <c:v>42278</c:v>
                </c:pt>
                <c:pt idx="226">
                  <c:v>42279</c:v>
                </c:pt>
                <c:pt idx="227">
                  <c:v>42281</c:v>
                </c:pt>
                <c:pt idx="228">
                  <c:v>42282</c:v>
                </c:pt>
                <c:pt idx="229">
                  <c:v>42283</c:v>
                </c:pt>
                <c:pt idx="230">
                  <c:v>42284</c:v>
                </c:pt>
                <c:pt idx="231">
                  <c:v>42285</c:v>
                </c:pt>
                <c:pt idx="232">
                  <c:v>42286</c:v>
                </c:pt>
                <c:pt idx="233">
                  <c:v>42289</c:v>
                </c:pt>
                <c:pt idx="234">
                  <c:v>42290</c:v>
                </c:pt>
                <c:pt idx="235">
                  <c:v>42291</c:v>
                </c:pt>
                <c:pt idx="236">
                  <c:v>42292</c:v>
                </c:pt>
                <c:pt idx="237">
                  <c:v>42293</c:v>
                </c:pt>
                <c:pt idx="238">
                  <c:v>42295</c:v>
                </c:pt>
                <c:pt idx="239">
                  <c:v>42296</c:v>
                </c:pt>
                <c:pt idx="240">
                  <c:v>42297</c:v>
                </c:pt>
                <c:pt idx="241">
                  <c:v>42298</c:v>
                </c:pt>
                <c:pt idx="242">
                  <c:v>42299</c:v>
                </c:pt>
                <c:pt idx="243">
                  <c:v>42300</c:v>
                </c:pt>
                <c:pt idx="244">
                  <c:v>42302</c:v>
                </c:pt>
                <c:pt idx="245">
                  <c:v>42303</c:v>
                </c:pt>
                <c:pt idx="246">
                  <c:v>42304</c:v>
                </c:pt>
                <c:pt idx="247">
                  <c:v>42305</c:v>
                </c:pt>
                <c:pt idx="248">
                  <c:v>42306</c:v>
                </c:pt>
                <c:pt idx="249">
                  <c:v>42307</c:v>
                </c:pt>
                <c:pt idx="250">
                  <c:v>42309</c:v>
                </c:pt>
                <c:pt idx="251">
                  <c:v>42310</c:v>
                </c:pt>
                <c:pt idx="252">
                  <c:v>42311</c:v>
                </c:pt>
                <c:pt idx="253">
                  <c:v>42312</c:v>
                </c:pt>
                <c:pt idx="254">
                  <c:v>42313</c:v>
                </c:pt>
                <c:pt idx="255">
                  <c:v>42314</c:v>
                </c:pt>
                <c:pt idx="256">
                  <c:v>42316</c:v>
                </c:pt>
                <c:pt idx="257">
                  <c:v>42317</c:v>
                </c:pt>
                <c:pt idx="258">
                  <c:v>42318</c:v>
                </c:pt>
                <c:pt idx="259">
                  <c:v>42319</c:v>
                </c:pt>
                <c:pt idx="260">
                  <c:v>42320</c:v>
                </c:pt>
                <c:pt idx="261">
                  <c:v>42321</c:v>
                </c:pt>
                <c:pt idx="262">
                  <c:v>42323</c:v>
                </c:pt>
                <c:pt idx="263">
                  <c:v>42324</c:v>
                </c:pt>
                <c:pt idx="264">
                  <c:v>42325</c:v>
                </c:pt>
                <c:pt idx="265">
                  <c:v>42326</c:v>
                </c:pt>
                <c:pt idx="266">
                  <c:v>42327</c:v>
                </c:pt>
                <c:pt idx="267">
                  <c:v>42328</c:v>
                </c:pt>
                <c:pt idx="268">
                  <c:v>42331</c:v>
                </c:pt>
                <c:pt idx="269">
                  <c:v>42332</c:v>
                </c:pt>
                <c:pt idx="270">
                  <c:v>42333</c:v>
                </c:pt>
                <c:pt idx="271">
                  <c:v>42334</c:v>
                </c:pt>
                <c:pt idx="272">
                  <c:v>42335</c:v>
                </c:pt>
                <c:pt idx="273">
                  <c:v>42337</c:v>
                </c:pt>
                <c:pt idx="274">
                  <c:v>42338</c:v>
                </c:pt>
                <c:pt idx="275">
                  <c:v>42339</c:v>
                </c:pt>
                <c:pt idx="276">
                  <c:v>42340</c:v>
                </c:pt>
                <c:pt idx="277">
                  <c:v>42341</c:v>
                </c:pt>
                <c:pt idx="278">
                  <c:v>42342</c:v>
                </c:pt>
                <c:pt idx="279">
                  <c:v>42344</c:v>
                </c:pt>
                <c:pt idx="280">
                  <c:v>42345</c:v>
                </c:pt>
                <c:pt idx="281">
                  <c:v>42346</c:v>
                </c:pt>
                <c:pt idx="282">
                  <c:v>42347</c:v>
                </c:pt>
                <c:pt idx="283">
                  <c:v>42348</c:v>
                </c:pt>
                <c:pt idx="284">
                  <c:v>42349</c:v>
                </c:pt>
                <c:pt idx="285">
                  <c:v>42351</c:v>
                </c:pt>
                <c:pt idx="286">
                  <c:v>42352</c:v>
                </c:pt>
                <c:pt idx="287">
                  <c:v>42353</c:v>
                </c:pt>
                <c:pt idx="288">
                  <c:v>42354</c:v>
                </c:pt>
                <c:pt idx="289">
                  <c:v>42355</c:v>
                </c:pt>
                <c:pt idx="290">
                  <c:v>42356</c:v>
                </c:pt>
                <c:pt idx="291">
                  <c:v>42358</c:v>
                </c:pt>
                <c:pt idx="292">
                  <c:v>42359</c:v>
                </c:pt>
                <c:pt idx="293">
                  <c:v>42360</c:v>
                </c:pt>
                <c:pt idx="294">
                  <c:v>42361</c:v>
                </c:pt>
                <c:pt idx="295">
                  <c:v>42362</c:v>
                </c:pt>
                <c:pt idx="296">
                  <c:v>42365</c:v>
                </c:pt>
                <c:pt idx="297">
                  <c:v>42366</c:v>
                </c:pt>
                <c:pt idx="298">
                  <c:v>42367</c:v>
                </c:pt>
                <c:pt idx="299">
                  <c:v>42368</c:v>
                </c:pt>
                <c:pt idx="300">
                  <c:v>42369</c:v>
                </c:pt>
                <c:pt idx="301">
                  <c:v>42372</c:v>
                </c:pt>
                <c:pt idx="302">
                  <c:v>42373</c:v>
                </c:pt>
                <c:pt idx="303">
                  <c:v>42374</c:v>
                </c:pt>
                <c:pt idx="304">
                  <c:v>42375</c:v>
                </c:pt>
                <c:pt idx="305">
                  <c:v>42376</c:v>
                </c:pt>
                <c:pt idx="306">
                  <c:v>42377</c:v>
                </c:pt>
                <c:pt idx="307">
                  <c:v>42380</c:v>
                </c:pt>
                <c:pt idx="308">
                  <c:v>42381</c:v>
                </c:pt>
                <c:pt idx="309">
                  <c:v>42382</c:v>
                </c:pt>
                <c:pt idx="310">
                  <c:v>42383</c:v>
                </c:pt>
                <c:pt idx="311">
                  <c:v>42384</c:v>
                </c:pt>
                <c:pt idx="312">
                  <c:v>42387</c:v>
                </c:pt>
                <c:pt idx="313">
                  <c:v>42388</c:v>
                </c:pt>
                <c:pt idx="314">
                  <c:v>42389</c:v>
                </c:pt>
                <c:pt idx="315">
                  <c:v>42390</c:v>
                </c:pt>
                <c:pt idx="316">
                  <c:v>42391</c:v>
                </c:pt>
                <c:pt idx="317">
                  <c:v>42393</c:v>
                </c:pt>
                <c:pt idx="318">
                  <c:v>42394</c:v>
                </c:pt>
                <c:pt idx="319">
                  <c:v>42395</c:v>
                </c:pt>
                <c:pt idx="320">
                  <c:v>42396</c:v>
                </c:pt>
                <c:pt idx="321">
                  <c:v>42397</c:v>
                </c:pt>
                <c:pt idx="322">
                  <c:v>42398</c:v>
                </c:pt>
                <c:pt idx="323">
                  <c:v>42400</c:v>
                </c:pt>
                <c:pt idx="324">
                  <c:v>42401</c:v>
                </c:pt>
                <c:pt idx="325">
                  <c:v>42402</c:v>
                </c:pt>
                <c:pt idx="326">
                  <c:v>42403</c:v>
                </c:pt>
                <c:pt idx="327">
                  <c:v>42404</c:v>
                </c:pt>
                <c:pt idx="328">
                  <c:v>42405</c:v>
                </c:pt>
                <c:pt idx="329">
                  <c:v>42407</c:v>
                </c:pt>
                <c:pt idx="330">
                  <c:v>42408</c:v>
                </c:pt>
                <c:pt idx="331">
                  <c:v>42409</c:v>
                </c:pt>
                <c:pt idx="332">
                  <c:v>42410</c:v>
                </c:pt>
                <c:pt idx="333">
                  <c:v>42411</c:v>
                </c:pt>
                <c:pt idx="334">
                  <c:v>42412</c:v>
                </c:pt>
                <c:pt idx="335">
                  <c:v>42415</c:v>
                </c:pt>
                <c:pt idx="336">
                  <c:v>42416</c:v>
                </c:pt>
                <c:pt idx="337">
                  <c:v>42417</c:v>
                </c:pt>
                <c:pt idx="338">
                  <c:v>42418</c:v>
                </c:pt>
                <c:pt idx="339">
                  <c:v>42419</c:v>
                </c:pt>
                <c:pt idx="340">
                  <c:v>42421</c:v>
                </c:pt>
                <c:pt idx="341">
                  <c:v>42422</c:v>
                </c:pt>
                <c:pt idx="342">
                  <c:v>42423</c:v>
                </c:pt>
                <c:pt idx="343">
                  <c:v>42424</c:v>
                </c:pt>
                <c:pt idx="344">
                  <c:v>42425</c:v>
                </c:pt>
                <c:pt idx="345">
                  <c:v>42426</c:v>
                </c:pt>
                <c:pt idx="346">
                  <c:v>42428</c:v>
                </c:pt>
                <c:pt idx="347">
                  <c:v>42429</c:v>
                </c:pt>
                <c:pt idx="348">
                  <c:v>42430</c:v>
                </c:pt>
                <c:pt idx="349">
                  <c:v>42431</c:v>
                </c:pt>
                <c:pt idx="350">
                  <c:v>42432</c:v>
                </c:pt>
                <c:pt idx="351">
                  <c:v>42433</c:v>
                </c:pt>
                <c:pt idx="352">
                  <c:v>42435</c:v>
                </c:pt>
                <c:pt idx="353">
                  <c:v>42436</c:v>
                </c:pt>
                <c:pt idx="354">
                  <c:v>42437</c:v>
                </c:pt>
                <c:pt idx="355">
                  <c:v>42438</c:v>
                </c:pt>
                <c:pt idx="356">
                  <c:v>42439</c:v>
                </c:pt>
                <c:pt idx="357">
                  <c:v>42440</c:v>
                </c:pt>
                <c:pt idx="358">
                  <c:v>42442</c:v>
                </c:pt>
                <c:pt idx="359">
                  <c:v>42443</c:v>
                </c:pt>
                <c:pt idx="360">
                  <c:v>42444</c:v>
                </c:pt>
                <c:pt idx="361">
                  <c:v>42445</c:v>
                </c:pt>
                <c:pt idx="362">
                  <c:v>42446</c:v>
                </c:pt>
                <c:pt idx="363">
                  <c:v>42447</c:v>
                </c:pt>
                <c:pt idx="364">
                  <c:v>42450</c:v>
                </c:pt>
                <c:pt idx="365">
                  <c:v>42451</c:v>
                </c:pt>
                <c:pt idx="366">
                  <c:v>42452</c:v>
                </c:pt>
                <c:pt idx="367">
                  <c:v>42453</c:v>
                </c:pt>
                <c:pt idx="368">
                  <c:v>42456</c:v>
                </c:pt>
                <c:pt idx="369">
                  <c:v>42457</c:v>
                </c:pt>
                <c:pt idx="370">
                  <c:v>42458</c:v>
                </c:pt>
                <c:pt idx="371">
                  <c:v>42459</c:v>
                </c:pt>
                <c:pt idx="372">
                  <c:v>42460</c:v>
                </c:pt>
                <c:pt idx="373">
                  <c:v>42461</c:v>
                </c:pt>
                <c:pt idx="374">
                  <c:v>42463</c:v>
                </c:pt>
                <c:pt idx="375">
                  <c:v>42464</c:v>
                </c:pt>
                <c:pt idx="376">
                  <c:v>42465</c:v>
                </c:pt>
                <c:pt idx="377">
                  <c:v>42466</c:v>
                </c:pt>
                <c:pt idx="378">
                  <c:v>42467</c:v>
                </c:pt>
                <c:pt idx="379">
                  <c:v>42468</c:v>
                </c:pt>
                <c:pt idx="380">
                  <c:v>42470</c:v>
                </c:pt>
                <c:pt idx="381">
                  <c:v>42471</c:v>
                </c:pt>
                <c:pt idx="382">
                  <c:v>42472</c:v>
                </c:pt>
                <c:pt idx="383">
                  <c:v>42473</c:v>
                </c:pt>
                <c:pt idx="384">
                  <c:v>42474</c:v>
                </c:pt>
                <c:pt idx="385">
                  <c:v>42475</c:v>
                </c:pt>
                <c:pt idx="386">
                  <c:v>42477</c:v>
                </c:pt>
                <c:pt idx="387">
                  <c:v>42478</c:v>
                </c:pt>
                <c:pt idx="388">
                  <c:v>42479</c:v>
                </c:pt>
                <c:pt idx="389">
                  <c:v>42480</c:v>
                </c:pt>
                <c:pt idx="390">
                  <c:v>42481</c:v>
                </c:pt>
                <c:pt idx="391">
                  <c:v>42482</c:v>
                </c:pt>
                <c:pt idx="392">
                  <c:v>42484</c:v>
                </c:pt>
                <c:pt idx="393">
                  <c:v>42485</c:v>
                </c:pt>
                <c:pt idx="394">
                  <c:v>42486</c:v>
                </c:pt>
                <c:pt idx="395">
                  <c:v>42487</c:v>
                </c:pt>
                <c:pt idx="396">
                  <c:v>42488</c:v>
                </c:pt>
                <c:pt idx="397">
                  <c:v>42489</c:v>
                </c:pt>
                <c:pt idx="398">
                  <c:v>42491</c:v>
                </c:pt>
                <c:pt idx="399">
                  <c:v>42492</c:v>
                </c:pt>
                <c:pt idx="400">
                  <c:v>42493</c:v>
                </c:pt>
                <c:pt idx="401">
                  <c:v>42494</c:v>
                </c:pt>
                <c:pt idx="402">
                  <c:v>42495</c:v>
                </c:pt>
                <c:pt idx="403">
                  <c:v>42496</c:v>
                </c:pt>
                <c:pt idx="404">
                  <c:v>42498</c:v>
                </c:pt>
                <c:pt idx="405">
                  <c:v>42499</c:v>
                </c:pt>
                <c:pt idx="406">
                  <c:v>42500</c:v>
                </c:pt>
                <c:pt idx="407">
                  <c:v>42501</c:v>
                </c:pt>
                <c:pt idx="408">
                  <c:v>42502</c:v>
                </c:pt>
                <c:pt idx="409">
                  <c:v>42503</c:v>
                </c:pt>
                <c:pt idx="410">
                  <c:v>42506</c:v>
                </c:pt>
                <c:pt idx="411">
                  <c:v>42507</c:v>
                </c:pt>
                <c:pt idx="412">
                  <c:v>42508</c:v>
                </c:pt>
                <c:pt idx="413">
                  <c:v>42509</c:v>
                </c:pt>
                <c:pt idx="414">
                  <c:v>42510</c:v>
                </c:pt>
                <c:pt idx="415">
                  <c:v>42512</c:v>
                </c:pt>
                <c:pt idx="416">
                  <c:v>42513</c:v>
                </c:pt>
                <c:pt idx="417">
                  <c:v>42514</c:v>
                </c:pt>
                <c:pt idx="418">
                  <c:v>42515</c:v>
                </c:pt>
                <c:pt idx="419">
                  <c:v>42516</c:v>
                </c:pt>
                <c:pt idx="420">
                  <c:v>42517</c:v>
                </c:pt>
                <c:pt idx="421">
                  <c:v>42520</c:v>
                </c:pt>
                <c:pt idx="422">
                  <c:v>42521</c:v>
                </c:pt>
                <c:pt idx="423">
                  <c:v>42522</c:v>
                </c:pt>
                <c:pt idx="424">
                  <c:v>42523</c:v>
                </c:pt>
                <c:pt idx="425">
                  <c:v>42524</c:v>
                </c:pt>
                <c:pt idx="426">
                  <c:v>42526</c:v>
                </c:pt>
                <c:pt idx="427">
                  <c:v>42527</c:v>
                </c:pt>
                <c:pt idx="428">
                  <c:v>42528</c:v>
                </c:pt>
                <c:pt idx="429">
                  <c:v>42529</c:v>
                </c:pt>
                <c:pt idx="430">
                  <c:v>42530</c:v>
                </c:pt>
                <c:pt idx="431">
                  <c:v>42531</c:v>
                </c:pt>
                <c:pt idx="432">
                  <c:v>42533</c:v>
                </c:pt>
                <c:pt idx="433">
                  <c:v>42534</c:v>
                </c:pt>
                <c:pt idx="434">
                  <c:v>42535</c:v>
                </c:pt>
                <c:pt idx="435">
                  <c:v>42536</c:v>
                </c:pt>
                <c:pt idx="436">
                  <c:v>42537</c:v>
                </c:pt>
                <c:pt idx="437">
                  <c:v>42538</c:v>
                </c:pt>
                <c:pt idx="438">
                  <c:v>42540</c:v>
                </c:pt>
                <c:pt idx="439">
                  <c:v>42541</c:v>
                </c:pt>
                <c:pt idx="440">
                  <c:v>42542</c:v>
                </c:pt>
                <c:pt idx="441">
                  <c:v>42543</c:v>
                </c:pt>
                <c:pt idx="442">
                  <c:v>42544</c:v>
                </c:pt>
                <c:pt idx="443">
                  <c:v>42545</c:v>
                </c:pt>
                <c:pt idx="444">
                  <c:v>42547</c:v>
                </c:pt>
                <c:pt idx="445">
                  <c:v>42548</c:v>
                </c:pt>
                <c:pt idx="446">
                  <c:v>42549</c:v>
                </c:pt>
                <c:pt idx="447">
                  <c:v>42550</c:v>
                </c:pt>
                <c:pt idx="448">
                  <c:v>42551</c:v>
                </c:pt>
                <c:pt idx="449">
                  <c:v>42552</c:v>
                </c:pt>
                <c:pt idx="450">
                  <c:v>42555</c:v>
                </c:pt>
                <c:pt idx="451">
                  <c:v>42556</c:v>
                </c:pt>
                <c:pt idx="452">
                  <c:v>42557</c:v>
                </c:pt>
                <c:pt idx="453">
                  <c:v>42558</c:v>
                </c:pt>
                <c:pt idx="454">
                  <c:v>42559</c:v>
                </c:pt>
                <c:pt idx="455">
                  <c:v>42561</c:v>
                </c:pt>
                <c:pt idx="456">
                  <c:v>42562</c:v>
                </c:pt>
                <c:pt idx="457">
                  <c:v>42563</c:v>
                </c:pt>
                <c:pt idx="458">
                  <c:v>42564</c:v>
                </c:pt>
                <c:pt idx="459">
                  <c:v>42565</c:v>
                </c:pt>
                <c:pt idx="460">
                  <c:v>42566</c:v>
                </c:pt>
                <c:pt idx="461">
                  <c:v>42569</c:v>
                </c:pt>
                <c:pt idx="462">
                  <c:v>42570</c:v>
                </c:pt>
                <c:pt idx="463">
                  <c:v>42571</c:v>
                </c:pt>
                <c:pt idx="464">
                  <c:v>42572</c:v>
                </c:pt>
                <c:pt idx="465">
                  <c:v>42573</c:v>
                </c:pt>
                <c:pt idx="466">
                  <c:v>42575</c:v>
                </c:pt>
                <c:pt idx="467">
                  <c:v>42576</c:v>
                </c:pt>
                <c:pt idx="468">
                  <c:v>42577</c:v>
                </c:pt>
                <c:pt idx="469">
                  <c:v>42578</c:v>
                </c:pt>
                <c:pt idx="470">
                  <c:v>42579</c:v>
                </c:pt>
                <c:pt idx="471">
                  <c:v>42580</c:v>
                </c:pt>
                <c:pt idx="472">
                  <c:v>42582</c:v>
                </c:pt>
                <c:pt idx="473">
                  <c:v>42583</c:v>
                </c:pt>
                <c:pt idx="474">
                  <c:v>42584</c:v>
                </c:pt>
                <c:pt idx="475">
                  <c:v>42585</c:v>
                </c:pt>
                <c:pt idx="476">
                  <c:v>42586</c:v>
                </c:pt>
                <c:pt idx="477">
                  <c:v>42587</c:v>
                </c:pt>
                <c:pt idx="478">
                  <c:v>42589</c:v>
                </c:pt>
                <c:pt idx="479">
                  <c:v>42590</c:v>
                </c:pt>
                <c:pt idx="480">
                  <c:v>42591</c:v>
                </c:pt>
                <c:pt idx="481">
                  <c:v>42592</c:v>
                </c:pt>
                <c:pt idx="482">
                  <c:v>42593</c:v>
                </c:pt>
                <c:pt idx="483">
                  <c:v>42594</c:v>
                </c:pt>
                <c:pt idx="484">
                  <c:v>42596</c:v>
                </c:pt>
                <c:pt idx="485">
                  <c:v>42597</c:v>
                </c:pt>
                <c:pt idx="486">
                  <c:v>42598</c:v>
                </c:pt>
                <c:pt idx="487">
                  <c:v>42599</c:v>
                </c:pt>
                <c:pt idx="488">
                  <c:v>42600</c:v>
                </c:pt>
                <c:pt idx="489">
                  <c:v>42601</c:v>
                </c:pt>
                <c:pt idx="490">
                  <c:v>42603</c:v>
                </c:pt>
                <c:pt idx="491">
                  <c:v>42604</c:v>
                </c:pt>
                <c:pt idx="492">
                  <c:v>42605</c:v>
                </c:pt>
                <c:pt idx="493">
                  <c:v>42606</c:v>
                </c:pt>
                <c:pt idx="494">
                  <c:v>42607</c:v>
                </c:pt>
                <c:pt idx="495">
                  <c:v>42608</c:v>
                </c:pt>
                <c:pt idx="496">
                  <c:v>42610</c:v>
                </c:pt>
                <c:pt idx="497">
                  <c:v>42611</c:v>
                </c:pt>
                <c:pt idx="498">
                  <c:v>42612</c:v>
                </c:pt>
                <c:pt idx="499">
                  <c:v>42613</c:v>
                </c:pt>
                <c:pt idx="500">
                  <c:v>42614</c:v>
                </c:pt>
                <c:pt idx="501">
                  <c:v>42615</c:v>
                </c:pt>
                <c:pt idx="502">
                  <c:v>42618</c:v>
                </c:pt>
                <c:pt idx="503">
                  <c:v>42619</c:v>
                </c:pt>
                <c:pt idx="504">
                  <c:v>42620</c:v>
                </c:pt>
                <c:pt idx="505">
                  <c:v>42621</c:v>
                </c:pt>
                <c:pt idx="506">
                  <c:v>42622</c:v>
                </c:pt>
                <c:pt idx="507">
                  <c:v>42624</c:v>
                </c:pt>
                <c:pt idx="508">
                  <c:v>42625</c:v>
                </c:pt>
                <c:pt idx="509">
                  <c:v>42626</c:v>
                </c:pt>
                <c:pt idx="510">
                  <c:v>42627</c:v>
                </c:pt>
                <c:pt idx="511">
                  <c:v>42628</c:v>
                </c:pt>
                <c:pt idx="512">
                  <c:v>42629</c:v>
                </c:pt>
                <c:pt idx="513">
                  <c:v>42632</c:v>
                </c:pt>
                <c:pt idx="514">
                  <c:v>42633</c:v>
                </c:pt>
                <c:pt idx="515">
                  <c:v>42634</c:v>
                </c:pt>
                <c:pt idx="516">
                  <c:v>42635</c:v>
                </c:pt>
                <c:pt idx="517">
                  <c:v>42636</c:v>
                </c:pt>
                <c:pt idx="518">
                  <c:v>42638</c:v>
                </c:pt>
                <c:pt idx="519">
                  <c:v>42639</c:v>
                </c:pt>
                <c:pt idx="520">
                  <c:v>42640</c:v>
                </c:pt>
                <c:pt idx="521">
                  <c:v>42641</c:v>
                </c:pt>
                <c:pt idx="522">
                  <c:v>42642</c:v>
                </c:pt>
                <c:pt idx="523">
                  <c:v>42643</c:v>
                </c:pt>
                <c:pt idx="524">
                  <c:v>42645</c:v>
                </c:pt>
                <c:pt idx="525">
                  <c:v>42646</c:v>
                </c:pt>
                <c:pt idx="526">
                  <c:v>42647</c:v>
                </c:pt>
                <c:pt idx="527">
                  <c:v>42648</c:v>
                </c:pt>
                <c:pt idx="528">
                  <c:v>42649</c:v>
                </c:pt>
                <c:pt idx="529">
                  <c:v>42650</c:v>
                </c:pt>
                <c:pt idx="530">
                  <c:v>42653</c:v>
                </c:pt>
                <c:pt idx="531">
                  <c:v>42654</c:v>
                </c:pt>
                <c:pt idx="532">
                  <c:v>42655</c:v>
                </c:pt>
                <c:pt idx="533">
                  <c:v>42656</c:v>
                </c:pt>
                <c:pt idx="534">
                  <c:v>42657</c:v>
                </c:pt>
                <c:pt idx="535">
                  <c:v>42658</c:v>
                </c:pt>
                <c:pt idx="536">
                  <c:v>42659</c:v>
                </c:pt>
                <c:pt idx="537">
                  <c:v>42660</c:v>
                </c:pt>
                <c:pt idx="538">
                  <c:v>42661</c:v>
                </c:pt>
                <c:pt idx="539">
                  <c:v>42662</c:v>
                </c:pt>
                <c:pt idx="540">
                  <c:v>42663</c:v>
                </c:pt>
                <c:pt idx="541">
                  <c:v>42664</c:v>
                </c:pt>
                <c:pt idx="542">
                  <c:v>42666</c:v>
                </c:pt>
                <c:pt idx="543">
                  <c:v>42667</c:v>
                </c:pt>
                <c:pt idx="544">
                  <c:v>42668</c:v>
                </c:pt>
                <c:pt idx="545">
                  <c:v>42669</c:v>
                </c:pt>
                <c:pt idx="546">
                  <c:v>42670</c:v>
                </c:pt>
                <c:pt idx="547">
                  <c:v>42671</c:v>
                </c:pt>
                <c:pt idx="548">
                  <c:v>42676</c:v>
                </c:pt>
                <c:pt idx="549">
                  <c:v>42677</c:v>
                </c:pt>
                <c:pt idx="550">
                  <c:v>42678</c:v>
                </c:pt>
                <c:pt idx="551">
                  <c:v>42681</c:v>
                </c:pt>
                <c:pt idx="552">
                  <c:v>42682</c:v>
                </c:pt>
                <c:pt idx="553">
                  <c:v>42683</c:v>
                </c:pt>
                <c:pt idx="554">
                  <c:v>42684</c:v>
                </c:pt>
                <c:pt idx="555">
                  <c:v>42689</c:v>
                </c:pt>
                <c:pt idx="556">
                  <c:v>42690</c:v>
                </c:pt>
                <c:pt idx="557">
                  <c:v>42691</c:v>
                </c:pt>
                <c:pt idx="558">
                  <c:v>42692</c:v>
                </c:pt>
                <c:pt idx="559">
                  <c:v>42695</c:v>
                </c:pt>
                <c:pt idx="560">
                  <c:v>42696</c:v>
                </c:pt>
                <c:pt idx="561">
                  <c:v>42697</c:v>
                </c:pt>
                <c:pt idx="562">
                  <c:v>42698</c:v>
                </c:pt>
                <c:pt idx="563">
                  <c:v>42699</c:v>
                </c:pt>
                <c:pt idx="564">
                  <c:v>42702</c:v>
                </c:pt>
                <c:pt idx="565">
                  <c:v>42703</c:v>
                </c:pt>
                <c:pt idx="566">
                  <c:v>42704</c:v>
                </c:pt>
                <c:pt idx="567">
                  <c:v>42705</c:v>
                </c:pt>
                <c:pt idx="568">
                  <c:v>42706</c:v>
                </c:pt>
                <c:pt idx="569">
                  <c:v>42708</c:v>
                </c:pt>
                <c:pt idx="570">
                  <c:v>42709</c:v>
                </c:pt>
                <c:pt idx="571">
                  <c:v>42710</c:v>
                </c:pt>
                <c:pt idx="572">
                  <c:v>42711</c:v>
                </c:pt>
                <c:pt idx="573">
                  <c:v>42712</c:v>
                </c:pt>
                <c:pt idx="574">
                  <c:v>42713</c:v>
                </c:pt>
                <c:pt idx="575">
                  <c:v>42715</c:v>
                </c:pt>
                <c:pt idx="576">
                  <c:v>42716</c:v>
                </c:pt>
                <c:pt idx="577">
                  <c:v>42717</c:v>
                </c:pt>
                <c:pt idx="578">
                  <c:v>42718</c:v>
                </c:pt>
                <c:pt idx="579">
                  <c:v>42719</c:v>
                </c:pt>
                <c:pt idx="580">
                  <c:v>42720</c:v>
                </c:pt>
                <c:pt idx="581">
                  <c:v>42722</c:v>
                </c:pt>
                <c:pt idx="582">
                  <c:v>42723</c:v>
                </c:pt>
                <c:pt idx="583">
                  <c:v>42724</c:v>
                </c:pt>
                <c:pt idx="584">
                  <c:v>42725</c:v>
                </c:pt>
                <c:pt idx="585">
                  <c:v>42726</c:v>
                </c:pt>
                <c:pt idx="586">
                  <c:v>42727</c:v>
                </c:pt>
                <c:pt idx="587">
                  <c:v>42730</c:v>
                </c:pt>
                <c:pt idx="588">
                  <c:v>42731</c:v>
                </c:pt>
                <c:pt idx="589">
                  <c:v>42732</c:v>
                </c:pt>
                <c:pt idx="590">
                  <c:v>42733</c:v>
                </c:pt>
                <c:pt idx="591">
                  <c:v>42734</c:v>
                </c:pt>
                <c:pt idx="592">
                  <c:v>42737</c:v>
                </c:pt>
                <c:pt idx="593">
                  <c:v>42738</c:v>
                </c:pt>
                <c:pt idx="594">
                  <c:v>42739</c:v>
                </c:pt>
                <c:pt idx="595">
                  <c:v>42740</c:v>
                </c:pt>
                <c:pt idx="596">
                  <c:v>42741</c:v>
                </c:pt>
                <c:pt idx="597">
                  <c:v>42743</c:v>
                </c:pt>
                <c:pt idx="598">
                  <c:v>42744</c:v>
                </c:pt>
                <c:pt idx="599">
                  <c:v>42745</c:v>
                </c:pt>
                <c:pt idx="600">
                  <c:v>42746</c:v>
                </c:pt>
                <c:pt idx="601">
                  <c:v>42747</c:v>
                </c:pt>
                <c:pt idx="602">
                  <c:v>42748</c:v>
                </c:pt>
                <c:pt idx="603">
                  <c:v>42751</c:v>
                </c:pt>
                <c:pt idx="604">
                  <c:v>42752</c:v>
                </c:pt>
                <c:pt idx="605">
                  <c:v>42753</c:v>
                </c:pt>
                <c:pt idx="606">
                  <c:v>42754</c:v>
                </c:pt>
                <c:pt idx="607">
                  <c:v>42755</c:v>
                </c:pt>
                <c:pt idx="608">
                  <c:v>42757</c:v>
                </c:pt>
                <c:pt idx="609">
                  <c:v>42758</c:v>
                </c:pt>
                <c:pt idx="610">
                  <c:v>42759</c:v>
                </c:pt>
                <c:pt idx="611">
                  <c:v>42760</c:v>
                </c:pt>
                <c:pt idx="612">
                  <c:v>42761</c:v>
                </c:pt>
                <c:pt idx="613">
                  <c:v>42762</c:v>
                </c:pt>
                <c:pt idx="614">
                  <c:v>42764</c:v>
                </c:pt>
                <c:pt idx="615">
                  <c:v>42765</c:v>
                </c:pt>
                <c:pt idx="616">
                  <c:v>42766</c:v>
                </c:pt>
                <c:pt idx="617">
                  <c:v>42767</c:v>
                </c:pt>
                <c:pt idx="618">
                  <c:v>42768</c:v>
                </c:pt>
                <c:pt idx="619">
                  <c:v>42769</c:v>
                </c:pt>
                <c:pt idx="620">
                  <c:v>42771</c:v>
                </c:pt>
                <c:pt idx="621">
                  <c:v>42772</c:v>
                </c:pt>
                <c:pt idx="622">
                  <c:v>42773</c:v>
                </c:pt>
                <c:pt idx="623">
                  <c:v>42774</c:v>
                </c:pt>
                <c:pt idx="624">
                  <c:v>42775</c:v>
                </c:pt>
                <c:pt idx="625">
                  <c:v>42776</c:v>
                </c:pt>
                <c:pt idx="626">
                  <c:v>42778</c:v>
                </c:pt>
                <c:pt idx="627">
                  <c:v>42779</c:v>
                </c:pt>
                <c:pt idx="628">
                  <c:v>42780</c:v>
                </c:pt>
                <c:pt idx="629">
                  <c:v>42781</c:v>
                </c:pt>
                <c:pt idx="630">
                  <c:v>42782</c:v>
                </c:pt>
                <c:pt idx="631">
                  <c:v>42783</c:v>
                </c:pt>
                <c:pt idx="632">
                  <c:v>42786</c:v>
                </c:pt>
                <c:pt idx="633">
                  <c:v>42787</c:v>
                </c:pt>
                <c:pt idx="634">
                  <c:v>42788</c:v>
                </c:pt>
                <c:pt idx="635">
                  <c:v>42789</c:v>
                </c:pt>
                <c:pt idx="636">
                  <c:v>42790</c:v>
                </c:pt>
                <c:pt idx="637">
                  <c:v>42792</c:v>
                </c:pt>
                <c:pt idx="638">
                  <c:v>42793</c:v>
                </c:pt>
                <c:pt idx="639">
                  <c:v>42794</c:v>
                </c:pt>
                <c:pt idx="640">
                  <c:v>42795</c:v>
                </c:pt>
                <c:pt idx="641">
                  <c:v>42796</c:v>
                </c:pt>
                <c:pt idx="642">
                  <c:v>42797</c:v>
                </c:pt>
                <c:pt idx="643">
                  <c:v>42799</c:v>
                </c:pt>
                <c:pt idx="644">
                  <c:v>42800</c:v>
                </c:pt>
                <c:pt idx="645">
                  <c:v>42801</c:v>
                </c:pt>
                <c:pt idx="646">
                  <c:v>42802</c:v>
                </c:pt>
                <c:pt idx="647">
                  <c:v>42803</c:v>
                </c:pt>
                <c:pt idx="648">
                  <c:v>42804</c:v>
                </c:pt>
                <c:pt idx="649">
                  <c:v>42806</c:v>
                </c:pt>
                <c:pt idx="650">
                  <c:v>42807</c:v>
                </c:pt>
                <c:pt idx="651">
                  <c:v>42808</c:v>
                </c:pt>
                <c:pt idx="652">
                  <c:v>42809</c:v>
                </c:pt>
                <c:pt idx="653">
                  <c:v>42810</c:v>
                </c:pt>
                <c:pt idx="654">
                  <c:v>42811</c:v>
                </c:pt>
                <c:pt idx="655">
                  <c:v>42812</c:v>
                </c:pt>
                <c:pt idx="656">
                  <c:v>42813</c:v>
                </c:pt>
                <c:pt idx="657">
                  <c:v>42814</c:v>
                </c:pt>
                <c:pt idx="658">
                  <c:v>42815</c:v>
                </c:pt>
                <c:pt idx="659">
                  <c:v>42816</c:v>
                </c:pt>
                <c:pt idx="660">
                  <c:v>42817</c:v>
                </c:pt>
                <c:pt idx="661">
                  <c:v>42818</c:v>
                </c:pt>
                <c:pt idx="662">
                  <c:v>42820</c:v>
                </c:pt>
                <c:pt idx="663">
                  <c:v>42821</c:v>
                </c:pt>
                <c:pt idx="664">
                  <c:v>42822</c:v>
                </c:pt>
                <c:pt idx="665">
                  <c:v>42823</c:v>
                </c:pt>
                <c:pt idx="666">
                  <c:v>42824</c:v>
                </c:pt>
                <c:pt idx="667">
                  <c:v>42825</c:v>
                </c:pt>
                <c:pt idx="668">
                  <c:v>42827</c:v>
                </c:pt>
                <c:pt idx="669">
                  <c:v>42828</c:v>
                </c:pt>
                <c:pt idx="670">
                  <c:v>42829</c:v>
                </c:pt>
                <c:pt idx="671">
                  <c:v>42830</c:v>
                </c:pt>
                <c:pt idx="672">
                  <c:v>42831</c:v>
                </c:pt>
                <c:pt idx="673">
                  <c:v>42832</c:v>
                </c:pt>
                <c:pt idx="674">
                  <c:v>42834</c:v>
                </c:pt>
                <c:pt idx="675">
                  <c:v>42835</c:v>
                </c:pt>
                <c:pt idx="676">
                  <c:v>42836</c:v>
                </c:pt>
                <c:pt idx="677">
                  <c:v>42837</c:v>
                </c:pt>
                <c:pt idx="678">
                  <c:v>42838</c:v>
                </c:pt>
                <c:pt idx="679">
                  <c:v>42841</c:v>
                </c:pt>
                <c:pt idx="680">
                  <c:v>42842</c:v>
                </c:pt>
                <c:pt idx="681">
                  <c:v>42843</c:v>
                </c:pt>
                <c:pt idx="682">
                  <c:v>42844</c:v>
                </c:pt>
                <c:pt idx="683">
                  <c:v>42845</c:v>
                </c:pt>
                <c:pt idx="684">
                  <c:v>42846</c:v>
                </c:pt>
                <c:pt idx="685">
                  <c:v>42847</c:v>
                </c:pt>
                <c:pt idx="686">
                  <c:v>42849</c:v>
                </c:pt>
                <c:pt idx="687">
                  <c:v>42850</c:v>
                </c:pt>
                <c:pt idx="688">
                  <c:v>42851</c:v>
                </c:pt>
                <c:pt idx="689">
                  <c:v>42852</c:v>
                </c:pt>
                <c:pt idx="690">
                  <c:v>42853</c:v>
                </c:pt>
                <c:pt idx="691">
                  <c:v>42855</c:v>
                </c:pt>
                <c:pt idx="692">
                  <c:v>42856</c:v>
                </c:pt>
                <c:pt idx="693">
                  <c:v>42857</c:v>
                </c:pt>
                <c:pt idx="694">
                  <c:v>42858</c:v>
                </c:pt>
                <c:pt idx="695">
                  <c:v>42859</c:v>
                </c:pt>
                <c:pt idx="696">
                  <c:v>42860</c:v>
                </c:pt>
                <c:pt idx="697">
                  <c:v>42862</c:v>
                </c:pt>
                <c:pt idx="698">
                  <c:v>42863</c:v>
                </c:pt>
                <c:pt idx="699">
                  <c:v>42864</c:v>
                </c:pt>
                <c:pt idx="700">
                  <c:v>42865</c:v>
                </c:pt>
                <c:pt idx="701">
                  <c:v>42866</c:v>
                </c:pt>
                <c:pt idx="702">
                  <c:v>42867</c:v>
                </c:pt>
                <c:pt idx="703">
                  <c:v>42869</c:v>
                </c:pt>
                <c:pt idx="704">
                  <c:v>42870</c:v>
                </c:pt>
                <c:pt idx="705">
                  <c:v>42871</c:v>
                </c:pt>
                <c:pt idx="706">
                  <c:v>42872</c:v>
                </c:pt>
                <c:pt idx="707">
                  <c:v>42873</c:v>
                </c:pt>
                <c:pt idx="708">
                  <c:v>42874</c:v>
                </c:pt>
                <c:pt idx="709">
                  <c:v>42876</c:v>
                </c:pt>
                <c:pt idx="710">
                  <c:v>42877</c:v>
                </c:pt>
                <c:pt idx="711">
                  <c:v>42878</c:v>
                </c:pt>
                <c:pt idx="712">
                  <c:v>42879</c:v>
                </c:pt>
                <c:pt idx="713">
                  <c:v>42880</c:v>
                </c:pt>
                <c:pt idx="714">
                  <c:v>42881</c:v>
                </c:pt>
                <c:pt idx="715">
                  <c:v>42884</c:v>
                </c:pt>
                <c:pt idx="716">
                  <c:v>42885</c:v>
                </c:pt>
                <c:pt idx="717">
                  <c:v>42886</c:v>
                </c:pt>
                <c:pt idx="718">
                  <c:v>42887</c:v>
                </c:pt>
                <c:pt idx="719">
                  <c:v>42888</c:v>
                </c:pt>
                <c:pt idx="720">
                  <c:v>42890</c:v>
                </c:pt>
                <c:pt idx="721">
                  <c:v>42891</c:v>
                </c:pt>
                <c:pt idx="722">
                  <c:v>42892</c:v>
                </c:pt>
                <c:pt idx="723">
                  <c:v>42893</c:v>
                </c:pt>
                <c:pt idx="724">
                  <c:v>42894</c:v>
                </c:pt>
                <c:pt idx="725">
                  <c:v>42895</c:v>
                </c:pt>
                <c:pt idx="726">
                  <c:v>42897</c:v>
                </c:pt>
                <c:pt idx="727">
                  <c:v>42898</c:v>
                </c:pt>
                <c:pt idx="728">
                  <c:v>42899</c:v>
                </c:pt>
                <c:pt idx="729">
                  <c:v>42900</c:v>
                </c:pt>
                <c:pt idx="730">
                  <c:v>42901</c:v>
                </c:pt>
                <c:pt idx="731">
                  <c:v>42902</c:v>
                </c:pt>
                <c:pt idx="732">
                  <c:v>42904</c:v>
                </c:pt>
                <c:pt idx="733">
                  <c:v>42905</c:v>
                </c:pt>
                <c:pt idx="734">
                  <c:v>42906</c:v>
                </c:pt>
                <c:pt idx="735">
                  <c:v>42907</c:v>
                </c:pt>
                <c:pt idx="736">
                  <c:v>42908</c:v>
                </c:pt>
                <c:pt idx="737">
                  <c:v>42909</c:v>
                </c:pt>
                <c:pt idx="738">
                  <c:v>42911</c:v>
                </c:pt>
                <c:pt idx="739">
                  <c:v>42912</c:v>
                </c:pt>
                <c:pt idx="740">
                  <c:v>42913</c:v>
                </c:pt>
                <c:pt idx="741">
                  <c:v>42914</c:v>
                </c:pt>
                <c:pt idx="742">
                  <c:v>42915</c:v>
                </c:pt>
                <c:pt idx="743">
                  <c:v>42916</c:v>
                </c:pt>
                <c:pt idx="744">
                  <c:v>42917</c:v>
                </c:pt>
                <c:pt idx="745">
                  <c:v>42918</c:v>
                </c:pt>
                <c:pt idx="746">
                  <c:v>42919</c:v>
                </c:pt>
                <c:pt idx="747">
                  <c:v>42920</c:v>
                </c:pt>
                <c:pt idx="748">
                  <c:v>42921</c:v>
                </c:pt>
                <c:pt idx="749">
                  <c:v>42922</c:v>
                </c:pt>
                <c:pt idx="750">
                  <c:v>42923</c:v>
                </c:pt>
                <c:pt idx="751">
                  <c:v>42925</c:v>
                </c:pt>
                <c:pt idx="752">
                  <c:v>42926</c:v>
                </c:pt>
                <c:pt idx="753">
                  <c:v>42927</c:v>
                </c:pt>
                <c:pt idx="754">
                  <c:v>42928</c:v>
                </c:pt>
                <c:pt idx="755">
                  <c:v>42929</c:v>
                </c:pt>
                <c:pt idx="756">
                  <c:v>42930</c:v>
                </c:pt>
                <c:pt idx="757">
                  <c:v>42932</c:v>
                </c:pt>
                <c:pt idx="758">
                  <c:v>42933</c:v>
                </c:pt>
                <c:pt idx="759">
                  <c:v>42934</c:v>
                </c:pt>
                <c:pt idx="760">
                  <c:v>42935</c:v>
                </c:pt>
                <c:pt idx="761">
                  <c:v>42936</c:v>
                </c:pt>
                <c:pt idx="762">
                  <c:v>42937</c:v>
                </c:pt>
                <c:pt idx="763">
                  <c:v>42939</c:v>
                </c:pt>
                <c:pt idx="764">
                  <c:v>42940</c:v>
                </c:pt>
                <c:pt idx="765">
                  <c:v>42941</c:v>
                </c:pt>
                <c:pt idx="766">
                  <c:v>42942</c:v>
                </c:pt>
                <c:pt idx="767">
                  <c:v>42943</c:v>
                </c:pt>
                <c:pt idx="768">
                  <c:v>42944</c:v>
                </c:pt>
                <c:pt idx="769">
                  <c:v>42946</c:v>
                </c:pt>
                <c:pt idx="770">
                  <c:v>42947</c:v>
                </c:pt>
                <c:pt idx="771">
                  <c:v>42948</c:v>
                </c:pt>
                <c:pt idx="772">
                  <c:v>42949</c:v>
                </c:pt>
                <c:pt idx="773">
                  <c:v>42950</c:v>
                </c:pt>
                <c:pt idx="774">
                  <c:v>42951</c:v>
                </c:pt>
                <c:pt idx="775">
                  <c:v>42953</c:v>
                </c:pt>
                <c:pt idx="776">
                  <c:v>42954</c:v>
                </c:pt>
                <c:pt idx="777">
                  <c:v>42955</c:v>
                </c:pt>
                <c:pt idx="778">
                  <c:v>42956</c:v>
                </c:pt>
                <c:pt idx="779">
                  <c:v>42957</c:v>
                </c:pt>
                <c:pt idx="780">
                  <c:v>42958</c:v>
                </c:pt>
                <c:pt idx="781">
                  <c:v>42960</c:v>
                </c:pt>
                <c:pt idx="782">
                  <c:v>42961</c:v>
                </c:pt>
                <c:pt idx="783">
                  <c:v>42962</c:v>
                </c:pt>
                <c:pt idx="784">
                  <c:v>42963</c:v>
                </c:pt>
                <c:pt idx="785">
                  <c:v>42964</c:v>
                </c:pt>
                <c:pt idx="786">
                  <c:v>42965</c:v>
                </c:pt>
                <c:pt idx="787">
                  <c:v>42967</c:v>
                </c:pt>
                <c:pt idx="788">
                  <c:v>42968</c:v>
                </c:pt>
                <c:pt idx="789">
                  <c:v>42969</c:v>
                </c:pt>
                <c:pt idx="790">
                  <c:v>42970</c:v>
                </c:pt>
                <c:pt idx="791">
                  <c:v>42971</c:v>
                </c:pt>
                <c:pt idx="792">
                  <c:v>42972</c:v>
                </c:pt>
                <c:pt idx="793">
                  <c:v>42974</c:v>
                </c:pt>
                <c:pt idx="794">
                  <c:v>42975</c:v>
                </c:pt>
                <c:pt idx="795">
                  <c:v>42976</c:v>
                </c:pt>
                <c:pt idx="796">
                  <c:v>42977</c:v>
                </c:pt>
                <c:pt idx="797">
                  <c:v>42978</c:v>
                </c:pt>
                <c:pt idx="798">
                  <c:v>42979</c:v>
                </c:pt>
                <c:pt idx="799">
                  <c:v>42981</c:v>
                </c:pt>
                <c:pt idx="800">
                  <c:v>42983</c:v>
                </c:pt>
                <c:pt idx="801">
                  <c:v>42984</c:v>
                </c:pt>
                <c:pt idx="802">
                  <c:v>42985</c:v>
                </c:pt>
                <c:pt idx="803">
                  <c:v>42986</c:v>
                </c:pt>
                <c:pt idx="804">
                  <c:v>42988</c:v>
                </c:pt>
                <c:pt idx="805">
                  <c:v>42989</c:v>
                </c:pt>
                <c:pt idx="806">
                  <c:v>42990</c:v>
                </c:pt>
                <c:pt idx="807">
                  <c:v>42991</c:v>
                </c:pt>
                <c:pt idx="808">
                  <c:v>42992</c:v>
                </c:pt>
                <c:pt idx="809">
                  <c:v>42993</c:v>
                </c:pt>
                <c:pt idx="810">
                  <c:v>42995</c:v>
                </c:pt>
                <c:pt idx="811">
                  <c:v>42996</c:v>
                </c:pt>
                <c:pt idx="812">
                  <c:v>42997</c:v>
                </c:pt>
                <c:pt idx="813">
                  <c:v>42998</c:v>
                </c:pt>
                <c:pt idx="814">
                  <c:v>42999</c:v>
                </c:pt>
                <c:pt idx="815">
                  <c:v>43000</c:v>
                </c:pt>
                <c:pt idx="816">
                  <c:v>43002</c:v>
                </c:pt>
                <c:pt idx="817">
                  <c:v>43003</c:v>
                </c:pt>
                <c:pt idx="818">
                  <c:v>43004</c:v>
                </c:pt>
                <c:pt idx="819">
                  <c:v>43005</c:v>
                </c:pt>
                <c:pt idx="820">
                  <c:v>43006</c:v>
                </c:pt>
                <c:pt idx="821">
                  <c:v>43007</c:v>
                </c:pt>
                <c:pt idx="822">
                  <c:v>43009</c:v>
                </c:pt>
                <c:pt idx="823">
                  <c:v>43010</c:v>
                </c:pt>
                <c:pt idx="824">
                  <c:v>43011</c:v>
                </c:pt>
                <c:pt idx="825">
                  <c:v>43012</c:v>
                </c:pt>
                <c:pt idx="826">
                  <c:v>43013</c:v>
                </c:pt>
                <c:pt idx="827">
                  <c:v>43014</c:v>
                </c:pt>
                <c:pt idx="828">
                  <c:v>43017</c:v>
                </c:pt>
                <c:pt idx="829">
                  <c:v>43018</c:v>
                </c:pt>
                <c:pt idx="830">
                  <c:v>43019</c:v>
                </c:pt>
                <c:pt idx="831">
                  <c:v>43020</c:v>
                </c:pt>
                <c:pt idx="832">
                  <c:v>43021</c:v>
                </c:pt>
                <c:pt idx="833">
                  <c:v>43023</c:v>
                </c:pt>
                <c:pt idx="834">
                  <c:v>43024</c:v>
                </c:pt>
                <c:pt idx="835">
                  <c:v>43025</c:v>
                </c:pt>
                <c:pt idx="836">
                  <c:v>43026</c:v>
                </c:pt>
                <c:pt idx="837">
                  <c:v>43027</c:v>
                </c:pt>
                <c:pt idx="838">
                  <c:v>43028</c:v>
                </c:pt>
                <c:pt idx="839">
                  <c:v>43030</c:v>
                </c:pt>
                <c:pt idx="840">
                  <c:v>43031</c:v>
                </c:pt>
                <c:pt idx="841">
                  <c:v>43032</c:v>
                </c:pt>
                <c:pt idx="842">
                  <c:v>43033</c:v>
                </c:pt>
                <c:pt idx="843">
                  <c:v>43034</c:v>
                </c:pt>
                <c:pt idx="844">
                  <c:v>43035</c:v>
                </c:pt>
                <c:pt idx="845">
                  <c:v>43037</c:v>
                </c:pt>
                <c:pt idx="846">
                  <c:v>43038</c:v>
                </c:pt>
                <c:pt idx="847">
                  <c:v>43039</c:v>
                </c:pt>
                <c:pt idx="848">
                  <c:v>43040</c:v>
                </c:pt>
                <c:pt idx="849">
                  <c:v>43041</c:v>
                </c:pt>
                <c:pt idx="850">
                  <c:v>43042</c:v>
                </c:pt>
                <c:pt idx="851">
                  <c:v>43044</c:v>
                </c:pt>
                <c:pt idx="852">
                  <c:v>43045</c:v>
                </c:pt>
                <c:pt idx="853">
                  <c:v>43046</c:v>
                </c:pt>
                <c:pt idx="854">
                  <c:v>43047</c:v>
                </c:pt>
                <c:pt idx="855">
                  <c:v>43048</c:v>
                </c:pt>
                <c:pt idx="856">
                  <c:v>43049</c:v>
                </c:pt>
                <c:pt idx="857">
                  <c:v>43051</c:v>
                </c:pt>
                <c:pt idx="858">
                  <c:v>43052</c:v>
                </c:pt>
                <c:pt idx="859">
                  <c:v>43053</c:v>
                </c:pt>
                <c:pt idx="860">
                  <c:v>43054</c:v>
                </c:pt>
                <c:pt idx="861">
                  <c:v>43055</c:v>
                </c:pt>
                <c:pt idx="862">
                  <c:v>43056</c:v>
                </c:pt>
                <c:pt idx="863">
                  <c:v>43058</c:v>
                </c:pt>
                <c:pt idx="864">
                  <c:v>43059</c:v>
                </c:pt>
                <c:pt idx="865">
                  <c:v>43060</c:v>
                </c:pt>
                <c:pt idx="866">
                  <c:v>43061</c:v>
                </c:pt>
                <c:pt idx="867">
                  <c:v>43062</c:v>
                </c:pt>
                <c:pt idx="868">
                  <c:v>43063</c:v>
                </c:pt>
                <c:pt idx="869">
                  <c:v>43065</c:v>
                </c:pt>
                <c:pt idx="870">
                  <c:v>43066</c:v>
                </c:pt>
                <c:pt idx="871">
                  <c:v>43067</c:v>
                </c:pt>
                <c:pt idx="872">
                  <c:v>43068</c:v>
                </c:pt>
                <c:pt idx="873">
                  <c:v>43069</c:v>
                </c:pt>
                <c:pt idx="874">
                  <c:v>43070</c:v>
                </c:pt>
                <c:pt idx="875">
                  <c:v>43072</c:v>
                </c:pt>
                <c:pt idx="876">
                  <c:v>43073</c:v>
                </c:pt>
                <c:pt idx="877">
                  <c:v>43074</c:v>
                </c:pt>
                <c:pt idx="878">
                  <c:v>43075</c:v>
                </c:pt>
                <c:pt idx="879">
                  <c:v>43076</c:v>
                </c:pt>
                <c:pt idx="880">
                  <c:v>43077</c:v>
                </c:pt>
                <c:pt idx="881">
                  <c:v>43080</c:v>
                </c:pt>
                <c:pt idx="882">
                  <c:v>43081</c:v>
                </c:pt>
                <c:pt idx="883">
                  <c:v>43082</c:v>
                </c:pt>
                <c:pt idx="884">
                  <c:v>43083</c:v>
                </c:pt>
                <c:pt idx="885">
                  <c:v>43084</c:v>
                </c:pt>
                <c:pt idx="886">
                  <c:v>43087</c:v>
                </c:pt>
                <c:pt idx="887">
                  <c:v>43088</c:v>
                </c:pt>
                <c:pt idx="888">
                  <c:v>43089</c:v>
                </c:pt>
                <c:pt idx="889">
                  <c:v>43090</c:v>
                </c:pt>
                <c:pt idx="890">
                  <c:v>43091</c:v>
                </c:pt>
                <c:pt idx="891">
                  <c:v>43094</c:v>
                </c:pt>
                <c:pt idx="892">
                  <c:v>43095</c:v>
                </c:pt>
                <c:pt idx="893">
                  <c:v>43096</c:v>
                </c:pt>
                <c:pt idx="894">
                  <c:v>43097</c:v>
                </c:pt>
                <c:pt idx="895">
                  <c:v>43098</c:v>
                </c:pt>
                <c:pt idx="896">
                  <c:v>43101</c:v>
                </c:pt>
                <c:pt idx="897">
                  <c:v>43102</c:v>
                </c:pt>
                <c:pt idx="898">
                  <c:v>43103</c:v>
                </c:pt>
                <c:pt idx="899">
                  <c:v>43104</c:v>
                </c:pt>
                <c:pt idx="900">
                  <c:v>43105</c:v>
                </c:pt>
                <c:pt idx="901">
                  <c:v>43108</c:v>
                </c:pt>
                <c:pt idx="902">
                  <c:v>43109</c:v>
                </c:pt>
                <c:pt idx="903">
                  <c:v>43110</c:v>
                </c:pt>
                <c:pt idx="904">
                  <c:v>43111</c:v>
                </c:pt>
                <c:pt idx="905">
                  <c:v>43112</c:v>
                </c:pt>
                <c:pt idx="906">
                  <c:v>43115</c:v>
                </c:pt>
                <c:pt idx="907">
                  <c:v>43116</c:v>
                </c:pt>
                <c:pt idx="908">
                  <c:v>43117</c:v>
                </c:pt>
                <c:pt idx="909">
                  <c:v>43118</c:v>
                </c:pt>
                <c:pt idx="910">
                  <c:v>43119</c:v>
                </c:pt>
                <c:pt idx="911">
                  <c:v>43122</c:v>
                </c:pt>
                <c:pt idx="912">
                  <c:v>43123</c:v>
                </c:pt>
                <c:pt idx="913">
                  <c:v>43124</c:v>
                </c:pt>
                <c:pt idx="914">
                  <c:v>43125</c:v>
                </c:pt>
                <c:pt idx="915">
                  <c:v>43126</c:v>
                </c:pt>
                <c:pt idx="916">
                  <c:v>43129</c:v>
                </c:pt>
                <c:pt idx="917">
                  <c:v>43130</c:v>
                </c:pt>
                <c:pt idx="918">
                  <c:v>43131</c:v>
                </c:pt>
                <c:pt idx="919">
                  <c:v>43132</c:v>
                </c:pt>
                <c:pt idx="920">
                  <c:v>43133</c:v>
                </c:pt>
                <c:pt idx="921">
                  <c:v>43136</c:v>
                </c:pt>
                <c:pt idx="922">
                  <c:v>43137</c:v>
                </c:pt>
                <c:pt idx="923">
                  <c:v>43138</c:v>
                </c:pt>
                <c:pt idx="924">
                  <c:v>43139</c:v>
                </c:pt>
                <c:pt idx="925">
                  <c:v>43140</c:v>
                </c:pt>
                <c:pt idx="926">
                  <c:v>43143</c:v>
                </c:pt>
                <c:pt idx="927">
                  <c:v>43144</c:v>
                </c:pt>
                <c:pt idx="928">
                  <c:v>43145</c:v>
                </c:pt>
                <c:pt idx="929">
                  <c:v>43146</c:v>
                </c:pt>
                <c:pt idx="930">
                  <c:v>43147</c:v>
                </c:pt>
                <c:pt idx="931">
                  <c:v>43150</c:v>
                </c:pt>
                <c:pt idx="932">
                  <c:v>43151</c:v>
                </c:pt>
                <c:pt idx="933">
                  <c:v>43152</c:v>
                </c:pt>
                <c:pt idx="934">
                  <c:v>43153</c:v>
                </c:pt>
                <c:pt idx="935">
                  <c:v>43154</c:v>
                </c:pt>
                <c:pt idx="936">
                  <c:v>43157</c:v>
                </c:pt>
                <c:pt idx="937">
                  <c:v>43158</c:v>
                </c:pt>
                <c:pt idx="938">
                  <c:v>43159</c:v>
                </c:pt>
                <c:pt idx="939">
                  <c:v>43160</c:v>
                </c:pt>
                <c:pt idx="940">
                  <c:v>43161</c:v>
                </c:pt>
                <c:pt idx="941">
                  <c:v>43164</c:v>
                </c:pt>
                <c:pt idx="942">
                  <c:v>43165</c:v>
                </c:pt>
                <c:pt idx="943">
                  <c:v>43166</c:v>
                </c:pt>
                <c:pt idx="944">
                  <c:v>43167</c:v>
                </c:pt>
                <c:pt idx="945">
                  <c:v>43168</c:v>
                </c:pt>
                <c:pt idx="946">
                  <c:v>43171</c:v>
                </c:pt>
                <c:pt idx="947">
                  <c:v>43172</c:v>
                </c:pt>
                <c:pt idx="948">
                  <c:v>43173</c:v>
                </c:pt>
                <c:pt idx="949">
                  <c:v>43174</c:v>
                </c:pt>
                <c:pt idx="950">
                  <c:v>43175</c:v>
                </c:pt>
                <c:pt idx="951">
                  <c:v>43178</c:v>
                </c:pt>
                <c:pt idx="952">
                  <c:v>43179</c:v>
                </c:pt>
                <c:pt idx="953">
                  <c:v>43180</c:v>
                </c:pt>
                <c:pt idx="954">
                  <c:v>43181</c:v>
                </c:pt>
                <c:pt idx="955">
                  <c:v>43182</c:v>
                </c:pt>
                <c:pt idx="956">
                  <c:v>43185</c:v>
                </c:pt>
                <c:pt idx="957">
                  <c:v>43186</c:v>
                </c:pt>
                <c:pt idx="958">
                  <c:v>43187</c:v>
                </c:pt>
                <c:pt idx="959">
                  <c:v>43188</c:v>
                </c:pt>
                <c:pt idx="960">
                  <c:v>43192</c:v>
                </c:pt>
                <c:pt idx="961">
                  <c:v>43193</c:v>
                </c:pt>
                <c:pt idx="962">
                  <c:v>43194</c:v>
                </c:pt>
                <c:pt idx="963">
                  <c:v>43195</c:v>
                </c:pt>
                <c:pt idx="964">
                  <c:v>43196</c:v>
                </c:pt>
                <c:pt idx="965">
                  <c:v>43199</c:v>
                </c:pt>
                <c:pt idx="966">
                  <c:v>43200</c:v>
                </c:pt>
                <c:pt idx="967">
                  <c:v>43201</c:v>
                </c:pt>
                <c:pt idx="968">
                  <c:v>43202</c:v>
                </c:pt>
                <c:pt idx="969">
                  <c:v>43203</c:v>
                </c:pt>
                <c:pt idx="970">
                  <c:v>43206</c:v>
                </c:pt>
                <c:pt idx="971">
                  <c:v>43207</c:v>
                </c:pt>
                <c:pt idx="972">
                  <c:v>43208</c:v>
                </c:pt>
                <c:pt idx="973">
                  <c:v>43209</c:v>
                </c:pt>
                <c:pt idx="974">
                  <c:v>43210</c:v>
                </c:pt>
                <c:pt idx="975">
                  <c:v>43213</c:v>
                </c:pt>
                <c:pt idx="976">
                  <c:v>43214</c:v>
                </c:pt>
                <c:pt idx="977">
                  <c:v>43215</c:v>
                </c:pt>
                <c:pt idx="978">
                  <c:v>43216</c:v>
                </c:pt>
                <c:pt idx="979">
                  <c:v>43217</c:v>
                </c:pt>
                <c:pt idx="980">
                  <c:v>43220</c:v>
                </c:pt>
                <c:pt idx="981">
                  <c:v>43221</c:v>
                </c:pt>
                <c:pt idx="982">
                  <c:v>43222</c:v>
                </c:pt>
                <c:pt idx="983">
                  <c:v>43223</c:v>
                </c:pt>
                <c:pt idx="984">
                  <c:v>43224</c:v>
                </c:pt>
                <c:pt idx="985">
                  <c:v>43227</c:v>
                </c:pt>
                <c:pt idx="986">
                  <c:v>43228</c:v>
                </c:pt>
                <c:pt idx="987">
                  <c:v>43229</c:v>
                </c:pt>
                <c:pt idx="988">
                  <c:v>43230</c:v>
                </c:pt>
                <c:pt idx="989">
                  <c:v>43231</c:v>
                </c:pt>
                <c:pt idx="990">
                  <c:v>43234</c:v>
                </c:pt>
                <c:pt idx="991">
                  <c:v>43235</c:v>
                </c:pt>
                <c:pt idx="992">
                  <c:v>43236</c:v>
                </c:pt>
                <c:pt idx="993">
                  <c:v>43237</c:v>
                </c:pt>
                <c:pt idx="994">
                  <c:v>43238</c:v>
                </c:pt>
                <c:pt idx="995">
                  <c:v>43241</c:v>
                </c:pt>
                <c:pt idx="996">
                  <c:v>43242</c:v>
                </c:pt>
                <c:pt idx="997">
                  <c:v>43243</c:v>
                </c:pt>
                <c:pt idx="998">
                  <c:v>43244</c:v>
                </c:pt>
                <c:pt idx="999">
                  <c:v>43245</c:v>
                </c:pt>
                <c:pt idx="1000">
                  <c:v>43248</c:v>
                </c:pt>
                <c:pt idx="1001">
                  <c:v>43249</c:v>
                </c:pt>
                <c:pt idx="1002">
                  <c:v>43250</c:v>
                </c:pt>
                <c:pt idx="1003">
                  <c:v>43251</c:v>
                </c:pt>
                <c:pt idx="1004">
                  <c:v>43252</c:v>
                </c:pt>
                <c:pt idx="1005">
                  <c:v>43255</c:v>
                </c:pt>
                <c:pt idx="1006">
                  <c:v>43256</c:v>
                </c:pt>
                <c:pt idx="1007">
                  <c:v>43257</c:v>
                </c:pt>
                <c:pt idx="1008">
                  <c:v>43258</c:v>
                </c:pt>
                <c:pt idx="1009">
                  <c:v>43259</c:v>
                </c:pt>
                <c:pt idx="1010">
                  <c:v>43262</c:v>
                </c:pt>
                <c:pt idx="1011">
                  <c:v>43263</c:v>
                </c:pt>
                <c:pt idx="1012">
                  <c:v>43264</c:v>
                </c:pt>
                <c:pt idx="1013">
                  <c:v>43265</c:v>
                </c:pt>
                <c:pt idx="1014">
                  <c:v>43266</c:v>
                </c:pt>
                <c:pt idx="1015">
                  <c:v>43269</c:v>
                </c:pt>
                <c:pt idx="1016">
                  <c:v>43270</c:v>
                </c:pt>
                <c:pt idx="1017">
                  <c:v>43271</c:v>
                </c:pt>
                <c:pt idx="1018">
                  <c:v>43272</c:v>
                </c:pt>
                <c:pt idx="1019">
                  <c:v>43273</c:v>
                </c:pt>
                <c:pt idx="1020">
                  <c:v>43276</c:v>
                </c:pt>
                <c:pt idx="1021">
                  <c:v>43277</c:v>
                </c:pt>
                <c:pt idx="1022">
                  <c:v>43278</c:v>
                </c:pt>
                <c:pt idx="1023">
                  <c:v>43279</c:v>
                </c:pt>
                <c:pt idx="1024">
                  <c:v>43280</c:v>
                </c:pt>
                <c:pt idx="1025">
                  <c:v>43283</c:v>
                </c:pt>
                <c:pt idx="1026">
                  <c:v>43284</c:v>
                </c:pt>
                <c:pt idx="1027">
                  <c:v>43285</c:v>
                </c:pt>
                <c:pt idx="1028">
                  <c:v>43286</c:v>
                </c:pt>
                <c:pt idx="1029">
                  <c:v>43287</c:v>
                </c:pt>
                <c:pt idx="1030">
                  <c:v>43290</c:v>
                </c:pt>
                <c:pt idx="1031">
                  <c:v>43291</c:v>
                </c:pt>
                <c:pt idx="1032">
                  <c:v>43292</c:v>
                </c:pt>
                <c:pt idx="1033">
                  <c:v>43293</c:v>
                </c:pt>
                <c:pt idx="1034">
                  <c:v>43294</c:v>
                </c:pt>
                <c:pt idx="1035">
                  <c:v>43297</c:v>
                </c:pt>
                <c:pt idx="1036">
                  <c:v>43298</c:v>
                </c:pt>
                <c:pt idx="1037">
                  <c:v>43299</c:v>
                </c:pt>
                <c:pt idx="1038">
                  <c:v>43300</c:v>
                </c:pt>
                <c:pt idx="1039">
                  <c:v>43301</c:v>
                </c:pt>
                <c:pt idx="1040">
                  <c:v>43304</c:v>
                </c:pt>
                <c:pt idx="1041">
                  <c:v>43305</c:v>
                </c:pt>
                <c:pt idx="1042">
                  <c:v>43306</c:v>
                </c:pt>
                <c:pt idx="1043">
                  <c:v>43307</c:v>
                </c:pt>
                <c:pt idx="1044">
                  <c:v>43308</c:v>
                </c:pt>
                <c:pt idx="1045">
                  <c:v>43311</c:v>
                </c:pt>
                <c:pt idx="1046">
                  <c:v>43312</c:v>
                </c:pt>
                <c:pt idx="1047">
                  <c:v>43313</c:v>
                </c:pt>
                <c:pt idx="1048">
                  <c:v>43314</c:v>
                </c:pt>
                <c:pt idx="1049">
                  <c:v>43315</c:v>
                </c:pt>
                <c:pt idx="1050">
                  <c:v>43318</c:v>
                </c:pt>
                <c:pt idx="1051">
                  <c:v>43319</c:v>
                </c:pt>
                <c:pt idx="1052">
                  <c:v>43320</c:v>
                </c:pt>
                <c:pt idx="1053">
                  <c:v>43321</c:v>
                </c:pt>
                <c:pt idx="1054">
                  <c:v>43322</c:v>
                </c:pt>
                <c:pt idx="1055">
                  <c:v>43325</c:v>
                </c:pt>
                <c:pt idx="1056">
                  <c:v>43326</c:v>
                </c:pt>
                <c:pt idx="1057">
                  <c:v>43327</c:v>
                </c:pt>
                <c:pt idx="1058">
                  <c:v>43328</c:v>
                </c:pt>
                <c:pt idx="1059">
                  <c:v>43329</c:v>
                </c:pt>
                <c:pt idx="1060">
                  <c:v>43332</c:v>
                </c:pt>
                <c:pt idx="1061">
                  <c:v>43333</c:v>
                </c:pt>
                <c:pt idx="1062">
                  <c:v>43334</c:v>
                </c:pt>
                <c:pt idx="1063">
                  <c:v>43335</c:v>
                </c:pt>
                <c:pt idx="1064">
                  <c:v>43336</c:v>
                </c:pt>
                <c:pt idx="1065">
                  <c:v>43339</c:v>
                </c:pt>
                <c:pt idx="1066">
                  <c:v>43340</c:v>
                </c:pt>
                <c:pt idx="1067">
                  <c:v>43341</c:v>
                </c:pt>
                <c:pt idx="1068">
                  <c:v>43342</c:v>
                </c:pt>
                <c:pt idx="1069">
                  <c:v>43343</c:v>
                </c:pt>
                <c:pt idx="1070">
                  <c:v>43346</c:v>
                </c:pt>
                <c:pt idx="1071">
                  <c:v>43347</c:v>
                </c:pt>
                <c:pt idx="1072">
                  <c:v>43348</c:v>
                </c:pt>
                <c:pt idx="1073">
                  <c:v>43349</c:v>
                </c:pt>
                <c:pt idx="1074">
                  <c:v>43350</c:v>
                </c:pt>
                <c:pt idx="1075">
                  <c:v>43353</c:v>
                </c:pt>
                <c:pt idx="1076">
                  <c:v>43354</c:v>
                </c:pt>
                <c:pt idx="1077">
                  <c:v>43355</c:v>
                </c:pt>
                <c:pt idx="1078">
                  <c:v>43356</c:v>
                </c:pt>
                <c:pt idx="1079">
                  <c:v>43357</c:v>
                </c:pt>
                <c:pt idx="1080">
                  <c:v>43360</c:v>
                </c:pt>
                <c:pt idx="1081">
                  <c:v>43361</c:v>
                </c:pt>
                <c:pt idx="1082">
                  <c:v>43362</c:v>
                </c:pt>
                <c:pt idx="1083">
                  <c:v>43363</c:v>
                </c:pt>
                <c:pt idx="1084">
                  <c:v>43364</c:v>
                </c:pt>
                <c:pt idx="1085">
                  <c:v>43367</c:v>
                </c:pt>
                <c:pt idx="1086">
                  <c:v>43368</c:v>
                </c:pt>
                <c:pt idx="1087">
                  <c:v>43369</c:v>
                </c:pt>
                <c:pt idx="1088">
                  <c:v>43370</c:v>
                </c:pt>
                <c:pt idx="1089">
                  <c:v>43371</c:v>
                </c:pt>
                <c:pt idx="1090">
                  <c:v>43374</c:v>
                </c:pt>
                <c:pt idx="1091">
                  <c:v>43375</c:v>
                </c:pt>
                <c:pt idx="1092">
                  <c:v>43376</c:v>
                </c:pt>
                <c:pt idx="1093">
                  <c:v>43377</c:v>
                </c:pt>
                <c:pt idx="1094">
                  <c:v>43378</c:v>
                </c:pt>
                <c:pt idx="1095">
                  <c:v>43381</c:v>
                </c:pt>
                <c:pt idx="1096">
                  <c:v>43382</c:v>
                </c:pt>
                <c:pt idx="1097">
                  <c:v>43383</c:v>
                </c:pt>
                <c:pt idx="1098">
                  <c:v>43384</c:v>
                </c:pt>
                <c:pt idx="1099">
                  <c:v>43385</c:v>
                </c:pt>
                <c:pt idx="1100">
                  <c:v>43388</c:v>
                </c:pt>
                <c:pt idx="1101">
                  <c:v>43389</c:v>
                </c:pt>
                <c:pt idx="1102">
                  <c:v>43390</c:v>
                </c:pt>
                <c:pt idx="1103">
                  <c:v>43391</c:v>
                </c:pt>
                <c:pt idx="1104">
                  <c:v>43392</c:v>
                </c:pt>
                <c:pt idx="1105">
                  <c:v>43395</c:v>
                </c:pt>
                <c:pt idx="1106">
                  <c:v>43396</c:v>
                </c:pt>
                <c:pt idx="1107">
                  <c:v>43397</c:v>
                </c:pt>
                <c:pt idx="1108">
                  <c:v>43398</c:v>
                </c:pt>
                <c:pt idx="1109">
                  <c:v>43399</c:v>
                </c:pt>
                <c:pt idx="1110">
                  <c:v>43402</c:v>
                </c:pt>
                <c:pt idx="1111">
                  <c:v>43403</c:v>
                </c:pt>
                <c:pt idx="1112">
                  <c:v>43404</c:v>
                </c:pt>
                <c:pt idx="1113">
                  <c:v>43405</c:v>
                </c:pt>
                <c:pt idx="1114">
                  <c:v>43406</c:v>
                </c:pt>
                <c:pt idx="1115">
                  <c:v>43409</c:v>
                </c:pt>
                <c:pt idx="1116">
                  <c:v>43410</c:v>
                </c:pt>
                <c:pt idx="1117">
                  <c:v>43411</c:v>
                </c:pt>
                <c:pt idx="1118">
                  <c:v>43412</c:v>
                </c:pt>
                <c:pt idx="1119">
                  <c:v>43413</c:v>
                </c:pt>
                <c:pt idx="1120">
                  <c:v>43416</c:v>
                </c:pt>
                <c:pt idx="1121">
                  <c:v>43417</c:v>
                </c:pt>
                <c:pt idx="1122">
                  <c:v>43418</c:v>
                </c:pt>
                <c:pt idx="1123">
                  <c:v>43419</c:v>
                </c:pt>
                <c:pt idx="1124">
                  <c:v>43420</c:v>
                </c:pt>
                <c:pt idx="1125">
                  <c:v>43423</c:v>
                </c:pt>
                <c:pt idx="1126">
                  <c:v>43424</c:v>
                </c:pt>
                <c:pt idx="1127">
                  <c:v>43425</c:v>
                </c:pt>
                <c:pt idx="1128">
                  <c:v>43426</c:v>
                </c:pt>
                <c:pt idx="1129">
                  <c:v>43427</c:v>
                </c:pt>
                <c:pt idx="1130">
                  <c:v>43430</c:v>
                </c:pt>
                <c:pt idx="1131">
                  <c:v>43431</c:v>
                </c:pt>
                <c:pt idx="1132">
                  <c:v>43432</c:v>
                </c:pt>
                <c:pt idx="1133">
                  <c:v>43433</c:v>
                </c:pt>
                <c:pt idx="1134">
                  <c:v>43434</c:v>
                </c:pt>
                <c:pt idx="1135">
                  <c:v>43437</c:v>
                </c:pt>
                <c:pt idx="1136">
                  <c:v>43438</c:v>
                </c:pt>
                <c:pt idx="1137">
                  <c:v>43439</c:v>
                </c:pt>
                <c:pt idx="1138">
                  <c:v>43440</c:v>
                </c:pt>
                <c:pt idx="1139">
                  <c:v>43441</c:v>
                </c:pt>
                <c:pt idx="1140">
                  <c:v>43444</c:v>
                </c:pt>
                <c:pt idx="1141">
                  <c:v>43445</c:v>
                </c:pt>
                <c:pt idx="1142">
                  <c:v>43446</c:v>
                </c:pt>
                <c:pt idx="1143">
                  <c:v>43447</c:v>
                </c:pt>
                <c:pt idx="1144">
                  <c:v>43448</c:v>
                </c:pt>
                <c:pt idx="1145">
                  <c:v>43451</c:v>
                </c:pt>
                <c:pt idx="1146">
                  <c:v>43452</c:v>
                </c:pt>
                <c:pt idx="1147">
                  <c:v>43453</c:v>
                </c:pt>
                <c:pt idx="1148">
                  <c:v>43454</c:v>
                </c:pt>
                <c:pt idx="1149">
                  <c:v>43455</c:v>
                </c:pt>
                <c:pt idx="1150">
                  <c:v>43458</c:v>
                </c:pt>
                <c:pt idx="1151">
                  <c:v>43459</c:v>
                </c:pt>
                <c:pt idx="1152">
                  <c:v>43460</c:v>
                </c:pt>
                <c:pt idx="1153">
                  <c:v>43461</c:v>
                </c:pt>
                <c:pt idx="1154">
                  <c:v>43462</c:v>
                </c:pt>
                <c:pt idx="1155">
                  <c:v>43465</c:v>
                </c:pt>
                <c:pt idx="1156">
                  <c:v>43466</c:v>
                </c:pt>
                <c:pt idx="1157">
                  <c:v>43467</c:v>
                </c:pt>
                <c:pt idx="1158">
                  <c:v>43468</c:v>
                </c:pt>
                <c:pt idx="1159">
                  <c:v>43469</c:v>
                </c:pt>
                <c:pt idx="1160">
                  <c:v>43472</c:v>
                </c:pt>
                <c:pt idx="1161">
                  <c:v>43473</c:v>
                </c:pt>
                <c:pt idx="1162">
                  <c:v>43474</c:v>
                </c:pt>
                <c:pt idx="1163">
                  <c:v>43475</c:v>
                </c:pt>
                <c:pt idx="1164">
                  <c:v>43476</c:v>
                </c:pt>
                <c:pt idx="1165">
                  <c:v>43479</c:v>
                </c:pt>
                <c:pt idx="1166">
                  <c:v>43480</c:v>
                </c:pt>
                <c:pt idx="1167">
                  <c:v>43481</c:v>
                </c:pt>
                <c:pt idx="1168">
                  <c:v>43482</c:v>
                </c:pt>
                <c:pt idx="1169">
                  <c:v>43483</c:v>
                </c:pt>
                <c:pt idx="1170">
                  <c:v>43486</c:v>
                </c:pt>
                <c:pt idx="1171">
                  <c:v>43487</c:v>
                </c:pt>
                <c:pt idx="1172">
                  <c:v>43488</c:v>
                </c:pt>
                <c:pt idx="1173">
                  <c:v>43489</c:v>
                </c:pt>
                <c:pt idx="1174">
                  <c:v>43490</c:v>
                </c:pt>
              </c:numCache>
            </c:numRef>
          </c:cat>
          <c:val>
            <c:numRef>
              <c:f>us10YBD!$B$2:$B$1176</c:f>
              <c:numCache>
                <c:formatCode>General</c:formatCode>
                <c:ptCount val="1175"/>
                <c:pt idx="0">
                  <c:v>2.17</c:v>
                </c:pt>
                <c:pt idx="1">
                  <c:v>2.1139999999999999</c:v>
                </c:pt>
                <c:pt idx="2">
                  <c:v>2.1019999999999999</c:v>
                </c:pt>
                <c:pt idx="3">
                  <c:v>2.0339999999999998</c:v>
                </c:pt>
                <c:pt idx="4">
                  <c:v>1.9379999999999999</c:v>
                </c:pt>
                <c:pt idx="5">
                  <c:v>1.9690000000000001</c:v>
                </c:pt>
                <c:pt idx="6">
                  <c:v>2.0179999999999998</c:v>
                </c:pt>
                <c:pt idx="7">
                  <c:v>1.95</c:v>
                </c:pt>
                <c:pt idx="8">
                  <c:v>1.909</c:v>
                </c:pt>
                <c:pt idx="9">
                  <c:v>1.905</c:v>
                </c:pt>
                <c:pt idx="10">
                  <c:v>1.855</c:v>
                </c:pt>
                <c:pt idx="11">
                  <c:v>1.728</c:v>
                </c:pt>
                <c:pt idx="12">
                  <c:v>1.831</c:v>
                </c:pt>
                <c:pt idx="13">
                  <c:v>1.8</c:v>
                </c:pt>
                <c:pt idx="14">
                  <c:v>1.7909999999999999</c:v>
                </c:pt>
                <c:pt idx="15">
                  <c:v>1.875</c:v>
                </c:pt>
                <c:pt idx="16">
                  <c:v>1.8720000000000001</c:v>
                </c:pt>
                <c:pt idx="17">
                  <c:v>1.7889999999999999</c:v>
                </c:pt>
                <c:pt idx="18">
                  <c:v>1.7689999999999999</c:v>
                </c:pt>
                <c:pt idx="19">
                  <c:v>1.8280000000000001</c:v>
                </c:pt>
                <c:pt idx="20">
                  <c:v>1.8280000000000001</c:v>
                </c:pt>
                <c:pt idx="21">
                  <c:v>1.7190000000000001</c:v>
                </c:pt>
                <c:pt idx="22">
                  <c:v>1.756</c:v>
                </c:pt>
                <c:pt idx="23">
                  <c:v>1.639</c:v>
                </c:pt>
                <c:pt idx="24">
                  <c:v>1.653</c:v>
                </c:pt>
                <c:pt idx="25">
                  <c:v>1.6739999999999999</c:v>
                </c:pt>
                <c:pt idx="26">
                  <c:v>1.798</c:v>
                </c:pt>
                <c:pt idx="27">
                  <c:v>1.7470000000000001</c:v>
                </c:pt>
                <c:pt idx="28">
                  <c:v>1.8169999999999999</c:v>
                </c:pt>
                <c:pt idx="29">
                  <c:v>1.958</c:v>
                </c:pt>
                <c:pt idx="30">
                  <c:v>1.9410000000000001</c:v>
                </c:pt>
                <c:pt idx="31">
                  <c:v>1.978</c:v>
                </c:pt>
                <c:pt idx="32">
                  <c:v>2.004</c:v>
                </c:pt>
                <c:pt idx="33">
                  <c:v>2.0209999999999999</c:v>
                </c:pt>
                <c:pt idx="34">
                  <c:v>1.988</c:v>
                </c:pt>
                <c:pt idx="35">
                  <c:v>2.0470000000000002</c:v>
                </c:pt>
                <c:pt idx="36">
                  <c:v>2.0190000000000001</c:v>
                </c:pt>
                <c:pt idx="37">
                  <c:v>2.145</c:v>
                </c:pt>
                <c:pt idx="38">
                  <c:v>2.085</c:v>
                </c:pt>
                <c:pt idx="39">
                  <c:v>2.1219999999999999</c:v>
                </c:pt>
                <c:pt idx="40">
                  <c:v>2.1150000000000002</c:v>
                </c:pt>
                <c:pt idx="41">
                  <c:v>2.1150000000000002</c:v>
                </c:pt>
                <c:pt idx="42">
                  <c:v>2.0609999999999999</c:v>
                </c:pt>
                <c:pt idx="43">
                  <c:v>1.972</c:v>
                </c:pt>
                <c:pt idx="44">
                  <c:v>1.972</c:v>
                </c:pt>
                <c:pt idx="45">
                  <c:v>2.0310000000000001</c:v>
                </c:pt>
                <c:pt idx="46">
                  <c:v>1.996</c:v>
                </c:pt>
                <c:pt idx="47">
                  <c:v>2.0049999999999999</c:v>
                </c:pt>
                <c:pt idx="48">
                  <c:v>2.089</c:v>
                </c:pt>
                <c:pt idx="49">
                  <c:v>2.1219999999999999</c:v>
                </c:pt>
                <c:pt idx="50">
                  <c:v>2.1190000000000002</c:v>
                </c:pt>
                <c:pt idx="51">
                  <c:v>2.117</c:v>
                </c:pt>
                <c:pt idx="52">
                  <c:v>2.2469999999999999</c:v>
                </c:pt>
                <c:pt idx="53">
                  <c:v>2.25</c:v>
                </c:pt>
                <c:pt idx="54">
                  <c:v>2.1920000000000002</c:v>
                </c:pt>
                <c:pt idx="55">
                  <c:v>2.121</c:v>
                </c:pt>
                <c:pt idx="56">
                  <c:v>2.109</c:v>
                </c:pt>
                <c:pt idx="57">
                  <c:v>2.11</c:v>
                </c:pt>
                <c:pt idx="58">
                  <c:v>2.1179999999999999</c:v>
                </c:pt>
                <c:pt idx="59">
                  <c:v>2.105</c:v>
                </c:pt>
                <c:pt idx="60">
                  <c:v>2.0739999999999998</c:v>
                </c:pt>
                <c:pt idx="61">
                  <c:v>2.052</c:v>
                </c:pt>
                <c:pt idx="62">
                  <c:v>1.9179999999999999</c:v>
                </c:pt>
                <c:pt idx="63">
                  <c:v>1.97</c:v>
                </c:pt>
                <c:pt idx="64">
                  <c:v>1.9319999999999999</c:v>
                </c:pt>
                <c:pt idx="65">
                  <c:v>1.925</c:v>
                </c:pt>
                <c:pt idx="66">
                  <c:v>1.909</c:v>
                </c:pt>
                <c:pt idx="67">
                  <c:v>1.873</c:v>
                </c:pt>
                <c:pt idx="68">
                  <c:v>1.927</c:v>
                </c:pt>
                <c:pt idx="69">
                  <c:v>1.996</c:v>
                </c:pt>
                <c:pt idx="70">
                  <c:v>1.96</c:v>
                </c:pt>
                <c:pt idx="71">
                  <c:v>1.956</c:v>
                </c:pt>
                <c:pt idx="72">
                  <c:v>1.9530000000000001</c:v>
                </c:pt>
                <c:pt idx="73">
                  <c:v>1.927</c:v>
                </c:pt>
                <c:pt idx="74">
                  <c:v>1.859</c:v>
                </c:pt>
                <c:pt idx="75">
                  <c:v>1.913</c:v>
                </c:pt>
                <c:pt idx="76">
                  <c:v>1.8420000000000001</c:v>
                </c:pt>
                <c:pt idx="77">
                  <c:v>1.833</c:v>
                </c:pt>
                <c:pt idx="78">
                  <c:v>1.899</c:v>
                </c:pt>
                <c:pt idx="79">
                  <c:v>1.887</c:v>
                </c:pt>
                <c:pt idx="80">
                  <c:v>1.9059999999999999</c:v>
                </c:pt>
                <c:pt idx="81">
                  <c:v>1.9630000000000001</c:v>
                </c:pt>
                <c:pt idx="82">
                  <c:v>1.9490000000000001</c:v>
                </c:pt>
                <c:pt idx="83">
                  <c:v>1.9510000000000001</c:v>
                </c:pt>
                <c:pt idx="84">
                  <c:v>1.93</c:v>
                </c:pt>
                <c:pt idx="85">
                  <c:v>1.9</c:v>
                </c:pt>
                <c:pt idx="86">
                  <c:v>1.89</c:v>
                </c:pt>
                <c:pt idx="87">
                  <c:v>1.895</c:v>
                </c:pt>
                <c:pt idx="88">
                  <c:v>1.865</c:v>
                </c:pt>
                <c:pt idx="89">
                  <c:v>1.87</c:v>
                </c:pt>
                <c:pt idx="90">
                  <c:v>1.8859999999999999</c:v>
                </c:pt>
                <c:pt idx="91">
                  <c:v>1.911</c:v>
                </c:pt>
                <c:pt idx="92">
                  <c:v>1.982</c:v>
                </c:pt>
                <c:pt idx="93">
                  <c:v>1.954</c:v>
                </c:pt>
                <c:pt idx="94">
                  <c:v>1.9139999999999999</c:v>
                </c:pt>
                <c:pt idx="95">
                  <c:v>1.909</c:v>
                </c:pt>
                <c:pt idx="96">
                  <c:v>1.9259999999999999</c:v>
                </c:pt>
                <c:pt idx="97">
                  <c:v>2.0030000000000001</c:v>
                </c:pt>
                <c:pt idx="98">
                  <c:v>2.0459999999999998</c:v>
                </c:pt>
                <c:pt idx="99">
                  <c:v>2.0350000000000001</c:v>
                </c:pt>
                <c:pt idx="100">
                  <c:v>2.1120000000000001</c:v>
                </c:pt>
                <c:pt idx="101">
                  <c:v>2.1459999999999999</c:v>
                </c:pt>
                <c:pt idx="102">
                  <c:v>2.1819999999999999</c:v>
                </c:pt>
                <c:pt idx="103">
                  <c:v>2.2519999999999998</c:v>
                </c:pt>
                <c:pt idx="104">
                  <c:v>2.1779999999999999</c:v>
                </c:pt>
                <c:pt idx="105">
                  <c:v>2.1419999999999999</c:v>
                </c:pt>
                <c:pt idx="106">
                  <c:v>2.1389999999999998</c:v>
                </c:pt>
                <c:pt idx="107">
                  <c:v>2.2869999999999999</c:v>
                </c:pt>
                <c:pt idx="108">
                  <c:v>2.2469999999999999</c:v>
                </c:pt>
                <c:pt idx="109">
                  <c:v>2.2949999999999999</c:v>
                </c:pt>
                <c:pt idx="110">
                  <c:v>2.2349999999999999</c:v>
                </c:pt>
                <c:pt idx="111">
                  <c:v>2.1480000000000001</c:v>
                </c:pt>
                <c:pt idx="112">
                  <c:v>2.153</c:v>
                </c:pt>
                <c:pt idx="113">
                  <c:v>2.234</c:v>
                </c:pt>
                <c:pt idx="114">
                  <c:v>2.29</c:v>
                </c:pt>
                <c:pt idx="115">
                  <c:v>2.2570000000000001</c:v>
                </c:pt>
                <c:pt idx="116">
                  <c:v>2.1949999999999998</c:v>
                </c:pt>
                <c:pt idx="117">
                  <c:v>2.2149999999999999</c:v>
                </c:pt>
                <c:pt idx="118">
                  <c:v>2.2040000000000002</c:v>
                </c:pt>
                <c:pt idx="119">
                  <c:v>2.1419999999999999</c:v>
                </c:pt>
                <c:pt idx="120">
                  <c:v>2.13</c:v>
                </c:pt>
                <c:pt idx="121">
                  <c:v>2.1349999999999998</c:v>
                </c:pt>
                <c:pt idx="122">
                  <c:v>2.1230000000000002</c:v>
                </c:pt>
                <c:pt idx="123">
                  <c:v>2.1280000000000001</c:v>
                </c:pt>
                <c:pt idx="124">
                  <c:v>2.1829999999999998</c:v>
                </c:pt>
                <c:pt idx="125">
                  <c:v>2.266</c:v>
                </c:pt>
                <c:pt idx="126">
                  <c:v>2.3610000000000002</c:v>
                </c:pt>
                <c:pt idx="127">
                  <c:v>2.3090000000000002</c:v>
                </c:pt>
                <c:pt idx="128">
                  <c:v>2.4089999999999998</c:v>
                </c:pt>
                <c:pt idx="129">
                  <c:v>2.4129999999999998</c:v>
                </c:pt>
                <c:pt idx="130">
                  <c:v>2.3820000000000001</c:v>
                </c:pt>
                <c:pt idx="131">
                  <c:v>2.4420000000000002</c:v>
                </c:pt>
                <c:pt idx="132">
                  <c:v>2.4860000000000002</c:v>
                </c:pt>
                <c:pt idx="133">
                  <c:v>2.3809999999999998</c:v>
                </c:pt>
                <c:pt idx="134">
                  <c:v>2.39</c:v>
                </c:pt>
                <c:pt idx="135">
                  <c:v>2.35</c:v>
                </c:pt>
                <c:pt idx="136">
                  <c:v>2.36</c:v>
                </c:pt>
                <c:pt idx="137">
                  <c:v>2.3090000000000002</c:v>
                </c:pt>
                <c:pt idx="138">
                  <c:v>2.3199999999999998</c:v>
                </c:pt>
                <c:pt idx="139">
                  <c:v>2.3340000000000001</c:v>
                </c:pt>
                <c:pt idx="140">
                  <c:v>2.2610000000000001</c:v>
                </c:pt>
                <c:pt idx="141">
                  <c:v>2.2879999999999998</c:v>
                </c:pt>
                <c:pt idx="142">
                  <c:v>2.3740000000000001</c:v>
                </c:pt>
                <c:pt idx="143">
                  <c:v>2.4140000000000001</c:v>
                </c:pt>
                <c:pt idx="144">
                  <c:v>2.3730000000000002</c:v>
                </c:pt>
                <c:pt idx="145">
                  <c:v>2.4119999999999999</c:v>
                </c:pt>
                <c:pt idx="146">
                  <c:v>2.4740000000000002</c:v>
                </c:pt>
                <c:pt idx="147">
                  <c:v>2.3039999999999998</c:v>
                </c:pt>
                <c:pt idx="148">
                  <c:v>2.3279999999999998</c:v>
                </c:pt>
                <c:pt idx="149">
                  <c:v>2.3490000000000002</c:v>
                </c:pt>
                <c:pt idx="150">
                  <c:v>2.427</c:v>
                </c:pt>
                <c:pt idx="151">
                  <c:v>2.3860000000000001</c:v>
                </c:pt>
                <c:pt idx="152">
                  <c:v>2.2719999999999998</c:v>
                </c:pt>
                <c:pt idx="153">
                  <c:v>2.29</c:v>
                </c:pt>
                <c:pt idx="154">
                  <c:v>2.2549999999999999</c:v>
                </c:pt>
                <c:pt idx="155">
                  <c:v>2.1970000000000001</c:v>
                </c:pt>
                <c:pt idx="156">
                  <c:v>2.3170000000000002</c:v>
                </c:pt>
                <c:pt idx="157">
                  <c:v>2.4009999999999998</c:v>
                </c:pt>
                <c:pt idx="158">
                  <c:v>2.39</c:v>
                </c:pt>
                <c:pt idx="159">
                  <c:v>2.4460000000000002</c:v>
                </c:pt>
                <c:pt idx="160">
                  <c:v>2.3969999999999998</c:v>
                </c:pt>
                <c:pt idx="161">
                  <c:v>2.3559999999999999</c:v>
                </c:pt>
                <c:pt idx="162">
                  <c:v>2.3559999999999999</c:v>
                </c:pt>
                <c:pt idx="163">
                  <c:v>2.347</c:v>
                </c:pt>
                <c:pt idx="164">
                  <c:v>2.38</c:v>
                </c:pt>
                <c:pt idx="165">
                  <c:v>2.331</c:v>
                </c:pt>
                <c:pt idx="166">
                  <c:v>2.327</c:v>
                </c:pt>
                <c:pt idx="167">
                  <c:v>2.2690000000000001</c:v>
                </c:pt>
                <c:pt idx="168">
                  <c:v>2.262</c:v>
                </c:pt>
                <c:pt idx="169">
                  <c:v>2.262</c:v>
                </c:pt>
                <c:pt idx="170">
                  <c:v>2.2160000000000002</c:v>
                </c:pt>
                <c:pt idx="171">
                  <c:v>2.25</c:v>
                </c:pt>
                <c:pt idx="172">
                  <c:v>2.2890000000000001</c:v>
                </c:pt>
                <c:pt idx="173">
                  <c:v>2.2570000000000001</c:v>
                </c:pt>
                <c:pt idx="174">
                  <c:v>2.1869999999999998</c:v>
                </c:pt>
                <c:pt idx="175">
                  <c:v>2.198</c:v>
                </c:pt>
                <c:pt idx="176">
                  <c:v>2.15</c:v>
                </c:pt>
                <c:pt idx="177">
                  <c:v>2.2229999999999999</c:v>
                </c:pt>
                <c:pt idx="178">
                  <c:v>2.27</c:v>
                </c:pt>
                <c:pt idx="179">
                  <c:v>2.2269999999999999</c:v>
                </c:pt>
                <c:pt idx="180">
                  <c:v>2.1659999999999999</c:v>
                </c:pt>
                <c:pt idx="181">
                  <c:v>2.1749999999999998</c:v>
                </c:pt>
                <c:pt idx="182">
                  <c:v>2.2320000000000002</c:v>
                </c:pt>
                <c:pt idx="183">
                  <c:v>2.1429999999999998</c:v>
                </c:pt>
                <c:pt idx="184">
                  <c:v>2.1480000000000001</c:v>
                </c:pt>
                <c:pt idx="185">
                  <c:v>2.1890000000000001</c:v>
                </c:pt>
                <c:pt idx="186">
                  <c:v>2.2010000000000001</c:v>
                </c:pt>
                <c:pt idx="187">
                  <c:v>2.1960000000000002</c:v>
                </c:pt>
                <c:pt idx="188">
                  <c:v>2.17</c:v>
                </c:pt>
                <c:pt idx="189">
                  <c:v>2.1920000000000002</c:v>
                </c:pt>
                <c:pt idx="190">
                  <c:v>2.129</c:v>
                </c:pt>
                <c:pt idx="191">
                  <c:v>2.073</c:v>
                </c:pt>
                <c:pt idx="192">
                  <c:v>2.0449999999999999</c:v>
                </c:pt>
                <c:pt idx="193">
                  <c:v>2.0310000000000001</c:v>
                </c:pt>
                <c:pt idx="194">
                  <c:v>2.012</c:v>
                </c:pt>
                <c:pt idx="195">
                  <c:v>2.0779999999999998</c:v>
                </c:pt>
                <c:pt idx="196">
                  <c:v>2.1800000000000002</c:v>
                </c:pt>
                <c:pt idx="197">
                  <c:v>2.1909999999999998</c:v>
                </c:pt>
                <c:pt idx="198">
                  <c:v>2.1840000000000002</c:v>
                </c:pt>
                <c:pt idx="199">
                  <c:v>2.1949999999999998</c:v>
                </c:pt>
                <c:pt idx="200">
                  <c:v>2.214</c:v>
                </c:pt>
                <c:pt idx="201">
                  <c:v>2.1589999999999998</c:v>
                </c:pt>
                <c:pt idx="202">
                  <c:v>2.1880000000000002</c:v>
                </c:pt>
                <c:pt idx="203">
                  <c:v>2.1629999999999998</c:v>
                </c:pt>
                <c:pt idx="204">
                  <c:v>2.1309999999999998</c:v>
                </c:pt>
                <c:pt idx="205">
                  <c:v>2.1509999999999998</c:v>
                </c:pt>
                <c:pt idx="206">
                  <c:v>2.1859999999999999</c:v>
                </c:pt>
                <c:pt idx="207">
                  <c:v>2.1949999999999998</c:v>
                </c:pt>
                <c:pt idx="208">
                  <c:v>2.2269999999999999</c:v>
                </c:pt>
                <c:pt idx="209">
                  <c:v>2.1869999999999998</c:v>
                </c:pt>
                <c:pt idx="210">
                  <c:v>2.2029999999999998</c:v>
                </c:pt>
                <c:pt idx="211">
                  <c:v>2.1829999999999998</c:v>
                </c:pt>
                <c:pt idx="212">
                  <c:v>2.2919999999999998</c:v>
                </c:pt>
                <c:pt idx="213">
                  <c:v>2.2959999999999998</c:v>
                </c:pt>
                <c:pt idx="214">
                  <c:v>2.1920000000000002</c:v>
                </c:pt>
                <c:pt idx="215">
                  <c:v>2.1339999999999999</c:v>
                </c:pt>
                <c:pt idx="216">
                  <c:v>2.1989999999999998</c:v>
                </c:pt>
                <c:pt idx="217">
                  <c:v>2.1320000000000001</c:v>
                </c:pt>
                <c:pt idx="218">
                  <c:v>2.1509999999999998</c:v>
                </c:pt>
                <c:pt idx="219">
                  <c:v>2.1280000000000001</c:v>
                </c:pt>
                <c:pt idx="220">
                  <c:v>2.1659999999999999</c:v>
                </c:pt>
                <c:pt idx="221">
                  <c:v>2.157</c:v>
                </c:pt>
                <c:pt idx="222">
                  <c:v>2.0979999999999999</c:v>
                </c:pt>
                <c:pt idx="223">
                  <c:v>2.06</c:v>
                </c:pt>
                <c:pt idx="224">
                  <c:v>2.0350000000000001</c:v>
                </c:pt>
                <c:pt idx="225">
                  <c:v>2.0419999999999998</c:v>
                </c:pt>
                <c:pt idx="226">
                  <c:v>1.9910000000000001</c:v>
                </c:pt>
                <c:pt idx="227">
                  <c:v>1.984</c:v>
                </c:pt>
                <c:pt idx="228">
                  <c:v>2.0579999999999998</c:v>
                </c:pt>
                <c:pt idx="229">
                  <c:v>2.0350000000000001</c:v>
                </c:pt>
                <c:pt idx="230">
                  <c:v>2.0649999999999999</c:v>
                </c:pt>
                <c:pt idx="231">
                  <c:v>2.1019999999999999</c:v>
                </c:pt>
                <c:pt idx="232">
                  <c:v>2.09</c:v>
                </c:pt>
                <c:pt idx="233">
                  <c:v>2.0699999999999998</c:v>
                </c:pt>
                <c:pt idx="234">
                  <c:v>2.0419999999999998</c:v>
                </c:pt>
                <c:pt idx="235">
                  <c:v>1.9750000000000001</c:v>
                </c:pt>
                <c:pt idx="236">
                  <c:v>2.0190000000000001</c:v>
                </c:pt>
                <c:pt idx="237">
                  <c:v>2.0350000000000001</c:v>
                </c:pt>
                <c:pt idx="238">
                  <c:v>2.024</c:v>
                </c:pt>
                <c:pt idx="239">
                  <c:v>2.0230000000000001</c:v>
                </c:pt>
                <c:pt idx="240">
                  <c:v>2.069</c:v>
                </c:pt>
                <c:pt idx="241">
                  <c:v>2.028</c:v>
                </c:pt>
                <c:pt idx="242">
                  <c:v>2.028</c:v>
                </c:pt>
                <c:pt idx="243">
                  <c:v>2.0870000000000002</c:v>
                </c:pt>
                <c:pt idx="244">
                  <c:v>2.0830000000000002</c:v>
                </c:pt>
                <c:pt idx="245">
                  <c:v>2.0579999999999998</c:v>
                </c:pt>
                <c:pt idx="246">
                  <c:v>2.0369999999999999</c:v>
                </c:pt>
                <c:pt idx="247">
                  <c:v>2.101</c:v>
                </c:pt>
                <c:pt idx="248">
                  <c:v>2.1720000000000002</c:v>
                </c:pt>
                <c:pt idx="249">
                  <c:v>2.1459999999999999</c:v>
                </c:pt>
                <c:pt idx="250">
                  <c:v>2.1349999999999998</c:v>
                </c:pt>
                <c:pt idx="251">
                  <c:v>2.1760000000000002</c:v>
                </c:pt>
                <c:pt idx="252">
                  <c:v>2.218</c:v>
                </c:pt>
                <c:pt idx="253">
                  <c:v>2.2269999999999999</c:v>
                </c:pt>
                <c:pt idx="254">
                  <c:v>2.2360000000000002</c:v>
                </c:pt>
                <c:pt idx="255">
                  <c:v>2.3250000000000002</c:v>
                </c:pt>
                <c:pt idx="256">
                  <c:v>2.327</c:v>
                </c:pt>
                <c:pt idx="257">
                  <c:v>2.3490000000000002</c:v>
                </c:pt>
                <c:pt idx="258">
                  <c:v>2.3359999999999999</c:v>
                </c:pt>
                <c:pt idx="259">
                  <c:v>2.331</c:v>
                </c:pt>
                <c:pt idx="260">
                  <c:v>2.3149999999999999</c:v>
                </c:pt>
                <c:pt idx="261">
                  <c:v>2.2749999999999999</c:v>
                </c:pt>
                <c:pt idx="262">
                  <c:v>2.2429999999999999</c:v>
                </c:pt>
                <c:pt idx="263">
                  <c:v>2.2709999999999999</c:v>
                </c:pt>
                <c:pt idx="264">
                  <c:v>2.2679999999999998</c:v>
                </c:pt>
                <c:pt idx="265">
                  <c:v>2.2730000000000001</c:v>
                </c:pt>
                <c:pt idx="266">
                  <c:v>2.2469999999999999</c:v>
                </c:pt>
                <c:pt idx="267">
                  <c:v>2.2639999999999998</c:v>
                </c:pt>
                <c:pt idx="268">
                  <c:v>2.2429999999999999</c:v>
                </c:pt>
                <c:pt idx="269">
                  <c:v>2.2389999999999999</c:v>
                </c:pt>
                <c:pt idx="270">
                  <c:v>2.234</c:v>
                </c:pt>
                <c:pt idx="271">
                  <c:v>2.2240000000000002</c:v>
                </c:pt>
                <c:pt idx="272">
                  <c:v>2.222</c:v>
                </c:pt>
                <c:pt idx="273">
                  <c:v>2.2170000000000001</c:v>
                </c:pt>
                <c:pt idx="274">
                  <c:v>2.2080000000000002</c:v>
                </c:pt>
                <c:pt idx="275">
                  <c:v>2.145</c:v>
                </c:pt>
                <c:pt idx="276">
                  <c:v>2.1779999999999999</c:v>
                </c:pt>
                <c:pt idx="277">
                  <c:v>2.3210000000000002</c:v>
                </c:pt>
                <c:pt idx="278">
                  <c:v>2.2730000000000001</c:v>
                </c:pt>
                <c:pt idx="279">
                  <c:v>2.2850000000000001</c:v>
                </c:pt>
                <c:pt idx="280">
                  <c:v>2.2360000000000002</c:v>
                </c:pt>
                <c:pt idx="281">
                  <c:v>2.222</c:v>
                </c:pt>
                <c:pt idx="282">
                  <c:v>2.2109999999999999</c:v>
                </c:pt>
                <c:pt idx="283">
                  <c:v>2.234</c:v>
                </c:pt>
                <c:pt idx="284">
                  <c:v>2.1320000000000001</c:v>
                </c:pt>
                <c:pt idx="285">
                  <c:v>2.1480000000000001</c:v>
                </c:pt>
                <c:pt idx="286">
                  <c:v>2.2250000000000001</c:v>
                </c:pt>
                <c:pt idx="287">
                  <c:v>2.2679999999999998</c:v>
                </c:pt>
                <c:pt idx="288">
                  <c:v>2.298</c:v>
                </c:pt>
                <c:pt idx="289">
                  <c:v>2.2250000000000001</c:v>
                </c:pt>
                <c:pt idx="290">
                  <c:v>2.2040000000000002</c:v>
                </c:pt>
                <c:pt idx="291">
                  <c:v>2.202</c:v>
                </c:pt>
                <c:pt idx="292">
                  <c:v>2.1949999999999998</c:v>
                </c:pt>
                <c:pt idx="293">
                  <c:v>2.2370000000000001</c:v>
                </c:pt>
                <c:pt idx="294">
                  <c:v>2.2589999999999999</c:v>
                </c:pt>
                <c:pt idx="295">
                  <c:v>2.2450000000000001</c:v>
                </c:pt>
                <c:pt idx="296">
                  <c:v>2.2549999999999999</c:v>
                </c:pt>
                <c:pt idx="297">
                  <c:v>2.2320000000000002</c:v>
                </c:pt>
                <c:pt idx="298">
                  <c:v>2.3079999999999998</c:v>
                </c:pt>
                <c:pt idx="299">
                  <c:v>2.294</c:v>
                </c:pt>
                <c:pt idx="300">
                  <c:v>2.2690000000000001</c:v>
                </c:pt>
                <c:pt idx="301">
                  <c:v>2.2909999999999999</c:v>
                </c:pt>
                <c:pt idx="302">
                  <c:v>2.2429999999999999</c:v>
                </c:pt>
                <c:pt idx="303">
                  <c:v>2.2389999999999999</c:v>
                </c:pt>
                <c:pt idx="304">
                  <c:v>2.17</c:v>
                </c:pt>
                <c:pt idx="305">
                  <c:v>2.149</c:v>
                </c:pt>
                <c:pt idx="306">
                  <c:v>2.1160000000000001</c:v>
                </c:pt>
                <c:pt idx="307">
                  <c:v>2.1749999999999998</c:v>
                </c:pt>
                <c:pt idx="308">
                  <c:v>2.105</c:v>
                </c:pt>
                <c:pt idx="309">
                  <c:v>2.0910000000000002</c:v>
                </c:pt>
                <c:pt idx="310">
                  <c:v>2.0910000000000002</c:v>
                </c:pt>
                <c:pt idx="311">
                  <c:v>2.0369999999999999</c:v>
                </c:pt>
                <c:pt idx="312">
                  <c:v>2.0449999999999999</c:v>
                </c:pt>
                <c:pt idx="313">
                  <c:v>2.056</c:v>
                </c:pt>
                <c:pt idx="314">
                  <c:v>1.988</c:v>
                </c:pt>
                <c:pt idx="315">
                  <c:v>2.028</c:v>
                </c:pt>
                <c:pt idx="316">
                  <c:v>2.0569999999999999</c:v>
                </c:pt>
                <c:pt idx="317">
                  <c:v>2.0590000000000002</c:v>
                </c:pt>
                <c:pt idx="318">
                  <c:v>2.0059999999999998</c:v>
                </c:pt>
                <c:pt idx="319">
                  <c:v>2.0030000000000001</c:v>
                </c:pt>
                <c:pt idx="320">
                  <c:v>2.0030000000000001</c:v>
                </c:pt>
                <c:pt idx="321">
                  <c:v>1.982</c:v>
                </c:pt>
                <c:pt idx="322">
                  <c:v>1.923</c:v>
                </c:pt>
                <c:pt idx="323">
                  <c:v>1.9330000000000001</c:v>
                </c:pt>
                <c:pt idx="324">
                  <c:v>1.95</c:v>
                </c:pt>
                <c:pt idx="325">
                  <c:v>1.8520000000000001</c:v>
                </c:pt>
                <c:pt idx="326">
                  <c:v>1.883</c:v>
                </c:pt>
                <c:pt idx="327">
                  <c:v>1.8460000000000001</c:v>
                </c:pt>
                <c:pt idx="328">
                  <c:v>1.843</c:v>
                </c:pt>
                <c:pt idx="329">
                  <c:v>1.853</c:v>
                </c:pt>
                <c:pt idx="330">
                  <c:v>1.748</c:v>
                </c:pt>
                <c:pt idx="331">
                  <c:v>1.7310000000000001</c:v>
                </c:pt>
                <c:pt idx="332">
                  <c:v>1.673</c:v>
                </c:pt>
                <c:pt idx="333">
                  <c:v>1.6639999999999999</c:v>
                </c:pt>
                <c:pt idx="334">
                  <c:v>1.746</c:v>
                </c:pt>
                <c:pt idx="335">
                  <c:v>1.772</c:v>
                </c:pt>
                <c:pt idx="336">
                  <c:v>1.7789999999999999</c:v>
                </c:pt>
                <c:pt idx="337">
                  <c:v>1.8160000000000001</c:v>
                </c:pt>
                <c:pt idx="338">
                  <c:v>1.7410000000000001</c:v>
                </c:pt>
                <c:pt idx="339">
                  <c:v>1.7430000000000001</c:v>
                </c:pt>
                <c:pt idx="340">
                  <c:v>1.748</c:v>
                </c:pt>
                <c:pt idx="341">
                  <c:v>1.7549999999999999</c:v>
                </c:pt>
                <c:pt idx="342">
                  <c:v>1.716</c:v>
                </c:pt>
                <c:pt idx="343">
                  <c:v>1.752</c:v>
                </c:pt>
                <c:pt idx="344">
                  <c:v>1.714</c:v>
                </c:pt>
                <c:pt idx="345">
                  <c:v>1.764</c:v>
                </c:pt>
                <c:pt idx="346">
                  <c:v>1.7569999999999999</c:v>
                </c:pt>
                <c:pt idx="347">
                  <c:v>1.738</c:v>
                </c:pt>
                <c:pt idx="348">
                  <c:v>1.827</c:v>
                </c:pt>
                <c:pt idx="349">
                  <c:v>1.835</c:v>
                </c:pt>
                <c:pt idx="350">
                  <c:v>1.835</c:v>
                </c:pt>
                <c:pt idx="351">
                  <c:v>1.8759999999999999</c:v>
                </c:pt>
                <c:pt idx="352">
                  <c:v>1.879</c:v>
                </c:pt>
                <c:pt idx="353">
                  <c:v>1.9039999999999999</c:v>
                </c:pt>
                <c:pt idx="354">
                  <c:v>1.831</c:v>
                </c:pt>
                <c:pt idx="355">
                  <c:v>1.879</c:v>
                </c:pt>
                <c:pt idx="356">
                  <c:v>1.9359999999999999</c:v>
                </c:pt>
                <c:pt idx="357">
                  <c:v>1.98</c:v>
                </c:pt>
                <c:pt idx="358">
                  <c:v>1.9770000000000001</c:v>
                </c:pt>
                <c:pt idx="359">
                  <c:v>1.9610000000000001</c:v>
                </c:pt>
                <c:pt idx="360">
                  <c:v>1.968</c:v>
                </c:pt>
                <c:pt idx="361">
                  <c:v>1.913</c:v>
                </c:pt>
                <c:pt idx="362">
                  <c:v>1.8979999999999999</c:v>
                </c:pt>
                <c:pt idx="363">
                  <c:v>1.877</c:v>
                </c:pt>
                <c:pt idx="364">
                  <c:v>1.917</c:v>
                </c:pt>
                <c:pt idx="365">
                  <c:v>1.944</c:v>
                </c:pt>
                <c:pt idx="366">
                  <c:v>1.879</c:v>
                </c:pt>
                <c:pt idx="367">
                  <c:v>1.9</c:v>
                </c:pt>
                <c:pt idx="368">
                  <c:v>1.9139999999999999</c:v>
                </c:pt>
                <c:pt idx="369">
                  <c:v>1.883</c:v>
                </c:pt>
                <c:pt idx="370">
                  <c:v>1.804</c:v>
                </c:pt>
                <c:pt idx="371">
                  <c:v>1.8280000000000001</c:v>
                </c:pt>
                <c:pt idx="372">
                  <c:v>1.77</c:v>
                </c:pt>
                <c:pt idx="373">
                  <c:v>1.774</c:v>
                </c:pt>
                <c:pt idx="374">
                  <c:v>1.7649999999999999</c:v>
                </c:pt>
                <c:pt idx="375">
                  <c:v>1.762</c:v>
                </c:pt>
                <c:pt idx="376">
                  <c:v>1.72</c:v>
                </c:pt>
                <c:pt idx="377">
                  <c:v>1.758</c:v>
                </c:pt>
                <c:pt idx="378">
                  <c:v>1.6870000000000001</c:v>
                </c:pt>
                <c:pt idx="379">
                  <c:v>1.7170000000000001</c:v>
                </c:pt>
                <c:pt idx="380">
                  <c:v>1.732</c:v>
                </c:pt>
                <c:pt idx="381">
                  <c:v>1.722</c:v>
                </c:pt>
                <c:pt idx="382">
                  <c:v>1.776</c:v>
                </c:pt>
                <c:pt idx="383">
                  <c:v>1.766</c:v>
                </c:pt>
                <c:pt idx="384">
                  <c:v>1.792</c:v>
                </c:pt>
                <c:pt idx="385">
                  <c:v>1.754</c:v>
                </c:pt>
                <c:pt idx="386">
                  <c:v>1.726</c:v>
                </c:pt>
                <c:pt idx="387">
                  <c:v>1.7709999999999999</c:v>
                </c:pt>
                <c:pt idx="388">
                  <c:v>1.7869999999999999</c:v>
                </c:pt>
                <c:pt idx="389">
                  <c:v>1.845</c:v>
                </c:pt>
                <c:pt idx="390">
                  <c:v>1.865</c:v>
                </c:pt>
                <c:pt idx="391">
                  <c:v>1.891</c:v>
                </c:pt>
                <c:pt idx="392">
                  <c:v>1.891</c:v>
                </c:pt>
                <c:pt idx="393">
                  <c:v>1.915</c:v>
                </c:pt>
                <c:pt idx="394">
                  <c:v>1.931</c:v>
                </c:pt>
                <c:pt idx="395">
                  <c:v>1.853</c:v>
                </c:pt>
                <c:pt idx="396">
                  <c:v>1.8240000000000001</c:v>
                </c:pt>
                <c:pt idx="397">
                  <c:v>1.835</c:v>
                </c:pt>
                <c:pt idx="398">
                  <c:v>1.8280000000000001</c:v>
                </c:pt>
                <c:pt idx="399">
                  <c:v>1.8720000000000001</c:v>
                </c:pt>
                <c:pt idx="400">
                  <c:v>1.796</c:v>
                </c:pt>
                <c:pt idx="401">
                  <c:v>1.7769999999999999</c:v>
                </c:pt>
                <c:pt idx="402">
                  <c:v>1.742</c:v>
                </c:pt>
                <c:pt idx="403">
                  <c:v>1.7789999999999999</c:v>
                </c:pt>
                <c:pt idx="404">
                  <c:v>1.7889999999999999</c:v>
                </c:pt>
                <c:pt idx="405">
                  <c:v>1.7509999999999999</c:v>
                </c:pt>
                <c:pt idx="406">
                  <c:v>1.754</c:v>
                </c:pt>
                <c:pt idx="407">
                  <c:v>1.7350000000000001</c:v>
                </c:pt>
                <c:pt idx="408">
                  <c:v>1.748</c:v>
                </c:pt>
                <c:pt idx="409">
                  <c:v>1.702</c:v>
                </c:pt>
                <c:pt idx="410">
                  <c:v>1.7569999999999999</c:v>
                </c:pt>
                <c:pt idx="411">
                  <c:v>1.772</c:v>
                </c:pt>
                <c:pt idx="412">
                  <c:v>1.859</c:v>
                </c:pt>
                <c:pt idx="413">
                  <c:v>1.847</c:v>
                </c:pt>
                <c:pt idx="414">
                  <c:v>1.8440000000000001</c:v>
                </c:pt>
                <c:pt idx="415">
                  <c:v>1.837</c:v>
                </c:pt>
                <c:pt idx="416">
                  <c:v>1.835</c:v>
                </c:pt>
                <c:pt idx="417">
                  <c:v>1.865</c:v>
                </c:pt>
                <c:pt idx="418">
                  <c:v>1.8720000000000001</c:v>
                </c:pt>
                <c:pt idx="419">
                  <c:v>1.83</c:v>
                </c:pt>
                <c:pt idx="420">
                  <c:v>1.851</c:v>
                </c:pt>
                <c:pt idx="421">
                  <c:v>1.8620000000000001</c:v>
                </c:pt>
                <c:pt idx="422">
                  <c:v>1.851</c:v>
                </c:pt>
                <c:pt idx="423">
                  <c:v>1.839</c:v>
                </c:pt>
                <c:pt idx="424">
                  <c:v>1.7989999999999999</c:v>
                </c:pt>
                <c:pt idx="425">
                  <c:v>1.702</c:v>
                </c:pt>
                <c:pt idx="426">
                  <c:v>1.706</c:v>
                </c:pt>
                <c:pt idx="427">
                  <c:v>1.7370000000000001</c:v>
                </c:pt>
                <c:pt idx="428">
                  <c:v>1.716</c:v>
                </c:pt>
                <c:pt idx="429">
                  <c:v>1.704</c:v>
                </c:pt>
                <c:pt idx="430">
                  <c:v>1.6819999999999999</c:v>
                </c:pt>
                <c:pt idx="431">
                  <c:v>1.6439999999999999</c:v>
                </c:pt>
                <c:pt idx="432">
                  <c:v>1.623</c:v>
                </c:pt>
                <c:pt idx="433">
                  <c:v>1.613</c:v>
                </c:pt>
                <c:pt idx="434">
                  <c:v>1.613</c:v>
                </c:pt>
                <c:pt idx="435">
                  <c:v>1.575</c:v>
                </c:pt>
                <c:pt idx="436">
                  <c:v>1.579</c:v>
                </c:pt>
                <c:pt idx="437">
                  <c:v>1.611</c:v>
                </c:pt>
                <c:pt idx="438">
                  <c:v>1.6559999999999999</c:v>
                </c:pt>
                <c:pt idx="439">
                  <c:v>1.6779999999999999</c:v>
                </c:pt>
                <c:pt idx="440">
                  <c:v>1.7090000000000001</c:v>
                </c:pt>
                <c:pt idx="441">
                  <c:v>1.6870000000000001</c:v>
                </c:pt>
                <c:pt idx="442">
                  <c:v>1.744</c:v>
                </c:pt>
                <c:pt idx="443">
                  <c:v>1.5620000000000001</c:v>
                </c:pt>
                <c:pt idx="444">
                  <c:v>1.5089999999999999</c:v>
                </c:pt>
                <c:pt idx="445">
                  <c:v>1.444</c:v>
                </c:pt>
                <c:pt idx="446">
                  <c:v>1.4650000000000001</c:v>
                </c:pt>
                <c:pt idx="447">
                  <c:v>1.5169999999999999</c:v>
                </c:pt>
                <c:pt idx="448">
                  <c:v>1.4750000000000001</c:v>
                </c:pt>
                <c:pt idx="449">
                  <c:v>1.456</c:v>
                </c:pt>
                <c:pt idx="450">
                  <c:v>1.4410000000000001</c:v>
                </c:pt>
                <c:pt idx="451">
                  <c:v>1.375</c:v>
                </c:pt>
                <c:pt idx="452">
                  <c:v>1.373</c:v>
                </c:pt>
                <c:pt idx="453">
                  <c:v>1.385</c:v>
                </c:pt>
                <c:pt idx="454">
                  <c:v>1.3580000000000001</c:v>
                </c:pt>
                <c:pt idx="455">
                  <c:v>1.3660000000000001</c:v>
                </c:pt>
                <c:pt idx="456">
                  <c:v>1.43</c:v>
                </c:pt>
                <c:pt idx="457">
                  <c:v>1.5069999999999999</c:v>
                </c:pt>
                <c:pt idx="458">
                  <c:v>1.4730000000000001</c:v>
                </c:pt>
                <c:pt idx="459">
                  <c:v>1.5369999999999999</c:v>
                </c:pt>
                <c:pt idx="460">
                  <c:v>1.5580000000000001</c:v>
                </c:pt>
                <c:pt idx="461">
                  <c:v>1.5820000000000001</c:v>
                </c:pt>
                <c:pt idx="462">
                  <c:v>1.5580000000000001</c:v>
                </c:pt>
                <c:pt idx="463">
                  <c:v>1.58</c:v>
                </c:pt>
                <c:pt idx="464">
                  <c:v>1.556</c:v>
                </c:pt>
                <c:pt idx="465">
                  <c:v>1.5660000000000001</c:v>
                </c:pt>
                <c:pt idx="466">
                  <c:v>1.573</c:v>
                </c:pt>
                <c:pt idx="467">
                  <c:v>1.575</c:v>
                </c:pt>
                <c:pt idx="468">
                  <c:v>1.5629999999999999</c:v>
                </c:pt>
                <c:pt idx="469">
                  <c:v>1.5029999999999999</c:v>
                </c:pt>
                <c:pt idx="470">
                  <c:v>1.508</c:v>
                </c:pt>
                <c:pt idx="471">
                  <c:v>1.45</c:v>
                </c:pt>
                <c:pt idx="472">
                  <c:v>1.4630000000000001</c:v>
                </c:pt>
                <c:pt idx="473">
                  <c:v>1.52</c:v>
                </c:pt>
                <c:pt idx="474">
                  <c:v>1.554</c:v>
                </c:pt>
                <c:pt idx="475">
                  <c:v>1.5449999999999999</c:v>
                </c:pt>
                <c:pt idx="476">
                  <c:v>1.502</c:v>
                </c:pt>
                <c:pt idx="477">
                  <c:v>1.59</c:v>
                </c:pt>
                <c:pt idx="478">
                  <c:v>1.595</c:v>
                </c:pt>
                <c:pt idx="479">
                  <c:v>1.5920000000000001</c:v>
                </c:pt>
                <c:pt idx="480">
                  <c:v>1.5489999999999999</c:v>
                </c:pt>
                <c:pt idx="481">
                  <c:v>1.5129999999999999</c:v>
                </c:pt>
                <c:pt idx="482">
                  <c:v>1.5609999999999999</c:v>
                </c:pt>
                <c:pt idx="483">
                  <c:v>1.51</c:v>
                </c:pt>
                <c:pt idx="484">
                  <c:v>1.512</c:v>
                </c:pt>
                <c:pt idx="485">
                  <c:v>1.5580000000000001</c:v>
                </c:pt>
                <c:pt idx="486">
                  <c:v>1.575</c:v>
                </c:pt>
                <c:pt idx="487">
                  <c:v>1.5489999999999999</c:v>
                </c:pt>
                <c:pt idx="488">
                  <c:v>1.534</c:v>
                </c:pt>
                <c:pt idx="489">
                  <c:v>1.58</c:v>
                </c:pt>
                <c:pt idx="490">
                  <c:v>1.597</c:v>
                </c:pt>
                <c:pt idx="491">
                  <c:v>1.544</c:v>
                </c:pt>
                <c:pt idx="492">
                  <c:v>1.546</c:v>
                </c:pt>
                <c:pt idx="493">
                  <c:v>1.5629999999999999</c:v>
                </c:pt>
                <c:pt idx="494">
                  <c:v>1.5780000000000001</c:v>
                </c:pt>
                <c:pt idx="495">
                  <c:v>1.6279999999999999</c:v>
                </c:pt>
                <c:pt idx="496">
                  <c:v>1.6259999999999999</c:v>
                </c:pt>
                <c:pt idx="497">
                  <c:v>1.5629999999999999</c:v>
                </c:pt>
                <c:pt idx="498">
                  <c:v>1.57</c:v>
                </c:pt>
                <c:pt idx="499">
                  <c:v>1.5780000000000001</c:v>
                </c:pt>
                <c:pt idx="500">
                  <c:v>1.5680000000000001</c:v>
                </c:pt>
                <c:pt idx="501">
                  <c:v>1.607</c:v>
                </c:pt>
                <c:pt idx="502">
                  <c:v>1.609</c:v>
                </c:pt>
                <c:pt idx="503">
                  <c:v>1.536</c:v>
                </c:pt>
                <c:pt idx="504">
                  <c:v>1.536</c:v>
                </c:pt>
                <c:pt idx="505">
                  <c:v>1.601</c:v>
                </c:pt>
                <c:pt idx="506">
                  <c:v>1.675</c:v>
                </c:pt>
                <c:pt idx="507">
                  <c:v>1.67</c:v>
                </c:pt>
                <c:pt idx="508">
                  <c:v>1.6659999999999999</c:v>
                </c:pt>
                <c:pt idx="509">
                  <c:v>1.7290000000000001</c:v>
                </c:pt>
                <c:pt idx="510">
                  <c:v>1.698</c:v>
                </c:pt>
                <c:pt idx="511">
                  <c:v>1.698</c:v>
                </c:pt>
                <c:pt idx="512">
                  <c:v>1.694</c:v>
                </c:pt>
                <c:pt idx="513">
                  <c:v>1.7070000000000001</c:v>
                </c:pt>
                <c:pt idx="514">
                  <c:v>1.6930000000000001</c:v>
                </c:pt>
                <c:pt idx="515">
                  <c:v>1.655</c:v>
                </c:pt>
                <c:pt idx="516">
                  <c:v>1.6180000000000001</c:v>
                </c:pt>
                <c:pt idx="517">
                  <c:v>1.62</c:v>
                </c:pt>
                <c:pt idx="518">
                  <c:v>1.615</c:v>
                </c:pt>
                <c:pt idx="519">
                  <c:v>1.5840000000000001</c:v>
                </c:pt>
                <c:pt idx="520">
                  <c:v>1.56</c:v>
                </c:pt>
                <c:pt idx="521">
                  <c:v>1.5720000000000001</c:v>
                </c:pt>
                <c:pt idx="522">
                  <c:v>1.5580000000000001</c:v>
                </c:pt>
                <c:pt idx="523">
                  <c:v>1.5980000000000001</c:v>
                </c:pt>
                <c:pt idx="524">
                  <c:v>1.6</c:v>
                </c:pt>
                <c:pt idx="525">
                  <c:v>1.627</c:v>
                </c:pt>
                <c:pt idx="526">
                  <c:v>1.69</c:v>
                </c:pt>
                <c:pt idx="527">
                  <c:v>1.706</c:v>
                </c:pt>
                <c:pt idx="528">
                  <c:v>1.7390000000000001</c:v>
                </c:pt>
                <c:pt idx="529">
                  <c:v>1.7230000000000001</c:v>
                </c:pt>
                <c:pt idx="530">
                  <c:v>1.7649999999999999</c:v>
                </c:pt>
                <c:pt idx="531">
                  <c:v>1.7669999999999999</c:v>
                </c:pt>
                <c:pt idx="532">
                  <c:v>1.7709999999999999</c:v>
                </c:pt>
                <c:pt idx="533">
                  <c:v>1.746</c:v>
                </c:pt>
                <c:pt idx="534">
                  <c:v>1.8049999999999999</c:v>
                </c:pt>
                <c:pt idx="535">
                  <c:v>1.8049999999999999</c:v>
                </c:pt>
                <c:pt idx="536">
                  <c:v>1.7889999999999999</c:v>
                </c:pt>
                <c:pt idx="537">
                  <c:v>1.768</c:v>
                </c:pt>
                <c:pt idx="538">
                  <c:v>1.74</c:v>
                </c:pt>
                <c:pt idx="539">
                  <c:v>1.7470000000000001</c:v>
                </c:pt>
                <c:pt idx="540">
                  <c:v>1.756</c:v>
                </c:pt>
                <c:pt idx="541">
                  <c:v>1.736</c:v>
                </c:pt>
                <c:pt idx="542">
                  <c:v>1.74</c:v>
                </c:pt>
                <c:pt idx="543">
                  <c:v>1.766</c:v>
                </c:pt>
                <c:pt idx="544">
                  <c:v>1.758</c:v>
                </c:pt>
                <c:pt idx="545">
                  <c:v>1.7909999999999999</c:v>
                </c:pt>
                <c:pt idx="546">
                  <c:v>1.85</c:v>
                </c:pt>
                <c:pt idx="547">
                  <c:v>1.849</c:v>
                </c:pt>
                <c:pt idx="548">
                  <c:v>1.8009999999999999</c:v>
                </c:pt>
                <c:pt idx="549">
                  <c:v>1.81</c:v>
                </c:pt>
                <c:pt idx="550">
                  <c:v>1.776</c:v>
                </c:pt>
                <c:pt idx="551">
                  <c:v>1.8280000000000001</c:v>
                </c:pt>
                <c:pt idx="552">
                  <c:v>1.8580000000000001</c:v>
                </c:pt>
                <c:pt idx="553">
                  <c:v>2.0680000000000001</c:v>
                </c:pt>
                <c:pt idx="554">
                  <c:v>2.1379999999999999</c:v>
                </c:pt>
                <c:pt idx="555">
                  <c:v>2.2290000000000001</c:v>
                </c:pt>
                <c:pt idx="556">
                  <c:v>2.214</c:v>
                </c:pt>
                <c:pt idx="557">
                  <c:v>2.2970000000000002</c:v>
                </c:pt>
                <c:pt idx="558">
                  <c:v>2.3479999999999999</c:v>
                </c:pt>
                <c:pt idx="559">
                  <c:v>2.3140000000000001</c:v>
                </c:pt>
                <c:pt idx="560">
                  <c:v>2.3140000000000001</c:v>
                </c:pt>
                <c:pt idx="561">
                  <c:v>2.355</c:v>
                </c:pt>
                <c:pt idx="562">
                  <c:v>2.3820000000000001</c:v>
                </c:pt>
                <c:pt idx="563">
                  <c:v>2.359</c:v>
                </c:pt>
                <c:pt idx="564">
                  <c:v>2.3119999999999998</c:v>
                </c:pt>
                <c:pt idx="565">
                  <c:v>2.2930000000000001</c:v>
                </c:pt>
                <c:pt idx="566">
                  <c:v>2.39</c:v>
                </c:pt>
                <c:pt idx="567">
                  <c:v>2.4540000000000002</c:v>
                </c:pt>
                <c:pt idx="568">
                  <c:v>2.3919999999999999</c:v>
                </c:pt>
                <c:pt idx="569">
                  <c:v>2.3650000000000002</c:v>
                </c:pt>
                <c:pt idx="570">
                  <c:v>2.4009999999999998</c:v>
                </c:pt>
                <c:pt idx="571">
                  <c:v>2.3919999999999999</c:v>
                </c:pt>
                <c:pt idx="572">
                  <c:v>2.3439999999999999</c:v>
                </c:pt>
                <c:pt idx="573">
                  <c:v>2.4089999999999998</c:v>
                </c:pt>
                <c:pt idx="574">
                  <c:v>2.4660000000000002</c:v>
                </c:pt>
                <c:pt idx="575">
                  <c:v>2.488</c:v>
                </c:pt>
                <c:pt idx="576">
                  <c:v>2.4769999999999999</c:v>
                </c:pt>
                <c:pt idx="577">
                  <c:v>2.4729999999999999</c:v>
                </c:pt>
                <c:pt idx="578">
                  <c:v>2.5670000000000002</c:v>
                </c:pt>
                <c:pt idx="579">
                  <c:v>2.6059999999999999</c:v>
                </c:pt>
                <c:pt idx="580">
                  <c:v>2.5990000000000002</c:v>
                </c:pt>
                <c:pt idx="581">
                  <c:v>2.5819999999999999</c:v>
                </c:pt>
                <c:pt idx="582">
                  <c:v>2.544</c:v>
                </c:pt>
                <c:pt idx="583">
                  <c:v>2.5609999999999999</c:v>
                </c:pt>
                <c:pt idx="584">
                  <c:v>2.5379999999999998</c:v>
                </c:pt>
                <c:pt idx="585">
                  <c:v>2.5529999999999999</c:v>
                </c:pt>
                <c:pt idx="586">
                  <c:v>2.5430000000000001</c:v>
                </c:pt>
                <c:pt idx="587">
                  <c:v>2.5430000000000001</c:v>
                </c:pt>
                <c:pt idx="588">
                  <c:v>2.5609999999999999</c:v>
                </c:pt>
                <c:pt idx="589">
                  <c:v>2.512</c:v>
                </c:pt>
                <c:pt idx="590">
                  <c:v>2.4769999999999999</c:v>
                </c:pt>
                <c:pt idx="591">
                  <c:v>2.4460000000000002</c:v>
                </c:pt>
                <c:pt idx="592">
                  <c:v>2.4460000000000002</c:v>
                </c:pt>
                <c:pt idx="593">
                  <c:v>2.448</c:v>
                </c:pt>
                <c:pt idx="594">
                  <c:v>2.4409999999999998</c:v>
                </c:pt>
                <c:pt idx="595">
                  <c:v>2.3479999999999999</c:v>
                </c:pt>
                <c:pt idx="596">
                  <c:v>2.4209999999999998</c:v>
                </c:pt>
                <c:pt idx="597">
                  <c:v>2.4209999999999998</c:v>
                </c:pt>
                <c:pt idx="598">
                  <c:v>2.3679999999999999</c:v>
                </c:pt>
                <c:pt idx="599">
                  <c:v>2.3769999999999998</c:v>
                </c:pt>
                <c:pt idx="600">
                  <c:v>2.37</c:v>
                </c:pt>
                <c:pt idx="601">
                  <c:v>2.3610000000000002</c:v>
                </c:pt>
                <c:pt idx="602">
                  <c:v>2.3980000000000001</c:v>
                </c:pt>
                <c:pt idx="603">
                  <c:v>2.3780000000000001</c:v>
                </c:pt>
                <c:pt idx="604">
                  <c:v>2.3250000000000002</c:v>
                </c:pt>
                <c:pt idx="605">
                  <c:v>2.4279999999999999</c:v>
                </c:pt>
                <c:pt idx="606">
                  <c:v>2.4700000000000002</c:v>
                </c:pt>
                <c:pt idx="607">
                  <c:v>2.4670000000000001</c:v>
                </c:pt>
                <c:pt idx="608">
                  <c:v>2.4390000000000001</c:v>
                </c:pt>
                <c:pt idx="609">
                  <c:v>2.4009999999999998</c:v>
                </c:pt>
                <c:pt idx="610">
                  <c:v>2.4649999999999999</c:v>
                </c:pt>
                <c:pt idx="611">
                  <c:v>2.5150000000000001</c:v>
                </c:pt>
                <c:pt idx="612">
                  <c:v>2.512</c:v>
                </c:pt>
                <c:pt idx="613">
                  <c:v>2.4860000000000002</c:v>
                </c:pt>
                <c:pt idx="614">
                  <c:v>2.4790000000000001</c:v>
                </c:pt>
                <c:pt idx="615">
                  <c:v>2.4900000000000002</c:v>
                </c:pt>
                <c:pt idx="616">
                  <c:v>2.4660000000000002</c:v>
                </c:pt>
                <c:pt idx="617">
                  <c:v>2.4769999999999999</c:v>
                </c:pt>
                <c:pt idx="618">
                  <c:v>2.4740000000000002</c:v>
                </c:pt>
                <c:pt idx="619">
                  <c:v>2.4670000000000001</c:v>
                </c:pt>
                <c:pt idx="620">
                  <c:v>2.472</c:v>
                </c:pt>
                <c:pt idx="621">
                  <c:v>2.4169999999999998</c:v>
                </c:pt>
                <c:pt idx="622">
                  <c:v>2.3969999999999998</c:v>
                </c:pt>
                <c:pt idx="623">
                  <c:v>2.34</c:v>
                </c:pt>
                <c:pt idx="624">
                  <c:v>2.3969999999999998</c:v>
                </c:pt>
                <c:pt idx="625">
                  <c:v>2.4089999999999998</c:v>
                </c:pt>
                <c:pt idx="626">
                  <c:v>2.4249999999999998</c:v>
                </c:pt>
                <c:pt idx="627">
                  <c:v>2.4359999999999999</c:v>
                </c:pt>
                <c:pt idx="628">
                  <c:v>2.472</c:v>
                </c:pt>
                <c:pt idx="629">
                  <c:v>2.4969999999999999</c:v>
                </c:pt>
                <c:pt idx="630">
                  <c:v>2.4470000000000001</c:v>
                </c:pt>
                <c:pt idx="631">
                  <c:v>2.42</c:v>
                </c:pt>
                <c:pt idx="632">
                  <c:v>2.4359999999999999</c:v>
                </c:pt>
                <c:pt idx="633">
                  <c:v>2.431</c:v>
                </c:pt>
                <c:pt idx="634">
                  <c:v>2.415</c:v>
                </c:pt>
                <c:pt idx="635">
                  <c:v>2.3759999999999999</c:v>
                </c:pt>
                <c:pt idx="636">
                  <c:v>2.3149999999999999</c:v>
                </c:pt>
                <c:pt idx="637">
                  <c:v>2.3220000000000001</c:v>
                </c:pt>
                <c:pt idx="638">
                  <c:v>2.367</c:v>
                </c:pt>
                <c:pt idx="639">
                  <c:v>2.3969999999999998</c:v>
                </c:pt>
                <c:pt idx="640">
                  <c:v>2.4580000000000002</c:v>
                </c:pt>
                <c:pt idx="641">
                  <c:v>2.4820000000000002</c:v>
                </c:pt>
                <c:pt idx="642">
                  <c:v>2.4820000000000002</c:v>
                </c:pt>
                <c:pt idx="643">
                  <c:v>2.476</c:v>
                </c:pt>
                <c:pt idx="644">
                  <c:v>2.4940000000000002</c:v>
                </c:pt>
                <c:pt idx="645">
                  <c:v>2.5179999999999998</c:v>
                </c:pt>
                <c:pt idx="646">
                  <c:v>2.56</c:v>
                </c:pt>
                <c:pt idx="647">
                  <c:v>2.609</c:v>
                </c:pt>
                <c:pt idx="648">
                  <c:v>2.5750000000000002</c:v>
                </c:pt>
                <c:pt idx="649">
                  <c:v>2.5819999999999999</c:v>
                </c:pt>
                <c:pt idx="650">
                  <c:v>2.6259999999999999</c:v>
                </c:pt>
                <c:pt idx="651">
                  <c:v>2.6019999999999999</c:v>
                </c:pt>
                <c:pt idx="652">
                  <c:v>2.5</c:v>
                </c:pt>
                <c:pt idx="653">
                  <c:v>2.5369999999999999</c:v>
                </c:pt>
                <c:pt idx="654">
                  <c:v>2.5009999999999999</c:v>
                </c:pt>
                <c:pt idx="655">
                  <c:v>2.5</c:v>
                </c:pt>
                <c:pt idx="656">
                  <c:v>2.5</c:v>
                </c:pt>
                <c:pt idx="657">
                  <c:v>2.4630000000000001</c:v>
                </c:pt>
                <c:pt idx="658">
                  <c:v>2.4159999999999999</c:v>
                </c:pt>
                <c:pt idx="659">
                  <c:v>2.403</c:v>
                </c:pt>
                <c:pt idx="660">
                  <c:v>2.4180000000000001</c:v>
                </c:pt>
                <c:pt idx="661">
                  <c:v>2.4180000000000001</c:v>
                </c:pt>
                <c:pt idx="662">
                  <c:v>2.3839999999999999</c:v>
                </c:pt>
                <c:pt idx="663">
                  <c:v>2.3780000000000001</c:v>
                </c:pt>
                <c:pt idx="664">
                  <c:v>2.42</c:v>
                </c:pt>
                <c:pt idx="665">
                  <c:v>2.38</c:v>
                </c:pt>
                <c:pt idx="666">
                  <c:v>2.4209999999999998</c:v>
                </c:pt>
                <c:pt idx="667">
                  <c:v>2.3889999999999998</c:v>
                </c:pt>
                <c:pt idx="668">
                  <c:v>2.395</c:v>
                </c:pt>
                <c:pt idx="669">
                  <c:v>2.323</c:v>
                </c:pt>
                <c:pt idx="670">
                  <c:v>2.3639999999999999</c:v>
                </c:pt>
                <c:pt idx="671">
                  <c:v>2.339</c:v>
                </c:pt>
                <c:pt idx="672">
                  <c:v>2.3410000000000002</c:v>
                </c:pt>
                <c:pt idx="673">
                  <c:v>2.3820000000000001</c:v>
                </c:pt>
                <c:pt idx="674">
                  <c:v>2.3820000000000001</c:v>
                </c:pt>
                <c:pt idx="675">
                  <c:v>2.3660000000000001</c:v>
                </c:pt>
                <c:pt idx="676">
                  <c:v>2.298</c:v>
                </c:pt>
                <c:pt idx="677">
                  <c:v>2.2440000000000002</c:v>
                </c:pt>
                <c:pt idx="678">
                  <c:v>2.2320000000000002</c:v>
                </c:pt>
                <c:pt idx="679">
                  <c:v>2.198</c:v>
                </c:pt>
                <c:pt idx="680">
                  <c:v>2.2480000000000002</c:v>
                </c:pt>
                <c:pt idx="681">
                  <c:v>2.1720000000000002</c:v>
                </c:pt>
                <c:pt idx="682">
                  <c:v>2.2160000000000002</c:v>
                </c:pt>
                <c:pt idx="683">
                  <c:v>2.2360000000000002</c:v>
                </c:pt>
                <c:pt idx="684">
                  <c:v>2.246</c:v>
                </c:pt>
                <c:pt idx="685">
                  <c:v>2.246</c:v>
                </c:pt>
                <c:pt idx="686">
                  <c:v>2.2730000000000001</c:v>
                </c:pt>
                <c:pt idx="687">
                  <c:v>2.3340000000000001</c:v>
                </c:pt>
                <c:pt idx="688">
                  <c:v>2.3039999999999998</c:v>
                </c:pt>
                <c:pt idx="689">
                  <c:v>2.2999999999999998</c:v>
                </c:pt>
                <c:pt idx="690">
                  <c:v>2.2890000000000001</c:v>
                </c:pt>
                <c:pt idx="691">
                  <c:v>2.2799999999999998</c:v>
                </c:pt>
                <c:pt idx="692">
                  <c:v>2.3220000000000001</c:v>
                </c:pt>
                <c:pt idx="693">
                  <c:v>2.2869999999999999</c:v>
                </c:pt>
                <c:pt idx="694">
                  <c:v>2.3220000000000001</c:v>
                </c:pt>
                <c:pt idx="695">
                  <c:v>2.3519999999999999</c:v>
                </c:pt>
                <c:pt idx="696">
                  <c:v>2.35</c:v>
                </c:pt>
                <c:pt idx="697">
                  <c:v>2.36</c:v>
                </c:pt>
                <c:pt idx="698">
                  <c:v>2.3889999999999998</c:v>
                </c:pt>
                <c:pt idx="699">
                  <c:v>2.3980000000000001</c:v>
                </c:pt>
                <c:pt idx="700">
                  <c:v>2.41</c:v>
                </c:pt>
                <c:pt idx="701">
                  <c:v>2.3929999999999998</c:v>
                </c:pt>
                <c:pt idx="702">
                  <c:v>2.3260000000000001</c:v>
                </c:pt>
                <c:pt idx="703">
                  <c:v>2.3239999999999998</c:v>
                </c:pt>
                <c:pt idx="704">
                  <c:v>2.343</c:v>
                </c:pt>
                <c:pt idx="705">
                  <c:v>2.3260000000000001</c:v>
                </c:pt>
                <c:pt idx="706">
                  <c:v>2.2229999999999999</c:v>
                </c:pt>
                <c:pt idx="707">
                  <c:v>2.2280000000000002</c:v>
                </c:pt>
                <c:pt idx="708">
                  <c:v>2.2349999999999999</c:v>
                </c:pt>
                <c:pt idx="709">
                  <c:v>2.2469999999999999</c:v>
                </c:pt>
                <c:pt idx="710">
                  <c:v>2.2519999999999998</c:v>
                </c:pt>
                <c:pt idx="711">
                  <c:v>2.282</c:v>
                </c:pt>
                <c:pt idx="712">
                  <c:v>2.2519999999999998</c:v>
                </c:pt>
                <c:pt idx="713">
                  <c:v>2.2549999999999999</c:v>
                </c:pt>
                <c:pt idx="714">
                  <c:v>2.25</c:v>
                </c:pt>
                <c:pt idx="715">
                  <c:v>2.2429999999999999</c:v>
                </c:pt>
                <c:pt idx="716">
                  <c:v>2.2080000000000002</c:v>
                </c:pt>
                <c:pt idx="717">
                  <c:v>2.2109999999999999</c:v>
                </c:pt>
                <c:pt idx="718">
                  <c:v>2.2170000000000001</c:v>
                </c:pt>
                <c:pt idx="719">
                  <c:v>2.1589999999999998</c:v>
                </c:pt>
                <c:pt idx="720">
                  <c:v>2.1589999999999998</c:v>
                </c:pt>
                <c:pt idx="721">
                  <c:v>2.1829999999999998</c:v>
                </c:pt>
                <c:pt idx="722">
                  <c:v>2.145</c:v>
                </c:pt>
                <c:pt idx="723">
                  <c:v>2.1760000000000002</c:v>
                </c:pt>
                <c:pt idx="724">
                  <c:v>2.1920000000000002</c:v>
                </c:pt>
                <c:pt idx="725">
                  <c:v>2.202</c:v>
                </c:pt>
                <c:pt idx="726">
                  <c:v>2.2109999999999999</c:v>
                </c:pt>
                <c:pt idx="727">
                  <c:v>2.2149999999999999</c:v>
                </c:pt>
                <c:pt idx="728">
                  <c:v>2.2109999999999999</c:v>
                </c:pt>
                <c:pt idx="729">
                  <c:v>2.1269999999999998</c:v>
                </c:pt>
                <c:pt idx="730">
                  <c:v>2.1640000000000001</c:v>
                </c:pt>
                <c:pt idx="731">
                  <c:v>2.153</c:v>
                </c:pt>
                <c:pt idx="732">
                  <c:v>2.157</c:v>
                </c:pt>
                <c:pt idx="733">
                  <c:v>2.1909999999999998</c:v>
                </c:pt>
                <c:pt idx="734">
                  <c:v>2.1560000000000001</c:v>
                </c:pt>
                <c:pt idx="735">
                  <c:v>2.165</c:v>
                </c:pt>
                <c:pt idx="736">
                  <c:v>2.1480000000000001</c:v>
                </c:pt>
                <c:pt idx="737">
                  <c:v>2.1440000000000001</c:v>
                </c:pt>
                <c:pt idx="738">
                  <c:v>2.1459999999999999</c:v>
                </c:pt>
                <c:pt idx="739">
                  <c:v>2.1349999999999998</c:v>
                </c:pt>
                <c:pt idx="740">
                  <c:v>2.2029999999999998</c:v>
                </c:pt>
                <c:pt idx="741">
                  <c:v>2.226</c:v>
                </c:pt>
                <c:pt idx="742">
                  <c:v>2.2669999999999999</c:v>
                </c:pt>
                <c:pt idx="743">
                  <c:v>2.3039999999999998</c:v>
                </c:pt>
                <c:pt idx="744">
                  <c:v>2.3039999999999998</c:v>
                </c:pt>
                <c:pt idx="745">
                  <c:v>2.3159999999999998</c:v>
                </c:pt>
                <c:pt idx="746">
                  <c:v>2.3479999999999999</c:v>
                </c:pt>
                <c:pt idx="747">
                  <c:v>2.3340000000000001</c:v>
                </c:pt>
                <c:pt idx="748">
                  <c:v>2.327</c:v>
                </c:pt>
                <c:pt idx="749">
                  <c:v>2.3679999999999999</c:v>
                </c:pt>
                <c:pt idx="750">
                  <c:v>2.3860000000000001</c:v>
                </c:pt>
                <c:pt idx="751">
                  <c:v>2.3860000000000001</c:v>
                </c:pt>
                <c:pt idx="752">
                  <c:v>2.3730000000000002</c:v>
                </c:pt>
                <c:pt idx="753">
                  <c:v>2.3610000000000002</c:v>
                </c:pt>
                <c:pt idx="754">
                  <c:v>2.3199999999999998</c:v>
                </c:pt>
                <c:pt idx="755">
                  <c:v>2.3479999999999999</c:v>
                </c:pt>
                <c:pt idx="756">
                  <c:v>2.3319999999999999</c:v>
                </c:pt>
                <c:pt idx="757">
                  <c:v>2.3319999999999999</c:v>
                </c:pt>
                <c:pt idx="758">
                  <c:v>2.3140000000000001</c:v>
                </c:pt>
                <c:pt idx="759">
                  <c:v>2.2610000000000001</c:v>
                </c:pt>
                <c:pt idx="760">
                  <c:v>2.2709999999999999</c:v>
                </c:pt>
                <c:pt idx="761">
                  <c:v>2.2570000000000001</c:v>
                </c:pt>
                <c:pt idx="762">
                  <c:v>2.2370000000000001</c:v>
                </c:pt>
                <c:pt idx="763">
                  <c:v>2.2320000000000002</c:v>
                </c:pt>
                <c:pt idx="764">
                  <c:v>2.2570000000000001</c:v>
                </c:pt>
                <c:pt idx="765">
                  <c:v>2.3319999999999999</c:v>
                </c:pt>
                <c:pt idx="766">
                  <c:v>2.2919999999999998</c:v>
                </c:pt>
                <c:pt idx="767">
                  <c:v>2.319</c:v>
                </c:pt>
                <c:pt idx="768">
                  <c:v>2.2909999999999999</c:v>
                </c:pt>
                <c:pt idx="769">
                  <c:v>2.282</c:v>
                </c:pt>
                <c:pt idx="770">
                  <c:v>2.2959999999999998</c:v>
                </c:pt>
                <c:pt idx="771">
                  <c:v>2.2530000000000001</c:v>
                </c:pt>
                <c:pt idx="772">
                  <c:v>2.2709999999999999</c:v>
                </c:pt>
                <c:pt idx="773">
                  <c:v>2.2189999999999999</c:v>
                </c:pt>
                <c:pt idx="774">
                  <c:v>2.2639999999999998</c:v>
                </c:pt>
                <c:pt idx="775">
                  <c:v>2.2730000000000001</c:v>
                </c:pt>
                <c:pt idx="776">
                  <c:v>2.2570000000000001</c:v>
                </c:pt>
                <c:pt idx="777">
                  <c:v>2.262</c:v>
                </c:pt>
                <c:pt idx="778">
                  <c:v>2.2490000000000001</c:v>
                </c:pt>
                <c:pt idx="779">
                  <c:v>2.2010000000000001</c:v>
                </c:pt>
                <c:pt idx="780">
                  <c:v>2.1909999999999998</c:v>
                </c:pt>
                <c:pt idx="781">
                  <c:v>2.1989999999999998</c:v>
                </c:pt>
                <c:pt idx="782">
                  <c:v>2.2240000000000002</c:v>
                </c:pt>
                <c:pt idx="783">
                  <c:v>2.2730000000000001</c:v>
                </c:pt>
                <c:pt idx="784">
                  <c:v>2.2250000000000001</c:v>
                </c:pt>
                <c:pt idx="785">
                  <c:v>2.1850000000000001</c:v>
                </c:pt>
                <c:pt idx="786">
                  <c:v>2.1970000000000001</c:v>
                </c:pt>
                <c:pt idx="787">
                  <c:v>2.21</c:v>
                </c:pt>
                <c:pt idx="788">
                  <c:v>2.1829999999999998</c:v>
                </c:pt>
                <c:pt idx="789">
                  <c:v>2.2170000000000001</c:v>
                </c:pt>
                <c:pt idx="790">
                  <c:v>2.169</c:v>
                </c:pt>
                <c:pt idx="791">
                  <c:v>2.1960000000000002</c:v>
                </c:pt>
                <c:pt idx="792">
                  <c:v>2.169</c:v>
                </c:pt>
                <c:pt idx="793">
                  <c:v>2.1749999999999998</c:v>
                </c:pt>
                <c:pt idx="794">
                  <c:v>2.1589999999999998</c:v>
                </c:pt>
                <c:pt idx="795">
                  <c:v>2.129</c:v>
                </c:pt>
                <c:pt idx="796">
                  <c:v>2.1360000000000001</c:v>
                </c:pt>
                <c:pt idx="797">
                  <c:v>2.12</c:v>
                </c:pt>
                <c:pt idx="798">
                  <c:v>2.1659999999999999</c:v>
                </c:pt>
                <c:pt idx="799">
                  <c:v>2.1659999999999999</c:v>
                </c:pt>
                <c:pt idx="800">
                  <c:v>2.0630000000000002</c:v>
                </c:pt>
                <c:pt idx="801">
                  <c:v>2.1059999999999999</c:v>
                </c:pt>
                <c:pt idx="802">
                  <c:v>2.0419999999999998</c:v>
                </c:pt>
                <c:pt idx="803">
                  <c:v>2.0539999999999998</c:v>
                </c:pt>
                <c:pt idx="804">
                  <c:v>2.089</c:v>
                </c:pt>
                <c:pt idx="805">
                  <c:v>2.1339999999999999</c:v>
                </c:pt>
                <c:pt idx="806">
                  <c:v>2.1669999999999998</c:v>
                </c:pt>
                <c:pt idx="807">
                  <c:v>2.1930000000000001</c:v>
                </c:pt>
                <c:pt idx="808">
                  <c:v>2.1869999999999998</c:v>
                </c:pt>
                <c:pt idx="809">
                  <c:v>2.202</c:v>
                </c:pt>
                <c:pt idx="810">
                  <c:v>2.202</c:v>
                </c:pt>
                <c:pt idx="811">
                  <c:v>2.234</c:v>
                </c:pt>
                <c:pt idx="812">
                  <c:v>2.246</c:v>
                </c:pt>
                <c:pt idx="813">
                  <c:v>2.2730000000000001</c:v>
                </c:pt>
                <c:pt idx="814">
                  <c:v>2.278</c:v>
                </c:pt>
                <c:pt idx="815">
                  <c:v>2.2530000000000001</c:v>
                </c:pt>
                <c:pt idx="816">
                  <c:v>2.262</c:v>
                </c:pt>
                <c:pt idx="817">
                  <c:v>2.222</c:v>
                </c:pt>
                <c:pt idx="818">
                  <c:v>2.2360000000000002</c:v>
                </c:pt>
                <c:pt idx="819">
                  <c:v>2.31</c:v>
                </c:pt>
                <c:pt idx="820">
                  <c:v>2.3079999999999998</c:v>
                </c:pt>
                <c:pt idx="821">
                  <c:v>2.339</c:v>
                </c:pt>
                <c:pt idx="822">
                  <c:v>2.3420000000000001</c:v>
                </c:pt>
                <c:pt idx="823">
                  <c:v>2.3410000000000002</c:v>
                </c:pt>
                <c:pt idx="824">
                  <c:v>2.3250000000000002</c:v>
                </c:pt>
                <c:pt idx="825">
                  <c:v>2.323</c:v>
                </c:pt>
                <c:pt idx="826">
                  <c:v>2.3479999999999999</c:v>
                </c:pt>
                <c:pt idx="827">
                  <c:v>2.3610000000000002</c:v>
                </c:pt>
                <c:pt idx="828">
                  <c:v>2.3610000000000002</c:v>
                </c:pt>
                <c:pt idx="829">
                  <c:v>2.355</c:v>
                </c:pt>
                <c:pt idx="830">
                  <c:v>2.3530000000000002</c:v>
                </c:pt>
                <c:pt idx="831">
                  <c:v>2.3210000000000002</c:v>
                </c:pt>
                <c:pt idx="832">
                  <c:v>2.2749999999999999</c:v>
                </c:pt>
                <c:pt idx="833">
                  <c:v>2.2890000000000001</c:v>
                </c:pt>
                <c:pt idx="834">
                  <c:v>2.3050000000000002</c:v>
                </c:pt>
                <c:pt idx="835">
                  <c:v>2.302</c:v>
                </c:pt>
                <c:pt idx="836">
                  <c:v>2.3450000000000002</c:v>
                </c:pt>
                <c:pt idx="837">
                  <c:v>2.3180000000000001</c:v>
                </c:pt>
                <c:pt idx="838">
                  <c:v>2.383</c:v>
                </c:pt>
                <c:pt idx="839">
                  <c:v>2.3940000000000001</c:v>
                </c:pt>
                <c:pt idx="840">
                  <c:v>2.37</c:v>
                </c:pt>
                <c:pt idx="841">
                  <c:v>2.4209999999999998</c:v>
                </c:pt>
                <c:pt idx="842">
                  <c:v>2.4350000000000001</c:v>
                </c:pt>
                <c:pt idx="843">
                  <c:v>2.4630000000000001</c:v>
                </c:pt>
                <c:pt idx="844">
                  <c:v>2.4159999999999999</c:v>
                </c:pt>
                <c:pt idx="845">
                  <c:v>2.4049999999999998</c:v>
                </c:pt>
                <c:pt idx="846">
                  <c:v>2.37</c:v>
                </c:pt>
                <c:pt idx="847">
                  <c:v>2.3769999999999998</c:v>
                </c:pt>
                <c:pt idx="848">
                  <c:v>2.3719999999999999</c:v>
                </c:pt>
                <c:pt idx="849">
                  <c:v>2.3490000000000002</c:v>
                </c:pt>
                <c:pt idx="850">
                  <c:v>2.3330000000000002</c:v>
                </c:pt>
                <c:pt idx="851">
                  <c:v>2.343</c:v>
                </c:pt>
                <c:pt idx="852">
                  <c:v>2.3180000000000001</c:v>
                </c:pt>
                <c:pt idx="853">
                  <c:v>2.3159999999999998</c:v>
                </c:pt>
                <c:pt idx="854">
                  <c:v>2.3340000000000001</c:v>
                </c:pt>
                <c:pt idx="855">
                  <c:v>2.34</c:v>
                </c:pt>
                <c:pt idx="856">
                  <c:v>2.4020000000000001</c:v>
                </c:pt>
                <c:pt idx="857">
                  <c:v>2.3980000000000001</c:v>
                </c:pt>
                <c:pt idx="858">
                  <c:v>2.407</c:v>
                </c:pt>
                <c:pt idx="859">
                  <c:v>2.375</c:v>
                </c:pt>
                <c:pt idx="860">
                  <c:v>2.3260000000000001</c:v>
                </c:pt>
                <c:pt idx="861">
                  <c:v>2.375</c:v>
                </c:pt>
                <c:pt idx="862">
                  <c:v>2.3450000000000002</c:v>
                </c:pt>
                <c:pt idx="863">
                  <c:v>2.3380000000000001</c:v>
                </c:pt>
                <c:pt idx="864">
                  <c:v>2.3679999999999999</c:v>
                </c:pt>
                <c:pt idx="865">
                  <c:v>2.3580000000000001</c:v>
                </c:pt>
                <c:pt idx="866">
                  <c:v>2.3210000000000002</c:v>
                </c:pt>
                <c:pt idx="867">
                  <c:v>2.3260000000000001</c:v>
                </c:pt>
                <c:pt idx="868">
                  <c:v>2.34</c:v>
                </c:pt>
                <c:pt idx="869">
                  <c:v>2.3420000000000001</c:v>
                </c:pt>
                <c:pt idx="870">
                  <c:v>2.331</c:v>
                </c:pt>
                <c:pt idx="871">
                  <c:v>2.3260000000000001</c:v>
                </c:pt>
                <c:pt idx="872">
                  <c:v>2.3879999999999999</c:v>
                </c:pt>
                <c:pt idx="873">
                  <c:v>2.415</c:v>
                </c:pt>
                <c:pt idx="874">
                  <c:v>2.363</c:v>
                </c:pt>
                <c:pt idx="875">
                  <c:v>2.4209999999999998</c:v>
                </c:pt>
                <c:pt idx="876">
                  <c:v>2.3719999999999999</c:v>
                </c:pt>
                <c:pt idx="877">
                  <c:v>2.3530000000000002</c:v>
                </c:pt>
                <c:pt idx="878">
                  <c:v>2.34</c:v>
                </c:pt>
                <c:pt idx="879">
                  <c:v>2.3620000000000001</c:v>
                </c:pt>
                <c:pt idx="880">
                  <c:v>2.3780000000000001</c:v>
                </c:pt>
                <c:pt idx="881">
                  <c:v>2.39</c:v>
                </c:pt>
                <c:pt idx="882">
                  <c:v>2.403</c:v>
                </c:pt>
                <c:pt idx="883">
                  <c:v>2.3479999999999999</c:v>
                </c:pt>
                <c:pt idx="884">
                  <c:v>2.3490000000000002</c:v>
                </c:pt>
                <c:pt idx="885">
                  <c:v>2.351</c:v>
                </c:pt>
                <c:pt idx="886">
                  <c:v>2.3940000000000001</c:v>
                </c:pt>
                <c:pt idx="887">
                  <c:v>2.4590000000000001</c:v>
                </c:pt>
                <c:pt idx="888">
                  <c:v>2.4969999999999999</c:v>
                </c:pt>
                <c:pt idx="889">
                  <c:v>2.484</c:v>
                </c:pt>
                <c:pt idx="890">
                  <c:v>2.4849999999999999</c:v>
                </c:pt>
                <c:pt idx="891">
                  <c:v>2.492</c:v>
                </c:pt>
                <c:pt idx="892">
                  <c:v>2.4740000000000002</c:v>
                </c:pt>
                <c:pt idx="893">
                  <c:v>2.4129999999999998</c:v>
                </c:pt>
                <c:pt idx="894">
                  <c:v>2.4340000000000002</c:v>
                </c:pt>
                <c:pt idx="895">
                  <c:v>2.4049999999999998</c:v>
                </c:pt>
                <c:pt idx="896">
                  <c:v>2.4049999999999998</c:v>
                </c:pt>
                <c:pt idx="897">
                  <c:v>2.4620000000000002</c:v>
                </c:pt>
                <c:pt idx="898">
                  <c:v>2.4449999999999998</c:v>
                </c:pt>
                <c:pt idx="899">
                  <c:v>2.4529999999999998</c:v>
                </c:pt>
                <c:pt idx="900">
                  <c:v>2.476</c:v>
                </c:pt>
                <c:pt idx="901">
                  <c:v>2.48</c:v>
                </c:pt>
                <c:pt idx="902">
                  <c:v>2.5510000000000002</c:v>
                </c:pt>
                <c:pt idx="903">
                  <c:v>2.5590000000000002</c:v>
                </c:pt>
                <c:pt idx="904">
                  <c:v>2.5369999999999999</c:v>
                </c:pt>
                <c:pt idx="905">
                  <c:v>2.5499999999999998</c:v>
                </c:pt>
                <c:pt idx="906">
                  <c:v>2.552</c:v>
                </c:pt>
                <c:pt idx="907">
                  <c:v>2.5390000000000001</c:v>
                </c:pt>
                <c:pt idx="908">
                  <c:v>2.5870000000000002</c:v>
                </c:pt>
                <c:pt idx="909">
                  <c:v>2.6240000000000001</c:v>
                </c:pt>
                <c:pt idx="910">
                  <c:v>2.661</c:v>
                </c:pt>
                <c:pt idx="911">
                  <c:v>2.6560000000000001</c:v>
                </c:pt>
                <c:pt idx="912">
                  <c:v>2.617</c:v>
                </c:pt>
                <c:pt idx="913">
                  <c:v>2.6480000000000001</c:v>
                </c:pt>
                <c:pt idx="914">
                  <c:v>2.6240000000000001</c:v>
                </c:pt>
                <c:pt idx="915">
                  <c:v>2.66</c:v>
                </c:pt>
                <c:pt idx="916">
                  <c:v>2.6989999999999998</c:v>
                </c:pt>
                <c:pt idx="917">
                  <c:v>2.7240000000000002</c:v>
                </c:pt>
                <c:pt idx="918">
                  <c:v>2.7120000000000002</c:v>
                </c:pt>
                <c:pt idx="919">
                  <c:v>2.782</c:v>
                </c:pt>
                <c:pt idx="920">
                  <c:v>2.8410000000000002</c:v>
                </c:pt>
                <c:pt idx="921">
                  <c:v>2.7090000000000001</c:v>
                </c:pt>
                <c:pt idx="922">
                  <c:v>2.8050000000000002</c:v>
                </c:pt>
                <c:pt idx="923">
                  <c:v>2.8340000000000001</c:v>
                </c:pt>
                <c:pt idx="924">
                  <c:v>2.8279999999999998</c:v>
                </c:pt>
                <c:pt idx="925">
                  <c:v>2.8570000000000002</c:v>
                </c:pt>
                <c:pt idx="926">
                  <c:v>2.8580000000000001</c:v>
                </c:pt>
                <c:pt idx="927">
                  <c:v>2.8330000000000002</c:v>
                </c:pt>
                <c:pt idx="928">
                  <c:v>2.9129999999999998</c:v>
                </c:pt>
                <c:pt idx="929">
                  <c:v>2.9060000000000001</c:v>
                </c:pt>
                <c:pt idx="930">
                  <c:v>2.8730000000000002</c:v>
                </c:pt>
                <c:pt idx="931">
                  <c:v>2.8889999999999998</c:v>
                </c:pt>
                <c:pt idx="932">
                  <c:v>2.891</c:v>
                </c:pt>
                <c:pt idx="933">
                  <c:v>2.952</c:v>
                </c:pt>
                <c:pt idx="934">
                  <c:v>2.919</c:v>
                </c:pt>
                <c:pt idx="935">
                  <c:v>2.8660000000000001</c:v>
                </c:pt>
                <c:pt idx="936">
                  <c:v>2.8639999999999999</c:v>
                </c:pt>
                <c:pt idx="937">
                  <c:v>2.9009999999999998</c:v>
                </c:pt>
                <c:pt idx="938">
                  <c:v>2.8639999999999999</c:v>
                </c:pt>
                <c:pt idx="939">
                  <c:v>2.8109999999999999</c:v>
                </c:pt>
                <c:pt idx="940">
                  <c:v>2.8679999999999999</c:v>
                </c:pt>
                <c:pt idx="941">
                  <c:v>2.883</c:v>
                </c:pt>
                <c:pt idx="942">
                  <c:v>2.8860000000000001</c:v>
                </c:pt>
                <c:pt idx="943">
                  <c:v>2.8809999999999998</c:v>
                </c:pt>
                <c:pt idx="944">
                  <c:v>2.8570000000000002</c:v>
                </c:pt>
                <c:pt idx="945">
                  <c:v>2.8959999999999999</c:v>
                </c:pt>
                <c:pt idx="946">
                  <c:v>2.8660000000000001</c:v>
                </c:pt>
                <c:pt idx="947">
                  <c:v>2.8439999999999999</c:v>
                </c:pt>
                <c:pt idx="948">
                  <c:v>2.819</c:v>
                </c:pt>
                <c:pt idx="949">
                  <c:v>2.8260000000000001</c:v>
                </c:pt>
                <c:pt idx="950">
                  <c:v>2.8450000000000002</c:v>
                </c:pt>
                <c:pt idx="951">
                  <c:v>2.8559999999999999</c:v>
                </c:pt>
                <c:pt idx="952">
                  <c:v>2.9</c:v>
                </c:pt>
                <c:pt idx="953">
                  <c:v>2.8809999999999998</c:v>
                </c:pt>
                <c:pt idx="954">
                  <c:v>2.823</c:v>
                </c:pt>
                <c:pt idx="955">
                  <c:v>2.8130000000000002</c:v>
                </c:pt>
                <c:pt idx="956">
                  <c:v>2.8519999999999999</c:v>
                </c:pt>
                <c:pt idx="957">
                  <c:v>2.7749999999999999</c:v>
                </c:pt>
                <c:pt idx="958">
                  <c:v>2.7829999999999999</c:v>
                </c:pt>
                <c:pt idx="959">
                  <c:v>2.7410000000000001</c:v>
                </c:pt>
                <c:pt idx="960">
                  <c:v>2.7330000000000001</c:v>
                </c:pt>
                <c:pt idx="961">
                  <c:v>2.7810000000000001</c:v>
                </c:pt>
                <c:pt idx="962">
                  <c:v>2.8079999999999998</c:v>
                </c:pt>
                <c:pt idx="963">
                  <c:v>2.8340000000000001</c:v>
                </c:pt>
                <c:pt idx="964">
                  <c:v>2.7749999999999999</c:v>
                </c:pt>
                <c:pt idx="965">
                  <c:v>2.7810000000000001</c:v>
                </c:pt>
                <c:pt idx="966">
                  <c:v>2.8010000000000002</c:v>
                </c:pt>
                <c:pt idx="967">
                  <c:v>2.7789999999999999</c:v>
                </c:pt>
                <c:pt idx="968">
                  <c:v>2.843</c:v>
                </c:pt>
                <c:pt idx="969">
                  <c:v>2.8250000000000002</c:v>
                </c:pt>
                <c:pt idx="970">
                  <c:v>2.8290000000000002</c:v>
                </c:pt>
                <c:pt idx="971">
                  <c:v>2.83</c:v>
                </c:pt>
                <c:pt idx="972">
                  <c:v>2.875</c:v>
                </c:pt>
                <c:pt idx="973">
                  <c:v>2.9129999999999998</c:v>
                </c:pt>
                <c:pt idx="974">
                  <c:v>2.96</c:v>
                </c:pt>
                <c:pt idx="975">
                  <c:v>2.9769999999999999</c:v>
                </c:pt>
                <c:pt idx="976">
                  <c:v>2.9990000000000001</c:v>
                </c:pt>
                <c:pt idx="977">
                  <c:v>3.0310000000000001</c:v>
                </c:pt>
                <c:pt idx="978">
                  <c:v>2.9830000000000001</c:v>
                </c:pt>
                <c:pt idx="979">
                  <c:v>2.9590000000000001</c:v>
                </c:pt>
                <c:pt idx="980">
                  <c:v>2.9550000000000001</c:v>
                </c:pt>
                <c:pt idx="981">
                  <c:v>2.968</c:v>
                </c:pt>
                <c:pt idx="982">
                  <c:v>2.976</c:v>
                </c:pt>
                <c:pt idx="983">
                  <c:v>2.948</c:v>
                </c:pt>
                <c:pt idx="984">
                  <c:v>2.9510000000000001</c:v>
                </c:pt>
                <c:pt idx="985">
                  <c:v>2.952</c:v>
                </c:pt>
                <c:pt idx="986">
                  <c:v>2.972</c:v>
                </c:pt>
                <c:pt idx="987">
                  <c:v>3.0059999999999998</c:v>
                </c:pt>
                <c:pt idx="988">
                  <c:v>2.964</c:v>
                </c:pt>
                <c:pt idx="989">
                  <c:v>2.97</c:v>
                </c:pt>
                <c:pt idx="990">
                  <c:v>3.0019999999999998</c:v>
                </c:pt>
                <c:pt idx="991">
                  <c:v>3.0720000000000001</c:v>
                </c:pt>
                <c:pt idx="992">
                  <c:v>3.1040000000000001</c:v>
                </c:pt>
                <c:pt idx="993">
                  <c:v>3.1150000000000002</c:v>
                </c:pt>
                <c:pt idx="994">
                  <c:v>3.06</c:v>
                </c:pt>
                <c:pt idx="995">
                  <c:v>3.0579999999999998</c:v>
                </c:pt>
                <c:pt idx="996">
                  <c:v>3.0630000000000002</c:v>
                </c:pt>
                <c:pt idx="997">
                  <c:v>2.9940000000000002</c:v>
                </c:pt>
                <c:pt idx="998">
                  <c:v>2.9769999999999999</c:v>
                </c:pt>
                <c:pt idx="999">
                  <c:v>2.931</c:v>
                </c:pt>
                <c:pt idx="1000">
                  <c:v>2.8980000000000001</c:v>
                </c:pt>
                <c:pt idx="1001">
                  <c:v>2.79</c:v>
                </c:pt>
                <c:pt idx="1002">
                  <c:v>2.8570000000000002</c:v>
                </c:pt>
                <c:pt idx="1003">
                  <c:v>2.86</c:v>
                </c:pt>
                <c:pt idx="1004">
                  <c:v>2.9020000000000001</c:v>
                </c:pt>
                <c:pt idx="1005">
                  <c:v>2.944</c:v>
                </c:pt>
                <c:pt idx="1006">
                  <c:v>2.9260000000000002</c:v>
                </c:pt>
                <c:pt idx="1007">
                  <c:v>2.9740000000000002</c:v>
                </c:pt>
                <c:pt idx="1008">
                  <c:v>2.9220000000000002</c:v>
                </c:pt>
                <c:pt idx="1009">
                  <c:v>2.948</c:v>
                </c:pt>
                <c:pt idx="1010">
                  <c:v>2.952</c:v>
                </c:pt>
                <c:pt idx="1011">
                  <c:v>2.9649999999999999</c:v>
                </c:pt>
                <c:pt idx="1012">
                  <c:v>2.9740000000000002</c:v>
                </c:pt>
                <c:pt idx="1013">
                  <c:v>2.9350000000000001</c:v>
                </c:pt>
                <c:pt idx="1014">
                  <c:v>2.9220000000000002</c:v>
                </c:pt>
                <c:pt idx="1015">
                  <c:v>2.9169999999999998</c:v>
                </c:pt>
                <c:pt idx="1016">
                  <c:v>2.8969999999999998</c:v>
                </c:pt>
                <c:pt idx="1017">
                  <c:v>2.9369999999999998</c:v>
                </c:pt>
                <c:pt idx="1018">
                  <c:v>2.899</c:v>
                </c:pt>
                <c:pt idx="1019">
                  <c:v>2.895</c:v>
                </c:pt>
                <c:pt idx="1020">
                  <c:v>2.8820000000000001</c:v>
                </c:pt>
                <c:pt idx="1021">
                  <c:v>2.8769999999999998</c:v>
                </c:pt>
                <c:pt idx="1022">
                  <c:v>2.827</c:v>
                </c:pt>
                <c:pt idx="1023">
                  <c:v>2.84</c:v>
                </c:pt>
                <c:pt idx="1024">
                  <c:v>2.86</c:v>
                </c:pt>
                <c:pt idx="1025">
                  <c:v>2.871</c:v>
                </c:pt>
                <c:pt idx="1026">
                  <c:v>2.8330000000000002</c:v>
                </c:pt>
                <c:pt idx="1027">
                  <c:v>2.8420000000000001</c:v>
                </c:pt>
                <c:pt idx="1028">
                  <c:v>2.8330000000000002</c:v>
                </c:pt>
                <c:pt idx="1029">
                  <c:v>2.8239999999999998</c:v>
                </c:pt>
                <c:pt idx="1030">
                  <c:v>2.8580000000000001</c:v>
                </c:pt>
                <c:pt idx="1031">
                  <c:v>2.867</c:v>
                </c:pt>
                <c:pt idx="1032">
                  <c:v>2.84</c:v>
                </c:pt>
                <c:pt idx="1033">
                  <c:v>2.8490000000000002</c:v>
                </c:pt>
                <c:pt idx="1034">
                  <c:v>2.8290000000000002</c:v>
                </c:pt>
                <c:pt idx="1035">
                  <c:v>2.8559999999999999</c:v>
                </c:pt>
                <c:pt idx="1036">
                  <c:v>2.86</c:v>
                </c:pt>
                <c:pt idx="1037">
                  <c:v>2.875</c:v>
                </c:pt>
                <c:pt idx="1038">
                  <c:v>2.8380000000000001</c:v>
                </c:pt>
                <c:pt idx="1039">
                  <c:v>2.895</c:v>
                </c:pt>
                <c:pt idx="1040">
                  <c:v>2.96</c:v>
                </c:pt>
                <c:pt idx="1041">
                  <c:v>2.95</c:v>
                </c:pt>
                <c:pt idx="1042">
                  <c:v>2.9729999999999999</c:v>
                </c:pt>
                <c:pt idx="1043">
                  <c:v>2.9820000000000002</c:v>
                </c:pt>
                <c:pt idx="1044">
                  <c:v>2.9580000000000002</c:v>
                </c:pt>
                <c:pt idx="1045">
                  <c:v>2.9750000000000001</c:v>
                </c:pt>
                <c:pt idx="1046">
                  <c:v>2.9620000000000002</c:v>
                </c:pt>
                <c:pt idx="1047">
                  <c:v>3.0049999999999999</c:v>
                </c:pt>
                <c:pt idx="1048">
                  <c:v>2.9860000000000002</c:v>
                </c:pt>
                <c:pt idx="1049">
                  <c:v>2.9510000000000001</c:v>
                </c:pt>
                <c:pt idx="1050">
                  <c:v>2.9449999999999998</c:v>
                </c:pt>
                <c:pt idx="1051">
                  <c:v>2.9769999999999999</c:v>
                </c:pt>
                <c:pt idx="1052">
                  <c:v>2.964</c:v>
                </c:pt>
                <c:pt idx="1053">
                  <c:v>2.9289999999999998</c:v>
                </c:pt>
                <c:pt idx="1054">
                  <c:v>2.8730000000000002</c:v>
                </c:pt>
                <c:pt idx="1055">
                  <c:v>2.8769999999999998</c:v>
                </c:pt>
                <c:pt idx="1056">
                  <c:v>2.9</c:v>
                </c:pt>
                <c:pt idx="1057">
                  <c:v>2.8639999999999999</c:v>
                </c:pt>
                <c:pt idx="1058">
                  <c:v>2.87</c:v>
                </c:pt>
                <c:pt idx="1059">
                  <c:v>2.8639999999999999</c:v>
                </c:pt>
                <c:pt idx="1060">
                  <c:v>2.819</c:v>
                </c:pt>
                <c:pt idx="1061">
                  <c:v>2.8420000000000001</c:v>
                </c:pt>
                <c:pt idx="1062">
                  <c:v>2.8210000000000002</c:v>
                </c:pt>
                <c:pt idx="1063">
                  <c:v>2.8279999999999998</c:v>
                </c:pt>
                <c:pt idx="1064">
                  <c:v>2.8130000000000002</c:v>
                </c:pt>
                <c:pt idx="1065">
                  <c:v>2.8460000000000001</c:v>
                </c:pt>
                <c:pt idx="1066">
                  <c:v>2.8839999999999999</c:v>
                </c:pt>
                <c:pt idx="1067">
                  <c:v>2.8860000000000001</c:v>
                </c:pt>
                <c:pt idx="1068">
                  <c:v>2.859</c:v>
                </c:pt>
                <c:pt idx="1069">
                  <c:v>2.86</c:v>
                </c:pt>
                <c:pt idx="1070">
                  <c:v>2.8620000000000001</c:v>
                </c:pt>
                <c:pt idx="1071">
                  <c:v>2.8980000000000001</c:v>
                </c:pt>
                <c:pt idx="1072">
                  <c:v>2.9039999999999999</c:v>
                </c:pt>
                <c:pt idx="1073">
                  <c:v>2.8780000000000001</c:v>
                </c:pt>
                <c:pt idx="1074">
                  <c:v>2.9390000000000001</c:v>
                </c:pt>
                <c:pt idx="1075">
                  <c:v>2.9350000000000001</c:v>
                </c:pt>
                <c:pt idx="1076">
                  <c:v>2.9809999999999999</c:v>
                </c:pt>
                <c:pt idx="1077">
                  <c:v>2.9649999999999999</c:v>
                </c:pt>
                <c:pt idx="1078">
                  <c:v>2.9740000000000002</c:v>
                </c:pt>
                <c:pt idx="1079">
                  <c:v>2.9990000000000001</c:v>
                </c:pt>
                <c:pt idx="1080">
                  <c:v>2.9940000000000002</c:v>
                </c:pt>
                <c:pt idx="1081">
                  <c:v>3.0569999999999999</c:v>
                </c:pt>
                <c:pt idx="1082">
                  <c:v>3.0659999999999998</c:v>
                </c:pt>
                <c:pt idx="1083">
                  <c:v>3.0640000000000001</c:v>
                </c:pt>
                <c:pt idx="1084">
                  <c:v>3.0670000000000002</c:v>
                </c:pt>
                <c:pt idx="1085">
                  <c:v>3.089</c:v>
                </c:pt>
                <c:pt idx="1086">
                  <c:v>3.0979999999999999</c:v>
                </c:pt>
                <c:pt idx="1087">
                  <c:v>3.048</c:v>
                </c:pt>
                <c:pt idx="1088">
                  <c:v>3.0550000000000002</c:v>
                </c:pt>
                <c:pt idx="1089">
                  <c:v>3.0649999999999999</c:v>
                </c:pt>
                <c:pt idx="1090">
                  <c:v>3.0859999999999999</c:v>
                </c:pt>
                <c:pt idx="1091">
                  <c:v>3.0609999999999999</c:v>
                </c:pt>
                <c:pt idx="1092">
                  <c:v>3.181</c:v>
                </c:pt>
                <c:pt idx="1093">
                  <c:v>3.1869999999999998</c:v>
                </c:pt>
                <c:pt idx="1094">
                  <c:v>3.2330000000000001</c:v>
                </c:pt>
                <c:pt idx="1095">
                  <c:v>3.2309999999999999</c:v>
                </c:pt>
                <c:pt idx="1096">
                  <c:v>3.206</c:v>
                </c:pt>
                <c:pt idx="1097">
                  <c:v>3.1739999999999999</c:v>
                </c:pt>
                <c:pt idx="1098">
                  <c:v>3.1459999999999999</c:v>
                </c:pt>
                <c:pt idx="1099">
                  <c:v>3.1669999999999998</c:v>
                </c:pt>
                <c:pt idx="1100">
                  <c:v>3.1560000000000001</c:v>
                </c:pt>
                <c:pt idx="1101">
                  <c:v>3.1629999999999998</c:v>
                </c:pt>
                <c:pt idx="1102">
                  <c:v>3.2069999999999999</c:v>
                </c:pt>
                <c:pt idx="1103">
                  <c:v>3.177</c:v>
                </c:pt>
                <c:pt idx="1104">
                  <c:v>3.1960000000000002</c:v>
                </c:pt>
                <c:pt idx="1105">
                  <c:v>3.194</c:v>
                </c:pt>
                <c:pt idx="1106">
                  <c:v>3.1709999999999998</c:v>
                </c:pt>
                <c:pt idx="1107">
                  <c:v>3.1240000000000001</c:v>
                </c:pt>
                <c:pt idx="1108">
                  <c:v>3.1259999999999999</c:v>
                </c:pt>
                <c:pt idx="1109">
                  <c:v>3.077</c:v>
                </c:pt>
                <c:pt idx="1110">
                  <c:v>3.089</c:v>
                </c:pt>
                <c:pt idx="1111">
                  <c:v>3.1190000000000002</c:v>
                </c:pt>
                <c:pt idx="1112">
                  <c:v>3.149</c:v>
                </c:pt>
                <c:pt idx="1113">
                  <c:v>3.1339999999999999</c:v>
                </c:pt>
                <c:pt idx="1114">
                  <c:v>3.22</c:v>
                </c:pt>
                <c:pt idx="1115">
                  <c:v>3.2010000000000001</c:v>
                </c:pt>
                <c:pt idx="1116">
                  <c:v>3.2309999999999999</c:v>
                </c:pt>
                <c:pt idx="1117">
                  <c:v>3.2370000000000001</c:v>
                </c:pt>
                <c:pt idx="1118">
                  <c:v>3.2389999999999999</c:v>
                </c:pt>
                <c:pt idx="1119">
                  <c:v>3.1859999999999999</c:v>
                </c:pt>
                <c:pt idx="1120">
                  <c:v>3.1509999999999998</c:v>
                </c:pt>
                <c:pt idx="1121">
                  <c:v>3.1419999999999999</c:v>
                </c:pt>
                <c:pt idx="1122">
                  <c:v>3.1269999999999998</c:v>
                </c:pt>
                <c:pt idx="1123">
                  <c:v>3.11</c:v>
                </c:pt>
                <c:pt idx="1124">
                  <c:v>3.0649999999999999</c:v>
                </c:pt>
                <c:pt idx="1125">
                  <c:v>3.0630000000000002</c:v>
                </c:pt>
                <c:pt idx="1126">
                  <c:v>3.0609999999999999</c:v>
                </c:pt>
                <c:pt idx="1127">
                  <c:v>3.0649999999999999</c:v>
                </c:pt>
                <c:pt idx="1128">
                  <c:v>3.0649999999999999</c:v>
                </c:pt>
                <c:pt idx="1129">
                  <c:v>3.0459999999999998</c:v>
                </c:pt>
                <c:pt idx="1130">
                  <c:v>3.0590000000000002</c:v>
                </c:pt>
                <c:pt idx="1131">
                  <c:v>3.0590000000000002</c:v>
                </c:pt>
                <c:pt idx="1132">
                  <c:v>3.0609999999999999</c:v>
                </c:pt>
                <c:pt idx="1133">
                  <c:v>3.032</c:v>
                </c:pt>
                <c:pt idx="1134">
                  <c:v>2.9929999999999999</c:v>
                </c:pt>
                <c:pt idx="1135">
                  <c:v>2.9660000000000002</c:v>
                </c:pt>
                <c:pt idx="1136">
                  <c:v>2.915</c:v>
                </c:pt>
                <c:pt idx="1137">
                  <c:v>2.9169999999999998</c:v>
                </c:pt>
                <c:pt idx="1138">
                  <c:v>2.8919999999999999</c:v>
                </c:pt>
                <c:pt idx="1139">
                  <c:v>2.8580000000000001</c:v>
                </c:pt>
                <c:pt idx="1140">
                  <c:v>2.863</c:v>
                </c:pt>
                <c:pt idx="1141">
                  <c:v>2.879</c:v>
                </c:pt>
                <c:pt idx="1142">
                  <c:v>2.911</c:v>
                </c:pt>
                <c:pt idx="1143">
                  <c:v>2.9129999999999998</c:v>
                </c:pt>
                <c:pt idx="1144">
                  <c:v>2.895</c:v>
                </c:pt>
                <c:pt idx="1145">
                  <c:v>2.8570000000000002</c:v>
                </c:pt>
                <c:pt idx="1146">
                  <c:v>2.823</c:v>
                </c:pt>
                <c:pt idx="1147">
                  <c:v>2.762</c:v>
                </c:pt>
                <c:pt idx="1148">
                  <c:v>2.8079999999999998</c:v>
                </c:pt>
                <c:pt idx="1149">
                  <c:v>2.7879999999999998</c:v>
                </c:pt>
                <c:pt idx="1150">
                  <c:v>2.7360000000000002</c:v>
                </c:pt>
                <c:pt idx="1151">
                  <c:v>2.7509999999999999</c:v>
                </c:pt>
                <c:pt idx="1152">
                  <c:v>2.81</c:v>
                </c:pt>
                <c:pt idx="1153">
                  <c:v>2.774</c:v>
                </c:pt>
                <c:pt idx="1154">
                  <c:v>2.7160000000000002</c:v>
                </c:pt>
                <c:pt idx="1155">
                  <c:v>2.6859999999999999</c:v>
                </c:pt>
                <c:pt idx="1156">
                  <c:v>2.6859999999999999</c:v>
                </c:pt>
                <c:pt idx="1157">
                  <c:v>2.633</c:v>
                </c:pt>
                <c:pt idx="1158">
                  <c:v>2.552</c:v>
                </c:pt>
                <c:pt idx="1159">
                  <c:v>2.6680000000000001</c:v>
                </c:pt>
                <c:pt idx="1160">
                  <c:v>2.698</c:v>
                </c:pt>
                <c:pt idx="1161">
                  <c:v>2.73</c:v>
                </c:pt>
                <c:pt idx="1162">
                  <c:v>2.7120000000000002</c:v>
                </c:pt>
                <c:pt idx="1163">
                  <c:v>2.746</c:v>
                </c:pt>
                <c:pt idx="1164">
                  <c:v>2.6989999999999998</c:v>
                </c:pt>
                <c:pt idx="1165">
                  <c:v>2.706</c:v>
                </c:pt>
                <c:pt idx="1166">
                  <c:v>2.718</c:v>
                </c:pt>
                <c:pt idx="1167">
                  <c:v>2.7269999999999999</c:v>
                </c:pt>
                <c:pt idx="1168">
                  <c:v>2.75</c:v>
                </c:pt>
                <c:pt idx="1169">
                  <c:v>2.7879999999999998</c:v>
                </c:pt>
                <c:pt idx="1170">
                  <c:v>2.7730000000000001</c:v>
                </c:pt>
                <c:pt idx="1171">
                  <c:v>2.7410000000000001</c:v>
                </c:pt>
                <c:pt idx="1172">
                  <c:v>2.75</c:v>
                </c:pt>
                <c:pt idx="1173">
                  <c:v>2.7160000000000002</c:v>
                </c:pt>
                <c:pt idx="1174">
                  <c:v>2.7589999999999999</c:v>
                </c:pt>
              </c:numCache>
            </c:numRef>
          </c:val>
          <c:smooth val="0"/>
          <c:extLst>
            <c:ext xmlns:c16="http://schemas.microsoft.com/office/drawing/2014/chart" uri="{C3380CC4-5D6E-409C-BE32-E72D297353CC}">
              <c16:uniqueId val="{00000000-1A74-2645-B6DE-3DF1C31A16BC}"/>
            </c:ext>
          </c:extLst>
        </c:ser>
        <c:dLbls>
          <c:showLegendKey val="0"/>
          <c:showVal val="0"/>
          <c:showCatName val="0"/>
          <c:showSerName val="0"/>
          <c:showPercent val="0"/>
          <c:showBubbleSize val="0"/>
        </c:dLbls>
        <c:smooth val="0"/>
        <c:axId val="114236032"/>
        <c:axId val="114282880"/>
      </c:lineChart>
      <c:dateAx>
        <c:axId val="114236032"/>
        <c:scaling>
          <c:orientation val="minMax"/>
        </c:scaling>
        <c:delete val="0"/>
        <c:axPos val="b"/>
        <c:numFmt formatCode="m/d/yyyy" sourceLinked="1"/>
        <c:majorTickMark val="out"/>
        <c:minorTickMark val="none"/>
        <c:tickLblPos val="nextTo"/>
        <c:crossAx val="114282880"/>
        <c:crosses val="autoZero"/>
        <c:auto val="1"/>
        <c:lblOffset val="100"/>
        <c:baseTimeUnit val="days"/>
      </c:dateAx>
      <c:valAx>
        <c:axId val="114282880"/>
        <c:scaling>
          <c:orientation val="minMax"/>
          <c:min val="1"/>
        </c:scaling>
        <c:delete val="0"/>
        <c:axPos val="l"/>
        <c:majorGridlines/>
        <c:numFmt formatCode="General" sourceLinked="1"/>
        <c:majorTickMark val="out"/>
        <c:minorTickMark val="none"/>
        <c:tickLblPos val="nextTo"/>
        <c:crossAx val="11423603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40D36B-515E-4021-B301-6992C011B6BF}" type="datetimeFigureOut">
              <a:rPr lang="zh-TW" altLang="en-US" smtClean="0"/>
              <a:t>2019/1/29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1C9F5E-C780-4170-899D-CE7D505E0728}" type="slidenum">
              <a:rPr lang="zh-TW" altLang="en-US" smtClean="0"/>
              <a:t>‹#›</a:t>
            </a:fld>
            <a:endParaRPr lang="zh-TW" altLang="en-US"/>
          </a:p>
        </p:txBody>
      </p:sp>
    </p:spTree>
    <p:extLst>
      <p:ext uri="{BB962C8B-B14F-4D97-AF65-F5344CB8AC3E}">
        <p14:creationId xmlns:p14="http://schemas.microsoft.com/office/powerpoint/2010/main" val="1987457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87C1F-611E-4D84-80EE-A3C47971A9F9}" type="datetimeFigureOut">
              <a:rPr lang="zh-TW" altLang="en-US" smtClean="0"/>
              <a:t>2019/1/29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5041E-A42E-4522-9DEA-EDCD06DBDF8C}" type="slidenum">
              <a:rPr lang="zh-TW" altLang="en-US" smtClean="0"/>
              <a:t>‹#›</a:t>
            </a:fld>
            <a:endParaRPr lang="zh-TW" altLang="en-US"/>
          </a:p>
        </p:txBody>
      </p:sp>
    </p:spTree>
    <p:extLst>
      <p:ext uri="{BB962C8B-B14F-4D97-AF65-F5344CB8AC3E}">
        <p14:creationId xmlns:p14="http://schemas.microsoft.com/office/powerpoint/2010/main" val="72487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美國</a:t>
            </a:r>
            <a:r>
              <a:rPr lang="en-US" altLang="zh-TW" dirty="0">
                <a:latin typeface="微軟正黑體" panose="020B0604030504040204" pitchFamily="34" charset="-120"/>
                <a:ea typeface="微軟正黑體" panose="020B0604030504040204" pitchFamily="34" charset="-120"/>
              </a:rPr>
              <a:t>S&amp;P500</a:t>
            </a:r>
            <a:r>
              <a:rPr lang="zh-TW" altLang="en-US" dirty="0">
                <a:latin typeface="微軟正黑體" panose="020B0604030504040204" pitchFamily="34" charset="-120"/>
                <a:ea typeface="微軟正黑體" panose="020B0604030504040204" pitchFamily="34" charset="-120"/>
              </a:rPr>
              <a:t>指數</a:t>
            </a:r>
            <a:r>
              <a:rPr lang="en-US" altLang="zh-TW" sz="1200" b="1" i="0" u="none" strike="noStrike" baseline="0" dirty="0">
                <a:effectLst/>
                <a:latin typeface="微軟正黑體" panose="020B0604030504040204" pitchFamily="34" charset="-120"/>
                <a:ea typeface="微軟正黑體" panose="020B0604030504040204" pitchFamily="34" charset="-120"/>
              </a:rPr>
              <a:t>20</a:t>
            </a:r>
            <a:r>
              <a:rPr lang="zh-TW" altLang="zh-TW" sz="1200" b="1" i="0" u="none" strike="noStrike" baseline="0" dirty="0">
                <a:effectLst/>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走勢圖</a:t>
            </a:r>
          </a:p>
          <a:p>
            <a:endParaRPr lang="zh-TW" altLang="en-US" dirty="0"/>
          </a:p>
        </p:txBody>
      </p:sp>
      <p:sp>
        <p:nvSpPr>
          <p:cNvPr id="4" name="投影片編號版面配置區 3"/>
          <p:cNvSpPr>
            <a:spLocks noGrp="1"/>
          </p:cNvSpPr>
          <p:nvPr>
            <p:ph type="sldNum" sz="quarter" idx="5"/>
          </p:nvPr>
        </p:nvSpPr>
        <p:spPr/>
        <p:txBody>
          <a:bodyPr/>
          <a:lstStyle/>
          <a:p>
            <a:fld id="{ADF9517D-D100-4F15-967A-4278492B0FAD}" type="slidenum">
              <a:rPr lang="zh-TW" altLang="en-US" smtClean="0">
                <a:solidFill>
                  <a:prstClr val="black"/>
                </a:solidFill>
              </a:rPr>
              <a:pPr/>
              <a:t>5</a:t>
            </a:fld>
            <a:endParaRPr lang="zh-TW" altLang="en-US">
              <a:solidFill>
                <a:prstClr val="black"/>
              </a:solidFill>
            </a:endParaRPr>
          </a:p>
        </p:txBody>
      </p:sp>
    </p:spTree>
    <p:extLst>
      <p:ext uri="{BB962C8B-B14F-4D97-AF65-F5344CB8AC3E}">
        <p14:creationId xmlns:p14="http://schemas.microsoft.com/office/powerpoint/2010/main" val="355403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DF9517D-D100-4F15-967A-4278492B0FAD}"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161713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雖然前一波股市修正和長短利差縮窄，導致市場大恐慌，但以歷史經驗來說，通常利差翻負到股市創新高平均還有將近</a:t>
            </a:r>
            <a:r>
              <a:rPr lang="en-US" altLang="zh-TW" dirty="0"/>
              <a:t>2</a:t>
            </a:r>
            <a:r>
              <a:rPr lang="zh-TW" altLang="en-US" dirty="0"/>
              <a:t>年的時間，漲幅高過</a:t>
            </a:r>
            <a:r>
              <a:rPr lang="en-US" altLang="zh-TW" dirty="0"/>
              <a:t>30%</a:t>
            </a:r>
            <a:endParaRPr lang="zh-TW" altLang="en-US" dirty="0"/>
          </a:p>
        </p:txBody>
      </p:sp>
      <p:sp>
        <p:nvSpPr>
          <p:cNvPr id="4" name="投影片編號版面配置區 3"/>
          <p:cNvSpPr>
            <a:spLocks noGrp="1"/>
          </p:cNvSpPr>
          <p:nvPr>
            <p:ph type="sldNum" sz="quarter" idx="10"/>
          </p:nvPr>
        </p:nvSpPr>
        <p:spPr/>
        <p:txBody>
          <a:bodyPr/>
          <a:lstStyle/>
          <a:p>
            <a:fld id="{ADF9517D-D100-4F15-967A-4278492B0FAD}" type="slidenum">
              <a:rPr lang="zh-TW" altLang="en-US" smtClean="0"/>
              <a:t>24</a:t>
            </a:fld>
            <a:endParaRPr lang="zh-TW" altLang="en-US"/>
          </a:p>
        </p:txBody>
      </p:sp>
    </p:spTree>
    <p:extLst>
      <p:ext uri="{BB962C8B-B14F-4D97-AF65-F5344CB8AC3E}">
        <p14:creationId xmlns:p14="http://schemas.microsoft.com/office/powerpoint/2010/main" val="201101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投影片圖像版面配置區 1"/>
          <p:cNvSpPr>
            <a:spLocks noGrp="1" noRot="1" noChangeAspect="1" noTextEdit="1"/>
          </p:cNvSpPr>
          <p:nvPr>
            <p:ph type="sldImg"/>
          </p:nvPr>
        </p:nvSpPr>
        <p:spPr>
          <a:ln/>
        </p:spPr>
      </p:sp>
      <p:sp>
        <p:nvSpPr>
          <p:cNvPr id="7720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77210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kumimoji="1" sz="1200">
                <a:solidFill>
                  <a:schemeClr val="tx1"/>
                </a:solidFill>
                <a:latin typeface="Arial" pitchFamily="34" charset="0"/>
                <a:ea typeface="新細明體" pitchFamily="18" charset="-120"/>
              </a:defRPr>
            </a:lvl1pPr>
            <a:lvl2pPr marL="742950" indent="-285750" defTabSz="912813" eaLnBrk="0" hangingPunct="0">
              <a:spcBef>
                <a:spcPct val="30000"/>
              </a:spcBef>
              <a:defRPr kumimoji="1" sz="1200">
                <a:solidFill>
                  <a:schemeClr val="tx1"/>
                </a:solidFill>
                <a:latin typeface="Arial" pitchFamily="34" charset="0"/>
                <a:ea typeface="新細明體" pitchFamily="18" charset="-120"/>
              </a:defRPr>
            </a:lvl2pPr>
            <a:lvl3pPr marL="1143000" indent="-228600" defTabSz="912813" eaLnBrk="0" hangingPunct="0">
              <a:spcBef>
                <a:spcPct val="30000"/>
              </a:spcBef>
              <a:defRPr kumimoji="1" sz="1200">
                <a:solidFill>
                  <a:schemeClr val="tx1"/>
                </a:solidFill>
                <a:latin typeface="Arial" pitchFamily="34" charset="0"/>
                <a:ea typeface="新細明體" pitchFamily="18" charset="-120"/>
              </a:defRPr>
            </a:lvl3pPr>
            <a:lvl4pPr marL="1600200" indent="-228600" defTabSz="912813" eaLnBrk="0" hangingPunct="0">
              <a:spcBef>
                <a:spcPct val="30000"/>
              </a:spcBef>
              <a:defRPr kumimoji="1" sz="1200">
                <a:solidFill>
                  <a:schemeClr val="tx1"/>
                </a:solidFill>
                <a:latin typeface="Arial" pitchFamily="34" charset="0"/>
                <a:ea typeface="新細明體" pitchFamily="18" charset="-120"/>
              </a:defRPr>
            </a:lvl4pPr>
            <a:lvl5pPr marL="2057400" indent="-228600" defTabSz="912813" eaLnBrk="0" hangingPunct="0">
              <a:spcBef>
                <a:spcPct val="30000"/>
              </a:spcBef>
              <a:defRPr kumimoji="1" sz="1200">
                <a:solidFill>
                  <a:schemeClr val="tx1"/>
                </a:solidFill>
                <a:latin typeface="Arial" pitchFamily="34" charset="0"/>
                <a:ea typeface="新細明體" pitchFamily="18" charset="-120"/>
              </a:defRPr>
            </a:lvl5pPr>
            <a:lvl6pPr marL="25146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674D57BC-8EBD-42F9-B9CF-B669F2A8BE21}" type="slidenum">
              <a:rPr lang="zh-TW" altLang="en-US" sz="1100" smtClean="0">
                <a:solidFill>
                  <a:prstClr val="black"/>
                </a:solidFill>
              </a:rPr>
              <a:pPr eaLnBrk="1" hangingPunct="1">
                <a:spcBef>
                  <a:spcPct val="0"/>
                </a:spcBef>
              </a:pPr>
              <a:t>36</a:t>
            </a:fld>
            <a:endParaRPr lang="zh-TW" altLang="en-US" sz="11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BB7C4E7-4479-4893-ABC7-7C7CC4C6497C}" type="datetime1">
              <a:rPr lang="zh-TW" altLang="en-US" smtClean="0"/>
              <a:t>2019/1/29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83083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540FFF3-76DB-4ABE-9E73-4FE952E667A0}" type="datetime1">
              <a:rPr lang="zh-TW" altLang="en-US" smtClean="0"/>
              <a:t>2019/1/29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8962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7EE743F-9F11-4D60-A968-2CD73A1295F9}" type="datetime1">
              <a:rPr lang="zh-TW" altLang="en-US" smtClean="0"/>
              <a:t>2019/1/29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410482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26" name="Picture 2" descr="M:\B10.復華CI\簡報PPT\Final版\PPT_範例與常用表格-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26" y="9384"/>
            <a:ext cx="9193538"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圖片版面配置區 2"/>
          <p:cNvSpPr>
            <a:spLocks noGrp="1"/>
          </p:cNvSpPr>
          <p:nvPr>
            <p:ph type="pic" sz="quarter" idx="10"/>
          </p:nvPr>
        </p:nvSpPr>
        <p:spPr>
          <a:xfrm>
            <a:off x="0" y="9384"/>
            <a:ext cx="4739396" cy="6803992"/>
          </a:xfrm>
        </p:spPr>
        <p:txBody>
          <a:bodyPr/>
          <a:lstStyle/>
          <a:p>
            <a:endParaRPr lang="zh-TW" altLang="en-US" dirty="0"/>
          </a:p>
        </p:txBody>
      </p:sp>
      <p:sp>
        <p:nvSpPr>
          <p:cNvPr id="4" name="文字版面配置區 3"/>
          <p:cNvSpPr>
            <a:spLocks noGrp="1"/>
          </p:cNvSpPr>
          <p:nvPr>
            <p:ph type="body" sz="quarter" idx="11" hasCustomPrompt="1"/>
          </p:nvPr>
        </p:nvSpPr>
        <p:spPr>
          <a:xfrm>
            <a:off x="4860032" y="1268413"/>
            <a:ext cx="3312368" cy="720427"/>
          </a:xfrm>
        </p:spPr>
        <p:txBody>
          <a:bodyPr anchor="ctr">
            <a:normAutofit/>
          </a:bodyPr>
          <a:lstStyle>
            <a:lvl1pPr marL="0" indent="0">
              <a:buNone/>
              <a:defRPr sz="4000" b="1">
                <a:solidFill>
                  <a:srgbClr val="B82837"/>
                </a:solidFill>
                <a:latin typeface="Arial" panose="020B0604020202020204" pitchFamily="34" charset="0"/>
                <a:ea typeface="微軟正黑體" panose="020B0604030504040204" pitchFamily="34" charset="-120"/>
                <a:cs typeface="Arial" panose="020B0604020202020204" pitchFamily="34" charset="0"/>
              </a:defRPr>
            </a:lvl1pPr>
            <a:lvl2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2pPr>
            <a:lvl3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3pPr>
            <a:lvl4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4pPr>
            <a:lvl5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zh-TW" altLang="en-US" dirty="0"/>
              <a:t>復華投信</a:t>
            </a:r>
          </a:p>
        </p:txBody>
      </p:sp>
      <p:sp>
        <p:nvSpPr>
          <p:cNvPr id="6" name="文字版面配置區 5"/>
          <p:cNvSpPr>
            <a:spLocks noGrp="1"/>
          </p:cNvSpPr>
          <p:nvPr>
            <p:ph type="body" sz="quarter" idx="12" hasCustomPrompt="1"/>
          </p:nvPr>
        </p:nvSpPr>
        <p:spPr>
          <a:xfrm>
            <a:off x="4859338" y="1988840"/>
            <a:ext cx="3313062" cy="576337"/>
          </a:xfrm>
        </p:spPr>
        <p:txBody>
          <a:bodyPr anchor="ctr">
            <a:noAutofit/>
          </a:bodyPr>
          <a:lstStyle>
            <a:lvl1pPr marL="0" indent="0">
              <a:buFont typeface="Wingdings" panose="05000000000000000000" pitchFamily="2" charset="2"/>
              <a:buNone/>
              <a:defRPr sz="4000" b="1">
                <a:solidFill>
                  <a:srgbClr val="B82837"/>
                </a:solidFill>
                <a:latin typeface="Arial" panose="020B0604020202020204" pitchFamily="34" charset="0"/>
                <a:ea typeface="微軟正黑體" panose="020B0604030504040204" pitchFamily="34" charset="-120"/>
                <a:cs typeface="Arial" panose="020B0604020202020204" pitchFamily="34" charset="0"/>
              </a:defRPr>
            </a:lvl1pPr>
            <a:lvl2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2pPr>
            <a:lvl3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3pPr>
            <a:lvl4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4pPr>
            <a:lvl5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zh-TW" altLang="en-US" dirty="0"/>
              <a:t>基金週報</a:t>
            </a:r>
          </a:p>
        </p:txBody>
      </p:sp>
      <p:sp>
        <p:nvSpPr>
          <p:cNvPr id="8" name="文字版面配置區 7"/>
          <p:cNvSpPr>
            <a:spLocks noGrp="1"/>
          </p:cNvSpPr>
          <p:nvPr>
            <p:ph type="body" sz="quarter" idx="13" hasCustomPrompt="1"/>
          </p:nvPr>
        </p:nvSpPr>
        <p:spPr>
          <a:xfrm>
            <a:off x="4859338" y="2708846"/>
            <a:ext cx="3313062" cy="360114"/>
          </a:xfrm>
        </p:spPr>
        <p:txBody>
          <a:bodyPr>
            <a:noAutofit/>
          </a:bodyPr>
          <a:lstStyle>
            <a:lvl1pPr marL="0" indent="0" algn="r">
              <a:buNone/>
              <a:defRPr sz="1800">
                <a:solidFill>
                  <a:srgbClr val="4D4D4F"/>
                </a:solidFill>
                <a:latin typeface="Arial" panose="020B0604020202020204" pitchFamily="34" charset="0"/>
                <a:ea typeface="微軟正黑體" panose="020B0604030504040204" pitchFamily="34" charset="-120"/>
                <a:cs typeface="Arial" panose="020B0604020202020204" pitchFamily="34" charset="0"/>
              </a:defRPr>
            </a:lvl1pPr>
            <a:lvl2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2pPr>
            <a:lvl3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3pPr>
            <a:lvl4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4pPr>
            <a:lvl5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en-US" altLang="zh-TW" dirty="0"/>
              <a:t>2018/6/7</a:t>
            </a:r>
            <a:r>
              <a:rPr lang="zh-TW" altLang="en-US" dirty="0"/>
              <a:t> 產品發展部</a:t>
            </a:r>
          </a:p>
        </p:txBody>
      </p:sp>
    </p:spTree>
    <p:extLst>
      <p:ext uri="{BB962C8B-B14F-4D97-AF65-F5344CB8AC3E}">
        <p14:creationId xmlns:p14="http://schemas.microsoft.com/office/powerpoint/2010/main" val="38258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內頁3">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日期版面配置區 4"/>
          <p:cNvSpPr>
            <a:spLocks noGrp="1"/>
          </p:cNvSpPr>
          <p:nvPr>
            <p:ph type="dt" sz="half" idx="10"/>
          </p:nvPr>
        </p:nvSpPr>
        <p:spPr/>
        <p:txBody>
          <a:bodyPr/>
          <a:lstStyle/>
          <a:p>
            <a:fld id="{58B56DCE-05A7-458A-BBE1-5AC63616BEBF}" type="datetime1">
              <a:rPr lang="zh-TW" altLang="en-US" smtClean="0">
                <a:solidFill>
                  <a:srgbClr val="4D4D4F">
                    <a:tint val="75000"/>
                  </a:srgbClr>
                </a:solidFill>
              </a:rPr>
              <a:pPr/>
              <a:t>2019/1/29</a:t>
            </a:fld>
            <a:endParaRPr lang="zh-TW" altLang="en-US">
              <a:solidFill>
                <a:srgbClr val="4D4D4F">
                  <a:tint val="75000"/>
                </a:srgbClr>
              </a:solidFill>
            </a:endParaRPr>
          </a:p>
        </p:txBody>
      </p:sp>
      <p:sp>
        <p:nvSpPr>
          <p:cNvPr id="6" name="頁尾版面配置區 5"/>
          <p:cNvSpPr>
            <a:spLocks noGrp="1"/>
          </p:cNvSpPr>
          <p:nvPr>
            <p:ph type="ftr" sz="quarter" idx="11"/>
          </p:nvPr>
        </p:nvSpPr>
        <p:spPr/>
        <p:txBody>
          <a:bodyPr/>
          <a:lstStyle/>
          <a:p>
            <a:endParaRPr lang="zh-TW" altLang="en-US" dirty="0">
              <a:solidFill>
                <a:srgbClr val="4D4D4F">
                  <a:tint val="75000"/>
                </a:srgbClr>
              </a:solidFill>
            </a:endParaRPr>
          </a:p>
        </p:txBody>
      </p:sp>
      <p:sp>
        <p:nvSpPr>
          <p:cNvPr id="7" name="投影片編號版面配置區 6"/>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a:t>
            </a:fld>
            <a:endParaRPr lang="zh-TW" altLang="en-US">
              <a:solidFill>
                <a:srgbClr val="4D4D4F">
                  <a:tint val="75000"/>
                </a:srgbClr>
              </a:solidFill>
            </a:endParaRPr>
          </a:p>
        </p:txBody>
      </p:sp>
      <p:sp>
        <p:nvSpPr>
          <p:cNvPr id="9" name="文字版面配置區 10"/>
          <p:cNvSpPr>
            <a:spLocks noGrp="1"/>
          </p:cNvSpPr>
          <p:nvPr>
            <p:ph type="body" sz="quarter" idx="13" hasCustomPrompt="1"/>
          </p:nvPr>
        </p:nvSpPr>
        <p:spPr>
          <a:xfrm>
            <a:off x="539552" y="332656"/>
            <a:ext cx="6912768" cy="770384"/>
          </a:xfrm>
        </p:spPr>
        <p:txBody>
          <a:bodyPr anchor="ctr"/>
          <a:lstStyle>
            <a:lvl1pPr marL="0" indent="0">
              <a:buNone/>
              <a:defRPr sz="4000" b="1">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stStyle>
          <a:p>
            <a:pPr lvl="0"/>
            <a:r>
              <a:rPr lang="zh-TW" altLang="en-US" dirty="0"/>
              <a:t>按一下以新增文字</a:t>
            </a:r>
          </a:p>
        </p:txBody>
      </p:sp>
      <p:sp>
        <p:nvSpPr>
          <p:cNvPr id="10" name="文字版面配置區 12"/>
          <p:cNvSpPr>
            <a:spLocks noGrp="1"/>
          </p:cNvSpPr>
          <p:nvPr>
            <p:ph type="body" sz="quarter" idx="14"/>
          </p:nvPr>
        </p:nvSpPr>
        <p:spPr>
          <a:xfrm>
            <a:off x="539552" y="1700213"/>
            <a:ext cx="8208912" cy="914400"/>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450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投影片編號版面配置區 6"/>
          <p:cNvSpPr txBox="1">
            <a:spLocks/>
          </p:cNvSpPr>
          <p:nvPr userDrawn="1"/>
        </p:nvSpPr>
        <p:spPr>
          <a:xfrm>
            <a:off x="6875463" y="6402388"/>
            <a:ext cx="2133600" cy="365125"/>
          </a:xfrm>
          <a:prstGeom prst="rect">
            <a:avLst/>
          </a:prstGeom>
        </p:spPr>
        <p:txBody>
          <a:bodyPr anchor="ctr"/>
          <a:lstStyle>
            <a:defPPr>
              <a:defRPr lang="zh-TW"/>
            </a:defPPr>
            <a:lvl1pPr marL="0" algn="r" defTabSz="914400" rtl="0" eaLnBrk="1" latinLnBrk="0" hangingPunct="1">
              <a:defRPr kumimoji="0"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67874FD-750D-4E42-A2E5-EF0013D1E69E}" type="slidenum">
              <a:rPr lang="zh-TW" altLang="en-US" smtClean="0"/>
              <a:pPr fontAlgn="auto">
                <a:spcBef>
                  <a:spcPts val="0"/>
                </a:spcBef>
                <a:spcAft>
                  <a:spcPts val="0"/>
                </a:spcAft>
                <a:defRPr/>
              </a:pPr>
              <a:t>‹#›</a:t>
            </a:fld>
            <a:endParaRPr lang="zh-TW" altLang="en-US" dirty="0"/>
          </a:p>
        </p:txBody>
      </p:sp>
      <p:sp>
        <p:nvSpPr>
          <p:cNvPr id="7" name="標題 1"/>
          <p:cNvSpPr>
            <a:spLocks noGrp="1"/>
          </p:cNvSpPr>
          <p:nvPr>
            <p:ph type="title"/>
          </p:nvPr>
        </p:nvSpPr>
        <p:spPr>
          <a:xfrm>
            <a:off x="251520" y="314726"/>
            <a:ext cx="8892480" cy="576064"/>
          </a:xfrm>
          <a:prstGeom prst="rect">
            <a:avLst/>
          </a:prstGeom>
        </p:spPr>
        <p:txBody>
          <a:bodyPr anchor="ctr"/>
          <a:lstStyle>
            <a:lvl1pPr algn="l">
              <a:defRPr sz="3200" b="1">
                <a:solidFill>
                  <a:srgbClr val="594A42"/>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154337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812033D-CC74-48F2-9462-65A5F72ABDC0}" type="datetime1">
              <a:rPr lang="zh-TW" altLang="en-US" smtClean="0">
                <a:solidFill>
                  <a:prstClr val="black">
                    <a:tint val="75000"/>
                  </a:prstClr>
                </a:solidFill>
              </a:rPr>
              <a:pPr/>
              <a:t>2019/1/29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22AA78-C0A4-4C20-A059-B8A39F4391F9}" type="slidenum">
              <a:rPr lang="zh-TW" altLang="en-US" smtClean="0">
                <a:solidFill>
                  <a:prstClr val="black">
                    <a:tint val="75000"/>
                  </a:prstClr>
                </a:solidFill>
              </a:rPr>
              <a:pPr/>
              <a:t>‹#›</a:t>
            </a:fld>
            <a:endParaRPr lang="zh-TW" altLang="en-US">
              <a:solidFill>
                <a:prstClr val="black">
                  <a:tint val="75000"/>
                </a:prstClr>
              </a:solidFill>
            </a:endParaRPr>
          </a:p>
        </p:txBody>
      </p:sp>
      <p:cxnSp>
        <p:nvCxnSpPr>
          <p:cNvPr id="7" name="直線接點 6"/>
          <p:cNvCxnSpPr/>
          <p:nvPr userDrawn="1"/>
        </p:nvCxnSpPr>
        <p:spPr>
          <a:xfrm>
            <a:off x="251520" y="1484784"/>
            <a:ext cx="8663882" cy="0"/>
          </a:xfrm>
          <a:prstGeom prst="line">
            <a:avLst/>
          </a:prstGeom>
          <a:ln w="1905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 name="Text Placeholder 1"/>
          <p:cNvSpPr>
            <a:spLocks noGrp="1"/>
          </p:cNvSpPr>
          <p:nvPr>
            <p:ph type="body" sz="quarter" idx="13"/>
          </p:nvPr>
        </p:nvSpPr>
        <p:spPr>
          <a:xfrm>
            <a:off x="539552" y="332656"/>
            <a:ext cx="8064896" cy="537592"/>
          </a:xfrm>
        </p:spPr>
        <p:txBody>
          <a:bodyPr>
            <a:noAutofit/>
          </a:bodyPr>
          <a:lstStyle>
            <a:lvl1pPr marL="0" indent="0">
              <a:buNone/>
              <a:defRPr b="1">
                <a:latin typeface="Microsoft YaHei" panose="020B0503020204020204" pitchFamily="34" charset="-122"/>
                <a:ea typeface="Microsoft YaHei" panose="020B0503020204020204" pitchFamily="34" charset="-122"/>
              </a:defRPr>
            </a:lvl1pPr>
          </a:lstStyle>
          <a:p>
            <a:endParaRPr lang="zh-Hant" altLang="en-US" sz="3400" dirty="0">
              <a:solidFill>
                <a:srgbClr val="595959"/>
              </a:solidFill>
              <a:latin typeface="Microsoft YaHei" panose="020B0503020204020204" pitchFamily="34" charset="-122"/>
              <a:ea typeface="Microsoft YaHei" panose="020B0503020204020204" pitchFamily="34" charset="-122"/>
            </a:endParaRPr>
          </a:p>
        </p:txBody>
      </p:sp>
      <p:sp>
        <p:nvSpPr>
          <p:cNvPr id="9" name="Text Placeholder 2"/>
          <p:cNvSpPr>
            <a:spLocks noGrp="1"/>
          </p:cNvSpPr>
          <p:nvPr>
            <p:ph type="body" sz="quarter" idx="14"/>
          </p:nvPr>
        </p:nvSpPr>
        <p:spPr>
          <a:xfrm>
            <a:off x="539552" y="875184"/>
            <a:ext cx="8064896" cy="393576"/>
          </a:xfrm>
        </p:spPr>
        <p:txBody>
          <a:bodyPr>
            <a:noAutofit/>
          </a:bodyPr>
          <a:lstStyle>
            <a:lvl1pPr marL="0" indent="0">
              <a:buNone/>
              <a:defRPr sz="2400" b="1">
                <a:solidFill>
                  <a:srgbClr val="C00000"/>
                </a:solidFill>
              </a:defRPr>
            </a:lvl1pPr>
          </a:lstStyle>
          <a:p>
            <a:endParaRPr lang="zh-TW" altLang="en-US" dirty="0">
              <a:cs typeface="Arial" charset="0"/>
            </a:endParaRPr>
          </a:p>
        </p:txBody>
      </p:sp>
    </p:spTree>
    <p:extLst>
      <p:ext uri="{BB962C8B-B14F-4D97-AF65-F5344CB8AC3E}">
        <p14:creationId xmlns:p14="http://schemas.microsoft.com/office/powerpoint/2010/main" val="311332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內頁3-1">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日期版面配置區 4"/>
          <p:cNvSpPr>
            <a:spLocks noGrp="1"/>
          </p:cNvSpPr>
          <p:nvPr>
            <p:ph type="dt" sz="half" idx="10"/>
          </p:nvPr>
        </p:nvSpPr>
        <p:spPr/>
        <p:txBody>
          <a:bodyPr/>
          <a:lstStyle/>
          <a:p>
            <a:fld id="{FEBB1F65-9373-4A14-91AA-1F3E5C91AB7B}" type="datetime1">
              <a:rPr lang="zh-TW" altLang="en-US" smtClean="0">
                <a:solidFill>
                  <a:prstClr val="black">
                    <a:tint val="75000"/>
                  </a:prstClr>
                </a:solidFill>
              </a:rPr>
              <a:pPr/>
              <a:t>2019/1/29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CD458BB-6196-48AF-BDD5-228B4D7C2BAA}" type="slidenum">
              <a:rPr lang="zh-TW" altLang="en-US" smtClean="0">
                <a:solidFill>
                  <a:prstClr val="black">
                    <a:tint val="75000"/>
                  </a:prstClr>
                </a:solidFill>
              </a:rPr>
              <a:pPr/>
              <a:t>‹#›</a:t>
            </a:fld>
            <a:endParaRPr lang="zh-TW" altLang="en-US">
              <a:solidFill>
                <a:prstClr val="black">
                  <a:tint val="75000"/>
                </a:prstClr>
              </a:solidFill>
            </a:endParaRPr>
          </a:p>
        </p:txBody>
      </p:sp>
      <p:sp>
        <p:nvSpPr>
          <p:cNvPr id="9" name="Text Placeholder 5"/>
          <p:cNvSpPr>
            <a:spLocks noGrp="1"/>
          </p:cNvSpPr>
          <p:nvPr>
            <p:ph type="body" sz="quarter" idx="13"/>
          </p:nvPr>
        </p:nvSpPr>
        <p:spPr>
          <a:xfrm>
            <a:off x="539552" y="260648"/>
            <a:ext cx="6840760" cy="609600"/>
          </a:xfrm>
        </p:spPr>
        <p:txBody>
          <a:bodyPr anchor="ctr">
            <a:noAutofit/>
          </a:bodyPr>
          <a:lstStyle>
            <a:lvl1pPr marL="0" indent="0">
              <a:spcBef>
                <a:spcPts val="0"/>
              </a:spcBef>
              <a:buNone/>
              <a:defRPr sz="3600" b="1" i="0">
                <a:solidFill>
                  <a:schemeClr val="tx1">
                    <a:lumMod val="85000"/>
                    <a:lumOff val="1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endParaRPr lang="en-US" dirty="0"/>
          </a:p>
        </p:txBody>
      </p:sp>
      <p:sp>
        <p:nvSpPr>
          <p:cNvPr id="10" name="Text Placeholder 7"/>
          <p:cNvSpPr>
            <a:spLocks noGrp="1"/>
          </p:cNvSpPr>
          <p:nvPr>
            <p:ph type="body" sz="quarter" idx="14" hasCustomPrompt="1"/>
          </p:nvPr>
        </p:nvSpPr>
        <p:spPr>
          <a:xfrm>
            <a:off x="539552" y="870248"/>
            <a:ext cx="6840760" cy="381000"/>
          </a:xfrm>
        </p:spPr>
        <p:txBody>
          <a:bodyPr anchor="ct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ln>
                  <a:noFill/>
                </a:ln>
                <a:solidFill>
                  <a:srgbClr val="B82837"/>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zh-TW" altLang="en-US" dirty="0"/>
              <a:t>按一下以新增文字</a:t>
            </a:r>
            <a:endParaRPr lang="en-US" dirty="0"/>
          </a:p>
        </p:txBody>
      </p:sp>
      <p:sp>
        <p:nvSpPr>
          <p:cNvPr id="11" name="文字版面配置區 12"/>
          <p:cNvSpPr>
            <a:spLocks noGrp="1"/>
          </p:cNvSpPr>
          <p:nvPr>
            <p:ph type="body" sz="quarter" idx="15"/>
          </p:nvPr>
        </p:nvSpPr>
        <p:spPr>
          <a:xfrm>
            <a:off x="539552" y="1700213"/>
            <a:ext cx="8208912" cy="914400"/>
          </a:xfrm>
        </p:spPr>
        <p:txBody>
          <a:bodyPr/>
          <a:lstStyle>
            <a:lvl1pPr marL="0" indent="0">
              <a:buNone/>
              <a:defRPr>
                <a:latin typeface="微軟正黑體" panose="020B0604030504040204" pitchFamily="34" charset="-120"/>
                <a:ea typeface="微軟正黑體" panose="020B0604030504040204" pitchFamily="34" charset="-120"/>
              </a:defRPr>
            </a:lvl1pPr>
            <a:lvl2pPr marL="457200" indent="0">
              <a:buNone/>
              <a:defRPr>
                <a:latin typeface="微軟正黑體" panose="020B0604030504040204" pitchFamily="34" charset="-120"/>
                <a:ea typeface="微軟正黑體" panose="020B0604030504040204" pitchFamily="34" charset="-120"/>
              </a:defRPr>
            </a:lvl2pPr>
            <a:lvl3pPr marL="914400" indent="0">
              <a:buNone/>
              <a:defRPr>
                <a:latin typeface="微軟正黑體" panose="020B0604030504040204" pitchFamily="34" charset="-120"/>
                <a:ea typeface="微軟正黑體" panose="020B0604030504040204" pitchFamily="34" charset="-120"/>
              </a:defRPr>
            </a:lvl3pPr>
            <a:lvl4pPr marL="1371600" indent="0">
              <a:buNone/>
              <a:defRPr>
                <a:latin typeface="微軟正黑體" panose="020B0604030504040204" pitchFamily="34" charset="-120"/>
                <a:ea typeface="微軟正黑體" panose="020B0604030504040204" pitchFamily="34" charset="-120"/>
              </a:defRPr>
            </a:lvl4pPr>
            <a:lvl5pPr marL="1828800" indent="0">
              <a:buNone/>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259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026" name="Picture 2" descr="M:\B10.復華CI\簡報PPT\Final版\PPT_範例與常用表格-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26" y="9384"/>
            <a:ext cx="9193538"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圖片版面配置區 2"/>
          <p:cNvSpPr>
            <a:spLocks noGrp="1"/>
          </p:cNvSpPr>
          <p:nvPr>
            <p:ph type="pic" sz="quarter" idx="10"/>
          </p:nvPr>
        </p:nvSpPr>
        <p:spPr>
          <a:xfrm>
            <a:off x="0" y="9384"/>
            <a:ext cx="4739396" cy="6803992"/>
          </a:xfrm>
        </p:spPr>
        <p:txBody>
          <a:bodyPr/>
          <a:lstStyle/>
          <a:p>
            <a:endParaRPr lang="zh-TW" altLang="en-US" dirty="0"/>
          </a:p>
        </p:txBody>
      </p:sp>
      <p:sp>
        <p:nvSpPr>
          <p:cNvPr id="4" name="文字版面配置區 3"/>
          <p:cNvSpPr>
            <a:spLocks noGrp="1"/>
          </p:cNvSpPr>
          <p:nvPr>
            <p:ph type="body" sz="quarter" idx="11" hasCustomPrompt="1"/>
          </p:nvPr>
        </p:nvSpPr>
        <p:spPr>
          <a:xfrm>
            <a:off x="4860032" y="1268413"/>
            <a:ext cx="3312368" cy="720427"/>
          </a:xfrm>
        </p:spPr>
        <p:txBody>
          <a:bodyPr anchor="ctr">
            <a:normAutofit/>
          </a:bodyPr>
          <a:lstStyle>
            <a:lvl1pPr marL="0" indent="0">
              <a:buNone/>
              <a:defRPr sz="4000" b="1">
                <a:solidFill>
                  <a:srgbClr val="B82837"/>
                </a:solidFill>
                <a:latin typeface="Arial" panose="020B0604020202020204" pitchFamily="34" charset="0"/>
                <a:ea typeface="微軟正黑體" panose="020B0604030504040204" pitchFamily="34" charset="-120"/>
                <a:cs typeface="Arial" panose="020B0604020202020204" pitchFamily="34" charset="0"/>
              </a:defRPr>
            </a:lvl1pPr>
            <a:lvl2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2pPr>
            <a:lvl3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3pPr>
            <a:lvl4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4pPr>
            <a:lvl5pPr>
              <a:defRPr b="1">
                <a:solidFill>
                  <a:srgbClr val="B82837"/>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zh-TW" altLang="en-US" dirty="0"/>
              <a:t>復華投信</a:t>
            </a:r>
          </a:p>
        </p:txBody>
      </p:sp>
      <p:sp>
        <p:nvSpPr>
          <p:cNvPr id="6" name="文字版面配置區 5"/>
          <p:cNvSpPr>
            <a:spLocks noGrp="1"/>
          </p:cNvSpPr>
          <p:nvPr>
            <p:ph type="body" sz="quarter" idx="12" hasCustomPrompt="1"/>
          </p:nvPr>
        </p:nvSpPr>
        <p:spPr>
          <a:xfrm>
            <a:off x="4859338" y="1988840"/>
            <a:ext cx="3313062" cy="576337"/>
          </a:xfrm>
        </p:spPr>
        <p:txBody>
          <a:bodyPr anchor="ctr">
            <a:noAutofit/>
          </a:bodyPr>
          <a:lstStyle>
            <a:lvl1pPr marL="0" indent="0">
              <a:buFont typeface="Wingdings" panose="05000000000000000000" pitchFamily="2" charset="2"/>
              <a:buNone/>
              <a:defRPr sz="4000" b="1">
                <a:solidFill>
                  <a:srgbClr val="B82837"/>
                </a:solidFill>
                <a:latin typeface="Arial" panose="020B0604020202020204" pitchFamily="34" charset="0"/>
                <a:ea typeface="微軟正黑體" panose="020B0604030504040204" pitchFamily="34" charset="-120"/>
                <a:cs typeface="Arial" panose="020B0604020202020204" pitchFamily="34" charset="0"/>
              </a:defRPr>
            </a:lvl1pPr>
            <a:lvl2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2pPr>
            <a:lvl3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3pPr>
            <a:lvl4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4pPr>
            <a:lvl5pPr>
              <a:defRPr>
                <a:solidFill>
                  <a:srgbClr val="B82837"/>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zh-TW" altLang="en-US" dirty="0"/>
              <a:t>基金週報</a:t>
            </a:r>
          </a:p>
        </p:txBody>
      </p:sp>
      <p:sp>
        <p:nvSpPr>
          <p:cNvPr id="8" name="文字版面配置區 7"/>
          <p:cNvSpPr>
            <a:spLocks noGrp="1"/>
          </p:cNvSpPr>
          <p:nvPr>
            <p:ph type="body" sz="quarter" idx="13" hasCustomPrompt="1"/>
          </p:nvPr>
        </p:nvSpPr>
        <p:spPr>
          <a:xfrm>
            <a:off x="4859338" y="2708846"/>
            <a:ext cx="3313062" cy="360114"/>
          </a:xfrm>
        </p:spPr>
        <p:txBody>
          <a:bodyPr>
            <a:noAutofit/>
          </a:bodyPr>
          <a:lstStyle>
            <a:lvl1pPr marL="0" indent="0" algn="r">
              <a:buNone/>
              <a:defRPr sz="1800">
                <a:solidFill>
                  <a:srgbClr val="4D4D4F"/>
                </a:solidFill>
                <a:latin typeface="Arial" panose="020B0604020202020204" pitchFamily="34" charset="0"/>
                <a:ea typeface="微軟正黑體" panose="020B0604030504040204" pitchFamily="34" charset="-120"/>
                <a:cs typeface="Arial" panose="020B0604020202020204" pitchFamily="34" charset="0"/>
              </a:defRPr>
            </a:lvl1pPr>
            <a:lvl2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2pPr>
            <a:lvl3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3pPr>
            <a:lvl4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4pPr>
            <a:lvl5pPr>
              <a:defRPr sz="1400">
                <a:solidFill>
                  <a:srgbClr val="4D4D4F"/>
                </a:solidFill>
                <a:latin typeface="Arial" panose="020B0604020202020204" pitchFamily="34" charset="0"/>
                <a:ea typeface="微軟正黑體" panose="020B0604030504040204" pitchFamily="34" charset="-120"/>
                <a:cs typeface="Arial" panose="020B0604020202020204" pitchFamily="34" charset="0"/>
              </a:defRPr>
            </a:lvl5pPr>
          </a:lstStyle>
          <a:p>
            <a:pPr lvl="0"/>
            <a:r>
              <a:rPr lang="en-US" altLang="zh-TW" dirty="0"/>
              <a:t>2018/6/7</a:t>
            </a:r>
            <a:r>
              <a:rPr lang="zh-TW" altLang="en-US" dirty="0"/>
              <a:t> 產品發展部</a:t>
            </a:r>
          </a:p>
        </p:txBody>
      </p:sp>
    </p:spTree>
    <p:extLst>
      <p:ext uri="{BB962C8B-B14F-4D97-AF65-F5344CB8AC3E}">
        <p14:creationId xmlns:p14="http://schemas.microsoft.com/office/powerpoint/2010/main" val="73200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內頁3">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日期版面配置區 4"/>
          <p:cNvSpPr>
            <a:spLocks noGrp="1"/>
          </p:cNvSpPr>
          <p:nvPr>
            <p:ph type="dt" sz="half" idx="10"/>
          </p:nvPr>
        </p:nvSpPr>
        <p:spPr/>
        <p:txBody>
          <a:bodyPr/>
          <a:lstStyle/>
          <a:p>
            <a:fld id="{58B56DCE-05A7-458A-BBE1-5AC63616BEBF}" type="datetime1">
              <a:rPr lang="zh-TW" altLang="en-US" smtClean="0">
                <a:solidFill>
                  <a:srgbClr val="4D4D4F">
                    <a:tint val="75000"/>
                  </a:srgbClr>
                </a:solidFill>
              </a:rPr>
              <a:pPr/>
              <a:t>2019/1/29</a:t>
            </a:fld>
            <a:endParaRPr lang="zh-TW" altLang="en-US">
              <a:solidFill>
                <a:srgbClr val="4D4D4F">
                  <a:tint val="75000"/>
                </a:srgbClr>
              </a:solidFill>
            </a:endParaRPr>
          </a:p>
        </p:txBody>
      </p:sp>
      <p:sp>
        <p:nvSpPr>
          <p:cNvPr id="6" name="頁尾版面配置區 5"/>
          <p:cNvSpPr>
            <a:spLocks noGrp="1"/>
          </p:cNvSpPr>
          <p:nvPr>
            <p:ph type="ftr" sz="quarter" idx="11"/>
          </p:nvPr>
        </p:nvSpPr>
        <p:spPr/>
        <p:txBody>
          <a:bodyPr/>
          <a:lstStyle/>
          <a:p>
            <a:endParaRPr lang="zh-TW" altLang="en-US" dirty="0">
              <a:solidFill>
                <a:srgbClr val="4D4D4F">
                  <a:tint val="75000"/>
                </a:srgbClr>
              </a:solidFill>
            </a:endParaRPr>
          </a:p>
        </p:txBody>
      </p:sp>
      <p:sp>
        <p:nvSpPr>
          <p:cNvPr id="7" name="投影片編號版面配置區 6"/>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a:t>
            </a:fld>
            <a:endParaRPr lang="zh-TW" altLang="en-US">
              <a:solidFill>
                <a:srgbClr val="4D4D4F">
                  <a:tint val="75000"/>
                </a:srgbClr>
              </a:solidFill>
            </a:endParaRPr>
          </a:p>
        </p:txBody>
      </p:sp>
      <p:sp>
        <p:nvSpPr>
          <p:cNvPr id="9" name="文字版面配置區 10"/>
          <p:cNvSpPr>
            <a:spLocks noGrp="1"/>
          </p:cNvSpPr>
          <p:nvPr>
            <p:ph type="body" sz="quarter" idx="13" hasCustomPrompt="1"/>
          </p:nvPr>
        </p:nvSpPr>
        <p:spPr>
          <a:xfrm>
            <a:off x="539552" y="332656"/>
            <a:ext cx="6912768" cy="770384"/>
          </a:xfrm>
        </p:spPr>
        <p:txBody>
          <a:bodyPr anchor="ctr"/>
          <a:lstStyle>
            <a:lvl1pPr marL="0" indent="0">
              <a:buNone/>
              <a:defRPr sz="4000" b="1">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stStyle>
          <a:p>
            <a:pPr lvl="0"/>
            <a:r>
              <a:rPr lang="zh-TW" altLang="en-US" dirty="0"/>
              <a:t>按一下以新增文字</a:t>
            </a:r>
          </a:p>
        </p:txBody>
      </p:sp>
      <p:sp>
        <p:nvSpPr>
          <p:cNvPr id="10" name="文字版面配置區 12"/>
          <p:cNvSpPr>
            <a:spLocks noGrp="1"/>
          </p:cNvSpPr>
          <p:nvPr>
            <p:ph type="body" sz="quarter" idx="14"/>
          </p:nvPr>
        </p:nvSpPr>
        <p:spPr>
          <a:xfrm>
            <a:off x="539552" y="1700213"/>
            <a:ext cx="8208912" cy="914400"/>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751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投影片編號版面配置區 6"/>
          <p:cNvSpPr txBox="1">
            <a:spLocks/>
          </p:cNvSpPr>
          <p:nvPr userDrawn="1"/>
        </p:nvSpPr>
        <p:spPr>
          <a:xfrm>
            <a:off x="6875463" y="6402388"/>
            <a:ext cx="2133600" cy="365125"/>
          </a:xfrm>
          <a:prstGeom prst="rect">
            <a:avLst/>
          </a:prstGeom>
        </p:spPr>
        <p:txBody>
          <a:bodyPr anchor="ctr"/>
          <a:lstStyle>
            <a:defPPr>
              <a:defRPr lang="zh-TW"/>
            </a:defPPr>
            <a:lvl1pPr marL="0" algn="r" defTabSz="914400" rtl="0" eaLnBrk="1" latinLnBrk="0" hangingPunct="1">
              <a:defRPr kumimoji="0"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67874FD-750D-4E42-A2E5-EF0013D1E69E}" type="slidenum">
              <a:rPr lang="zh-TW" altLang="en-US" smtClean="0"/>
              <a:pPr>
                <a:defRPr/>
              </a:pPr>
              <a:t>‹#›</a:t>
            </a:fld>
            <a:endParaRPr lang="zh-TW" altLang="en-US" dirty="0"/>
          </a:p>
        </p:txBody>
      </p:sp>
      <p:sp>
        <p:nvSpPr>
          <p:cNvPr id="7" name="標題 1"/>
          <p:cNvSpPr>
            <a:spLocks noGrp="1"/>
          </p:cNvSpPr>
          <p:nvPr>
            <p:ph type="title"/>
          </p:nvPr>
        </p:nvSpPr>
        <p:spPr>
          <a:xfrm>
            <a:off x="251520" y="314726"/>
            <a:ext cx="8892480" cy="576064"/>
          </a:xfrm>
          <a:prstGeom prst="rect">
            <a:avLst/>
          </a:prstGeom>
        </p:spPr>
        <p:txBody>
          <a:bodyPr anchor="ctr"/>
          <a:lstStyle>
            <a:lvl1pPr algn="l">
              <a:defRPr sz="3200" b="1">
                <a:solidFill>
                  <a:srgbClr val="594A42"/>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77884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812033D-CC74-48F2-9462-65A5F72ABDC0}" type="datetime1">
              <a:rPr lang="zh-TW" altLang="en-US" smtClean="0"/>
              <a:t>2019/1/29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22AA78-C0A4-4C20-A059-B8A39F4391F9}" type="slidenum">
              <a:rPr lang="zh-TW" altLang="en-US" smtClean="0"/>
              <a:t>‹#›</a:t>
            </a:fld>
            <a:endParaRPr lang="zh-TW" altLang="en-US"/>
          </a:p>
        </p:txBody>
      </p:sp>
      <p:cxnSp>
        <p:nvCxnSpPr>
          <p:cNvPr id="7" name="直線接點 6"/>
          <p:cNvCxnSpPr/>
          <p:nvPr userDrawn="1"/>
        </p:nvCxnSpPr>
        <p:spPr>
          <a:xfrm>
            <a:off x="251520" y="1484784"/>
            <a:ext cx="8663882" cy="0"/>
          </a:xfrm>
          <a:prstGeom prst="line">
            <a:avLst/>
          </a:prstGeom>
          <a:ln w="1905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 name="Text Placeholder 1"/>
          <p:cNvSpPr>
            <a:spLocks noGrp="1"/>
          </p:cNvSpPr>
          <p:nvPr>
            <p:ph type="body" sz="quarter" idx="13"/>
          </p:nvPr>
        </p:nvSpPr>
        <p:spPr>
          <a:xfrm>
            <a:off x="539552" y="332656"/>
            <a:ext cx="8064896" cy="537592"/>
          </a:xfrm>
        </p:spPr>
        <p:txBody>
          <a:bodyPr>
            <a:noAutofit/>
          </a:bodyPr>
          <a:lstStyle>
            <a:lvl1pPr marL="0" indent="0">
              <a:buNone/>
              <a:defRPr b="1">
                <a:latin typeface="Microsoft YaHei" panose="020B0503020204020204" pitchFamily="34" charset="-122"/>
                <a:ea typeface="Microsoft YaHei" panose="020B0503020204020204" pitchFamily="34" charset="-122"/>
              </a:defRPr>
            </a:lvl1pPr>
          </a:lstStyle>
          <a:p>
            <a:endParaRPr lang="zh-Hant" altLang="en-US" sz="3400" dirty="0">
              <a:solidFill>
                <a:srgbClr val="595959"/>
              </a:solidFill>
              <a:latin typeface="Microsoft YaHei" panose="020B0503020204020204" pitchFamily="34" charset="-122"/>
              <a:ea typeface="Microsoft YaHei" panose="020B0503020204020204" pitchFamily="34" charset="-122"/>
            </a:endParaRPr>
          </a:p>
        </p:txBody>
      </p:sp>
      <p:sp>
        <p:nvSpPr>
          <p:cNvPr id="9" name="Text Placeholder 2"/>
          <p:cNvSpPr>
            <a:spLocks noGrp="1"/>
          </p:cNvSpPr>
          <p:nvPr>
            <p:ph type="body" sz="quarter" idx="14"/>
          </p:nvPr>
        </p:nvSpPr>
        <p:spPr>
          <a:xfrm>
            <a:off x="539552" y="875184"/>
            <a:ext cx="8064896" cy="393576"/>
          </a:xfrm>
        </p:spPr>
        <p:txBody>
          <a:bodyPr>
            <a:noAutofit/>
          </a:bodyPr>
          <a:lstStyle>
            <a:lvl1pPr marL="0" indent="0">
              <a:buNone/>
              <a:defRPr sz="2400" b="1">
                <a:solidFill>
                  <a:srgbClr val="C00000"/>
                </a:solidFill>
              </a:defRPr>
            </a:lvl1pPr>
          </a:lstStyle>
          <a:p>
            <a:endParaRPr lang="zh-TW" altLang="en-US" dirty="0">
              <a:cs typeface="Arial" charset="0"/>
            </a:endParaRPr>
          </a:p>
        </p:txBody>
      </p:sp>
    </p:spTree>
    <p:extLst>
      <p:ext uri="{BB962C8B-B14F-4D97-AF65-F5344CB8AC3E}">
        <p14:creationId xmlns:p14="http://schemas.microsoft.com/office/powerpoint/2010/main" val="216226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smtClean="0"/>
            </a:lvl1pPr>
          </a:lstStyle>
          <a:p>
            <a:pPr>
              <a:defRPr/>
            </a:pPr>
            <a:fld id="{DADEA5EB-D08B-40C3-B8B0-00DB21F2633F}" type="datetime1">
              <a:rPr lang="zh-TW" altLang="en-US" smtClean="0"/>
              <a:t>2019/1/29</a:t>
            </a:fld>
            <a:endParaRPr lang="zh-TW" altLang="en-US"/>
          </a:p>
        </p:txBody>
      </p:sp>
      <p:sp>
        <p:nvSpPr>
          <p:cNvPr id="5" name="頁尾版面配置區 5"/>
          <p:cNvSpPr>
            <a:spLocks noGrp="1"/>
          </p:cNvSpPr>
          <p:nvPr>
            <p:ph type="ftr" sz="quarter" idx="11"/>
          </p:nvPr>
        </p:nvSpPr>
        <p:spPr>
          <a:xfrm>
            <a:off x="2915816" y="6356350"/>
            <a:ext cx="3103984" cy="365125"/>
          </a:xfrm>
          <a:prstGeom prst="rect">
            <a:avLst/>
          </a:prstGeom>
        </p:spPr>
        <p:txBody>
          <a:bodyPr/>
          <a:lstStyle>
            <a:lvl1pPr>
              <a:defRPr b="1" smtClean="0"/>
            </a:lvl1pPr>
          </a:lstStyle>
          <a:p>
            <a:pPr>
              <a:defRPr/>
            </a:pPr>
            <a:r>
              <a:rPr lang="zh-TW" altLang="en-US" dirty="0"/>
              <a:t>僅供內部教育訓練使用，請勿對外發布</a:t>
            </a:r>
          </a:p>
        </p:txBody>
      </p:sp>
      <p:sp>
        <p:nvSpPr>
          <p:cNvPr id="6" name="投影片編號版面配置區 6"/>
          <p:cNvSpPr>
            <a:spLocks noGrp="1"/>
          </p:cNvSpPr>
          <p:nvPr>
            <p:ph type="sldNum" sz="quarter" idx="12"/>
          </p:nvPr>
        </p:nvSpPr>
        <p:spPr/>
        <p:txBody>
          <a:bodyPr/>
          <a:lstStyle>
            <a:lvl1pPr>
              <a:defRPr/>
            </a:lvl1pPr>
          </a:lstStyle>
          <a:p>
            <a:pPr>
              <a:defRPr/>
            </a:pPr>
            <a:fld id="{FB104FD4-484E-4DD9-BD1B-AFC612BEC7D4}" type="slidenum">
              <a:rPr lang="zh-TW" altLang="en-US"/>
              <a:pPr>
                <a:defRPr/>
              </a:pPr>
              <a:t>‹#›</a:t>
            </a:fld>
            <a:endParaRPr lang="zh-TW" altLang="en-US"/>
          </a:p>
        </p:txBody>
      </p:sp>
    </p:spTree>
    <p:extLst>
      <p:ext uri="{BB962C8B-B14F-4D97-AF65-F5344CB8AC3E}">
        <p14:creationId xmlns:p14="http://schemas.microsoft.com/office/powerpoint/2010/main" val="65445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內頁3-1">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日期版面配置區 4"/>
          <p:cNvSpPr>
            <a:spLocks noGrp="1"/>
          </p:cNvSpPr>
          <p:nvPr>
            <p:ph type="dt" sz="half" idx="10"/>
          </p:nvPr>
        </p:nvSpPr>
        <p:spPr/>
        <p:txBody>
          <a:bodyPr/>
          <a:lstStyle/>
          <a:p>
            <a:fld id="{46649027-9015-4994-8DA1-B6DCF23DD6BA}" type="datetime1">
              <a:rPr lang="zh-TW" altLang="en-US" smtClean="0"/>
              <a:t>2019/1/29</a:t>
            </a:fld>
            <a:endParaRPr lang="zh-TW" altLang="en-US"/>
          </a:p>
        </p:txBody>
      </p:sp>
      <p:sp>
        <p:nvSpPr>
          <p:cNvPr id="6" name="頁尾版面配置區 5"/>
          <p:cNvSpPr>
            <a:spLocks noGrp="1"/>
          </p:cNvSpPr>
          <p:nvPr>
            <p:ph type="ftr" sz="quarter" idx="11"/>
          </p:nvPr>
        </p:nvSpPr>
        <p:spPr/>
        <p:txBody>
          <a:bodyPr lIns="72000" rIns="72000"/>
          <a:lstStyle>
            <a:lvl1pPr algn="ctr">
              <a:defRPr b="1">
                <a:solidFill>
                  <a:srgbClr val="FFFFFF"/>
                </a:solidFill>
                <a:latin typeface="微軟正黑體" panose="020B0604030504040204" pitchFamily="34" charset="-120"/>
                <a:ea typeface="微軟正黑體" panose="020B0604030504040204" pitchFamily="34" charset="-120"/>
              </a:defRPr>
            </a:lvl1pPr>
          </a:lstStyle>
          <a:p>
            <a:r>
              <a:rPr lang="zh-TW" altLang="en-US"/>
              <a:t>投資期間內債券價格會隨市場利率變化而波動，惟在債券無違約的情況下，債券到期前因利率變化而產生的價格波動不影響債券到期時的償付金額。若債券發行機構違約而不支付本金或利息，將可能使本基金蒙受損失。本基金非定存之替代品，亦不保證投資收益率及本金之全額返還。</a:t>
            </a:r>
          </a:p>
        </p:txBody>
      </p:sp>
      <p:sp>
        <p:nvSpPr>
          <p:cNvPr id="7" name="投影片編號版面配置區 6"/>
          <p:cNvSpPr>
            <a:spLocks noGrp="1"/>
          </p:cNvSpPr>
          <p:nvPr>
            <p:ph type="sldNum" sz="quarter" idx="12"/>
          </p:nvPr>
        </p:nvSpPr>
        <p:spPr/>
        <p:txBody>
          <a:bodyPr/>
          <a:lstStyle/>
          <a:p>
            <a:fld id="{6CD458BB-6196-48AF-BDD5-228B4D7C2BAA}" type="slidenum">
              <a:rPr lang="zh-TW" altLang="en-US" smtClean="0"/>
              <a:t>‹#›</a:t>
            </a:fld>
            <a:endParaRPr lang="zh-TW" altLang="en-US"/>
          </a:p>
        </p:txBody>
      </p:sp>
      <p:sp>
        <p:nvSpPr>
          <p:cNvPr id="9" name="Text Placeholder 5"/>
          <p:cNvSpPr>
            <a:spLocks noGrp="1"/>
          </p:cNvSpPr>
          <p:nvPr>
            <p:ph type="body" sz="quarter" idx="13"/>
          </p:nvPr>
        </p:nvSpPr>
        <p:spPr>
          <a:xfrm>
            <a:off x="539554" y="371128"/>
            <a:ext cx="8604448" cy="609600"/>
          </a:xfrm>
        </p:spPr>
        <p:txBody>
          <a:bodyPr anchor="ctr">
            <a:noAutofit/>
          </a:bodyPr>
          <a:lstStyle>
            <a:lvl1pPr>
              <a:buNone/>
              <a:defRPr sz="3600" b="1" i="0">
                <a:solidFill>
                  <a:schemeClr val="tx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endParaRPr lang="en-US" dirty="0"/>
          </a:p>
        </p:txBody>
      </p:sp>
      <p:sp>
        <p:nvSpPr>
          <p:cNvPr id="10" name="Text Placeholder 7"/>
          <p:cNvSpPr>
            <a:spLocks noGrp="1"/>
          </p:cNvSpPr>
          <p:nvPr>
            <p:ph type="body" sz="quarter" idx="14" hasCustomPrompt="1"/>
          </p:nvPr>
        </p:nvSpPr>
        <p:spPr>
          <a:xfrm>
            <a:off x="539554" y="980728"/>
            <a:ext cx="8604448" cy="381000"/>
          </a:xfrm>
        </p:spPr>
        <p:txBody>
          <a:bodyPr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400" b="1">
                <a:ln>
                  <a:noFill/>
                </a:ln>
                <a:solidFill>
                  <a:srgbClr val="B82837"/>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zh-TW" altLang="en-US" dirty="0"/>
              <a:t>按一下以新增文字</a:t>
            </a:r>
            <a:endParaRPr lang="en-US" dirty="0"/>
          </a:p>
        </p:txBody>
      </p:sp>
      <p:sp>
        <p:nvSpPr>
          <p:cNvPr id="11" name="文字版面配置區 12"/>
          <p:cNvSpPr>
            <a:spLocks noGrp="1"/>
          </p:cNvSpPr>
          <p:nvPr>
            <p:ph type="body" sz="quarter" idx="15"/>
          </p:nvPr>
        </p:nvSpPr>
        <p:spPr>
          <a:xfrm>
            <a:off x="539552" y="1700212"/>
            <a:ext cx="8208912" cy="4393084"/>
          </a:xfrm>
        </p:spPr>
        <p:txBody>
          <a:bodyPr/>
          <a:lstStyle>
            <a:lvl1pPr>
              <a:defRPr>
                <a:solidFill>
                  <a:schemeClr val="tx1">
                    <a:lumMod val="75000"/>
                  </a:schemeClr>
                </a:solidFill>
                <a:latin typeface="微軟正黑體" panose="020B0604030504040204" pitchFamily="34" charset="-120"/>
                <a:ea typeface="微軟正黑體" panose="020B0604030504040204" pitchFamily="34" charset="-120"/>
              </a:defRPr>
            </a:lvl1pPr>
            <a:lvl2pPr>
              <a:defRPr>
                <a:solidFill>
                  <a:schemeClr val="tx1">
                    <a:lumMod val="75000"/>
                  </a:schemeClr>
                </a:solidFill>
                <a:latin typeface="微軟正黑體" panose="020B0604030504040204" pitchFamily="34" charset="-120"/>
                <a:ea typeface="微軟正黑體" panose="020B0604030504040204" pitchFamily="34" charset="-120"/>
              </a:defRPr>
            </a:lvl2pPr>
            <a:lvl3pPr>
              <a:defRPr>
                <a:solidFill>
                  <a:schemeClr val="tx1">
                    <a:lumMod val="75000"/>
                  </a:schemeClr>
                </a:solidFill>
                <a:latin typeface="微軟正黑體" panose="020B0604030504040204" pitchFamily="34" charset="-120"/>
                <a:ea typeface="微軟正黑體" panose="020B0604030504040204" pitchFamily="34" charset="-120"/>
              </a:defRPr>
            </a:lvl3pPr>
            <a:lvl4pPr>
              <a:defRPr>
                <a:solidFill>
                  <a:schemeClr val="tx1">
                    <a:lumMod val="75000"/>
                  </a:schemeClr>
                </a:solidFill>
                <a:latin typeface="微軟正黑體" panose="020B0604030504040204" pitchFamily="34" charset="-120"/>
                <a:ea typeface="微軟正黑體" panose="020B0604030504040204" pitchFamily="34" charset="-120"/>
              </a:defRPr>
            </a:lvl4pPr>
            <a:lvl5pPr>
              <a:defRPr>
                <a:solidFill>
                  <a:schemeClr val="tx1">
                    <a:lumMod val="75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0454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文字方塊 8"/>
          <p:cNvSpPr txBox="1"/>
          <p:nvPr userDrawn="1"/>
        </p:nvSpPr>
        <p:spPr>
          <a:xfrm>
            <a:off x="0" y="6597352"/>
            <a:ext cx="9144000" cy="276999"/>
          </a:xfrm>
          <a:prstGeom prst="rect">
            <a:avLst/>
          </a:prstGeom>
          <a:solidFill>
            <a:schemeClr val="tx2">
              <a:lumMod val="95000"/>
            </a:schemeClr>
          </a:solidFill>
        </p:spPr>
        <p:txBody>
          <a:bodyPr wrap="square" rtlCol="0">
            <a:spAutoFit/>
          </a:bodyPr>
          <a:lstStyle/>
          <a:p>
            <a:pPr algn="ctr"/>
            <a:r>
              <a:rPr lang="zh-TW" altLang="en-US" sz="1200" dirty="0">
                <a:solidFill>
                  <a:schemeClr val="accent2">
                    <a:lumMod val="75000"/>
                  </a:schemeClr>
                </a:solidFill>
                <a:latin typeface="微軟正黑體" panose="020B0604030504040204" pitchFamily="34" charset="-120"/>
                <a:ea typeface="微軟正黑體" panose="020B0604030504040204" pitchFamily="34" charset="-120"/>
              </a:rPr>
              <a:t>僅供南山人壽內部教育訓練使用，請勿直接交付投資大眾</a:t>
            </a:r>
          </a:p>
        </p:txBody>
      </p:sp>
      <p:pic>
        <p:nvPicPr>
          <p:cNvPr id="3" name="圖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97352"/>
          </a:xfrm>
          <a:prstGeom prst="rect">
            <a:avLst/>
          </a:prstGeom>
        </p:spPr>
      </p:pic>
      <p:sp>
        <p:nvSpPr>
          <p:cNvPr id="5" name="文字版面配置區 10"/>
          <p:cNvSpPr>
            <a:spLocks noGrp="1"/>
          </p:cNvSpPr>
          <p:nvPr>
            <p:ph type="body" sz="quarter" idx="10" hasCustomPrompt="1"/>
          </p:nvPr>
        </p:nvSpPr>
        <p:spPr>
          <a:xfrm>
            <a:off x="539552" y="332656"/>
            <a:ext cx="6912768" cy="537592"/>
          </a:xfrm>
        </p:spPr>
        <p:txBody>
          <a:bodyPr anchor="ctr"/>
          <a:lstStyle>
            <a:lvl1pPr marL="0" indent="0">
              <a:buNone/>
              <a:defRPr sz="4000" b="1">
                <a:solidFill>
                  <a:srgbClr val="000000"/>
                </a:solidFill>
                <a:latin typeface="Arial" panose="020B0604020202020204" pitchFamily="34" charset="0"/>
                <a:ea typeface="微軟正黑體" panose="020B0604030504040204" pitchFamily="34" charset="-120"/>
                <a:cs typeface="Arial" panose="020B0604020202020204" pitchFamily="34" charset="0"/>
              </a:defRPr>
            </a:lvl1pPr>
          </a:lstStyle>
          <a:p>
            <a:pPr lvl="0"/>
            <a:r>
              <a:rPr lang="zh-TW" altLang="en-US" dirty="0"/>
              <a:t>按一下以新增文字</a:t>
            </a:r>
          </a:p>
        </p:txBody>
      </p:sp>
      <p:sp>
        <p:nvSpPr>
          <p:cNvPr id="7" name="文字版面配置區 10"/>
          <p:cNvSpPr>
            <a:spLocks noGrp="1"/>
          </p:cNvSpPr>
          <p:nvPr>
            <p:ph type="body" sz="quarter" idx="11" hasCustomPrompt="1"/>
          </p:nvPr>
        </p:nvSpPr>
        <p:spPr>
          <a:xfrm>
            <a:off x="539552" y="875184"/>
            <a:ext cx="6912768" cy="393576"/>
          </a:xfrm>
        </p:spPr>
        <p:txBody>
          <a:bodyPr anchor="ctr">
            <a:noAutofit/>
          </a:bodyPr>
          <a:lstStyle>
            <a:lvl1pPr marL="0" indent="0">
              <a:buNone/>
              <a:defRPr sz="2400" b="1">
                <a:solidFill>
                  <a:srgbClr val="B82837"/>
                </a:solidFill>
                <a:latin typeface="Arial" panose="020B0604020202020204" pitchFamily="34" charset="0"/>
                <a:ea typeface="微軟正黑體" panose="020B0604030504040204" pitchFamily="34" charset="-120"/>
                <a:cs typeface="Arial" panose="020B0604020202020204" pitchFamily="34" charset="0"/>
              </a:defRPr>
            </a:lvl1pPr>
          </a:lstStyle>
          <a:p>
            <a:pPr lvl="0"/>
            <a:r>
              <a:rPr lang="zh-TW" altLang="en-US" dirty="0"/>
              <a:t>按一下以新增文字</a:t>
            </a:r>
          </a:p>
        </p:txBody>
      </p:sp>
      <p:sp>
        <p:nvSpPr>
          <p:cNvPr id="6" name="文字版面配置區 3"/>
          <p:cNvSpPr>
            <a:spLocks noGrp="1"/>
          </p:cNvSpPr>
          <p:nvPr>
            <p:ph type="body" sz="quarter" idx="12" hasCustomPrompt="1"/>
          </p:nvPr>
        </p:nvSpPr>
        <p:spPr>
          <a:xfrm>
            <a:off x="467544" y="1772816"/>
            <a:ext cx="8208912" cy="914400"/>
          </a:xfrm>
        </p:spPr>
        <p:txBody>
          <a:bodyPr/>
          <a:lstStyle>
            <a:lvl1pPr>
              <a:defRPr>
                <a:solidFill>
                  <a:srgbClr val="000000"/>
                </a:solidFill>
                <a:latin typeface="微軟正黑體" panose="020B0604030504040204" pitchFamily="34" charset="-120"/>
                <a:ea typeface="微軟正黑體" panose="020B0604030504040204" pitchFamily="34" charset="-120"/>
              </a:defRPr>
            </a:lvl1pPr>
            <a:lvl2pPr>
              <a:defRPr>
                <a:solidFill>
                  <a:srgbClr val="000000"/>
                </a:solidFill>
                <a:latin typeface="微軟正黑體" panose="020B0604030504040204" pitchFamily="34" charset="-120"/>
                <a:ea typeface="微軟正黑體" panose="020B0604030504040204" pitchFamily="34" charset="-120"/>
              </a:defRPr>
            </a:lvl2pPr>
            <a:lvl3pPr>
              <a:defRPr>
                <a:solidFill>
                  <a:srgbClr val="000000"/>
                </a:solidFill>
                <a:latin typeface="微軟正黑體" panose="020B0604030504040204" pitchFamily="34" charset="-120"/>
                <a:ea typeface="微軟正黑體" panose="020B0604030504040204" pitchFamily="34" charset="-120"/>
              </a:defRPr>
            </a:lvl3pPr>
            <a:lvl4pPr>
              <a:defRPr>
                <a:solidFill>
                  <a:srgbClr val="000000"/>
                </a:solidFill>
                <a:latin typeface="微軟正黑體" panose="020B0604030504040204" pitchFamily="34" charset="-120"/>
                <a:ea typeface="微軟正黑體" panose="020B0604030504040204" pitchFamily="34" charset="-120"/>
              </a:defRPr>
            </a:lvl4pPr>
            <a:lvl5pPr>
              <a:defRPr>
                <a:solidFill>
                  <a:srgbClr val="000000"/>
                </a:solidFill>
                <a:latin typeface="微軟正黑體" panose="020B0604030504040204" pitchFamily="34" charset="-120"/>
                <a:ea typeface="微軟正黑體" panose="020B0604030504040204" pitchFamily="34" charset="-120"/>
              </a:defRPr>
            </a:lvl5pPr>
          </a:lstStyle>
          <a:p>
            <a:pPr lvl="0"/>
            <a:r>
              <a:rPr lang="zh-TW" altLang="en-US" dirty="0"/>
              <a:t>按請插入內容一下以編輯母片文字樣式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128264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631BB14-D869-44EF-A0E0-D94BAE5DD1D3}" type="slidenum">
              <a:rPr lang="en-US" altLang="zh-TW"/>
              <a:pPr>
                <a:defRPr/>
              </a:pPr>
              <a:t>‹#›</a:t>
            </a:fld>
            <a:endParaRPr lang="en-US" altLang="zh-TW"/>
          </a:p>
        </p:txBody>
      </p:sp>
    </p:spTree>
    <p:extLst>
      <p:ext uri="{BB962C8B-B14F-4D97-AF65-F5344CB8AC3E}">
        <p14:creationId xmlns:p14="http://schemas.microsoft.com/office/powerpoint/2010/main" val="14814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3067379B-4D50-443E-937B-B65B14B6A5BF}" type="slidenum">
              <a:rPr lang="en-US" altLang="zh-TW"/>
              <a:pPr>
                <a:defRPr/>
              </a:pPr>
              <a:t>‹#›</a:t>
            </a:fld>
            <a:endParaRPr lang="en-US" altLang="zh-TW"/>
          </a:p>
        </p:txBody>
      </p:sp>
    </p:spTree>
    <p:extLst>
      <p:ext uri="{BB962C8B-B14F-4D97-AF65-F5344CB8AC3E}">
        <p14:creationId xmlns:p14="http://schemas.microsoft.com/office/powerpoint/2010/main" val="3152621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8B54C56-FAF1-4606-83BA-7F16EE43C70D}" type="slidenum">
              <a:rPr lang="en-US" altLang="zh-TW"/>
              <a:pPr>
                <a:defRPr/>
              </a:pPr>
              <a:t>‹#›</a:t>
            </a:fld>
            <a:endParaRPr lang="en-US" altLang="zh-TW"/>
          </a:p>
        </p:txBody>
      </p:sp>
    </p:spTree>
    <p:extLst>
      <p:ext uri="{BB962C8B-B14F-4D97-AF65-F5344CB8AC3E}">
        <p14:creationId xmlns:p14="http://schemas.microsoft.com/office/powerpoint/2010/main" val="378219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27088" y="2060575"/>
            <a:ext cx="3744912"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24400" y="2060575"/>
            <a:ext cx="37465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5921AF6-BD7E-456F-A499-5CCCAA587382}" type="slidenum">
              <a:rPr lang="en-US" altLang="zh-TW"/>
              <a:pPr>
                <a:defRPr/>
              </a:pPr>
              <a:t>‹#›</a:t>
            </a:fld>
            <a:endParaRPr lang="en-US" altLang="zh-TW"/>
          </a:p>
        </p:txBody>
      </p:sp>
    </p:spTree>
    <p:extLst>
      <p:ext uri="{BB962C8B-B14F-4D97-AF65-F5344CB8AC3E}">
        <p14:creationId xmlns:p14="http://schemas.microsoft.com/office/powerpoint/2010/main" val="4004438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07BE312D-3BB2-48A9-A282-5563DCEFE4C2}" type="slidenum">
              <a:rPr lang="en-US" altLang="zh-TW"/>
              <a:pPr>
                <a:defRPr/>
              </a:pPr>
              <a:t>‹#›</a:t>
            </a:fld>
            <a:endParaRPr lang="en-US" altLang="zh-TW"/>
          </a:p>
        </p:txBody>
      </p:sp>
    </p:spTree>
    <p:extLst>
      <p:ext uri="{BB962C8B-B14F-4D97-AF65-F5344CB8AC3E}">
        <p14:creationId xmlns:p14="http://schemas.microsoft.com/office/powerpoint/2010/main" val="341962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34857AFB-29DA-4AD4-BF32-E163DB890F0C}" type="slidenum">
              <a:rPr lang="en-US" altLang="zh-TW"/>
              <a:pPr>
                <a:defRPr/>
              </a:pPr>
              <a:t>‹#›</a:t>
            </a:fld>
            <a:endParaRPr lang="en-US" altLang="zh-TW"/>
          </a:p>
        </p:txBody>
      </p:sp>
    </p:spTree>
    <p:extLst>
      <p:ext uri="{BB962C8B-B14F-4D97-AF65-F5344CB8AC3E}">
        <p14:creationId xmlns:p14="http://schemas.microsoft.com/office/powerpoint/2010/main" val="175742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F5ED1D67-6F16-47DB-BB0C-8F7DCD7B0449}" type="slidenum">
              <a:rPr lang="en-US" altLang="zh-TW"/>
              <a:pPr>
                <a:defRPr/>
              </a:pPr>
              <a:t>‹#›</a:t>
            </a:fld>
            <a:endParaRPr lang="en-US" altLang="zh-TW"/>
          </a:p>
        </p:txBody>
      </p:sp>
    </p:spTree>
    <p:extLst>
      <p:ext uri="{BB962C8B-B14F-4D97-AF65-F5344CB8AC3E}">
        <p14:creationId xmlns:p14="http://schemas.microsoft.com/office/powerpoint/2010/main" val="257177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56C6585-EACC-439B-881E-0F46728BA74F}" type="datetime1">
              <a:rPr lang="zh-TW" altLang="en-US" smtClean="0"/>
              <a:t>2019/1/29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2691548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12F0D6A-B87C-427E-938E-4BF996A0D7F9}" type="slidenum">
              <a:rPr lang="en-US" altLang="zh-TW"/>
              <a:pPr>
                <a:defRPr/>
              </a:pPr>
              <a:t>‹#›</a:t>
            </a:fld>
            <a:endParaRPr lang="en-US" altLang="zh-TW"/>
          </a:p>
        </p:txBody>
      </p:sp>
    </p:spTree>
    <p:extLst>
      <p:ext uri="{BB962C8B-B14F-4D97-AF65-F5344CB8AC3E}">
        <p14:creationId xmlns:p14="http://schemas.microsoft.com/office/powerpoint/2010/main" val="3017995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46C79C5-B135-4C0E-8100-AC53E4E29041}" type="slidenum">
              <a:rPr lang="en-US" altLang="zh-TW"/>
              <a:pPr>
                <a:defRPr/>
              </a:pPr>
              <a:t>‹#›</a:t>
            </a:fld>
            <a:endParaRPr lang="en-US" altLang="zh-TW"/>
          </a:p>
        </p:txBody>
      </p:sp>
    </p:spTree>
    <p:extLst>
      <p:ext uri="{BB962C8B-B14F-4D97-AF65-F5344CB8AC3E}">
        <p14:creationId xmlns:p14="http://schemas.microsoft.com/office/powerpoint/2010/main" val="107869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B45A5C6-4B44-4149-B80B-F7E4AE8F2B5B}" type="slidenum">
              <a:rPr lang="en-US" altLang="zh-TW"/>
              <a:pPr>
                <a:defRPr/>
              </a:pPr>
              <a:t>‹#›</a:t>
            </a:fld>
            <a:endParaRPr lang="en-US" altLang="zh-TW"/>
          </a:p>
        </p:txBody>
      </p:sp>
    </p:spTree>
    <p:extLst>
      <p:ext uri="{BB962C8B-B14F-4D97-AF65-F5344CB8AC3E}">
        <p14:creationId xmlns:p14="http://schemas.microsoft.com/office/powerpoint/2010/main" val="2413317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8"/>
            <a:ext cx="2286000" cy="617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74638"/>
            <a:ext cx="6705600" cy="617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02EA64A-D8DD-4578-AD76-336502E1B1A7}" type="slidenum">
              <a:rPr lang="en-US" altLang="zh-TW"/>
              <a:pPr>
                <a:defRPr/>
              </a:pPr>
              <a:t>‹#›</a:t>
            </a:fld>
            <a:endParaRPr lang="en-US" altLang="zh-TW"/>
          </a:p>
        </p:txBody>
      </p:sp>
    </p:spTree>
    <p:extLst>
      <p:ext uri="{BB962C8B-B14F-4D97-AF65-F5344CB8AC3E}">
        <p14:creationId xmlns:p14="http://schemas.microsoft.com/office/powerpoint/2010/main" val="1601140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38237"/>
          </a:xfrm>
        </p:spPr>
        <p:txBody>
          <a:bodyPr/>
          <a:lstStyle/>
          <a:p>
            <a:r>
              <a:rPr lang="zh-TW" altLang="en-US"/>
              <a:t>按一下以編輯母片標題樣式</a:t>
            </a:r>
          </a:p>
        </p:txBody>
      </p:sp>
      <p:sp>
        <p:nvSpPr>
          <p:cNvPr id="3" name="文字版面配置區 2"/>
          <p:cNvSpPr>
            <a:spLocks noGrp="1"/>
          </p:cNvSpPr>
          <p:nvPr>
            <p:ph type="body" sz="half" idx="1"/>
          </p:nvPr>
        </p:nvSpPr>
        <p:spPr>
          <a:xfrm>
            <a:off x="827088" y="2060575"/>
            <a:ext cx="3744912" cy="43926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24400" y="2060575"/>
            <a:ext cx="3746500" cy="43926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96330B56-4656-4D55-A97B-CD7631DAA2F5}" type="slidenum">
              <a:rPr lang="en-US" altLang="zh-TW"/>
              <a:pPr>
                <a:defRPr/>
              </a:pPr>
              <a:t>‹#›</a:t>
            </a:fld>
            <a:endParaRPr lang="en-US" altLang="zh-TW"/>
          </a:p>
        </p:txBody>
      </p:sp>
    </p:spTree>
    <p:extLst>
      <p:ext uri="{BB962C8B-B14F-4D97-AF65-F5344CB8AC3E}">
        <p14:creationId xmlns:p14="http://schemas.microsoft.com/office/powerpoint/2010/main" val="1013693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38237"/>
          </a:xfrm>
        </p:spPr>
        <p:txBody>
          <a:bodyPr/>
          <a:lstStyle/>
          <a:p>
            <a:r>
              <a:rPr lang="zh-TW" altLang="en-US"/>
              <a:t>按一下以編輯母片標題樣式</a:t>
            </a:r>
          </a:p>
        </p:txBody>
      </p:sp>
      <p:sp>
        <p:nvSpPr>
          <p:cNvPr id="3" name="表格版面配置區 2"/>
          <p:cNvSpPr>
            <a:spLocks noGrp="1"/>
          </p:cNvSpPr>
          <p:nvPr>
            <p:ph type="tbl" idx="1"/>
          </p:nvPr>
        </p:nvSpPr>
        <p:spPr>
          <a:xfrm>
            <a:off x="827088" y="2060575"/>
            <a:ext cx="7643812" cy="439261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C59F8C1-B6A9-4DBF-ACAB-2806F896E228}" type="slidenum">
              <a:rPr lang="en-US" altLang="zh-TW"/>
              <a:pPr>
                <a:defRPr/>
              </a:pPr>
              <a:t>‹#›</a:t>
            </a:fld>
            <a:endParaRPr lang="en-US" altLang="zh-TW"/>
          </a:p>
        </p:txBody>
      </p:sp>
    </p:spTree>
    <p:extLst>
      <p:ext uri="{BB962C8B-B14F-4D97-AF65-F5344CB8AC3E}">
        <p14:creationId xmlns:p14="http://schemas.microsoft.com/office/powerpoint/2010/main" val="3897948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38237"/>
          </a:xfrm>
        </p:spPr>
        <p:txBody>
          <a:bodyPr/>
          <a:lstStyle/>
          <a:p>
            <a:r>
              <a:rPr lang="zh-TW" altLang="en-US"/>
              <a:t>按一下以編輯母片標題樣式</a:t>
            </a:r>
          </a:p>
        </p:txBody>
      </p:sp>
      <p:sp>
        <p:nvSpPr>
          <p:cNvPr id="3" name="內容版面配置區 2"/>
          <p:cNvSpPr>
            <a:spLocks noGrp="1"/>
          </p:cNvSpPr>
          <p:nvPr>
            <p:ph sz="half" idx="1"/>
          </p:nvPr>
        </p:nvSpPr>
        <p:spPr>
          <a:xfrm>
            <a:off x="827088" y="2060575"/>
            <a:ext cx="3744912" cy="43926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724400" y="2060575"/>
            <a:ext cx="3746500" cy="21193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724400" y="4332288"/>
            <a:ext cx="3746500" cy="2120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D4DAF6D0-C5BF-450E-93A5-B06F5CA494CF}" type="slidenum">
              <a:rPr lang="en-US" altLang="zh-TW"/>
              <a:pPr>
                <a:defRPr/>
              </a:pPr>
              <a:t>‹#›</a:t>
            </a:fld>
            <a:endParaRPr lang="en-US" altLang="zh-TW"/>
          </a:p>
        </p:txBody>
      </p:sp>
    </p:spTree>
    <p:extLst>
      <p:ext uri="{BB962C8B-B14F-4D97-AF65-F5344CB8AC3E}">
        <p14:creationId xmlns:p14="http://schemas.microsoft.com/office/powerpoint/2010/main" val="163510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0" y="274638"/>
            <a:ext cx="9144000" cy="6178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B072AFE0-06CF-46C5-8213-000516E258A9}" type="slidenum">
              <a:rPr lang="en-US" altLang="zh-TW"/>
              <a:pPr>
                <a:defRPr/>
              </a:pPr>
              <a:t>‹#›</a:t>
            </a:fld>
            <a:endParaRPr lang="en-US" altLang="zh-TW"/>
          </a:p>
        </p:txBody>
      </p:sp>
    </p:spTree>
    <p:extLst>
      <p:ext uri="{BB962C8B-B14F-4D97-AF65-F5344CB8AC3E}">
        <p14:creationId xmlns:p14="http://schemas.microsoft.com/office/powerpoint/2010/main" val="1242444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0" y="274638"/>
            <a:ext cx="9144000" cy="1138237"/>
          </a:xfrm>
        </p:spPr>
        <p:txBody>
          <a:bodyPr/>
          <a:lstStyle/>
          <a:p>
            <a:r>
              <a:rPr lang="zh-TW" altLang="en-US"/>
              <a:t>按一下以編輯母片標題樣式</a:t>
            </a:r>
          </a:p>
        </p:txBody>
      </p:sp>
      <p:sp>
        <p:nvSpPr>
          <p:cNvPr id="3" name="內容版面配置區 2"/>
          <p:cNvSpPr>
            <a:spLocks noGrp="1"/>
          </p:cNvSpPr>
          <p:nvPr>
            <p:ph sz="quarter" idx="1"/>
          </p:nvPr>
        </p:nvSpPr>
        <p:spPr>
          <a:xfrm>
            <a:off x="827088" y="2060575"/>
            <a:ext cx="3744912" cy="21193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724400" y="2060575"/>
            <a:ext cx="3746500" cy="21193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827088" y="4332288"/>
            <a:ext cx="3744912" cy="2120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724400" y="4332288"/>
            <a:ext cx="3746500" cy="2120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F393F049-CD97-46B1-A759-121A4860A657}" type="slidenum">
              <a:rPr lang="en-US" altLang="zh-TW"/>
              <a:pPr>
                <a:defRPr/>
              </a:pPr>
              <a:t>‹#›</a:t>
            </a:fld>
            <a:endParaRPr lang="en-US" altLang="zh-TW"/>
          </a:p>
        </p:txBody>
      </p:sp>
    </p:spTree>
    <p:extLst>
      <p:ext uri="{BB962C8B-B14F-4D97-AF65-F5344CB8AC3E}">
        <p14:creationId xmlns:p14="http://schemas.microsoft.com/office/powerpoint/2010/main" val="779230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53687D42-1C73-4DE0-8092-4376FFE73C1B}" type="slidenum">
              <a:rPr lang="zh-TW" altLang="en-US"/>
              <a:pPr>
                <a:defRPr/>
              </a:pPr>
              <a:t>‹#›</a:t>
            </a:fld>
            <a:endParaRPr lang="zh-TW" altLang="en-US"/>
          </a:p>
        </p:txBody>
      </p:sp>
    </p:spTree>
    <p:extLst>
      <p:ext uri="{BB962C8B-B14F-4D97-AF65-F5344CB8AC3E}">
        <p14:creationId xmlns:p14="http://schemas.microsoft.com/office/powerpoint/2010/main" val="77086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2271010-30CC-41ED-88A6-C88621164339}" type="datetime1">
              <a:rPr lang="zh-TW" altLang="en-US" smtClean="0"/>
              <a:t>2019/1/29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304626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2F63599C-7C2D-4DA8-BC60-B4A7690C77BB}" type="slidenum">
              <a:rPr lang="zh-TW" altLang="en-US"/>
              <a:pPr>
                <a:defRPr/>
              </a:pPr>
              <a:t>‹#›</a:t>
            </a:fld>
            <a:endParaRPr lang="zh-TW" altLang="en-US"/>
          </a:p>
        </p:txBody>
      </p:sp>
    </p:spTree>
    <p:extLst>
      <p:ext uri="{BB962C8B-B14F-4D97-AF65-F5344CB8AC3E}">
        <p14:creationId xmlns:p14="http://schemas.microsoft.com/office/powerpoint/2010/main" val="2931673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C1D0691A-2C6B-4AAE-9290-354FA2B7F18F}"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1754644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DDC43E19-C1D1-46A7-B344-413C5DAD0653}"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921191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9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708CBA5A-BD1D-4278-9AF2-D3382BE20CA2}"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873753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1F23E6CD-4505-4339-BA22-9B5D8CD1D2CA}"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2848742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A78825F2-D5F0-47FA-B5E7-53A58D559206}"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1399997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7F81AA60-FA82-4BAE-8928-461935049C23}"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2218033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3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CB58BF82-921B-4EC3-8487-EE1A1917D97C}"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2763155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152180F6-663B-4F32-AFDB-53C695F0DD2C}"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2916563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5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DD57B9C5-DF5D-47B6-BB93-0DDA67D6A3BC}"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341915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5F72137-6A56-44CC-B1E2-A1E16F76676A}" type="datetime1">
              <a:rPr lang="zh-TW" altLang="en-US" smtClean="0"/>
              <a:t>2019/1/29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2096115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6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DFFD5481-F2E4-4844-93AB-F2346C56FB81}"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1504737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732588" y="6381750"/>
            <a:ext cx="2133600" cy="365125"/>
          </a:xfrm>
        </p:spPr>
        <p:txBody>
          <a:bodyPr/>
          <a:lstStyle>
            <a:lvl1pPr>
              <a:defRPr sz="1000">
                <a:solidFill>
                  <a:srgbClr val="000000"/>
                </a:solidFill>
              </a:defRPr>
            </a:lvl1pPr>
          </a:lstStyle>
          <a:p>
            <a:pPr>
              <a:defRPr/>
            </a:pPr>
            <a:endParaRPr lang="en-US" altLang="zh-TW"/>
          </a:p>
          <a:p>
            <a:pPr>
              <a:defRPr/>
            </a:pPr>
            <a:endParaRPr lang="en-US" altLang="zh-TW"/>
          </a:p>
          <a:p>
            <a:pPr>
              <a:defRPr/>
            </a:pPr>
            <a:endParaRPr lang="en-US" altLang="zh-TW"/>
          </a:p>
          <a:p>
            <a:pPr>
              <a:defRPr/>
            </a:pPr>
            <a:r>
              <a:rPr lang="en-US" altLang="zh-TW"/>
              <a:t> </a:t>
            </a:r>
            <a:fld id="{AD92FD3B-B020-4230-99D4-2BE5A5786B3F}" type="slidenum">
              <a:rPr lang="en-US" altLang="zh-TW"/>
              <a:pPr>
                <a:defRPr/>
              </a:pPr>
              <a:t>‹#›</a:t>
            </a:fld>
            <a:endParaRPr lang="en-US" altLang="zh-TW"/>
          </a:p>
          <a:p>
            <a:pPr>
              <a:defRPr/>
            </a:pPr>
            <a:endParaRPr lang="en-US" altLang="zh-TW"/>
          </a:p>
        </p:txBody>
      </p:sp>
    </p:spTree>
    <p:extLst>
      <p:ext uri="{BB962C8B-B14F-4D97-AF65-F5344CB8AC3E}">
        <p14:creationId xmlns:p14="http://schemas.microsoft.com/office/powerpoint/2010/main" val="3267987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lang="zh-TW" altLang="en-US" sz="4000" b="1" dirty="0">
                <a:solidFill>
                  <a:srgbClr val="4A361E"/>
                </a:solidFill>
                <a:latin typeface="Arial" charset="0"/>
                <a:ea typeface="標楷體" panose="03000509000000000000" pitchFamily="65" charset="-120"/>
              </a:defRPr>
            </a:lvl1pPr>
          </a:lstStyle>
          <a:p>
            <a:pPr lvl="0"/>
            <a:r>
              <a:rPr lang="zh-TW" altLang="en-US" dirty="0"/>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marL="457200" indent="-457200">
              <a:buClr>
                <a:srgbClr val="B82837"/>
              </a:buClr>
              <a:buFont typeface="Wingdings" panose="05000000000000000000" pitchFamily="2" charset="2"/>
              <a:buChar char="n"/>
              <a:defRPr sz="2800">
                <a:ea typeface="標楷體" panose="03000509000000000000" pitchFamily="65" charset="-120"/>
              </a:defRPr>
            </a:lvl1pPr>
            <a:lvl2pPr>
              <a:defRPr sz="2400">
                <a:ea typeface="標楷體" panose="03000509000000000000" pitchFamily="65" charset="-120"/>
              </a:defRPr>
            </a:lvl2pPr>
            <a:lvl3pPr>
              <a:defRPr sz="2000">
                <a:ea typeface="標楷體" panose="03000509000000000000" pitchFamily="65" charset="-120"/>
              </a:defRPr>
            </a:lvl3pPr>
            <a:lvl4pPr>
              <a:defRPr sz="1800">
                <a:ea typeface="標楷體" panose="03000509000000000000" pitchFamily="65" charset="-120"/>
              </a:defRPr>
            </a:lvl4pPr>
            <a:lvl5pPr>
              <a:defRPr sz="1800">
                <a:ea typeface="標楷體" panose="03000509000000000000" pitchFamily="65"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solidFill>
                  <a:prstClr val="black">
                    <a:tint val="75000"/>
                  </a:prstClr>
                </a:solidFill>
              </a:defRPr>
            </a:lvl1pPr>
          </a:lstStyle>
          <a:p>
            <a:pPr>
              <a:defRPr/>
            </a:pPr>
            <a:endParaRPr lang="zh-TW" altLang="en-US"/>
          </a:p>
        </p:txBody>
      </p:sp>
      <p:sp>
        <p:nvSpPr>
          <p:cNvPr id="6" name="投影片編號版面配置區 6"/>
          <p:cNvSpPr>
            <a:spLocks noGrp="1"/>
          </p:cNvSpPr>
          <p:nvPr>
            <p:ph type="sldNum" sz="quarter" idx="12"/>
          </p:nvPr>
        </p:nvSpPr>
        <p:spPr/>
        <p:txBody>
          <a:bodyPr/>
          <a:lstStyle>
            <a:lvl1pPr>
              <a:defRPr/>
            </a:lvl1pPr>
          </a:lstStyle>
          <a:p>
            <a:pPr>
              <a:defRPr/>
            </a:pPr>
            <a:fld id="{839C1021-DA8D-4642-B546-5E4B39BD068A}" type="slidenum">
              <a:rPr lang="zh-TW" altLang="en-US"/>
              <a:pPr>
                <a:defRPr/>
              </a:pPr>
              <a:t>‹#›</a:t>
            </a:fld>
            <a:endParaRPr lang="zh-TW" altLang="en-US"/>
          </a:p>
        </p:txBody>
      </p:sp>
    </p:spTree>
    <p:extLst>
      <p:ext uri="{BB962C8B-B14F-4D97-AF65-F5344CB8AC3E}">
        <p14:creationId xmlns:p14="http://schemas.microsoft.com/office/powerpoint/2010/main" val="509038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a:xfrm>
            <a:off x="6831013" y="6448425"/>
            <a:ext cx="2133600" cy="365125"/>
          </a:xfrm>
        </p:spPr>
        <p:txBody>
          <a:bodyPr/>
          <a:lstStyle>
            <a:lvl1pPr>
              <a:defRPr/>
            </a:lvl1pPr>
          </a:lstStyle>
          <a:p>
            <a:pPr>
              <a:defRPr/>
            </a:pPr>
            <a:fld id="{12901080-C50A-46BE-B51D-BFA5F58DA24C}" type="slidenum">
              <a:rPr lang="zh-TW" altLang="en-US"/>
              <a:pPr>
                <a:defRPr/>
              </a:pPr>
              <a:t>‹#›</a:t>
            </a:fld>
            <a:endParaRPr lang="zh-TW" altLang="en-US"/>
          </a:p>
        </p:txBody>
      </p:sp>
    </p:spTree>
    <p:extLst>
      <p:ext uri="{BB962C8B-B14F-4D97-AF65-F5344CB8AC3E}">
        <p14:creationId xmlns:p14="http://schemas.microsoft.com/office/powerpoint/2010/main" val="3743510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2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41B70449-C0F5-4EC4-92BE-402E9F21AB0D}" type="slidenum">
              <a:rPr lang="zh-TW" altLang="en-US"/>
              <a:pPr>
                <a:defRPr/>
              </a:pPr>
              <a:t>‹#›</a:t>
            </a:fld>
            <a:endParaRPr lang="zh-TW" altLang="en-US"/>
          </a:p>
        </p:txBody>
      </p:sp>
    </p:spTree>
    <p:extLst>
      <p:ext uri="{BB962C8B-B14F-4D97-AF65-F5344CB8AC3E}">
        <p14:creationId xmlns:p14="http://schemas.microsoft.com/office/powerpoint/2010/main" val="3018994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36A374B3-BE99-4662-BAD0-AFA6D469C4B9}" type="slidenum">
              <a:rPr lang="zh-TW" altLang="en-US"/>
              <a:pPr>
                <a:defRPr/>
              </a:pPr>
              <a:t>‹#›</a:t>
            </a:fld>
            <a:endParaRPr lang="zh-TW" altLang="en-US"/>
          </a:p>
        </p:txBody>
      </p:sp>
    </p:spTree>
    <p:extLst>
      <p:ext uri="{BB962C8B-B14F-4D97-AF65-F5344CB8AC3E}">
        <p14:creationId xmlns:p14="http://schemas.microsoft.com/office/powerpoint/2010/main" val="1023946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lvl1pPr>
          </a:lstStyle>
          <a:p>
            <a:pPr>
              <a:defRPr/>
            </a:pPr>
            <a:endParaRPr lang="zh-TW" altLang="en-US"/>
          </a:p>
        </p:txBody>
      </p:sp>
      <p:sp>
        <p:nvSpPr>
          <p:cNvPr id="5" name="頁尾版面配置區 5"/>
          <p:cNvSpPr>
            <a:spLocks noGrp="1"/>
          </p:cNvSpPr>
          <p:nvPr>
            <p:ph type="ftr" sz="quarter" idx="11"/>
          </p:nvPr>
        </p:nvSpPr>
        <p:spPr/>
        <p:txBody>
          <a:bodyPr/>
          <a:lstStyle>
            <a:lvl1pPr algn="l">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31546332-9543-4089-A8C8-753598291471}" type="slidenum">
              <a:rPr lang="zh-TW" altLang="en-US"/>
              <a:pPr>
                <a:defRPr/>
              </a:pPr>
              <a:t>‹#›</a:t>
            </a:fld>
            <a:endParaRPr lang="zh-TW" altLang="en-US"/>
          </a:p>
        </p:txBody>
      </p:sp>
    </p:spTree>
    <p:extLst>
      <p:ext uri="{BB962C8B-B14F-4D97-AF65-F5344CB8AC3E}">
        <p14:creationId xmlns:p14="http://schemas.microsoft.com/office/powerpoint/2010/main" val="710372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2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C3BA23D4-328E-4BD4-8362-5D51C6131221}" type="slidenum">
              <a:rPr lang="zh-TW" altLang="en-US"/>
              <a:pPr>
                <a:defRPr/>
              </a:pPr>
              <a:t>‹#›</a:t>
            </a:fld>
            <a:endParaRPr lang="zh-TW" altLang="en-US"/>
          </a:p>
        </p:txBody>
      </p:sp>
    </p:spTree>
    <p:extLst>
      <p:ext uri="{BB962C8B-B14F-4D97-AF65-F5344CB8AC3E}">
        <p14:creationId xmlns:p14="http://schemas.microsoft.com/office/powerpoint/2010/main" val="135797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3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ea typeface="新細明體" pitchFamily="18" charset="-120"/>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55C2E4CE-06D4-4211-874E-92A068552385}" type="slidenum">
              <a:rPr lang="zh-TW" altLang="en-US"/>
              <a:pPr>
                <a:defRPr/>
              </a:pPr>
              <a:t>‹#›</a:t>
            </a:fld>
            <a:endParaRPr lang="zh-TW" altLang="en-US"/>
          </a:p>
        </p:txBody>
      </p:sp>
    </p:spTree>
    <p:extLst>
      <p:ext uri="{BB962C8B-B14F-4D97-AF65-F5344CB8AC3E}">
        <p14:creationId xmlns:p14="http://schemas.microsoft.com/office/powerpoint/2010/main" val="811981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lvl1pPr>
          </a:lstStyle>
          <a:p>
            <a:pPr>
              <a:defRPr/>
            </a:pPr>
            <a:endParaRPr lang="zh-TW" altLang="en-US"/>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28E2E690-6C51-48AD-8DD4-6E3C646EA2D5}" type="slidenum">
              <a:rPr lang="zh-TW" altLang="en-US"/>
              <a:pPr>
                <a:defRPr/>
              </a:pPr>
              <a:t>‹#›</a:t>
            </a:fld>
            <a:endParaRPr lang="zh-TW" altLang="en-US"/>
          </a:p>
        </p:txBody>
      </p:sp>
    </p:spTree>
    <p:extLst>
      <p:ext uri="{BB962C8B-B14F-4D97-AF65-F5344CB8AC3E}">
        <p14:creationId xmlns:p14="http://schemas.microsoft.com/office/powerpoint/2010/main" val="353519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C3C3772-8B8B-4755-8FAE-D35D1AE643C6}" type="datetime1">
              <a:rPr lang="zh-TW" altLang="en-US" smtClean="0"/>
              <a:t>2019/1/29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1191274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971600" y="1988840"/>
            <a:ext cx="72008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4"/>
          <p:cNvSpPr>
            <a:spLocks noGrp="1"/>
          </p:cNvSpPr>
          <p:nvPr>
            <p:ph type="dt" sz="half" idx="10"/>
          </p:nvPr>
        </p:nvSpPr>
        <p:spPr/>
        <p:txBody>
          <a:bodyPr/>
          <a:lstStyle>
            <a:lvl1pPr>
              <a:defRPr/>
            </a:lvl1pPr>
          </a:lstStyle>
          <a:p>
            <a:pPr>
              <a:defRPr/>
            </a:pPr>
            <a:r>
              <a:rPr lang="en-US" altLang="zh-TW"/>
              <a:t>2015/7/27</a:t>
            </a:r>
            <a:endParaRPr lang="zh-TW" altLang="en-US"/>
          </a:p>
        </p:txBody>
      </p:sp>
      <p:sp>
        <p:nvSpPr>
          <p:cNvPr id="5" name="頁尾版面配置區 5"/>
          <p:cNvSpPr>
            <a:spLocks noGrp="1"/>
          </p:cNvSpPr>
          <p:nvPr>
            <p:ph type="ftr" sz="quarter" idx="11"/>
          </p:nvPr>
        </p:nvSpPr>
        <p:spPr/>
        <p:txBody>
          <a:bodyPr/>
          <a:lstStyle>
            <a:lvl1pPr>
              <a:defRPr>
                <a:solidFill>
                  <a:prstClr val="black">
                    <a:tint val="75000"/>
                  </a:prstClr>
                </a:solidFill>
              </a:defRPr>
            </a:lvl1pPr>
          </a:lstStyle>
          <a:p>
            <a:pPr>
              <a:defRPr/>
            </a:pPr>
            <a:endParaRPr lang="zh-TW" altLang="en-US"/>
          </a:p>
        </p:txBody>
      </p:sp>
      <p:sp>
        <p:nvSpPr>
          <p:cNvPr id="6" name="投影片編號版面配置區 6"/>
          <p:cNvSpPr>
            <a:spLocks noGrp="1"/>
          </p:cNvSpPr>
          <p:nvPr>
            <p:ph type="sldNum" sz="quarter" idx="12"/>
          </p:nvPr>
        </p:nvSpPr>
        <p:spPr/>
        <p:txBody>
          <a:bodyPr/>
          <a:lstStyle>
            <a:lvl1pPr>
              <a:defRPr/>
            </a:lvl1pPr>
          </a:lstStyle>
          <a:p>
            <a:pPr>
              <a:defRPr/>
            </a:pPr>
            <a:fld id="{796920F0-6F8F-4C3E-9982-436726209303}" type="slidenum">
              <a:rPr lang="zh-TW" altLang="en-US"/>
              <a:pPr>
                <a:defRPr/>
              </a:pPr>
              <a:t>‹#›</a:t>
            </a:fld>
            <a:endParaRPr lang="zh-TW" altLang="en-US"/>
          </a:p>
        </p:txBody>
      </p:sp>
    </p:spTree>
    <p:extLst>
      <p:ext uri="{BB962C8B-B14F-4D97-AF65-F5344CB8AC3E}">
        <p14:creationId xmlns:p14="http://schemas.microsoft.com/office/powerpoint/2010/main" val="374405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8FC6CDF-8AA5-445C-A039-F66F5A3084E4}" type="datetime1">
              <a:rPr lang="zh-TW" altLang="en-US" smtClean="0"/>
              <a:t>2019/1/29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413702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CAB5D7D-D89E-4A05-85D8-C19935502CF5}" type="datetime1">
              <a:rPr lang="zh-TW" altLang="en-US" smtClean="0"/>
              <a:t>2019/1/29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406171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0F1640F-08C4-40D9-BBCF-3514BBA1E589}" type="datetime1">
              <a:rPr lang="zh-TW" altLang="en-US" smtClean="0"/>
              <a:t>2019/1/29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266362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2.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4.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72652-E0A7-4CCE-B472-DEEAE0435324}" type="datetime1">
              <a:rPr lang="zh-TW" altLang="en-US" smtClean="0"/>
              <a:t>2019/1/29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2AA78-C0A4-4C20-A059-B8A39F4391F9}" type="slidenum">
              <a:rPr lang="zh-TW" altLang="en-US" smtClean="0"/>
              <a:t>‹#›</a:t>
            </a:fld>
            <a:endParaRPr lang="zh-TW" altLang="en-US"/>
          </a:p>
        </p:txBody>
      </p:sp>
    </p:spTree>
    <p:extLst>
      <p:ext uri="{BB962C8B-B14F-4D97-AF65-F5344CB8AC3E}">
        <p14:creationId xmlns:p14="http://schemas.microsoft.com/office/powerpoint/2010/main" val="422671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753" r:id="rId14"/>
    <p:sldLayoutId id="2147483756" r:id="rId15"/>
    <p:sldLayoutId id="2147483766" r:id="rId16"/>
    <p:sldLayoutId id="2147483767" r:id="rId17"/>
    <p:sldLayoutId id="2147483768" r:id="rId18"/>
    <p:sldLayoutId id="2147483769" r:id="rId19"/>
    <p:sldLayoutId id="2147483770" r:id="rId20"/>
    <p:sldLayoutId id="2147483771" r:id="rId21"/>
    <p:sldLayoutId id="2147483772"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0" cstate="print"/>
          <a:srcRect/>
          <a:stretch>
            <a:fillRect/>
          </a:stretch>
        </a:blipFill>
        <a:effectLst/>
      </p:bgPr>
    </p:bg>
    <p:spTree>
      <p:nvGrpSpPr>
        <p:cNvPr id="1" name=""/>
        <p:cNvGrpSpPr/>
        <p:nvPr/>
      </p:nvGrpSpPr>
      <p:grpSpPr>
        <a:xfrm>
          <a:off x="0" y="0"/>
          <a:ext cx="0" cy="0"/>
          <a:chOff x="0" y="0"/>
          <a:chExt cx="0" cy="0"/>
        </a:xfrm>
      </p:grpSpPr>
      <p:sp>
        <p:nvSpPr>
          <p:cNvPr id="41986" name="文字版面配置區 2"/>
          <p:cNvSpPr>
            <a:spLocks noGrp="1"/>
          </p:cNvSpPr>
          <p:nvPr>
            <p:ph type="body" idx="1"/>
          </p:nvPr>
        </p:nvSpPr>
        <p:spPr bwMode="auto">
          <a:xfrm>
            <a:off x="827088" y="2060575"/>
            <a:ext cx="764381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新細明體" charset="-120"/>
              </a:defRPr>
            </a:lvl1pPr>
          </a:lstStyle>
          <a:p>
            <a:pPr fontAlgn="base">
              <a:spcBef>
                <a:spcPct val="0"/>
              </a:spcBef>
              <a:spcAft>
                <a:spcPct val="0"/>
              </a:spcAft>
              <a:defRPr/>
            </a:pPr>
            <a:endParaRPr lang="en-US" altLang="zh-TW"/>
          </a:p>
        </p:txBody>
      </p:sp>
      <p:sp>
        <p:nvSpPr>
          <p:cNvPr id="8"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新細明體" charset="-120"/>
              </a:defRPr>
            </a:lvl1pPr>
          </a:lstStyle>
          <a:p>
            <a:pPr fontAlgn="base">
              <a:spcBef>
                <a:spcPct val="0"/>
              </a:spcBef>
              <a:spcAft>
                <a:spcPct val="0"/>
              </a:spcAft>
              <a:defRPr/>
            </a:pPr>
            <a:endParaRPr lang="en-US" altLang="zh-TW"/>
          </a:p>
        </p:txBody>
      </p:sp>
      <p:sp>
        <p:nvSpPr>
          <p:cNvPr id="9" name="投影片編號版面配置區 5"/>
          <p:cNvSpPr>
            <a:spLocks noGrp="1"/>
          </p:cNvSpPr>
          <p:nvPr>
            <p:ph type="sldNum" sz="quarter" idx="4"/>
          </p:nvPr>
        </p:nvSpPr>
        <p:spPr>
          <a:xfrm>
            <a:off x="6911975" y="6597650"/>
            <a:ext cx="2133600" cy="241300"/>
          </a:xfrm>
          <a:prstGeom prst="rect">
            <a:avLst/>
          </a:prstGeom>
        </p:spPr>
        <p:txBody>
          <a:bodyPr vert="horz" wrap="square" lIns="91440" tIns="45720" rIns="91440" bIns="45720" numCol="1" anchor="ctr" anchorCtr="0" compatLnSpc="1">
            <a:prstTxWarp prst="textNoShape">
              <a:avLst/>
            </a:prstTxWarp>
          </a:bodyPr>
          <a:lstStyle>
            <a:lvl1pPr algn="r">
              <a:defRPr kumimoji="0" sz="1100" b="1">
                <a:solidFill>
                  <a:srgbClr val="898989"/>
                </a:solidFill>
                <a:latin typeface="Calibri" pitchFamily="34" charset="0"/>
                <a:ea typeface="新細明體" pitchFamily="18" charset="-120"/>
              </a:defRPr>
            </a:lvl1pPr>
          </a:lstStyle>
          <a:p>
            <a:pPr fontAlgn="base">
              <a:spcBef>
                <a:spcPct val="0"/>
              </a:spcBef>
              <a:spcAft>
                <a:spcPct val="0"/>
              </a:spcAft>
              <a:defRPr/>
            </a:pPr>
            <a:fld id="{487ACC83-7C53-4543-ADDF-355A8DC8F9F6}" type="slidenum">
              <a:rPr lang="en-US" altLang="zh-TW"/>
              <a:pPr fontAlgn="base">
                <a:spcBef>
                  <a:spcPct val="0"/>
                </a:spcBef>
                <a:spcAft>
                  <a:spcPct val="0"/>
                </a:spcAft>
                <a:defRPr/>
              </a:pPr>
              <a:t>‹#›</a:t>
            </a:fld>
            <a:endParaRPr lang="en-US" altLang="zh-TW"/>
          </a:p>
        </p:txBody>
      </p:sp>
      <p:sp>
        <p:nvSpPr>
          <p:cNvPr id="41990" name="Rectangle 6"/>
          <p:cNvSpPr>
            <a:spLocks noGrp="1" noChangeArrowheads="1"/>
          </p:cNvSpPr>
          <p:nvPr>
            <p:ph type="title"/>
          </p:nvPr>
        </p:nvSpPr>
        <p:spPr bwMode="auto">
          <a:xfrm>
            <a:off x="0" y="274638"/>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Tree>
    <p:extLst>
      <p:ext uri="{BB962C8B-B14F-4D97-AF65-F5344CB8AC3E}">
        <p14:creationId xmlns:p14="http://schemas.microsoft.com/office/powerpoint/2010/main" val="22711742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Lst>
  <p:hf hdr="0" ftr="0" dt="0"/>
  <p:txStyles>
    <p:titleStyle>
      <a:lvl1pPr algn="ctr" rtl="0" eaLnBrk="0" fontAlgn="base" hangingPunct="0">
        <a:spcBef>
          <a:spcPct val="0"/>
        </a:spcBef>
        <a:spcAft>
          <a:spcPct val="0"/>
        </a:spcAft>
        <a:defRPr kumimoji="1" sz="3700">
          <a:solidFill>
            <a:srgbClr val="4A361E"/>
          </a:solidFill>
          <a:latin typeface="+mj-lt"/>
          <a:ea typeface="+mj-ea"/>
          <a:cs typeface="+mj-cs"/>
        </a:defRPr>
      </a:lvl1pPr>
      <a:lvl2pPr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2pPr>
      <a:lvl3pPr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3pPr>
      <a:lvl4pPr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4pPr>
      <a:lvl5pPr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5pPr>
      <a:lvl6pPr marL="457200"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6pPr>
      <a:lvl7pPr marL="914400"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7pPr>
      <a:lvl8pPr marL="1371600"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8pPr>
      <a:lvl9pPr marL="1828800" algn="ctr" rtl="0" eaLnBrk="0" fontAlgn="base" hangingPunct="0">
        <a:spcBef>
          <a:spcPct val="0"/>
        </a:spcBef>
        <a:spcAft>
          <a:spcPct val="0"/>
        </a:spcAft>
        <a:defRPr kumimoji="1" sz="3700">
          <a:solidFill>
            <a:srgbClr val="4A361E"/>
          </a:solidFill>
          <a:latin typeface="Palatino Linotype" pitchFamily="18" charset="0"/>
          <a:ea typeface="標楷體" pitchFamily="65" charset="-120"/>
        </a:defRPr>
      </a:lvl9pPr>
    </p:titleStyle>
    <p:bodyStyle>
      <a:lvl1pPr marL="342900" indent="-342900" algn="l" rtl="0" eaLnBrk="0" fontAlgn="base" hangingPunct="0">
        <a:spcBef>
          <a:spcPct val="20000"/>
        </a:spcBef>
        <a:spcAft>
          <a:spcPct val="0"/>
        </a:spcAft>
        <a:buFont typeface="Arial" pitchFamily="34" charset="0"/>
        <a:buChar char="•"/>
        <a:defRPr kumimoji="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kumimoji="1">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kumimoji="1">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kumimoji="1">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kumimoji="1">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kumimoji="1">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kumimoji="1">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15.xml"/><Relationship Id="rId5" Type="http://schemas.microsoft.com/office/2007/relationships/hdphoto" Target="../media/hdphoto6.wdp"/><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hyperlink" Target="https://www.fhtrust.com.tw/i"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microsoft.com/office/2007/relationships/hdphoto" Target="../media/hdphoto8.wdp"/><Relationship Id="rId4" Type="http://schemas.openxmlformats.org/officeDocument/2006/relationships/image" Target="../media/image53.png"/><Relationship Id="rId9"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Desktop\圖庫\0207658bdf2bd3ab4aaeb6bfd94b222b.png"/>
          <p:cNvPicPr>
            <a:picLocks noChangeAspect="1" noChangeArrowheads="1"/>
          </p:cNvPicPr>
          <p:nvPr/>
        </p:nvPicPr>
        <p:blipFill rotWithShape="1">
          <a:blip r:embed="rId2">
            <a:extLst>
              <a:ext uri="{28A0092B-C50C-407E-A947-70E740481C1C}">
                <a14:useLocalDpi xmlns:a14="http://schemas.microsoft.com/office/drawing/2010/main" val="0"/>
              </a:ext>
            </a:extLst>
          </a:blip>
          <a:srcRect b="2136"/>
          <a:stretch/>
        </p:blipFill>
        <p:spPr bwMode="auto">
          <a:xfrm rot="10800000">
            <a:off x="-2" y="-171400"/>
            <a:ext cx="13500994" cy="8023378"/>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5"/>
          <p:cNvSpPr>
            <a:spLocks noGrp="1"/>
          </p:cNvSpPr>
          <p:nvPr>
            <p:ph type="title"/>
          </p:nvPr>
        </p:nvSpPr>
        <p:spPr>
          <a:xfrm>
            <a:off x="-3" y="2348880"/>
            <a:ext cx="4860035" cy="1362075"/>
          </a:xfrm>
          <a:solidFill>
            <a:srgbClr val="FFFFFF">
              <a:alpha val="90000"/>
            </a:srgbClr>
          </a:solidFill>
        </p:spPr>
        <p:txBody>
          <a:bodyPr anchor="ctr">
            <a:noAutofit/>
          </a:bodyPr>
          <a:lstStyle/>
          <a:p>
            <a:pPr algn="ctr"/>
            <a:r>
              <a:rPr lang="zh-TW" altLang="en-US" sz="4400" dirty="0">
                <a:latin typeface="Microsoft YaHei" panose="020B0503020204020204" pitchFamily="34" charset="-122"/>
                <a:ea typeface="Microsoft YaHei" panose="020B0503020204020204" pitchFamily="34" charset="-122"/>
              </a:rPr>
              <a:t>全球投資環境概覽</a:t>
            </a:r>
          </a:p>
        </p:txBody>
      </p:sp>
      <p:sp>
        <p:nvSpPr>
          <p:cNvPr id="7" name="文字版面配置區 6"/>
          <p:cNvSpPr>
            <a:spLocks noGrp="1"/>
          </p:cNvSpPr>
          <p:nvPr>
            <p:ph type="body" idx="1"/>
          </p:nvPr>
        </p:nvSpPr>
        <p:spPr>
          <a:xfrm>
            <a:off x="2627784" y="6093296"/>
            <a:ext cx="2160240" cy="720080"/>
          </a:xfrm>
        </p:spPr>
        <p:txBody>
          <a:bodyPr anchor="ctr">
            <a:normAutofit fontScale="92500" lnSpcReduction="10000"/>
          </a:bodyPr>
          <a:lstStyle/>
          <a:p>
            <a:r>
              <a:rPr lang="zh-TW" altLang="en-US" b="1" dirty="0">
                <a:solidFill>
                  <a:schemeClr val="tx1"/>
                </a:solidFill>
              </a:rPr>
              <a:t>復華投信 黃聖雯 </a:t>
            </a:r>
            <a:endParaRPr lang="en-US" altLang="zh-TW" b="1" dirty="0">
              <a:solidFill>
                <a:schemeClr val="tx1"/>
              </a:solidFill>
            </a:endParaRPr>
          </a:p>
          <a:p>
            <a:r>
              <a:rPr lang="en-US" altLang="zh-TW" b="1" dirty="0">
                <a:solidFill>
                  <a:schemeClr val="tx1"/>
                </a:solidFill>
              </a:rPr>
              <a:t>2019/1/30</a:t>
            </a:r>
            <a:endParaRPr lang="zh-TW" altLang="en-US" b="1" dirty="0">
              <a:solidFill>
                <a:schemeClr val="tx1"/>
              </a:solidFill>
            </a:endParaRPr>
          </a:p>
        </p:txBody>
      </p:sp>
    </p:spTree>
    <p:extLst>
      <p:ext uri="{BB962C8B-B14F-4D97-AF65-F5344CB8AC3E}">
        <p14:creationId xmlns:p14="http://schemas.microsoft.com/office/powerpoint/2010/main" val="323546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10</a:t>
            </a:fld>
            <a:endParaRPr lang="zh-TW" altLang="en-US"/>
          </a:p>
        </p:txBody>
      </p:sp>
      <p:sp>
        <p:nvSpPr>
          <p:cNvPr id="4" name="文字版面配置區 3"/>
          <p:cNvSpPr>
            <a:spLocks noGrp="1"/>
          </p:cNvSpPr>
          <p:nvPr>
            <p:ph type="body" sz="quarter" idx="13"/>
          </p:nvPr>
        </p:nvSpPr>
        <p:spPr/>
        <p:txBody>
          <a:bodyPr/>
          <a:lstStyle/>
          <a:p>
            <a:r>
              <a:rPr lang="zh-TW" altLang="en-US" dirty="0"/>
              <a:t>個股選擇：多重評價判斷個股未來方向</a:t>
            </a:r>
          </a:p>
          <a:p>
            <a:endParaRPr lang="zh-TW" altLang="en-US" dirty="0"/>
          </a:p>
        </p:txBody>
      </p:sp>
      <p:sp>
        <p:nvSpPr>
          <p:cNvPr id="5" name="文字版面配置區 4"/>
          <p:cNvSpPr>
            <a:spLocks noGrp="1"/>
          </p:cNvSpPr>
          <p:nvPr>
            <p:ph type="body" sz="quarter" idx="14"/>
          </p:nvPr>
        </p:nvSpPr>
        <p:spPr>
          <a:xfrm>
            <a:off x="539552" y="875184"/>
            <a:ext cx="8280920" cy="393576"/>
          </a:xfrm>
        </p:spPr>
        <p:txBody>
          <a:bodyPr/>
          <a:lstStyle/>
          <a:p>
            <a:r>
              <a:rPr lang="zh-TW" altLang="en-US" dirty="0"/>
              <a:t>選擇優質產業與公司，輔以評價、技術、籌碼面判斷進出點</a:t>
            </a:r>
          </a:p>
          <a:p>
            <a:endParaRPr lang="zh-TW" altLang="en-US" dirty="0"/>
          </a:p>
        </p:txBody>
      </p:sp>
      <p:sp>
        <p:nvSpPr>
          <p:cNvPr id="13" name="AutoShape 5"/>
          <p:cNvSpPr>
            <a:spLocks noChangeArrowheads="1"/>
          </p:cNvSpPr>
          <p:nvPr/>
        </p:nvSpPr>
        <p:spPr bwMode="auto">
          <a:xfrm>
            <a:off x="611188" y="2133600"/>
            <a:ext cx="1689100" cy="649288"/>
          </a:xfrm>
          <a:prstGeom prst="roundRect">
            <a:avLst>
              <a:gd name="adj" fmla="val 16667"/>
            </a:avLst>
          </a:prstGeom>
          <a:solidFill>
            <a:srgbClr val="C00000"/>
          </a:solidFill>
          <a:ln w="38100">
            <a:solidFill>
              <a:srgbClr val="B82837"/>
            </a:solidFill>
            <a:bevel/>
            <a:headEnd/>
            <a:tailEnd/>
          </a:ln>
          <a:effectLst/>
          <a:extLst/>
        </p:spPr>
        <p:txBody>
          <a:bodyPr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chemeClr val="bg1"/>
                </a:solidFill>
                <a:effectLst/>
                <a:uLnTx/>
                <a:uFillTx/>
                <a:latin typeface="Arial" charset="0"/>
                <a:ea typeface="微軟正黑體" pitchFamily="34" charset="-120"/>
              </a:rPr>
              <a:t>基本面</a:t>
            </a:r>
          </a:p>
        </p:txBody>
      </p:sp>
      <p:sp>
        <p:nvSpPr>
          <p:cNvPr id="14" name="Text Box 6"/>
          <p:cNvSpPr txBox="1">
            <a:spLocks noChangeArrowheads="1"/>
          </p:cNvSpPr>
          <p:nvPr/>
        </p:nvSpPr>
        <p:spPr bwMode="auto">
          <a:xfrm>
            <a:off x="2627313" y="1846263"/>
            <a:ext cx="63373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82563" indent="-182563"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lnSpc>
                <a:spcPct val="150000"/>
              </a:lnSpc>
              <a:spcBef>
                <a:spcPct val="0"/>
              </a:spcBef>
              <a:spcAft>
                <a:spcPct val="0"/>
              </a:spcAft>
              <a:buFont typeface="Arial" charset="0"/>
              <a:buChar char="•"/>
            </a:pPr>
            <a:r>
              <a:rPr lang="zh-TW" altLang="en-US" sz="1600" dirty="0">
                <a:solidFill>
                  <a:srgbClr val="000000"/>
                </a:solidFill>
                <a:latin typeface="微軟正黑體" pitchFamily="34" charset="-120"/>
                <a:ea typeface="微軟正黑體" pitchFamily="34" charset="-120"/>
              </a:rPr>
              <a:t>注重產業分析，尋找產業趨勢正向及具競爭力的企業</a:t>
            </a:r>
            <a:endParaRPr lang="en-US" altLang="zh-TW" sz="1600" dirty="0">
              <a:solidFill>
                <a:srgbClr val="000000"/>
              </a:solidFill>
              <a:latin typeface="微軟正黑體" pitchFamily="34" charset="-120"/>
              <a:ea typeface="微軟正黑體" pitchFamily="34" charset="-120"/>
            </a:endParaRPr>
          </a:p>
          <a:p>
            <a:pPr eaLnBrk="1" fontAlgn="base" hangingPunct="1">
              <a:lnSpc>
                <a:spcPct val="150000"/>
              </a:lnSpc>
              <a:spcBef>
                <a:spcPct val="0"/>
              </a:spcBef>
              <a:spcAft>
                <a:spcPct val="0"/>
              </a:spcAft>
              <a:buFont typeface="Arial" charset="0"/>
              <a:buChar char="•"/>
            </a:pPr>
            <a:r>
              <a:rPr lang="zh-TW" altLang="en-US" sz="1600" dirty="0">
                <a:solidFill>
                  <a:srgbClr val="000000"/>
                </a:solidFill>
                <a:latin typeface="微軟正黑體" pitchFamily="34" charset="-120"/>
                <a:ea typeface="微軟正黑體" pitchFamily="34" charset="-120"/>
              </a:rPr>
              <a:t>復華投信完整的海內外研究團隊，交叉比對全球產業動向</a:t>
            </a:r>
            <a:endParaRPr lang="en-US" altLang="zh-TW" sz="1600" dirty="0">
              <a:solidFill>
                <a:srgbClr val="000000"/>
              </a:solidFill>
              <a:latin typeface="微軟正黑體" pitchFamily="34" charset="-120"/>
              <a:ea typeface="微軟正黑體" pitchFamily="34" charset="-120"/>
            </a:endParaRPr>
          </a:p>
          <a:p>
            <a:pPr eaLnBrk="1" fontAlgn="base" hangingPunct="1">
              <a:lnSpc>
                <a:spcPct val="150000"/>
              </a:lnSpc>
              <a:spcBef>
                <a:spcPct val="0"/>
              </a:spcBef>
              <a:spcAft>
                <a:spcPct val="0"/>
              </a:spcAft>
              <a:buFont typeface="Arial" charset="0"/>
              <a:buChar char="•"/>
            </a:pPr>
            <a:r>
              <a:rPr lang="zh-TW" altLang="en-US" sz="1600" dirty="0">
                <a:solidFill>
                  <a:srgbClr val="000000"/>
                </a:solidFill>
                <a:latin typeface="微軟正黑體" pitchFamily="34" charset="-120"/>
                <a:ea typeface="微軟正黑體" pitchFamily="34" charset="-120"/>
              </a:rPr>
              <a:t>經理人對重點持股自建財務模型追蹤，並親自拜訪公司</a:t>
            </a:r>
          </a:p>
        </p:txBody>
      </p:sp>
      <p:sp>
        <p:nvSpPr>
          <p:cNvPr id="15" name="AutoShape 7"/>
          <p:cNvSpPr>
            <a:spLocks noChangeArrowheads="1"/>
          </p:cNvSpPr>
          <p:nvPr/>
        </p:nvSpPr>
        <p:spPr bwMode="auto">
          <a:xfrm>
            <a:off x="595313" y="3624263"/>
            <a:ext cx="1689100" cy="649287"/>
          </a:xfrm>
          <a:prstGeom prst="roundRect">
            <a:avLst>
              <a:gd name="adj" fmla="val 16667"/>
            </a:avLst>
          </a:prstGeom>
          <a:solidFill>
            <a:srgbClr val="C00000"/>
          </a:solidFill>
          <a:ln w="38100">
            <a:solidFill>
              <a:srgbClr val="B82837"/>
            </a:solidFill>
            <a:miter lim="800000"/>
            <a:headEnd/>
            <a:tailEnd/>
          </a:ln>
          <a:effectLst/>
          <a:extLst/>
        </p:spPr>
        <p:txBody>
          <a:bodyPr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chemeClr val="bg1"/>
                </a:solidFill>
                <a:effectLst/>
                <a:uLnTx/>
                <a:uFillTx/>
                <a:latin typeface="Arial" charset="0"/>
                <a:ea typeface="微軟正黑體" pitchFamily="34" charset="-120"/>
              </a:rPr>
              <a:t>評價面</a:t>
            </a:r>
          </a:p>
        </p:txBody>
      </p:sp>
      <p:sp>
        <p:nvSpPr>
          <p:cNvPr id="16" name="Text Box 8"/>
          <p:cNvSpPr txBox="1">
            <a:spLocks noChangeArrowheads="1"/>
          </p:cNvSpPr>
          <p:nvPr/>
        </p:nvSpPr>
        <p:spPr bwMode="auto">
          <a:xfrm>
            <a:off x="2611438" y="3479800"/>
            <a:ext cx="6353175"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82563" indent="-182563"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lnSpc>
                <a:spcPct val="150000"/>
              </a:lnSpc>
              <a:spcBef>
                <a:spcPct val="0"/>
              </a:spcBef>
              <a:spcAft>
                <a:spcPct val="0"/>
              </a:spcAft>
              <a:buFont typeface="Arial" charset="0"/>
              <a:buChar char="•"/>
            </a:pPr>
            <a:r>
              <a:rPr lang="zh-TW" altLang="en-US" sz="1600" dirty="0">
                <a:solidFill>
                  <a:srgbClr val="000000"/>
                </a:solidFill>
                <a:latin typeface="微軟正黑體" pitchFamily="34" charset="-120"/>
                <a:ea typeface="微軟正黑體" pitchFamily="34" charset="-120"/>
              </a:rPr>
              <a:t>買進時謹守評價，買到好價格，則成功的機率提升</a:t>
            </a:r>
          </a:p>
          <a:p>
            <a:pPr eaLnBrk="1" fontAlgn="base" hangingPunct="1">
              <a:lnSpc>
                <a:spcPct val="150000"/>
              </a:lnSpc>
              <a:spcBef>
                <a:spcPct val="0"/>
              </a:spcBef>
              <a:spcAft>
                <a:spcPct val="0"/>
              </a:spcAft>
              <a:buFont typeface="Arial" charset="0"/>
              <a:buChar char="•"/>
            </a:pPr>
            <a:r>
              <a:rPr lang="zh-TW" altLang="en-US" sz="1600" dirty="0">
                <a:solidFill>
                  <a:srgbClr val="000000"/>
                </a:solidFill>
                <a:latin typeface="微軟正黑體" pitchFamily="34" charset="-120"/>
                <a:ea typeface="微軟正黑體" pitchFamily="34" charset="-120"/>
              </a:rPr>
              <a:t>不同股票若有相同的預期報酬，選擇流動性較好、波動性較低者</a:t>
            </a:r>
          </a:p>
        </p:txBody>
      </p:sp>
      <p:sp>
        <p:nvSpPr>
          <p:cNvPr id="17" name="AutoShape 9"/>
          <p:cNvSpPr>
            <a:spLocks noChangeArrowheads="1"/>
          </p:cNvSpPr>
          <p:nvPr/>
        </p:nvSpPr>
        <p:spPr bwMode="auto">
          <a:xfrm>
            <a:off x="577850" y="5114925"/>
            <a:ext cx="1689100" cy="647700"/>
          </a:xfrm>
          <a:prstGeom prst="roundRect">
            <a:avLst>
              <a:gd name="adj" fmla="val 16667"/>
            </a:avLst>
          </a:prstGeom>
          <a:solidFill>
            <a:srgbClr val="C00000"/>
          </a:solidFill>
          <a:ln w="38100">
            <a:solidFill>
              <a:srgbClr val="B82837"/>
            </a:solidFill>
            <a:round/>
            <a:headEnd/>
            <a:tailEnd/>
          </a:ln>
          <a:effectLst/>
          <a:extLst/>
        </p:spPr>
        <p:txBody>
          <a:bodyPr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chemeClr val="bg1"/>
                </a:solidFill>
                <a:effectLst/>
                <a:uLnTx/>
                <a:uFillTx/>
                <a:latin typeface="Arial" charset="0"/>
                <a:ea typeface="微軟正黑體" pitchFamily="34" charset="-120"/>
              </a:rPr>
              <a:t>技術與籌碼面</a:t>
            </a:r>
          </a:p>
        </p:txBody>
      </p:sp>
      <p:sp>
        <p:nvSpPr>
          <p:cNvPr id="18" name="Text Box 10"/>
          <p:cNvSpPr txBox="1">
            <a:spLocks noChangeArrowheads="1"/>
          </p:cNvSpPr>
          <p:nvPr/>
        </p:nvSpPr>
        <p:spPr bwMode="auto">
          <a:xfrm>
            <a:off x="2593975" y="4970463"/>
            <a:ext cx="6297613"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82563" indent="-182563"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lnSpc>
                <a:spcPct val="150000"/>
              </a:lnSpc>
              <a:spcBef>
                <a:spcPct val="0"/>
              </a:spcBef>
              <a:spcAft>
                <a:spcPct val="0"/>
              </a:spcAft>
              <a:buFont typeface="Arial" charset="0"/>
              <a:buChar char="•"/>
            </a:pPr>
            <a:r>
              <a:rPr lang="zh-TW" altLang="en-US" sz="1600">
                <a:solidFill>
                  <a:srgbClr val="000000"/>
                </a:solidFill>
                <a:latin typeface="微軟正黑體" pitchFamily="34" charset="-120"/>
                <a:ea typeface="微軟正黑體" pitchFamily="34" charset="-120"/>
              </a:rPr>
              <a:t>技術面轉差時，遵守紀律賣出部分持股</a:t>
            </a:r>
          </a:p>
          <a:p>
            <a:pPr eaLnBrk="1" fontAlgn="base" hangingPunct="1">
              <a:lnSpc>
                <a:spcPct val="150000"/>
              </a:lnSpc>
              <a:spcBef>
                <a:spcPct val="0"/>
              </a:spcBef>
              <a:spcAft>
                <a:spcPct val="0"/>
              </a:spcAft>
              <a:buFont typeface="Arial" charset="0"/>
              <a:buChar char="•"/>
            </a:pPr>
            <a:r>
              <a:rPr lang="zh-TW" altLang="en-US" sz="1600">
                <a:solidFill>
                  <a:srgbClr val="000000"/>
                </a:solidFill>
                <a:latin typeface="微軟正黑體" pitchFamily="34" charset="-120"/>
                <a:ea typeface="微軟正黑體" pitchFamily="34" charset="-120"/>
              </a:rPr>
              <a:t>留意籌碼面變化，是否有大股東開始出脫股票</a:t>
            </a:r>
          </a:p>
        </p:txBody>
      </p:sp>
      <p:sp>
        <p:nvSpPr>
          <p:cNvPr id="19" name="Text Box 12"/>
          <p:cNvSpPr txBox="1">
            <a:spLocks noChangeArrowheads="1"/>
          </p:cNvSpPr>
          <p:nvPr/>
        </p:nvSpPr>
        <p:spPr bwMode="auto">
          <a:xfrm>
            <a:off x="-3385" y="6400351"/>
            <a:ext cx="4339650" cy="276999"/>
          </a:xfrm>
          <a:prstGeom prst="rect">
            <a:avLst/>
          </a:prstGeom>
          <a:noFill/>
          <a:ln w="9525">
            <a:noFill/>
            <a:miter lim="800000"/>
            <a:headEnd/>
            <a:tailEnd/>
          </a:ln>
        </p:spPr>
        <p:txBody>
          <a:bodyPr wrap="none">
            <a:spAutoFit/>
          </a:bodyPr>
          <a:lstStyle/>
          <a:p>
            <a:pPr defTabSz="457200"/>
            <a:r>
              <a:rPr lang="zh-TW" altLang="en-US" sz="1200" b="1" dirty="0">
                <a:solidFill>
                  <a:srgbClr val="262627"/>
                </a:solidFill>
                <a:latin typeface="微軟正黑體" panose="020B0604030504040204" pitchFamily="34" charset="-120"/>
              </a:rPr>
              <a:t>此為預計之資產配置目標，實際配置將視當時投資環境調整。</a:t>
            </a:r>
          </a:p>
        </p:txBody>
      </p:sp>
    </p:spTree>
    <p:extLst>
      <p:ext uri="{BB962C8B-B14F-4D97-AF65-F5344CB8AC3E}">
        <p14:creationId xmlns:p14="http://schemas.microsoft.com/office/powerpoint/2010/main" val="411472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600200"/>
            <a:ext cx="8496944" cy="4525963"/>
          </a:xfrm>
        </p:spPr>
        <p:txBody>
          <a:bodyPr>
            <a:noAutofit/>
          </a:bodyPr>
          <a:lstStyle/>
          <a:p>
            <a:pPr marL="285750" lvl="0" indent="-285750">
              <a:buClr>
                <a:srgbClr val="C00000"/>
              </a:buClr>
              <a:buFont typeface="Wingdings" panose="05000000000000000000" pitchFamily="2" charset="2"/>
              <a:buChar char="n"/>
            </a:pPr>
            <a:r>
              <a:rPr lang="en-US" altLang="zh-TW" sz="1800" b="1" dirty="0">
                <a:latin typeface="微軟正黑體" panose="020B0604030504040204" pitchFamily="34" charset="-120"/>
                <a:ea typeface="微軟正黑體" panose="020B0604030504040204" pitchFamily="34" charset="-120"/>
              </a:rPr>
              <a:t>2019</a:t>
            </a:r>
            <a:r>
              <a:rPr lang="zh-TW" altLang="en-US" sz="1800" b="1" dirty="0">
                <a:latin typeface="微軟正黑體" panose="020B0604030504040204" pitchFamily="34" charset="-120"/>
                <a:ea typeface="微軟正黑體" panose="020B0604030504040204" pitchFamily="34" charset="-120"/>
              </a:rPr>
              <a:t>年市場展望 </a:t>
            </a:r>
            <a:endParaRPr lang="zh-TW" altLang="en-US" sz="1800" dirty="0">
              <a:latin typeface="微軟正黑體" panose="020B0604030504040204" pitchFamily="34" charset="-120"/>
              <a:ea typeface="微軟正黑體" panose="020B0604030504040204" pitchFamily="34" charset="-120"/>
            </a:endParaRPr>
          </a:p>
          <a:p>
            <a:pPr marL="642938" lvl="0" indent="-285750">
              <a:buFont typeface="微軟正黑體" panose="020B0604030504040204" pitchFamily="34" charset="-120"/>
              <a:buChar char="­"/>
            </a:pPr>
            <a:r>
              <a:rPr lang="zh-TW" altLang="en-US" sz="1800" dirty="0">
                <a:latin typeface="微軟正黑體" panose="020B0604030504040204" pitchFamily="34" charset="-120"/>
                <a:ea typeface="微軟正黑體" panose="020B0604030504040204" pitchFamily="34" charset="-120"/>
              </a:rPr>
              <a:t>因中美貿易戰及全球景氣動能轉弱，市場對</a:t>
            </a:r>
            <a:r>
              <a:rPr lang="en-US" altLang="zh-TW" sz="1800" dirty="0">
                <a:latin typeface="微軟正黑體" panose="020B0604030504040204" pitchFamily="34" charset="-120"/>
                <a:ea typeface="微軟正黑體" panose="020B0604030504040204" pitchFamily="34" charset="-120"/>
              </a:rPr>
              <a:t>2019</a:t>
            </a:r>
            <a:r>
              <a:rPr lang="zh-TW" altLang="en-US" sz="1800" dirty="0">
                <a:latin typeface="微軟正黑體" panose="020B0604030504040204" pitchFamily="34" charset="-120"/>
                <a:ea typeface="微軟正黑體" panose="020B0604030504040204" pitchFamily="34" charset="-120"/>
              </a:rPr>
              <a:t>年企業獲利展望轉趨保守。</a:t>
            </a:r>
            <a:endParaRPr lang="en-US" altLang="zh-TW" sz="1800" dirty="0">
              <a:latin typeface="微軟正黑體" panose="020B0604030504040204" pitchFamily="34" charset="-120"/>
              <a:ea typeface="微軟正黑體" panose="020B0604030504040204" pitchFamily="34" charset="-120"/>
            </a:endParaRPr>
          </a:p>
          <a:p>
            <a:pPr marL="642938" lvl="0" indent="-285750">
              <a:buFont typeface="微軟正黑體" panose="020B0604030504040204" pitchFamily="34" charset="-120"/>
              <a:buChar char="­"/>
            </a:pPr>
            <a:r>
              <a:rPr lang="en-US" altLang="zh-TW" sz="1800" dirty="0">
                <a:latin typeface="微軟正黑體" panose="020B0604030504040204" pitchFamily="34" charset="-120"/>
                <a:ea typeface="微軟正黑體" panose="020B0604030504040204" pitchFamily="34" charset="-120"/>
              </a:rPr>
              <a:t>2019</a:t>
            </a:r>
            <a:r>
              <a:rPr lang="zh-TW" altLang="en-US" sz="1800" dirty="0">
                <a:latin typeface="微軟正黑體" panose="020B0604030504040204" pitchFamily="34" charset="-120"/>
                <a:ea typeface="微軟正黑體" panose="020B0604030504040204" pitchFamily="34" charset="-120"/>
              </a:rPr>
              <a:t>年台股企業獲利成長動能較</a:t>
            </a:r>
            <a:r>
              <a:rPr lang="en-US" altLang="zh-TW" sz="1800" dirty="0">
                <a:latin typeface="微軟正黑體" panose="020B0604030504040204" pitchFamily="34" charset="-120"/>
                <a:ea typeface="微軟正黑體" panose="020B0604030504040204" pitchFamily="34" charset="-120"/>
              </a:rPr>
              <a:t>2018</a:t>
            </a:r>
            <a:r>
              <a:rPr lang="zh-TW" altLang="en-US" sz="1800" dirty="0">
                <a:latin typeface="微軟正黑體" panose="020B0604030504040204" pitchFamily="34" charset="-120"/>
                <a:ea typeface="微軟正黑體" panose="020B0604030504040204" pitchFamily="34" charset="-120"/>
              </a:rPr>
              <a:t>年弱，但操作方向較容易掌握。</a:t>
            </a:r>
          </a:p>
          <a:p>
            <a:pPr marL="285750" lvl="0" indent="-285750">
              <a:buClr>
                <a:srgbClr val="C00000"/>
              </a:buClr>
              <a:buFont typeface="Wingdings" panose="05000000000000000000" pitchFamily="2" charset="2"/>
              <a:buChar char="n"/>
            </a:pPr>
            <a:r>
              <a:rPr lang="zh-TW" altLang="en-US" sz="1800" b="1" dirty="0">
                <a:latin typeface="微軟正黑體" panose="020B0604030504040204" pitchFamily="34" charset="-120"/>
                <a:ea typeface="微軟正黑體" panose="020B0604030504040204" pitchFamily="34" charset="-120"/>
              </a:rPr>
              <a:t>上半年債券投資機會大</a:t>
            </a:r>
            <a:r>
              <a:rPr lang="zh-TW" altLang="en-US" sz="1800" b="1" u="sng" dirty="0">
                <a:latin typeface="微軟正黑體" panose="020B0604030504040204" pitchFamily="34" charset="-120"/>
                <a:ea typeface="微軟正黑體" panose="020B0604030504040204" pitchFamily="34" charset="-120"/>
              </a:rPr>
              <a:t> </a:t>
            </a:r>
          </a:p>
          <a:p>
            <a:pPr marL="642938" lvl="0" indent="-285750">
              <a:buFont typeface="微軟正黑體" panose="020B0604030504040204" pitchFamily="34" charset="-120"/>
              <a:buChar char="­"/>
            </a:pPr>
            <a:r>
              <a:rPr lang="zh-TW" altLang="en-US" sz="1800" dirty="0">
                <a:latin typeface="微軟正黑體" panose="020B0604030504040204" pitchFamily="34" charset="-120"/>
                <a:ea typeface="微軟正黑體" panose="020B0604030504040204" pitchFamily="34" charset="-120"/>
              </a:rPr>
              <a:t>近期油價回落將使美國通膨壓力下降，聯準會態度轉趨鴿派，升息或步入尾聲，預期債券殖利率進一步大幅攀升機率有限，且歷史經驗顯示投資級債及美國公債未曾連續兩年度下滑。</a:t>
            </a:r>
            <a:endParaRPr lang="en-US" altLang="zh-TW" sz="1800" dirty="0">
              <a:latin typeface="微軟正黑體" panose="020B0604030504040204" pitchFamily="34" charset="-120"/>
              <a:ea typeface="微軟正黑體" panose="020B0604030504040204" pitchFamily="34" charset="-120"/>
            </a:endParaRPr>
          </a:p>
          <a:p>
            <a:pPr marL="642938" lvl="0" indent="-285750">
              <a:buFont typeface="微軟正黑體" panose="020B0604030504040204" pitchFamily="34" charset="-120"/>
              <a:buChar char="­"/>
            </a:pPr>
            <a:r>
              <a:rPr lang="zh-TW" altLang="en-US" sz="1800" dirty="0">
                <a:latin typeface="微軟正黑體" panose="020B0604030504040204" pitchFamily="34" charset="-120"/>
                <a:ea typeface="微軟正黑體" panose="020B0604030504040204" pitchFamily="34" charset="-120"/>
              </a:rPr>
              <a:t>在今年以來投資級債及美國公債都呈現負報酬的前提下，</a:t>
            </a:r>
            <a:r>
              <a:rPr lang="en-US" altLang="zh-TW" sz="1800" dirty="0">
                <a:latin typeface="微軟正黑體" panose="020B0604030504040204" pitchFamily="34" charset="-120"/>
                <a:ea typeface="微軟正黑體" panose="020B0604030504040204" pitchFamily="34" charset="-120"/>
              </a:rPr>
              <a:t>2019</a:t>
            </a:r>
            <a:r>
              <a:rPr lang="zh-TW" altLang="en-US" sz="1800" dirty="0">
                <a:latin typeface="微軟正黑體" panose="020B0604030504040204" pitchFamily="34" charset="-120"/>
                <a:ea typeface="微軟正黑體" panose="020B0604030504040204" pitchFamily="34" charset="-120"/>
              </a:rPr>
              <a:t>年上半年帳戶將優先布局投資級債及美債。 </a:t>
            </a:r>
          </a:p>
          <a:p>
            <a:pPr marL="285750" lvl="0" indent="-285750">
              <a:buClr>
                <a:srgbClr val="C00000"/>
              </a:buClr>
              <a:buFont typeface="Wingdings" panose="05000000000000000000" pitchFamily="2" charset="2"/>
              <a:buChar char="n"/>
            </a:pPr>
            <a:r>
              <a:rPr lang="zh-TW" altLang="en-US" sz="1800" b="1" dirty="0">
                <a:latin typeface="微軟正黑體" panose="020B0604030504040204" pitchFamily="34" charset="-120"/>
                <a:ea typeface="微軟正黑體" panose="020B0604030504040204" pitchFamily="34" charset="-120"/>
              </a:rPr>
              <a:t>下半年台股以及全球股市投資機會多</a:t>
            </a:r>
            <a:r>
              <a:rPr lang="zh-TW" altLang="en-US" sz="1800" b="1" u="sng" dirty="0">
                <a:latin typeface="微軟正黑體" panose="020B0604030504040204" pitchFamily="34" charset="-120"/>
                <a:ea typeface="微軟正黑體" panose="020B0604030504040204" pitchFamily="34" charset="-120"/>
              </a:rPr>
              <a:t> </a:t>
            </a:r>
          </a:p>
          <a:p>
            <a:pPr marL="642938" lvl="0" indent="-285750">
              <a:buFont typeface="微軟正黑體" panose="020B0604030504040204" pitchFamily="34" charset="-120"/>
              <a:buChar char="­"/>
            </a:pPr>
            <a:r>
              <a:rPr lang="zh-TW" altLang="en-US" sz="1800" dirty="0">
                <a:latin typeface="微軟正黑體" panose="020B0604030504040204" pitchFamily="34" charset="-120"/>
                <a:ea typeface="微軟正黑體" panose="020B0604030504040204" pitchFamily="34" charset="-120"/>
              </a:rPr>
              <a:t>明年升息速度可能低於市場預期，將延長美國經濟擴張週期，加上美國經濟尚未出現衰退跡象，預估美股企業獲利明年仍有成長。 </a:t>
            </a:r>
            <a:endParaRPr lang="en-US" altLang="zh-TW" sz="1800" dirty="0">
              <a:latin typeface="微軟正黑體" panose="020B0604030504040204" pitchFamily="34" charset="-120"/>
              <a:ea typeface="微軟正黑體" panose="020B0604030504040204" pitchFamily="34" charset="-120"/>
            </a:endParaRPr>
          </a:p>
          <a:p>
            <a:pPr marL="642938" lvl="0" indent="-285750">
              <a:buFont typeface="微軟正黑體" panose="020B0604030504040204" pitchFamily="34" charset="-120"/>
              <a:buChar char="­"/>
            </a:pPr>
            <a:r>
              <a:rPr lang="zh-TW" altLang="en-US" sz="1800" dirty="0">
                <a:latin typeface="微軟正黑體" panose="020B0604030504040204" pitchFamily="34" charset="-120"/>
                <a:ea typeface="微軟正黑體" panose="020B0604030504040204" pitchFamily="34" charset="-120"/>
              </a:rPr>
              <a:t>歷來台股景氣衰退期間多在</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個月以內，即使現階段台股已經步入衰退週期，以今年</a:t>
            </a:r>
            <a:r>
              <a:rPr lang="en-US" altLang="zh-TW" sz="1800" dirty="0">
                <a:latin typeface="微軟正黑體" panose="020B0604030504040204" pitchFamily="34" charset="-120"/>
                <a:ea typeface="微軟正黑體" panose="020B0604030504040204" pitchFamily="34" charset="-120"/>
              </a:rPr>
              <a:t>7</a:t>
            </a:r>
            <a:r>
              <a:rPr lang="zh-TW" altLang="en-US" sz="1800" dirty="0">
                <a:latin typeface="微軟正黑體" panose="020B0604030504040204" pitchFamily="34" charset="-120"/>
                <a:ea typeface="微軟正黑體" panose="020B0604030504040204" pitchFamily="34" charset="-120"/>
              </a:rPr>
              <a:t>月台股開始轉弱推算，明年下半年台股轉強機率高。 </a:t>
            </a:r>
            <a:endParaRPr lang="en-US" altLang="zh-TW" sz="1800" dirty="0">
              <a:latin typeface="微軟正黑體" panose="020B0604030504040204" pitchFamily="34" charset="-120"/>
              <a:ea typeface="微軟正黑體" panose="020B0604030504040204" pitchFamily="34" charset="-120"/>
            </a:endParaRPr>
          </a:p>
          <a:p>
            <a:endParaRPr lang="zh-TW" altLang="en-US" sz="1800" dirty="0"/>
          </a:p>
        </p:txBody>
      </p:sp>
      <p:sp>
        <p:nvSpPr>
          <p:cNvPr id="3" name="投影片編號版面配置區 2"/>
          <p:cNvSpPr>
            <a:spLocks noGrp="1"/>
          </p:cNvSpPr>
          <p:nvPr>
            <p:ph type="sldNum" sz="quarter" idx="12"/>
          </p:nvPr>
        </p:nvSpPr>
        <p:spPr/>
        <p:txBody>
          <a:bodyPr/>
          <a:lstStyle/>
          <a:p>
            <a:fld id="{1722AA78-C0A4-4C20-A059-B8A39F4391F9}" type="slidenum">
              <a:rPr lang="zh-TW" altLang="en-US" smtClean="0"/>
              <a:t>11</a:t>
            </a:fld>
            <a:endParaRPr lang="zh-TW" altLang="en-US"/>
          </a:p>
        </p:txBody>
      </p:sp>
      <p:sp>
        <p:nvSpPr>
          <p:cNvPr id="4" name="文字版面配置區 3"/>
          <p:cNvSpPr>
            <a:spLocks noGrp="1"/>
          </p:cNvSpPr>
          <p:nvPr>
            <p:ph type="body" sz="quarter" idx="13"/>
          </p:nvPr>
        </p:nvSpPr>
        <p:spPr/>
        <p:txBody>
          <a:bodyPr/>
          <a:lstStyle/>
          <a:p>
            <a:r>
              <a:rPr lang="en-US" altLang="zh-TW" dirty="0"/>
              <a:t>2019</a:t>
            </a:r>
            <a:r>
              <a:rPr lang="zh-TW" altLang="en-US" dirty="0"/>
              <a:t>年市場展望結論</a:t>
            </a:r>
          </a:p>
        </p:txBody>
      </p:sp>
      <p:sp>
        <p:nvSpPr>
          <p:cNvPr id="5" name="文字版面配置區 4"/>
          <p:cNvSpPr>
            <a:spLocks noGrp="1"/>
          </p:cNvSpPr>
          <p:nvPr>
            <p:ph type="body" sz="quarter" idx="14"/>
          </p:nvPr>
        </p:nvSpPr>
        <p:spPr/>
        <p:txBody>
          <a:bodyPr/>
          <a:lstStyle/>
          <a:p>
            <a:r>
              <a:rPr lang="zh-TW" altLang="en-US" dirty="0"/>
              <a:t>上半年著重債券投資，下半年股票投資機會漸升</a:t>
            </a:r>
          </a:p>
          <a:p>
            <a:endParaRPr lang="zh-TW" altLang="en-US" dirty="0"/>
          </a:p>
        </p:txBody>
      </p:sp>
    </p:spTree>
    <p:extLst>
      <p:ext uri="{BB962C8B-B14F-4D97-AF65-F5344CB8AC3E}">
        <p14:creationId xmlns:p14="http://schemas.microsoft.com/office/powerpoint/2010/main" val="86575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2"/>
          <p:cNvSpPr>
            <a:spLocks/>
          </p:cNvSpPr>
          <p:nvPr/>
        </p:nvSpPr>
        <p:spPr bwMode="auto">
          <a:xfrm>
            <a:off x="124189" y="6458222"/>
            <a:ext cx="6553200" cy="253916"/>
          </a:xfrm>
          <a:prstGeom prst="rect">
            <a:avLst/>
          </a:prstGeom>
          <a:noFill/>
          <a:ln w="9525">
            <a:noFill/>
            <a:miter lim="800000"/>
            <a:headEnd/>
            <a:tailEnd/>
          </a:ln>
        </p:spPr>
        <p:txBody>
          <a:bodyPr>
            <a:spAutoFit/>
          </a:bodyPr>
          <a:lstStyle/>
          <a:p>
            <a:pPr fontAlgn="base">
              <a:spcAft>
                <a:spcPct val="0"/>
              </a:spcAft>
              <a:defRPr/>
            </a:pPr>
            <a:r>
              <a:rPr lang="zh-Hant" altLang="en-US" sz="1050" dirty="0">
                <a:solidFill>
                  <a:srgbClr val="000000"/>
                </a:solidFill>
                <a:latin typeface="微軟正黑體" panose="020B0604030504040204" pitchFamily="34" charset="-120"/>
                <a:ea typeface="微軟正黑體" panose="020B0604030504040204" pitchFamily="34" charset="-120"/>
              </a:rPr>
              <a:t>資料來源：</a:t>
            </a:r>
            <a:r>
              <a:rPr lang="nb-NO" altLang="zh-Hant" sz="1050" dirty="0">
                <a:solidFill>
                  <a:srgbClr val="000000"/>
                </a:solidFill>
                <a:latin typeface="微軟正黑體" panose="020B0604030504040204" pitchFamily="34" charset="-120"/>
                <a:ea typeface="微軟正黑體" panose="020B0604030504040204" pitchFamily="34" charset="-120"/>
              </a:rPr>
              <a:t>Bloomberg</a:t>
            </a:r>
            <a:r>
              <a:rPr lang="zh-TW" altLang="en-US" sz="1050" dirty="0">
                <a:solidFill>
                  <a:srgbClr val="000000"/>
                </a:solidFill>
                <a:latin typeface="微軟正黑體" panose="020B0604030504040204" pitchFamily="34" charset="-120"/>
              </a:rPr>
              <a:t>，</a:t>
            </a:r>
            <a:r>
              <a:rPr lang="en-US" altLang="zh-TW" sz="1050" dirty="0">
                <a:solidFill>
                  <a:srgbClr val="000000"/>
                </a:solidFill>
                <a:latin typeface="微軟正黑體" panose="020B0604030504040204" pitchFamily="34" charset="-120"/>
              </a:rPr>
              <a:t>2002/12/31</a:t>
            </a:r>
            <a:r>
              <a:rPr lang="nb-NO" altLang="zh-Hant" sz="1050" dirty="0">
                <a:solidFill>
                  <a:srgbClr val="000000"/>
                </a:solidFill>
                <a:latin typeface="微軟正黑體" panose="020B0604030504040204" pitchFamily="34" charset="-120"/>
                <a:ea typeface="微軟正黑體" panose="020B0604030504040204" pitchFamily="34" charset="-120"/>
              </a:rPr>
              <a:t>~2018/1</a:t>
            </a:r>
            <a:r>
              <a:rPr lang="en-US" altLang="zh-TW" sz="1050" dirty="0">
                <a:solidFill>
                  <a:srgbClr val="000000"/>
                </a:solidFill>
                <a:latin typeface="微軟正黑體" panose="020B0604030504040204" pitchFamily="34" charset="-120"/>
              </a:rPr>
              <a:t>2/31</a:t>
            </a:r>
            <a:r>
              <a:rPr lang="zh-TW" altLang="en-US" sz="1050" dirty="0">
                <a:solidFill>
                  <a:srgbClr val="000000"/>
                </a:solidFill>
                <a:latin typeface="微軟正黑體" panose="020B0604030504040204" pitchFamily="34" charset="-120"/>
              </a:rPr>
              <a:t>，復華投信彙整；</a:t>
            </a:r>
            <a:r>
              <a:rPr lang="zh-Hant" altLang="nb-NO" sz="1050" dirty="0">
                <a:solidFill>
                  <a:srgbClr val="000000"/>
                </a:solidFill>
                <a:latin typeface="微軟正黑體" panose="020B0604030504040204" pitchFamily="34" charset="-120"/>
                <a:ea typeface="微軟正黑體" panose="020B0604030504040204" pitchFamily="34" charset="-120"/>
              </a:rPr>
              <a:t>資料均為還原股息之總報酬指數</a:t>
            </a:r>
            <a:endParaRPr lang="en-US" altLang="zh-Hant" sz="1050"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22820718"/>
              </p:ext>
            </p:extLst>
          </p:nvPr>
        </p:nvGraphicFramePr>
        <p:xfrm>
          <a:off x="179512" y="1628800"/>
          <a:ext cx="8568953" cy="4575507"/>
        </p:xfrm>
        <a:graphic>
          <a:graphicData uri="http://schemas.openxmlformats.org/drawingml/2006/table">
            <a:tbl>
              <a:tblPr/>
              <a:tblGrid>
                <a:gridCol w="1243880">
                  <a:extLst>
                    <a:ext uri="{9D8B030D-6E8A-4147-A177-3AD203B41FA5}">
                      <a16:colId xmlns:a16="http://schemas.microsoft.com/office/drawing/2014/main" val="20000"/>
                    </a:ext>
                  </a:extLst>
                </a:gridCol>
                <a:gridCol w="1046439">
                  <a:extLst>
                    <a:ext uri="{9D8B030D-6E8A-4147-A177-3AD203B41FA5}">
                      <a16:colId xmlns:a16="http://schemas.microsoft.com/office/drawing/2014/main" val="20001"/>
                    </a:ext>
                  </a:extLst>
                </a:gridCol>
                <a:gridCol w="1046439">
                  <a:extLst>
                    <a:ext uri="{9D8B030D-6E8A-4147-A177-3AD203B41FA5}">
                      <a16:colId xmlns:a16="http://schemas.microsoft.com/office/drawing/2014/main" val="20002"/>
                    </a:ext>
                  </a:extLst>
                </a:gridCol>
                <a:gridCol w="1046439">
                  <a:extLst>
                    <a:ext uri="{9D8B030D-6E8A-4147-A177-3AD203B41FA5}">
                      <a16:colId xmlns:a16="http://schemas.microsoft.com/office/drawing/2014/main" val="20003"/>
                    </a:ext>
                  </a:extLst>
                </a:gridCol>
                <a:gridCol w="1046439">
                  <a:extLst>
                    <a:ext uri="{9D8B030D-6E8A-4147-A177-3AD203B41FA5}">
                      <a16:colId xmlns:a16="http://schemas.microsoft.com/office/drawing/2014/main" val="20004"/>
                    </a:ext>
                  </a:extLst>
                </a:gridCol>
                <a:gridCol w="1046439">
                  <a:extLst>
                    <a:ext uri="{9D8B030D-6E8A-4147-A177-3AD203B41FA5}">
                      <a16:colId xmlns:a16="http://schemas.microsoft.com/office/drawing/2014/main" val="20005"/>
                    </a:ext>
                  </a:extLst>
                </a:gridCol>
                <a:gridCol w="1046439">
                  <a:extLst>
                    <a:ext uri="{9D8B030D-6E8A-4147-A177-3AD203B41FA5}">
                      <a16:colId xmlns:a16="http://schemas.microsoft.com/office/drawing/2014/main" val="20006"/>
                    </a:ext>
                  </a:extLst>
                </a:gridCol>
                <a:gridCol w="1046439">
                  <a:extLst>
                    <a:ext uri="{9D8B030D-6E8A-4147-A177-3AD203B41FA5}">
                      <a16:colId xmlns:a16="http://schemas.microsoft.com/office/drawing/2014/main" val="20007"/>
                    </a:ext>
                  </a:extLst>
                </a:gridCol>
              </a:tblGrid>
              <a:tr h="579299">
                <a:tc>
                  <a:txBody>
                    <a:body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年度</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S&amp;P500</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MSCI</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歐洲</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MSCI</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世界</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台股加權</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日經</a:t>
                      </a: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225</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MSCI</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新興</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市場指數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滬深</a:t>
                      </a: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300</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10000"/>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28.7%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15.7%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33.8%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35.3%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25.7%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55.7%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8.3%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1"/>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10.9%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12.6%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15.2%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7.6%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8.6%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25.9%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-16.3%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02"/>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4.9%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26.6%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10.0%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11.0%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41.8%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34.2%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-5.3%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03"/>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15.8%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20.1%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20.6%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24.6%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8.1%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32.4%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126.1%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4"/>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5.6%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3.1%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12.5%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-10.0%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39.6%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163.5%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5"/>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-37.0%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-43.3%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-40.3%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-43.0%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-41.1%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-53.2%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-65.6%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06"/>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26.4%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32.5%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30.8%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83.4%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21.1%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78.7%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98.7%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7"/>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15.1%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11.7%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12.3%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13.6%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19.1%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-11.4%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08"/>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2.1%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-7.7%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-5.1%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-18.0%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-15.6%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-18.3%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-24.0%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09"/>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16.0%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17.8%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16.5%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12.9%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25.6%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18.5%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9.8%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10"/>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32.4%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20.4%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27.3%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15.0%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59.4%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-5.3%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11"/>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13.7%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7.4%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5.5%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11.2%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9.0%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-2.1%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55.8%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12"/>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8.7%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-0.3%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-6.9%</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11.0%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-14.7%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7.2%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13"/>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12.0%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3.1%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8.1%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15.5%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11.7%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chemeClr val="bg1"/>
                          </a:solidFill>
                          <a:effectLst/>
                          <a:latin typeface="微軟正黑體" panose="020B0604030504040204" pitchFamily="34" charset="-120"/>
                          <a:ea typeface="微軟正黑體" panose="020B0604030504040204" pitchFamily="34" charset="-120"/>
                        </a:rPr>
                        <a:t>-9.3%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14"/>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21.8%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10.8%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23.0%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19.4%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21.3%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a:solidFill>
                            <a:srgbClr val="FFFFFF"/>
                          </a:solidFill>
                          <a:effectLst/>
                          <a:latin typeface="微軟正黑體" panose="020B0604030504040204" pitchFamily="34" charset="-120"/>
                          <a:ea typeface="微軟正黑體" panose="020B0604030504040204" pitchFamily="34" charset="-120"/>
                        </a:rPr>
                        <a:t>37.7%</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altLang="zh-TW" sz="1200" b="0" i="0" u="none" strike="noStrike" dirty="0">
                          <a:solidFill>
                            <a:srgbClr val="FFFFFF"/>
                          </a:solidFill>
                          <a:effectLst/>
                          <a:latin typeface="微軟正黑體" panose="020B0604030504040204" pitchFamily="34" charset="-120"/>
                          <a:ea typeface="微軟正黑體" panose="020B0604030504040204" pitchFamily="34" charset="-120"/>
                        </a:rPr>
                        <a:t>24.3%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15"/>
                  </a:ext>
                </a:extLst>
              </a:tr>
              <a:tr h="249763">
                <a:tc>
                  <a:txBody>
                    <a:bodyPr/>
                    <a:lstStyle/>
                    <a:p>
                      <a:pPr algn="ctr" fontAlgn="b"/>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-4.4%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-10.1%</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-8.2%</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-5.0%</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-10.4%</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-14.5%</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tc>
                  <a:txBody>
                    <a:bodyPr/>
                    <a:lstStyle/>
                    <a:p>
                      <a:pPr marL="0" algn="ctr" defTabSz="914400" rtl="0" eaLnBrk="1" fontAlgn="b" latinLnBrk="0" hangingPunct="1"/>
                      <a:r>
                        <a:rPr lang="en-US" altLang="zh-TW" sz="1200" b="0" i="0" u="none" strike="noStrike" kern="1200" dirty="0">
                          <a:solidFill>
                            <a:schemeClr val="bg1"/>
                          </a:solidFill>
                          <a:effectLst/>
                          <a:latin typeface="微軟正黑體" panose="020B0604030504040204" pitchFamily="34" charset="-120"/>
                          <a:ea typeface="微軟正黑體" panose="020B0604030504040204" pitchFamily="34" charset="-120"/>
                          <a:cs typeface="+mn-cs"/>
                        </a:rPr>
                        <a:t>-23.6%</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66"/>
                    </a:solidFill>
                  </a:tcPr>
                </a:tc>
                <a:extLst>
                  <a:ext uri="{0D108BD9-81ED-4DB2-BD59-A6C34878D82A}">
                    <a16:rowId xmlns:a16="http://schemas.microsoft.com/office/drawing/2014/main" val="10016"/>
                  </a:ext>
                </a:extLst>
              </a:tr>
            </a:tbl>
          </a:graphicData>
        </a:graphic>
      </p:graphicFrame>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12</a:t>
            </a:fld>
            <a:endParaRPr lang="zh-TW" altLang="en-US">
              <a:solidFill>
                <a:srgbClr val="4D4D4F">
                  <a:tint val="75000"/>
                </a:srgbClr>
              </a:solidFill>
            </a:endParaRPr>
          </a:p>
        </p:txBody>
      </p:sp>
      <p:sp>
        <p:nvSpPr>
          <p:cNvPr id="3" name="文字版面配置區 2"/>
          <p:cNvSpPr>
            <a:spLocks noGrp="1"/>
          </p:cNvSpPr>
          <p:nvPr>
            <p:ph type="body" sz="quarter" idx="13"/>
          </p:nvPr>
        </p:nvSpPr>
        <p:spPr/>
        <p:txBody>
          <a:bodyPr/>
          <a:lstStyle/>
          <a:p>
            <a:r>
              <a:rPr lang="en-US" altLang="zh-TW" dirty="0"/>
              <a:t>2019</a:t>
            </a:r>
            <a:r>
              <a:rPr lang="zh-TW" altLang="en-US" dirty="0"/>
              <a:t>年股市上漲機率高</a:t>
            </a:r>
          </a:p>
        </p:txBody>
      </p:sp>
      <p:sp>
        <p:nvSpPr>
          <p:cNvPr id="4" name="文字版面配置區 3"/>
          <p:cNvSpPr>
            <a:spLocks noGrp="1"/>
          </p:cNvSpPr>
          <p:nvPr>
            <p:ph type="body" sz="quarter" idx="14"/>
          </p:nvPr>
        </p:nvSpPr>
        <p:spPr/>
        <p:txBody>
          <a:bodyPr/>
          <a:lstStyle/>
          <a:p>
            <a:r>
              <a:rPr lang="zh-Hant" altLang="en-US" dirty="0">
                <a:latin typeface="微軟正黑體" panose="020B0604030504040204" pitchFamily="34" charset="-120"/>
                <a:ea typeface="微軟正黑體" panose="020B0604030504040204" pitchFamily="34" charset="-120"/>
              </a:rPr>
              <a:t>歷史經驗顯示</a:t>
            </a:r>
            <a:r>
              <a:rPr lang="zh-TW" altLang="en-US" dirty="0">
                <a:latin typeface="微軟正黑體" panose="020B0604030504040204" pitchFamily="34" charset="-120"/>
                <a:ea typeface="微軟正黑體" panose="020B0604030504040204" pitchFamily="34" charset="-120"/>
              </a:rPr>
              <a:t>成熟國家及台股極少</a:t>
            </a:r>
            <a:r>
              <a:rPr lang="zh-Hant" altLang="en-US" dirty="0">
                <a:latin typeface="微軟正黑體" panose="020B0604030504040204" pitchFamily="34" charset="-120"/>
                <a:ea typeface="微軟正黑體" panose="020B0604030504040204" pitchFamily="34" charset="-120"/>
              </a:rPr>
              <a:t>發生連續兩年</a:t>
            </a:r>
            <a:r>
              <a:rPr lang="zh-TW" altLang="en-US" dirty="0">
                <a:latin typeface="微軟正黑體" panose="020B0604030504040204" pitchFamily="34" charset="-120"/>
                <a:ea typeface="微軟正黑體" panose="020B0604030504040204" pitchFamily="34" charset="-120"/>
              </a:rPr>
              <a:t>下跌</a:t>
            </a:r>
          </a:p>
        </p:txBody>
      </p:sp>
      <p:sp>
        <p:nvSpPr>
          <p:cNvPr id="8" name="矩形 7"/>
          <p:cNvSpPr/>
          <p:nvPr/>
        </p:nvSpPr>
        <p:spPr>
          <a:xfrm>
            <a:off x="124189" y="6204306"/>
            <a:ext cx="4067944" cy="261610"/>
          </a:xfrm>
          <a:prstGeom prst="rect">
            <a:avLst/>
          </a:prstGeom>
        </p:spPr>
        <p:txBody>
          <a:bodyPr wrap="square">
            <a:spAutoFit/>
          </a:bodyPr>
          <a:lstStyle/>
          <a:p>
            <a:r>
              <a:rPr lang="zh-TW" altLang="zh-TW" sz="1100" b="1" dirty="0">
                <a:solidFill>
                  <a:prstClr val="black"/>
                </a:solidFill>
              </a:rPr>
              <a:t>以上資料為舉例說明，不代表未來實際績效。</a:t>
            </a:r>
            <a:endParaRPr lang="zh-TW" altLang="zh-TW" sz="1100" dirty="0">
              <a:solidFill>
                <a:prstClr val="black"/>
              </a:solidFill>
            </a:endParaRPr>
          </a:p>
        </p:txBody>
      </p:sp>
    </p:spTree>
    <p:extLst>
      <p:ext uri="{BB962C8B-B14F-4D97-AF65-F5344CB8AC3E}">
        <p14:creationId xmlns:p14="http://schemas.microsoft.com/office/powerpoint/2010/main" val="37974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6614864" y="6453336"/>
            <a:ext cx="2133600" cy="365125"/>
          </a:xfrm>
        </p:spPr>
        <p:txBody>
          <a:bodyPr/>
          <a:lstStyle/>
          <a:p>
            <a:fld id="{1722AA78-C0A4-4C20-A059-B8A39F4391F9}" type="slidenum">
              <a:rPr lang="zh-TW" altLang="en-US" smtClean="0"/>
              <a:t>13</a:t>
            </a:fld>
            <a:endParaRPr lang="zh-TW" altLang="en-US"/>
          </a:p>
        </p:txBody>
      </p:sp>
      <p:sp>
        <p:nvSpPr>
          <p:cNvPr id="4" name="文字版面配置區 3"/>
          <p:cNvSpPr>
            <a:spLocks noGrp="1"/>
          </p:cNvSpPr>
          <p:nvPr>
            <p:ph type="body" sz="quarter" idx="13"/>
          </p:nvPr>
        </p:nvSpPr>
        <p:spPr/>
        <p:txBody>
          <a:bodyPr/>
          <a:lstStyle/>
          <a:p>
            <a:r>
              <a:rPr lang="zh-TW" altLang="en-US" dirty="0"/>
              <a:t>美國總統任期與</a:t>
            </a:r>
            <a:r>
              <a:rPr lang="en-US" altLang="zh-TW" dirty="0"/>
              <a:t>S&amp;P 500</a:t>
            </a:r>
            <a:r>
              <a:rPr lang="zh-TW" altLang="en-US" dirty="0"/>
              <a:t>指數年度報酬率</a:t>
            </a:r>
          </a:p>
        </p:txBody>
      </p:sp>
      <p:sp>
        <p:nvSpPr>
          <p:cNvPr id="5" name="文字版面配置區 4"/>
          <p:cNvSpPr>
            <a:spLocks noGrp="1"/>
          </p:cNvSpPr>
          <p:nvPr>
            <p:ph type="body" sz="quarter" idx="14"/>
          </p:nvPr>
        </p:nvSpPr>
        <p:spPr/>
        <p:txBody>
          <a:bodyPr/>
          <a:lstStyle/>
          <a:p>
            <a:r>
              <a:rPr lang="zh-TW" altLang="en-US" dirty="0"/>
              <a:t>任期的第三年股市漲幅較大</a:t>
            </a:r>
          </a:p>
        </p:txBody>
      </p:sp>
      <p:graphicFrame>
        <p:nvGraphicFramePr>
          <p:cNvPr id="6" name="表格 5"/>
          <p:cNvGraphicFramePr>
            <a:graphicFrameLocks noGrp="1"/>
          </p:cNvGraphicFramePr>
          <p:nvPr>
            <p:extLst/>
          </p:nvPr>
        </p:nvGraphicFramePr>
        <p:xfrm>
          <a:off x="323528" y="1556792"/>
          <a:ext cx="8568954" cy="4978826"/>
        </p:xfrm>
        <a:graphic>
          <a:graphicData uri="http://schemas.openxmlformats.org/drawingml/2006/table">
            <a:tbl>
              <a:tblPr>
                <a:tableStyleId>{5C22544A-7EE6-4342-B048-85BDC9FD1C3A}</a:tableStyleId>
              </a:tblPr>
              <a:tblGrid>
                <a:gridCol w="952106">
                  <a:extLst>
                    <a:ext uri="{9D8B030D-6E8A-4147-A177-3AD203B41FA5}">
                      <a16:colId xmlns:a16="http://schemas.microsoft.com/office/drawing/2014/main" val="20000"/>
                    </a:ext>
                  </a:extLst>
                </a:gridCol>
                <a:gridCol w="952106">
                  <a:extLst>
                    <a:ext uri="{9D8B030D-6E8A-4147-A177-3AD203B41FA5}">
                      <a16:colId xmlns:a16="http://schemas.microsoft.com/office/drawing/2014/main" val="20001"/>
                    </a:ext>
                  </a:extLst>
                </a:gridCol>
                <a:gridCol w="952106">
                  <a:extLst>
                    <a:ext uri="{9D8B030D-6E8A-4147-A177-3AD203B41FA5}">
                      <a16:colId xmlns:a16="http://schemas.microsoft.com/office/drawing/2014/main" val="20002"/>
                    </a:ext>
                  </a:extLst>
                </a:gridCol>
                <a:gridCol w="952106">
                  <a:extLst>
                    <a:ext uri="{9D8B030D-6E8A-4147-A177-3AD203B41FA5}">
                      <a16:colId xmlns:a16="http://schemas.microsoft.com/office/drawing/2014/main" val="20003"/>
                    </a:ext>
                  </a:extLst>
                </a:gridCol>
                <a:gridCol w="952106">
                  <a:extLst>
                    <a:ext uri="{9D8B030D-6E8A-4147-A177-3AD203B41FA5}">
                      <a16:colId xmlns:a16="http://schemas.microsoft.com/office/drawing/2014/main" val="20004"/>
                    </a:ext>
                  </a:extLst>
                </a:gridCol>
                <a:gridCol w="952106">
                  <a:extLst>
                    <a:ext uri="{9D8B030D-6E8A-4147-A177-3AD203B41FA5}">
                      <a16:colId xmlns:a16="http://schemas.microsoft.com/office/drawing/2014/main" val="20005"/>
                    </a:ext>
                  </a:extLst>
                </a:gridCol>
                <a:gridCol w="952106">
                  <a:extLst>
                    <a:ext uri="{9D8B030D-6E8A-4147-A177-3AD203B41FA5}">
                      <a16:colId xmlns:a16="http://schemas.microsoft.com/office/drawing/2014/main" val="20006"/>
                    </a:ext>
                  </a:extLst>
                </a:gridCol>
                <a:gridCol w="952106">
                  <a:extLst>
                    <a:ext uri="{9D8B030D-6E8A-4147-A177-3AD203B41FA5}">
                      <a16:colId xmlns:a16="http://schemas.microsoft.com/office/drawing/2014/main" val="20007"/>
                    </a:ext>
                  </a:extLst>
                </a:gridCol>
                <a:gridCol w="952106">
                  <a:extLst>
                    <a:ext uri="{9D8B030D-6E8A-4147-A177-3AD203B41FA5}">
                      <a16:colId xmlns:a16="http://schemas.microsoft.com/office/drawing/2014/main" val="20008"/>
                    </a:ext>
                  </a:extLst>
                </a:gridCol>
              </a:tblGrid>
              <a:tr h="212201">
                <a:tc>
                  <a:txBody>
                    <a:bodyPr/>
                    <a:lstStyle/>
                    <a:p>
                      <a:pPr algn="ctr" fontAlgn="ctr"/>
                      <a:r>
                        <a:rPr lang="zh-TW" altLang="en-US" sz="1050" u="none" strike="noStrike" dirty="0">
                          <a:solidFill>
                            <a:schemeClr val="bg1"/>
                          </a:solidFill>
                          <a:effectLst/>
                        </a:rPr>
                        <a:t>總統</a:t>
                      </a:r>
                      <a:endParaRPr lang="zh-TW" altLang="en-US" sz="1050" b="1" i="0" u="none" strike="noStrike" dirty="0">
                        <a:solidFill>
                          <a:schemeClr val="bg1"/>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algn="ctr" fontAlgn="ctr"/>
                      <a:r>
                        <a:rPr lang="zh-TW" altLang="en-US" sz="1050" u="none" strike="noStrike" dirty="0">
                          <a:solidFill>
                            <a:schemeClr val="bg1"/>
                          </a:solidFill>
                          <a:effectLst/>
                        </a:rPr>
                        <a:t>第</a:t>
                      </a:r>
                      <a:r>
                        <a:rPr lang="en-US" altLang="zh-TW" sz="1050" u="none" strike="noStrike" dirty="0">
                          <a:solidFill>
                            <a:schemeClr val="bg1"/>
                          </a:solidFill>
                          <a:effectLst/>
                        </a:rPr>
                        <a:t>1</a:t>
                      </a:r>
                      <a:r>
                        <a:rPr lang="zh-TW" altLang="en-US" sz="1050" u="none" strike="noStrike" dirty="0">
                          <a:solidFill>
                            <a:schemeClr val="bg1"/>
                          </a:solidFill>
                          <a:effectLst/>
                        </a:rPr>
                        <a:t>年</a:t>
                      </a:r>
                      <a:endParaRPr lang="zh-TW" altLang="en-US" sz="1050" b="1" i="0" u="none" strike="noStrike" dirty="0">
                        <a:solidFill>
                          <a:schemeClr val="bg1"/>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zh-TW" altLang="en-US"/>
                    </a:p>
                  </a:txBody>
                  <a:tcPr/>
                </a:tc>
                <a:tc gridSpan="2">
                  <a:txBody>
                    <a:bodyPr/>
                    <a:lstStyle/>
                    <a:p>
                      <a:pPr algn="ctr" fontAlgn="ctr"/>
                      <a:r>
                        <a:rPr lang="zh-TW" altLang="en-US" sz="1050" u="none" strike="noStrike">
                          <a:solidFill>
                            <a:schemeClr val="bg1"/>
                          </a:solidFill>
                          <a:effectLst/>
                        </a:rPr>
                        <a:t>第</a:t>
                      </a:r>
                      <a:r>
                        <a:rPr lang="en-US" altLang="zh-TW" sz="1050" u="none" strike="noStrike">
                          <a:solidFill>
                            <a:schemeClr val="bg1"/>
                          </a:solidFill>
                          <a:effectLst/>
                        </a:rPr>
                        <a:t>2</a:t>
                      </a:r>
                      <a:r>
                        <a:rPr lang="zh-TW" altLang="en-US" sz="1050" u="none" strike="noStrike">
                          <a:solidFill>
                            <a:schemeClr val="bg1"/>
                          </a:solidFill>
                          <a:effectLst/>
                        </a:rPr>
                        <a:t>年</a:t>
                      </a:r>
                      <a:endParaRPr lang="zh-TW" altLang="en-US" sz="1050" b="1" i="0" u="none" strike="noStrike">
                        <a:solidFill>
                          <a:schemeClr val="bg1"/>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zh-TW" altLang="en-US"/>
                    </a:p>
                  </a:txBody>
                  <a:tcPr/>
                </a:tc>
                <a:tc gridSpan="2">
                  <a:txBody>
                    <a:bodyPr/>
                    <a:lstStyle/>
                    <a:p>
                      <a:pPr algn="ctr" fontAlgn="ctr"/>
                      <a:r>
                        <a:rPr lang="zh-TW" altLang="en-US" sz="1050" u="none" strike="noStrike">
                          <a:solidFill>
                            <a:schemeClr val="bg1"/>
                          </a:solidFill>
                          <a:effectLst/>
                        </a:rPr>
                        <a:t>第</a:t>
                      </a:r>
                      <a:r>
                        <a:rPr lang="en-US" altLang="zh-TW" sz="1050" u="none" strike="noStrike">
                          <a:solidFill>
                            <a:schemeClr val="bg1"/>
                          </a:solidFill>
                          <a:effectLst/>
                        </a:rPr>
                        <a:t>3</a:t>
                      </a:r>
                      <a:r>
                        <a:rPr lang="zh-TW" altLang="en-US" sz="1050" u="none" strike="noStrike">
                          <a:solidFill>
                            <a:schemeClr val="bg1"/>
                          </a:solidFill>
                          <a:effectLst/>
                        </a:rPr>
                        <a:t>年</a:t>
                      </a:r>
                      <a:endParaRPr lang="zh-TW" altLang="en-US" sz="1050" b="1" i="0" u="none" strike="noStrike">
                        <a:solidFill>
                          <a:schemeClr val="bg1"/>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zh-TW" altLang="en-US"/>
                    </a:p>
                  </a:txBody>
                  <a:tcPr/>
                </a:tc>
                <a:tc gridSpan="2">
                  <a:txBody>
                    <a:bodyPr/>
                    <a:lstStyle/>
                    <a:p>
                      <a:pPr algn="ctr" fontAlgn="ctr"/>
                      <a:r>
                        <a:rPr lang="zh-TW" altLang="en-US" sz="1050" u="none" strike="noStrike" dirty="0">
                          <a:solidFill>
                            <a:schemeClr val="bg1"/>
                          </a:solidFill>
                          <a:effectLst/>
                        </a:rPr>
                        <a:t>第</a:t>
                      </a:r>
                      <a:r>
                        <a:rPr lang="en-US" altLang="zh-TW" sz="1050" u="none" strike="noStrike" dirty="0">
                          <a:solidFill>
                            <a:schemeClr val="bg1"/>
                          </a:solidFill>
                          <a:effectLst/>
                        </a:rPr>
                        <a:t>4</a:t>
                      </a:r>
                      <a:r>
                        <a:rPr lang="zh-TW" altLang="en-US" sz="1050" u="none" strike="noStrike" dirty="0">
                          <a:solidFill>
                            <a:schemeClr val="bg1"/>
                          </a:solidFill>
                          <a:effectLst/>
                        </a:rPr>
                        <a:t>年</a:t>
                      </a:r>
                      <a:endParaRPr lang="zh-TW" altLang="en-US" sz="1050" b="1" i="0" u="none" strike="noStrike" dirty="0">
                        <a:solidFill>
                          <a:schemeClr val="bg1"/>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zh-TW" altLang="en-US"/>
                    </a:p>
                  </a:txBody>
                  <a:tcPr/>
                </a:tc>
                <a:extLst>
                  <a:ext uri="{0D108BD9-81ED-4DB2-BD59-A6C34878D82A}">
                    <a16:rowId xmlns:a16="http://schemas.microsoft.com/office/drawing/2014/main" val="10000"/>
                  </a:ext>
                </a:extLst>
              </a:tr>
              <a:tr h="163129">
                <a:tc>
                  <a:txBody>
                    <a:bodyPr/>
                    <a:lstStyle/>
                    <a:p>
                      <a:pPr algn="l" fontAlgn="ctr"/>
                      <a:r>
                        <a:rPr lang="zh-TW" altLang="en-US" sz="1050" u="none" strike="noStrike" dirty="0">
                          <a:effectLst/>
                        </a:rPr>
                        <a:t>柯立芝</a:t>
                      </a:r>
                      <a:endParaRPr lang="zh-TW" alt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1925</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050" u="none" strike="noStrike">
                          <a:effectLst/>
                        </a:rPr>
                        <a:t>缺</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1926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11.60%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1927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37.50%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1928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43.60%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3129">
                <a:tc>
                  <a:txBody>
                    <a:bodyPr/>
                    <a:lstStyle/>
                    <a:p>
                      <a:pPr algn="l" fontAlgn="ctr"/>
                      <a:r>
                        <a:rPr lang="zh-TW" altLang="en-US" sz="1050" u="none" strike="noStrike">
                          <a:effectLst/>
                        </a:rPr>
                        <a:t>胡佛</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1929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-8.40%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-24.90%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-43.30%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50" u="none" strike="noStrike">
                          <a:effectLst/>
                        </a:rPr>
                        <a:t>1932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-8.20%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3129">
                <a:tc>
                  <a:txBody>
                    <a:bodyPr/>
                    <a:lstStyle/>
                    <a:p>
                      <a:pPr algn="l" fontAlgn="ctr"/>
                      <a:r>
                        <a:rPr lang="zh-TW" altLang="en-US" sz="1050" u="none" strike="noStrike">
                          <a:effectLst/>
                        </a:rPr>
                        <a:t>羅斯福第</a:t>
                      </a:r>
                      <a:r>
                        <a:rPr lang="en-US" altLang="zh-TW" sz="1050" u="none" strike="noStrike">
                          <a:effectLst/>
                        </a:rPr>
                        <a:t>1</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54.00%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47.70%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33.90%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3129">
                <a:tc>
                  <a:txBody>
                    <a:bodyPr/>
                    <a:lstStyle/>
                    <a:p>
                      <a:pPr algn="l" fontAlgn="ctr"/>
                      <a:r>
                        <a:rPr lang="zh-TW" altLang="en-US" sz="1050" u="none" strike="noStrike">
                          <a:effectLst/>
                        </a:rPr>
                        <a:t>羅斯福第</a:t>
                      </a:r>
                      <a:r>
                        <a:rPr lang="en-US" altLang="zh-TW" sz="1050" u="none" strike="noStrike">
                          <a:effectLst/>
                        </a:rPr>
                        <a:t>2</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-35.00%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31.10%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1939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-0.40%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50" u="none" strike="noStrike">
                          <a:effectLst/>
                        </a:rPr>
                        <a:t>1940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-9.80%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3129">
                <a:tc>
                  <a:txBody>
                    <a:bodyPr/>
                    <a:lstStyle/>
                    <a:p>
                      <a:pPr algn="l" fontAlgn="ctr"/>
                      <a:r>
                        <a:rPr lang="zh-TW" altLang="en-US" sz="1050" u="none" strike="noStrike">
                          <a:effectLst/>
                        </a:rPr>
                        <a:t>羅斯福第</a:t>
                      </a:r>
                      <a:r>
                        <a:rPr lang="en-US" altLang="zh-TW" sz="1050" u="none" strike="noStrike">
                          <a:effectLst/>
                        </a:rPr>
                        <a:t>3</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-11.60%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25.90%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3129">
                <a:tc>
                  <a:txBody>
                    <a:bodyPr/>
                    <a:lstStyle/>
                    <a:p>
                      <a:pPr algn="l" fontAlgn="ctr"/>
                      <a:r>
                        <a:rPr lang="zh-TW" altLang="en-US" sz="1050" u="none" strike="noStrike">
                          <a:effectLst/>
                        </a:rPr>
                        <a:t>羅斯福</a:t>
                      </a:r>
                      <a:r>
                        <a:rPr lang="en-US" altLang="zh-TW" sz="1050" u="none" strike="noStrike">
                          <a:effectLst/>
                        </a:rPr>
                        <a:t>/</a:t>
                      </a:r>
                      <a:r>
                        <a:rPr lang="zh-TW" altLang="en-US" sz="1050" u="none" strike="noStrike">
                          <a:effectLst/>
                        </a:rPr>
                        <a:t>杜魯門</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36.40%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-8.10%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5.70%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5.50%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3129">
                <a:tc>
                  <a:txBody>
                    <a:bodyPr/>
                    <a:lstStyle/>
                    <a:p>
                      <a:pPr algn="l" fontAlgn="ctr"/>
                      <a:r>
                        <a:rPr lang="zh-TW" altLang="en-US" sz="1050" u="none" strike="noStrike">
                          <a:effectLst/>
                        </a:rPr>
                        <a:t>杜魯門</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18.80%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31.70%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24.00%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18.40%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3129">
                <a:tc>
                  <a:txBody>
                    <a:bodyPr/>
                    <a:lstStyle/>
                    <a:p>
                      <a:pPr algn="l" fontAlgn="ctr"/>
                      <a:r>
                        <a:rPr lang="zh-TW" altLang="en-US" sz="1050" u="none" strike="noStrike">
                          <a:effectLst/>
                        </a:rPr>
                        <a:t>艾森豪第</a:t>
                      </a:r>
                      <a:r>
                        <a:rPr lang="en-US" altLang="zh-TW" sz="1050" u="none" strike="noStrike">
                          <a:effectLst/>
                        </a:rPr>
                        <a:t>1</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52.60%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31.60%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6.60%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3129">
                <a:tc>
                  <a:txBody>
                    <a:bodyPr/>
                    <a:lstStyle/>
                    <a:p>
                      <a:pPr algn="l" fontAlgn="ctr"/>
                      <a:r>
                        <a:rPr lang="zh-TW" altLang="en-US" sz="1050" u="none" strike="noStrike">
                          <a:effectLst/>
                        </a:rPr>
                        <a:t>艾森豪第</a:t>
                      </a:r>
                      <a:r>
                        <a:rPr lang="en-US" altLang="zh-TW" sz="1050" u="none" strike="noStrike">
                          <a:effectLst/>
                        </a:rPr>
                        <a:t>2</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-10.80%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43.40%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1959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12.00%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0.50%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3129">
                <a:tc>
                  <a:txBody>
                    <a:bodyPr/>
                    <a:lstStyle/>
                    <a:p>
                      <a:pPr algn="l" fontAlgn="ctr"/>
                      <a:r>
                        <a:rPr lang="zh-TW" altLang="en-US" sz="1050" u="none" strike="noStrike">
                          <a:effectLst/>
                        </a:rPr>
                        <a:t>甘迺迪</a:t>
                      </a:r>
                      <a:r>
                        <a:rPr lang="en-US" altLang="zh-TW" sz="1050" u="none" strike="noStrike">
                          <a:effectLst/>
                        </a:rPr>
                        <a:t>/</a:t>
                      </a:r>
                      <a:r>
                        <a:rPr lang="zh-TW" altLang="en-US" sz="1050" u="none" strike="noStrike">
                          <a:effectLst/>
                        </a:rPr>
                        <a:t>強森</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26.90%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-8.70%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22.80%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16.50%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3129">
                <a:tc>
                  <a:txBody>
                    <a:bodyPr/>
                    <a:lstStyle/>
                    <a:p>
                      <a:pPr algn="l" fontAlgn="ctr"/>
                      <a:r>
                        <a:rPr lang="zh-TW" altLang="en-US" sz="1050" u="none" strike="noStrike">
                          <a:effectLst/>
                        </a:rPr>
                        <a:t>強森</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12.50%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-10.10%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24.00%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11.10%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3129">
                <a:tc>
                  <a:txBody>
                    <a:bodyPr/>
                    <a:lstStyle/>
                    <a:p>
                      <a:pPr algn="l" fontAlgn="ctr"/>
                      <a:r>
                        <a:rPr lang="zh-TW" altLang="en-US" sz="1050" u="none" strike="noStrike">
                          <a:effectLst/>
                        </a:rPr>
                        <a:t>尼克森</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1969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-8.50%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4.00%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14.30%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3129">
                <a:tc>
                  <a:txBody>
                    <a:bodyPr/>
                    <a:lstStyle/>
                    <a:p>
                      <a:pPr algn="l" fontAlgn="ctr"/>
                      <a:r>
                        <a:rPr lang="zh-TW" altLang="en-US" sz="1050" u="none" strike="noStrike">
                          <a:effectLst/>
                        </a:rPr>
                        <a:t>尼克森</a:t>
                      </a:r>
                      <a:r>
                        <a:rPr lang="en-US" altLang="zh-TW" sz="1050" u="none" strike="noStrike">
                          <a:effectLst/>
                        </a:rPr>
                        <a:t>/</a:t>
                      </a:r>
                      <a:r>
                        <a:rPr lang="zh-TW" altLang="en-US" sz="1050" u="none" strike="noStrike">
                          <a:effectLst/>
                        </a:rPr>
                        <a:t>福特</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-14.70%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-26.50%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37.20%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23.80%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63129">
                <a:tc>
                  <a:txBody>
                    <a:bodyPr/>
                    <a:lstStyle/>
                    <a:p>
                      <a:pPr algn="l" fontAlgn="ctr"/>
                      <a:r>
                        <a:rPr lang="zh-TW" altLang="en-US" sz="1050" u="none" strike="noStrike">
                          <a:effectLst/>
                        </a:rPr>
                        <a:t>卡特</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-7.20%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6.60%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1979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18.40%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32.40%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3129">
                <a:tc>
                  <a:txBody>
                    <a:bodyPr/>
                    <a:lstStyle/>
                    <a:p>
                      <a:pPr algn="l" fontAlgn="ctr"/>
                      <a:r>
                        <a:rPr lang="zh-TW" altLang="en-US" sz="1050" u="none" strike="noStrike">
                          <a:effectLst/>
                        </a:rPr>
                        <a:t>雷根第</a:t>
                      </a:r>
                      <a:r>
                        <a:rPr lang="en-US" altLang="zh-TW" sz="1050" u="none" strike="noStrike">
                          <a:effectLst/>
                        </a:rPr>
                        <a:t>1</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-4.90%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21.40%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22.50%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6.30%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3129">
                <a:tc>
                  <a:txBody>
                    <a:bodyPr/>
                    <a:lstStyle/>
                    <a:p>
                      <a:pPr algn="l" fontAlgn="ctr"/>
                      <a:r>
                        <a:rPr lang="zh-TW" altLang="en-US" sz="1050" u="none" strike="noStrike">
                          <a:effectLst/>
                        </a:rPr>
                        <a:t>雷根第</a:t>
                      </a:r>
                      <a:r>
                        <a:rPr lang="en-US" altLang="zh-TW" sz="1050" u="none" strike="noStrike">
                          <a:effectLst/>
                        </a:rPr>
                        <a:t>2</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32.20%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18.50%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5.20%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16.80%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63129">
                <a:tc>
                  <a:txBody>
                    <a:bodyPr/>
                    <a:lstStyle/>
                    <a:p>
                      <a:pPr algn="l" fontAlgn="ctr"/>
                      <a:r>
                        <a:rPr lang="zh-TW" altLang="en-US" sz="1050" u="none" strike="noStrike">
                          <a:effectLst/>
                        </a:rPr>
                        <a:t>老布希</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1989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31.50%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-3.20%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30.60%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7.60%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63129">
                <a:tc>
                  <a:txBody>
                    <a:bodyPr/>
                    <a:lstStyle/>
                    <a:p>
                      <a:pPr algn="l" fontAlgn="ctr"/>
                      <a:r>
                        <a:rPr lang="zh-TW" altLang="en-US" sz="1050" u="none" strike="noStrike">
                          <a:effectLst/>
                        </a:rPr>
                        <a:t>柯林頓第</a:t>
                      </a:r>
                      <a:r>
                        <a:rPr lang="en-US" altLang="zh-TW" sz="1050" u="none" strike="noStrike">
                          <a:effectLst/>
                        </a:rPr>
                        <a:t>1</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10.00%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37.50%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22.90%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63129">
                <a:tc>
                  <a:txBody>
                    <a:bodyPr/>
                    <a:lstStyle/>
                    <a:p>
                      <a:pPr algn="l" fontAlgn="ctr"/>
                      <a:r>
                        <a:rPr lang="zh-TW" altLang="en-US" sz="1050" u="none" strike="noStrike">
                          <a:effectLst/>
                        </a:rPr>
                        <a:t>柯林頓第</a:t>
                      </a:r>
                      <a:r>
                        <a:rPr lang="en-US" altLang="zh-TW" sz="1050" u="none" strike="noStrike">
                          <a:effectLst/>
                        </a:rPr>
                        <a:t>2</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33.30%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28.60%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1999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21.00%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-9.10%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63129">
                <a:tc>
                  <a:txBody>
                    <a:bodyPr/>
                    <a:lstStyle/>
                    <a:p>
                      <a:pPr algn="l" fontAlgn="ctr"/>
                      <a:r>
                        <a:rPr lang="zh-TW" altLang="en-US" sz="1050" u="none" strike="noStrike">
                          <a:effectLst/>
                        </a:rPr>
                        <a:t>小布希第</a:t>
                      </a:r>
                      <a:r>
                        <a:rPr lang="en-US" altLang="zh-TW" sz="1050" u="none" strike="noStrike">
                          <a:effectLst/>
                        </a:rPr>
                        <a:t>1</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-11.90%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-22.10%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28.70%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2004</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10.90%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63129">
                <a:tc>
                  <a:txBody>
                    <a:bodyPr/>
                    <a:lstStyle/>
                    <a:p>
                      <a:pPr algn="l" fontAlgn="ctr"/>
                      <a:r>
                        <a:rPr lang="zh-TW" altLang="en-US" sz="1050" u="none" strike="noStrike">
                          <a:effectLst/>
                        </a:rPr>
                        <a:t>小布希第</a:t>
                      </a:r>
                      <a:r>
                        <a:rPr lang="en-US" altLang="zh-TW" sz="1050" u="none" strike="noStrike">
                          <a:effectLst/>
                        </a:rPr>
                        <a:t>2</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4.90%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15.80%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2007</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3.50%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2008</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-42.40%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63129">
                <a:tc>
                  <a:txBody>
                    <a:bodyPr/>
                    <a:lstStyle/>
                    <a:p>
                      <a:pPr algn="l" fontAlgn="ctr"/>
                      <a:r>
                        <a:rPr lang="zh-TW" altLang="en-US" sz="1050" u="none" strike="noStrike">
                          <a:effectLst/>
                        </a:rPr>
                        <a:t>歐巴馬第</a:t>
                      </a:r>
                      <a:r>
                        <a:rPr lang="en-US" altLang="zh-TW" sz="1050" u="none" strike="noStrike">
                          <a:effectLst/>
                        </a:rPr>
                        <a:t>1</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2009</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23.50%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2010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12.80%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2011</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0.00%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2012</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13.40%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63129">
                <a:tc>
                  <a:txBody>
                    <a:bodyPr/>
                    <a:lstStyle/>
                    <a:p>
                      <a:pPr algn="l" fontAlgn="ctr"/>
                      <a:r>
                        <a:rPr lang="zh-TW" altLang="en-US" sz="1050" u="none" strike="noStrike">
                          <a:effectLst/>
                        </a:rPr>
                        <a:t>歐巴馬第</a:t>
                      </a:r>
                      <a:r>
                        <a:rPr lang="en-US" altLang="zh-TW" sz="1050" u="none" strike="noStrike">
                          <a:effectLst/>
                        </a:rPr>
                        <a:t>2</a:t>
                      </a:r>
                      <a:r>
                        <a:rPr lang="zh-TW" altLang="en-US" sz="1050" u="none" strike="noStrike">
                          <a:effectLst/>
                        </a:rPr>
                        <a:t>任</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2013</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29.60%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2014</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11.40%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2015</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0.70%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2016</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9.50%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r h="163129">
                <a:tc>
                  <a:txBody>
                    <a:bodyPr/>
                    <a:lstStyle/>
                    <a:p>
                      <a:pPr algn="l" fontAlgn="ctr"/>
                      <a:r>
                        <a:rPr lang="zh-TW" altLang="en-US" sz="1050" u="none" strike="noStrike" dirty="0">
                          <a:effectLst/>
                        </a:rPr>
                        <a:t>川普第</a:t>
                      </a:r>
                      <a:r>
                        <a:rPr lang="en-US" altLang="zh-TW" sz="1050" u="none" strike="noStrike" dirty="0">
                          <a:effectLst/>
                        </a:rPr>
                        <a:t>1</a:t>
                      </a:r>
                      <a:r>
                        <a:rPr lang="zh-TW" altLang="en-US" sz="1050" u="none" strike="noStrike" dirty="0">
                          <a:effectLst/>
                        </a:rPr>
                        <a:t>任</a:t>
                      </a:r>
                      <a:endParaRPr lang="zh-TW" altLang="en-US" sz="1050" b="0" i="0" u="none" strike="noStrike" dirty="0">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2017</a:t>
                      </a:r>
                      <a:endParaRPr lang="en-US" sz="1050" b="0" i="0" u="none" strike="noStrike">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19.40%</a:t>
                      </a:r>
                      <a:endParaRPr lang="en-US" sz="1050" b="0" i="0" u="none" strike="noStrike">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2018</a:t>
                      </a:r>
                      <a:endParaRPr lang="en-US" sz="1050" b="0" i="0" u="none" strike="noStrike">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a:effectLst/>
                        </a:rPr>
                        <a:t>-6.20%</a:t>
                      </a:r>
                      <a:endParaRPr lang="en-US" sz="1050" b="0" i="0" u="none" strike="noStrike">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050" u="none" strike="noStrike" dirty="0">
                          <a:effectLst/>
                        </a:rPr>
                        <a:t>　</a:t>
                      </a:r>
                      <a:endParaRPr lang="zh-TW" altLang="en-US" sz="1050" b="0" i="0" u="none" strike="noStrike" dirty="0">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050" u="none" strike="noStrike" dirty="0">
                          <a:effectLst/>
                        </a:rPr>
                        <a:t>　</a:t>
                      </a:r>
                      <a:endParaRPr lang="zh-TW" altLang="en-US" sz="1050" b="0" i="0" u="none" strike="noStrike" dirty="0">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050" u="none" strike="noStrike" dirty="0">
                          <a:effectLst/>
                        </a:rPr>
                        <a:t>　</a:t>
                      </a:r>
                      <a:endParaRPr lang="zh-TW" altLang="en-US" sz="1050" b="0" i="0" u="none" strike="noStrike" dirty="0">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050" u="none" strike="noStrike" dirty="0">
                          <a:effectLst/>
                        </a:rPr>
                        <a:t>　</a:t>
                      </a:r>
                      <a:endParaRPr lang="zh-TW" altLang="en-US" sz="1050" b="0" i="0" u="none" strike="noStrike" dirty="0">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4"/>
                  </a:ext>
                </a:extLst>
              </a:tr>
              <a:tr h="116721">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400" b="0" i="0" u="none" strike="noStrike" dirty="0">
                        <a:solidFill>
                          <a:srgbClr val="000000"/>
                        </a:solidFill>
                        <a:effectLst/>
                        <a:latin typeface="微軟正黑體"/>
                      </a:endParaRPr>
                    </a:p>
                  </a:txBody>
                  <a:tcPr marL="6048" marR="6048" marT="604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5"/>
                  </a:ext>
                </a:extLst>
              </a:tr>
              <a:tr h="163129">
                <a:tc>
                  <a:txBody>
                    <a:bodyPr/>
                    <a:lstStyle/>
                    <a:p>
                      <a:pPr algn="l" fontAlgn="ctr"/>
                      <a:r>
                        <a:rPr lang="zh-TW" altLang="en-US" sz="1050" u="none" strike="noStrike">
                          <a:effectLst/>
                        </a:rPr>
                        <a:t>中位數</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050" u="none" strike="noStrike">
                          <a:effectLst/>
                        </a:rPr>
                        <a:t>10.00%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fontAlgn="ctr"/>
                      <a:r>
                        <a:rPr lang="en-US" sz="1050" u="none" strike="noStrike">
                          <a:effectLst/>
                        </a:rPr>
                        <a:t>6.60%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fontAlgn="ctr"/>
                      <a:r>
                        <a:rPr lang="en-US" sz="1050" u="none" strike="noStrike" dirty="0">
                          <a:effectLst/>
                        </a:rPr>
                        <a:t>21.80%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fontAlgn="ctr"/>
                      <a:r>
                        <a:rPr lang="en-US" sz="1050" u="none" strike="noStrike" dirty="0">
                          <a:effectLst/>
                        </a:rPr>
                        <a:t>11.00%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26"/>
                  </a:ext>
                </a:extLst>
              </a:tr>
              <a:tr h="163129">
                <a:tc>
                  <a:txBody>
                    <a:bodyPr/>
                    <a:lstStyle/>
                    <a:p>
                      <a:pPr algn="l" fontAlgn="ctr"/>
                      <a:r>
                        <a:rPr lang="zh-TW" altLang="en-US" sz="1050" u="none" strike="noStrike" dirty="0">
                          <a:effectLst/>
                        </a:rPr>
                        <a:t>上漲的年數</a:t>
                      </a:r>
                      <a:endParaRPr lang="zh-TW" alt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fontAlgn="ctr"/>
                      <a:r>
                        <a:rPr lang="en-US" sz="1050" u="none" strike="noStrike" dirty="0">
                          <a:effectLst/>
                        </a:rPr>
                        <a:t>13</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gridSpan="2">
                  <a:txBody>
                    <a:bodyPr/>
                    <a:lstStyle/>
                    <a:p>
                      <a:pPr algn="ctr" fontAlgn="ctr"/>
                      <a:r>
                        <a:rPr lang="en-US" sz="1050" u="none" strike="noStrike" dirty="0">
                          <a:effectLst/>
                        </a:rPr>
                        <a:t>15</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gridSpan="2">
                  <a:txBody>
                    <a:bodyPr/>
                    <a:lstStyle/>
                    <a:p>
                      <a:pPr algn="ctr" fontAlgn="ctr"/>
                      <a:r>
                        <a:rPr lang="en-US" sz="1050" u="none" strike="noStrike" dirty="0">
                          <a:effectLst/>
                        </a:rPr>
                        <a:t>20</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gridSpan="2">
                  <a:txBody>
                    <a:bodyPr/>
                    <a:lstStyle/>
                    <a:p>
                      <a:pPr algn="ctr" fontAlgn="ctr"/>
                      <a:r>
                        <a:rPr lang="en-US" sz="1050" u="none" strike="noStrike" dirty="0">
                          <a:effectLst/>
                        </a:rPr>
                        <a:t>19</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val="10027"/>
                  </a:ext>
                </a:extLst>
              </a:tr>
              <a:tr h="163129">
                <a:tc>
                  <a:txBody>
                    <a:bodyPr/>
                    <a:lstStyle/>
                    <a:p>
                      <a:pPr algn="l" fontAlgn="ctr"/>
                      <a:r>
                        <a:rPr lang="zh-TW" altLang="en-US" sz="1050" u="none" strike="noStrike" dirty="0">
                          <a:effectLst/>
                        </a:rPr>
                        <a:t>下跌的年數</a:t>
                      </a:r>
                      <a:endParaRPr lang="zh-TW" alt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fontAlgn="ctr"/>
                      <a:r>
                        <a:rPr lang="en-US" sz="1050" u="none" strike="noStrike" dirty="0">
                          <a:effectLst/>
                        </a:rPr>
                        <a:t>10</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gridSpan="2">
                  <a:txBody>
                    <a:bodyPr/>
                    <a:lstStyle/>
                    <a:p>
                      <a:pPr algn="ctr" fontAlgn="ctr"/>
                      <a:r>
                        <a:rPr lang="en-US" sz="1050" u="none" strike="noStrike" dirty="0">
                          <a:effectLst/>
                        </a:rPr>
                        <a:t>9</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gridSpan="2">
                  <a:txBody>
                    <a:bodyPr/>
                    <a:lstStyle/>
                    <a:p>
                      <a:pPr algn="ctr" fontAlgn="ctr"/>
                      <a:r>
                        <a:rPr lang="en-US" altLang="zh-TW" sz="1050" b="0" i="0" u="none" strike="noStrike" dirty="0">
                          <a:solidFill>
                            <a:schemeClr val="dk1"/>
                          </a:solidFill>
                          <a:effectLst/>
                          <a:latin typeface="+mn-lt"/>
                        </a:rPr>
                        <a:t>2</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gridSpan="2">
                  <a:txBody>
                    <a:bodyPr/>
                    <a:lstStyle/>
                    <a:p>
                      <a:pPr algn="ctr" fontAlgn="ctr"/>
                      <a:r>
                        <a:rPr lang="en-US" sz="1050" u="none" strike="noStrike" dirty="0">
                          <a:effectLst/>
                        </a:rPr>
                        <a:t>4</a:t>
                      </a:r>
                      <a:endParaRPr lang="en-US" sz="1050" b="1" i="0" u="none" strike="noStrike" dirty="0">
                        <a:solidFill>
                          <a:srgbClr val="002060"/>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val="10028"/>
                  </a:ext>
                </a:extLst>
              </a:tr>
              <a:tr h="163129">
                <a:tc>
                  <a:txBody>
                    <a:bodyPr/>
                    <a:lstStyle/>
                    <a:p>
                      <a:pPr algn="l" fontAlgn="ctr"/>
                      <a:r>
                        <a:rPr lang="zh-TW" altLang="en-US" sz="1050" u="none" strike="noStrike">
                          <a:effectLst/>
                        </a:rPr>
                        <a:t>平均</a:t>
                      </a:r>
                      <a:endParaRPr lang="zh-TW" alt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050" u="none" strike="noStrike">
                          <a:effectLst/>
                        </a:rPr>
                        <a:t>9.50%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fontAlgn="ctr"/>
                      <a:r>
                        <a:rPr lang="en-US" sz="1050" u="none" strike="noStrike">
                          <a:effectLst/>
                        </a:rPr>
                        <a:t>8.30%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fontAlgn="ctr"/>
                      <a:r>
                        <a:rPr lang="en-US" sz="1050" u="none" strike="noStrike">
                          <a:effectLst/>
                        </a:rPr>
                        <a:t>17.70%</a:t>
                      </a:r>
                      <a:endParaRPr lang="en-US" sz="1050" b="1" i="0" u="none" strike="noStrike">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fontAlgn="ctr"/>
                      <a:r>
                        <a:rPr lang="en-US" sz="1050" u="none" strike="noStrike" dirty="0">
                          <a:effectLst/>
                        </a:rPr>
                        <a:t>10.80%</a:t>
                      </a:r>
                      <a:endParaRPr lang="en-US" sz="1050" b="1" i="0" u="none" strike="noStrike" dirty="0">
                        <a:solidFill>
                          <a:srgbClr val="444444"/>
                        </a:solidFill>
                        <a:effectLst/>
                        <a:latin typeface="微軟正黑體"/>
                      </a:endParaRPr>
                    </a:p>
                  </a:txBody>
                  <a:tcPr marL="6048" marR="6048" marT="6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301979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722AA78-C0A4-4C20-A059-B8A39F4391F9}" type="slidenum">
              <a:rPr lang="zh-TW" altLang="en-US" smtClean="0"/>
              <a:t>14</a:t>
            </a:fld>
            <a:endParaRPr lang="zh-TW" altLang="en-US"/>
          </a:p>
        </p:txBody>
      </p:sp>
      <p:sp>
        <p:nvSpPr>
          <p:cNvPr id="4" name="矩形 3"/>
          <p:cNvSpPr/>
          <p:nvPr/>
        </p:nvSpPr>
        <p:spPr>
          <a:xfrm>
            <a:off x="-10570" y="2060848"/>
            <a:ext cx="9144000" cy="2531606"/>
          </a:xfrm>
          <a:prstGeom prst="rect">
            <a:avLst/>
          </a:prstGeom>
          <a:solidFill>
            <a:schemeClr val="bg1">
              <a:lumMod val="85000"/>
            </a:schemeClr>
          </a:solidFill>
          <a:ln w="25400" cap="flat" cmpd="sng" algn="ctr">
            <a:noFill/>
            <a:prstDash val="solid"/>
          </a:ln>
          <a:effectLst/>
        </p:spPr>
        <p:txBody>
          <a:bodyPr rtlCol="0" anchor="ctr"/>
          <a:lstStyle/>
          <a:p>
            <a:pPr lvl="0" algn="ctr"/>
            <a:endParaRPr lang="zh-TW" altLang="en-US" sz="4400" b="1" kern="0" dirty="0">
              <a:solidFill>
                <a:prstClr val="white"/>
              </a:solidFill>
              <a:latin typeface="Palatino Linotype"/>
              <a:ea typeface="微軟正黑體"/>
            </a:endParaRPr>
          </a:p>
        </p:txBody>
      </p:sp>
      <p:sp>
        <p:nvSpPr>
          <p:cNvPr id="3" name="矩形 2"/>
          <p:cNvSpPr/>
          <p:nvPr/>
        </p:nvSpPr>
        <p:spPr>
          <a:xfrm>
            <a:off x="-10570" y="2295600"/>
            <a:ext cx="9144000" cy="2062103"/>
          </a:xfrm>
          <a:prstGeom prst="rect">
            <a:avLst/>
          </a:prstGeom>
        </p:spPr>
        <p:txBody>
          <a:bodyPr wrap="square">
            <a:spAutoFit/>
          </a:bodyPr>
          <a:lstStyle/>
          <a:p>
            <a:pPr algn="ctr" eaLnBrk="0" fontAlgn="base" hangingPunct="0">
              <a:spcBef>
                <a:spcPts val="1200"/>
              </a:spcBef>
              <a:spcAft>
                <a:spcPct val="0"/>
              </a:spcAft>
              <a:buFont typeface="Arial" pitchFamily="34" charset="0"/>
              <a:buNone/>
            </a:pPr>
            <a:r>
              <a:rPr kumimoji="1" lang="zh-TW" altLang="en-US" sz="3200" b="1" kern="100" dirty="0">
                <a:latin typeface="Microsoft YaHei" panose="020B0503020204020204" pitchFamily="34" charset="-122"/>
                <a:ea typeface="Microsoft YaHei" panose="020B0503020204020204" pitchFamily="34" charset="-122"/>
              </a:rPr>
              <a:t>全球金融市場發展與成因</a:t>
            </a:r>
            <a:endParaRPr kumimoji="1" lang="en-US" altLang="zh-TW" sz="3200" b="1" kern="100" dirty="0">
              <a:latin typeface="Microsoft YaHei" panose="020B0503020204020204" pitchFamily="34" charset="-122"/>
              <a:ea typeface="Microsoft YaHei" panose="020B0503020204020204" pitchFamily="34" charset="-122"/>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1.</a:t>
            </a:r>
            <a:r>
              <a:rPr kumimoji="1" lang="zh-TW" altLang="en-US" sz="2200" b="1" dirty="0">
                <a:solidFill>
                  <a:srgbClr val="C00000"/>
                </a:solidFill>
                <a:latin typeface="+mj-lt"/>
                <a:ea typeface="微軟正黑體" panose="020B0604030504040204" pitchFamily="34" charset="-120"/>
                <a:cs typeface="Arial" pitchFamily="34" charset="0"/>
              </a:rPr>
              <a:t>貿易戰使經濟放緩</a:t>
            </a:r>
            <a:endParaRPr kumimoji="1" lang="en-US" altLang="zh-TW" sz="2200" b="1" dirty="0">
              <a:solidFill>
                <a:srgbClr val="C00000"/>
              </a:solidFill>
              <a:latin typeface="+mj-lt"/>
              <a:ea typeface="微軟正黑體" panose="020B0604030504040204" pitchFamily="34" charset="-120"/>
              <a:cs typeface="Arial" pitchFamily="34" charset="0"/>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2.FED</a:t>
            </a:r>
            <a:r>
              <a:rPr kumimoji="1" lang="zh-TW" altLang="en-US" sz="2200" b="1" dirty="0">
                <a:solidFill>
                  <a:srgbClr val="C00000"/>
                </a:solidFill>
                <a:latin typeface="+mj-lt"/>
                <a:ea typeface="微軟正黑體" panose="020B0604030504040204" pitchFamily="34" charset="-120"/>
                <a:cs typeface="Arial" pitchFamily="34" charset="0"/>
              </a:rPr>
              <a:t>升息</a:t>
            </a:r>
            <a:endParaRPr kumimoji="1" lang="en-US" altLang="zh-TW" sz="2200" b="1" dirty="0">
              <a:solidFill>
                <a:srgbClr val="C00000"/>
              </a:solidFill>
              <a:latin typeface="+mj-lt"/>
              <a:ea typeface="微軟正黑體" panose="020B0604030504040204" pitchFamily="34" charset="-120"/>
              <a:cs typeface="Arial" pitchFamily="34" charset="0"/>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3.</a:t>
            </a:r>
            <a:r>
              <a:rPr kumimoji="1" lang="zh-TW" altLang="en-US" sz="2200" b="1" dirty="0">
                <a:solidFill>
                  <a:srgbClr val="C00000"/>
                </a:solidFill>
                <a:latin typeface="+mj-lt"/>
                <a:ea typeface="微軟正黑體" panose="020B0604030504040204" pitchFamily="34" charset="-120"/>
                <a:cs typeface="Arial" pitchFamily="34" charset="0"/>
              </a:rPr>
              <a:t>美元走強</a:t>
            </a:r>
            <a:endParaRPr kumimoji="1" lang="en-US" altLang="zh-TW" sz="2200" b="1" dirty="0">
              <a:solidFill>
                <a:srgbClr val="B82837"/>
              </a:solidFill>
              <a:latin typeface="+mj-lt"/>
              <a:ea typeface="微軟正黑體" panose="020B0604030504040204" pitchFamily="34" charset="-120"/>
              <a:cs typeface="Arial" pitchFamily="34" charset="0"/>
            </a:endParaRPr>
          </a:p>
        </p:txBody>
      </p:sp>
    </p:spTree>
    <p:extLst>
      <p:ext uri="{BB962C8B-B14F-4D97-AF65-F5344CB8AC3E}">
        <p14:creationId xmlns:p14="http://schemas.microsoft.com/office/powerpoint/2010/main" val="58980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600200"/>
            <a:ext cx="8229600" cy="4925144"/>
          </a:xfrm>
        </p:spPr>
        <p:txBody>
          <a:bodyPr>
            <a:normAutofit/>
          </a:bodyPr>
          <a:lstStyle/>
          <a:p>
            <a:pPr marL="457200" indent="-457200">
              <a:lnSpc>
                <a:spcPct val="150000"/>
              </a:lnSpc>
              <a:buFont typeface="+mj-lt"/>
              <a:buAutoNum type="arabicPeriod"/>
            </a:pPr>
            <a:r>
              <a:rPr lang="zh-TW" altLang="en-US" sz="2000" b="1" dirty="0">
                <a:latin typeface="+mj-ea"/>
              </a:rPr>
              <a:t>關稅上升可能提升進口成本及物價。</a:t>
            </a:r>
          </a:p>
          <a:p>
            <a:pPr marL="457200" indent="-457200">
              <a:lnSpc>
                <a:spcPct val="150000"/>
              </a:lnSpc>
              <a:buFont typeface="+mj-lt"/>
              <a:buAutoNum type="arabicPeriod"/>
            </a:pPr>
            <a:r>
              <a:rPr lang="zh-TW" altLang="en-US" sz="2000" b="1" dirty="0">
                <a:latin typeface="+mj-ea"/>
                <a:ea typeface="+mj-ea"/>
              </a:rPr>
              <a:t>消費</a:t>
            </a:r>
            <a:r>
              <a:rPr lang="zh-TW" altLang="en-US" sz="2000" b="1" dirty="0">
                <a:latin typeface="+mj-ea"/>
              </a:rPr>
              <a:t>及投資信心</a:t>
            </a:r>
            <a:r>
              <a:rPr lang="zh-TW" altLang="en-US" sz="2000" b="1" dirty="0">
                <a:latin typeface="+mj-ea"/>
                <a:ea typeface="+mj-ea"/>
              </a:rPr>
              <a:t>減弱。</a:t>
            </a:r>
          </a:p>
          <a:p>
            <a:pPr marL="457200" indent="-457200">
              <a:lnSpc>
                <a:spcPct val="150000"/>
              </a:lnSpc>
              <a:buFont typeface="+mj-lt"/>
              <a:buAutoNum type="arabicPeriod"/>
            </a:pPr>
            <a:r>
              <a:rPr lang="zh-TW" altLang="en-US" sz="2000" b="1" dirty="0">
                <a:latin typeface="+mj-ea"/>
                <a:ea typeface="+mj-ea"/>
              </a:rPr>
              <a:t>股市下跌、新興市場貨幣貶值需求減弱。</a:t>
            </a:r>
          </a:p>
          <a:p>
            <a:pPr marL="457200" indent="-457200">
              <a:lnSpc>
                <a:spcPct val="150000"/>
              </a:lnSpc>
              <a:buFont typeface="+mj-lt"/>
              <a:buAutoNum type="arabicPeriod"/>
            </a:pPr>
            <a:r>
              <a:rPr lang="zh-TW" altLang="en-US" sz="2000" b="1" dirty="0">
                <a:latin typeface="+mj-ea"/>
                <a:ea typeface="+mj-ea"/>
              </a:rPr>
              <a:t>陸股大跌、經濟調整、中國大陸需求下滑。</a:t>
            </a:r>
          </a:p>
          <a:p>
            <a:pPr marL="457200" indent="-457200">
              <a:lnSpc>
                <a:spcPct val="150000"/>
              </a:lnSpc>
              <a:buFont typeface="+mj-lt"/>
              <a:buAutoNum type="arabicPeriod"/>
            </a:pPr>
            <a:r>
              <a:rPr lang="zh-TW" altLang="en-US" sz="2000" b="1" dirty="0">
                <a:latin typeface="+mj-ea"/>
                <a:ea typeface="+mj-ea"/>
              </a:rPr>
              <a:t>歐、美部份出口產品受影響</a:t>
            </a:r>
            <a:r>
              <a:rPr lang="en-US" altLang="zh-TW" sz="2000" b="1" dirty="0">
                <a:latin typeface="+mj-ea"/>
                <a:ea typeface="+mj-ea"/>
              </a:rPr>
              <a:t>(</a:t>
            </a:r>
            <a:r>
              <a:rPr lang="zh-TW" altLang="en-US" sz="2000" b="1" dirty="0">
                <a:latin typeface="+mj-ea"/>
                <a:ea typeface="+mj-ea"/>
              </a:rPr>
              <a:t>大陸本土及</a:t>
            </a:r>
            <a:r>
              <a:rPr lang="en-US" altLang="zh-TW" sz="2000" b="1" dirty="0">
                <a:latin typeface="+mj-ea"/>
                <a:ea typeface="+mj-ea"/>
              </a:rPr>
              <a:t>Apple</a:t>
            </a:r>
            <a:r>
              <a:rPr lang="zh-TW" altLang="en-US" sz="2000" b="1" dirty="0">
                <a:latin typeface="+mj-ea"/>
                <a:ea typeface="+mj-ea"/>
              </a:rPr>
              <a:t>手機需求不佳、半導體庫存調整</a:t>
            </a:r>
            <a:r>
              <a:rPr lang="en-US" altLang="zh-TW" sz="2000" b="1" dirty="0">
                <a:latin typeface="+mj-ea"/>
                <a:ea typeface="+mj-ea"/>
              </a:rPr>
              <a:t>…)</a:t>
            </a:r>
            <a:r>
              <a:rPr lang="zh-TW" altLang="en-US" sz="2000" b="1" dirty="0">
                <a:latin typeface="+mj-ea"/>
                <a:ea typeface="+mj-ea"/>
              </a:rPr>
              <a:t>，美股亦現修正。</a:t>
            </a:r>
          </a:p>
          <a:p>
            <a:pPr marL="457200" indent="-457200">
              <a:lnSpc>
                <a:spcPct val="150000"/>
              </a:lnSpc>
              <a:buFont typeface="+mj-lt"/>
              <a:buAutoNum type="arabicPeriod"/>
            </a:pPr>
            <a:r>
              <a:rPr lang="zh-TW" altLang="en-US" sz="2000" b="1" dirty="0">
                <a:latin typeface="+mj-ea"/>
                <a:ea typeface="+mj-ea"/>
              </a:rPr>
              <a:t>各國擴張循環週期已至中、後段，若貿易戰持續惡化，擴張週期結束風險上升。</a:t>
            </a:r>
          </a:p>
        </p:txBody>
      </p:sp>
      <p:sp>
        <p:nvSpPr>
          <p:cNvPr id="4" name="投影片編號版面配置區 3"/>
          <p:cNvSpPr>
            <a:spLocks noGrp="1"/>
          </p:cNvSpPr>
          <p:nvPr>
            <p:ph type="sldNum" sz="quarter" idx="12"/>
          </p:nvPr>
        </p:nvSpPr>
        <p:spPr/>
        <p:txBody>
          <a:bodyPr/>
          <a:lstStyle/>
          <a:p>
            <a:fld id="{1722AA78-C0A4-4C20-A059-B8A39F4391F9}" type="slidenum">
              <a:rPr lang="zh-TW" altLang="en-US" smtClean="0"/>
              <a:t>15</a:t>
            </a:fld>
            <a:endParaRPr lang="zh-TW" altLang="en-US"/>
          </a:p>
        </p:txBody>
      </p:sp>
      <p:sp>
        <p:nvSpPr>
          <p:cNvPr id="6" name="文字版面配置區 5"/>
          <p:cNvSpPr>
            <a:spLocks noGrp="1"/>
          </p:cNvSpPr>
          <p:nvPr>
            <p:ph type="body" sz="quarter" idx="13"/>
          </p:nvPr>
        </p:nvSpPr>
        <p:spPr/>
        <p:txBody>
          <a:bodyPr/>
          <a:lstStyle/>
          <a:p>
            <a:pPr lvl="0"/>
            <a:r>
              <a:rPr lang="zh-TW" altLang="en-US" sz="3400" dirty="0">
                <a:latin typeface="Microsoft YaHei" panose="020B0503020204020204" pitchFamily="34" charset="-122"/>
                <a:ea typeface="Microsoft YaHei" panose="020B0503020204020204" pitchFamily="34" charset="-122"/>
                <a:cs typeface="Arial" panose="020B0604020202020204" pitchFamily="34" charset="0"/>
              </a:rPr>
              <a:t>貿易戰對全球經濟及金融市場的影響</a:t>
            </a:r>
          </a:p>
          <a:p>
            <a:pPr lvl="0"/>
            <a:endParaRPr lang="zh-Hant" altLang="en-US" sz="3400" b="1" dirty="0">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 name="文字版面配置區 6"/>
          <p:cNvSpPr>
            <a:spLocks noGrp="1"/>
          </p:cNvSpPr>
          <p:nvPr>
            <p:ph type="body" sz="quarter" idx="14"/>
          </p:nvPr>
        </p:nvSpPr>
        <p:spPr/>
        <p:txBody>
          <a:bodyPr/>
          <a:lstStyle/>
          <a:p>
            <a:r>
              <a:rPr lang="zh-TW" altLang="en-US" dirty="0"/>
              <a:t>波及全球經濟擴張延續性並導致股債市齊跌</a:t>
            </a:r>
          </a:p>
          <a:p>
            <a:endParaRPr lang="zh-TW" altLang="en-US" dirty="0"/>
          </a:p>
        </p:txBody>
      </p:sp>
    </p:spTree>
    <p:extLst>
      <p:ext uri="{BB962C8B-B14F-4D97-AF65-F5344CB8AC3E}">
        <p14:creationId xmlns:p14="http://schemas.microsoft.com/office/powerpoint/2010/main" val="286422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16</a:t>
            </a:fld>
            <a:endParaRPr lang="zh-TW" altLang="en-US"/>
          </a:p>
        </p:txBody>
      </p:sp>
      <p:sp>
        <p:nvSpPr>
          <p:cNvPr id="4" name="文字版面配置區 3"/>
          <p:cNvSpPr>
            <a:spLocks noGrp="1"/>
          </p:cNvSpPr>
          <p:nvPr>
            <p:ph type="body" sz="quarter" idx="13"/>
          </p:nvPr>
        </p:nvSpPr>
        <p:spPr/>
        <p:txBody>
          <a:bodyPr/>
          <a:lstStyle/>
          <a:p>
            <a:r>
              <a:rPr lang="zh-TW" altLang="en-US" sz="3400" dirty="0">
                <a:latin typeface="Microsoft YaHei" panose="020B0503020204020204" pitchFamily="34" charset="-122"/>
                <a:ea typeface="Microsoft YaHei" panose="020B0503020204020204" pitchFamily="34" charset="-122"/>
                <a:cs typeface="Arial" panose="020B0604020202020204" pitchFamily="34" charset="0"/>
              </a:rPr>
              <a:t>貿易戰影響擴大股債市同步下跌</a:t>
            </a:r>
          </a:p>
        </p:txBody>
      </p:sp>
      <p:sp>
        <p:nvSpPr>
          <p:cNvPr id="5" name="文字版面配置區 4"/>
          <p:cNvSpPr>
            <a:spLocks noGrp="1"/>
          </p:cNvSpPr>
          <p:nvPr>
            <p:ph type="body" sz="quarter" idx="14"/>
          </p:nvPr>
        </p:nvSpPr>
        <p:spPr/>
        <p:txBody>
          <a:bodyPr/>
          <a:lstStyle/>
          <a:p>
            <a:r>
              <a:rPr lang="en-US" altLang="zh-TW" dirty="0"/>
              <a:t>2018</a:t>
            </a:r>
            <a:r>
              <a:rPr lang="zh-TW" altLang="en-US" dirty="0"/>
              <a:t>年股債修正是</a:t>
            </a:r>
            <a:r>
              <a:rPr lang="en-US" altLang="zh-TW" dirty="0"/>
              <a:t>2017</a:t>
            </a:r>
            <a:r>
              <a:rPr lang="zh-TW" altLang="en-US" dirty="0"/>
              <a:t>年齊漲後的反饋 </a:t>
            </a:r>
          </a:p>
          <a:p>
            <a:endParaRPr lang="zh-TW" altLang="en-US" dirty="0"/>
          </a:p>
        </p:txBody>
      </p:sp>
      <p:sp>
        <p:nvSpPr>
          <p:cNvPr id="6" name="Text Box 2"/>
          <p:cNvSpPr txBox="1">
            <a:spLocks noChangeArrowheads="1"/>
          </p:cNvSpPr>
          <p:nvPr/>
        </p:nvSpPr>
        <p:spPr bwMode="auto">
          <a:xfrm>
            <a:off x="179388" y="6525344"/>
            <a:ext cx="2880917"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buFont typeface="Arial" pitchFamily="34" charset="0"/>
              <a:buNone/>
            </a:pPr>
            <a:r>
              <a:rPr kumimoji="1" lang="zh-TW" altLang="en-US" sz="1050" dirty="0">
                <a:solidFill>
                  <a:srgbClr val="000000"/>
                </a:solidFill>
                <a:latin typeface="微軟正黑體" panose="020B0604030504040204" pitchFamily="34" charset="-120"/>
                <a:ea typeface="微軟正黑體" panose="020B0604030504040204" pitchFamily="34" charset="-120"/>
              </a:rPr>
              <a:t>資料來源：</a:t>
            </a:r>
            <a:r>
              <a:rPr kumimoji="1" lang="en-US" altLang="zh-TW" sz="1050" dirty="0">
                <a:solidFill>
                  <a:srgbClr val="000000"/>
                </a:solidFill>
                <a:latin typeface="微軟正黑體" panose="020B0604030504040204" pitchFamily="34" charset="-120"/>
                <a:ea typeface="微軟正黑體" panose="020B0604030504040204" pitchFamily="34" charset="-120"/>
              </a:rPr>
              <a:t>Bloomberg, </a:t>
            </a:r>
            <a:r>
              <a:rPr kumimoji="1" lang="zh-TW" altLang="en-US" sz="1050" dirty="0">
                <a:solidFill>
                  <a:srgbClr val="000000"/>
                </a:solidFill>
                <a:latin typeface="微軟正黑體" panose="020B0604030504040204" pitchFamily="34" charset="-120"/>
                <a:ea typeface="微軟正黑體" panose="020B0604030504040204" pitchFamily="34" charset="-120"/>
              </a:rPr>
              <a:t>統計至</a:t>
            </a:r>
            <a:r>
              <a:rPr kumimoji="1" lang="en-US" altLang="zh-TW" sz="1200" dirty="0">
                <a:solidFill>
                  <a:srgbClr val="000000"/>
                </a:solidFill>
                <a:latin typeface="微軟正黑體" panose="020B0604030504040204" pitchFamily="34" charset="-120"/>
                <a:ea typeface="微軟正黑體" panose="020B0604030504040204" pitchFamily="34" charset="-120"/>
              </a:rPr>
              <a:t>2018/12/31</a:t>
            </a:r>
          </a:p>
        </p:txBody>
      </p:sp>
      <p:graphicFrame>
        <p:nvGraphicFramePr>
          <p:cNvPr id="7" name="圖表 6"/>
          <p:cNvGraphicFramePr>
            <a:graphicFrameLocks/>
          </p:cNvGraphicFramePr>
          <p:nvPr>
            <p:extLst>
              <p:ext uri="{D42A27DB-BD31-4B8C-83A1-F6EECF244321}">
                <p14:modId xmlns:p14="http://schemas.microsoft.com/office/powerpoint/2010/main" val="432642249"/>
              </p:ext>
            </p:extLst>
          </p:nvPr>
        </p:nvGraphicFramePr>
        <p:xfrm>
          <a:off x="179388" y="1911315"/>
          <a:ext cx="9361165"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
          <p:cNvSpPr txBox="1">
            <a:spLocks noChangeArrowheads="1"/>
          </p:cNvSpPr>
          <p:nvPr/>
        </p:nvSpPr>
        <p:spPr bwMode="auto">
          <a:xfrm>
            <a:off x="26988" y="1567825"/>
            <a:ext cx="782587"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buFont typeface="Arial" pitchFamily="34" charset="0"/>
              <a:buNone/>
            </a:pPr>
            <a:r>
              <a:rPr kumimoji="1" lang="zh-TW" altLang="en-US" sz="1200" dirty="0">
                <a:solidFill>
                  <a:srgbClr val="000000"/>
                </a:solidFill>
                <a:latin typeface="微軟正黑體" panose="020B0604030504040204" pitchFamily="34" charset="-120"/>
                <a:ea typeface="微軟正黑體" panose="020B0604030504040204" pitchFamily="34" charset="-120"/>
              </a:rPr>
              <a:t>報酬率</a:t>
            </a:r>
            <a:r>
              <a:rPr kumimoji="1" lang="en-US" altLang="zh-TW" sz="1200" dirty="0">
                <a:solidFill>
                  <a:srgbClr val="000000"/>
                </a:solidFill>
                <a:latin typeface="微軟正黑體" panose="020B0604030504040204" pitchFamily="34" charset="-120"/>
                <a:ea typeface="微軟正黑體" panose="020B0604030504040204" pitchFamily="34" charset="-120"/>
              </a:rPr>
              <a:t>%</a:t>
            </a:r>
          </a:p>
        </p:txBody>
      </p:sp>
      <p:sp>
        <p:nvSpPr>
          <p:cNvPr id="9" name="矩形 8"/>
          <p:cNvSpPr/>
          <p:nvPr/>
        </p:nvSpPr>
        <p:spPr>
          <a:xfrm>
            <a:off x="7092280" y="3068960"/>
            <a:ext cx="792088" cy="30963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10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4932040" y="1988841"/>
            <a:ext cx="4104456" cy="3667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67544" y="1988841"/>
            <a:ext cx="4104456"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1722AA78-C0A4-4C20-A059-B8A39F4391F9}" type="slidenum">
              <a:rPr lang="zh-TW" altLang="en-US" smtClean="0"/>
              <a:t>17</a:t>
            </a:fld>
            <a:endParaRPr lang="zh-TW" altLang="en-US"/>
          </a:p>
        </p:txBody>
      </p:sp>
      <p:sp>
        <p:nvSpPr>
          <p:cNvPr id="4" name="文字版面配置區 3"/>
          <p:cNvSpPr>
            <a:spLocks noGrp="1"/>
          </p:cNvSpPr>
          <p:nvPr>
            <p:ph type="body" sz="quarter" idx="13"/>
          </p:nvPr>
        </p:nvSpPr>
        <p:spPr/>
        <p:txBody>
          <a:bodyPr/>
          <a:lstStyle/>
          <a:p>
            <a:r>
              <a:rPr lang="en-US" altLang="zh-TW" dirty="0">
                <a:latin typeface="+mj-lt"/>
              </a:rPr>
              <a:t>2018</a:t>
            </a:r>
            <a:r>
              <a:rPr lang="zh-TW" altLang="en-US" dirty="0">
                <a:latin typeface="+mj-lt"/>
              </a:rPr>
              <a:t>年開始全球經濟景氣動能轉弱</a:t>
            </a:r>
          </a:p>
        </p:txBody>
      </p:sp>
      <p:sp>
        <p:nvSpPr>
          <p:cNvPr id="5" name="文字版面配置區 4"/>
          <p:cNvSpPr>
            <a:spLocks noGrp="1"/>
          </p:cNvSpPr>
          <p:nvPr>
            <p:ph type="body" sz="quarter" idx="14"/>
          </p:nvPr>
        </p:nvSpPr>
        <p:spPr/>
        <p:txBody>
          <a:bodyPr/>
          <a:lstStyle/>
          <a:p>
            <a:r>
              <a:rPr lang="zh-TW" altLang="en-US" dirty="0"/>
              <a:t>貿易戰、比較基期上升影響年增率近</a:t>
            </a:r>
            <a:r>
              <a:rPr lang="zh-CN" altLang="it-IT" dirty="0"/>
              <a:t>一年</a:t>
            </a:r>
            <a:r>
              <a:rPr lang="zh-TW" altLang="en-US" dirty="0"/>
              <a:t>轉為負成長</a:t>
            </a:r>
          </a:p>
          <a:p>
            <a:endParaRPr lang="zh-TW" altLang="en-US" dirty="0"/>
          </a:p>
        </p:txBody>
      </p:sp>
      <p:sp>
        <p:nvSpPr>
          <p:cNvPr id="6" name="文字方塊 5"/>
          <p:cNvSpPr txBox="1"/>
          <p:nvPr/>
        </p:nvSpPr>
        <p:spPr>
          <a:xfrm>
            <a:off x="251520" y="6453336"/>
            <a:ext cx="2592288" cy="261610"/>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050" dirty="0">
                <a:solidFill>
                  <a:prstClr val="black"/>
                </a:solidFill>
                <a:latin typeface="微軟正黑體" panose="020B0604030504040204" pitchFamily="34" charset="-120"/>
                <a:ea typeface="微軟正黑體" panose="020B0604030504040204" pitchFamily="34" charset="-120"/>
              </a:rPr>
              <a:t>資料來源</a:t>
            </a:r>
            <a:r>
              <a:rPr kumimoji="1" lang="en-US" altLang="zh-TW" sz="1050" dirty="0">
                <a:solidFill>
                  <a:prstClr val="black"/>
                </a:solidFill>
                <a:latin typeface="微軟正黑體" panose="020B0604030504040204" pitchFamily="34" charset="-120"/>
                <a:ea typeface="微軟正黑體" panose="020B0604030504040204" pitchFamily="34" charset="-120"/>
              </a:rPr>
              <a:t>:Bloomberg, 2018/11</a:t>
            </a:r>
          </a:p>
        </p:txBody>
      </p:sp>
      <p:sp>
        <p:nvSpPr>
          <p:cNvPr id="7" name="Text Box 4"/>
          <p:cNvSpPr txBox="1">
            <a:spLocks noChangeArrowheads="1"/>
          </p:cNvSpPr>
          <p:nvPr/>
        </p:nvSpPr>
        <p:spPr bwMode="auto">
          <a:xfrm>
            <a:off x="827584" y="1999953"/>
            <a:ext cx="3313112" cy="366712"/>
          </a:xfrm>
          <a:prstGeom prst="rect">
            <a:avLst/>
          </a:prstGeom>
          <a:noFill/>
          <a:ln w="9525">
            <a:noFill/>
            <a:miter lim="800000"/>
            <a:headEnd/>
            <a:tailEnd/>
          </a:ln>
        </p:spPr>
        <p:txBody>
          <a:bodyPr>
            <a:spAutoFit/>
          </a:bodyPr>
          <a:lstStyle/>
          <a:p>
            <a:pPr algn="ctr" eaLnBrk="0" fontAlgn="base" hangingPunct="0">
              <a:spcBef>
                <a:spcPct val="50000"/>
              </a:spcBef>
              <a:spcAft>
                <a:spcPct val="0"/>
              </a:spcAft>
              <a:buFont typeface="Arial" pitchFamily="34" charset="0"/>
              <a:buNone/>
            </a:pPr>
            <a:r>
              <a:rPr kumimoji="1" lang="en-US" altLang="zh-TW" b="1" dirty="0">
                <a:solidFill>
                  <a:schemeClr val="bg1"/>
                </a:solidFill>
                <a:latin typeface="微軟正黑體" panose="020B0604030504040204" pitchFamily="34" charset="-120"/>
                <a:ea typeface="微軟正黑體" panose="020B0604030504040204" pitchFamily="34" charset="-120"/>
              </a:rPr>
              <a:t>OECD</a:t>
            </a:r>
            <a:r>
              <a:rPr kumimoji="1" lang="zh-TW" altLang="en-US" b="1" dirty="0">
                <a:solidFill>
                  <a:schemeClr val="bg1"/>
                </a:solidFill>
                <a:latin typeface="微軟正黑體" panose="020B0604030504040204" pitchFamily="34" charset="-120"/>
                <a:ea typeface="微軟正黑體" panose="020B0604030504040204" pitchFamily="34" charset="-120"/>
              </a:rPr>
              <a:t>領先指標值 </a:t>
            </a:r>
          </a:p>
        </p:txBody>
      </p:sp>
      <p:sp>
        <p:nvSpPr>
          <p:cNvPr id="8" name="Text Box 5"/>
          <p:cNvSpPr txBox="1">
            <a:spLocks noChangeArrowheads="1"/>
          </p:cNvSpPr>
          <p:nvPr/>
        </p:nvSpPr>
        <p:spPr bwMode="auto">
          <a:xfrm>
            <a:off x="5220072" y="1988840"/>
            <a:ext cx="3673475" cy="366712"/>
          </a:xfrm>
          <a:prstGeom prst="rect">
            <a:avLst/>
          </a:prstGeom>
          <a:noFill/>
          <a:ln w="9525">
            <a:noFill/>
            <a:miter lim="800000"/>
            <a:headEnd/>
            <a:tailEnd/>
          </a:ln>
        </p:spPr>
        <p:txBody>
          <a:bodyPr>
            <a:spAutoFit/>
          </a:bodyPr>
          <a:lstStyle/>
          <a:p>
            <a:pPr algn="ctr" eaLnBrk="0" fontAlgn="base" hangingPunct="0">
              <a:spcBef>
                <a:spcPct val="50000"/>
              </a:spcBef>
              <a:spcAft>
                <a:spcPct val="0"/>
              </a:spcAft>
              <a:buFont typeface="Arial" pitchFamily="34" charset="0"/>
              <a:buNone/>
            </a:pPr>
            <a:r>
              <a:rPr kumimoji="1" lang="en-US" altLang="zh-TW" b="1" dirty="0">
                <a:solidFill>
                  <a:schemeClr val="bg1"/>
                </a:solidFill>
                <a:latin typeface="微軟正黑體" panose="020B0604030504040204" pitchFamily="34" charset="-120"/>
                <a:ea typeface="微軟正黑體" panose="020B0604030504040204" pitchFamily="34" charset="-120"/>
              </a:rPr>
              <a:t>OECD</a:t>
            </a:r>
            <a:r>
              <a:rPr kumimoji="1" lang="zh-TW" altLang="en-US" b="1" dirty="0">
                <a:solidFill>
                  <a:schemeClr val="bg1"/>
                </a:solidFill>
                <a:latin typeface="微軟正黑體" panose="020B0604030504040204" pitchFamily="34" charset="-120"/>
                <a:ea typeface="微軟正黑體" panose="020B0604030504040204" pitchFamily="34" charset="-120"/>
              </a:rPr>
              <a:t>領先指標年增率變化</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graphicFrame>
        <p:nvGraphicFramePr>
          <p:cNvPr id="9" name="圖表 8"/>
          <p:cNvGraphicFramePr>
            <a:graphicFrameLocks/>
          </p:cNvGraphicFramePr>
          <p:nvPr>
            <p:extLst>
              <p:ext uri="{D42A27DB-BD31-4B8C-83A1-F6EECF244321}">
                <p14:modId xmlns:p14="http://schemas.microsoft.com/office/powerpoint/2010/main" val="3746254346"/>
              </p:ext>
            </p:extLst>
          </p:nvPr>
        </p:nvGraphicFramePr>
        <p:xfrm>
          <a:off x="81574" y="2367820"/>
          <a:ext cx="4706450" cy="394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圖表 9"/>
          <p:cNvGraphicFramePr>
            <a:graphicFrameLocks/>
          </p:cNvGraphicFramePr>
          <p:nvPr>
            <p:extLst>
              <p:ext uri="{D42A27DB-BD31-4B8C-83A1-F6EECF244321}">
                <p14:modId xmlns:p14="http://schemas.microsoft.com/office/powerpoint/2010/main" val="1997226049"/>
              </p:ext>
            </p:extLst>
          </p:nvPr>
        </p:nvGraphicFramePr>
        <p:xfrm>
          <a:off x="4633165" y="2417460"/>
          <a:ext cx="4410951"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797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18</a:t>
            </a:fld>
            <a:endParaRPr lang="zh-TW" altLang="en-US"/>
          </a:p>
        </p:txBody>
      </p:sp>
      <p:sp>
        <p:nvSpPr>
          <p:cNvPr id="4" name="文字版面配置區 3"/>
          <p:cNvSpPr>
            <a:spLocks noGrp="1"/>
          </p:cNvSpPr>
          <p:nvPr>
            <p:ph type="body" sz="quarter" idx="13"/>
          </p:nvPr>
        </p:nvSpPr>
        <p:spPr/>
        <p:txBody>
          <a:bodyPr/>
          <a:lstStyle/>
          <a:p>
            <a:r>
              <a:rPr lang="zh-TW" altLang="en-US" dirty="0"/>
              <a:t>領先指標已滑落近一年，</a:t>
            </a:r>
            <a:r>
              <a:rPr lang="en-US" altLang="zh-TW" dirty="0"/>
              <a:t>Q2</a:t>
            </a:r>
            <a:r>
              <a:rPr lang="zh-TW" altLang="en-US" dirty="0"/>
              <a:t>後有機會止穩</a:t>
            </a:r>
          </a:p>
          <a:p>
            <a:endParaRPr lang="zh-TW" altLang="en-US" dirty="0"/>
          </a:p>
        </p:txBody>
      </p:sp>
      <p:sp>
        <p:nvSpPr>
          <p:cNvPr id="5" name="文字版面配置區 4"/>
          <p:cNvSpPr>
            <a:spLocks noGrp="1"/>
          </p:cNvSpPr>
          <p:nvPr>
            <p:ph type="body" sz="quarter" idx="14"/>
          </p:nvPr>
        </p:nvSpPr>
        <p:spPr/>
        <p:txBody>
          <a:bodyPr/>
          <a:lstStyle/>
          <a:p>
            <a:r>
              <a:rPr lang="zh-TW" altLang="en-US" dirty="0"/>
              <a:t>若美國經濟維持溫和擴張、</a:t>
            </a:r>
            <a:r>
              <a:rPr lang="zh-TW" altLang="en-US" dirty="0">
                <a:latin typeface="微軟正黑體" panose="020B0604030504040204" pitchFamily="34" charset="-120"/>
                <a:ea typeface="微軟正黑體" panose="020B0604030504040204" pitchFamily="34" charset="-120"/>
                <a:cs typeface="微軟正黑體" panose="020B0604030504040204" pitchFamily="34" charset="-120"/>
                <a:sym typeface="Wingdings" panose="05000000000000000000" pitchFamily="2" charset="2"/>
              </a:rPr>
              <a:t>美中貿易戰進一步緩和</a:t>
            </a:r>
            <a:endParaRPr lang="zh-TW" altLang="en-US" dirty="0"/>
          </a:p>
        </p:txBody>
      </p:sp>
      <p:graphicFrame>
        <p:nvGraphicFramePr>
          <p:cNvPr id="22" name="圖表 21"/>
          <p:cNvGraphicFramePr>
            <a:graphicFrameLocks/>
          </p:cNvGraphicFramePr>
          <p:nvPr>
            <p:extLst>
              <p:ext uri="{D42A27DB-BD31-4B8C-83A1-F6EECF244321}">
                <p14:modId xmlns:p14="http://schemas.microsoft.com/office/powerpoint/2010/main" val="2344428811"/>
              </p:ext>
            </p:extLst>
          </p:nvPr>
        </p:nvGraphicFramePr>
        <p:xfrm>
          <a:off x="0" y="2058631"/>
          <a:ext cx="9036496" cy="439129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 Box 3"/>
          <p:cNvSpPr txBox="1">
            <a:spLocks noChangeArrowheads="1"/>
          </p:cNvSpPr>
          <p:nvPr/>
        </p:nvSpPr>
        <p:spPr bwMode="auto">
          <a:xfrm>
            <a:off x="107504" y="1631017"/>
            <a:ext cx="7565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TW" sz="1000" b="1" dirty="0">
                <a:solidFill>
                  <a:srgbClr val="262627"/>
                </a:solidFill>
                <a:latin typeface="Arial" pitchFamily="34" charset="0"/>
              </a:rPr>
              <a:t>OECD</a:t>
            </a:r>
          </a:p>
          <a:p>
            <a:pPr fontAlgn="base">
              <a:spcBef>
                <a:spcPct val="0"/>
              </a:spcBef>
              <a:spcAft>
                <a:spcPct val="0"/>
              </a:spcAft>
            </a:pPr>
            <a:r>
              <a:rPr kumimoji="1" lang="zh-TW" altLang="en-US" sz="1000" b="1" dirty="0">
                <a:solidFill>
                  <a:srgbClr val="262627"/>
                </a:solidFill>
                <a:latin typeface="Arial" pitchFamily="34" charset="0"/>
              </a:rPr>
              <a:t>領先指標</a:t>
            </a:r>
            <a:endParaRPr kumimoji="1" lang="en-US" altLang="zh-TW" sz="1000" b="1" dirty="0">
              <a:solidFill>
                <a:srgbClr val="262627"/>
              </a:solidFill>
              <a:latin typeface="Arial" pitchFamily="34" charset="0"/>
            </a:endParaRPr>
          </a:p>
        </p:txBody>
      </p:sp>
      <p:sp>
        <p:nvSpPr>
          <p:cNvPr id="24" name="Text Box 3"/>
          <p:cNvSpPr txBox="1">
            <a:spLocks noChangeArrowheads="1"/>
          </p:cNvSpPr>
          <p:nvPr/>
        </p:nvSpPr>
        <p:spPr bwMode="auto">
          <a:xfrm>
            <a:off x="8372835" y="4060014"/>
            <a:ext cx="7920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TW" altLang="en-US" sz="1050" b="1" dirty="0">
                <a:solidFill>
                  <a:srgbClr val="0000CC"/>
                </a:solidFill>
                <a:latin typeface="Arial" pitchFamily="34" charset="0"/>
              </a:rPr>
              <a:t>領先指標</a:t>
            </a:r>
            <a:endParaRPr kumimoji="1" lang="en-US" altLang="zh-TW" sz="1050" b="1" dirty="0">
              <a:solidFill>
                <a:srgbClr val="0000CC"/>
              </a:solidFill>
              <a:latin typeface="Arial" pitchFamily="34" charset="0"/>
            </a:endParaRPr>
          </a:p>
        </p:txBody>
      </p:sp>
      <p:sp>
        <p:nvSpPr>
          <p:cNvPr id="25" name="Text Box 3"/>
          <p:cNvSpPr txBox="1">
            <a:spLocks noChangeArrowheads="1"/>
          </p:cNvSpPr>
          <p:nvPr/>
        </p:nvSpPr>
        <p:spPr bwMode="auto">
          <a:xfrm>
            <a:off x="586738" y="2001101"/>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18</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26" name="Text Box 3"/>
          <p:cNvSpPr txBox="1">
            <a:spLocks noChangeArrowheads="1"/>
          </p:cNvSpPr>
          <p:nvPr/>
        </p:nvSpPr>
        <p:spPr bwMode="auto">
          <a:xfrm>
            <a:off x="1331640" y="1991057"/>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11</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27" name="Text Box 3"/>
          <p:cNvSpPr txBox="1">
            <a:spLocks noChangeArrowheads="1"/>
          </p:cNvSpPr>
          <p:nvPr/>
        </p:nvSpPr>
        <p:spPr bwMode="auto">
          <a:xfrm>
            <a:off x="2319668" y="1991057"/>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14</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28" name="Text Box 3"/>
          <p:cNvSpPr txBox="1">
            <a:spLocks noChangeArrowheads="1"/>
          </p:cNvSpPr>
          <p:nvPr/>
        </p:nvSpPr>
        <p:spPr bwMode="auto">
          <a:xfrm>
            <a:off x="3851920" y="2001101"/>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20</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29" name="Text Box 3"/>
          <p:cNvSpPr txBox="1">
            <a:spLocks noChangeArrowheads="1"/>
          </p:cNvSpPr>
          <p:nvPr/>
        </p:nvSpPr>
        <p:spPr bwMode="auto">
          <a:xfrm>
            <a:off x="5587186" y="1981484"/>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19</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30" name="Text Box 3"/>
          <p:cNvSpPr txBox="1">
            <a:spLocks noChangeArrowheads="1"/>
          </p:cNvSpPr>
          <p:nvPr/>
        </p:nvSpPr>
        <p:spPr bwMode="auto">
          <a:xfrm>
            <a:off x="7164288" y="2016064"/>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16</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31" name="Text Box 3"/>
          <p:cNvSpPr txBox="1">
            <a:spLocks noChangeArrowheads="1"/>
          </p:cNvSpPr>
          <p:nvPr/>
        </p:nvSpPr>
        <p:spPr bwMode="auto">
          <a:xfrm>
            <a:off x="8460432" y="1991057"/>
            <a:ext cx="576064" cy="1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0"/>
              </a:spcBef>
              <a:spcAft>
                <a:spcPct val="0"/>
              </a:spcAft>
            </a:pPr>
            <a:r>
              <a:rPr kumimoji="1" lang="en-US" altLang="zh-TW" sz="1200" b="1" dirty="0">
                <a:solidFill>
                  <a:srgbClr val="0000CC"/>
                </a:solidFill>
                <a:latin typeface="Arial" pitchFamily="34" charset="0"/>
              </a:rPr>
              <a:t>13</a:t>
            </a:r>
            <a:r>
              <a:rPr kumimoji="1" lang="zh-TW" altLang="en-US" sz="1200" b="1" dirty="0">
                <a:solidFill>
                  <a:srgbClr val="0000CC"/>
                </a:solidFill>
                <a:latin typeface="Arial" pitchFamily="34" charset="0"/>
              </a:rPr>
              <a:t>個月</a:t>
            </a:r>
            <a:endParaRPr kumimoji="1" lang="en-US" altLang="zh-TW" sz="1200" b="1" dirty="0">
              <a:solidFill>
                <a:srgbClr val="0000CC"/>
              </a:solidFill>
              <a:latin typeface="Arial" pitchFamily="34" charset="0"/>
            </a:endParaRPr>
          </a:p>
        </p:txBody>
      </p:sp>
      <p:sp>
        <p:nvSpPr>
          <p:cNvPr id="32" name="Text Box 3"/>
          <p:cNvSpPr txBox="1">
            <a:spLocks noChangeArrowheads="1"/>
          </p:cNvSpPr>
          <p:nvPr/>
        </p:nvSpPr>
        <p:spPr bwMode="auto">
          <a:xfrm>
            <a:off x="780877" y="1628706"/>
            <a:ext cx="1475656" cy="369332"/>
          </a:xfrm>
          <a:prstGeom prst="rect">
            <a:avLst/>
          </a:prstGeom>
          <a:noFill/>
          <a:ln>
            <a:noFill/>
          </a:ln>
          <a:extLst/>
        </p:spPr>
        <p:txBody>
          <a:bodyPr wrap="square" lIns="0" tIns="0" rIns="0" bIns="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A</a:t>
            </a:r>
          </a:p>
          <a:p>
            <a:pPr fontAlgn="base">
              <a:spcBef>
                <a:spcPct val="0"/>
              </a:spcBef>
              <a:spcAft>
                <a:spcPct val="0"/>
              </a:spcAft>
            </a:pPr>
            <a:r>
              <a:rPr lang="zh-TW" altLang="en-US" dirty="0">
                <a:latin typeface="微軟正黑體" panose="020B0604030504040204" pitchFamily="34" charset="-120"/>
                <a:ea typeface="微軟正黑體" panose="020B0604030504040204" pitchFamily="34" charset="-120"/>
              </a:rPr>
              <a:t>美國科技泡沬調整</a:t>
            </a:r>
            <a:endParaRPr lang="en-US" altLang="zh-TW" dirty="0">
              <a:latin typeface="微軟正黑體" panose="020B0604030504040204" pitchFamily="34" charset="-120"/>
              <a:ea typeface="微軟正黑體" panose="020B0604030504040204" pitchFamily="34" charset="-120"/>
            </a:endParaRPr>
          </a:p>
        </p:txBody>
      </p:sp>
      <p:sp>
        <p:nvSpPr>
          <p:cNvPr id="33" name="Text Box 3"/>
          <p:cNvSpPr txBox="1">
            <a:spLocks noChangeArrowheads="1"/>
          </p:cNvSpPr>
          <p:nvPr/>
        </p:nvSpPr>
        <p:spPr bwMode="auto">
          <a:xfrm>
            <a:off x="2195736" y="1627435"/>
            <a:ext cx="1080120" cy="369332"/>
          </a:xfrm>
          <a:prstGeom prst="rect">
            <a:avLst/>
          </a:prstGeom>
          <a:noFill/>
          <a:ln>
            <a:noFill/>
          </a:ln>
          <a:extLst/>
        </p:spPr>
        <p:txBody>
          <a:bodyPr wrap="square" lIns="0" tIns="0" rIns="0" bIns="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B</a:t>
            </a:r>
          </a:p>
          <a:p>
            <a:pPr fontAlgn="base">
              <a:spcBef>
                <a:spcPct val="0"/>
              </a:spcBef>
              <a:spcAft>
                <a:spcPct val="0"/>
              </a:spcAft>
            </a:pPr>
            <a:r>
              <a:rPr lang="zh-TW" altLang="en-US" dirty="0">
                <a:latin typeface="微軟正黑體" panose="020B0604030504040204" pitchFamily="34" charset="-120"/>
                <a:ea typeface="微軟正黑體" panose="020B0604030504040204" pitchFamily="34" charset="-120"/>
              </a:rPr>
              <a:t>中國宏觀調整</a:t>
            </a:r>
            <a:endParaRPr lang="en-US" altLang="zh-TW" dirty="0">
              <a:latin typeface="微軟正黑體" panose="020B0604030504040204" pitchFamily="34" charset="-120"/>
              <a:ea typeface="微軟正黑體" panose="020B0604030504040204" pitchFamily="34" charset="-120"/>
            </a:endParaRPr>
          </a:p>
        </p:txBody>
      </p:sp>
      <p:sp>
        <p:nvSpPr>
          <p:cNvPr id="34" name="Text Box 3"/>
          <p:cNvSpPr txBox="1">
            <a:spLocks noChangeArrowheads="1"/>
          </p:cNvSpPr>
          <p:nvPr/>
        </p:nvSpPr>
        <p:spPr bwMode="auto">
          <a:xfrm>
            <a:off x="3714139" y="1609499"/>
            <a:ext cx="1085337" cy="369332"/>
          </a:xfrm>
          <a:prstGeom prst="rect">
            <a:avLst/>
          </a:prstGeom>
          <a:noFill/>
          <a:ln>
            <a:noFill/>
          </a:ln>
          <a:extLst/>
        </p:spPr>
        <p:txBody>
          <a:bodyPr wrap="square" lIns="0" tIns="0" rIns="0" bIns="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C</a:t>
            </a:r>
          </a:p>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2008</a:t>
            </a:r>
            <a:r>
              <a:rPr lang="zh-TW" altLang="en-US" dirty="0">
                <a:latin typeface="微軟正黑體" panose="020B0604030504040204" pitchFamily="34" charset="-120"/>
                <a:ea typeface="微軟正黑體" panose="020B0604030504040204" pitchFamily="34" charset="-120"/>
              </a:rPr>
              <a:t>金融風暴</a:t>
            </a:r>
            <a:endParaRPr lang="en-US" altLang="zh-TW" dirty="0">
              <a:latin typeface="微軟正黑體" panose="020B0604030504040204" pitchFamily="34" charset="-120"/>
              <a:ea typeface="微軟正黑體" panose="020B0604030504040204" pitchFamily="34" charset="-120"/>
            </a:endParaRPr>
          </a:p>
        </p:txBody>
      </p:sp>
      <p:sp>
        <p:nvSpPr>
          <p:cNvPr id="35" name="Text Box 3"/>
          <p:cNvSpPr txBox="1">
            <a:spLocks noChangeArrowheads="1"/>
          </p:cNvSpPr>
          <p:nvPr/>
        </p:nvSpPr>
        <p:spPr bwMode="auto">
          <a:xfrm>
            <a:off x="5508104" y="1609515"/>
            <a:ext cx="655146" cy="369332"/>
          </a:xfrm>
          <a:prstGeom prst="rect">
            <a:avLst/>
          </a:prstGeom>
          <a:noFill/>
          <a:ln>
            <a:noFill/>
          </a:ln>
          <a:extLst/>
        </p:spPr>
        <p:txBody>
          <a:bodyPr wrap="square" lIns="0" tIns="0" rIns="0" bIns="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D</a:t>
            </a:r>
          </a:p>
          <a:p>
            <a:pPr fontAlgn="base">
              <a:spcBef>
                <a:spcPct val="0"/>
              </a:spcBef>
              <a:spcAft>
                <a:spcPct val="0"/>
              </a:spcAft>
            </a:pPr>
            <a:r>
              <a:rPr lang="zh-TW" altLang="en-US" dirty="0">
                <a:latin typeface="微軟正黑體" panose="020B0604030504040204" pitchFamily="34" charset="-120"/>
                <a:ea typeface="微軟正黑體" panose="020B0604030504040204" pitchFamily="34" charset="-120"/>
              </a:rPr>
              <a:t>歐債危機</a:t>
            </a:r>
            <a:endParaRPr lang="en-US" altLang="zh-TW" dirty="0">
              <a:latin typeface="微軟正黑體" panose="020B0604030504040204" pitchFamily="34" charset="-120"/>
              <a:ea typeface="微軟正黑體" panose="020B0604030504040204" pitchFamily="34" charset="-120"/>
            </a:endParaRPr>
          </a:p>
        </p:txBody>
      </p:sp>
      <p:sp>
        <p:nvSpPr>
          <p:cNvPr id="36" name="Text Box 3"/>
          <p:cNvSpPr txBox="1">
            <a:spLocks noChangeArrowheads="1"/>
          </p:cNvSpPr>
          <p:nvPr/>
        </p:nvSpPr>
        <p:spPr bwMode="auto">
          <a:xfrm>
            <a:off x="6705138" y="1628731"/>
            <a:ext cx="1475656" cy="369332"/>
          </a:xfrm>
          <a:prstGeom prst="rect">
            <a:avLst/>
          </a:prstGeom>
          <a:noFill/>
          <a:ln>
            <a:noFill/>
          </a:ln>
          <a:extLst/>
        </p:spPr>
        <p:txBody>
          <a:bodyPr wrap="square" lIns="0" tIns="0" rIns="0" bIns="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E</a:t>
            </a:r>
          </a:p>
          <a:p>
            <a:pPr fontAlgn="base">
              <a:spcBef>
                <a:spcPct val="0"/>
              </a:spcBef>
              <a:spcAft>
                <a:spcPct val="0"/>
              </a:spcAft>
            </a:pPr>
            <a:r>
              <a:rPr lang="zh-TW" altLang="en-US" dirty="0">
                <a:latin typeface="微軟正黑體" panose="020B0604030504040204" pitchFamily="34" charset="-120"/>
                <a:ea typeface="微軟正黑體" panose="020B0604030504040204" pitchFamily="34" charset="-120"/>
              </a:rPr>
              <a:t>油價大跌</a:t>
            </a:r>
            <a:r>
              <a:rPr lang="en-US" altLang="zh-TW" dirty="0">
                <a:latin typeface="微軟正黑體" panose="020B0604030504040204" pitchFamily="34" charset="-120"/>
                <a:ea typeface="微軟正黑體" panose="020B0604030504040204" pitchFamily="34" charset="-120"/>
              </a:rPr>
              <a:t>EM</a:t>
            </a:r>
            <a:r>
              <a:rPr lang="zh-TW" altLang="en-US" dirty="0">
                <a:latin typeface="微軟正黑體" panose="020B0604030504040204" pitchFamily="34" charset="-120"/>
                <a:ea typeface="微軟正黑體" panose="020B0604030504040204" pitchFamily="34" charset="-120"/>
              </a:rPr>
              <a:t>調整</a:t>
            </a:r>
            <a:endParaRPr lang="en-US" altLang="zh-TW" dirty="0">
              <a:latin typeface="微軟正黑體" panose="020B0604030504040204" pitchFamily="34" charset="-120"/>
              <a:ea typeface="微軟正黑體" panose="020B0604030504040204" pitchFamily="34" charset="-120"/>
            </a:endParaRPr>
          </a:p>
        </p:txBody>
      </p:sp>
      <p:sp>
        <p:nvSpPr>
          <p:cNvPr id="37" name="Text Box 3"/>
          <p:cNvSpPr txBox="1">
            <a:spLocks noChangeArrowheads="1"/>
          </p:cNvSpPr>
          <p:nvPr/>
        </p:nvSpPr>
        <p:spPr bwMode="auto">
          <a:xfrm>
            <a:off x="8207896" y="1601204"/>
            <a:ext cx="936104" cy="369332"/>
          </a:xfrm>
          <a:prstGeom prst="rect">
            <a:avLst/>
          </a:prstGeom>
          <a:noFill/>
          <a:ln>
            <a:noFill/>
          </a:ln>
          <a:extLst/>
        </p:spPr>
        <p:txBody>
          <a:bodyPr wrap="square" lIns="0" tIns="0" rIns="0" bIns="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en-US" altLang="zh-TW" dirty="0">
                <a:latin typeface="微軟正黑體" panose="020B0604030504040204" pitchFamily="34" charset="-120"/>
                <a:ea typeface="微軟正黑體" panose="020B0604030504040204" pitchFamily="34" charset="-120"/>
              </a:rPr>
              <a:t>F</a:t>
            </a:r>
          </a:p>
          <a:p>
            <a:pPr fontAlgn="base">
              <a:spcBef>
                <a:spcPct val="0"/>
              </a:spcBef>
              <a:spcAft>
                <a:spcPct val="0"/>
              </a:spcAft>
            </a:pPr>
            <a:r>
              <a:rPr lang="zh-TW" altLang="en-US" dirty="0">
                <a:latin typeface="微軟正黑體" panose="020B0604030504040204" pitchFamily="34" charset="-120"/>
                <a:ea typeface="微軟正黑體" panose="020B0604030504040204" pitchFamily="34" charset="-120"/>
              </a:rPr>
              <a:t>中美貿易戰</a:t>
            </a:r>
            <a:endParaRPr lang="en-US" altLang="zh-TW"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179512" y="6453336"/>
            <a:ext cx="2592288" cy="261610"/>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050" dirty="0">
                <a:solidFill>
                  <a:prstClr val="black"/>
                </a:solidFill>
                <a:latin typeface="微軟正黑體" panose="020B0604030504040204" pitchFamily="34" charset="-120"/>
                <a:ea typeface="微軟正黑體" panose="020B0604030504040204" pitchFamily="34" charset="-120"/>
              </a:rPr>
              <a:t>資料來源</a:t>
            </a:r>
            <a:r>
              <a:rPr kumimoji="1" lang="en-US" altLang="zh-TW" sz="1050" dirty="0">
                <a:solidFill>
                  <a:prstClr val="black"/>
                </a:solidFill>
                <a:latin typeface="微軟正黑體" panose="020B0604030504040204" pitchFamily="34" charset="-120"/>
                <a:ea typeface="微軟正黑體" panose="020B0604030504040204" pitchFamily="34" charset="-120"/>
              </a:rPr>
              <a:t>:Bloomberg, 2019/1</a:t>
            </a:r>
          </a:p>
        </p:txBody>
      </p:sp>
    </p:spTree>
    <p:extLst>
      <p:ext uri="{BB962C8B-B14F-4D97-AF65-F5344CB8AC3E}">
        <p14:creationId xmlns:p14="http://schemas.microsoft.com/office/powerpoint/2010/main" val="187760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19</a:t>
            </a:fld>
            <a:endParaRPr lang="zh-TW" altLang="en-US"/>
          </a:p>
        </p:txBody>
      </p:sp>
      <p:sp>
        <p:nvSpPr>
          <p:cNvPr id="4" name="文字版面配置區 3"/>
          <p:cNvSpPr>
            <a:spLocks noGrp="1"/>
          </p:cNvSpPr>
          <p:nvPr>
            <p:ph type="body" sz="quarter" idx="13"/>
          </p:nvPr>
        </p:nvSpPr>
        <p:spPr>
          <a:xfrm>
            <a:off x="323528" y="332656"/>
            <a:ext cx="8496944" cy="537592"/>
          </a:xfrm>
        </p:spPr>
        <p:txBody>
          <a:bodyPr/>
          <a:lstStyle/>
          <a:p>
            <a:r>
              <a:rPr lang="zh-TW" altLang="en-US" sz="2800" dirty="0"/>
              <a:t>美經濟意外指數震盪而日本反彈，歐洲及新興國走弱</a:t>
            </a:r>
            <a:br>
              <a:rPr lang="zh-TW" altLang="en-US" sz="2800" dirty="0"/>
            </a:br>
            <a:endParaRPr lang="zh-TW" altLang="en-US" sz="2800" dirty="0"/>
          </a:p>
        </p:txBody>
      </p:sp>
      <p:sp>
        <p:nvSpPr>
          <p:cNvPr id="5" name="文字版面配置區 4"/>
          <p:cNvSpPr>
            <a:spLocks noGrp="1"/>
          </p:cNvSpPr>
          <p:nvPr>
            <p:ph type="body" sz="quarter" idx="14"/>
          </p:nvPr>
        </p:nvSpPr>
        <p:spPr>
          <a:xfrm>
            <a:off x="323528" y="875184"/>
            <a:ext cx="8496944" cy="393576"/>
          </a:xfrm>
        </p:spPr>
        <p:txBody>
          <a:bodyPr/>
          <a:lstStyle/>
          <a:p>
            <a:r>
              <a:rPr lang="zh-TW" altLang="en-US" sz="1800" dirty="0"/>
              <a:t>美國調查型數據普降而就業數據仍穩，歐日受汽車法規及天災抑制，中國數據疲軟</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 y="1878021"/>
            <a:ext cx="4320000" cy="399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480" y="1835546"/>
            <a:ext cx="4320000" cy="408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2"/>
          <p:cNvSpPr txBox="1">
            <a:spLocks noChangeArrowheads="1"/>
          </p:cNvSpPr>
          <p:nvPr/>
        </p:nvSpPr>
        <p:spPr bwMode="auto">
          <a:xfrm>
            <a:off x="34925" y="6381328"/>
            <a:ext cx="4009239" cy="276999"/>
          </a:xfrm>
          <a:prstGeom prst="rect">
            <a:avLst/>
          </a:prstGeom>
          <a:noFill/>
          <a:ln w="9525">
            <a:noFill/>
            <a:miter lim="800000"/>
            <a:headEnd/>
            <a:tailEnd/>
          </a:ln>
        </p:spPr>
        <p:txBody>
          <a:bodyPr wrap="none">
            <a:spAutoFit/>
          </a:bodyPr>
          <a:lstStyle/>
          <a:p>
            <a:r>
              <a:rPr lang="zh-TW" altLang="en-US" sz="1200" b="0" dirty="0">
                <a:solidFill>
                  <a:srgbClr val="000000"/>
                </a:solidFill>
                <a:ea typeface="微軟正黑體" panose="020B0604030504040204" pitchFamily="34" charset="-120"/>
                <a:cs typeface="Arial" panose="020B0604020202020204" pitchFamily="34" charset="0"/>
              </a:rPr>
              <a:t>資料來源</a:t>
            </a:r>
            <a:r>
              <a:rPr lang="en-US" altLang="zh-TW" sz="1200" b="0" dirty="0">
                <a:solidFill>
                  <a:srgbClr val="000000"/>
                </a:solidFill>
                <a:ea typeface="微軟正黑體" panose="020B0604030504040204" pitchFamily="34" charset="-120"/>
                <a:cs typeface="Arial" panose="020B0604020202020204" pitchFamily="34" charset="0"/>
              </a:rPr>
              <a:t>: Bloomberg, </a:t>
            </a:r>
            <a:r>
              <a:rPr lang="zh-TW" altLang="en-US" sz="1200" b="0" dirty="0">
                <a:solidFill>
                  <a:srgbClr val="000000"/>
                </a:solidFill>
                <a:ea typeface="微軟正黑體" panose="020B0604030504040204" pitchFamily="34" charset="-120"/>
                <a:cs typeface="Arial" panose="020B0604020202020204" pitchFamily="34" charset="0"/>
              </a:rPr>
              <a:t>復華投信匯整</a:t>
            </a:r>
            <a:r>
              <a:rPr lang="en-US" altLang="zh-TW" sz="1200" b="0" dirty="0">
                <a:solidFill>
                  <a:srgbClr val="000000"/>
                </a:solidFill>
                <a:ea typeface="微軟正黑體" panose="020B0604030504040204" pitchFamily="34" charset="-120"/>
                <a:cs typeface="Arial" panose="020B0604020202020204" pitchFamily="34" charset="0"/>
              </a:rPr>
              <a:t>, </a:t>
            </a:r>
            <a:r>
              <a:rPr lang="zh-TW" altLang="en-US" sz="1200" b="0" dirty="0">
                <a:solidFill>
                  <a:srgbClr val="000000"/>
                </a:solidFill>
                <a:ea typeface="微軟正黑體" panose="020B0604030504040204" pitchFamily="34" charset="-120"/>
                <a:cs typeface="Arial" panose="020B0604020202020204" pitchFamily="34" charset="0"/>
              </a:rPr>
              <a:t>資料截至</a:t>
            </a:r>
            <a:r>
              <a:rPr lang="en-US" altLang="zh-TW" sz="1200" b="0" dirty="0">
                <a:solidFill>
                  <a:srgbClr val="000000"/>
                </a:solidFill>
                <a:ea typeface="微軟正黑體" panose="020B0604030504040204" pitchFamily="34" charset="-120"/>
                <a:cs typeface="Arial" panose="020B0604020202020204" pitchFamily="34" charset="0"/>
              </a:rPr>
              <a:t>2019/1/11</a:t>
            </a:r>
            <a:endParaRPr lang="en-US" altLang="zh-TW" sz="1800" b="0"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6755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10527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4000" b="1" dirty="0"/>
              <a:t>Agenda</a:t>
            </a:r>
            <a:endParaRPr lang="zh-TW" altLang="en-US" sz="4000" b="1" dirty="0"/>
          </a:p>
        </p:txBody>
      </p:sp>
      <p:grpSp>
        <p:nvGrpSpPr>
          <p:cNvPr id="11" name="群組 10"/>
          <p:cNvGrpSpPr/>
          <p:nvPr/>
        </p:nvGrpSpPr>
        <p:grpSpPr>
          <a:xfrm>
            <a:off x="3131840" y="2420888"/>
            <a:ext cx="2648557" cy="540000"/>
            <a:chOff x="2591840" y="2484932"/>
            <a:chExt cx="2648557" cy="540000"/>
          </a:xfrm>
        </p:grpSpPr>
        <p:sp>
          <p:nvSpPr>
            <p:cNvPr id="3" name="橢圓 2"/>
            <p:cNvSpPr>
              <a:spLocks noChangeAspect="1"/>
            </p:cNvSpPr>
            <p:nvPr/>
          </p:nvSpPr>
          <p:spPr>
            <a:xfrm>
              <a:off x="2591840" y="2484932"/>
              <a:ext cx="540000" cy="54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6" name="文字方塊 5"/>
            <p:cNvSpPr txBox="1"/>
            <p:nvPr/>
          </p:nvSpPr>
          <p:spPr>
            <a:xfrm>
              <a:off x="3209072" y="2524100"/>
              <a:ext cx="2031325" cy="461665"/>
            </a:xfrm>
            <a:prstGeom prst="rect">
              <a:avLst/>
            </a:prstGeom>
            <a:noFill/>
          </p:spPr>
          <p:txBody>
            <a:bodyPr wrap="none" rtlCol="0">
              <a:spAutoFit/>
            </a:bodyPr>
            <a:lstStyle/>
            <a:p>
              <a:r>
                <a:rPr lang="zh-TW" altLang="en-US" sz="2400" b="1" dirty="0"/>
                <a:t>全球市場展望</a:t>
              </a:r>
            </a:p>
          </p:txBody>
        </p:sp>
      </p:grpSp>
      <p:grpSp>
        <p:nvGrpSpPr>
          <p:cNvPr id="12" name="群組 11"/>
          <p:cNvGrpSpPr/>
          <p:nvPr/>
        </p:nvGrpSpPr>
        <p:grpSpPr>
          <a:xfrm>
            <a:off x="3131840" y="3555044"/>
            <a:ext cx="2648557" cy="540000"/>
            <a:chOff x="2591840" y="3406382"/>
            <a:chExt cx="2648557" cy="540000"/>
          </a:xfrm>
        </p:grpSpPr>
        <p:sp>
          <p:nvSpPr>
            <p:cNvPr id="4" name="橢圓 3"/>
            <p:cNvSpPr>
              <a:spLocks noChangeAspect="1"/>
            </p:cNvSpPr>
            <p:nvPr/>
          </p:nvSpPr>
          <p:spPr>
            <a:xfrm>
              <a:off x="2591840" y="3406382"/>
              <a:ext cx="540000" cy="54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2</a:t>
              </a:r>
              <a:endParaRPr lang="zh-TW" altLang="en-US" sz="2400" dirty="0"/>
            </a:p>
          </p:txBody>
        </p:sp>
        <p:sp>
          <p:nvSpPr>
            <p:cNvPr id="7" name="文字方塊 6"/>
            <p:cNvSpPr txBox="1"/>
            <p:nvPr/>
          </p:nvSpPr>
          <p:spPr>
            <a:xfrm>
              <a:off x="3209072" y="3445550"/>
              <a:ext cx="2031325" cy="461665"/>
            </a:xfrm>
            <a:prstGeom prst="rect">
              <a:avLst/>
            </a:prstGeom>
            <a:noFill/>
          </p:spPr>
          <p:txBody>
            <a:bodyPr wrap="none" rtlCol="0">
              <a:spAutoFit/>
            </a:bodyPr>
            <a:lstStyle/>
            <a:p>
              <a:r>
                <a:rPr lang="zh-TW" altLang="en-US" sz="2400" b="1" dirty="0"/>
                <a:t>新興市場發展</a:t>
              </a:r>
            </a:p>
          </p:txBody>
        </p:sp>
      </p:grpSp>
      <p:grpSp>
        <p:nvGrpSpPr>
          <p:cNvPr id="13" name="群組 12"/>
          <p:cNvGrpSpPr/>
          <p:nvPr/>
        </p:nvGrpSpPr>
        <p:grpSpPr>
          <a:xfrm>
            <a:off x="3131840" y="4689200"/>
            <a:ext cx="2648557" cy="540000"/>
            <a:chOff x="2591840" y="4328496"/>
            <a:chExt cx="2648557" cy="540000"/>
          </a:xfrm>
        </p:grpSpPr>
        <p:sp>
          <p:nvSpPr>
            <p:cNvPr id="5" name="橢圓 4"/>
            <p:cNvSpPr>
              <a:spLocks noChangeAspect="1"/>
            </p:cNvSpPr>
            <p:nvPr/>
          </p:nvSpPr>
          <p:spPr>
            <a:xfrm>
              <a:off x="2591840" y="4328496"/>
              <a:ext cx="540000" cy="54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3</a:t>
              </a:r>
              <a:endParaRPr lang="zh-TW" altLang="en-US" sz="2400" dirty="0"/>
            </a:p>
          </p:txBody>
        </p:sp>
        <p:sp>
          <p:nvSpPr>
            <p:cNvPr id="8" name="文字方塊 7"/>
            <p:cNvSpPr txBox="1"/>
            <p:nvPr/>
          </p:nvSpPr>
          <p:spPr>
            <a:xfrm>
              <a:off x="3209072" y="4367664"/>
              <a:ext cx="2031325" cy="461665"/>
            </a:xfrm>
            <a:prstGeom prst="rect">
              <a:avLst/>
            </a:prstGeom>
            <a:noFill/>
          </p:spPr>
          <p:txBody>
            <a:bodyPr wrap="none" rtlCol="0">
              <a:spAutoFit/>
            </a:bodyPr>
            <a:lstStyle/>
            <a:p>
              <a:r>
                <a:rPr lang="zh-TW" altLang="en-US" sz="2400" b="1" dirty="0"/>
                <a:t>台灣股市展望</a:t>
              </a:r>
            </a:p>
          </p:txBody>
        </p:sp>
      </p:grpSp>
      <p:cxnSp>
        <p:nvCxnSpPr>
          <p:cNvPr id="9" name="直線接點 8"/>
          <p:cNvCxnSpPr/>
          <p:nvPr/>
        </p:nvCxnSpPr>
        <p:spPr>
          <a:xfrm>
            <a:off x="0" y="1772816"/>
            <a:ext cx="3601233"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540225" y="1772816"/>
            <a:ext cx="3601233"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投影片編號版面配置區 13"/>
          <p:cNvSpPr>
            <a:spLocks noGrp="1"/>
          </p:cNvSpPr>
          <p:nvPr>
            <p:ph type="sldNum" sz="quarter" idx="12"/>
          </p:nvPr>
        </p:nvSpPr>
        <p:spPr/>
        <p:txBody>
          <a:bodyPr/>
          <a:lstStyle/>
          <a:p>
            <a:fld id="{1722AA78-C0A4-4C20-A059-B8A39F4391F9}" type="slidenum">
              <a:rPr lang="zh-TW" altLang="en-US" smtClean="0"/>
              <a:t>2</a:t>
            </a:fld>
            <a:endParaRPr lang="zh-TW" altLang="en-US"/>
          </a:p>
        </p:txBody>
      </p:sp>
    </p:spTree>
    <p:extLst>
      <p:ext uri="{BB962C8B-B14F-4D97-AF65-F5344CB8AC3E}">
        <p14:creationId xmlns:p14="http://schemas.microsoft.com/office/powerpoint/2010/main" val="420820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20</a:t>
            </a:fld>
            <a:endParaRPr lang="zh-TW" altLang="en-US"/>
          </a:p>
        </p:txBody>
      </p:sp>
      <p:sp>
        <p:nvSpPr>
          <p:cNvPr id="4" name="文字版面配置區 3"/>
          <p:cNvSpPr>
            <a:spLocks noGrp="1"/>
          </p:cNvSpPr>
          <p:nvPr>
            <p:ph type="body" sz="quarter" idx="13"/>
          </p:nvPr>
        </p:nvSpPr>
        <p:spPr>
          <a:xfrm>
            <a:off x="323528" y="332656"/>
            <a:ext cx="8352928" cy="537592"/>
          </a:xfrm>
        </p:spPr>
        <p:txBody>
          <a:bodyPr/>
          <a:lstStyle/>
          <a:p>
            <a:r>
              <a:rPr lang="zh-TW" altLang="en-US" dirty="0"/>
              <a:t>歐元區、中國大陸經濟擴張動能持續放緩</a:t>
            </a:r>
          </a:p>
        </p:txBody>
      </p:sp>
      <p:sp>
        <p:nvSpPr>
          <p:cNvPr id="5" name="文字版面配置區 4"/>
          <p:cNvSpPr>
            <a:spLocks noGrp="1"/>
          </p:cNvSpPr>
          <p:nvPr>
            <p:ph type="body" sz="quarter" idx="14"/>
          </p:nvPr>
        </p:nvSpPr>
        <p:spPr>
          <a:xfrm>
            <a:off x="323528" y="875184"/>
            <a:ext cx="8352928" cy="393576"/>
          </a:xfrm>
        </p:spPr>
        <p:txBody>
          <a:bodyPr/>
          <a:lstStyle/>
          <a:p>
            <a:r>
              <a:rPr lang="zh-TW" altLang="en-US" dirty="0"/>
              <a:t>美國景氣仍持續擴張但轉向趨緩</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96" y="1922906"/>
            <a:ext cx="4320000" cy="441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10518"/>
            <a:ext cx="4320000" cy="442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2"/>
          <p:cNvSpPr txBox="1">
            <a:spLocks noChangeArrowheads="1"/>
          </p:cNvSpPr>
          <p:nvPr/>
        </p:nvSpPr>
        <p:spPr bwMode="auto">
          <a:xfrm>
            <a:off x="107504" y="6525344"/>
            <a:ext cx="6484467" cy="253916"/>
          </a:xfrm>
          <a:prstGeom prst="rect">
            <a:avLst/>
          </a:prstGeom>
          <a:noFill/>
          <a:ln w="9525">
            <a:noFill/>
            <a:miter lim="800000"/>
            <a:headEnd/>
            <a:tailEnd/>
          </a:ln>
        </p:spPr>
        <p:txBody>
          <a:bodyPr wrap="none">
            <a:spAutoFit/>
          </a:bodyPr>
          <a:lstStyle/>
          <a:p>
            <a:pPr eaLnBrk="0" fontAlgn="base" hangingPunct="0">
              <a:spcBef>
                <a:spcPct val="20000"/>
              </a:spcBef>
              <a:spcAft>
                <a:spcPct val="0"/>
              </a:spcAft>
              <a:buFont typeface="Arial" pitchFamily="34" charset="0"/>
              <a:buNone/>
            </a:pPr>
            <a:r>
              <a:rPr kumimoji="1" lang="zh-TW" altLang="en-US" sz="1050" dirty="0">
                <a:solidFill>
                  <a:srgbClr val="000000"/>
                </a:solidFill>
                <a:ea typeface="微軟正黑體" panose="020B0604030504040204" pitchFamily="34" charset="-120"/>
                <a:cs typeface="Arial" panose="020B0604020202020204" pitchFamily="34" charset="0"/>
              </a:rPr>
              <a:t>資料來源</a:t>
            </a:r>
            <a:r>
              <a:rPr kumimoji="1" lang="en-US" altLang="zh-TW" sz="1050" dirty="0">
                <a:solidFill>
                  <a:srgbClr val="000000"/>
                </a:solidFill>
                <a:ea typeface="微軟正黑體" panose="020B0604030504040204" pitchFamily="34" charset="-120"/>
                <a:cs typeface="Arial" panose="020B0604020202020204" pitchFamily="34" charset="0"/>
              </a:rPr>
              <a:t>: Bloomberg, </a:t>
            </a:r>
            <a:r>
              <a:rPr kumimoji="1" lang="zh-TW" altLang="en-US" sz="1050" dirty="0">
                <a:solidFill>
                  <a:srgbClr val="000000"/>
                </a:solidFill>
                <a:ea typeface="微軟正黑體" panose="020B0604030504040204" pitchFamily="34" charset="-120"/>
                <a:cs typeface="Arial" panose="020B0604020202020204" pitchFamily="34" charset="0"/>
              </a:rPr>
              <a:t>資料截至</a:t>
            </a:r>
            <a:r>
              <a:rPr kumimoji="1" lang="en-US" altLang="zh-TW" sz="1050" dirty="0">
                <a:solidFill>
                  <a:srgbClr val="000000"/>
                </a:solidFill>
                <a:ea typeface="微軟正黑體" panose="020B0604030504040204" pitchFamily="34" charset="-120"/>
                <a:cs typeface="Arial" panose="020B0604020202020204" pitchFamily="34" charset="0"/>
              </a:rPr>
              <a:t>2019/1/23, </a:t>
            </a:r>
            <a:r>
              <a:rPr kumimoji="1" lang="zh-TW" altLang="en-US" sz="1050" dirty="0">
                <a:solidFill>
                  <a:srgbClr val="000000"/>
                </a:solidFill>
                <a:ea typeface="微軟正黑體" panose="020B0604030504040204" pitchFamily="34" charset="-120"/>
                <a:cs typeface="Arial" panose="020B0604020202020204" pitchFamily="34" charset="0"/>
              </a:rPr>
              <a:t>註</a:t>
            </a:r>
            <a:r>
              <a:rPr kumimoji="1" lang="en-US" altLang="zh-TW" sz="1050" dirty="0">
                <a:solidFill>
                  <a:srgbClr val="000000"/>
                </a:solidFill>
                <a:ea typeface="微軟正黑體" panose="020B0604030504040204" pitchFamily="34" charset="-120"/>
                <a:cs typeface="Arial" panose="020B0604020202020204" pitchFamily="34" charset="0"/>
              </a:rPr>
              <a:t>:</a:t>
            </a:r>
            <a:r>
              <a:rPr kumimoji="1" lang="zh-TW" altLang="en-US" sz="1050" dirty="0">
                <a:solidFill>
                  <a:srgbClr val="000000"/>
                </a:solidFill>
                <a:ea typeface="微軟正黑體" panose="020B0604030504040204" pitchFamily="34" charset="-120"/>
                <a:cs typeface="Arial" panose="020B0604020202020204" pitchFamily="34" charset="0"/>
              </a:rPr>
              <a:t> 美國採</a:t>
            </a:r>
            <a:r>
              <a:rPr kumimoji="1" lang="en-US" altLang="zh-TW" sz="1050" dirty="0">
                <a:solidFill>
                  <a:srgbClr val="000000"/>
                </a:solidFill>
                <a:ea typeface="微軟正黑體" panose="020B0604030504040204" pitchFamily="34" charset="-120"/>
                <a:cs typeface="Arial" panose="020B0604020202020204" pitchFamily="34" charset="0"/>
              </a:rPr>
              <a:t>ISM</a:t>
            </a:r>
            <a:r>
              <a:rPr kumimoji="1" lang="zh-TW" altLang="en-US" sz="1050" dirty="0">
                <a:solidFill>
                  <a:srgbClr val="000000"/>
                </a:solidFill>
                <a:ea typeface="微軟正黑體" panose="020B0604030504040204" pitchFamily="34" charset="-120"/>
                <a:cs typeface="Arial" panose="020B0604020202020204" pitchFamily="34" charset="0"/>
              </a:rPr>
              <a:t>、歐元區為</a:t>
            </a:r>
            <a:r>
              <a:rPr kumimoji="1" lang="en-US" altLang="zh-TW" sz="1050" dirty="0" err="1">
                <a:solidFill>
                  <a:srgbClr val="000000"/>
                </a:solidFill>
                <a:ea typeface="微軟正黑體" panose="020B0604030504040204" pitchFamily="34" charset="-120"/>
                <a:cs typeface="Arial" panose="020B0604020202020204" pitchFamily="34" charset="0"/>
              </a:rPr>
              <a:t>Markit</a:t>
            </a:r>
            <a:r>
              <a:rPr kumimoji="1" lang="zh-TW" altLang="en-US" sz="1050" dirty="0">
                <a:solidFill>
                  <a:srgbClr val="000000"/>
                </a:solidFill>
                <a:ea typeface="微軟正黑體" panose="020B0604030504040204" pitchFamily="34" charset="-120"/>
                <a:cs typeface="Arial" panose="020B0604020202020204" pitchFamily="34" charset="0"/>
              </a:rPr>
              <a:t>、中國則為官方採購經理人指數</a:t>
            </a:r>
            <a:endParaRPr kumimoji="1" lang="en-US" altLang="zh-TW" sz="1050" dirty="0">
              <a:solidFill>
                <a:srgbClr val="000000"/>
              </a:solidFill>
              <a:ea typeface="微軟正黑體" panose="020B0604030504040204" pitchFamily="34" charset="-120"/>
              <a:cs typeface="Arial" panose="020B0604020202020204" pitchFamily="34" charset="0"/>
            </a:endParaRPr>
          </a:p>
        </p:txBody>
      </p:sp>
      <p:sp>
        <p:nvSpPr>
          <p:cNvPr id="13" name="Text Box 12"/>
          <p:cNvSpPr txBox="1">
            <a:spLocks noChangeArrowheads="1"/>
          </p:cNvSpPr>
          <p:nvPr/>
        </p:nvSpPr>
        <p:spPr bwMode="auto">
          <a:xfrm>
            <a:off x="134970" y="1660911"/>
            <a:ext cx="1228221" cy="276999"/>
          </a:xfrm>
          <a:prstGeom prst="rect">
            <a:avLst/>
          </a:prstGeom>
          <a:noFill/>
          <a:ln w="9525">
            <a:noFill/>
            <a:miter lim="800000"/>
            <a:headEnd/>
            <a:tailEnd/>
          </a:ln>
        </p:spPr>
        <p:txBody>
          <a:bodyPr wrap="none">
            <a:spAutoFit/>
          </a:bodyPr>
          <a:lstStyle/>
          <a:p>
            <a:pPr eaLnBrk="0" fontAlgn="base" hangingPunct="0">
              <a:spcBef>
                <a:spcPct val="20000"/>
              </a:spcBef>
              <a:spcAft>
                <a:spcPct val="0"/>
              </a:spcAft>
              <a:buFont typeface="Arial" pitchFamily="34" charset="0"/>
              <a:buNone/>
            </a:pPr>
            <a:r>
              <a:rPr kumimoji="1" lang="zh-TW" altLang="en-US" sz="1200" b="1" dirty="0">
                <a:solidFill>
                  <a:srgbClr val="000000"/>
                </a:solidFill>
                <a:ea typeface="微軟正黑體" panose="020B0604030504040204" pitchFamily="34" charset="-120"/>
                <a:cs typeface="Arial" panose="020B0604020202020204" pitchFamily="34" charset="0"/>
              </a:rPr>
              <a:t>製造業</a:t>
            </a:r>
            <a:r>
              <a:rPr kumimoji="1" lang="en-US" altLang="zh-TW" sz="1200" b="1" dirty="0">
                <a:solidFill>
                  <a:srgbClr val="000000"/>
                </a:solidFill>
                <a:ea typeface="微軟正黑體" panose="020B0604030504040204" pitchFamily="34" charset="-120"/>
                <a:cs typeface="Arial" panose="020B0604020202020204" pitchFamily="34" charset="0"/>
              </a:rPr>
              <a:t>PMI</a:t>
            </a:r>
            <a:r>
              <a:rPr kumimoji="1" lang="zh-TW" altLang="en-US" sz="1200" b="1" dirty="0">
                <a:solidFill>
                  <a:srgbClr val="000000"/>
                </a:solidFill>
                <a:ea typeface="微軟正黑體" panose="020B0604030504040204" pitchFamily="34" charset="-120"/>
                <a:cs typeface="Arial" panose="020B0604020202020204" pitchFamily="34" charset="0"/>
              </a:rPr>
              <a:t>指數</a:t>
            </a:r>
            <a:endParaRPr kumimoji="1" lang="en-US" altLang="zh-TW" sz="1200" b="1" dirty="0">
              <a:solidFill>
                <a:srgbClr val="000000"/>
              </a:solidFill>
              <a:ea typeface="微軟正黑體" panose="020B0604030504040204" pitchFamily="34" charset="-120"/>
              <a:cs typeface="Arial" panose="020B0604020202020204" pitchFamily="34" charset="0"/>
            </a:endParaRPr>
          </a:p>
        </p:txBody>
      </p:sp>
      <p:sp>
        <p:nvSpPr>
          <p:cNvPr id="14" name="Text Box 12"/>
          <p:cNvSpPr txBox="1">
            <a:spLocks noChangeArrowheads="1"/>
          </p:cNvSpPr>
          <p:nvPr/>
        </p:nvSpPr>
        <p:spPr bwMode="auto">
          <a:xfrm>
            <a:off x="4743482" y="1660911"/>
            <a:ext cx="1228221" cy="276999"/>
          </a:xfrm>
          <a:prstGeom prst="rect">
            <a:avLst/>
          </a:prstGeom>
          <a:noFill/>
          <a:ln w="9525">
            <a:noFill/>
            <a:miter lim="800000"/>
            <a:headEnd/>
            <a:tailEnd/>
          </a:ln>
        </p:spPr>
        <p:txBody>
          <a:bodyPr wrap="none">
            <a:spAutoFit/>
          </a:bodyPr>
          <a:lstStyle/>
          <a:p>
            <a:pPr eaLnBrk="0" fontAlgn="base" hangingPunct="0">
              <a:spcBef>
                <a:spcPct val="20000"/>
              </a:spcBef>
              <a:spcAft>
                <a:spcPct val="0"/>
              </a:spcAft>
              <a:buFont typeface="Arial" pitchFamily="34" charset="0"/>
              <a:buNone/>
            </a:pPr>
            <a:r>
              <a:rPr kumimoji="1" lang="zh-TW" altLang="en-US" sz="1200" b="1" dirty="0">
                <a:solidFill>
                  <a:srgbClr val="000000"/>
                </a:solidFill>
                <a:ea typeface="微軟正黑體" panose="020B0604030504040204" pitchFamily="34" charset="-120"/>
                <a:cs typeface="Arial" panose="020B0604020202020204" pitchFamily="34" charset="0"/>
              </a:rPr>
              <a:t>服務業</a:t>
            </a:r>
            <a:r>
              <a:rPr kumimoji="1" lang="en-US" altLang="zh-TW" sz="1200" b="1" dirty="0">
                <a:solidFill>
                  <a:srgbClr val="000000"/>
                </a:solidFill>
                <a:ea typeface="微軟正黑體" panose="020B0604030504040204" pitchFamily="34" charset="-120"/>
                <a:cs typeface="Arial" panose="020B0604020202020204" pitchFamily="34" charset="0"/>
              </a:rPr>
              <a:t>PMI</a:t>
            </a:r>
            <a:r>
              <a:rPr kumimoji="1" lang="zh-TW" altLang="en-US" sz="1200" b="1" dirty="0">
                <a:solidFill>
                  <a:srgbClr val="000000"/>
                </a:solidFill>
                <a:ea typeface="微軟正黑體" panose="020B0604030504040204" pitchFamily="34" charset="-120"/>
                <a:cs typeface="Arial" panose="020B0604020202020204" pitchFamily="34" charset="0"/>
              </a:rPr>
              <a:t>指數</a:t>
            </a:r>
            <a:endParaRPr kumimoji="1" lang="en-US" altLang="zh-TW" sz="1200" b="1" dirty="0">
              <a:solidFill>
                <a:srgbClr val="000000"/>
              </a:solidFill>
              <a:ea typeface="微軟正黑體" panose="020B0604030504040204" pitchFamily="34" charset="-120"/>
              <a:cs typeface="Arial" panose="020B0604020202020204" pitchFamily="34" charset="0"/>
            </a:endParaRPr>
          </a:p>
        </p:txBody>
      </p:sp>
      <p:sp>
        <p:nvSpPr>
          <p:cNvPr id="15" name="Text Box 12"/>
          <p:cNvSpPr txBox="1">
            <a:spLocks noChangeArrowheads="1"/>
          </p:cNvSpPr>
          <p:nvPr/>
        </p:nvSpPr>
        <p:spPr bwMode="auto">
          <a:xfrm>
            <a:off x="8010015" y="2736304"/>
            <a:ext cx="492443" cy="276999"/>
          </a:xfrm>
          <a:prstGeom prst="rect">
            <a:avLst/>
          </a:prstGeom>
          <a:noFill/>
          <a:ln w="9525">
            <a:noFill/>
            <a:miter lim="800000"/>
            <a:headEnd/>
            <a:tailEnd/>
          </a:ln>
        </p:spPr>
        <p:txBody>
          <a:bodyPr wrap="none">
            <a:spAutoFit/>
          </a:bodyPr>
          <a:lstStyle/>
          <a:p>
            <a:pPr algn="r" eaLnBrk="0" fontAlgn="base" hangingPunct="0">
              <a:spcBef>
                <a:spcPct val="20000"/>
              </a:spcBef>
              <a:spcAft>
                <a:spcPct val="0"/>
              </a:spcAft>
              <a:buFont typeface="Arial" pitchFamily="34" charset="0"/>
              <a:buNone/>
            </a:pPr>
            <a:r>
              <a:rPr kumimoji="1" lang="zh-TW" altLang="en-US" sz="1200" b="1" dirty="0">
                <a:solidFill>
                  <a:srgbClr val="C00000"/>
                </a:solidFill>
                <a:ea typeface="微軟正黑體" panose="020B0604030504040204" pitchFamily="34" charset="-120"/>
                <a:cs typeface="Arial" panose="020B0604020202020204" pitchFamily="34" charset="0"/>
              </a:rPr>
              <a:t>美國</a:t>
            </a:r>
            <a:endParaRPr kumimoji="1" lang="en-US" altLang="zh-TW" b="1" dirty="0">
              <a:solidFill>
                <a:srgbClr val="C00000"/>
              </a:solidFill>
              <a:ea typeface="微軟正黑體" panose="020B0604030504040204" pitchFamily="34" charset="-120"/>
              <a:cs typeface="Arial" panose="020B0604020202020204" pitchFamily="34" charset="0"/>
            </a:endParaRPr>
          </a:p>
        </p:txBody>
      </p:sp>
      <p:sp>
        <p:nvSpPr>
          <p:cNvPr id="16" name="Text Box 12"/>
          <p:cNvSpPr txBox="1">
            <a:spLocks noChangeArrowheads="1"/>
          </p:cNvSpPr>
          <p:nvPr/>
        </p:nvSpPr>
        <p:spPr bwMode="auto">
          <a:xfrm>
            <a:off x="8096852" y="4893954"/>
            <a:ext cx="646331" cy="276999"/>
          </a:xfrm>
          <a:prstGeom prst="rect">
            <a:avLst/>
          </a:prstGeom>
          <a:noFill/>
          <a:ln w="9525">
            <a:noFill/>
            <a:miter lim="800000"/>
            <a:headEnd/>
            <a:tailEnd/>
          </a:ln>
        </p:spPr>
        <p:txBody>
          <a:bodyPr wrap="none">
            <a:spAutoFit/>
          </a:bodyPr>
          <a:lstStyle/>
          <a:p>
            <a:pPr algn="r" eaLnBrk="0" fontAlgn="base" hangingPunct="0">
              <a:spcBef>
                <a:spcPct val="20000"/>
              </a:spcBef>
              <a:spcAft>
                <a:spcPct val="0"/>
              </a:spcAft>
              <a:buFont typeface="Arial" pitchFamily="34" charset="0"/>
              <a:buNone/>
            </a:pPr>
            <a:r>
              <a:rPr kumimoji="1" lang="zh-TW" altLang="en-US" sz="1200" b="1" dirty="0">
                <a:solidFill>
                  <a:srgbClr val="00B0F0"/>
                </a:solidFill>
                <a:ea typeface="微軟正黑體" panose="020B0604030504040204" pitchFamily="34" charset="-120"/>
                <a:cs typeface="Arial" panose="020B0604020202020204" pitchFamily="34" charset="0"/>
              </a:rPr>
              <a:t>歐元區</a:t>
            </a:r>
            <a:endParaRPr kumimoji="1" lang="en-US" altLang="zh-TW" sz="1200" b="1" dirty="0">
              <a:solidFill>
                <a:srgbClr val="00B0F0"/>
              </a:solidFill>
              <a:ea typeface="微軟正黑體" panose="020B0604030504040204" pitchFamily="34" charset="-120"/>
              <a:cs typeface="Arial" panose="020B0604020202020204" pitchFamily="34" charset="0"/>
            </a:endParaRPr>
          </a:p>
        </p:txBody>
      </p:sp>
      <p:sp>
        <p:nvSpPr>
          <p:cNvPr id="17" name="Text Box 12"/>
          <p:cNvSpPr txBox="1">
            <a:spLocks noChangeArrowheads="1"/>
          </p:cNvSpPr>
          <p:nvPr/>
        </p:nvSpPr>
        <p:spPr bwMode="auto">
          <a:xfrm>
            <a:off x="8472045" y="4181980"/>
            <a:ext cx="492443" cy="276999"/>
          </a:xfrm>
          <a:prstGeom prst="rect">
            <a:avLst/>
          </a:prstGeom>
          <a:noFill/>
          <a:ln w="9525">
            <a:noFill/>
            <a:miter lim="800000"/>
            <a:headEnd/>
            <a:tailEnd/>
          </a:ln>
        </p:spPr>
        <p:txBody>
          <a:bodyPr wrap="none">
            <a:spAutoFit/>
          </a:bodyPr>
          <a:lstStyle/>
          <a:p>
            <a:pPr algn="r" eaLnBrk="0" fontAlgn="base" hangingPunct="0">
              <a:spcBef>
                <a:spcPct val="20000"/>
              </a:spcBef>
              <a:spcAft>
                <a:spcPct val="0"/>
              </a:spcAft>
              <a:buFont typeface="Arial" pitchFamily="34" charset="0"/>
              <a:buNone/>
            </a:pPr>
            <a:r>
              <a:rPr kumimoji="1" lang="zh-TW" altLang="en-US" sz="1200" b="1" dirty="0">
                <a:solidFill>
                  <a:prstClr val="black"/>
                </a:solidFill>
                <a:ea typeface="微軟正黑體" panose="020B0604030504040204" pitchFamily="34" charset="-120"/>
                <a:cs typeface="Arial" panose="020B0604020202020204" pitchFamily="34" charset="0"/>
              </a:rPr>
              <a:t>中國</a:t>
            </a:r>
            <a:endParaRPr kumimoji="1" lang="en-US" altLang="zh-TW" sz="1200" b="1" dirty="0">
              <a:solidFill>
                <a:prstClr val="black"/>
              </a:solidFill>
              <a:ea typeface="微軟正黑體" panose="020B0604030504040204" pitchFamily="34" charset="-120"/>
              <a:cs typeface="Arial" panose="020B0604020202020204" pitchFamily="34" charset="0"/>
            </a:endParaRPr>
          </a:p>
        </p:txBody>
      </p:sp>
      <p:sp>
        <p:nvSpPr>
          <p:cNvPr id="18" name="Text Box 12"/>
          <p:cNvSpPr txBox="1">
            <a:spLocks noChangeArrowheads="1"/>
          </p:cNvSpPr>
          <p:nvPr/>
        </p:nvSpPr>
        <p:spPr bwMode="auto">
          <a:xfrm>
            <a:off x="3935541" y="3035369"/>
            <a:ext cx="492443" cy="276999"/>
          </a:xfrm>
          <a:prstGeom prst="rect">
            <a:avLst/>
          </a:prstGeom>
          <a:noFill/>
          <a:ln w="9525">
            <a:noFill/>
            <a:miter lim="800000"/>
            <a:headEnd/>
            <a:tailEnd/>
          </a:ln>
        </p:spPr>
        <p:txBody>
          <a:bodyPr wrap="none">
            <a:spAutoFit/>
          </a:bodyPr>
          <a:lstStyle/>
          <a:p>
            <a:pPr algn="r" eaLnBrk="0" fontAlgn="base" hangingPunct="0">
              <a:spcBef>
                <a:spcPct val="20000"/>
              </a:spcBef>
              <a:spcAft>
                <a:spcPct val="0"/>
              </a:spcAft>
              <a:buFont typeface="Arial" pitchFamily="34" charset="0"/>
              <a:buNone/>
            </a:pPr>
            <a:r>
              <a:rPr kumimoji="1" lang="zh-TW" altLang="en-US" sz="1200" b="1" dirty="0">
                <a:solidFill>
                  <a:srgbClr val="C00000"/>
                </a:solidFill>
                <a:ea typeface="微軟正黑體" panose="020B0604030504040204" pitchFamily="34" charset="-120"/>
                <a:cs typeface="Arial" panose="020B0604020202020204" pitchFamily="34" charset="0"/>
              </a:rPr>
              <a:t>美國</a:t>
            </a:r>
            <a:endParaRPr kumimoji="1" lang="en-US" altLang="zh-TW" b="1" dirty="0">
              <a:solidFill>
                <a:srgbClr val="C00000"/>
              </a:solidFill>
              <a:ea typeface="微軟正黑體" panose="020B0604030504040204" pitchFamily="34" charset="-120"/>
              <a:cs typeface="Arial" panose="020B0604020202020204" pitchFamily="34" charset="0"/>
            </a:endParaRPr>
          </a:p>
        </p:txBody>
      </p:sp>
      <p:sp>
        <p:nvSpPr>
          <p:cNvPr id="19" name="Text Box 12"/>
          <p:cNvSpPr txBox="1">
            <a:spLocks noChangeArrowheads="1"/>
          </p:cNvSpPr>
          <p:nvPr/>
        </p:nvSpPr>
        <p:spPr bwMode="auto">
          <a:xfrm>
            <a:off x="3565629" y="4043481"/>
            <a:ext cx="646331" cy="276999"/>
          </a:xfrm>
          <a:prstGeom prst="rect">
            <a:avLst/>
          </a:prstGeom>
          <a:noFill/>
          <a:ln w="9525">
            <a:noFill/>
            <a:miter lim="800000"/>
            <a:headEnd/>
            <a:tailEnd/>
          </a:ln>
        </p:spPr>
        <p:txBody>
          <a:bodyPr wrap="none">
            <a:spAutoFit/>
          </a:bodyPr>
          <a:lstStyle/>
          <a:p>
            <a:pPr algn="r" eaLnBrk="0" fontAlgn="base" hangingPunct="0">
              <a:spcBef>
                <a:spcPct val="20000"/>
              </a:spcBef>
              <a:spcAft>
                <a:spcPct val="0"/>
              </a:spcAft>
              <a:buFont typeface="Arial" pitchFamily="34" charset="0"/>
              <a:buNone/>
            </a:pPr>
            <a:r>
              <a:rPr kumimoji="1" lang="zh-TW" altLang="en-US" sz="1200" b="1" dirty="0">
                <a:solidFill>
                  <a:srgbClr val="00B0F0"/>
                </a:solidFill>
                <a:ea typeface="微軟正黑體" panose="020B0604030504040204" pitchFamily="34" charset="-120"/>
                <a:cs typeface="Arial" panose="020B0604020202020204" pitchFamily="34" charset="0"/>
              </a:rPr>
              <a:t>歐元區</a:t>
            </a:r>
            <a:endParaRPr kumimoji="1" lang="en-US" altLang="zh-TW" sz="1200" b="1" dirty="0">
              <a:solidFill>
                <a:srgbClr val="00B0F0"/>
              </a:solidFill>
              <a:ea typeface="微軟正黑體" panose="020B0604030504040204" pitchFamily="34" charset="-120"/>
              <a:cs typeface="Arial" panose="020B0604020202020204" pitchFamily="34" charset="0"/>
            </a:endParaRPr>
          </a:p>
        </p:txBody>
      </p:sp>
      <p:sp>
        <p:nvSpPr>
          <p:cNvPr id="20" name="Text Box 12"/>
          <p:cNvSpPr txBox="1">
            <a:spLocks noChangeArrowheads="1"/>
          </p:cNvSpPr>
          <p:nvPr/>
        </p:nvSpPr>
        <p:spPr bwMode="auto">
          <a:xfrm>
            <a:off x="3893730" y="5051593"/>
            <a:ext cx="492443" cy="276999"/>
          </a:xfrm>
          <a:prstGeom prst="rect">
            <a:avLst/>
          </a:prstGeom>
          <a:noFill/>
          <a:ln w="9525">
            <a:noFill/>
            <a:miter lim="800000"/>
            <a:headEnd/>
            <a:tailEnd/>
          </a:ln>
        </p:spPr>
        <p:txBody>
          <a:bodyPr wrap="none">
            <a:spAutoFit/>
          </a:bodyPr>
          <a:lstStyle/>
          <a:p>
            <a:pPr algn="r" eaLnBrk="0" fontAlgn="base" hangingPunct="0">
              <a:spcBef>
                <a:spcPct val="20000"/>
              </a:spcBef>
              <a:spcAft>
                <a:spcPct val="0"/>
              </a:spcAft>
              <a:buFont typeface="Arial" pitchFamily="34" charset="0"/>
              <a:buNone/>
            </a:pPr>
            <a:r>
              <a:rPr kumimoji="1" lang="zh-TW" altLang="en-US" sz="1200" b="1" dirty="0">
                <a:solidFill>
                  <a:prstClr val="black"/>
                </a:solidFill>
                <a:ea typeface="微軟正黑體" panose="020B0604030504040204" pitchFamily="34" charset="-120"/>
                <a:cs typeface="Arial" panose="020B0604020202020204" pitchFamily="34" charset="0"/>
              </a:rPr>
              <a:t>中國</a:t>
            </a:r>
            <a:endParaRPr kumimoji="1" lang="en-US" altLang="zh-TW" sz="1200" b="1" dirty="0">
              <a:solidFill>
                <a:prstClr val="black"/>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02135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21</a:t>
            </a:fld>
            <a:endParaRPr lang="zh-TW" altLang="en-US"/>
          </a:p>
        </p:txBody>
      </p:sp>
      <p:sp>
        <p:nvSpPr>
          <p:cNvPr id="4" name="文字版面配置區 3"/>
          <p:cNvSpPr>
            <a:spLocks noGrp="1"/>
          </p:cNvSpPr>
          <p:nvPr>
            <p:ph type="body" sz="quarter" idx="13"/>
          </p:nvPr>
        </p:nvSpPr>
        <p:spPr/>
        <p:txBody>
          <a:bodyPr/>
          <a:lstStyle/>
          <a:p>
            <a:r>
              <a:rPr lang="zh-TW" altLang="en-US" dirty="0"/>
              <a:t>中美貿易爭端，美</a:t>
            </a:r>
            <a:r>
              <a:rPr lang="en-US" altLang="zh-TW" dirty="0"/>
              <a:t>12</a:t>
            </a:r>
            <a:r>
              <a:rPr lang="zh-TW" altLang="en-US" dirty="0"/>
              <a:t>月</a:t>
            </a:r>
            <a:r>
              <a:rPr lang="en-US" altLang="zh-TW" dirty="0"/>
              <a:t>ISM</a:t>
            </a:r>
            <a:r>
              <a:rPr lang="zh-TW" altLang="en-US" dirty="0"/>
              <a:t>創近兩年來低位</a:t>
            </a:r>
          </a:p>
        </p:txBody>
      </p:sp>
      <p:sp>
        <p:nvSpPr>
          <p:cNvPr id="5" name="文字版面配置區 4"/>
          <p:cNvSpPr>
            <a:spLocks noGrp="1"/>
          </p:cNvSpPr>
          <p:nvPr>
            <p:ph type="body" sz="quarter" idx="14"/>
          </p:nvPr>
        </p:nvSpPr>
        <p:spPr/>
        <p:txBody>
          <a:bodyPr/>
          <a:lstStyle/>
          <a:p>
            <a:r>
              <a:rPr lang="zh-TW" altLang="en-US" dirty="0"/>
              <a:t>造成</a:t>
            </a:r>
            <a:r>
              <a:rPr lang="en-US" altLang="zh-TW" dirty="0"/>
              <a:t>re-sourcing</a:t>
            </a:r>
            <a:r>
              <a:rPr lang="zh-TW" altLang="en-US" dirty="0"/>
              <a:t>廠商在決策上的困難</a:t>
            </a:r>
          </a:p>
        </p:txBody>
      </p:sp>
      <p:graphicFrame>
        <p:nvGraphicFramePr>
          <p:cNvPr id="6" name="圖表 5"/>
          <p:cNvGraphicFramePr>
            <a:graphicFrameLocks/>
          </p:cNvGraphicFramePr>
          <p:nvPr>
            <p:extLst>
              <p:ext uri="{D42A27DB-BD31-4B8C-83A1-F6EECF244321}">
                <p14:modId xmlns:p14="http://schemas.microsoft.com/office/powerpoint/2010/main" val="1572544717"/>
              </p:ext>
            </p:extLst>
          </p:nvPr>
        </p:nvGraphicFramePr>
        <p:xfrm>
          <a:off x="489614" y="2060848"/>
          <a:ext cx="422640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內容版面配置區 3"/>
          <p:cNvSpPr>
            <a:spLocks noGrp="1"/>
          </p:cNvSpPr>
          <p:nvPr>
            <p:ph sz="half" idx="1"/>
          </p:nvPr>
        </p:nvSpPr>
        <p:spPr>
          <a:xfrm>
            <a:off x="539552" y="1671286"/>
            <a:ext cx="4234318" cy="576063"/>
          </a:xfrm>
        </p:spPr>
        <p:txBody>
          <a:bodyPr>
            <a:noAutofit/>
          </a:bodyPr>
          <a:lstStyle/>
          <a:p>
            <a:pPr marL="0" indent="0" algn="ctr">
              <a:buNone/>
            </a:pP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ISM</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rPr>
              <a:t>指數下滑至</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 54.1</a:t>
            </a:r>
          </a:p>
          <a:p>
            <a:pPr marL="0" indent="0" algn="ctr">
              <a:buNone/>
            </a:pPr>
            <a:r>
              <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rPr>
              <a:t>創</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 2016/11 </a:t>
            </a:r>
            <a:r>
              <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rPr>
              <a:t>以來新低</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p:cNvSpPr txBox="1"/>
          <p:nvPr/>
        </p:nvSpPr>
        <p:spPr>
          <a:xfrm>
            <a:off x="179512" y="6407750"/>
            <a:ext cx="2592288" cy="261610"/>
          </a:xfrm>
          <a:prstGeom prst="rect">
            <a:avLst/>
          </a:prstGeom>
          <a:noFill/>
        </p:spPr>
        <p:txBody>
          <a:bodyPr wrap="square" rtlCol="0">
            <a:spAutoFit/>
          </a:bodyPr>
          <a:lstStyle/>
          <a:p>
            <a:r>
              <a:rPr lang="zh-TW" altLang="en-US" sz="1100" b="0" dirty="0">
                <a:solidFill>
                  <a:prstClr val="black"/>
                </a:solidFill>
                <a:latin typeface="微軟正黑體" panose="020B0604030504040204" pitchFamily="34" charset="-120"/>
                <a:ea typeface="微軟正黑體" panose="020B0604030504040204" pitchFamily="34" charset="-120"/>
              </a:rPr>
              <a:t>資料來源</a:t>
            </a:r>
            <a:r>
              <a:rPr lang="en-US" altLang="zh-TW" sz="1100" b="0" dirty="0">
                <a:solidFill>
                  <a:prstClr val="black"/>
                </a:solidFill>
                <a:latin typeface="微軟正黑體" panose="020B0604030504040204" pitchFamily="34" charset="-120"/>
                <a:ea typeface="微軟正黑體" panose="020B0604030504040204" pitchFamily="34" charset="-120"/>
              </a:rPr>
              <a:t>:Bloomberg, 2019/1</a:t>
            </a:r>
          </a:p>
        </p:txBody>
      </p:sp>
      <p:sp>
        <p:nvSpPr>
          <p:cNvPr id="9" name="內容版面配置區 3"/>
          <p:cNvSpPr txBox="1">
            <a:spLocks/>
          </p:cNvSpPr>
          <p:nvPr/>
        </p:nvSpPr>
        <p:spPr bwMode="auto">
          <a:xfrm>
            <a:off x="4980386" y="1671286"/>
            <a:ext cx="3984102" cy="60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charset="0"/>
              <a:buNone/>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各分項指標全數回落</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ctr">
              <a:buFont typeface="Arial" charset="0"/>
              <a:buNone/>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以新訂單下滑幅度最劇</a:t>
            </a:r>
          </a:p>
        </p:txBody>
      </p:sp>
      <p:graphicFrame>
        <p:nvGraphicFramePr>
          <p:cNvPr id="10" name="圖表 9"/>
          <p:cNvGraphicFramePr>
            <a:graphicFrameLocks/>
          </p:cNvGraphicFramePr>
          <p:nvPr>
            <p:extLst>
              <p:ext uri="{D42A27DB-BD31-4B8C-83A1-F6EECF244321}">
                <p14:modId xmlns:p14="http://schemas.microsoft.com/office/powerpoint/2010/main" val="1672436826"/>
              </p:ext>
            </p:extLst>
          </p:nvPr>
        </p:nvGraphicFramePr>
        <p:xfrm>
          <a:off x="4872082" y="2429516"/>
          <a:ext cx="3972051" cy="4023820"/>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5220072" y="2362200"/>
            <a:ext cx="3672408" cy="9227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0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3"/>
          <p:cNvSpPr>
            <a:spLocks noGrp="1"/>
          </p:cNvSpPr>
          <p:nvPr>
            <p:ph idx="1"/>
          </p:nvPr>
        </p:nvSpPr>
        <p:spPr>
          <a:xfrm>
            <a:off x="457200" y="1556792"/>
            <a:ext cx="8229600" cy="4525963"/>
          </a:xfrm>
        </p:spPr>
        <p:txBody>
          <a:bodyPr>
            <a:noAutofit/>
          </a:bodyPr>
          <a:lstStyle/>
          <a:p>
            <a:pPr defTabSz="457200">
              <a:buNone/>
            </a:pPr>
            <a:r>
              <a:rPr lang="zh-TW" altLang="en-US" sz="2000" dirty="0">
                <a:solidFill>
                  <a:schemeClr val="tx1">
                    <a:lumMod val="75000"/>
                    <a:lumOff val="25000"/>
                  </a:schemeClr>
                </a:solidFill>
              </a:rPr>
              <a:t>聯準會官員近期發言趨向鴿派</a:t>
            </a:r>
            <a:r>
              <a:rPr lang="en-US" altLang="zh-TW" sz="2000" dirty="0">
                <a:solidFill>
                  <a:schemeClr val="tx1">
                    <a:lumMod val="75000"/>
                    <a:lumOff val="25000"/>
                  </a:schemeClr>
                </a:solidFill>
              </a:rPr>
              <a:t>:</a:t>
            </a:r>
            <a:endParaRPr lang="zh-TW" altLang="en-US" sz="2000"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22</a:t>
            </a:fld>
            <a:endParaRPr lang="zh-TW" altLang="en-US">
              <a:solidFill>
                <a:srgbClr val="4D4D4F">
                  <a:tint val="75000"/>
                </a:srgbClr>
              </a:solidFill>
            </a:endParaRPr>
          </a:p>
        </p:txBody>
      </p:sp>
      <p:sp>
        <p:nvSpPr>
          <p:cNvPr id="17" name="文字版面配置區 2"/>
          <p:cNvSpPr>
            <a:spLocks noGrp="1"/>
          </p:cNvSpPr>
          <p:nvPr>
            <p:ph type="body" sz="quarter" idx="13"/>
          </p:nvPr>
        </p:nvSpPr>
        <p:spPr/>
        <p:txBody>
          <a:bodyPr>
            <a:noAutofit/>
          </a:bodyPr>
          <a:lstStyle/>
          <a:p>
            <a:pPr marL="342900" indent="-342900"/>
            <a:r>
              <a:rPr lang="zh-TW" altLang="en-US" dirty="0">
                <a:latin typeface="+mj-lt"/>
              </a:rPr>
              <a:t>聯準會升息壓抑股債表現，但升息已近尾聲</a:t>
            </a:r>
          </a:p>
        </p:txBody>
      </p:sp>
      <p:sp>
        <p:nvSpPr>
          <p:cNvPr id="18" name="文字版面配置區 3"/>
          <p:cNvSpPr>
            <a:spLocks noGrp="1"/>
          </p:cNvSpPr>
          <p:nvPr>
            <p:ph type="body" sz="quarter" idx="14"/>
          </p:nvPr>
        </p:nvSpPr>
        <p:spPr/>
        <p:txBody>
          <a:bodyPr>
            <a:noAutofit/>
          </a:bodyPr>
          <a:lstStyle/>
          <a:p>
            <a:pPr defTabSz="457200">
              <a:buNone/>
            </a:pPr>
            <a:r>
              <a:rPr lang="en-US" altLang="zh-TW" sz="2200" dirty="0"/>
              <a:t>2019</a:t>
            </a:r>
            <a:r>
              <a:rPr lang="zh-TW" altLang="en-US" sz="2200" dirty="0"/>
              <a:t>年</a:t>
            </a:r>
            <a:r>
              <a:rPr lang="en-US" altLang="zh-TW" sz="2200" dirty="0"/>
              <a:t>FED</a:t>
            </a:r>
            <a:r>
              <a:rPr lang="zh-TW" altLang="en-US" sz="2200" dirty="0"/>
              <a:t>維持</a:t>
            </a:r>
            <a:r>
              <a:rPr lang="zh-TW" altLang="en-US" sz="2200" b="1" dirty="0">
                <a:solidFill>
                  <a:srgbClr val="B82837"/>
                </a:solidFill>
              </a:rPr>
              <a:t>緩步升息或停止升息機率高</a:t>
            </a:r>
          </a:p>
        </p:txBody>
      </p:sp>
      <p:sp>
        <p:nvSpPr>
          <p:cNvPr id="6" name="Text Box 2"/>
          <p:cNvSpPr txBox="1">
            <a:spLocks noChangeArrowheads="1"/>
          </p:cNvSpPr>
          <p:nvPr/>
        </p:nvSpPr>
        <p:spPr bwMode="auto">
          <a:xfrm>
            <a:off x="323527" y="6495147"/>
            <a:ext cx="3300904" cy="261610"/>
          </a:xfrm>
          <a:prstGeom prst="rect">
            <a:avLst/>
          </a:prstGeom>
          <a:noFill/>
          <a:ln w="9525">
            <a:noFill/>
            <a:miter lim="800000"/>
            <a:headEnd/>
            <a:tailEnd/>
          </a:ln>
        </p:spPr>
        <p:txBody>
          <a:bodyPr wrap="none">
            <a:spAutoFit/>
          </a:bodyPr>
          <a:lstStyle/>
          <a:p>
            <a:pPr>
              <a:spcBef>
                <a:spcPct val="0"/>
              </a:spcBef>
            </a:pPr>
            <a:r>
              <a:rPr lang="zh-TW" altLang="en-US" sz="1100" dirty="0">
                <a:solidFill>
                  <a:srgbClr val="000000"/>
                </a:solidFill>
                <a:latin typeface="微軟正黑體" panose="020B0604030504040204" pitchFamily="34" charset="-120"/>
                <a:ea typeface="微軟正黑體" panose="020B0604030504040204" pitchFamily="34" charset="-120"/>
              </a:rPr>
              <a:t>資料來源：</a:t>
            </a:r>
            <a:r>
              <a:rPr lang="en-US" altLang="zh-TW" sz="1100" dirty="0">
                <a:solidFill>
                  <a:srgbClr val="000000"/>
                </a:solidFill>
                <a:latin typeface="微軟正黑體" panose="020B0604030504040204" pitchFamily="34" charset="-120"/>
                <a:ea typeface="微軟正黑體" panose="020B0604030504040204" pitchFamily="34" charset="-120"/>
              </a:rPr>
              <a:t>Bloomberg, </a:t>
            </a:r>
            <a:r>
              <a:rPr lang="zh-TW" altLang="en-US" sz="1100" dirty="0">
                <a:solidFill>
                  <a:srgbClr val="000000"/>
                </a:solidFill>
                <a:latin typeface="微軟正黑體" panose="020B0604030504040204" pitchFamily="34" charset="-120"/>
                <a:ea typeface="微軟正黑體" panose="020B0604030504040204" pitchFamily="34" charset="-120"/>
              </a:rPr>
              <a:t>復華投信整理，</a:t>
            </a:r>
            <a:r>
              <a:rPr lang="en-US" altLang="zh-TW" sz="1100" dirty="0">
                <a:solidFill>
                  <a:srgbClr val="000000"/>
                </a:solidFill>
                <a:latin typeface="微軟正黑體" panose="020B0604030504040204" pitchFamily="34" charset="-120"/>
                <a:ea typeface="微軟正黑體" panose="020B0604030504040204" pitchFamily="34" charset="-120"/>
              </a:rPr>
              <a:t>2019/1/7</a:t>
            </a:r>
          </a:p>
        </p:txBody>
      </p:sp>
      <p:graphicFrame>
        <p:nvGraphicFramePr>
          <p:cNvPr id="3" name="表格 2"/>
          <p:cNvGraphicFramePr>
            <a:graphicFrameLocks noGrp="1"/>
          </p:cNvGraphicFramePr>
          <p:nvPr>
            <p:extLst>
              <p:ext uri="{D42A27DB-BD31-4B8C-83A1-F6EECF244321}">
                <p14:modId xmlns:p14="http://schemas.microsoft.com/office/powerpoint/2010/main" val="1227778170"/>
              </p:ext>
            </p:extLst>
          </p:nvPr>
        </p:nvGraphicFramePr>
        <p:xfrm>
          <a:off x="322040" y="1916832"/>
          <a:ext cx="8570440" cy="4536504"/>
        </p:xfrm>
        <a:graphic>
          <a:graphicData uri="http://schemas.openxmlformats.org/drawingml/2006/table">
            <a:tbl>
              <a:tblPr firstRow="1" bandRow="1">
                <a:tableStyleId>{5C22544A-7EE6-4342-B048-85BDC9FD1C3A}</a:tableStyleId>
              </a:tblPr>
              <a:tblGrid>
                <a:gridCol w="1503420">
                  <a:extLst>
                    <a:ext uri="{9D8B030D-6E8A-4147-A177-3AD203B41FA5}">
                      <a16:colId xmlns:a16="http://schemas.microsoft.com/office/drawing/2014/main" val="20000"/>
                    </a:ext>
                  </a:extLst>
                </a:gridCol>
                <a:gridCol w="7067020">
                  <a:extLst>
                    <a:ext uri="{9D8B030D-6E8A-4147-A177-3AD203B41FA5}">
                      <a16:colId xmlns:a16="http://schemas.microsoft.com/office/drawing/2014/main" val="20001"/>
                    </a:ext>
                  </a:extLst>
                </a:gridCol>
              </a:tblGrid>
              <a:tr h="494245">
                <a:tc>
                  <a:txBody>
                    <a:bodyPr/>
                    <a:lstStyle/>
                    <a:p>
                      <a:pPr algn="ctr"/>
                      <a:r>
                        <a:rPr lang="zh-TW" altLang="en-US" dirty="0">
                          <a:solidFill>
                            <a:schemeClr val="bg1"/>
                          </a:solidFill>
                          <a:latin typeface="+mj-ea"/>
                          <a:ea typeface="+mj-ea"/>
                        </a:rPr>
                        <a:t>日期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l"/>
                      <a:r>
                        <a:rPr lang="zh-TW" altLang="en-US" dirty="0">
                          <a:solidFill>
                            <a:schemeClr val="bg1"/>
                          </a:solidFill>
                          <a:latin typeface="+mj-ea"/>
                          <a:ea typeface="+mj-ea"/>
                        </a:rPr>
                        <a:t>發言內容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677136">
                <a:tc>
                  <a:txBody>
                    <a:bodyPr/>
                    <a:lstStyle/>
                    <a:p>
                      <a:pPr algn="ctr"/>
                      <a:r>
                        <a:rPr lang="en-US" altLang="zh-TW" b="0" dirty="0">
                          <a:solidFill>
                            <a:schemeClr val="tx1">
                              <a:lumMod val="75000"/>
                              <a:lumOff val="25000"/>
                            </a:schemeClr>
                          </a:solidFill>
                          <a:latin typeface="+mn-ea"/>
                          <a:ea typeface="+mn-ea"/>
                        </a:rPr>
                        <a:t>2018/10/03</a:t>
                      </a:r>
                      <a:endParaRPr lang="zh-TW" altLang="en-US" b="0" dirty="0">
                        <a:solidFill>
                          <a:schemeClr val="tx1">
                            <a:lumMod val="75000"/>
                            <a:lumOff val="25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TW" b="1" u="sng" dirty="0">
                          <a:solidFill>
                            <a:schemeClr val="tx1">
                              <a:lumMod val="75000"/>
                              <a:lumOff val="25000"/>
                            </a:schemeClr>
                          </a:solidFill>
                          <a:latin typeface="+mn-ea"/>
                          <a:ea typeface="+mn-ea"/>
                        </a:rPr>
                        <a:t>FED</a:t>
                      </a:r>
                      <a:r>
                        <a:rPr lang="zh-TW" altLang="en-US" b="1" u="sng" dirty="0">
                          <a:solidFill>
                            <a:schemeClr val="tx1">
                              <a:lumMod val="75000"/>
                              <a:lumOff val="25000"/>
                            </a:schemeClr>
                          </a:solidFill>
                          <a:latin typeface="+mn-ea"/>
                          <a:ea typeface="+mn-ea"/>
                        </a:rPr>
                        <a:t>主席</a:t>
                      </a:r>
                      <a:r>
                        <a:rPr lang="en-US" altLang="zh-TW" b="1" u="sng" dirty="0">
                          <a:solidFill>
                            <a:schemeClr val="tx1">
                              <a:lumMod val="75000"/>
                              <a:lumOff val="25000"/>
                            </a:schemeClr>
                          </a:solidFill>
                          <a:latin typeface="+mn-ea"/>
                          <a:ea typeface="+mn-ea"/>
                        </a:rPr>
                        <a:t>Powell</a:t>
                      </a:r>
                      <a:r>
                        <a:rPr lang="zh-TW" altLang="en-US" b="1" u="sng" dirty="0">
                          <a:solidFill>
                            <a:schemeClr val="tx1">
                              <a:lumMod val="75000"/>
                              <a:lumOff val="25000"/>
                            </a:schemeClr>
                          </a:solidFill>
                          <a:latin typeface="+mn-ea"/>
                          <a:ea typeface="+mn-ea"/>
                        </a:rPr>
                        <a:t>：</a:t>
                      </a:r>
                      <a:r>
                        <a:rPr lang="zh-TW" altLang="en-US" b="0" dirty="0">
                          <a:solidFill>
                            <a:schemeClr val="tx1">
                              <a:lumMod val="75000"/>
                              <a:lumOff val="25000"/>
                            </a:schemeClr>
                          </a:solidFill>
                          <a:latin typeface="+mn-ea"/>
                          <a:ea typeface="+mn-ea"/>
                        </a:rPr>
                        <a:t>利率可能會超過中性水準。但是，我們目前</a:t>
                      </a:r>
                      <a:r>
                        <a:rPr lang="zh-TW" altLang="en-US" b="1" dirty="0">
                          <a:solidFill>
                            <a:srgbClr val="C00000"/>
                          </a:solidFill>
                          <a:latin typeface="+mn-ea"/>
                          <a:ea typeface="+mn-ea"/>
                        </a:rPr>
                        <a:t>距離中性或許還遠</a:t>
                      </a:r>
                      <a:r>
                        <a:rPr lang="zh-TW" altLang="en-US" b="0" dirty="0">
                          <a:solidFill>
                            <a:schemeClr val="tx1">
                              <a:lumMod val="75000"/>
                              <a:lumOff val="25000"/>
                            </a:schemeClr>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2877">
                <a:tc>
                  <a:txBody>
                    <a:bodyPr/>
                    <a:lstStyle/>
                    <a:p>
                      <a:pPr algn="ctr"/>
                      <a:r>
                        <a:rPr lang="en-US" altLang="zh-TW" b="0" dirty="0">
                          <a:solidFill>
                            <a:schemeClr val="tx1">
                              <a:lumMod val="75000"/>
                              <a:lumOff val="25000"/>
                            </a:schemeClr>
                          </a:solidFill>
                          <a:latin typeface="+mn-ea"/>
                          <a:ea typeface="+mn-ea"/>
                        </a:rPr>
                        <a:t>2018/11/28</a:t>
                      </a:r>
                      <a:endParaRPr lang="zh-TW" altLang="en-US" b="0" dirty="0">
                        <a:solidFill>
                          <a:schemeClr val="tx1">
                            <a:lumMod val="75000"/>
                            <a:lumOff val="25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TW" b="1" u="sng" dirty="0">
                          <a:solidFill>
                            <a:schemeClr val="tx1">
                              <a:lumMod val="75000"/>
                              <a:lumOff val="25000"/>
                            </a:schemeClr>
                          </a:solidFill>
                          <a:latin typeface="+mn-ea"/>
                          <a:ea typeface="+mn-ea"/>
                        </a:rPr>
                        <a:t>FED</a:t>
                      </a:r>
                      <a:r>
                        <a:rPr lang="zh-TW" altLang="en-US" b="1" u="sng" dirty="0">
                          <a:solidFill>
                            <a:schemeClr val="tx1">
                              <a:lumMod val="75000"/>
                              <a:lumOff val="25000"/>
                            </a:schemeClr>
                          </a:solidFill>
                          <a:latin typeface="+mn-ea"/>
                          <a:ea typeface="+mn-ea"/>
                        </a:rPr>
                        <a:t>主席</a:t>
                      </a:r>
                      <a:r>
                        <a:rPr lang="en-US" altLang="zh-TW" b="1" u="sng" dirty="0">
                          <a:solidFill>
                            <a:schemeClr val="tx1">
                              <a:lumMod val="75000"/>
                              <a:lumOff val="25000"/>
                            </a:schemeClr>
                          </a:solidFill>
                          <a:latin typeface="+mn-ea"/>
                          <a:ea typeface="+mn-ea"/>
                        </a:rPr>
                        <a:t>Powell</a:t>
                      </a:r>
                      <a:r>
                        <a:rPr lang="zh-TW" altLang="en-US" b="1" u="sng" dirty="0">
                          <a:solidFill>
                            <a:schemeClr val="tx1">
                              <a:lumMod val="75000"/>
                              <a:lumOff val="25000"/>
                            </a:schemeClr>
                          </a:solidFill>
                          <a:latin typeface="+mn-ea"/>
                          <a:ea typeface="+mn-ea"/>
                        </a:rPr>
                        <a:t>：</a:t>
                      </a:r>
                      <a:r>
                        <a:rPr lang="zh-TW" altLang="zh-TW" sz="1800" b="0" dirty="0">
                          <a:solidFill>
                            <a:schemeClr val="tx1">
                              <a:lumMod val="75000"/>
                              <a:lumOff val="25000"/>
                            </a:schemeClr>
                          </a:solidFill>
                          <a:latin typeface="+mn-ea"/>
                          <a:ea typeface="+mn-ea"/>
                        </a:rPr>
                        <a:t>利率僅</a:t>
                      </a:r>
                      <a:r>
                        <a:rPr lang="zh-TW" altLang="zh-TW" sz="1800" b="1" dirty="0">
                          <a:solidFill>
                            <a:srgbClr val="C00000"/>
                          </a:solidFill>
                          <a:latin typeface="+mn-ea"/>
                          <a:ea typeface="+mn-ea"/>
                        </a:rPr>
                        <a:t>略低於中性利率預估區間下緣</a:t>
                      </a:r>
                      <a:r>
                        <a:rPr lang="zh-TW" altLang="en-US" sz="1800" b="0" dirty="0">
                          <a:solidFill>
                            <a:schemeClr val="tx1">
                              <a:lumMod val="75000"/>
                              <a:lumOff val="25000"/>
                            </a:schemeClr>
                          </a:solidFill>
                          <a:latin typeface="+mn-ea"/>
                          <a:ea typeface="+mn-ea"/>
                        </a:rPr>
                        <a:t>、未來升息空間漸縮減。</a:t>
                      </a:r>
                      <a:endParaRPr lang="en-US" altLang="zh-TW" sz="1800" b="0" dirty="0">
                        <a:solidFill>
                          <a:schemeClr val="tx1">
                            <a:lumMod val="75000"/>
                            <a:lumOff val="25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98028">
                <a:tc>
                  <a:txBody>
                    <a:bodyPr/>
                    <a:lstStyle/>
                    <a:p>
                      <a:pPr algn="ctr"/>
                      <a:r>
                        <a:rPr lang="en-US" altLang="zh-TW" b="0" dirty="0">
                          <a:solidFill>
                            <a:schemeClr val="tx1">
                              <a:lumMod val="75000"/>
                              <a:lumOff val="25000"/>
                            </a:schemeClr>
                          </a:solidFill>
                          <a:latin typeface="+mn-ea"/>
                          <a:ea typeface="+mn-ea"/>
                        </a:rPr>
                        <a:t>2018/12/19</a:t>
                      </a:r>
                      <a:endParaRPr lang="zh-TW" altLang="en-US" b="0" dirty="0">
                        <a:solidFill>
                          <a:schemeClr val="tx1">
                            <a:lumMod val="75000"/>
                            <a:lumOff val="25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lumMod val="75000"/>
                              <a:lumOff val="25000"/>
                            </a:schemeClr>
                          </a:solidFill>
                          <a:latin typeface="+mn-ea"/>
                          <a:ea typeface="+mn-ea"/>
                        </a:rPr>
                        <a:t>FED</a:t>
                      </a:r>
                      <a:r>
                        <a:rPr lang="zh-TW" altLang="en-US" sz="1800" b="0" dirty="0">
                          <a:solidFill>
                            <a:schemeClr val="tx1">
                              <a:lumMod val="75000"/>
                              <a:lumOff val="25000"/>
                            </a:schemeClr>
                          </a:solidFill>
                          <a:latin typeface="+mn-ea"/>
                          <a:ea typeface="+mn-ea"/>
                        </a:rPr>
                        <a:t>聯準會</a:t>
                      </a:r>
                      <a:r>
                        <a:rPr lang="en-US" altLang="zh-TW" sz="1800" b="0" dirty="0">
                          <a:solidFill>
                            <a:schemeClr val="tx1">
                              <a:lumMod val="75000"/>
                              <a:lumOff val="25000"/>
                            </a:schemeClr>
                          </a:solidFill>
                          <a:latin typeface="+mn-ea"/>
                          <a:ea typeface="+mn-ea"/>
                        </a:rPr>
                        <a:t>12</a:t>
                      </a:r>
                      <a:r>
                        <a:rPr lang="zh-TW" altLang="en-US" sz="1800" b="0" dirty="0">
                          <a:solidFill>
                            <a:schemeClr val="tx1">
                              <a:lumMod val="75000"/>
                              <a:lumOff val="25000"/>
                            </a:schemeClr>
                          </a:solidFill>
                          <a:latin typeface="+mn-ea"/>
                          <a:ea typeface="+mn-ea"/>
                        </a:rPr>
                        <a:t>月最新估點狀圖顯示</a:t>
                      </a:r>
                      <a:r>
                        <a:rPr lang="en-US" altLang="zh-TW" sz="1800" b="0" dirty="0">
                          <a:solidFill>
                            <a:schemeClr val="tx1">
                              <a:lumMod val="75000"/>
                              <a:lumOff val="25000"/>
                            </a:schemeClr>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lumMod val="75000"/>
                              <a:lumOff val="25000"/>
                            </a:schemeClr>
                          </a:solidFill>
                          <a:latin typeface="+mn-ea"/>
                          <a:ea typeface="+mn-ea"/>
                        </a:rPr>
                        <a:t>2019</a:t>
                      </a:r>
                      <a:r>
                        <a:rPr lang="zh-TW" altLang="en-US" sz="1800" b="0" dirty="0">
                          <a:solidFill>
                            <a:schemeClr val="tx1">
                              <a:lumMod val="75000"/>
                              <a:lumOff val="25000"/>
                            </a:schemeClr>
                          </a:solidFill>
                          <a:latin typeface="+mn-ea"/>
                          <a:ea typeface="+mn-ea"/>
                        </a:rPr>
                        <a:t>年利率中位數</a:t>
                      </a:r>
                      <a:r>
                        <a:rPr lang="en-US" altLang="zh-TW" sz="1800" b="0" dirty="0">
                          <a:solidFill>
                            <a:schemeClr val="tx1">
                              <a:lumMod val="75000"/>
                              <a:lumOff val="25000"/>
                            </a:schemeClr>
                          </a:solidFill>
                          <a:latin typeface="+mn-ea"/>
                          <a:ea typeface="+mn-ea"/>
                        </a:rPr>
                        <a:t>2.875%(</a:t>
                      </a:r>
                      <a:r>
                        <a:rPr lang="zh-TW" altLang="en-US" sz="1800" b="0" dirty="0">
                          <a:solidFill>
                            <a:schemeClr val="tx1">
                              <a:lumMod val="75000"/>
                              <a:lumOff val="25000"/>
                            </a:schemeClr>
                          </a:solidFill>
                          <a:latin typeface="+mn-ea"/>
                          <a:ea typeface="+mn-ea"/>
                        </a:rPr>
                        <a:t>隱含明年升息兩碼，較</a:t>
                      </a:r>
                      <a:r>
                        <a:rPr lang="en-US" altLang="zh-TW" sz="1800" b="0" dirty="0">
                          <a:solidFill>
                            <a:schemeClr val="tx1">
                              <a:lumMod val="75000"/>
                              <a:lumOff val="25000"/>
                            </a:schemeClr>
                          </a:solidFill>
                          <a:latin typeface="+mn-ea"/>
                          <a:ea typeface="+mn-ea"/>
                        </a:rPr>
                        <a:t>9</a:t>
                      </a:r>
                      <a:r>
                        <a:rPr lang="zh-TW" altLang="en-US" sz="1800" b="0" dirty="0">
                          <a:solidFill>
                            <a:schemeClr val="tx1">
                              <a:lumMod val="75000"/>
                              <a:lumOff val="25000"/>
                            </a:schemeClr>
                          </a:solidFill>
                          <a:latin typeface="+mn-ea"/>
                          <a:ea typeface="+mn-ea"/>
                        </a:rPr>
                        <a:t>月減少一碼</a:t>
                      </a:r>
                      <a:r>
                        <a:rPr lang="en-US" altLang="zh-TW" sz="1800" b="0" dirty="0">
                          <a:solidFill>
                            <a:schemeClr val="tx1">
                              <a:lumMod val="75000"/>
                              <a:lumOff val="25000"/>
                            </a:schemeClr>
                          </a:solidFill>
                          <a:latin typeface="+mn-ea"/>
                          <a:ea typeface="+mn-ea"/>
                        </a:rPr>
                        <a:t>)</a:t>
                      </a:r>
                      <a:r>
                        <a:rPr lang="zh-TW" altLang="en-US" sz="1800" b="0" dirty="0">
                          <a:solidFill>
                            <a:schemeClr val="tx1">
                              <a:lumMod val="75000"/>
                              <a:lumOff val="25000"/>
                            </a:schemeClr>
                          </a:solidFill>
                          <a:latin typeface="+mn-ea"/>
                          <a:ea typeface="+mn-ea"/>
                        </a:rPr>
                        <a:t>，</a:t>
                      </a:r>
                      <a:r>
                        <a:rPr lang="en-US" altLang="zh-TW" sz="1800" b="0" dirty="0">
                          <a:solidFill>
                            <a:schemeClr val="tx1">
                              <a:lumMod val="75000"/>
                              <a:lumOff val="25000"/>
                            </a:schemeClr>
                          </a:solidFill>
                          <a:latin typeface="+mn-ea"/>
                          <a:ea typeface="+mn-ea"/>
                        </a:rPr>
                        <a:t>2020</a:t>
                      </a:r>
                      <a:r>
                        <a:rPr lang="zh-TW" altLang="en-US" sz="1800" b="0" dirty="0">
                          <a:solidFill>
                            <a:schemeClr val="tx1">
                              <a:lumMod val="75000"/>
                              <a:lumOff val="25000"/>
                            </a:schemeClr>
                          </a:solidFill>
                          <a:latin typeface="+mn-ea"/>
                          <a:ea typeface="+mn-ea"/>
                        </a:rPr>
                        <a:t>年再升息一碼至</a:t>
                      </a:r>
                      <a:r>
                        <a:rPr lang="en-US" altLang="zh-TW" sz="1800" b="0" dirty="0">
                          <a:solidFill>
                            <a:schemeClr val="tx1">
                              <a:lumMod val="75000"/>
                              <a:lumOff val="25000"/>
                            </a:schemeClr>
                          </a:solidFill>
                          <a:latin typeface="+mn-ea"/>
                          <a:ea typeface="+mn-ea"/>
                        </a:rPr>
                        <a:t>3.125%</a:t>
                      </a:r>
                      <a:r>
                        <a:rPr lang="zh-TW" altLang="en-US" sz="1800" b="1" u="sng" dirty="0">
                          <a:solidFill>
                            <a:srgbClr val="C00000"/>
                          </a:solidFill>
                          <a:latin typeface="+mn-ea"/>
                          <a:ea typeface="+mn-ea"/>
                        </a:rPr>
                        <a:t>並停止升息</a:t>
                      </a:r>
                      <a:endParaRPr lang="en-US" altLang="zh-TW" sz="1800" b="1" u="sng" dirty="0">
                        <a:solidFill>
                          <a:srgbClr val="C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41341">
                <a:tc>
                  <a:txBody>
                    <a:bodyPr/>
                    <a:lstStyle/>
                    <a:p>
                      <a:pPr algn="ctr"/>
                      <a:r>
                        <a:rPr lang="en-US" altLang="zh-TW" b="0" dirty="0">
                          <a:solidFill>
                            <a:schemeClr val="tx1">
                              <a:lumMod val="75000"/>
                              <a:lumOff val="25000"/>
                            </a:schemeClr>
                          </a:solidFill>
                          <a:latin typeface="+mn-ea"/>
                          <a:ea typeface="+mn-ea"/>
                        </a:rPr>
                        <a:t>2018/12/21</a:t>
                      </a:r>
                      <a:endParaRPr lang="zh-TW" altLang="en-US" b="0" dirty="0">
                        <a:solidFill>
                          <a:schemeClr val="tx1">
                            <a:lumMod val="75000"/>
                            <a:lumOff val="25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u="sng" kern="1200" dirty="0">
                          <a:solidFill>
                            <a:schemeClr val="tx1">
                              <a:lumMod val="95000"/>
                              <a:lumOff val="5000"/>
                            </a:schemeClr>
                          </a:solidFill>
                          <a:latin typeface="+mn-ea"/>
                          <a:ea typeface="+mn-ea"/>
                          <a:cs typeface="+mn-cs"/>
                        </a:rPr>
                        <a:t>紐約分行行長</a:t>
                      </a:r>
                      <a:r>
                        <a:rPr lang="en-US" altLang="zh-TW" sz="1800" b="1" u="sng" kern="1200" dirty="0">
                          <a:solidFill>
                            <a:schemeClr val="tx1">
                              <a:lumMod val="95000"/>
                              <a:lumOff val="5000"/>
                            </a:schemeClr>
                          </a:solidFill>
                          <a:latin typeface="+mn-ea"/>
                          <a:ea typeface="+mn-ea"/>
                          <a:cs typeface="+mn-cs"/>
                        </a:rPr>
                        <a:t>John Williams</a:t>
                      </a:r>
                      <a:r>
                        <a:rPr lang="zh-TW" altLang="en-US" sz="1800" b="0" kern="1200" dirty="0">
                          <a:solidFill>
                            <a:schemeClr val="tx1">
                              <a:lumMod val="95000"/>
                              <a:lumOff val="5000"/>
                            </a:schemeClr>
                          </a:solidFill>
                          <a:latin typeface="+mn-ea"/>
                          <a:ea typeface="+mn-ea"/>
                          <a:cs typeface="+mn-cs"/>
                        </a:rPr>
                        <a:t>：</a:t>
                      </a:r>
                      <a:r>
                        <a:rPr lang="zh-TW" altLang="en-US" sz="1800" b="0" i="0" kern="1200" dirty="0">
                          <a:solidFill>
                            <a:schemeClr val="dk1"/>
                          </a:solidFill>
                          <a:effectLst/>
                          <a:latin typeface="+mn-lt"/>
                          <a:ea typeface="+mn-ea"/>
                          <a:cs typeface="+mn-cs"/>
                        </a:rPr>
                        <a:t>將密切觀察、閱讀數據並傾聽市場信號，作出正確的政策決定，</a:t>
                      </a:r>
                      <a:r>
                        <a:rPr lang="en-US" altLang="zh-TW" sz="1800" b="1" i="0" u="sng" kern="1200" dirty="0">
                          <a:solidFill>
                            <a:srgbClr val="C00000"/>
                          </a:solidFill>
                          <a:effectLst/>
                          <a:latin typeface="+mj-ea"/>
                          <a:ea typeface="+mj-ea"/>
                          <a:cs typeface="+mn-cs"/>
                        </a:rPr>
                        <a:t>Fed</a:t>
                      </a:r>
                      <a:r>
                        <a:rPr lang="zh-TW" altLang="en-US" sz="1800" b="1" i="0" u="sng" kern="1200" dirty="0">
                          <a:solidFill>
                            <a:srgbClr val="C00000"/>
                          </a:solidFill>
                          <a:effectLst/>
                          <a:latin typeface="+mj-ea"/>
                          <a:ea typeface="+mj-ea"/>
                          <a:cs typeface="+mn-cs"/>
                        </a:rPr>
                        <a:t>願意重新</a:t>
                      </a:r>
                      <a:r>
                        <a:rPr lang="zh-TW" altLang="en-US" sz="1800" b="1" i="0" u="sng" kern="1200" dirty="0">
                          <a:solidFill>
                            <a:srgbClr val="C00000"/>
                          </a:solidFill>
                          <a:effectLst/>
                          <a:latin typeface="+mn-lt"/>
                          <a:ea typeface="+mn-ea"/>
                          <a:cs typeface="+mn-cs"/>
                        </a:rPr>
                        <a:t>考慮明年對升息的看法</a:t>
                      </a:r>
                      <a:r>
                        <a:rPr lang="zh-TW" altLang="en-US" sz="1800" b="0" i="0" kern="1200" dirty="0">
                          <a:solidFill>
                            <a:schemeClr val="dk1"/>
                          </a:solidFill>
                          <a:effectLst/>
                          <a:latin typeface="+mn-lt"/>
                          <a:ea typeface="+mn-ea"/>
                          <a:cs typeface="+mn-cs"/>
                        </a:rPr>
                        <a:t>。</a:t>
                      </a:r>
                      <a:r>
                        <a:rPr lang="zh-TW" altLang="en-US" sz="1800" b="0" i="0" u="none" kern="1200" dirty="0">
                          <a:solidFill>
                            <a:schemeClr val="tx1"/>
                          </a:solidFill>
                          <a:effectLst/>
                          <a:latin typeface="+mn-lt"/>
                          <a:ea typeface="+mn-ea"/>
                          <a:cs typeface="+mn-cs"/>
                        </a:rPr>
                        <a:t>如果經濟前景發生實質性惡化，</a:t>
                      </a:r>
                      <a:r>
                        <a:rPr lang="zh-TW" altLang="en-US" sz="1800" b="1" i="0" u="sng" kern="1200" dirty="0">
                          <a:solidFill>
                            <a:srgbClr val="C00000"/>
                          </a:solidFill>
                          <a:effectLst/>
                          <a:latin typeface="+mn-lt"/>
                          <a:ea typeface="+mn-ea"/>
                          <a:cs typeface="+mn-cs"/>
                        </a:rPr>
                        <a:t>會重新考慮縮表計畫</a:t>
                      </a:r>
                      <a:r>
                        <a:rPr lang="zh-TW" altLang="en-US" sz="1800" b="0" i="0" kern="1200" dirty="0">
                          <a:solidFill>
                            <a:schemeClr val="dk1"/>
                          </a:solidFill>
                          <a:effectLst/>
                          <a:latin typeface="+mn-lt"/>
                          <a:ea typeface="+mn-ea"/>
                          <a:cs typeface="+mn-cs"/>
                        </a:rPr>
                        <a:t>。</a:t>
                      </a:r>
                      <a:endParaRPr lang="en-US" altLang="zh-TW" sz="18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12877">
                <a:tc>
                  <a:txBody>
                    <a:bodyPr/>
                    <a:lstStyle/>
                    <a:p>
                      <a:pPr algn="ctr"/>
                      <a:r>
                        <a:rPr lang="en-US" altLang="zh-TW" b="0" dirty="0">
                          <a:solidFill>
                            <a:schemeClr val="tx1">
                              <a:lumMod val="75000"/>
                              <a:lumOff val="25000"/>
                            </a:schemeClr>
                          </a:solidFill>
                          <a:latin typeface="+mn-ea"/>
                          <a:ea typeface="+mn-ea"/>
                        </a:rPr>
                        <a:t>2019/1/4</a:t>
                      </a:r>
                      <a:endParaRPr lang="zh-TW" altLang="en-US" b="0" dirty="0">
                        <a:solidFill>
                          <a:schemeClr val="tx1">
                            <a:lumMod val="75000"/>
                            <a:lumOff val="25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u="sng" kern="1200" dirty="0">
                          <a:solidFill>
                            <a:schemeClr val="tx1">
                              <a:lumMod val="95000"/>
                              <a:lumOff val="5000"/>
                            </a:schemeClr>
                          </a:solidFill>
                          <a:latin typeface="+mn-ea"/>
                          <a:ea typeface="+mn-ea"/>
                          <a:cs typeface="+mn-cs"/>
                        </a:rPr>
                        <a:t>FED</a:t>
                      </a:r>
                      <a:r>
                        <a:rPr lang="zh-TW" altLang="en-US" sz="1800" b="1" u="sng" kern="1200" dirty="0">
                          <a:solidFill>
                            <a:schemeClr val="tx1">
                              <a:lumMod val="95000"/>
                              <a:lumOff val="5000"/>
                            </a:schemeClr>
                          </a:solidFill>
                          <a:latin typeface="+mn-ea"/>
                          <a:ea typeface="+mn-ea"/>
                          <a:cs typeface="+mn-cs"/>
                        </a:rPr>
                        <a:t>主席</a:t>
                      </a:r>
                      <a:r>
                        <a:rPr lang="en-US" altLang="zh-TW" sz="1800" b="1" u="sng" kern="1200" dirty="0">
                          <a:solidFill>
                            <a:schemeClr val="tx1">
                              <a:lumMod val="95000"/>
                              <a:lumOff val="5000"/>
                            </a:schemeClr>
                          </a:solidFill>
                          <a:latin typeface="+mn-ea"/>
                          <a:ea typeface="+mn-ea"/>
                          <a:cs typeface="+mn-cs"/>
                        </a:rPr>
                        <a:t>Powell</a:t>
                      </a:r>
                      <a:r>
                        <a:rPr lang="zh-TW" altLang="en-US" sz="1800" b="1" u="sng" kern="1200" dirty="0">
                          <a:solidFill>
                            <a:schemeClr val="tx1">
                              <a:lumMod val="95000"/>
                              <a:lumOff val="5000"/>
                            </a:schemeClr>
                          </a:solidFill>
                          <a:latin typeface="+mn-ea"/>
                          <a:ea typeface="+mn-ea"/>
                          <a:cs typeface="+mn-cs"/>
                        </a:rPr>
                        <a:t>：</a:t>
                      </a:r>
                      <a:r>
                        <a:rPr lang="zh-TW" altLang="en-US" sz="1800" b="1" u="none" kern="1200" dirty="0">
                          <a:solidFill>
                            <a:schemeClr val="tx1">
                              <a:lumMod val="95000"/>
                              <a:lumOff val="5000"/>
                            </a:schemeClr>
                          </a:solidFill>
                          <a:latin typeface="+mn-ea"/>
                          <a:ea typeface="+mn-ea"/>
                          <a:cs typeface="+mn-cs"/>
                        </a:rPr>
                        <a:t>利率政策沒有預設立場，</a:t>
                      </a:r>
                      <a:r>
                        <a:rPr lang="zh-TW" altLang="en-US" sz="1800" b="1" u="sng" kern="1200" dirty="0">
                          <a:solidFill>
                            <a:srgbClr val="C00000"/>
                          </a:solidFill>
                          <a:latin typeface="+mn-ea"/>
                          <a:ea typeface="+mn-ea"/>
                          <a:cs typeface="+mn-cs"/>
                        </a:rPr>
                        <a:t>暗示可能會暫緩升息</a:t>
                      </a:r>
                      <a:endParaRPr lang="en-US" altLang="zh-TW" sz="1800" b="1" u="sng" kern="1200" dirty="0">
                        <a:solidFill>
                          <a:srgbClr val="C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744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23</a:t>
            </a:fld>
            <a:endParaRPr lang="zh-TW" altLang="en-US"/>
          </a:p>
        </p:txBody>
      </p:sp>
      <p:sp>
        <p:nvSpPr>
          <p:cNvPr id="4" name="文字版面配置區 3"/>
          <p:cNvSpPr>
            <a:spLocks noGrp="1"/>
          </p:cNvSpPr>
          <p:nvPr>
            <p:ph type="body" sz="quarter" idx="13"/>
          </p:nvPr>
        </p:nvSpPr>
        <p:spPr/>
        <p:txBody>
          <a:bodyPr/>
          <a:lstStyle/>
          <a:p>
            <a:r>
              <a:rPr lang="zh-TW" altLang="en-US" dirty="0"/>
              <a:t>美債殖利率高檔下滑及美元高檔震盪</a:t>
            </a:r>
          </a:p>
          <a:p>
            <a:endParaRPr lang="zh-TW" altLang="en-US" dirty="0"/>
          </a:p>
        </p:txBody>
      </p:sp>
      <p:sp>
        <p:nvSpPr>
          <p:cNvPr id="5" name="文字版面配置區 4"/>
          <p:cNvSpPr>
            <a:spLocks noGrp="1"/>
          </p:cNvSpPr>
          <p:nvPr>
            <p:ph type="body" sz="quarter" idx="14"/>
          </p:nvPr>
        </p:nvSpPr>
        <p:spPr/>
        <p:txBody>
          <a:bodyPr/>
          <a:lstStyle/>
          <a:p>
            <a:r>
              <a:rPr lang="en-US" altLang="zh-TW" dirty="0">
                <a:solidFill>
                  <a:srgbClr val="B82837"/>
                </a:solidFill>
              </a:rPr>
              <a:t>FED</a:t>
            </a:r>
            <a:r>
              <a:rPr lang="zh-TW" altLang="en-US" dirty="0">
                <a:solidFill>
                  <a:srgbClr val="B82837"/>
                </a:solidFill>
              </a:rPr>
              <a:t>官員態度轉變，美債殖利率下滑、美元震盪</a:t>
            </a:r>
            <a:endParaRPr lang="zh-TW" altLang="en-US" dirty="0"/>
          </a:p>
        </p:txBody>
      </p:sp>
      <p:sp>
        <p:nvSpPr>
          <p:cNvPr id="6" name="Text Box 3"/>
          <p:cNvSpPr txBox="1">
            <a:spLocks noChangeArrowheads="1"/>
          </p:cNvSpPr>
          <p:nvPr/>
        </p:nvSpPr>
        <p:spPr bwMode="auto">
          <a:xfrm>
            <a:off x="107504" y="1844824"/>
            <a:ext cx="1691680"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美國</a:t>
            </a:r>
            <a:r>
              <a:rPr kumimoji="1" lang="en-US" altLang="zh-TW" sz="1100" b="1" dirty="0">
                <a:solidFill>
                  <a:prstClr val="black"/>
                </a:solidFill>
                <a:ea typeface="微軟正黑體" pitchFamily="34" charset="-120"/>
                <a:cs typeface="Arial" pitchFamily="34" charset="0"/>
              </a:rPr>
              <a:t>10</a:t>
            </a:r>
            <a:r>
              <a:rPr kumimoji="1" lang="zh-TW" altLang="en-US" sz="1100" b="1" dirty="0">
                <a:solidFill>
                  <a:prstClr val="black"/>
                </a:solidFill>
                <a:ea typeface="微軟正黑體" pitchFamily="34" charset="-120"/>
                <a:cs typeface="Arial" pitchFamily="34" charset="0"/>
              </a:rPr>
              <a:t>年公債殖利率</a:t>
            </a:r>
            <a:r>
              <a:rPr kumimoji="1" lang="en-US" altLang="zh-TW" sz="1100" b="1" dirty="0">
                <a:solidFill>
                  <a:prstClr val="black"/>
                </a:solidFill>
                <a:ea typeface="微軟正黑體" pitchFamily="34" charset="-120"/>
                <a:cs typeface="Arial" pitchFamily="34" charset="0"/>
              </a:rPr>
              <a:t>, %</a:t>
            </a:r>
          </a:p>
        </p:txBody>
      </p:sp>
      <p:sp>
        <p:nvSpPr>
          <p:cNvPr id="7" name="Text Box 3"/>
          <p:cNvSpPr txBox="1">
            <a:spLocks noChangeArrowheads="1"/>
          </p:cNvSpPr>
          <p:nvPr/>
        </p:nvSpPr>
        <p:spPr bwMode="auto">
          <a:xfrm>
            <a:off x="251520" y="6453336"/>
            <a:ext cx="30673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TW"/>
            </a:defPPr>
            <a:lvl1pPr eaLnBrk="1" hangingPunct="1">
              <a:spcBef>
                <a:spcPct val="50000"/>
              </a:spcBef>
              <a:buFontTx/>
              <a:buNone/>
              <a:defRPr sz="1050" b="0">
                <a:solidFill>
                  <a:srgbClr val="000000"/>
                </a:solidFill>
                <a:ea typeface="微軟正黑體" pitchFamily="34" charset="-120"/>
                <a:cs typeface="Arial" pitchFamily="34" charset="0"/>
              </a:defRPr>
            </a:lvl1pPr>
            <a:lvl2pPr marL="742950" indent="-285750">
              <a:buChar char="–"/>
              <a:defRPr>
                <a:ea typeface="新細明體" pitchFamily="18" charset="-120"/>
              </a:defRPr>
            </a:lvl2pPr>
            <a:lvl3pPr marL="1143000" indent="-228600">
              <a:buChar char="•"/>
              <a:defRPr>
                <a:ea typeface="新細明體" pitchFamily="18" charset="-120"/>
              </a:defRPr>
            </a:lvl3pPr>
            <a:lvl4pPr marL="1600200" indent="-228600">
              <a:buChar char="–"/>
              <a:defRPr>
                <a:ea typeface="新細明體" pitchFamily="18" charset="-120"/>
              </a:defRPr>
            </a:lvl4pPr>
            <a:lvl5pPr marL="2057400" indent="-228600">
              <a:buChar char="»"/>
              <a:defRPr>
                <a:ea typeface="新細明體" pitchFamily="18" charset="-120"/>
              </a:defRPr>
            </a:lvl5pPr>
            <a:lvl6pPr marL="2514600" indent="-228600" eaLnBrk="0" fontAlgn="base" hangingPunct="0">
              <a:spcBef>
                <a:spcPct val="20000"/>
              </a:spcBef>
              <a:spcAft>
                <a:spcPct val="0"/>
              </a:spcAft>
              <a:buFont typeface="Arial" pitchFamily="34" charset="0"/>
              <a:buChar char="»"/>
              <a:defRPr>
                <a:ea typeface="新細明體" pitchFamily="18" charset="-120"/>
              </a:defRPr>
            </a:lvl6pPr>
            <a:lvl7pPr marL="2971800" indent="-228600" eaLnBrk="0" fontAlgn="base" hangingPunct="0">
              <a:spcBef>
                <a:spcPct val="20000"/>
              </a:spcBef>
              <a:spcAft>
                <a:spcPct val="0"/>
              </a:spcAft>
              <a:buFont typeface="Arial" pitchFamily="34" charset="0"/>
              <a:buChar char="»"/>
              <a:defRPr>
                <a:ea typeface="新細明體" pitchFamily="18" charset="-120"/>
              </a:defRPr>
            </a:lvl7pPr>
            <a:lvl8pPr marL="3429000" indent="-228600" eaLnBrk="0" fontAlgn="base" hangingPunct="0">
              <a:spcBef>
                <a:spcPct val="20000"/>
              </a:spcBef>
              <a:spcAft>
                <a:spcPct val="0"/>
              </a:spcAft>
              <a:buFont typeface="Arial" pitchFamily="34" charset="0"/>
              <a:buChar char="»"/>
              <a:defRPr>
                <a:ea typeface="新細明體" pitchFamily="18" charset="-120"/>
              </a:defRPr>
            </a:lvl8pPr>
            <a:lvl9pPr marL="3886200" indent="-228600" eaLnBrk="0" fontAlgn="base" hangingPunct="0">
              <a:spcBef>
                <a:spcPct val="20000"/>
              </a:spcBef>
              <a:spcAft>
                <a:spcPct val="0"/>
              </a:spcAft>
              <a:buFont typeface="Arial" pitchFamily="34" charset="0"/>
              <a:buChar char="»"/>
              <a:defRPr>
                <a:ea typeface="新細明體" pitchFamily="18" charset="-120"/>
              </a:defRPr>
            </a:lvl9pPr>
          </a:lstStyle>
          <a:p>
            <a:pPr fontAlgn="base">
              <a:spcAft>
                <a:spcPct val="0"/>
              </a:spcAft>
            </a:pPr>
            <a:r>
              <a:rPr kumimoji="1" lang="zh-TW" altLang="en-US" dirty="0"/>
              <a:t>資料來源</a:t>
            </a:r>
            <a:r>
              <a:rPr kumimoji="1" lang="en-US" altLang="zh-TW" dirty="0"/>
              <a:t>: Stock-</a:t>
            </a:r>
            <a:r>
              <a:rPr kumimoji="1" lang="en-US" altLang="zh-TW" dirty="0" err="1"/>
              <a:t>ai</a:t>
            </a:r>
            <a:r>
              <a:rPr kumimoji="1" lang="en-US" altLang="zh-TW" dirty="0"/>
              <a:t>, </a:t>
            </a:r>
            <a:r>
              <a:rPr kumimoji="1" lang="zh-TW" altLang="en-US" dirty="0"/>
              <a:t>資料截至</a:t>
            </a:r>
            <a:r>
              <a:rPr kumimoji="1" lang="en-US" altLang="zh-TW" dirty="0"/>
              <a:t>2019/1/25</a:t>
            </a:r>
            <a:endParaRPr kumimoji="1" lang="zh-TW" altLang="en-US" dirty="0"/>
          </a:p>
        </p:txBody>
      </p:sp>
      <p:sp>
        <p:nvSpPr>
          <p:cNvPr id="9" name="矩形 8"/>
          <p:cNvSpPr/>
          <p:nvPr/>
        </p:nvSpPr>
        <p:spPr>
          <a:xfrm>
            <a:off x="1331640" y="1484784"/>
            <a:ext cx="2287806" cy="369332"/>
          </a:xfrm>
          <a:prstGeom prst="rect">
            <a:avLst/>
          </a:prstGeom>
        </p:spPr>
        <p:txBody>
          <a:bodyPr wrap="none">
            <a:spAutoFit/>
          </a:bodyPr>
          <a:lstStyle/>
          <a:p>
            <a:pPr eaLnBrk="0" fontAlgn="base" hangingPunct="0">
              <a:spcBef>
                <a:spcPct val="20000"/>
              </a:spcBef>
              <a:spcAft>
                <a:spcPct val="0"/>
              </a:spcAft>
              <a:buFont typeface="Arial" pitchFamily="34" charset="0"/>
              <a:buNone/>
            </a:pPr>
            <a:r>
              <a:rPr kumimoji="1" lang="zh-TW" altLang="en-US" b="1" u="sng" dirty="0">
                <a:solidFill>
                  <a:srgbClr val="4A361E"/>
                </a:solidFill>
                <a:ea typeface="微軟正黑體" pitchFamily="34" charset="-120"/>
                <a:cs typeface="Arial" pitchFamily="34" charset="0"/>
              </a:rPr>
              <a:t>美國</a:t>
            </a:r>
            <a:r>
              <a:rPr kumimoji="1" lang="en-US" altLang="zh-TW" b="1" u="sng" dirty="0">
                <a:solidFill>
                  <a:srgbClr val="4A361E"/>
                </a:solidFill>
                <a:ea typeface="微軟正黑體" pitchFamily="34" charset="-120"/>
                <a:cs typeface="Arial" pitchFamily="34" charset="0"/>
              </a:rPr>
              <a:t>10</a:t>
            </a:r>
            <a:r>
              <a:rPr kumimoji="1" lang="zh-TW" altLang="en-US" b="1" u="sng" dirty="0">
                <a:solidFill>
                  <a:srgbClr val="4A361E"/>
                </a:solidFill>
                <a:ea typeface="微軟正黑體" pitchFamily="34" charset="-120"/>
                <a:cs typeface="Arial" pitchFamily="34" charset="0"/>
              </a:rPr>
              <a:t>年公債殖利率</a:t>
            </a:r>
            <a:endParaRPr kumimoji="1" lang="en-US" altLang="zh-TW" b="1" u="sng" dirty="0">
              <a:solidFill>
                <a:srgbClr val="4A361E"/>
              </a:solidFill>
              <a:ea typeface="微軟正黑體" pitchFamily="34" charset="-120"/>
              <a:cs typeface="Arial" pitchFamily="34" charset="0"/>
            </a:endParaRPr>
          </a:p>
        </p:txBody>
      </p:sp>
      <p:sp>
        <p:nvSpPr>
          <p:cNvPr id="10" name="矩形 9"/>
          <p:cNvSpPr/>
          <p:nvPr/>
        </p:nvSpPr>
        <p:spPr>
          <a:xfrm>
            <a:off x="6156176" y="1484784"/>
            <a:ext cx="1569660" cy="369332"/>
          </a:xfrm>
          <a:prstGeom prst="rect">
            <a:avLst/>
          </a:prstGeom>
        </p:spPr>
        <p:txBody>
          <a:bodyPr wrap="none">
            <a:spAutoFit/>
          </a:bodyPr>
          <a:lstStyle/>
          <a:p>
            <a:pPr eaLnBrk="0" fontAlgn="base" hangingPunct="0">
              <a:spcBef>
                <a:spcPct val="20000"/>
              </a:spcBef>
              <a:spcAft>
                <a:spcPct val="0"/>
              </a:spcAft>
              <a:buFont typeface="Arial" pitchFamily="34" charset="0"/>
              <a:buNone/>
            </a:pPr>
            <a:r>
              <a:rPr kumimoji="1" lang="zh-TW" altLang="en-US" b="1" u="sng" dirty="0">
                <a:solidFill>
                  <a:srgbClr val="4A361E"/>
                </a:solidFill>
                <a:ea typeface="微軟正黑體" pitchFamily="34" charset="-120"/>
                <a:cs typeface="Arial" pitchFamily="34" charset="0"/>
              </a:rPr>
              <a:t>美元指數走勢</a:t>
            </a:r>
            <a:endParaRPr kumimoji="1" lang="en-US" altLang="zh-TW" b="1" u="sng" dirty="0">
              <a:solidFill>
                <a:srgbClr val="4A361E"/>
              </a:solidFill>
              <a:ea typeface="微軟正黑體" pitchFamily="34" charset="-120"/>
              <a:cs typeface="Arial" pitchFamily="34" charset="0"/>
            </a:endParaRPr>
          </a:p>
        </p:txBody>
      </p:sp>
      <p:sp>
        <p:nvSpPr>
          <p:cNvPr id="11" name="Text Box 3"/>
          <p:cNvSpPr txBox="1">
            <a:spLocks noChangeArrowheads="1"/>
          </p:cNvSpPr>
          <p:nvPr/>
        </p:nvSpPr>
        <p:spPr bwMode="auto">
          <a:xfrm>
            <a:off x="4572000" y="1844824"/>
            <a:ext cx="1043608" cy="261610"/>
          </a:xfrm>
          <a:prstGeom prst="rect">
            <a:avLst/>
          </a:prstGeom>
          <a:noFill/>
          <a:ln w="9525">
            <a:noFill/>
            <a:miter lim="800000"/>
            <a:headEnd/>
            <a:tailEnd/>
          </a:ln>
        </p:spPr>
        <p:txBody>
          <a:bodyPr wrap="square">
            <a:spAutoFit/>
          </a:bodyPr>
          <a:lstStyle>
            <a:defPPr>
              <a:defRPr lang="zh-TW"/>
            </a:defPPr>
            <a:lvl1pPr>
              <a:spcBef>
                <a:spcPct val="50000"/>
              </a:spcBef>
              <a:defRPr sz="1100">
                <a:solidFill>
                  <a:prstClr val="black"/>
                </a:solidFill>
                <a:ea typeface="微軟正黑體" pitchFamily="34" charset="-120"/>
                <a:cs typeface="Arial" pitchFamily="34" charset="0"/>
              </a:defRPr>
            </a:lvl1pPr>
          </a:lstStyle>
          <a:p>
            <a:pPr eaLnBrk="0" fontAlgn="base" hangingPunct="0">
              <a:spcAft>
                <a:spcPct val="0"/>
              </a:spcAft>
              <a:buFont typeface="Arial" pitchFamily="34" charset="0"/>
              <a:buNone/>
            </a:pPr>
            <a:r>
              <a:rPr kumimoji="1" lang="en-US" altLang="zh-TW" b="1" dirty="0"/>
              <a:t> </a:t>
            </a:r>
            <a:r>
              <a:rPr kumimoji="1" lang="zh-TW" altLang="en-US" b="1" dirty="0"/>
              <a:t>美元指數</a:t>
            </a:r>
            <a:endParaRPr kumimoji="1" lang="en-US" altLang="zh-TW" b="1" dirty="0"/>
          </a:p>
        </p:txBody>
      </p:sp>
      <p:graphicFrame>
        <p:nvGraphicFramePr>
          <p:cNvPr id="13" name="圖表 12"/>
          <p:cNvGraphicFramePr>
            <a:graphicFrameLocks/>
          </p:cNvGraphicFramePr>
          <p:nvPr>
            <p:extLst>
              <p:ext uri="{D42A27DB-BD31-4B8C-83A1-F6EECF244321}">
                <p14:modId xmlns:p14="http://schemas.microsoft.com/office/powerpoint/2010/main" val="4160395107"/>
              </p:ext>
            </p:extLst>
          </p:nvPr>
        </p:nvGraphicFramePr>
        <p:xfrm>
          <a:off x="4427984" y="1669450"/>
          <a:ext cx="4608512" cy="4711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圖表 13"/>
          <p:cNvGraphicFramePr>
            <a:graphicFrameLocks/>
          </p:cNvGraphicFramePr>
          <p:nvPr>
            <p:extLst>
              <p:ext uri="{D42A27DB-BD31-4B8C-83A1-F6EECF244321}">
                <p14:modId xmlns:p14="http://schemas.microsoft.com/office/powerpoint/2010/main" val="2194169669"/>
              </p:ext>
            </p:extLst>
          </p:nvPr>
        </p:nvGraphicFramePr>
        <p:xfrm>
          <a:off x="227085" y="2113088"/>
          <a:ext cx="4128891" cy="4340248"/>
        </p:xfrm>
        <a:graphic>
          <a:graphicData uri="http://schemas.openxmlformats.org/drawingml/2006/chart">
            <c:chart xmlns:c="http://schemas.openxmlformats.org/drawingml/2006/chart" xmlns:r="http://schemas.openxmlformats.org/officeDocument/2006/relationships" r:id="rId3"/>
          </a:graphicData>
        </a:graphic>
      </p:graphicFrame>
      <p:sp>
        <p:nvSpPr>
          <p:cNvPr id="2" name="橢圓 1"/>
          <p:cNvSpPr/>
          <p:nvPr/>
        </p:nvSpPr>
        <p:spPr>
          <a:xfrm>
            <a:off x="3779912" y="2492896"/>
            <a:ext cx="576064" cy="13681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1164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24</a:t>
            </a:fld>
            <a:endParaRPr lang="zh-TW" altLang="en-US">
              <a:solidFill>
                <a:srgbClr val="4D4D4F">
                  <a:tint val="75000"/>
                </a:srgbClr>
              </a:solidFill>
            </a:endParaRPr>
          </a:p>
        </p:txBody>
      </p:sp>
      <p:sp>
        <p:nvSpPr>
          <p:cNvPr id="3" name="文字版面配置區 2"/>
          <p:cNvSpPr>
            <a:spLocks noGrp="1"/>
          </p:cNvSpPr>
          <p:nvPr>
            <p:ph type="body" sz="quarter" idx="13"/>
          </p:nvPr>
        </p:nvSpPr>
        <p:spPr/>
        <p:txBody>
          <a:bodyPr/>
          <a:lstStyle/>
          <a:p>
            <a:r>
              <a:rPr lang="zh-TW" altLang="en-US" sz="2800" dirty="0"/>
              <a:t>市場憂心利率倒掛，但依經驗股市仍有高點可期</a:t>
            </a:r>
          </a:p>
        </p:txBody>
      </p:sp>
      <p:sp>
        <p:nvSpPr>
          <p:cNvPr id="4" name="文字版面配置區 3"/>
          <p:cNvSpPr>
            <a:spLocks noGrp="1"/>
          </p:cNvSpPr>
          <p:nvPr>
            <p:ph type="body" sz="quarter" idx="14"/>
          </p:nvPr>
        </p:nvSpPr>
        <p:spPr/>
        <p:txBody>
          <a:bodyPr/>
          <a:lstStyle/>
          <a:p>
            <a:r>
              <a:rPr lang="zh-TW" altLang="en-US" dirty="0"/>
              <a:t>長短天期利差轉負後，股市在未來</a:t>
            </a:r>
            <a:r>
              <a:rPr lang="en-US" altLang="zh-TW" dirty="0"/>
              <a:t>2</a:t>
            </a:r>
            <a:r>
              <a:rPr lang="zh-TW" altLang="en-US" dirty="0"/>
              <a:t>年仍有超過</a:t>
            </a:r>
            <a:r>
              <a:rPr lang="en-US" altLang="zh-TW" dirty="0"/>
              <a:t>3</a:t>
            </a:r>
            <a:r>
              <a:rPr lang="zh-TW" altLang="en-US" dirty="0"/>
              <a:t>成漲幅</a:t>
            </a:r>
          </a:p>
        </p:txBody>
      </p:sp>
      <p:graphicFrame>
        <p:nvGraphicFramePr>
          <p:cNvPr id="7" name="表格 6"/>
          <p:cNvGraphicFramePr>
            <a:graphicFrameLocks noGrp="1"/>
          </p:cNvGraphicFramePr>
          <p:nvPr>
            <p:extLst>
              <p:ext uri="{D42A27DB-BD31-4B8C-83A1-F6EECF244321}">
                <p14:modId xmlns:p14="http://schemas.microsoft.com/office/powerpoint/2010/main" val="142085845"/>
              </p:ext>
            </p:extLst>
          </p:nvPr>
        </p:nvGraphicFramePr>
        <p:xfrm>
          <a:off x="5868144" y="2636912"/>
          <a:ext cx="3162300" cy="2689454"/>
        </p:xfrm>
        <a:graphic>
          <a:graphicData uri="http://schemas.openxmlformats.org/drawingml/2006/table">
            <a:tbl>
              <a:tblPr>
                <a:tableStyleId>{5C22544A-7EE6-4342-B048-85BDC9FD1C3A}</a:tableStyleId>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403419">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翻負時點</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tx1">
                        <a:lumMod val="60000"/>
                        <a:lumOff val="40000"/>
                      </a:schemeClr>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股市觸頂</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tx1">
                        <a:lumMod val="60000"/>
                        <a:lumOff val="40000"/>
                      </a:schemeClr>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天數</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tx1">
                        <a:lumMod val="60000"/>
                        <a:lumOff val="40000"/>
                      </a:schemeClr>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美股漲幅</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000"/>
                  </a:ext>
                </a:extLst>
              </a:tr>
              <a:tr h="457207">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1978/8/17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1980/11/28</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834</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33.73%</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7">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1988/12/14</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1990/7/16</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579</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34.01%</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7">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1998/5/26</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2000/3/24</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668</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a:effectLst/>
                          <a:latin typeface="微軟正黑體" panose="020B0604030504040204" pitchFamily="34" charset="-120"/>
                          <a:ea typeface="微軟正黑體" panose="020B0604030504040204" pitchFamily="34" charset="-120"/>
                        </a:rPr>
                        <a:t>39.62%</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7">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2005/12/27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2007/10/9</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651</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24.56%</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7">
                <a:tc gridSpan="2">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平均值</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0" algn="ctr" defTabSz="914400" rtl="0" eaLnBrk="1" fontAlgn="ctr" latinLnBrk="0" hangingPunct="1"/>
                      <a:r>
                        <a:rPr lang="en-US" altLang="zh-TW" sz="1200" b="1" u="none" strike="noStrike" kern="1200" dirty="0">
                          <a:solidFill>
                            <a:schemeClr val="bg1"/>
                          </a:solidFill>
                          <a:effectLst/>
                          <a:latin typeface="微軟正黑體" panose="020B0604030504040204" pitchFamily="34" charset="-120"/>
                          <a:ea typeface="微軟正黑體" panose="020B0604030504040204" pitchFamily="34" charset="-120"/>
                          <a:cs typeface="+mn-cs"/>
                        </a:rPr>
                        <a:t>683</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US" altLang="zh-TW" sz="1200" b="1" u="none" strike="noStrike" kern="1200" dirty="0">
                          <a:solidFill>
                            <a:schemeClr val="bg1"/>
                          </a:solidFill>
                          <a:effectLst/>
                          <a:latin typeface="微軟正黑體" panose="020B0604030504040204" pitchFamily="34" charset="-120"/>
                          <a:ea typeface="微軟正黑體" panose="020B0604030504040204" pitchFamily="34" charset="-120"/>
                          <a:cs typeface="+mn-cs"/>
                        </a:rPr>
                        <a:t>32.98%</a:t>
                      </a:r>
                    </a:p>
                  </a:txBody>
                  <a:tcPr marL="9525" marR="9525" marT="9525"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bl>
          </a:graphicData>
        </a:graphic>
      </p:graphicFrame>
      <p:graphicFrame>
        <p:nvGraphicFramePr>
          <p:cNvPr id="9" name="圖表 8"/>
          <p:cNvGraphicFramePr>
            <a:graphicFrameLocks/>
          </p:cNvGraphicFramePr>
          <p:nvPr>
            <p:extLst>
              <p:ext uri="{D42A27DB-BD31-4B8C-83A1-F6EECF244321}">
                <p14:modId xmlns:p14="http://schemas.microsoft.com/office/powerpoint/2010/main" val="2774248460"/>
              </p:ext>
            </p:extLst>
          </p:nvPr>
        </p:nvGraphicFramePr>
        <p:xfrm>
          <a:off x="107504" y="1628800"/>
          <a:ext cx="576064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字方塊 10"/>
          <p:cNvSpPr txBox="1"/>
          <p:nvPr/>
        </p:nvSpPr>
        <p:spPr>
          <a:xfrm>
            <a:off x="127373" y="2100481"/>
            <a:ext cx="1008112" cy="261610"/>
          </a:xfrm>
          <a:prstGeom prst="rect">
            <a:avLst/>
          </a:prstGeom>
          <a:noFill/>
        </p:spPr>
        <p:txBody>
          <a:bodyPr wrap="square" rtlCol="0">
            <a:spAutoFit/>
          </a:bodyPr>
          <a:lstStyle/>
          <a:p>
            <a:r>
              <a:rPr lang="zh-TW" altLang="en-US" sz="1100" dirty="0">
                <a:solidFill>
                  <a:schemeClr val="tx1">
                    <a:lumMod val="50000"/>
                  </a:schemeClr>
                </a:solidFill>
                <a:latin typeface="微軟正黑體" panose="020B0604030504040204" pitchFamily="34" charset="-120"/>
                <a:ea typeface="微軟正黑體" panose="020B0604030504040204" pitchFamily="34" charset="-120"/>
              </a:rPr>
              <a:t>利差</a:t>
            </a:r>
            <a:r>
              <a:rPr lang="en-US" altLang="zh-TW" sz="1100" dirty="0">
                <a:solidFill>
                  <a:schemeClr val="tx1">
                    <a:lumMod val="50000"/>
                  </a:schemeClr>
                </a:solidFill>
                <a:latin typeface="微軟正黑體" panose="020B0604030504040204" pitchFamily="34" charset="-120"/>
                <a:ea typeface="微軟正黑體" panose="020B0604030504040204" pitchFamily="34" charset="-120"/>
              </a:rPr>
              <a:t>(bps)</a:t>
            </a:r>
            <a:endParaRPr lang="zh-TW" altLang="en-US" sz="1100" dirty="0">
              <a:solidFill>
                <a:schemeClr val="tx1">
                  <a:lumMod val="50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0" y="6562636"/>
            <a:ext cx="6534472" cy="276999"/>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資料來源：</a:t>
            </a:r>
            <a:r>
              <a:rPr lang="en-US" altLang="zh-TW" sz="1200" dirty="0">
                <a:latin typeface="微軟正黑體" panose="020B0604030504040204" pitchFamily="34" charset="-120"/>
                <a:ea typeface="微軟正黑體" panose="020B0604030504040204" pitchFamily="34" charset="-120"/>
              </a:rPr>
              <a:t>Bloomberg</a:t>
            </a:r>
            <a:r>
              <a:rPr lang="zh-TW" altLang="en-US" sz="1200" dirty="0">
                <a:latin typeface="微軟正黑體" panose="020B0604030504040204" pitchFamily="34" charset="-120"/>
                <a:ea typeface="微軟正黑體" panose="020B0604030504040204" pitchFamily="34" charset="-120"/>
              </a:rPr>
              <a:t>，復華投信整理，</a:t>
            </a:r>
            <a:r>
              <a:rPr lang="en-US" altLang="zh-TW" sz="1200" dirty="0">
                <a:latin typeface="微軟正黑體" panose="020B0604030504040204" pitchFamily="34" charset="-120"/>
                <a:ea typeface="微軟正黑體" panose="020B0604030504040204" pitchFamily="34" charset="-120"/>
              </a:rPr>
              <a:t>1978/1/1~2018/12/5</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1258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3"/>
          </p:nvPr>
        </p:nvSpPr>
        <p:spPr/>
        <p:txBody>
          <a:bodyPr/>
          <a:lstStyle/>
          <a:p>
            <a:r>
              <a:rPr lang="zh-TW" altLang="en-US" dirty="0">
                <a:cs typeface="+mj-cs"/>
              </a:rPr>
              <a:t>美股熊市皆導因於經濟衰退期來臨</a:t>
            </a:r>
            <a:endParaRPr lang="en-US" altLang="zh-TW" dirty="0">
              <a:cs typeface="+mj-cs"/>
            </a:endParaRPr>
          </a:p>
          <a:p>
            <a:endParaRPr lang="zh-TW" altLang="en-US" sz="1800" dirty="0">
              <a:cs typeface="Arial"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942045464"/>
              </p:ext>
            </p:extLst>
          </p:nvPr>
        </p:nvGraphicFramePr>
        <p:xfrm>
          <a:off x="96255" y="1556792"/>
          <a:ext cx="8940241" cy="4896547"/>
        </p:xfrm>
        <a:graphic>
          <a:graphicData uri="http://schemas.openxmlformats.org/drawingml/2006/table">
            <a:tbl>
              <a:tblPr/>
              <a:tblGrid>
                <a:gridCol w="663285">
                  <a:extLst>
                    <a:ext uri="{9D8B030D-6E8A-4147-A177-3AD203B41FA5}">
                      <a16:colId xmlns:a16="http://schemas.microsoft.com/office/drawing/2014/main" val="20000"/>
                    </a:ext>
                  </a:extLst>
                </a:gridCol>
                <a:gridCol w="663285">
                  <a:extLst>
                    <a:ext uri="{9D8B030D-6E8A-4147-A177-3AD203B41FA5}">
                      <a16:colId xmlns:a16="http://schemas.microsoft.com/office/drawing/2014/main" val="20001"/>
                    </a:ext>
                  </a:extLst>
                </a:gridCol>
                <a:gridCol w="663285">
                  <a:extLst>
                    <a:ext uri="{9D8B030D-6E8A-4147-A177-3AD203B41FA5}">
                      <a16:colId xmlns:a16="http://schemas.microsoft.com/office/drawing/2014/main" val="20002"/>
                    </a:ext>
                  </a:extLst>
                </a:gridCol>
                <a:gridCol w="663285">
                  <a:extLst>
                    <a:ext uri="{9D8B030D-6E8A-4147-A177-3AD203B41FA5}">
                      <a16:colId xmlns:a16="http://schemas.microsoft.com/office/drawing/2014/main" val="20003"/>
                    </a:ext>
                  </a:extLst>
                </a:gridCol>
                <a:gridCol w="745790">
                  <a:extLst>
                    <a:ext uri="{9D8B030D-6E8A-4147-A177-3AD203B41FA5}">
                      <a16:colId xmlns:a16="http://schemas.microsoft.com/office/drawing/2014/main" val="20004"/>
                    </a:ext>
                  </a:extLst>
                </a:gridCol>
                <a:gridCol w="788783">
                  <a:extLst>
                    <a:ext uri="{9D8B030D-6E8A-4147-A177-3AD203B41FA5}">
                      <a16:colId xmlns:a16="http://schemas.microsoft.com/office/drawing/2014/main" val="20005"/>
                    </a:ext>
                  </a:extLst>
                </a:gridCol>
                <a:gridCol w="4752528">
                  <a:extLst>
                    <a:ext uri="{9D8B030D-6E8A-4147-A177-3AD203B41FA5}">
                      <a16:colId xmlns:a16="http://schemas.microsoft.com/office/drawing/2014/main" val="20006"/>
                    </a:ext>
                  </a:extLst>
                </a:gridCol>
              </a:tblGrid>
              <a:tr h="238045">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高點</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低點</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指數</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跌幅</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時間</a:t>
                      </a: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月</a:t>
                      </a: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下跌原因</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97329">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1998/7</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1188</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1998/10</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923</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-22.3%</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亞洲金融風暴及</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LTCM</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倒閉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3364">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2000/9</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1530</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2001/9</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944</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-38.3%</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科技泡沬</a:t>
                      </a: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+911</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事件</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7329">
                <a:tc>
                  <a:txBody>
                    <a:bodyPr/>
                    <a:lstStyle/>
                    <a:p>
                      <a:pPr algn="ctr" fontAlgn="ct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2002/10</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768</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-49.8%</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25</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科技泡沬破裂調整</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329">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2007/10</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1576</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2008/3</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1256</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-20.3%</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房市出現衰退、經濟衰退預期</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7329">
                <a:tc>
                  <a:txBody>
                    <a:bodyPr/>
                    <a:lstStyle/>
                    <a:p>
                      <a:pPr algn="ctr" fontAlgn="ct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2009/3</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666</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-57.7%</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17</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經濟衰退、雷曼倒閉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329">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2010/4</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1217</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2010/7</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1010</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-17.0%</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歐債問題初爆</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7329">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2011/5</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1370</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2011/9</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1131</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-17.0%</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歐債問題漫延、美債降評</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7329">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2012/3</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1419</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2012/6</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1266</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-10.7%</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歐債問題再延燒</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7329">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2013/5</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1687</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2013/6</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1560</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-7.5%</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反應</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QE</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可能開始退場</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2997">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2014/9</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2019</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2014/10</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1820</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-9.8%</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歐洲經濟下滑可能再衰退，但</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ECB</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及日本央行擴大</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QE</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化解</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0428">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2015/7</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2134</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2015/8</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1867</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-12.5%</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油價、原物料價格大跌，</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EM</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需求疲弱，人民幣貶值中國經濟疲軟擔憂</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1027">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2015/12</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2081</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2016/2</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1810</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-13.0%</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中國股市熔斷機制大跌，中國經濟硬著陸擔憂</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1027">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2018/1</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2872</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2018/2</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2532</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薪資成長加速使通膨預期上升導致對</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FED</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升息預期加速</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1027">
                <a:tc>
                  <a:txBody>
                    <a:bodyPr/>
                    <a:lstStyle/>
                    <a:p>
                      <a:pPr algn="ctr"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2018/9</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2941</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2018/12</a:t>
                      </a:r>
                    </a:p>
                  </a:txBody>
                  <a:tcPr marL="5671" marR="5671" marT="56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2351</a:t>
                      </a:r>
                    </a:p>
                  </a:txBody>
                  <a:tcPr marL="5671" marR="5671" marT="5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-20%</a:t>
                      </a:r>
                    </a:p>
                  </a:txBody>
                  <a:tcPr marL="5671" marR="5671"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目前</a:t>
                      </a: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3</a:t>
                      </a: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endPar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5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貿易戰影響其他股市重跌、</a:t>
                      </a: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FED</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升息持續、景氣放緩擔憂等因素</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bl>
          </a:graphicData>
        </a:graphic>
      </p:graphicFrame>
      <p:sp>
        <p:nvSpPr>
          <p:cNvPr id="6" name="文字版面配置區 5"/>
          <p:cNvSpPr>
            <a:spLocks noGrp="1"/>
          </p:cNvSpPr>
          <p:nvPr>
            <p:ph type="body" sz="quarter" idx="14"/>
          </p:nvPr>
        </p:nvSpPr>
        <p:spPr/>
        <p:txBody>
          <a:bodyPr/>
          <a:lstStyle/>
          <a:p>
            <a:r>
              <a:rPr lang="zh-TW" altLang="en-US" dirty="0"/>
              <a:t>前波修正應仍非反映美國景氣衰退之修正</a:t>
            </a:r>
          </a:p>
        </p:txBody>
      </p:sp>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25</a:t>
            </a:fld>
            <a:endParaRPr lang="zh-TW" altLang="en-US" sz="1000">
              <a:solidFill>
                <a:srgbClr val="929292">
                  <a:tint val="75000"/>
                </a:srgbClr>
              </a:solidFill>
              <a:latin typeface="+mn-lt"/>
              <a:ea typeface="微軟正黑體" panose="020B0604030504040204" pitchFamily="34" charset="-120"/>
            </a:endParaRPr>
          </a:p>
        </p:txBody>
      </p:sp>
    </p:spTree>
    <p:extLst>
      <p:ext uri="{BB962C8B-B14F-4D97-AF65-F5344CB8AC3E}">
        <p14:creationId xmlns:p14="http://schemas.microsoft.com/office/powerpoint/2010/main" val="274463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26</a:t>
            </a:fld>
            <a:endParaRPr lang="zh-TW" altLang="en-US"/>
          </a:p>
        </p:txBody>
      </p:sp>
      <p:sp>
        <p:nvSpPr>
          <p:cNvPr id="4" name="文字版面配置區 3"/>
          <p:cNvSpPr>
            <a:spLocks noGrp="1"/>
          </p:cNvSpPr>
          <p:nvPr>
            <p:ph type="body" sz="quarter" idx="13"/>
          </p:nvPr>
        </p:nvSpPr>
        <p:spPr/>
        <p:txBody>
          <a:bodyPr/>
          <a:lstStyle/>
          <a:p>
            <a:r>
              <a:rPr lang="en-US" altLang="zh-TW" dirty="0">
                <a:latin typeface="+mj-lt"/>
              </a:rPr>
              <a:t>2019</a:t>
            </a:r>
            <a:r>
              <a:rPr lang="zh-TW" altLang="en-US" dirty="0">
                <a:latin typeface="+mj-lt"/>
              </a:rPr>
              <a:t>年全球及主要國家經濟成長率預測</a:t>
            </a:r>
          </a:p>
        </p:txBody>
      </p:sp>
      <p:sp>
        <p:nvSpPr>
          <p:cNvPr id="5" name="文字版面配置區 4"/>
          <p:cNvSpPr>
            <a:spLocks noGrp="1"/>
          </p:cNvSpPr>
          <p:nvPr>
            <p:ph type="body" sz="quarter" idx="14"/>
          </p:nvPr>
        </p:nvSpPr>
        <p:spPr/>
        <p:txBody>
          <a:bodyPr/>
          <a:lstStyle/>
          <a:p>
            <a:pPr marL="342900" indent="-342900"/>
            <a:r>
              <a:rPr lang="zh-TW" altLang="en-US" dirty="0">
                <a:latin typeface="微軟正黑體" panose="020B0604030504040204" pitchFamily="34" charset="-120"/>
                <a:ea typeface="微軟正黑體" panose="020B0604030504040204" pitchFamily="34" charset="-120"/>
                <a:cs typeface="微軟正黑體" panose="020B0604030504040204" pitchFamily="34" charset="-120"/>
                <a:sym typeface="Wingdings" panose="05000000000000000000" pitchFamily="2" charset="2"/>
              </a:rPr>
              <a:t>全球及美國經濟動能稍緩，新興市場持平，中國續降</a:t>
            </a:r>
            <a:endParaRPr lang="en-US" altLang="zh-TW" dirty="0">
              <a:latin typeface="微軟正黑體" panose="020B0604030504040204" pitchFamily="34" charset="-120"/>
              <a:ea typeface="微軟正黑體" panose="020B0604030504040204" pitchFamily="34" charset="-120"/>
              <a:cs typeface="微軟正黑體" panose="020B0604030504040204" pitchFamily="34" charset="-120"/>
              <a:sym typeface="Wingdings" panose="05000000000000000000" pitchFamily="2" charset="2"/>
            </a:endParaRPr>
          </a:p>
          <a:p>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700808"/>
            <a:ext cx="87915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1"/>
          <p:cNvSpPr txBox="1">
            <a:spLocks noChangeArrowheads="1"/>
          </p:cNvSpPr>
          <p:nvPr/>
        </p:nvSpPr>
        <p:spPr bwMode="auto">
          <a:xfrm>
            <a:off x="0" y="6604084"/>
            <a:ext cx="370790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TW"/>
            </a:defPPr>
            <a:lvl1pPr algn="r" eaLnBrk="1" hangingPunct="1">
              <a:spcBef>
                <a:spcPct val="50000"/>
              </a:spcBef>
              <a:buFontTx/>
              <a:buNone/>
              <a:defRPr sz="1050" b="0">
                <a:solidFill>
                  <a:srgbClr val="000000"/>
                </a:solidFill>
                <a:latin typeface="Times New Roman" pitchFamily="18" charset="0"/>
                <a:cs typeface="Times New Roman" pitchFamily="18" charset="0"/>
              </a:defRPr>
            </a:lvl1pPr>
            <a:lvl2pPr marL="742950" indent="-285750">
              <a:buFont typeface="Arial" pitchFamily="34" charset="0"/>
              <a:buChar char="–"/>
              <a:defRPr>
                <a:ea typeface="新細明體" pitchFamily="18" charset="-120"/>
              </a:defRPr>
            </a:lvl2pPr>
            <a:lvl3pPr marL="1143000" indent="-228600">
              <a:buFont typeface="Arial" pitchFamily="34" charset="0"/>
              <a:buChar char="•"/>
              <a:defRPr>
                <a:ea typeface="新細明體" pitchFamily="18" charset="-120"/>
              </a:defRPr>
            </a:lvl3pPr>
            <a:lvl4pPr marL="1600200" indent="-228600">
              <a:buFont typeface="Arial" pitchFamily="34" charset="0"/>
              <a:buChar char="–"/>
              <a:defRPr>
                <a:ea typeface="新細明體" pitchFamily="18" charset="-120"/>
              </a:defRPr>
            </a:lvl4pPr>
            <a:lvl5pPr marL="2057400" indent="-228600">
              <a:buFont typeface="Arial" pitchFamily="34" charset="0"/>
              <a:buChar char="»"/>
              <a:defRPr>
                <a:ea typeface="新細明體" pitchFamily="18" charset="-120"/>
              </a:defRPr>
            </a:lvl5pPr>
            <a:lvl6pPr marL="2514600" indent="-228600" eaLnBrk="0" fontAlgn="base" hangingPunct="0">
              <a:spcBef>
                <a:spcPct val="20000"/>
              </a:spcBef>
              <a:spcAft>
                <a:spcPct val="0"/>
              </a:spcAft>
              <a:buFont typeface="Arial" pitchFamily="34" charset="0"/>
              <a:buChar char="»"/>
              <a:defRPr>
                <a:ea typeface="新細明體" pitchFamily="18" charset="-120"/>
              </a:defRPr>
            </a:lvl6pPr>
            <a:lvl7pPr marL="2971800" indent="-228600" eaLnBrk="0" fontAlgn="base" hangingPunct="0">
              <a:spcBef>
                <a:spcPct val="20000"/>
              </a:spcBef>
              <a:spcAft>
                <a:spcPct val="0"/>
              </a:spcAft>
              <a:buFont typeface="Arial" pitchFamily="34" charset="0"/>
              <a:buChar char="»"/>
              <a:defRPr>
                <a:ea typeface="新細明體" pitchFamily="18" charset="-120"/>
              </a:defRPr>
            </a:lvl7pPr>
            <a:lvl8pPr marL="3429000" indent="-228600" eaLnBrk="0" fontAlgn="base" hangingPunct="0">
              <a:spcBef>
                <a:spcPct val="20000"/>
              </a:spcBef>
              <a:spcAft>
                <a:spcPct val="0"/>
              </a:spcAft>
              <a:buFont typeface="Arial" pitchFamily="34" charset="0"/>
              <a:buChar char="»"/>
              <a:defRPr>
                <a:ea typeface="新細明體" pitchFamily="18" charset="-120"/>
              </a:defRPr>
            </a:lvl8pPr>
            <a:lvl9pPr marL="3886200" indent="-228600" eaLnBrk="0" fontAlgn="base" hangingPunct="0">
              <a:spcBef>
                <a:spcPct val="20000"/>
              </a:spcBef>
              <a:spcAft>
                <a:spcPct val="0"/>
              </a:spcAft>
              <a:buFont typeface="Arial" pitchFamily="34" charset="0"/>
              <a:buChar char="»"/>
              <a:defRPr>
                <a:ea typeface="新細明體" pitchFamily="18" charset="-120"/>
              </a:defRPr>
            </a:lvl9pPr>
          </a:lstStyle>
          <a:p>
            <a:pPr algn="l" fontAlgn="base">
              <a:spcAft>
                <a:spcPct val="0"/>
              </a:spcAft>
            </a:pPr>
            <a:r>
              <a:rPr kumimoji="1" lang="zh-TW" altLang="en-US" dirty="0">
                <a:latin typeface="Arial" pitchFamily="34" charset="0"/>
                <a:ea typeface="微軟正黑體" pitchFamily="34" charset="-120"/>
                <a:cs typeface="Arial" pitchFamily="34" charset="0"/>
              </a:rPr>
              <a:t>資料來源</a:t>
            </a:r>
            <a:r>
              <a:rPr kumimoji="1" lang="en-US" altLang="zh-TW" dirty="0">
                <a:latin typeface="Arial" pitchFamily="34" charset="0"/>
                <a:ea typeface="微軟正黑體" pitchFamily="34" charset="-120"/>
                <a:cs typeface="Arial" pitchFamily="34" charset="0"/>
              </a:rPr>
              <a:t>: IMF, World Bank, OECD</a:t>
            </a:r>
          </a:p>
        </p:txBody>
      </p:sp>
      <p:cxnSp>
        <p:nvCxnSpPr>
          <p:cNvPr id="8" name="直線接點 7"/>
          <p:cNvCxnSpPr/>
          <p:nvPr/>
        </p:nvCxnSpPr>
        <p:spPr>
          <a:xfrm>
            <a:off x="3203848" y="6093296"/>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206341" y="5517232"/>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2411760" y="5229200"/>
            <a:ext cx="1154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206341" y="5805264"/>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05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22"/>
          <a:stretch/>
        </p:blipFill>
        <p:spPr>
          <a:xfrm>
            <a:off x="540543" y="2492896"/>
            <a:ext cx="7775873" cy="38884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版面配置區 1"/>
          <p:cNvSpPr>
            <a:spLocks noGrp="1"/>
          </p:cNvSpPr>
          <p:nvPr>
            <p:ph type="body" sz="quarter" idx="13"/>
          </p:nvPr>
        </p:nvSpPr>
        <p:spPr/>
        <p:txBody>
          <a:bodyPr/>
          <a:lstStyle/>
          <a:p>
            <a:r>
              <a:rPr lang="zh-TW" altLang="en-US" dirty="0"/>
              <a:t>川普稅改效應已在去年下半年達最高點</a:t>
            </a:r>
          </a:p>
        </p:txBody>
      </p:sp>
      <p:sp>
        <p:nvSpPr>
          <p:cNvPr id="3" name="文字版面配置區 2"/>
          <p:cNvSpPr>
            <a:spLocks noGrp="1"/>
          </p:cNvSpPr>
          <p:nvPr>
            <p:ph type="body" sz="quarter" idx="14"/>
          </p:nvPr>
        </p:nvSpPr>
        <p:spPr/>
        <p:txBody>
          <a:bodyPr/>
          <a:lstStyle/>
          <a:p>
            <a:r>
              <a:rPr lang="zh-TW" altLang="en-US" dirty="0"/>
              <a:t>後續對</a:t>
            </a:r>
            <a:r>
              <a:rPr lang="en-US" altLang="zh-TW" dirty="0"/>
              <a:t>GDP</a:t>
            </a:r>
            <a:r>
              <a:rPr lang="zh-TW" altLang="en-US" dirty="0"/>
              <a:t>的貢獻度將逐步遞減</a:t>
            </a:r>
          </a:p>
        </p:txBody>
      </p:sp>
      <p:sp>
        <p:nvSpPr>
          <p:cNvPr id="21509" name="文字方塊 4"/>
          <p:cNvSpPr txBox="1">
            <a:spLocks noChangeArrowheads="1"/>
          </p:cNvSpPr>
          <p:nvPr/>
        </p:nvSpPr>
        <p:spPr bwMode="auto">
          <a:xfrm>
            <a:off x="540543" y="2214687"/>
            <a:ext cx="576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pitchFamily="34" charset="0"/>
                <a:ea typeface="新細明體" pitchFamily="18" charset="-120"/>
              </a:defRPr>
            </a:lvl1pPr>
            <a:lvl2pPr marL="742950" indent="-285750" eaLnBrk="0" hangingPunct="0">
              <a:defRPr kumimoji="1" b="1">
                <a:solidFill>
                  <a:schemeClr val="tx1"/>
                </a:solidFill>
                <a:latin typeface="Arial" pitchFamily="34" charset="0"/>
                <a:ea typeface="新細明體" pitchFamily="18" charset="-120"/>
              </a:defRPr>
            </a:lvl2pPr>
            <a:lvl3pPr marL="1143000" indent="-228600" eaLnBrk="0" hangingPunct="0">
              <a:defRPr kumimoji="1" b="1">
                <a:solidFill>
                  <a:schemeClr val="tx1"/>
                </a:solidFill>
                <a:latin typeface="Arial" pitchFamily="34" charset="0"/>
                <a:ea typeface="新細明體" pitchFamily="18" charset="-120"/>
              </a:defRPr>
            </a:lvl3pPr>
            <a:lvl4pPr marL="1600200" indent="-228600" eaLnBrk="0" hangingPunct="0">
              <a:defRPr kumimoji="1" b="1">
                <a:solidFill>
                  <a:schemeClr val="tx1"/>
                </a:solidFill>
                <a:latin typeface="Arial" pitchFamily="34" charset="0"/>
                <a:ea typeface="新細明體" pitchFamily="18" charset="-120"/>
              </a:defRPr>
            </a:lvl4pPr>
            <a:lvl5pPr marL="2057400" indent="-228600" eaLnBrk="0" hangingPunct="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algn="ctr" eaLnBrk="1" hangingPunct="1"/>
            <a:r>
              <a:rPr lang="zh-TW" altLang="en-US" sz="1600">
                <a:solidFill>
                  <a:prstClr val="black"/>
                </a:solidFill>
              </a:rPr>
              <a:t>％</a:t>
            </a:r>
          </a:p>
        </p:txBody>
      </p:sp>
      <p:sp>
        <p:nvSpPr>
          <p:cNvPr id="7" name="文字方塊 6"/>
          <p:cNvSpPr txBox="1"/>
          <p:nvPr/>
        </p:nvSpPr>
        <p:spPr>
          <a:xfrm>
            <a:off x="107504" y="6498898"/>
            <a:ext cx="2879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TW"/>
            </a:defPPr>
            <a:lvl1pPr eaLnBrk="1" hangingPunct="1">
              <a:spcBef>
                <a:spcPct val="50000"/>
              </a:spcBef>
              <a:buFontTx/>
              <a:buNone/>
              <a:defRPr sz="1100" b="0">
                <a:latin typeface="+mn-lt"/>
                <a:ea typeface="+mn-ea"/>
              </a:defRPr>
            </a:lvl1pPr>
            <a:lvl2pPr marL="742950" indent="-285750" eaLnBrk="0" hangingPunct="0">
              <a:spcBef>
                <a:spcPct val="20000"/>
              </a:spcBef>
              <a:buFont typeface="Arial" pitchFamily="34" charset="0"/>
              <a:buChar char="–"/>
              <a:defRPr sz="2800">
                <a:latin typeface="Palatino Linotype" pitchFamily="18" charset="0"/>
                <a:ea typeface="微軟正黑體" pitchFamily="34" charset="-120"/>
              </a:defRPr>
            </a:lvl2pPr>
            <a:lvl3pPr marL="1143000" indent="-228600" eaLnBrk="0" hangingPunct="0">
              <a:spcBef>
                <a:spcPct val="20000"/>
              </a:spcBef>
              <a:buFont typeface="Arial" pitchFamily="34" charset="0"/>
              <a:buChar char="•"/>
              <a:defRPr sz="2400">
                <a:latin typeface="Palatino Linotype" pitchFamily="18" charset="0"/>
                <a:ea typeface="微軟正黑體" pitchFamily="34" charset="-120"/>
              </a:defRPr>
            </a:lvl3pPr>
            <a:lvl4pPr marL="1600200" indent="-228600" eaLnBrk="0" hangingPunct="0">
              <a:spcBef>
                <a:spcPct val="20000"/>
              </a:spcBef>
              <a:buFont typeface="Arial" pitchFamily="34" charset="0"/>
              <a:buChar char="–"/>
              <a:defRPr sz="2000">
                <a:latin typeface="Palatino Linotype" pitchFamily="18" charset="0"/>
                <a:ea typeface="微軟正黑體" pitchFamily="34" charset="-120"/>
              </a:defRPr>
            </a:lvl4pPr>
            <a:lvl5pPr marL="2057400" indent="-228600" eaLnBrk="0" hangingPunct="0">
              <a:spcBef>
                <a:spcPct val="20000"/>
              </a:spcBef>
              <a:buFont typeface="Arial" pitchFamily="34" charset="0"/>
              <a:buChar char="»"/>
              <a:defRPr sz="2000">
                <a:latin typeface="Palatino Linotype" pitchFamily="18"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latin typeface="Palatino Linotype" pitchFamily="18"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latin typeface="Palatino Linotype" pitchFamily="18"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latin typeface="Palatino Linotype" pitchFamily="18"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latin typeface="Palatino Linotype" pitchFamily="18" charset="0"/>
                <a:ea typeface="微軟正黑體" pitchFamily="34" charset="-120"/>
              </a:defRPr>
            </a:lvl9pPr>
          </a:lstStyle>
          <a:p>
            <a:r>
              <a:rPr lang="zh-TW" altLang="en-US" dirty="0">
                <a:solidFill>
                  <a:prstClr val="black"/>
                </a:solidFill>
              </a:rPr>
              <a:t>資料來源：</a:t>
            </a:r>
            <a:r>
              <a:rPr lang="en-US" altLang="zh-TW" dirty="0">
                <a:solidFill>
                  <a:prstClr val="black"/>
                </a:solidFill>
              </a:rPr>
              <a:t>NOMURA</a:t>
            </a:r>
            <a:endParaRPr lang="zh-TW" altLang="en-US" dirty="0">
              <a:solidFill>
                <a:prstClr val="black"/>
              </a:solidFill>
            </a:endParaRPr>
          </a:p>
        </p:txBody>
      </p:sp>
      <p:grpSp>
        <p:nvGrpSpPr>
          <p:cNvPr id="6" name="群組 5"/>
          <p:cNvGrpSpPr/>
          <p:nvPr/>
        </p:nvGrpSpPr>
        <p:grpSpPr>
          <a:xfrm>
            <a:off x="2915690" y="2298358"/>
            <a:ext cx="1260203" cy="338554"/>
            <a:chOff x="2519709" y="2132856"/>
            <a:chExt cx="1260203" cy="338554"/>
          </a:xfrm>
        </p:grpSpPr>
        <p:sp>
          <p:nvSpPr>
            <p:cNvPr id="9" name="文字方塊 4"/>
            <p:cNvSpPr txBox="1">
              <a:spLocks noChangeArrowheads="1"/>
            </p:cNvSpPr>
            <p:nvPr/>
          </p:nvSpPr>
          <p:spPr bwMode="auto">
            <a:xfrm>
              <a:off x="2519709" y="2132856"/>
              <a:ext cx="1260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pitchFamily="34" charset="0"/>
                  <a:ea typeface="新細明體" pitchFamily="18" charset="-120"/>
                </a:defRPr>
              </a:lvl1pPr>
              <a:lvl2pPr marL="742950" indent="-285750" eaLnBrk="0" hangingPunct="0">
                <a:defRPr kumimoji="1" b="1">
                  <a:solidFill>
                    <a:schemeClr val="tx1"/>
                  </a:solidFill>
                  <a:latin typeface="Arial" pitchFamily="34" charset="0"/>
                  <a:ea typeface="新細明體" pitchFamily="18" charset="-120"/>
                </a:defRPr>
              </a:lvl2pPr>
              <a:lvl3pPr marL="1143000" indent="-228600" eaLnBrk="0" hangingPunct="0">
                <a:defRPr kumimoji="1" b="1">
                  <a:solidFill>
                    <a:schemeClr val="tx1"/>
                  </a:solidFill>
                  <a:latin typeface="Arial" pitchFamily="34" charset="0"/>
                  <a:ea typeface="新細明體" pitchFamily="18" charset="-120"/>
                </a:defRPr>
              </a:lvl3pPr>
              <a:lvl4pPr marL="1600200" indent="-228600" eaLnBrk="0" hangingPunct="0">
                <a:defRPr kumimoji="1" b="1">
                  <a:solidFill>
                    <a:schemeClr val="tx1"/>
                  </a:solidFill>
                  <a:latin typeface="Arial" pitchFamily="34" charset="0"/>
                  <a:ea typeface="新細明體" pitchFamily="18" charset="-120"/>
                </a:defRPr>
              </a:lvl4pPr>
              <a:lvl5pPr marL="2057400" indent="-228600" eaLnBrk="0" hangingPunct="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algn="ctr" eaLnBrk="1" hangingPunct="1"/>
              <a:r>
                <a:rPr lang="zh-TW" altLang="en-US" sz="1600" dirty="0">
                  <a:solidFill>
                    <a:prstClr val="black"/>
                  </a:solidFill>
                  <a:latin typeface="微軟正黑體" panose="020B0604030504040204" pitchFamily="34" charset="-120"/>
                  <a:ea typeface="微軟正黑體" panose="020B0604030504040204" pitchFamily="34" charset="-120"/>
                </a:rPr>
                <a:t>減稅效應</a:t>
              </a:r>
            </a:p>
          </p:txBody>
        </p:sp>
        <p:sp>
          <p:nvSpPr>
            <p:cNvPr id="5" name="矩形 4"/>
            <p:cNvSpPr/>
            <p:nvPr/>
          </p:nvSpPr>
          <p:spPr>
            <a:xfrm>
              <a:off x="2519709" y="2230125"/>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4967981" y="2298358"/>
            <a:ext cx="1260203" cy="338554"/>
            <a:chOff x="4572000" y="2132856"/>
            <a:chExt cx="1260203" cy="338554"/>
          </a:xfrm>
        </p:grpSpPr>
        <p:sp>
          <p:nvSpPr>
            <p:cNvPr id="10" name="文字方塊 4"/>
            <p:cNvSpPr txBox="1">
              <a:spLocks noChangeArrowheads="1"/>
            </p:cNvSpPr>
            <p:nvPr/>
          </p:nvSpPr>
          <p:spPr bwMode="auto">
            <a:xfrm>
              <a:off x="4572000" y="2132856"/>
              <a:ext cx="1260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pitchFamily="34" charset="0"/>
                  <a:ea typeface="新細明體" pitchFamily="18" charset="-120"/>
                </a:defRPr>
              </a:lvl1pPr>
              <a:lvl2pPr marL="742950" indent="-285750" eaLnBrk="0" hangingPunct="0">
                <a:defRPr kumimoji="1" b="1">
                  <a:solidFill>
                    <a:schemeClr val="tx1"/>
                  </a:solidFill>
                  <a:latin typeface="Arial" pitchFamily="34" charset="0"/>
                  <a:ea typeface="新細明體" pitchFamily="18" charset="-120"/>
                </a:defRPr>
              </a:lvl2pPr>
              <a:lvl3pPr marL="1143000" indent="-228600" eaLnBrk="0" hangingPunct="0">
                <a:defRPr kumimoji="1" b="1">
                  <a:solidFill>
                    <a:schemeClr val="tx1"/>
                  </a:solidFill>
                  <a:latin typeface="Arial" pitchFamily="34" charset="0"/>
                  <a:ea typeface="新細明體" pitchFamily="18" charset="-120"/>
                </a:defRPr>
              </a:lvl3pPr>
              <a:lvl4pPr marL="1600200" indent="-228600" eaLnBrk="0" hangingPunct="0">
                <a:defRPr kumimoji="1" b="1">
                  <a:solidFill>
                    <a:schemeClr val="tx1"/>
                  </a:solidFill>
                  <a:latin typeface="Arial" pitchFamily="34" charset="0"/>
                  <a:ea typeface="新細明體" pitchFamily="18" charset="-120"/>
                </a:defRPr>
              </a:lvl4pPr>
              <a:lvl5pPr marL="2057400" indent="-228600" eaLnBrk="0" hangingPunct="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algn="ctr" eaLnBrk="1" hangingPunct="1"/>
              <a:r>
                <a:rPr lang="zh-TW" altLang="en-US" sz="1600" dirty="0">
                  <a:solidFill>
                    <a:prstClr val="black"/>
                  </a:solidFill>
                  <a:latin typeface="微軟正黑體" panose="020B0604030504040204" pitchFamily="34" charset="-120"/>
                  <a:ea typeface="微軟正黑體" panose="020B0604030504040204" pitchFamily="34" charset="-120"/>
                </a:rPr>
                <a:t>財政支出</a:t>
              </a:r>
            </a:p>
          </p:txBody>
        </p:sp>
        <p:sp>
          <p:nvSpPr>
            <p:cNvPr id="12" name="矩形 11"/>
            <p:cNvSpPr/>
            <p:nvPr/>
          </p:nvSpPr>
          <p:spPr>
            <a:xfrm>
              <a:off x="4572000" y="2230125"/>
              <a:ext cx="144016"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圓角矩形 14"/>
          <p:cNvSpPr/>
          <p:nvPr/>
        </p:nvSpPr>
        <p:spPr>
          <a:xfrm>
            <a:off x="2354610" y="1700808"/>
            <a:ext cx="444963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Text Box 4"/>
          <p:cNvSpPr txBox="1">
            <a:spLocks noChangeArrowheads="1"/>
          </p:cNvSpPr>
          <p:nvPr/>
        </p:nvSpPr>
        <p:spPr bwMode="auto">
          <a:xfrm>
            <a:off x="2411760" y="1711920"/>
            <a:ext cx="4320480"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b="1" dirty="0">
                <a:solidFill>
                  <a:schemeClr val="bg1"/>
                </a:solidFill>
                <a:latin typeface="微軟正黑體" panose="020B0604030504040204" pitchFamily="34" charset="-120"/>
                <a:ea typeface="微軟正黑體" panose="020B0604030504040204" pitchFamily="34" charset="-120"/>
              </a:rPr>
              <a:t>減稅與政府支出對美國經濟成長率的影響</a:t>
            </a:r>
          </a:p>
        </p:txBody>
      </p:sp>
      <p:cxnSp>
        <p:nvCxnSpPr>
          <p:cNvPr id="13" name="直線單箭頭接點 12"/>
          <p:cNvCxnSpPr/>
          <p:nvPr/>
        </p:nvCxnSpPr>
        <p:spPr>
          <a:xfrm>
            <a:off x="3779912" y="3501008"/>
            <a:ext cx="3600400"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6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28</a:t>
            </a:fld>
            <a:endParaRPr lang="zh-TW" altLang="en-US"/>
          </a:p>
        </p:txBody>
      </p:sp>
      <p:sp>
        <p:nvSpPr>
          <p:cNvPr id="4" name="文字版面配置區 3"/>
          <p:cNvSpPr>
            <a:spLocks noGrp="1"/>
          </p:cNvSpPr>
          <p:nvPr>
            <p:ph type="body" sz="quarter" idx="13"/>
          </p:nvPr>
        </p:nvSpPr>
        <p:spPr/>
        <p:txBody>
          <a:bodyPr/>
          <a:lstStyle/>
          <a:p>
            <a:r>
              <a:rPr lang="zh-TW" altLang="en-US" dirty="0"/>
              <a:t>企業獲利成長動能轉為溫和但不確定性上升</a:t>
            </a:r>
          </a:p>
          <a:p>
            <a:endParaRPr lang="zh-TW" altLang="en-US" dirty="0"/>
          </a:p>
        </p:txBody>
      </p:sp>
      <p:sp>
        <p:nvSpPr>
          <p:cNvPr id="5" name="文字版面配置區 4"/>
          <p:cNvSpPr>
            <a:spLocks noGrp="1"/>
          </p:cNvSpPr>
          <p:nvPr>
            <p:ph type="body" sz="quarter" idx="14"/>
          </p:nvPr>
        </p:nvSpPr>
        <p:spPr/>
        <p:txBody>
          <a:bodyPr/>
          <a:lstStyle/>
          <a:p>
            <a:r>
              <a:rPr lang="zh-TW" altLang="en-US" dirty="0"/>
              <a:t>美國減稅效應降低獲利增速下降</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665"/>
          <a:stretch/>
        </p:blipFill>
        <p:spPr bwMode="auto">
          <a:xfrm>
            <a:off x="307416" y="1916832"/>
            <a:ext cx="8513056" cy="459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p:cNvSpPr txBox="1">
            <a:spLocks noChangeArrowheads="1"/>
          </p:cNvSpPr>
          <p:nvPr/>
        </p:nvSpPr>
        <p:spPr bwMode="auto">
          <a:xfrm>
            <a:off x="34925" y="6381328"/>
            <a:ext cx="3331361" cy="253916"/>
          </a:xfrm>
          <a:prstGeom prst="rect">
            <a:avLst/>
          </a:prstGeom>
          <a:noFill/>
          <a:ln w="9525">
            <a:noFill/>
            <a:miter lim="800000"/>
            <a:headEnd/>
            <a:tailEnd/>
          </a:ln>
        </p:spPr>
        <p:txBody>
          <a:bodyPr wrap="none">
            <a:spAutoFit/>
          </a:bodyPr>
          <a:lstStyle/>
          <a:p>
            <a:pPr defTabSz="457200">
              <a:spcBef>
                <a:spcPct val="50000"/>
              </a:spcBef>
            </a:pPr>
            <a:r>
              <a:rPr lang="zh-TW" altLang="en-US" sz="1050" dirty="0">
                <a:solidFill>
                  <a:srgbClr val="000000"/>
                </a:solidFill>
                <a:latin typeface="微軟正黑體" panose="020B0604030504040204" pitchFamily="34" charset="-120"/>
                <a:ea typeface="微軟正黑體" panose="020B0604030504040204" pitchFamily="34" charset="-120"/>
                <a:cs typeface="Arial" pitchFamily="34" charset="0"/>
              </a:rPr>
              <a:t>資料來源</a:t>
            </a:r>
            <a:r>
              <a:rPr lang="en-US" altLang="zh-TW" sz="1050" dirty="0">
                <a:solidFill>
                  <a:srgbClr val="000000"/>
                </a:solidFill>
                <a:latin typeface="微軟正黑體" panose="020B0604030504040204" pitchFamily="34" charset="-120"/>
                <a:ea typeface="微軟正黑體" panose="020B0604030504040204" pitchFamily="34" charset="-120"/>
                <a:cs typeface="Arial" pitchFamily="34" charset="0"/>
              </a:rPr>
              <a:t>:</a:t>
            </a:r>
            <a:r>
              <a:rPr lang="zh-TW" altLang="en-US" sz="1050" dirty="0">
                <a:solidFill>
                  <a:srgbClr val="000000"/>
                </a:solidFill>
                <a:latin typeface="微軟正黑體" panose="020B0604030504040204" pitchFamily="34" charset="-120"/>
                <a:ea typeface="微軟正黑體" panose="020B0604030504040204" pitchFamily="34" charset="-120"/>
                <a:cs typeface="Arial" pitchFamily="34" charset="0"/>
              </a:rPr>
              <a:t> </a:t>
            </a:r>
            <a:r>
              <a:rPr lang="en-US" altLang="zh-TW" sz="1050" dirty="0">
                <a:solidFill>
                  <a:srgbClr val="000000"/>
                </a:solidFill>
                <a:latin typeface="微軟正黑體" panose="020B0604030504040204" pitchFamily="34" charset="-120"/>
                <a:ea typeface="微軟正黑體" panose="020B0604030504040204" pitchFamily="34" charset="-120"/>
                <a:cs typeface="Arial" pitchFamily="34" charset="0"/>
              </a:rPr>
              <a:t>Thomson One IBES, </a:t>
            </a:r>
            <a:r>
              <a:rPr lang="zh-TW" altLang="en-US" sz="1050" dirty="0">
                <a:solidFill>
                  <a:srgbClr val="000000"/>
                </a:solidFill>
                <a:latin typeface="微軟正黑體" panose="020B0604030504040204" pitchFamily="34" charset="-120"/>
                <a:ea typeface="微軟正黑體" panose="020B0604030504040204" pitchFamily="34" charset="-120"/>
                <a:cs typeface="Arial" pitchFamily="34" charset="0"/>
              </a:rPr>
              <a:t>資料截至</a:t>
            </a:r>
            <a:r>
              <a:rPr lang="en-US" altLang="zh-TW" sz="1050" dirty="0">
                <a:solidFill>
                  <a:srgbClr val="000000"/>
                </a:solidFill>
                <a:latin typeface="微軟正黑體" panose="020B0604030504040204" pitchFamily="34" charset="-120"/>
                <a:ea typeface="微軟正黑體" panose="020B0604030504040204" pitchFamily="34" charset="-120"/>
                <a:cs typeface="Arial" pitchFamily="34" charset="0"/>
              </a:rPr>
              <a:t>2018/12/21</a:t>
            </a:r>
          </a:p>
        </p:txBody>
      </p:sp>
    </p:spTree>
    <p:extLst>
      <p:ext uri="{BB962C8B-B14F-4D97-AF65-F5344CB8AC3E}">
        <p14:creationId xmlns:p14="http://schemas.microsoft.com/office/powerpoint/2010/main" val="229918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722AA78-C0A4-4C20-A059-B8A39F4391F9}" type="slidenum">
              <a:rPr lang="zh-TW" altLang="en-US" smtClean="0"/>
              <a:t>29</a:t>
            </a:fld>
            <a:endParaRPr lang="zh-TW" altLang="en-US"/>
          </a:p>
        </p:txBody>
      </p:sp>
      <p:sp>
        <p:nvSpPr>
          <p:cNvPr id="4" name="矩形 3"/>
          <p:cNvSpPr/>
          <p:nvPr/>
        </p:nvSpPr>
        <p:spPr>
          <a:xfrm>
            <a:off x="-10570" y="2060848"/>
            <a:ext cx="9144000" cy="2531606"/>
          </a:xfrm>
          <a:prstGeom prst="rect">
            <a:avLst/>
          </a:prstGeom>
          <a:solidFill>
            <a:schemeClr val="bg1">
              <a:lumMod val="85000"/>
            </a:schemeClr>
          </a:solidFill>
          <a:ln w="25400" cap="flat" cmpd="sng" algn="ctr">
            <a:noFill/>
            <a:prstDash val="solid"/>
          </a:ln>
          <a:effectLst/>
        </p:spPr>
        <p:txBody>
          <a:bodyPr rtlCol="0" anchor="ctr"/>
          <a:lstStyle/>
          <a:p>
            <a:pPr lvl="0" algn="ctr"/>
            <a:endParaRPr lang="zh-TW" altLang="en-US" sz="4400" b="1" kern="0" dirty="0">
              <a:solidFill>
                <a:prstClr val="white"/>
              </a:solidFill>
              <a:latin typeface="Palatino Linotype"/>
              <a:ea typeface="微軟正黑體"/>
            </a:endParaRPr>
          </a:p>
        </p:txBody>
      </p:sp>
      <p:sp>
        <p:nvSpPr>
          <p:cNvPr id="3" name="矩形 2"/>
          <p:cNvSpPr/>
          <p:nvPr/>
        </p:nvSpPr>
        <p:spPr>
          <a:xfrm>
            <a:off x="-10570" y="2295600"/>
            <a:ext cx="9144000" cy="2062103"/>
          </a:xfrm>
          <a:prstGeom prst="rect">
            <a:avLst/>
          </a:prstGeom>
        </p:spPr>
        <p:txBody>
          <a:bodyPr wrap="square">
            <a:spAutoFit/>
          </a:bodyPr>
          <a:lstStyle/>
          <a:p>
            <a:pPr algn="ctr" eaLnBrk="0" fontAlgn="base" hangingPunct="0">
              <a:spcBef>
                <a:spcPts val="1200"/>
              </a:spcBef>
              <a:spcAft>
                <a:spcPct val="0"/>
              </a:spcAft>
              <a:buFont typeface="Arial" pitchFamily="34" charset="0"/>
              <a:buNone/>
            </a:pPr>
            <a:r>
              <a:rPr kumimoji="1" lang="zh-TW" altLang="en-US" sz="3200" b="1" kern="100" dirty="0">
                <a:latin typeface="Microsoft YaHei" panose="020B0503020204020204" pitchFamily="34" charset="-122"/>
                <a:ea typeface="Microsoft YaHei" panose="020B0503020204020204" pitchFamily="34" charset="-122"/>
              </a:rPr>
              <a:t>新興市場發展</a:t>
            </a:r>
            <a:endParaRPr kumimoji="1" lang="en-US" altLang="zh-TW" sz="3200" b="1" kern="100" dirty="0">
              <a:latin typeface="Microsoft YaHei" panose="020B0503020204020204" pitchFamily="34" charset="-122"/>
              <a:ea typeface="Microsoft YaHei" panose="020B0503020204020204" pitchFamily="34" charset="-122"/>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1.</a:t>
            </a:r>
            <a:r>
              <a:rPr kumimoji="1" lang="zh-TW" altLang="en-US" sz="2200" b="1" dirty="0">
                <a:solidFill>
                  <a:srgbClr val="C00000"/>
                </a:solidFill>
                <a:latin typeface="+mj-lt"/>
                <a:ea typeface="微軟正黑體" panose="020B0604030504040204" pitchFamily="34" charset="-120"/>
                <a:cs typeface="Arial" pitchFamily="34" charset="0"/>
              </a:rPr>
              <a:t>中國大陸經濟放緩</a:t>
            </a:r>
            <a:endParaRPr kumimoji="1" lang="en-US" altLang="zh-TW" sz="2200" b="1" dirty="0">
              <a:solidFill>
                <a:srgbClr val="C00000"/>
              </a:solidFill>
              <a:latin typeface="+mj-lt"/>
              <a:ea typeface="微軟正黑體" panose="020B0604030504040204" pitchFamily="34" charset="-120"/>
              <a:cs typeface="Arial" pitchFamily="34" charset="0"/>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2.</a:t>
            </a:r>
            <a:r>
              <a:rPr kumimoji="1" lang="zh-TW" altLang="en-US" sz="2200" b="1" dirty="0">
                <a:solidFill>
                  <a:srgbClr val="C00000"/>
                </a:solidFill>
                <a:latin typeface="+mj-lt"/>
                <a:ea typeface="微軟正黑體" panose="020B0604030504040204" pitchFamily="34" charset="-120"/>
                <a:cs typeface="Arial" pitchFamily="34" charset="0"/>
              </a:rPr>
              <a:t>新興市場基本面</a:t>
            </a:r>
            <a:endParaRPr kumimoji="1" lang="en-US" altLang="zh-TW" sz="2200" b="1" dirty="0">
              <a:solidFill>
                <a:srgbClr val="C00000"/>
              </a:solidFill>
              <a:latin typeface="+mj-lt"/>
              <a:ea typeface="微軟正黑體" panose="020B0604030504040204" pitchFamily="34" charset="-120"/>
              <a:cs typeface="Arial" pitchFamily="34" charset="0"/>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3.</a:t>
            </a:r>
            <a:r>
              <a:rPr kumimoji="1" lang="zh-TW" altLang="en-US" sz="2200" b="1" dirty="0">
                <a:solidFill>
                  <a:srgbClr val="C00000"/>
                </a:solidFill>
                <a:latin typeface="+mj-lt"/>
                <a:ea typeface="微軟正黑體" panose="020B0604030504040204" pitchFamily="34" charset="-120"/>
                <a:cs typeface="Arial" pitchFamily="34" charset="0"/>
              </a:rPr>
              <a:t>油價及原物料走勢</a:t>
            </a:r>
            <a:endParaRPr kumimoji="1" lang="en-US" altLang="zh-TW" sz="2200" b="1" dirty="0">
              <a:solidFill>
                <a:srgbClr val="B82837"/>
              </a:solidFill>
              <a:latin typeface="+mj-lt"/>
              <a:ea typeface="微軟正黑體" panose="020B0604030504040204" pitchFamily="34" charset="-120"/>
              <a:cs typeface="Arial" pitchFamily="34" charset="0"/>
            </a:endParaRPr>
          </a:p>
        </p:txBody>
      </p:sp>
    </p:spTree>
    <p:extLst>
      <p:ext uri="{BB962C8B-B14F-4D97-AF65-F5344CB8AC3E}">
        <p14:creationId xmlns:p14="http://schemas.microsoft.com/office/powerpoint/2010/main" val="9494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endParaRPr lang="zh-TW" altLang="en-US"/>
          </a:p>
        </p:txBody>
      </p:sp>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3</a:t>
            </a:fld>
            <a:endParaRPr lang="zh-TW" altLang="en-US">
              <a:solidFill>
                <a:srgbClr val="4D4D4F">
                  <a:tint val="75000"/>
                </a:srgbClr>
              </a:solidFill>
            </a:endParaRPr>
          </a:p>
        </p:txBody>
      </p:sp>
      <p:sp>
        <p:nvSpPr>
          <p:cNvPr id="3" name="文字版面配置區 2"/>
          <p:cNvSpPr>
            <a:spLocks noGrp="1"/>
          </p:cNvSpPr>
          <p:nvPr>
            <p:ph type="body" sz="quarter" idx="13"/>
          </p:nvPr>
        </p:nvSpPr>
        <p:spPr/>
        <p:txBody>
          <a:bodyPr/>
          <a:lstStyle/>
          <a:p>
            <a:r>
              <a:rPr lang="zh-TW" altLang="en-US" dirty="0"/>
              <a:t>投資困難點：總是不敢進場</a:t>
            </a:r>
          </a:p>
        </p:txBody>
      </p:sp>
      <p:sp>
        <p:nvSpPr>
          <p:cNvPr id="4" name="文字版面配置區 3"/>
          <p:cNvSpPr>
            <a:spLocks noGrp="1"/>
          </p:cNvSpPr>
          <p:nvPr>
            <p:ph type="body" sz="quarter" idx="14"/>
          </p:nvPr>
        </p:nvSpPr>
        <p:spPr/>
        <p:txBody>
          <a:bodyPr/>
          <a:lstStyle/>
          <a:p>
            <a:r>
              <a:rPr lang="en-US" altLang="zh-TW" dirty="0"/>
              <a:t>2008</a:t>
            </a:r>
            <a:r>
              <a:rPr lang="zh-TW" altLang="en-US" dirty="0"/>
              <a:t>年金融海嘯後，台股大漲逾</a:t>
            </a:r>
            <a:r>
              <a:rPr lang="en-US" altLang="zh-TW" dirty="0"/>
              <a:t>120%</a:t>
            </a:r>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4427984" cy="5013176"/>
          </a:xfrm>
          <a:prstGeom prst="rect">
            <a:avLst/>
          </a:prstGeom>
        </p:spPr>
      </p:pic>
      <p:sp>
        <p:nvSpPr>
          <p:cNvPr id="12" name="橢圓形圖說文字 11"/>
          <p:cNvSpPr/>
          <p:nvPr/>
        </p:nvSpPr>
        <p:spPr>
          <a:xfrm>
            <a:off x="2843808" y="2253373"/>
            <a:ext cx="2664296" cy="2207237"/>
          </a:xfrm>
          <a:prstGeom prst="wedgeEllipseCallout">
            <a:avLst>
              <a:gd name="adj1" fmla="val 53177"/>
              <a:gd name="adj2" fmla="val 47897"/>
            </a:avLst>
          </a:prstGeom>
          <a:solidFill>
            <a:schemeClr val="tx1"/>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latinLnBrk="1" hangingPunct="0"/>
            <a:r>
              <a:rPr lang="en-US" altLang="zh-TW" sz="2400" b="1" dirty="0">
                <a:solidFill>
                  <a:schemeClr val="bg1"/>
                </a:solidFill>
                <a:latin typeface="微軟正黑體" panose="020B0604030504040204" pitchFamily="34" charset="-120"/>
                <a:ea typeface="微軟正黑體" panose="020B0604030504040204" pitchFamily="34" charset="-120"/>
                <a:cs typeface="Times New Roman"/>
                <a:sym typeface="Times New Roman"/>
              </a:rPr>
              <a:t>2008/12/19</a:t>
            </a:r>
          </a:p>
          <a:p>
            <a:pPr algn="ctr" latinLnBrk="1" hangingPunct="0"/>
            <a:r>
              <a:rPr lang="zh-TW" altLang="en-US" sz="2400" b="1" dirty="0">
                <a:solidFill>
                  <a:schemeClr val="bg1"/>
                </a:solidFill>
                <a:latin typeface="微軟正黑體" panose="020B0604030504040204" pitchFamily="34" charset="-120"/>
                <a:ea typeface="微軟正黑體" panose="020B0604030504040204" pitchFamily="34" charset="-120"/>
                <a:cs typeface="Times New Roman"/>
                <a:sym typeface="Times New Roman"/>
              </a:rPr>
              <a:t>景氣比大家想的還要壞三倍</a:t>
            </a:r>
          </a:p>
        </p:txBody>
      </p:sp>
      <p:pic>
        <p:nvPicPr>
          <p:cNvPr id="13" name="圖片 1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1" b="89975" l="0" r="86927">
                        <a14:backgroundMark x1="58086" y1="248" x2="0" y2="2228"/>
                        <a14:backgroundMark x1="61995" y1="1114" x2="59973" y2="18441"/>
                        <a14:backgroundMark x1="59973" y1="18441" x2="23720" y2="19183"/>
                        <a14:backgroundMark x1="23315" y1="19802" x2="23046" y2="48886"/>
                        <a14:backgroundMark x1="0" y1="49505" x2="22911" y2="48639"/>
                      </a14:backgroundRemoval>
                    </a14:imgEffect>
                  </a14:imgLayer>
                </a14:imgProps>
              </a:ext>
              <a:ext uri="{28A0092B-C50C-407E-A947-70E740481C1C}">
                <a14:useLocalDpi xmlns:a14="http://schemas.microsoft.com/office/drawing/2010/main" val="0"/>
              </a:ext>
            </a:extLst>
          </a:blip>
          <a:srcRect t="-13879"/>
          <a:stretch/>
        </p:blipFill>
        <p:spPr>
          <a:xfrm>
            <a:off x="5508104" y="1700808"/>
            <a:ext cx="3383867" cy="4195114"/>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2" y="1556792"/>
            <a:ext cx="9144000" cy="5013176"/>
          </a:xfrm>
          <a:prstGeom prst="rect">
            <a:avLst/>
          </a:prstGeom>
        </p:spPr>
      </p:pic>
      <p:cxnSp>
        <p:nvCxnSpPr>
          <p:cNvPr id="15" name="直線單箭頭接點 14"/>
          <p:cNvCxnSpPr/>
          <p:nvPr/>
        </p:nvCxnSpPr>
        <p:spPr>
          <a:xfrm flipV="1">
            <a:off x="4932040" y="2420890"/>
            <a:ext cx="3456384" cy="1872206"/>
          </a:xfrm>
          <a:prstGeom prst="straightConnector1">
            <a:avLst/>
          </a:prstGeom>
          <a:noFill/>
          <a:ln w="508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6457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30</a:t>
            </a:fld>
            <a:endParaRPr lang="zh-TW" altLang="en-US" sz="1000" dirty="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en-US" altLang="zh-TW" dirty="0"/>
              <a:t>2018</a:t>
            </a:r>
            <a:r>
              <a:rPr lang="zh-TW" altLang="en-US" dirty="0"/>
              <a:t>年新興股市自高點修正幅度超過二成</a:t>
            </a:r>
          </a:p>
          <a:p>
            <a:endParaRPr lang="zh-TW" altLang="en-US" dirty="0"/>
          </a:p>
        </p:txBody>
      </p:sp>
      <p:sp>
        <p:nvSpPr>
          <p:cNvPr id="5" name="文字版面配置區 4"/>
          <p:cNvSpPr>
            <a:spLocks noGrp="1"/>
          </p:cNvSpPr>
          <p:nvPr>
            <p:ph type="body" sz="quarter" idx="14"/>
          </p:nvPr>
        </p:nvSpPr>
        <p:spPr/>
        <p:txBody>
          <a:bodyPr/>
          <a:lstStyle/>
          <a:p>
            <a:r>
              <a:rPr lang="en-US" altLang="zh-TW" dirty="0">
                <a:solidFill>
                  <a:srgbClr val="B82837"/>
                </a:solidFill>
                <a:latin typeface="Arial" pitchFamily="34" charset="0"/>
                <a:ea typeface="微軟正黑體" panose="020B0604030504040204" pitchFamily="34" charset="-120"/>
                <a:cs typeface="Arial" pitchFamily="34" charset="0"/>
              </a:rPr>
              <a:t>FED</a:t>
            </a:r>
            <a:r>
              <a:rPr lang="zh-TW" altLang="en-US" dirty="0">
                <a:solidFill>
                  <a:srgbClr val="B82837"/>
                </a:solidFill>
                <a:latin typeface="Arial" pitchFamily="34" charset="0"/>
                <a:ea typeface="微軟正黑體" panose="020B0604030504040204" pitchFamily="34" charset="-120"/>
                <a:cs typeface="Arial" pitchFamily="34" charset="0"/>
              </a:rPr>
              <a:t>升息減速使美元轉弱，新興市場仍具反彈機會</a:t>
            </a:r>
            <a:endParaRPr lang="en-US" altLang="zh-TW" sz="3600" dirty="0">
              <a:solidFill>
                <a:srgbClr val="4A361E"/>
              </a:solidFill>
              <a:latin typeface="微軟正黑體" panose="020B0604030504040204" pitchFamily="34" charset="-120"/>
              <a:ea typeface="微軟正黑體" panose="020B0604030504040204" pitchFamily="34" charset="-120"/>
            </a:endParaRPr>
          </a:p>
          <a:p>
            <a:endParaRPr lang="zh-TW" altLang="en-US" dirty="0"/>
          </a:p>
        </p:txBody>
      </p:sp>
      <p:graphicFrame>
        <p:nvGraphicFramePr>
          <p:cNvPr id="6" name="圖表 5"/>
          <p:cNvGraphicFramePr>
            <a:graphicFrameLocks/>
          </p:cNvGraphicFramePr>
          <p:nvPr>
            <p:extLst>
              <p:ext uri="{D42A27DB-BD31-4B8C-83A1-F6EECF244321}">
                <p14:modId xmlns:p14="http://schemas.microsoft.com/office/powerpoint/2010/main" val="3921091647"/>
              </p:ext>
            </p:extLst>
          </p:nvPr>
        </p:nvGraphicFramePr>
        <p:xfrm>
          <a:off x="340125" y="1764884"/>
          <a:ext cx="8565207" cy="4408706"/>
        </p:xfrm>
        <a:graphic>
          <a:graphicData uri="http://schemas.openxmlformats.org/drawingml/2006/chart">
            <c:chart xmlns:c="http://schemas.openxmlformats.org/drawingml/2006/chart" xmlns:r="http://schemas.openxmlformats.org/officeDocument/2006/relationships" r:id="rId2"/>
          </a:graphicData>
        </a:graphic>
      </p:graphicFrame>
      <p:sp>
        <p:nvSpPr>
          <p:cNvPr id="7" name="文字方塊 6"/>
          <p:cNvSpPr txBox="1"/>
          <p:nvPr/>
        </p:nvSpPr>
        <p:spPr>
          <a:xfrm>
            <a:off x="611560" y="6309320"/>
            <a:ext cx="3384376" cy="246221"/>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000" dirty="0">
                <a:solidFill>
                  <a:prstClr val="black"/>
                </a:solidFill>
                <a:latin typeface="微軟正黑體" panose="020B0604030504040204" pitchFamily="34" charset="-120"/>
                <a:ea typeface="微軟正黑體" panose="020B0604030504040204" pitchFamily="34" charset="-120"/>
              </a:rPr>
              <a:t>資料來源</a:t>
            </a:r>
            <a:r>
              <a:rPr kumimoji="1" lang="en-US" altLang="zh-TW" sz="1000" dirty="0">
                <a:solidFill>
                  <a:prstClr val="black"/>
                </a:solidFill>
                <a:latin typeface="微軟正黑體" panose="020B0604030504040204" pitchFamily="34" charset="-120"/>
                <a:ea typeface="微軟正黑體" panose="020B0604030504040204" pitchFamily="34" charset="-120"/>
              </a:rPr>
              <a:t>: Bloomberg, 2018/11/29</a:t>
            </a:r>
            <a:endParaRPr kumimoji="1" lang="zh-TW" altLang="en-US" sz="1000" dirty="0">
              <a:solidFill>
                <a:prstClr val="black"/>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475656" y="5157192"/>
            <a:ext cx="1008112" cy="464743"/>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en-US" altLang="zh-TW" sz="1100" b="1" dirty="0">
                <a:solidFill>
                  <a:prstClr val="black"/>
                </a:solidFill>
                <a:latin typeface="微軟正黑體" panose="020B0604030504040204" pitchFamily="34" charset="-120"/>
                <a:ea typeface="微軟正黑體" panose="020B0604030504040204" pitchFamily="34" charset="-120"/>
              </a:rPr>
              <a:t>MSCI</a:t>
            </a:r>
            <a:r>
              <a:rPr kumimoji="1" lang="zh-TW" altLang="en-US" sz="1100" b="1" dirty="0">
                <a:solidFill>
                  <a:prstClr val="black"/>
                </a:solidFill>
                <a:latin typeface="微軟正黑體" panose="020B0604030504040204" pitchFamily="34" charset="-120"/>
                <a:ea typeface="微軟正黑體" panose="020B0604030504040204" pitchFamily="34" charset="-120"/>
              </a:rPr>
              <a:t>新興</a:t>
            </a:r>
            <a:endParaRPr kumimoji="1" lang="en-US" altLang="zh-TW" sz="1100" b="1" dirty="0">
              <a:solidFill>
                <a:prstClr val="black"/>
              </a:solidFill>
              <a:latin typeface="微軟正黑體" panose="020B0604030504040204" pitchFamily="34" charset="-120"/>
              <a:ea typeface="微軟正黑體" panose="020B0604030504040204" pitchFamily="34" charset="-120"/>
            </a:endParaRPr>
          </a:p>
          <a:p>
            <a:pPr eaLnBrk="0" fontAlgn="base" hangingPunct="0">
              <a:spcBef>
                <a:spcPct val="20000"/>
              </a:spcBef>
              <a:spcAft>
                <a:spcPct val="0"/>
              </a:spcAft>
              <a:buFont typeface="Arial" pitchFamily="34" charset="0"/>
              <a:buNone/>
            </a:pPr>
            <a:r>
              <a:rPr kumimoji="1" lang="zh-TW" altLang="en-US" sz="1100" b="1" dirty="0">
                <a:solidFill>
                  <a:prstClr val="black"/>
                </a:solidFill>
                <a:latin typeface="微軟正黑體" panose="020B0604030504040204" pitchFamily="34" charset="-120"/>
                <a:ea typeface="微軟正黑體" panose="020B0604030504040204" pitchFamily="34" charset="-120"/>
              </a:rPr>
              <a:t>市場指數</a:t>
            </a:r>
            <a:r>
              <a:rPr kumimoji="1" lang="en-US" altLang="zh-TW" sz="1100" b="1" dirty="0">
                <a:solidFill>
                  <a:prstClr val="black"/>
                </a:solidFill>
                <a:latin typeface="微軟正黑體" panose="020B0604030504040204" pitchFamily="34" charset="-120"/>
                <a:ea typeface="微軟正黑體" panose="020B0604030504040204" pitchFamily="34" charset="-120"/>
              </a:rPr>
              <a:t>(</a:t>
            </a:r>
            <a:r>
              <a:rPr kumimoji="1" lang="zh-TW" altLang="en-US" sz="1100" b="1" dirty="0">
                <a:solidFill>
                  <a:prstClr val="black"/>
                </a:solidFill>
                <a:latin typeface="微軟正黑體" panose="020B0604030504040204" pitchFamily="34" charset="-120"/>
                <a:ea typeface="微軟正黑體" panose="020B0604030504040204" pitchFamily="34" charset="-120"/>
              </a:rPr>
              <a:t>右</a:t>
            </a:r>
            <a:r>
              <a:rPr kumimoji="1" lang="en-US" altLang="zh-TW" sz="1100" b="1" dirty="0">
                <a:solidFill>
                  <a:prstClr val="black"/>
                </a:solidFill>
                <a:latin typeface="微軟正黑體" panose="020B0604030504040204" pitchFamily="34" charset="-120"/>
                <a:ea typeface="微軟正黑體" panose="020B0604030504040204" pitchFamily="34" charset="-120"/>
              </a:rPr>
              <a:t>)</a:t>
            </a:r>
            <a:endParaRPr kumimoji="1" lang="zh-TW" altLang="en-US" sz="1100" b="1" dirty="0">
              <a:solidFill>
                <a:prstClr val="black"/>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971600" y="2924944"/>
            <a:ext cx="1656184" cy="261610"/>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en-US" altLang="zh-TW" sz="1100" b="1" dirty="0">
                <a:solidFill>
                  <a:srgbClr val="00B0F0"/>
                </a:solidFill>
                <a:latin typeface="微軟正黑體" panose="020B0604030504040204" pitchFamily="34" charset="-120"/>
                <a:ea typeface="微軟正黑體" panose="020B0604030504040204" pitchFamily="34" charset="-120"/>
              </a:rPr>
              <a:t>DXY</a:t>
            </a:r>
            <a:r>
              <a:rPr kumimoji="1" lang="zh-TW" altLang="en-US" sz="1100" b="1" dirty="0">
                <a:solidFill>
                  <a:srgbClr val="00B0F0"/>
                </a:solidFill>
                <a:latin typeface="微軟正黑體" panose="020B0604030504040204" pitchFamily="34" charset="-120"/>
                <a:ea typeface="微軟正黑體" panose="020B0604030504040204" pitchFamily="34" charset="-120"/>
              </a:rPr>
              <a:t>美元指數</a:t>
            </a:r>
            <a:r>
              <a:rPr kumimoji="1" lang="en-US" altLang="zh-TW" sz="1100" b="1" dirty="0">
                <a:solidFill>
                  <a:srgbClr val="00B0F0"/>
                </a:solidFill>
                <a:latin typeface="微軟正黑體" panose="020B0604030504040204" pitchFamily="34" charset="-120"/>
                <a:ea typeface="微軟正黑體" panose="020B0604030504040204" pitchFamily="34" charset="-120"/>
              </a:rPr>
              <a:t>(</a:t>
            </a:r>
            <a:r>
              <a:rPr kumimoji="1" lang="zh-TW" altLang="en-US" sz="1100" b="1" dirty="0">
                <a:solidFill>
                  <a:srgbClr val="00B0F0"/>
                </a:solidFill>
                <a:latin typeface="微軟正黑體" panose="020B0604030504040204" pitchFamily="34" charset="-120"/>
                <a:ea typeface="微軟正黑體" panose="020B0604030504040204" pitchFamily="34" charset="-120"/>
              </a:rPr>
              <a:t>左</a:t>
            </a:r>
            <a:r>
              <a:rPr kumimoji="1" lang="en-US" altLang="zh-TW" sz="1100" b="1" dirty="0">
                <a:solidFill>
                  <a:srgbClr val="00B0F0"/>
                </a:solidFill>
                <a:latin typeface="微軟正黑體" panose="020B0604030504040204" pitchFamily="34" charset="-120"/>
                <a:ea typeface="微軟正黑體" panose="020B0604030504040204" pitchFamily="34" charset="-120"/>
              </a:rPr>
              <a:t>)</a:t>
            </a:r>
            <a:endParaRPr kumimoji="1" lang="zh-TW" altLang="en-US" sz="1100" b="1" dirty="0">
              <a:solidFill>
                <a:srgbClr val="00B0F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968185" y="3234056"/>
            <a:ext cx="432049" cy="2355184"/>
          </a:xfrm>
          <a:prstGeom prst="rect">
            <a:avLst/>
          </a:prstGeom>
          <a:noFill/>
          <a:ln>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Font typeface="Arial" pitchFamily="34" charset="0"/>
              <a:buNone/>
            </a:pPr>
            <a:endParaRPr kumimoji="1" lang="zh-TW" altLang="en-US" b="1">
              <a:solidFill>
                <a:prstClr val="white"/>
              </a:solidFill>
            </a:endParaRPr>
          </a:p>
        </p:txBody>
      </p:sp>
      <p:sp>
        <p:nvSpPr>
          <p:cNvPr id="11" name="矩形 10"/>
          <p:cNvSpPr/>
          <p:nvPr/>
        </p:nvSpPr>
        <p:spPr>
          <a:xfrm>
            <a:off x="7193091" y="2619782"/>
            <a:ext cx="475253" cy="2555994"/>
          </a:xfrm>
          <a:prstGeom prst="rect">
            <a:avLst/>
          </a:prstGeom>
          <a:noFill/>
          <a:ln>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Font typeface="Arial" pitchFamily="34" charset="0"/>
              <a:buNone/>
            </a:pPr>
            <a:endParaRPr kumimoji="1" lang="zh-TW" altLang="en-US" b="1">
              <a:solidFill>
                <a:prstClr val="white"/>
              </a:solidFill>
            </a:endParaRPr>
          </a:p>
        </p:txBody>
      </p:sp>
      <p:sp>
        <p:nvSpPr>
          <p:cNvPr id="12" name="文字方塊 11"/>
          <p:cNvSpPr txBox="1"/>
          <p:nvPr/>
        </p:nvSpPr>
        <p:spPr>
          <a:xfrm>
            <a:off x="2699792" y="2780928"/>
            <a:ext cx="1152128" cy="276999"/>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亞洲金融風暴</a:t>
            </a:r>
          </a:p>
        </p:txBody>
      </p:sp>
      <p:sp>
        <p:nvSpPr>
          <p:cNvPr id="13" name="文字方塊 12"/>
          <p:cNvSpPr txBox="1"/>
          <p:nvPr/>
        </p:nvSpPr>
        <p:spPr>
          <a:xfrm>
            <a:off x="6804248" y="2060848"/>
            <a:ext cx="986496" cy="461665"/>
          </a:xfrm>
          <a:prstGeom prst="rect">
            <a:avLst/>
          </a:prstGeom>
          <a:noFill/>
        </p:spPr>
        <p:txBody>
          <a:bodyPr wrap="square" rtlCol="0">
            <a:spAutoFit/>
          </a:bodyPr>
          <a:lstStyle/>
          <a:p>
            <a:pPr eaLnBrk="0" fontAlgn="base" hangingPunct="0">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資源出口國</a:t>
            </a:r>
            <a:endParaRPr kumimoji="1" lang="en-US" altLang="zh-TW" sz="1150" b="1" dirty="0">
              <a:solidFill>
                <a:srgbClr val="7030A0"/>
              </a:solidFill>
              <a:latin typeface="微軟正黑體" panose="020B0604030504040204" pitchFamily="34" charset="-120"/>
              <a:ea typeface="微軟正黑體" panose="020B0604030504040204" pitchFamily="34" charset="-120"/>
            </a:endParaRPr>
          </a:p>
          <a:p>
            <a:pPr eaLnBrk="0" fontAlgn="base" hangingPunct="0">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經濟衰退</a:t>
            </a:r>
          </a:p>
        </p:txBody>
      </p:sp>
      <p:sp>
        <p:nvSpPr>
          <p:cNvPr id="14" name="文字方塊 13"/>
          <p:cNvSpPr txBox="1"/>
          <p:nvPr/>
        </p:nvSpPr>
        <p:spPr>
          <a:xfrm>
            <a:off x="3563888" y="3789040"/>
            <a:ext cx="720080" cy="461665"/>
          </a:xfrm>
          <a:prstGeom prst="rect">
            <a:avLst/>
          </a:prstGeom>
          <a:noFill/>
        </p:spPr>
        <p:txBody>
          <a:bodyPr wrap="square" lIns="0" rIns="0" rtlCol="0">
            <a:spAutoFit/>
          </a:bodyPr>
          <a:lstStyle/>
          <a:p>
            <a:pPr eaLnBrk="0" fontAlgn="base" hangingPunct="0">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美國科技</a:t>
            </a:r>
            <a:endParaRPr kumimoji="1" lang="en-US" altLang="zh-TW" sz="1150" b="1" dirty="0">
              <a:solidFill>
                <a:srgbClr val="7030A0"/>
              </a:solidFill>
              <a:latin typeface="微軟正黑體" panose="020B0604030504040204" pitchFamily="34" charset="-120"/>
              <a:ea typeface="微軟正黑體" panose="020B0604030504040204" pitchFamily="34" charset="-120"/>
            </a:endParaRPr>
          </a:p>
          <a:p>
            <a:pPr eaLnBrk="0" fontAlgn="base" hangingPunct="0">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泡沫結束</a:t>
            </a:r>
          </a:p>
        </p:txBody>
      </p:sp>
      <p:sp>
        <p:nvSpPr>
          <p:cNvPr id="15" name="文字方塊 14"/>
          <p:cNvSpPr txBox="1"/>
          <p:nvPr/>
        </p:nvSpPr>
        <p:spPr>
          <a:xfrm>
            <a:off x="5724128" y="2060848"/>
            <a:ext cx="983564" cy="276999"/>
          </a:xfrm>
          <a:prstGeom prst="rect">
            <a:avLst/>
          </a:prstGeom>
          <a:noFill/>
        </p:spPr>
        <p:txBody>
          <a:bodyPr wrap="square" lIns="0" rIns="0" rtlCol="0">
            <a:spAutoFit/>
          </a:bodyPr>
          <a:lstStyle/>
          <a:p>
            <a:pPr eaLnBrk="0" fontAlgn="base" hangingPunct="0">
              <a:spcBef>
                <a:spcPct val="20000"/>
              </a:spcBef>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美國次貸危機</a:t>
            </a:r>
          </a:p>
        </p:txBody>
      </p:sp>
      <p:sp>
        <p:nvSpPr>
          <p:cNvPr id="16" name="文字方塊 15"/>
          <p:cNvSpPr txBox="1"/>
          <p:nvPr/>
        </p:nvSpPr>
        <p:spPr>
          <a:xfrm>
            <a:off x="2752142" y="2998124"/>
            <a:ext cx="740400" cy="169277"/>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1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-58.5%</a:t>
            </a:r>
            <a:endParaRPr lang="zh-TW" altLang="en-US" dirty="0"/>
          </a:p>
        </p:txBody>
      </p:sp>
      <p:cxnSp>
        <p:nvCxnSpPr>
          <p:cNvPr id="17" name="直線單箭頭接點 16"/>
          <p:cNvCxnSpPr/>
          <p:nvPr/>
        </p:nvCxnSpPr>
        <p:spPr>
          <a:xfrm>
            <a:off x="3131840" y="4234837"/>
            <a:ext cx="0" cy="994363"/>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3419872" y="4149080"/>
            <a:ext cx="792088" cy="169277"/>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1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-53.6%</a:t>
            </a:r>
            <a:endParaRPr lang="zh-TW" altLang="en-US" dirty="0"/>
          </a:p>
        </p:txBody>
      </p:sp>
      <p:cxnSp>
        <p:nvCxnSpPr>
          <p:cNvPr id="19" name="直線單箭頭接點 18"/>
          <p:cNvCxnSpPr/>
          <p:nvPr/>
        </p:nvCxnSpPr>
        <p:spPr>
          <a:xfrm>
            <a:off x="5652120" y="2132856"/>
            <a:ext cx="0" cy="2448272"/>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804248" y="2420888"/>
            <a:ext cx="925500" cy="169277"/>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1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-34.3%</a:t>
            </a:r>
            <a:endParaRPr lang="zh-TW" altLang="en-US" dirty="0"/>
          </a:p>
        </p:txBody>
      </p:sp>
      <p:cxnSp>
        <p:nvCxnSpPr>
          <p:cNvPr id="21" name="直線單箭頭接點 20"/>
          <p:cNvCxnSpPr/>
          <p:nvPr/>
        </p:nvCxnSpPr>
        <p:spPr>
          <a:xfrm>
            <a:off x="7308304" y="2744197"/>
            <a:ext cx="0" cy="1153582"/>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7380312" y="1700808"/>
            <a:ext cx="1080120" cy="461665"/>
          </a:xfrm>
          <a:prstGeom prst="rect">
            <a:avLst/>
          </a:prstGeom>
          <a:noFill/>
        </p:spPr>
        <p:txBody>
          <a:bodyPr wrap="square" lIns="0" rIns="0" rtlCol="0">
            <a:spAutoFit/>
          </a:bodyPr>
          <a:lstStyle/>
          <a:p>
            <a:pPr algn="ctr" eaLnBrk="0" fontAlgn="base" hangingPunct="0">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中美貿易戰</a:t>
            </a:r>
            <a:endParaRPr kumimoji="1" lang="en-US" altLang="zh-TW" sz="1150" b="1" dirty="0">
              <a:solidFill>
                <a:srgbClr val="7030A0"/>
              </a:solidFill>
              <a:latin typeface="微軟正黑體" panose="020B0604030504040204" pitchFamily="34" charset="-120"/>
              <a:ea typeface="微軟正黑體" panose="020B0604030504040204" pitchFamily="34" charset="-120"/>
            </a:endParaRPr>
          </a:p>
          <a:p>
            <a:pPr eaLnBrk="0" fontAlgn="base" hangingPunct="0">
              <a:spcAft>
                <a:spcPct val="0"/>
              </a:spcAft>
              <a:buFont typeface="Arial" pitchFamily="34" charset="0"/>
              <a:buNone/>
            </a:pPr>
            <a:r>
              <a:rPr kumimoji="1" lang="zh-TW" altLang="en-US" sz="1150" b="1" dirty="0">
                <a:solidFill>
                  <a:srgbClr val="7030A0"/>
                </a:solidFill>
                <a:latin typeface="微軟正黑體" panose="020B0604030504040204" pitchFamily="34" charset="-120"/>
                <a:ea typeface="微軟正黑體" panose="020B0604030504040204" pitchFamily="34" charset="-120"/>
              </a:rPr>
              <a:t>中國大陸去槓桿</a:t>
            </a:r>
          </a:p>
        </p:txBody>
      </p:sp>
      <p:sp>
        <p:nvSpPr>
          <p:cNvPr id="23" name="文字方塊 22"/>
          <p:cNvSpPr txBox="1"/>
          <p:nvPr/>
        </p:nvSpPr>
        <p:spPr>
          <a:xfrm>
            <a:off x="7668344" y="2060848"/>
            <a:ext cx="792088" cy="169277"/>
          </a:xfrm>
          <a:prstGeom prst="rect">
            <a:avLst/>
          </a:prstGeom>
          <a:noFill/>
        </p:spPr>
        <p:txBody>
          <a:bodyPr wrap="square" lIns="0" tIns="0" rIns="0" bIns="0" rtlCol="0">
            <a:spAutoFit/>
          </a:bodyPr>
          <a:lstStyle/>
          <a:p>
            <a:pPr algn="ctr" eaLnBrk="0" fontAlgn="base" hangingPunct="0">
              <a:spcBef>
                <a:spcPct val="20000"/>
              </a:spcBef>
              <a:spcAft>
                <a:spcPct val="0"/>
              </a:spcAft>
              <a:buFont typeface="Arial" pitchFamily="34" charset="0"/>
              <a:buNone/>
            </a:pPr>
            <a:r>
              <a:rPr kumimoji="1" lang="en-US" altLang="zh-TW" sz="11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rPr>
              <a:t>-26.2%</a:t>
            </a:r>
            <a:endParaRPr kumimoji="1" lang="zh-TW" altLang="en-US" sz="11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endParaRPr>
          </a:p>
        </p:txBody>
      </p:sp>
      <p:cxnSp>
        <p:nvCxnSpPr>
          <p:cNvPr id="24" name="直線單箭頭接點 23"/>
          <p:cNvCxnSpPr/>
          <p:nvPr/>
        </p:nvCxnSpPr>
        <p:spPr>
          <a:xfrm>
            <a:off x="8172400" y="2276872"/>
            <a:ext cx="0" cy="953374"/>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3779912" y="4325234"/>
            <a:ext cx="0" cy="903966"/>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652120" y="2276872"/>
            <a:ext cx="925500" cy="169277"/>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1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-64.3%</a:t>
            </a:r>
            <a:endParaRPr lang="zh-TW" altLang="en-US" dirty="0"/>
          </a:p>
        </p:txBody>
      </p:sp>
      <p:sp>
        <p:nvSpPr>
          <p:cNvPr id="29" name="文字方塊 28"/>
          <p:cNvSpPr txBox="1"/>
          <p:nvPr/>
        </p:nvSpPr>
        <p:spPr>
          <a:xfrm>
            <a:off x="107504" y="1556792"/>
            <a:ext cx="734590" cy="246221"/>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000" b="1" dirty="0">
                <a:latin typeface="微軟正黑體" panose="020B0604030504040204" pitchFamily="34" charset="-120"/>
                <a:ea typeface="微軟正黑體" panose="020B0604030504040204" pitchFamily="34" charset="-120"/>
              </a:rPr>
              <a:t>美元指數</a:t>
            </a:r>
          </a:p>
        </p:txBody>
      </p:sp>
      <p:sp>
        <p:nvSpPr>
          <p:cNvPr id="30" name="文字方塊 29"/>
          <p:cNvSpPr txBox="1"/>
          <p:nvPr/>
        </p:nvSpPr>
        <p:spPr>
          <a:xfrm>
            <a:off x="8316416" y="1537047"/>
            <a:ext cx="755576" cy="307777"/>
          </a:xfrm>
          <a:prstGeom prst="rect">
            <a:avLst/>
          </a:prstGeom>
          <a:noFill/>
        </p:spPr>
        <p:txBody>
          <a:bodyPr wrap="square" lIns="0" tIns="0" rIns="0" bIns="0" rtlCol="0">
            <a:spAutoFit/>
          </a:bodyPr>
          <a:lstStyle/>
          <a:p>
            <a:pPr eaLnBrk="0" fontAlgn="base" hangingPunct="0">
              <a:spcBef>
                <a:spcPct val="20000"/>
              </a:spcBef>
              <a:spcAft>
                <a:spcPct val="0"/>
              </a:spcAft>
              <a:buFont typeface="Arial" pitchFamily="34" charset="0"/>
              <a:buNone/>
            </a:pPr>
            <a:r>
              <a:rPr kumimoji="1" lang="en-US" altLang="zh-TW" sz="1000" dirty="0">
                <a:solidFill>
                  <a:prstClr val="black"/>
                </a:solidFill>
                <a:latin typeface="微軟正黑體" panose="020B0604030504040204" pitchFamily="34" charset="-120"/>
                <a:ea typeface="微軟正黑體" panose="020B0604030504040204" pitchFamily="34" charset="-120"/>
              </a:rPr>
              <a:t>MSCI</a:t>
            </a:r>
            <a:r>
              <a:rPr kumimoji="1" lang="zh-TW" altLang="en-US" sz="1000" dirty="0">
                <a:solidFill>
                  <a:prstClr val="black"/>
                </a:solidFill>
                <a:latin typeface="微軟正黑體" panose="020B0604030504040204" pitchFamily="34" charset="-120"/>
                <a:ea typeface="微軟正黑體" panose="020B0604030504040204" pitchFamily="34" charset="-120"/>
              </a:rPr>
              <a:t>新興市場指數</a:t>
            </a:r>
          </a:p>
        </p:txBody>
      </p:sp>
    </p:spTree>
    <p:extLst>
      <p:ext uri="{BB962C8B-B14F-4D97-AF65-F5344CB8AC3E}">
        <p14:creationId xmlns:p14="http://schemas.microsoft.com/office/powerpoint/2010/main" val="3970645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圖表 17"/>
          <p:cNvGraphicFramePr>
            <a:graphicFrameLocks/>
          </p:cNvGraphicFramePr>
          <p:nvPr>
            <p:extLst>
              <p:ext uri="{D42A27DB-BD31-4B8C-83A1-F6EECF244321}">
                <p14:modId xmlns:p14="http://schemas.microsoft.com/office/powerpoint/2010/main" val="14614325"/>
              </p:ext>
            </p:extLst>
          </p:nvPr>
        </p:nvGraphicFramePr>
        <p:xfrm>
          <a:off x="251521" y="2250451"/>
          <a:ext cx="4320479" cy="4202885"/>
        </p:xfrm>
        <a:graphic>
          <a:graphicData uri="http://schemas.openxmlformats.org/drawingml/2006/chart">
            <c:chart xmlns:c="http://schemas.openxmlformats.org/drawingml/2006/chart" xmlns:r="http://schemas.openxmlformats.org/officeDocument/2006/relationships" r:id="rId2"/>
          </a:graphicData>
        </a:graphic>
      </p:graphicFrame>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31</a:t>
            </a:fld>
            <a:endParaRPr lang="zh-TW" altLang="en-US" sz="1000" dirty="0">
              <a:solidFill>
                <a:srgbClr val="929292">
                  <a:tint val="75000"/>
                </a:srgbClr>
              </a:solidFill>
              <a:latin typeface="+mn-lt"/>
              <a:ea typeface="微軟正黑體" panose="020B0604030504040204" pitchFamily="34" charset="-120"/>
            </a:endParaRPr>
          </a:p>
        </p:txBody>
      </p:sp>
      <p:sp>
        <p:nvSpPr>
          <p:cNvPr id="9" name="文字版面配置區 8"/>
          <p:cNvSpPr>
            <a:spLocks noGrp="1"/>
          </p:cNvSpPr>
          <p:nvPr>
            <p:ph type="body" sz="quarter" idx="13"/>
          </p:nvPr>
        </p:nvSpPr>
        <p:spPr/>
        <p:txBody>
          <a:bodyPr/>
          <a:lstStyle/>
          <a:p>
            <a:r>
              <a:rPr lang="zh-TW" altLang="en-US" dirty="0"/>
              <a:t>大陸經濟放緩，但政策利好且股市評價已低</a:t>
            </a:r>
          </a:p>
          <a:p>
            <a:endParaRPr lang="zh-TW" altLang="en-US" dirty="0"/>
          </a:p>
        </p:txBody>
      </p:sp>
      <p:sp>
        <p:nvSpPr>
          <p:cNvPr id="20" name="文字版面配置區 19"/>
          <p:cNvSpPr>
            <a:spLocks noGrp="1"/>
          </p:cNvSpPr>
          <p:nvPr>
            <p:ph type="body" sz="quarter" idx="14"/>
          </p:nvPr>
        </p:nvSpPr>
        <p:spPr/>
        <p:txBody>
          <a:bodyPr/>
          <a:lstStyle/>
          <a:p>
            <a:r>
              <a:rPr lang="zh-TW" altLang="en-US" dirty="0"/>
              <a:t>轉為穩槓桿且擴張政策陸續出籠，信心止穩有助評價穩定</a:t>
            </a:r>
          </a:p>
          <a:p>
            <a:endParaRPr lang="zh-TW" altLang="en-US" dirty="0"/>
          </a:p>
        </p:txBody>
      </p:sp>
      <p:sp>
        <p:nvSpPr>
          <p:cNvPr id="4" name="Text Box 3"/>
          <p:cNvSpPr txBox="1">
            <a:spLocks noChangeArrowheads="1"/>
          </p:cNvSpPr>
          <p:nvPr/>
        </p:nvSpPr>
        <p:spPr bwMode="auto">
          <a:xfrm>
            <a:off x="216024" y="1700808"/>
            <a:ext cx="4499992" cy="307777"/>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sz="1400" b="1" dirty="0">
                <a:solidFill>
                  <a:prstClr val="black"/>
                </a:solidFill>
                <a:ea typeface="微軟正黑體" pitchFamily="34" charset="-120"/>
                <a:cs typeface="Arial" pitchFamily="34" charset="0"/>
              </a:rPr>
              <a:t>中國</a:t>
            </a:r>
            <a:r>
              <a:rPr kumimoji="1" lang="en-US" altLang="zh-TW" sz="1400" b="1" dirty="0">
                <a:solidFill>
                  <a:prstClr val="black"/>
                </a:solidFill>
                <a:ea typeface="微軟正黑體" pitchFamily="34" charset="-120"/>
                <a:cs typeface="Arial" pitchFamily="34" charset="0"/>
              </a:rPr>
              <a:t>M2</a:t>
            </a:r>
            <a:r>
              <a:rPr kumimoji="1" lang="zh-TW" altLang="en-US" sz="1400" b="1" dirty="0">
                <a:solidFill>
                  <a:prstClr val="black"/>
                </a:solidFill>
                <a:ea typeface="微軟正黑體" pitchFamily="34" charset="-120"/>
                <a:cs typeface="Arial" pitchFamily="34" charset="0"/>
              </a:rPr>
              <a:t>貨幣供給增速及官方製造業</a:t>
            </a:r>
            <a:r>
              <a:rPr kumimoji="1" lang="en-US" altLang="zh-TW" sz="1400" b="1" dirty="0">
                <a:solidFill>
                  <a:prstClr val="black"/>
                </a:solidFill>
                <a:ea typeface="微軟正黑體" pitchFamily="34" charset="-120"/>
                <a:cs typeface="Arial" pitchFamily="34" charset="0"/>
              </a:rPr>
              <a:t>PMI</a:t>
            </a:r>
          </a:p>
        </p:txBody>
      </p:sp>
      <p:sp>
        <p:nvSpPr>
          <p:cNvPr id="5" name="Text Box 3"/>
          <p:cNvSpPr txBox="1">
            <a:spLocks noChangeArrowheads="1"/>
          </p:cNvSpPr>
          <p:nvPr/>
        </p:nvSpPr>
        <p:spPr bwMode="auto">
          <a:xfrm>
            <a:off x="251520" y="2015262"/>
            <a:ext cx="2736304"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en-US" altLang="zh-TW" sz="1100" b="1" dirty="0">
                <a:solidFill>
                  <a:prstClr val="black"/>
                </a:solidFill>
                <a:ea typeface="微軟正黑體" pitchFamily="34" charset="-120"/>
                <a:cs typeface="Arial" pitchFamily="34" charset="0"/>
              </a:rPr>
              <a:t>M2</a:t>
            </a:r>
            <a:r>
              <a:rPr kumimoji="1" lang="zh-TW" altLang="en-US" sz="1100" b="1" dirty="0">
                <a:solidFill>
                  <a:prstClr val="black"/>
                </a:solidFill>
                <a:ea typeface="微軟正黑體" pitchFamily="34" charset="-120"/>
                <a:cs typeface="Arial" pitchFamily="34" charset="0"/>
              </a:rPr>
              <a:t>年增率</a:t>
            </a:r>
            <a:r>
              <a:rPr kumimoji="1" lang="en-US" altLang="zh-TW" sz="1100" b="1" dirty="0">
                <a:solidFill>
                  <a:prstClr val="black"/>
                </a:solidFill>
                <a:ea typeface="微軟正黑體" pitchFamily="34" charset="-120"/>
                <a:cs typeface="Arial" pitchFamily="34" charset="0"/>
              </a:rPr>
              <a:t>, %</a:t>
            </a:r>
          </a:p>
        </p:txBody>
      </p:sp>
      <p:sp>
        <p:nvSpPr>
          <p:cNvPr id="6" name="Text Box 3"/>
          <p:cNvSpPr txBox="1">
            <a:spLocks noChangeArrowheads="1"/>
          </p:cNvSpPr>
          <p:nvPr/>
        </p:nvSpPr>
        <p:spPr bwMode="auto">
          <a:xfrm>
            <a:off x="2466020" y="1988840"/>
            <a:ext cx="1961964"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官方製造業</a:t>
            </a:r>
            <a:r>
              <a:rPr kumimoji="1" lang="en-US" altLang="zh-TW" sz="1100" b="1" dirty="0">
                <a:solidFill>
                  <a:prstClr val="black"/>
                </a:solidFill>
                <a:ea typeface="微軟正黑體" pitchFamily="34" charset="-120"/>
                <a:cs typeface="Arial" pitchFamily="34" charset="0"/>
              </a:rPr>
              <a:t>PMI</a:t>
            </a:r>
          </a:p>
        </p:txBody>
      </p:sp>
      <p:sp>
        <p:nvSpPr>
          <p:cNvPr id="7" name="Text Box 3"/>
          <p:cNvSpPr txBox="1">
            <a:spLocks noChangeArrowheads="1"/>
          </p:cNvSpPr>
          <p:nvPr/>
        </p:nvSpPr>
        <p:spPr bwMode="auto">
          <a:xfrm>
            <a:off x="4644008" y="2015262"/>
            <a:ext cx="2736304"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成分股企業獲利年增率</a:t>
            </a:r>
            <a:r>
              <a:rPr kumimoji="1" lang="en-US" altLang="zh-TW" sz="1100" b="1" dirty="0">
                <a:solidFill>
                  <a:prstClr val="black"/>
                </a:solidFill>
                <a:ea typeface="微軟正黑體" pitchFamily="34" charset="-120"/>
                <a:cs typeface="Arial" pitchFamily="34" charset="0"/>
              </a:rPr>
              <a:t>, %</a:t>
            </a:r>
          </a:p>
        </p:txBody>
      </p:sp>
      <p:sp>
        <p:nvSpPr>
          <p:cNvPr id="10" name="Text Box 3"/>
          <p:cNvSpPr txBox="1">
            <a:spLocks noChangeArrowheads="1"/>
          </p:cNvSpPr>
          <p:nvPr/>
        </p:nvSpPr>
        <p:spPr bwMode="auto">
          <a:xfrm>
            <a:off x="2238747" y="3599438"/>
            <a:ext cx="1584176"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zh-TW" altLang="en-US" sz="1100" b="1" dirty="0">
                <a:solidFill>
                  <a:srgbClr val="C00000"/>
                </a:solidFill>
                <a:ea typeface="微軟正黑體" pitchFamily="34" charset="-120"/>
                <a:cs typeface="Arial" pitchFamily="34" charset="0"/>
              </a:rPr>
              <a:t>官方製造業</a:t>
            </a:r>
            <a:r>
              <a:rPr kumimoji="1" lang="en-US" altLang="zh-TW" sz="1100" b="1" dirty="0">
                <a:solidFill>
                  <a:srgbClr val="C00000"/>
                </a:solidFill>
                <a:ea typeface="微軟正黑體" pitchFamily="34" charset="-120"/>
                <a:cs typeface="Arial" pitchFamily="34" charset="0"/>
              </a:rPr>
              <a:t>PMI(</a:t>
            </a:r>
            <a:r>
              <a:rPr kumimoji="1" lang="zh-TW" altLang="en-US" sz="1100" b="1" dirty="0">
                <a:solidFill>
                  <a:srgbClr val="C00000"/>
                </a:solidFill>
                <a:ea typeface="微軟正黑體" pitchFamily="34" charset="-120"/>
                <a:cs typeface="Arial" pitchFamily="34" charset="0"/>
              </a:rPr>
              <a:t>右</a:t>
            </a:r>
            <a:r>
              <a:rPr kumimoji="1" lang="en-US" altLang="zh-TW" sz="1100" b="1" dirty="0">
                <a:solidFill>
                  <a:srgbClr val="C00000"/>
                </a:solidFill>
                <a:ea typeface="微軟正黑體" pitchFamily="34" charset="-120"/>
                <a:cs typeface="Arial" pitchFamily="34" charset="0"/>
              </a:rPr>
              <a:t>)</a:t>
            </a:r>
          </a:p>
        </p:txBody>
      </p:sp>
      <p:sp>
        <p:nvSpPr>
          <p:cNvPr id="11" name="Text Box 3"/>
          <p:cNvSpPr txBox="1">
            <a:spLocks noChangeArrowheads="1"/>
          </p:cNvSpPr>
          <p:nvPr/>
        </p:nvSpPr>
        <p:spPr bwMode="auto">
          <a:xfrm>
            <a:off x="2195736" y="4932134"/>
            <a:ext cx="1826695"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en-US" altLang="zh-TW" sz="1100" b="1" dirty="0">
                <a:solidFill>
                  <a:srgbClr val="0070C0"/>
                </a:solidFill>
                <a:ea typeface="微軟正黑體" pitchFamily="34" charset="-120"/>
                <a:cs typeface="Arial" pitchFamily="34" charset="0"/>
              </a:rPr>
              <a:t>M2</a:t>
            </a:r>
            <a:r>
              <a:rPr kumimoji="1" lang="zh-TW" altLang="en-US" sz="1100" b="1" dirty="0">
                <a:solidFill>
                  <a:srgbClr val="0070C0"/>
                </a:solidFill>
                <a:ea typeface="微軟正黑體" pitchFamily="34" charset="-120"/>
                <a:cs typeface="Arial" pitchFamily="34" charset="0"/>
              </a:rPr>
              <a:t>貨幣供給年增率</a:t>
            </a:r>
            <a:r>
              <a:rPr kumimoji="1" lang="en-US" altLang="zh-TW" sz="1100" b="1" dirty="0">
                <a:solidFill>
                  <a:srgbClr val="0070C0"/>
                </a:solidFill>
                <a:ea typeface="微軟正黑體" pitchFamily="34" charset="-120"/>
                <a:cs typeface="Arial" pitchFamily="34" charset="0"/>
              </a:rPr>
              <a:t>(</a:t>
            </a:r>
            <a:r>
              <a:rPr kumimoji="1" lang="zh-TW" altLang="en-US" sz="1100" b="1" dirty="0">
                <a:solidFill>
                  <a:srgbClr val="0070C0"/>
                </a:solidFill>
                <a:ea typeface="微軟正黑體" pitchFamily="34" charset="-120"/>
                <a:cs typeface="Arial" pitchFamily="34" charset="0"/>
              </a:rPr>
              <a:t>左</a:t>
            </a:r>
            <a:r>
              <a:rPr kumimoji="1" lang="en-US" altLang="zh-TW" sz="1100" b="1" dirty="0">
                <a:solidFill>
                  <a:srgbClr val="0070C0"/>
                </a:solidFill>
                <a:ea typeface="微軟正黑體" pitchFamily="34" charset="-120"/>
                <a:cs typeface="Arial" pitchFamily="34" charset="0"/>
              </a:rPr>
              <a:t>)</a:t>
            </a: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472" y="2265082"/>
            <a:ext cx="4140000" cy="411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6948264" y="1988840"/>
            <a:ext cx="1961964"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未來</a:t>
            </a:r>
            <a:r>
              <a:rPr kumimoji="1" lang="en-US" altLang="zh-TW" sz="1100" b="1" dirty="0">
                <a:solidFill>
                  <a:prstClr val="black"/>
                </a:solidFill>
                <a:ea typeface="微軟正黑體" pitchFamily="34" charset="-120"/>
                <a:cs typeface="Arial" pitchFamily="34" charset="0"/>
              </a:rPr>
              <a:t>12</a:t>
            </a:r>
            <a:r>
              <a:rPr kumimoji="1" lang="zh-TW" altLang="en-US" sz="1100" b="1" dirty="0">
                <a:solidFill>
                  <a:prstClr val="black"/>
                </a:solidFill>
                <a:ea typeface="微軟正黑體" pitchFamily="34" charset="-120"/>
                <a:cs typeface="Arial" pitchFamily="34" charset="0"/>
              </a:rPr>
              <a:t>個月本益比</a:t>
            </a:r>
            <a:endParaRPr kumimoji="1" lang="en-US" altLang="zh-TW" sz="1100" b="1" dirty="0">
              <a:solidFill>
                <a:prstClr val="black"/>
              </a:solidFill>
              <a:ea typeface="微軟正黑體" pitchFamily="34" charset="-120"/>
              <a:cs typeface="Arial" pitchFamily="34" charset="0"/>
            </a:endParaRPr>
          </a:p>
        </p:txBody>
      </p:sp>
      <p:sp>
        <p:nvSpPr>
          <p:cNvPr id="14" name="Text Box 3"/>
          <p:cNvSpPr txBox="1">
            <a:spLocks noChangeArrowheads="1"/>
          </p:cNvSpPr>
          <p:nvPr/>
        </p:nvSpPr>
        <p:spPr bwMode="auto">
          <a:xfrm>
            <a:off x="6732240" y="2492896"/>
            <a:ext cx="1925984"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en-US" altLang="zh-TW" sz="1100" b="1" dirty="0">
                <a:solidFill>
                  <a:srgbClr val="C00000"/>
                </a:solidFill>
                <a:ea typeface="微軟正黑體" pitchFamily="34" charset="-120"/>
                <a:cs typeface="Arial" pitchFamily="34" charset="0"/>
              </a:rPr>
              <a:t>18</a:t>
            </a:r>
            <a:r>
              <a:rPr kumimoji="1" lang="zh-TW" altLang="en-US" sz="1100" b="1" dirty="0">
                <a:solidFill>
                  <a:srgbClr val="C00000"/>
                </a:solidFill>
                <a:ea typeface="微軟正黑體" pitchFamily="34" charset="-120"/>
                <a:cs typeface="Arial" pitchFamily="34" charset="0"/>
              </a:rPr>
              <a:t>年獲利預估年增率</a:t>
            </a:r>
            <a:r>
              <a:rPr kumimoji="1" lang="en-US" altLang="zh-TW" sz="1100" b="1" dirty="0">
                <a:solidFill>
                  <a:srgbClr val="C00000"/>
                </a:solidFill>
                <a:ea typeface="微軟正黑體" pitchFamily="34" charset="-120"/>
                <a:cs typeface="Arial" pitchFamily="34" charset="0"/>
              </a:rPr>
              <a:t>(</a:t>
            </a:r>
            <a:r>
              <a:rPr kumimoji="1" lang="zh-TW" altLang="en-US" sz="1100" b="1" dirty="0">
                <a:solidFill>
                  <a:srgbClr val="C00000"/>
                </a:solidFill>
                <a:ea typeface="微軟正黑體" pitchFamily="34" charset="-120"/>
                <a:cs typeface="Arial" pitchFamily="34" charset="0"/>
              </a:rPr>
              <a:t>左</a:t>
            </a:r>
            <a:r>
              <a:rPr kumimoji="1" lang="en-US" altLang="zh-TW" sz="1100" b="1" dirty="0">
                <a:solidFill>
                  <a:srgbClr val="C00000"/>
                </a:solidFill>
                <a:ea typeface="微軟正黑體" pitchFamily="34" charset="-120"/>
                <a:cs typeface="Arial" pitchFamily="34" charset="0"/>
              </a:rPr>
              <a:t>)</a:t>
            </a:r>
          </a:p>
        </p:txBody>
      </p:sp>
      <p:sp>
        <p:nvSpPr>
          <p:cNvPr id="15" name="Text Box 3"/>
          <p:cNvSpPr txBox="1">
            <a:spLocks noChangeArrowheads="1"/>
          </p:cNvSpPr>
          <p:nvPr/>
        </p:nvSpPr>
        <p:spPr bwMode="auto">
          <a:xfrm>
            <a:off x="6732240" y="3959478"/>
            <a:ext cx="1925984"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en-US" altLang="zh-TW" sz="1100" b="1" dirty="0">
                <a:solidFill>
                  <a:srgbClr val="C0504D">
                    <a:lumMod val="60000"/>
                    <a:lumOff val="40000"/>
                  </a:srgbClr>
                </a:solidFill>
                <a:ea typeface="微軟正黑體" pitchFamily="34" charset="-120"/>
                <a:cs typeface="Arial" pitchFamily="34" charset="0"/>
              </a:rPr>
              <a:t>19</a:t>
            </a:r>
            <a:r>
              <a:rPr kumimoji="1" lang="zh-TW" altLang="en-US" sz="1100" b="1" dirty="0">
                <a:solidFill>
                  <a:srgbClr val="C0504D">
                    <a:lumMod val="60000"/>
                    <a:lumOff val="40000"/>
                  </a:srgbClr>
                </a:solidFill>
                <a:ea typeface="微軟正黑體" pitchFamily="34" charset="-120"/>
                <a:cs typeface="Arial" pitchFamily="34" charset="0"/>
              </a:rPr>
              <a:t>年獲利預估年增率</a:t>
            </a:r>
            <a:r>
              <a:rPr kumimoji="1" lang="en-US" altLang="zh-TW" sz="1100" b="1" dirty="0">
                <a:solidFill>
                  <a:srgbClr val="C0504D">
                    <a:lumMod val="60000"/>
                    <a:lumOff val="40000"/>
                  </a:srgbClr>
                </a:solidFill>
                <a:ea typeface="微軟正黑體" pitchFamily="34" charset="-120"/>
                <a:cs typeface="Arial" pitchFamily="34" charset="0"/>
              </a:rPr>
              <a:t>(</a:t>
            </a:r>
            <a:r>
              <a:rPr kumimoji="1" lang="zh-TW" altLang="en-US" sz="1100" b="1" dirty="0">
                <a:solidFill>
                  <a:srgbClr val="C0504D">
                    <a:lumMod val="60000"/>
                    <a:lumOff val="40000"/>
                  </a:srgbClr>
                </a:solidFill>
                <a:ea typeface="微軟正黑體" pitchFamily="34" charset="-120"/>
                <a:cs typeface="Arial" pitchFamily="34" charset="0"/>
              </a:rPr>
              <a:t>左</a:t>
            </a:r>
            <a:r>
              <a:rPr kumimoji="1" lang="en-US" altLang="zh-TW" sz="1100" b="1" dirty="0">
                <a:solidFill>
                  <a:srgbClr val="C0504D">
                    <a:lumMod val="60000"/>
                    <a:lumOff val="40000"/>
                  </a:srgbClr>
                </a:solidFill>
                <a:ea typeface="微軟正黑體" pitchFamily="34" charset="-120"/>
                <a:cs typeface="Arial" pitchFamily="34" charset="0"/>
              </a:rPr>
              <a:t>)</a:t>
            </a:r>
          </a:p>
        </p:txBody>
      </p:sp>
      <p:sp>
        <p:nvSpPr>
          <p:cNvPr id="16" name="Text Box 3"/>
          <p:cNvSpPr txBox="1">
            <a:spLocks noChangeArrowheads="1"/>
          </p:cNvSpPr>
          <p:nvPr/>
        </p:nvSpPr>
        <p:spPr bwMode="auto">
          <a:xfrm>
            <a:off x="7092280" y="4581128"/>
            <a:ext cx="1584176"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zh-TW" altLang="en-US" sz="1100" b="1" dirty="0">
                <a:solidFill>
                  <a:srgbClr val="00B0F0"/>
                </a:solidFill>
                <a:ea typeface="微軟正黑體" pitchFamily="34" charset="-120"/>
                <a:cs typeface="Arial" pitchFamily="34" charset="0"/>
              </a:rPr>
              <a:t>本益比</a:t>
            </a:r>
            <a:r>
              <a:rPr kumimoji="1" lang="en-US" altLang="zh-TW" sz="1100" b="1" dirty="0">
                <a:solidFill>
                  <a:srgbClr val="00B0F0"/>
                </a:solidFill>
                <a:ea typeface="微軟正黑體" pitchFamily="34" charset="-120"/>
                <a:cs typeface="Arial" pitchFamily="34" charset="0"/>
              </a:rPr>
              <a:t>(</a:t>
            </a:r>
            <a:r>
              <a:rPr kumimoji="1" lang="zh-TW" altLang="en-US" sz="1100" b="1">
                <a:solidFill>
                  <a:srgbClr val="00B0F0"/>
                </a:solidFill>
                <a:ea typeface="微軟正黑體" pitchFamily="34" charset="-120"/>
                <a:cs typeface="Arial" pitchFamily="34" charset="0"/>
              </a:rPr>
              <a:t>右</a:t>
            </a:r>
            <a:r>
              <a:rPr kumimoji="1" lang="en-US" altLang="zh-TW" sz="1100" b="1">
                <a:solidFill>
                  <a:srgbClr val="00B0F0"/>
                </a:solidFill>
                <a:ea typeface="微軟正黑體" pitchFamily="34" charset="-120"/>
                <a:cs typeface="Arial" pitchFamily="34" charset="0"/>
              </a:rPr>
              <a:t>)</a:t>
            </a:r>
            <a:endParaRPr kumimoji="1" lang="en-US" altLang="zh-TW" sz="1100" b="1" dirty="0">
              <a:solidFill>
                <a:srgbClr val="00B0F0"/>
              </a:solidFill>
              <a:ea typeface="微軟正黑體" pitchFamily="34" charset="-120"/>
              <a:cs typeface="Arial" pitchFamily="34" charset="0"/>
            </a:endParaRPr>
          </a:p>
        </p:txBody>
      </p:sp>
      <p:sp>
        <p:nvSpPr>
          <p:cNvPr id="17" name="Text Box 3"/>
          <p:cNvSpPr txBox="1">
            <a:spLocks noChangeArrowheads="1"/>
          </p:cNvSpPr>
          <p:nvPr/>
        </p:nvSpPr>
        <p:spPr bwMode="auto">
          <a:xfrm>
            <a:off x="395536" y="6604084"/>
            <a:ext cx="2635299" cy="253916"/>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zh-TW" altLang="en-US" sz="1050" dirty="0">
                <a:solidFill>
                  <a:srgbClr val="000000"/>
                </a:solidFill>
                <a:ea typeface="微軟正黑體" pitchFamily="34" charset="-120"/>
                <a:cs typeface="Arial" pitchFamily="34" charset="0"/>
              </a:rPr>
              <a:t>資料來源</a:t>
            </a:r>
            <a:r>
              <a:rPr kumimoji="1" lang="en-US" altLang="zh-TW" sz="1050" dirty="0">
                <a:solidFill>
                  <a:srgbClr val="000000"/>
                </a:solidFill>
                <a:ea typeface="微軟正黑體" pitchFamily="34" charset="-120"/>
                <a:cs typeface="Arial" pitchFamily="34" charset="0"/>
              </a:rPr>
              <a:t>: Bloomberg,</a:t>
            </a:r>
            <a:r>
              <a:rPr kumimoji="1" lang="zh-TW" altLang="en-US" sz="1050" dirty="0">
                <a:solidFill>
                  <a:srgbClr val="000000"/>
                </a:solidFill>
                <a:ea typeface="微軟正黑體" pitchFamily="34" charset="-120"/>
                <a:cs typeface="Arial" pitchFamily="34" charset="0"/>
              </a:rPr>
              <a:t> </a:t>
            </a:r>
            <a:r>
              <a:rPr kumimoji="1" lang="en-US" altLang="zh-TW" sz="1050" dirty="0">
                <a:solidFill>
                  <a:srgbClr val="000000"/>
                </a:solidFill>
                <a:ea typeface="微軟正黑體" pitchFamily="34" charset="-120"/>
                <a:cs typeface="Arial" pitchFamily="34" charset="0"/>
              </a:rPr>
              <a:t>2018/12</a:t>
            </a:r>
            <a:endParaRPr kumimoji="1" lang="zh-TW" altLang="en-US" sz="1050" dirty="0">
              <a:solidFill>
                <a:srgbClr val="000000"/>
              </a:solidFill>
              <a:ea typeface="微軟正黑體" pitchFamily="34" charset="-120"/>
              <a:cs typeface="Arial" pitchFamily="34" charset="0"/>
            </a:endParaRPr>
          </a:p>
        </p:txBody>
      </p:sp>
    </p:spTree>
    <p:extLst>
      <p:ext uri="{BB962C8B-B14F-4D97-AF65-F5344CB8AC3E}">
        <p14:creationId xmlns:p14="http://schemas.microsoft.com/office/powerpoint/2010/main" val="44852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41188506"/>
              </p:ext>
            </p:extLst>
          </p:nvPr>
        </p:nvGraphicFramePr>
        <p:xfrm>
          <a:off x="107504" y="1511662"/>
          <a:ext cx="8856984" cy="5085690"/>
        </p:xfrm>
        <a:graphic>
          <a:graphicData uri="http://schemas.openxmlformats.org/drawingml/2006/table">
            <a:tbl>
              <a:tblPr firstRow="1" firstCol="1" bandRow="1">
                <a:tableStyleId>{5940675A-B579-460E-94D1-54222C63F5DA}</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5400600">
                  <a:extLst>
                    <a:ext uri="{9D8B030D-6E8A-4147-A177-3AD203B41FA5}">
                      <a16:colId xmlns:a16="http://schemas.microsoft.com/office/drawing/2014/main" val="20002"/>
                    </a:ext>
                  </a:extLst>
                </a:gridCol>
              </a:tblGrid>
              <a:tr h="187141">
                <a:tc>
                  <a:txBody>
                    <a:bodyPr/>
                    <a:lstStyle/>
                    <a:p>
                      <a:pPr algn="ctr">
                        <a:spcAft>
                          <a:spcPts val="0"/>
                        </a:spcAft>
                      </a:pP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新細明體"/>
                        </a:rPr>
                        <a:t>政策面向</a:t>
                      </a:r>
                      <a:endParaRPr lang="zh-TW" sz="1200" b="1" kern="100" dirty="0">
                        <a:solidFill>
                          <a:schemeClr val="bg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accent2"/>
                    </a:solidFill>
                  </a:tcPr>
                </a:tc>
                <a:tc>
                  <a:txBody>
                    <a:bodyPr/>
                    <a:lstStyle/>
                    <a:p>
                      <a:pPr algn="ctr">
                        <a:spcAft>
                          <a:spcPts val="0"/>
                        </a:spcAft>
                      </a:pP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新細明體"/>
                        </a:rPr>
                        <a:t>執行方式</a:t>
                      </a:r>
                      <a:endParaRPr lang="zh-TW" sz="1200" b="1" kern="100" dirty="0">
                        <a:solidFill>
                          <a:schemeClr val="bg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accent2"/>
                    </a:solidFill>
                  </a:tcPr>
                </a:tc>
                <a:tc>
                  <a:txBody>
                    <a:bodyPr/>
                    <a:lstStyle/>
                    <a:p>
                      <a:pPr algn="ctr">
                        <a:spcAft>
                          <a:spcPts val="0"/>
                        </a:spcAft>
                      </a:pP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新細明體"/>
                        </a:rPr>
                        <a:t>政策摘要</a:t>
                      </a:r>
                      <a:endParaRPr lang="zh-TW" altLang="zh-TW" sz="1200" b="1" kern="100" dirty="0">
                        <a:solidFill>
                          <a:schemeClr val="bg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accent2"/>
                    </a:solidFill>
                  </a:tcPr>
                </a:tc>
                <a:extLst>
                  <a:ext uri="{0D108BD9-81ED-4DB2-BD59-A6C34878D82A}">
                    <a16:rowId xmlns:a16="http://schemas.microsoft.com/office/drawing/2014/main" val="10000"/>
                  </a:ext>
                </a:extLst>
              </a:tr>
              <a:tr h="361808">
                <a:tc>
                  <a:txBody>
                    <a:bodyPr/>
                    <a:lstStyle/>
                    <a:p>
                      <a:pPr algn="ct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rPr>
                        <a:t>穩健貨幣政策</a:t>
                      </a:r>
                      <a:endParaRPr lang="zh-TW" sz="1200" b="1" kern="100" dirty="0">
                        <a:solidFill>
                          <a:schemeClr val="tx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rgbClr val="FFFF00"/>
                    </a:solidFill>
                  </a:tcPr>
                </a:tc>
                <a:tc>
                  <a:txBody>
                    <a:bodyPr/>
                    <a:lstStyle/>
                    <a:p>
                      <a:pPr algn="ctr">
                        <a:spcAft>
                          <a:spcPts val="0"/>
                        </a:spcAft>
                      </a:pPr>
                      <a:r>
                        <a:rPr lang="zh-TW" altLang="en-US" sz="1100" kern="100" dirty="0">
                          <a:effectLst/>
                          <a:latin typeface="微軟正黑體" panose="020B0604030504040204" pitchFamily="34" charset="-120"/>
                          <a:ea typeface="微軟正黑體" panose="020B0604030504040204" pitchFamily="34" charset="-120"/>
                          <a:cs typeface="新細明體"/>
                        </a:rPr>
                        <a:t>定向調控</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rgbClr val="FFFF00"/>
                    </a:solidFill>
                  </a:tcPr>
                </a:tc>
                <a:tc>
                  <a:txBody>
                    <a:bodyPr/>
                    <a:lstStyle/>
                    <a:p>
                      <a:pPr>
                        <a:spcAft>
                          <a:spcPts val="0"/>
                        </a:spcAft>
                      </a:pPr>
                      <a:r>
                        <a:rPr lang="zh-TW" altLang="en-US" sz="1100" kern="100" dirty="0">
                          <a:effectLst/>
                          <a:latin typeface="微軟正黑體" panose="020B0604030504040204" pitchFamily="34" charset="-120"/>
                          <a:ea typeface="微軟正黑體" panose="020B0604030504040204" pitchFamily="34" charset="-120"/>
                        </a:rPr>
                        <a:t>今年</a:t>
                      </a:r>
                      <a:r>
                        <a:rPr lang="en-US" altLang="zh-TW" sz="1100" kern="100" dirty="0">
                          <a:effectLst/>
                          <a:latin typeface="微軟正黑體" panose="020B0604030504040204" pitchFamily="34" charset="-120"/>
                          <a:ea typeface="微軟正黑體" panose="020B0604030504040204" pitchFamily="34" charset="-120"/>
                        </a:rPr>
                        <a:t>1</a:t>
                      </a:r>
                      <a:r>
                        <a:rPr lang="zh-TW" altLang="en-US" sz="1100" kern="100" dirty="0">
                          <a:effectLst/>
                          <a:latin typeface="微軟正黑體" panose="020B0604030504040204" pitchFamily="34" charset="-120"/>
                          <a:ea typeface="微軟正黑體" panose="020B0604030504040204" pitchFamily="34" charset="-120"/>
                        </a:rPr>
                        <a:t>月</a:t>
                      </a:r>
                      <a:r>
                        <a:rPr lang="en-US" altLang="zh-TW" sz="1100" kern="100" dirty="0">
                          <a:effectLst/>
                          <a:latin typeface="微軟正黑體" panose="020B0604030504040204" pitchFamily="34" charset="-120"/>
                          <a:ea typeface="微軟正黑體" panose="020B0604030504040204" pitchFamily="34" charset="-120"/>
                        </a:rPr>
                        <a:t>、4</a:t>
                      </a:r>
                      <a:r>
                        <a:rPr lang="zh-TW" altLang="en-US" sz="1100" kern="100" dirty="0">
                          <a:effectLst/>
                          <a:latin typeface="微軟正黑體" panose="020B0604030504040204" pitchFamily="34" charset="-120"/>
                          <a:ea typeface="微軟正黑體" panose="020B0604030504040204" pitchFamily="34" charset="-120"/>
                        </a:rPr>
                        <a:t>月、</a:t>
                      </a:r>
                      <a:r>
                        <a:rPr lang="en-US" altLang="zh-TW" sz="1100" kern="100" dirty="0">
                          <a:effectLst/>
                          <a:latin typeface="微軟正黑體" panose="020B0604030504040204" pitchFamily="34" charset="-120"/>
                          <a:ea typeface="微軟正黑體" panose="020B0604030504040204" pitchFamily="34" charset="-120"/>
                        </a:rPr>
                        <a:t>7</a:t>
                      </a:r>
                      <a:r>
                        <a:rPr lang="zh-TW" altLang="en-US" sz="1100" kern="100" dirty="0">
                          <a:effectLst/>
                          <a:latin typeface="微軟正黑體" panose="020B0604030504040204" pitchFamily="34" charset="-120"/>
                          <a:ea typeface="微軟正黑體" panose="020B0604030504040204" pitchFamily="34" charset="-120"/>
                        </a:rPr>
                        <a:t>月及</a:t>
                      </a:r>
                      <a:r>
                        <a:rPr lang="en-US" altLang="zh-TW" sz="1100" kern="100" dirty="0">
                          <a:effectLst/>
                          <a:latin typeface="微軟正黑體" panose="020B0604030504040204" pitchFamily="34" charset="-120"/>
                          <a:ea typeface="微軟正黑體" panose="020B0604030504040204" pitchFamily="34" charset="-120"/>
                        </a:rPr>
                        <a:t>10</a:t>
                      </a:r>
                      <a:r>
                        <a:rPr lang="zh-TW" altLang="en-US" sz="1100" kern="100" dirty="0">
                          <a:effectLst/>
                          <a:latin typeface="微軟正黑體" panose="020B0604030504040204" pitchFamily="34" charset="-120"/>
                          <a:ea typeface="微軟正黑體" panose="020B0604030504040204" pitchFamily="34" charset="-120"/>
                        </a:rPr>
                        <a:t>月，共四次降準</a:t>
                      </a:r>
                      <a:r>
                        <a:rPr lang="zh-TW" altLang="zh-TW" sz="1100" kern="100" dirty="0">
                          <a:effectLst/>
                          <a:latin typeface="微軟正黑體" panose="020B0604030504040204" pitchFamily="34" charset="-120"/>
                          <a:ea typeface="微軟正黑體" panose="020B0604030504040204" pitchFamily="34" charset="-120"/>
                        </a:rPr>
                        <a:t>。</a:t>
                      </a:r>
                      <a:endParaRPr lang="zh-TW" alt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rgbClr val="FFFF00"/>
                    </a:solidFill>
                  </a:tcPr>
                </a:tc>
                <a:extLst>
                  <a:ext uri="{0D108BD9-81ED-4DB2-BD59-A6C34878D82A}">
                    <a16:rowId xmlns:a16="http://schemas.microsoft.com/office/drawing/2014/main" val="10001"/>
                  </a:ext>
                </a:extLst>
              </a:tr>
              <a:tr h="543157">
                <a:tc rowSpan="5">
                  <a:txBody>
                    <a:bodyPr/>
                    <a:lstStyle/>
                    <a:p>
                      <a:pPr algn="ct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rPr>
                        <a:t>積極財政政策</a:t>
                      </a:r>
                      <a:endParaRPr lang="zh-TW" sz="1200" b="1" kern="100" dirty="0">
                        <a:solidFill>
                          <a:schemeClr val="tx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accent6">
                        <a:lumMod val="20000"/>
                        <a:lumOff val="80000"/>
                      </a:schemeClr>
                    </a:solidFill>
                  </a:tcP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減稅</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accent6">
                        <a:lumMod val="20000"/>
                        <a:lumOff val="80000"/>
                      </a:schemeClr>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今年減稅目標</a:t>
                      </a:r>
                      <a:r>
                        <a:rPr lang="en-US" sz="1100" kern="100" dirty="0">
                          <a:effectLst/>
                          <a:latin typeface="微軟正黑體" panose="020B0604030504040204" pitchFamily="34" charset="-120"/>
                          <a:ea typeface="微軟正黑體" panose="020B0604030504040204" pitchFamily="34" charset="-120"/>
                        </a:rPr>
                        <a:t>1.3</a:t>
                      </a:r>
                      <a:r>
                        <a:rPr lang="zh-TW" sz="1100" kern="100" dirty="0">
                          <a:effectLst/>
                          <a:latin typeface="微軟正黑體" panose="020B0604030504040204" pitchFamily="34" charset="-120"/>
                          <a:ea typeface="微軟正黑體" panose="020B0604030504040204" pitchFamily="34" charset="-120"/>
                        </a:rPr>
                        <a:t>兆，提高</a:t>
                      </a:r>
                      <a:r>
                        <a:rPr lang="zh-TW" altLang="en-US" sz="1100" kern="100" dirty="0">
                          <a:effectLst/>
                          <a:latin typeface="微軟正黑體" panose="020B0604030504040204" pitchFamily="34" charset="-120"/>
                          <a:ea typeface="微軟正黑體" panose="020B0604030504040204" pitchFamily="34" charset="-120"/>
                        </a:rPr>
                        <a:t>研究</a:t>
                      </a:r>
                      <a:r>
                        <a:rPr lang="zh-TW" sz="1100" kern="100" dirty="0">
                          <a:effectLst/>
                          <a:latin typeface="微軟正黑體" panose="020B0604030504040204" pitchFamily="34" charset="-120"/>
                          <a:ea typeface="微軟正黑體" panose="020B0604030504040204" pitchFamily="34" charset="-120"/>
                        </a:rPr>
                        <a:t>開發費用稅前加計扣除比例通知</a:t>
                      </a:r>
                      <a:r>
                        <a:rPr lang="en-US" altLang="zh-TW" sz="1100" kern="100" dirty="0">
                          <a:effectLst/>
                          <a:latin typeface="微軟正黑體" panose="020B0604030504040204" pitchFamily="34" charset="-120"/>
                          <a:ea typeface="微軟正黑體" panose="020B0604030504040204" pitchFamily="34" charset="-120"/>
                        </a:rPr>
                        <a:t>、</a:t>
                      </a:r>
                      <a:r>
                        <a:rPr lang="zh-TW" sz="1100" kern="100" dirty="0">
                          <a:effectLst/>
                          <a:latin typeface="微軟正黑體" panose="020B0604030504040204" pitchFamily="34" charset="-120"/>
                          <a:ea typeface="微軟正黑體" panose="020B0604030504040204" pitchFamily="34" charset="-120"/>
                        </a:rPr>
                        <a:t>調升個稅起徵點</a:t>
                      </a:r>
                      <a:r>
                        <a:rPr lang="en-US" altLang="zh-TW" sz="1100" kern="100" dirty="0">
                          <a:effectLst/>
                          <a:latin typeface="微軟正黑體" panose="020B0604030504040204" pitchFamily="34" charset="-120"/>
                          <a:ea typeface="微軟正黑體" panose="020B0604030504040204" pitchFamily="34" charset="-120"/>
                        </a:rPr>
                        <a:t>、</a:t>
                      </a:r>
                      <a:r>
                        <a:rPr lang="zh-TW" sz="1100" kern="100" dirty="0">
                          <a:effectLst/>
                          <a:latin typeface="微軟正黑體" panose="020B0604030504040204" pitchFamily="34" charset="-120"/>
                          <a:ea typeface="微軟正黑體" panose="020B0604030504040204" pitchFamily="34" charset="-120"/>
                        </a:rPr>
                        <a:t>提高部分貨物出口退稅率</a:t>
                      </a:r>
                      <a:r>
                        <a:rPr lang="zh-TW" altLang="en-US" sz="1100" kern="100" dirty="0">
                          <a:effectLst/>
                          <a:latin typeface="微軟正黑體" panose="020B0604030504040204" pitchFamily="34" charset="-120"/>
                          <a:ea typeface="微軟正黑體" panose="020B0604030504040204" pitchFamily="34" charset="-120"/>
                        </a:rPr>
                        <a:t>及</a:t>
                      </a:r>
                      <a:r>
                        <a:rPr lang="zh-TW" sz="1100" kern="100" dirty="0">
                          <a:effectLst/>
                          <a:latin typeface="微軟正黑體" panose="020B0604030504040204" pitchFamily="34" charset="-120"/>
                          <a:ea typeface="微軟正黑體" panose="020B0604030504040204" pitchFamily="34" charset="-120"/>
                        </a:rPr>
                        <a:t>依去產能和調結構政策停產停業</a:t>
                      </a:r>
                      <a:r>
                        <a:rPr lang="zh-TW" altLang="en-US" sz="1100" kern="100" dirty="0">
                          <a:effectLst/>
                          <a:latin typeface="微軟正黑體" panose="020B0604030504040204" pitchFamily="34" charset="-120"/>
                          <a:ea typeface="微軟正黑體" panose="020B0604030504040204" pitchFamily="34" charset="-120"/>
                        </a:rPr>
                        <a:t>者享</a:t>
                      </a:r>
                      <a:r>
                        <a:rPr lang="zh-TW" sz="1100" kern="100" dirty="0">
                          <a:effectLst/>
                          <a:latin typeface="微軟正黑體" panose="020B0604030504040204" pitchFamily="34" charset="-120"/>
                          <a:ea typeface="微軟正黑體" panose="020B0604030504040204" pitchFamily="34" charset="-120"/>
                        </a:rPr>
                        <a:t>兩年免稅政策。</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accent6">
                        <a:lumMod val="20000"/>
                        <a:lumOff val="80000"/>
                      </a:schemeClr>
                    </a:solidFill>
                  </a:tcPr>
                </a:tc>
                <a:extLst>
                  <a:ext uri="{0D108BD9-81ED-4DB2-BD59-A6C34878D82A}">
                    <a16:rowId xmlns:a16="http://schemas.microsoft.com/office/drawing/2014/main" val="10002"/>
                  </a:ext>
                </a:extLst>
              </a:tr>
              <a:tr h="187141">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降費</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穩定社保徵收</a:t>
                      </a:r>
                      <a:r>
                        <a:rPr lang="zh-TW" alt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3"/>
                  </a:ext>
                </a:extLst>
              </a:tr>
              <a:tr h="187141">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支持小微企業</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以補貼方式引導加大對小微企業的資金支持</a:t>
                      </a:r>
                      <a:r>
                        <a:rPr lang="zh-TW" alt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4"/>
                  </a:ext>
                </a:extLst>
              </a:tr>
              <a:tr h="187141">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促進居民消費</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altLang="en-US" sz="1100" kern="100" dirty="0">
                          <a:effectLst/>
                          <a:latin typeface="微軟正黑體" panose="020B0604030504040204" pitchFamily="34" charset="-120"/>
                          <a:ea typeface="微軟正黑體" panose="020B0604030504040204" pitchFamily="34" charset="-120"/>
                        </a:rPr>
                        <a:t>印發</a:t>
                      </a:r>
                      <a:r>
                        <a:rPr lang="zh-TW" sz="1100" kern="100" dirty="0">
                          <a:effectLst/>
                          <a:latin typeface="微軟正黑體" panose="020B0604030504040204" pitchFamily="34" charset="-120"/>
                          <a:ea typeface="微軟正黑體" panose="020B0604030504040204" pitchFamily="34" charset="-120"/>
                        </a:rPr>
                        <a:t>完善促進消費體制機制實施方案</a:t>
                      </a:r>
                      <a:r>
                        <a:rPr lang="zh-TW" alt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5"/>
                  </a:ext>
                </a:extLst>
              </a:tr>
              <a:tr h="187141">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基建投資</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基建補短板</a:t>
                      </a:r>
                      <a:r>
                        <a:rPr lang="en-US" sz="1100" kern="100" dirty="0">
                          <a:effectLst/>
                          <a:latin typeface="微軟正黑體" panose="020B0604030504040204" pitchFamily="34" charset="-120"/>
                          <a:ea typeface="微軟正黑體" panose="020B0604030504040204" pitchFamily="34" charset="-120"/>
                        </a:rPr>
                        <a:t> PPP</a:t>
                      </a:r>
                      <a:r>
                        <a:rPr lang="zh-TW" sz="1100" kern="100" dirty="0">
                          <a:effectLst/>
                          <a:latin typeface="微軟正黑體" panose="020B0604030504040204" pitchFamily="34" charset="-120"/>
                          <a:ea typeface="微軟正黑體" panose="020B0604030504040204" pitchFamily="34" charset="-120"/>
                        </a:rPr>
                        <a:t>將在七大領域發力</a:t>
                      </a:r>
                      <a:r>
                        <a:rPr lang="zh-TW" alt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6"/>
                  </a:ext>
                </a:extLst>
              </a:tr>
              <a:tr h="187141">
                <a:tc rowSpan="4">
                  <a:txBody>
                    <a:bodyPr/>
                    <a:lstStyle/>
                    <a:p>
                      <a:pPr algn="ct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rPr>
                        <a:t>推動股市健康發展</a:t>
                      </a:r>
                      <a:endParaRPr lang="zh-TW" sz="1200" b="1" kern="100" dirty="0">
                        <a:solidFill>
                          <a:schemeClr val="tx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bg1">
                        <a:lumMod val="85000"/>
                      </a:schemeClr>
                    </a:solidFill>
                  </a:tcP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降低股權質押業務風險</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允許保險資金設立專項產品參與</a:t>
                      </a:r>
                      <a:r>
                        <a:rPr lang="zh-TW" alt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7"/>
                  </a:ext>
                </a:extLst>
              </a:tr>
              <a:tr h="415356">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併購重組</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證監會推小額快速併購重組新規、配套融資可補流還貸及</a:t>
                      </a:r>
                      <a:r>
                        <a:rPr lang="en-US" sz="1100" kern="100" dirty="0">
                          <a:effectLst/>
                          <a:latin typeface="微軟正黑體" panose="020B0604030504040204" pitchFamily="34" charset="-120"/>
                          <a:ea typeface="微軟正黑體" panose="020B0604030504040204" pitchFamily="34" charset="-120"/>
                        </a:rPr>
                        <a:t>IPO</a:t>
                      </a:r>
                      <a:r>
                        <a:rPr lang="zh-TW" sz="1100" kern="100" dirty="0">
                          <a:effectLst/>
                          <a:latin typeface="微軟正黑體" panose="020B0604030504040204" pitchFamily="34" charset="-120"/>
                          <a:ea typeface="微軟正黑體" panose="020B0604030504040204" pitchFamily="34" charset="-120"/>
                        </a:rPr>
                        <a:t>被否企業重組上市間隔期縮至六個月</a:t>
                      </a:r>
                      <a:r>
                        <a:rPr lang="zh-TW" alt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8"/>
                  </a:ext>
                </a:extLst>
              </a:tr>
              <a:tr h="798761">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引入資金，活絡交易</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公募理財可投資各類公募基金間接入市、減少對交易環節的不必要干預讓市場對監管有明確預期、對符合條件的私募基金和資產管理計劃特別提供產品備案及重大事項變更的綠色通道服務及險資不再限制財務性股權投資和重大股權投資的行業範圍。</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09"/>
                  </a:ext>
                </a:extLst>
              </a:tr>
              <a:tr h="415356">
                <a:tc vMerge="1">
                  <a:txBody>
                    <a:bodyPr/>
                    <a:lstStyle/>
                    <a:p>
                      <a:endParaRPr lang="zh-TW" sz="8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鼓勵回購</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完善允許股份回購情形、簡化決策程序、建立持有期</a:t>
                      </a:r>
                      <a:r>
                        <a:rPr lang="en-US" sz="1100" kern="100" dirty="0">
                          <a:effectLst/>
                          <a:latin typeface="微軟正黑體" panose="020B0604030504040204" pitchFamily="34" charset="-120"/>
                          <a:ea typeface="微軟正黑體" panose="020B0604030504040204" pitchFamily="34" charset="-120"/>
                        </a:rPr>
                        <a:t>3</a:t>
                      </a:r>
                      <a:r>
                        <a:rPr lang="zh-TW" sz="1100" kern="100" dirty="0">
                          <a:effectLst/>
                          <a:latin typeface="微軟正黑體" panose="020B0604030504040204" pitchFamily="34" charset="-120"/>
                          <a:ea typeface="微軟正黑體" panose="020B0604030504040204" pitchFamily="34" charset="-120"/>
                        </a:rPr>
                        <a:t>年內庫存股制度及刪除收購資金從稅後利潤中支出的規定。</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10"/>
                  </a:ext>
                </a:extLst>
              </a:tr>
              <a:tr h="670958">
                <a:tc>
                  <a:txBody>
                    <a:bodyPr/>
                    <a:lstStyle/>
                    <a:p>
                      <a:pPr algn="ct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rPr>
                        <a:t>支持民營企業發展</a:t>
                      </a:r>
                      <a:endParaRPr lang="zh-TW" sz="1200" b="1" kern="100" dirty="0">
                        <a:solidFill>
                          <a:schemeClr val="tx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bg1">
                        <a:lumMod val="85000"/>
                      </a:schemeClr>
                    </a:solidFill>
                  </a:tcPr>
                </a:tc>
                <a:tc>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支持民營企業融資</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設立民營企業債券融資支持工具、再增加再貸款和再貼現額度</a:t>
                      </a:r>
                      <a:r>
                        <a:rPr lang="en-US" sz="1100" kern="100" dirty="0">
                          <a:effectLst/>
                          <a:latin typeface="微軟正黑體" panose="020B0604030504040204" pitchFamily="34" charset="-120"/>
                          <a:ea typeface="微軟正黑體" panose="020B0604030504040204" pitchFamily="34" charset="-120"/>
                        </a:rPr>
                        <a:t>1500</a:t>
                      </a:r>
                      <a:r>
                        <a:rPr lang="zh-TW" sz="1100" kern="100" dirty="0">
                          <a:effectLst/>
                          <a:latin typeface="微軟正黑體" panose="020B0604030504040204" pitchFamily="34" charset="-120"/>
                          <a:ea typeface="微軟正黑體" panose="020B0604030504040204" pitchFamily="34" charset="-120"/>
                        </a:rPr>
                        <a:t>億元、加大對銀行貸款督查力道、加強互聯網信用體系建設、證監會支持符條件機構發專項公司債、支持商業銀行發行小微專項金融債募集資金用於小微企業貸款。</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11"/>
                  </a:ext>
                </a:extLst>
              </a:tr>
              <a:tr h="670958">
                <a:tc>
                  <a:txBody>
                    <a:bodyPr/>
                    <a:lstStyle/>
                    <a:p>
                      <a:pPr algn="ct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rPr>
                        <a:t>改革開放</a:t>
                      </a:r>
                      <a:endParaRPr lang="zh-TW" sz="1200" b="1" kern="100" dirty="0">
                        <a:solidFill>
                          <a:schemeClr val="tx1"/>
                        </a:solidFill>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solidFill>
                      <a:schemeClr val="bg1">
                        <a:lumMod val="85000"/>
                      </a:schemeClr>
                    </a:solidFill>
                  </a:tcPr>
                </a:tc>
                <a:tc>
                  <a:txBody>
                    <a:bodyPr/>
                    <a:lstStyle/>
                    <a:p>
                      <a:pPr algn="ctr"/>
                      <a:r>
                        <a:rPr lang="zh-TW" altLang="en-US" sz="1100" kern="100" dirty="0">
                          <a:effectLst/>
                          <a:latin typeface="微軟正黑體" panose="020B0604030504040204" pitchFamily="34" charset="-120"/>
                          <a:ea typeface="微軟正黑體" panose="020B0604030504040204" pitchFamily="34" charset="-120"/>
                        </a:rPr>
                        <a:t>改進和優化改革推進的方式</a:t>
                      </a:r>
                      <a:endParaRPr lang="zh-TW" sz="1100" kern="100" dirty="0">
                        <a:effectLst/>
                        <a:latin typeface="微軟正黑體" panose="020B0604030504040204" pitchFamily="34" charset="-120"/>
                        <a:ea typeface="微軟正黑體" panose="020B0604030504040204" pitchFamily="34" charset="-120"/>
                      </a:endParaRPr>
                    </a:p>
                  </a:txBody>
                  <a:tcPr marL="23532" marR="23532" marT="15688" marB="15688" anchor="ct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習近平：改革開放不停步</a:t>
                      </a:r>
                      <a:r>
                        <a:rPr lang="zh-TW" altLang="en-US" sz="1100" kern="100" dirty="0">
                          <a:effectLst/>
                          <a:latin typeface="微軟正黑體" panose="020B0604030504040204" pitchFamily="34" charset="-120"/>
                          <a:ea typeface="微軟正黑體" panose="020B0604030504040204" pitchFamily="34" charset="-120"/>
                        </a:rPr>
                        <a:t>，強調深圳與珠海等經濟特區的成功經驗要堅持並不斷完善</a:t>
                      </a:r>
                      <a:r>
                        <a:rPr lang="zh-TW" sz="1100" kern="100" dirty="0">
                          <a:effectLst/>
                          <a:latin typeface="微軟正黑體" panose="020B0604030504040204" pitchFamily="34" charset="-120"/>
                          <a:ea typeface="微軟正黑體" panose="020B0604030504040204" pitchFamily="34" charset="-120"/>
                        </a:rPr>
                        <a:t>、劉鶴：大力支持和帶動非公有製經濟發展、國務院批复同意並印發海南自貿區總體方案、農村土地承包法修正案草案二審、下大力氣破除民間資本進入重點領域的隱性障礙。</a:t>
                      </a:r>
                      <a:endParaRPr lang="zh-TW" sz="1100" kern="100" dirty="0">
                        <a:effectLst/>
                        <a:latin typeface="微軟正黑體" panose="020B0604030504040204" pitchFamily="34" charset="-120"/>
                        <a:ea typeface="微軟正黑體" panose="020B0604030504040204" pitchFamily="34" charset="-120"/>
                        <a:cs typeface="新細明體"/>
                      </a:endParaRPr>
                    </a:p>
                  </a:txBody>
                  <a:tcPr marL="23532" marR="23532" marT="15688" marB="15688" anchor="ctr"/>
                </a:tc>
                <a:extLst>
                  <a:ext uri="{0D108BD9-81ED-4DB2-BD59-A6C34878D82A}">
                    <a16:rowId xmlns:a16="http://schemas.microsoft.com/office/drawing/2014/main" val="10012"/>
                  </a:ext>
                </a:extLst>
              </a:tr>
            </a:tbl>
          </a:graphicData>
        </a:graphic>
      </p:graphicFrame>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32</a:t>
            </a:fld>
            <a:endParaRPr lang="zh-TW" altLang="en-US" sz="1000" dirty="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zh-TW" altLang="en-US" dirty="0"/>
              <a:t>因應貿易戰大陸穩定經濟之政策持續出籠</a:t>
            </a:r>
          </a:p>
          <a:p>
            <a:endParaRPr lang="zh-TW" altLang="en-US" dirty="0"/>
          </a:p>
        </p:txBody>
      </p:sp>
      <p:sp>
        <p:nvSpPr>
          <p:cNvPr id="5" name="文字版面配置區 4"/>
          <p:cNvSpPr>
            <a:spLocks noGrp="1"/>
          </p:cNvSpPr>
          <p:nvPr>
            <p:ph type="body" sz="quarter" idx="14"/>
          </p:nvPr>
        </p:nvSpPr>
        <p:spPr/>
        <p:txBody>
          <a:bodyPr/>
          <a:lstStyle/>
          <a:p>
            <a:r>
              <a:rPr lang="zh-TW" altLang="en-US" dirty="0">
                <a:solidFill>
                  <a:srgbClr val="B82837"/>
                </a:solidFill>
                <a:latin typeface="Arial" pitchFamily="34" charset="0"/>
                <a:ea typeface="微軟正黑體" panose="020B0604030504040204" pitchFamily="34" charset="-120"/>
                <a:cs typeface="Arial" pitchFamily="34" charset="0"/>
              </a:rPr>
              <a:t>貨幣寬鬆、穩槓桿、減稅降費、健全股市、支持民企</a:t>
            </a:r>
            <a:r>
              <a:rPr lang="en-US" altLang="zh-TW" dirty="0">
                <a:solidFill>
                  <a:srgbClr val="B82837"/>
                </a:solidFill>
                <a:latin typeface="Arial" pitchFamily="34" charset="0"/>
                <a:ea typeface="微軟正黑體" panose="020B0604030504040204" pitchFamily="34" charset="-120"/>
                <a:cs typeface="Arial" pitchFamily="34" charset="0"/>
              </a:rPr>
              <a:t>…</a:t>
            </a:r>
            <a:endParaRPr lang="zh-TW" altLang="en-US" dirty="0"/>
          </a:p>
        </p:txBody>
      </p:sp>
      <p:sp>
        <p:nvSpPr>
          <p:cNvPr id="7" name="文字方塊 6"/>
          <p:cNvSpPr txBox="1"/>
          <p:nvPr/>
        </p:nvSpPr>
        <p:spPr>
          <a:xfrm>
            <a:off x="107504" y="6604084"/>
            <a:ext cx="2664296" cy="253916"/>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050" dirty="0">
                <a:solidFill>
                  <a:prstClr val="black"/>
                </a:solidFill>
                <a:latin typeface="微軟正黑體" panose="020B0604030504040204" pitchFamily="34" charset="-120"/>
                <a:ea typeface="微軟正黑體" panose="020B0604030504040204" pitchFamily="34" charset="-120"/>
              </a:rPr>
              <a:t>資料來源：興業證券</a:t>
            </a:r>
            <a:r>
              <a:rPr kumimoji="1" lang="en-US" altLang="zh-TW" sz="1050" dirty="0">
                <a:solidFill>
                  <a:prstClr val="black"/>
                </a:solidFill>
                <a:latin typeface="微軟正黑體" panose="020B0604030504040204" pitchFamily="34" charset="-120"/>
                <a:ea typeface="微軟正黑體" panose="020B0604030504040204" pitchFamily="34" charset="-120"/>
              </a:rPr>
              <a:t>,</a:t>
            </a:r>
            <a:r>
              <a:rPr kumimoji="1" lang="zh-TW" altLang="en-US" sz="1050" dirty="0">
                <a:solidFill>
                  <a:prstClr val="black"/>
                </a:solidFill>
                <a:latin typeface="微軟正黑體" panose="020B0604030504040204" pitchFamily="34" charset="-120"/>
                <a:ea typeface="微軟正黑體" panose="020B0604030504040204" pitchFamily="34" charset="-120"/>
              </a:rPr>
              <a:t> 復華投信整理</a:t>
            </a:r>
          </a:p>
        </p:txBody>
      </p:sp>
    </p:spTree>
    <p:extLst>
      <p:ext uri="{BB962C8B-B14F-4D97-AF65-F5344CB8AC3E}">
        <p14:creationId xmlns:p14="http://schemas.microsoft.com/office/powerpoint/2010/main" val="3819573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33</a:t>
            </a:fld>
            <a:endParaRPr lang="zh-TW" altLang="en-US" sz="1000" dirty="0">
              <a:solidFill>
                <a:srgbClr val="929292">
                  <a:tint val="75000"/>
                </a:srgbClr>
              </a:solidFill>
              <a:latin typeface="+mn-lt"/>
              <a:ea typeface="微軟正黑體" panose="020B0604030504040204" pitchFamily="34" charset="-120"/>
            </a:endParaRPr>
          </a:p>
        </p:txBody>
      </p:sp>
      <p:sp>
        <p:nvSpPr>
          <p:cNvPr id="9" name="文字版面配置區 8"/>
          <p:cNvSpPr>
            <a:spLocks noGrp="1"/>
          </p:cNvSpPr>
          <p:nvPr>
            <p:ph type="body" sz="quarter" idx="13"/>
          </p:nvPr>
        </p:nvSpPr>
        <p:spPr/>
        <p:txBody>
          <a:bodyPr/>
          <a:lstStyle/>
          <a:p>
            <a:r>
              <a:rPr lang="zh-TW" altLang="en-US" dirty="0"/>
              <a:t>整體新興國家經濟增速仍屬穩定</a:t>
            </a:r>
          </a:p>
          <a:p>
            <a:endParaRPr lang="zh-TW" altLang="en-US" dirty="0"/>
          </a:p>
        </p:txBody>
      </p:sp>
      <p:sp>
        <p:nvSpPr>
          <p:cNvPr id="17" name="文字版面配置區 16"/>
          <p:cNvSpPr>
            <a:spLocks noGrp="1"/>
          </p:cNvSpPr>
          <p:nvPr>
            <p:ph type="body" sz="quarter" idx="14"/>
          </p:nvPr>
        </p:nvSpPr>
        <p:spPr/>
        <p:txBody>
          <a:bodyPr/>
          <a:lstStyle/>
          <a:p>
            <a:pPr>
              <a:spcBef>
                <a:spcPts val="0"/>
              </a:spcBef>
            </a:pPr>
            <a:r>
              <a:rPr lang="zh-TW" altLang="en-US" dirty="0">
                <a:solidFill>
                  <a:srgbClr val="B82837"/>
                </a:solidFill>
                <a:latin typeface="Arial" pitchFamily="34" charset="0"/>
                <a:ea typeface="微軟正黑體" panose="020B0604030504040204" pitchFamily="34" charset="-120"/>
                <a:cs typeface="Arial" pitchFamily="34" charset="0"/>
              </a:rPr>
              <a:t>受全球貿易影響大，原物料及油價、美元、中國為關鍵</a:t>
            </a:r>
            <a:endParaRPr lang="en-US" altLang="zh-TW" dirty="0">
              <a:solidFill>
                <a:srgbClr val="B82837"/>
              </a:solidFill>
              <a:latin typeface="Arial" pitchFamily="34" charset="0"/>
              <a:ea typeface="微軟正黑體" panose="020B0604030504040204" pitchFamily="34" charset="-120"/>
              <a:cs typeface="Arial" pitchFamily="34" charset="0"/>
            </a:endParaRPr>
          </a:p>
          <a:p>
            <a:endParaRPr lang="zh-TW" altLang="en-US" dirty="0"/>
          </a:p>
        </p:txBody>
      </p:sp>
      <p:sp>
        <p:nvSpPr>
          <p:cNvPr id="4" name="Text Box 3"/>
          <p:cNvSpPr txBox="1">
            <a:spLocks noChangeArrowheads="1"/>
          </p:cNvSpPr>
          <p:nvPr/>
        </p:nvSpPr>
        <p:spPr bwMode="auto">
          <a:xfrm>
            <a:off x="-7515" y="6602392"/>
            <a:ext cx="2635299" cy="253916"/>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zh-TW" altLang="en-US" sz="1050" dirty="0">
                <a:solidFill>
                  <a:srgbClr val="000000"/>
                </a:solidFill>
                <a:ea typeface="微軟正黑體" pitchFamily="34" charset="-120"/>
                <a:cs typeface="Arial" pitchFamily="34" charset="0"/>
              </a:rPr>
              <a:t>資料來源</a:t>
            </a:r>
            <a:r>
              <a:rPr kumimoji="1" lang="en-US" altLang="zh-TW" sz="1050" dirty="0">
                <a:solidFill>
                  <a:srgbClr val="000000"/>
                </a:solidFill>
                <a:ea typeface="微軟正黑體" pitchFamily="34" charset="-120"/>
                <a:cs typeface="Arial" pitchFamily="34" charset="0"/>
              </a:rPr>
              <a:t>: Bloomberg/2018/11</a:t>
            </a:r>
            <a:endParaRPr kumimoji="1" lang="zh-TW" altLang="en-US" sz="1050" dirty="0">
              <a:solidFill>
                <a:srgbClr val="000000"/>
              </a:solidFill>
              <a:ea typeface="微軟正黑體" pitchFamily="34" charset="-120"/>
              <a:cs typeface="Arial" pitchFamily="34" charset="0"/>
            </a:endParaRPr>
          </a:p>
        </p:txBody>
      </p:sp>
      <p:sp>
        <p:nvSpPr>
          <p:cNvPr id="5" name="Text Box 3"/>
          <p:cNvSpPr txBox="1">
            <a:spLocks noChangeArrowheads="1"/>
          </p:cNvSpPr>
          <p:nvPr/>
        </p:nvSpPr>
        <p:spPr bwMode="auto">
          <a:xfrm>
            <a:off x="827584" y="1700808"/>
            <a:ext cx="3131840" cy="338554"/>
          </a:xfrm>
          <a:prstGeom prst="rect">
            <a:avLst/>
          </a:prstGeom>
          <a:noFill/>
          <a:ln w="9525">
            <a:noFill/>
            <a:miter lim="800000"/>
            <a:headEnd/>
            <a:tailEnd/>
          </a:ln>
        </p:spPr>
        <p:txBody>
          <a:bodyPr wrap="square">
            <a:spAutoFit/>
          </a:bodyPr>
          <a:lstStyle/>
          <a:p>
            <a:pPr eaLnBrk="0" fontAlgn="base" hangingPunct="0">
              <a:spcBef>
                <a:spcPct val="20000"/>
              </a:spcBef>
              <a:spcAft>
                <a:spcPct val="0"/>
              </a:spcAft>
              <a:buFont typeface="Arial" pitchFamily="34" charset="0"/>
              <a:buNone/>
            </a:pPr>
            <a:r>
              <a:rPr kumimoji="1" lang="zh-TW" altLang="en-US" sz="1600" b="1" u="sng" dirty="0">
                <a:solidFill>
                  <a:prstClr val="black"/>
                </a:solidFill>
                <a:ea typeface="微軟正黑體" pitchFamily="34" charset="-120"/>
                <a:cs typeface="Arial" pitchFamily="34" charset="0"/>
              </a:rPr>
              <a:t>新興國家工業生產及出口活動</a:t>
            </a:r>
            <a:endParaRPr kumimoji="1" lang="en-US" altLang="zh-TW" sz="1600" b="1" u="sng" dirty="0">
              <a:solidFill>
                <a:prstClr val="black"/>
              </a:solidFill>
              <a:ea typeface="微軟正黑體" pitchFamily="34" charset="-120"/>
              <a:cs typeface="Arial" pitchFamily="34" charset="0"/>
            </a:endParaRPr>
          </a:p>
        </p:txBody>
      </p:sp>
      <p:sp>
        <p:nvSpPr>
          <p:cNvPr id="6" name="Text Box 3"/>
          <p:cNvSpPr txBox="1">
            <a:spLocks noChangeArrowheads="1"/>
          </p:cNvSpPr>
          <p:nvPr/>
        </p:nvSpPr>
        <p:spPr bwMode="auto">
          <a:xfrm>
            <a:off x="144016" y="2015262"/>
            <a:ext cx="2736304"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指數年增率</a:t>
            </a:r>
            <a:r>
              <a:rPr kumimoji="1" lang="en-US" altLang="zh-TW" sz="1100" b="1" dirty="0">
                <a:solidFill>
                  <a:prstClr val="black"/>
                </a:solidFill>
                <a:ea typeface="微軟正黑體" pitchFamily="34" charset="-120"/>
                <a:cs typeface="Arial" pitchFamily="34" charset="0"/>
              </a:rPr>
              <a:t>, %</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96" y="2265082"/>
            <a:ext cx="4140000" cy="411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960" y="2204864"/>
            <a:ext cx="4140000" cy="421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6191672" y="2636912"/>
            <a:ext cx="2160240"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en-US" altLang="zh-TW" sz="1100" b="1" dirty="0">
                <a:solidFill>
                  <a:srgbClr val="C00000"/>
                </a:solidFill>
                <a:ea typeface="微軟正黑體" pitchFamily="34" charset="-120"/>
                <a:cs typeface="Arial" pitchFamily="34" charset="0"/>
              </a:rPr>
              <a:t>MSCI</a:t>
            </a:r>
            <a:r>
              <a:rPr kumimoji="1" lang="zh-TW" altLang="en-US" sz="1100" b="1" dirty="0">
                <a:solidFill>
                  <a:srgbClr val="C00000"/>
                </a:solidFill>
                <a:ea typeface="微軟正黑體" pitchFamily="34" charset="-120"/>
                <a:cs typeface="Arial" pitchFamily="34" charset="0"/>
              </a:rPr>
              <a:t>新興股市</a:t>
            </a:r>
            <a:r>
              <a:rPr kumimoji="1" lang="en-US" altLang="zh-TW" sz="1100" b="1" dirty="0">
                <a:solidFill>
                  <a:srgbClr val="C00000"/>
                </a:solidFill>
                <a:ea typeface="微軟正黑體" pitchFamily="34" charset="-120"/>
                <a:cs typeface="Arial" pitchFamily="34" charset="0"/>
              </a:rPr>
              <a:t>/</a:t>
            </a:r>
            <a:r>
              <a:rPr kumimoji="1" lang="zh-TW" altLang="en-US" sz="1100" b="1" dirty="0">
                <a:solidFill>
                  <a:srgbClr val="C00000"/>
                </a:solidFill>
                <a:ea typeface="微軟正黑體" pitchFamily="34" charset="-120"/>
                <a:cs typeface="Arial" pitchFamily="34" charset="0"/>
              </a:rPr>
              <a:t>已開發股市</a:t>
            </a:r>
            <a:r>
              <a:rPr kumimoji="1" lang="en-US" altLang="zh-TW" sz="1100" b="1" dirty="0">
                <a:solidFill>
                  <a:srgbClr val="C00000"/>
                </a:solidFill>
                <a:ea typeface="微軟正黑體" pitchFamily="34" charset="-120"/>
                <a:cs typeface="Arial" pitchFamily="34" charset="0"/>
              </a:rPr>
              <a:t>(</a:t>
            </a:r>
            <a:r>
              <a:rPr kumimoji="1" lang="zh-TW" altLang="en-US" sz="1100" b="1" dirty="0">
                <a:solidFill>
                  <a:srgbClr val="C00000"/>
                </a:solidFill>
                <a:ea typeface="微軟正黑體" pitchFamily="34" charset="-120"/>
                <a:cs typeface="Arial" pitchFamily="34" charset="0"/>
              </a:rPr>
              <a:t>右</a:t>
            </a:r>
            <a:r>
              <a:rPr kumimoji="1" lang="en-US" altLang="zh-TW" sz="1100" b="1" dirty="0">
                <a:solidFill>
                  <a:srgbClr val="C00000"/>
                </a:solidFill>
                <a:ea typeface="微軟正黑體" pitchFamily="34" charset="-120"/>
                <a:cs typeface="Arial" pitchFamily="34" charset="0"/>
              </a:rPr>
              <a:t>)</a:t>
            </a:r>
          </a:p>
        </p:txBody>
      </p:sp>
      <p:sp>
        <p:nvSpPr>
          <p:cNvPr id="11" name="Text Box 3"/>
          <p:cNvSpPr txBox="1">
            <a:spLocks noChangeArrowheads="1"/>
          </p:cNvSpPr>
          <p:nvPr/>
        </p:nvSpPr>
        <p:spPr bwMode="auto">
          <a:xfrm>
            <a:off x="6767736" y="4653136"/>
            <a:ext cx="1584176"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en-US" altLang="zh-TW" sz="1100" b="1" dirty="0">
                <a:solidFill>
                  <a:srgbClr val="3333FF"/>
                </a:solidFill>
                <a:ea typeface="微軟正黑體" pitchFamily="34" charset="-120"/>
                <a:cs typeface="Arial" pitchFamily="34" charset="0"/>
              </a:rPr>
              <a:t>GDP</a:t>
            </a:r>
            <a:r>
              <a:rPr kumimoji="1" lang="zh-TW" altLang="en-US" sz="1100" b="1" dirty="0">
                <a:solidFill>
                  <a:srgbClr val="3333FF"/>
                </a:solidFill>
                <a:ea typeface="微軟正黑體" pitchFamily="34" charset="-120"/>
                <a:cs typeface="Arial" pitchFamily="34" charset="0"/>
              </a:rPr>
              <a:t>成長率差異</a:t>
            </a:r>
            <a:r>
              <a:rPr kumimoji="1" lang="en-US" altLang="zh-TW" sz="1100" b="1" dirty="0">
                <a:solidFill>
                  <a:srgbClr val="3333FF"/>
                </a:solidFill>
                <a:ea typeface="微軟正黑體" pitchFamily="34" charset="-120"/>
                <a:cs typeface="Arial" pitchFamily="34" charset="0"/>
              </a:rPr>
              <a:t>(</a:t>
            </a:r>
            <a:r>
              <a:rPr kumimoji="1" lang="zh-TW" altLang="en-US" sz="1100" b="1" dirty="0">
                <a:solidFill>
                  <a:srgbClr val="3333FF"/>
                </a:solidFill>
                <a:ea typeface="微軟正黑體" pitchFamily="34" charset="-120"/>
                <a:cs typeface="Arial" pitchFamily="34" charset="0"/>
              </a:rPr>
              <a:t>左</a:t>
            </a:r>
            <a:r>
              <a:rPr kumimoji="1" lang="en-US" altLang="zh-TW" sz="1100" b="1" dirty="0">
                <a:solidFill>
                  <a:srgbClr val="3333FF"/>
                </a:solidFill>
                <a:ea typeface="微軟正黑體" pitchFamily="34" charset="-120"/>
                <a:cs typeface="Arial" pitchFamily="34" charset="0"/>
              </a:rPr>
              <a:t>)</a:t>
            </a:r>
          </a:p>
        </p:txBody>
      </p:sp>
      <p:sp>
        <p:nvSpPr>
          <p:cNvPr id="12" name="Text Box 3"/>
          <p:cNvSpPr txBox="1">
            <a:spLocks noChangeArrowheads="1"/>
          </p:cNvSpPr>
          <p:nvPr/>
        </p:nvSpPr>
        <p:spPr bwMode="auto">
          <a:xfrm>
            <a:off x="4607496" y="2015262"/>
            <a:ext cx="2736304"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新興國家</a:t>
            </a:r>
            <a:r>
              <a:rPr kumimoji="1" lang="en-US" altLang="zh-TW" sz="1100" b="1" dirty="0">
                <a:solidFill>
                  <a:prstClr val="black"/>
                </a:solidFill>
                <a:ea typeface="微軟正黑體" pitchFamily="34" charset="-120"/>
                <a:cs typeface="Arial" pitchFamily="34" charset="0"/>
              </a:rPr>
              <a:t>GDP</a:t>
            </a:r>
            <a:r>
              <a:rPr kumimoji="1" lang="zh-TW" altLang="en-US" sz="1100" b="1" dirty="0">
                <a:solidFill>
                  <a:prstClr val="black"/>
                </a:solidFill>
                <a:ea typeface="微軟正黑體" pitchFamily="34" charset="-120"/>
                <a:cs typeface="Arial" pitchFamily="34" charset="0"/>
              </a:rPr>
              <a:t>增速 </a:t>
            </a:r>
            <a:r>
              <a:rPr kumimoji="1" lang="en-US" altLang="zh-TW" sz="1100" b="1" dirty="0">
                <a:solidFill>
                  <a:prstClr val="black"/>
                </a:solidFill>
                <a:ea typeface="微軟正黑體" pitchFamily="34" charset="-120"/>
                <a:cs typeface="Arial" pitchFamily="34" charset="0"/>
              </a:rPr>
              <a:t>– </a:t>
            </a:r>
            <a:r>
              <a:rPr kumimoji="1" lang="zh-TW" altLang="en-US" sz="1100" b="1" dirty="0">
                <a:solidFill>
                  <a:prstClr val="black"/>
                </a:solidFill>
                <a:ea typeface="微軟正黑體" pitchFamily="34" charset="-120"/>
                <a:cs typeface="Arial" pitchFamily="34" charset="0"/>
              </a:rPr>
              <a:t>已開發國家</a:t>
            </a:r>
            <a:endParaRPr kumimoji="1" lang="en-US" altLang="zh-TW" sz="1100" b="1" dirty="0">
              <a:solidFill>
                <a:prstClr val="black"/>
              </a:solidFill>
              <a:ea typeface="微軟正黑體" pitchFamily="34" charset="-120"/>
              <a:cs typeface="Arial" pitchFamily="34" charset="0"/>
            </a:endParaRPr>
          </a:p>
        </p:txBody>
      </p:sp>
      <p:sp>
        <p:nvSpPr>
          <p:cNvPr id="13" name="Text Box 3"/>
          <p:cNvSpPr txBox="1">
            <a:spLocks noChangeArrowheads="1"/>
          </p:cNvSpPr>
          <p:nvPr/>
        </p:nvSpPr>
        <p:spPr bwMode="auto">
          <a:xfrm>
            <a:off x="6821996" y="1988840"/>
            <a:ext cx="1961964"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zh-TW" altLang="en-US" sz="1100" b="1" dirty="0">
                <a:solidFill>
                  <a:prstClr val="black"/>
                </a:solidFill>
                <a:ea typeface="微軟正黑體" pitchFamily="34" charset="-120"/>
                <a:cs typeface="Arial" pitchFamily="34" charset="0"/>
              </a:rPr>
              <a:t>新興</a:t>
            </a:r>
            <a:r>
              <a:rPr kumimoji="1" lang="en-US" altLang="zh-TW" sz="1100" b="1" dirty="0">
                <a:solidFill>
                  <a:prstClr val="black"/>
                </a:solidFill>
                <a:ea typeface="微軟正黑體" pitchFamily="34" charset="-120"/>
                <a:cs typeface="Arial" pitchFamily="34" charset="0"/>
              </a:rPr>
              <a:t>/</a:t>
            </a:r>
            <a:r>
              <a:rPr kumimoji="1" lang="zh-TW" altLang="en-US" sz="1100" b="1" dirty="0">
                <a:solidFill>
                  <a:prstClr val="black"/>
                </a:solidFill>
                <a:ea typeface="微軟正黑體" pitchFamily="34" charset="-120"/>
                <a:cs typeface="Arial" pitchFamily="34" charset="0"/>
              </a:rPr>
              <a:t>已開發股市指數</a:t>
            </a:r>
            <a:endParaRPr kumimoji="1" lang="en-US" altLang="zh-TW" sz="1100" b="1" dirty="0">
              <a:solidFill>
                <a:prstClr val="black"/>
              </a:solidFill>
              <a:ea typeface="微軟正黑體" pitchFamily="34" charset="-120"/>
              <a:cs typeface="Arial" pitchFamily="34" charset="0"/>
            </a:endParaRPr>
          </a:p>
        </p:txBody>
      </p:sp>
      <p:sp>
        <p:nvSpPr>
          <p:cNvPr id="14" name="Text Box 3"/>
          <p:cNvSpPr txBox="1">
            <a:spLocks noChangeArrowheads="1"/>
          </p:cNvSpPr>
          <p:nvPr/>
        </p:nvSpPr>
        <p:spPr bwMode="auto">
          <a:xfrm>
            <a:off x="2123728" y="3212976"/>
            <a:ext cx="1584176" cy="261610"/>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buFont typeface="Arial" pitchFamily="34" charset="0"/>
              <a:buNone/>
            </a:pPr>
            <a:r>
              <a:rPr kumimoji="1" lang="zh-TW" altLang="en-US" sz="1100" b="1" dirty="0">
                <a:solidFill>
                  <a:srgbClr val="C00000"/>
                </a:solidFill>
                <a:ea typeface="微軟正黑體" pitchFamily="34" charset="-120"/>
                <a:cs typeface="Arial" pitchFamily="34" charset="0"/>
              </a:rPr>
              <a:t>新興國家出口</a:t>
            </a:r>
            <a:endParaRPr kumimoji="1" lang="en-US" altLang="zh-TW" sz="1100" b="1" dirty="0">
              <a:solidFill>
                <a:srgbClr val="C00000"/>
              </a:solidFill>
              <a:ea typeface="微軟正黑體" pitchFamily="34" charset="-120"/>
              <a:cs typeface="Arial" pitchFamily="34" charset="0"/>
            </a:endParaRPr>
          </a:p>
        </p:txBody>
      </p:sp>
      <p:sp>
        <p:nvSpPr>
          <p:cNvPr id="15" name="Text Box 3"/>
          <p:cNvSpPr txBox="1">
            <a:spLocks noChangeArrowheads="1"/>
          </p:cNvSpPr>
          <p:nvPr/>
        </p:nvSpPr>
        <p:spPr bwMode="auto">
          <a:xfrm>
            <a:off x="2843808" y="3789040"/>
            <a:ext cx="1296144" cy="261610"/>
          </a:xfrm>
          <a:prstGeom prst="rect">
            <a:avLst/>
          </a:prstGeom>
          <a:noFill/>
          <a:ln w="9525">
            <a:noFill/>
            <a:miter lim="800000"/>
            <a:headEnd/>
            <a:tailEnd/>
          </a:ln>
        </p:spPr>
        <p:txBody>
          <a:bodyPr wrap="square" lIns="0" rIns="0">
            <a:spAutoFit/>
          </a:bodyPr>
          <a:lstStyle/>
          <a:p>
            <a:pPr eaLnBrk="0" fontAlgn="base" hangingPunct="0">
              <a:spcBef>
                <a:spcPct val="50000"/>
              </a:spcBef>
              <a:spcAft>
                <a:spcPct val="0"/>
              </a:spcAft>
              <a:buFont typeface="Arial" pitchFamily="34" charset="0"/>
              <a:buNone/>
            </a:pPr>
            <a:r>
              <a:rPr kumimoji="1" lang="zh-TW" altLang="en-US" sz="1100" b="1" dirty="0">
                <a:solidFill>
                  <a:srgbClr val="00B0F0"/>
                </a:solidFill>
                <a:ea typeface="微軟正黑體" pitchFamily="34" charset="-120"/>
                <a:cs typeface="Arial" pitchFamily="34" charset="0"/>
              </a:rPr>
              <a:t>新興國家工業生產</a:t>
            </a:r>
            <a:endParaRPr kumimoji="1" lang="en-US" altLang="zh-TW" sz="1100" b="1" dirty="0">
              <a:solidFill>
                <a:srgbClr val="00B0F0"/>
              </a:solidFill>
              <a:ea typeface="微軟正黑體" pitchFamily="34" charset="-120"/>
              <a:cs typeface="Arial" pitchFamily="34" charset="0"/>
            </a:endParaRPr>
          </a:p>
        </p:txBody>
      </p:sp>
    </p:spTree>
    <p:extLst>
      <p:ext uri="{BB962C8B-B14F-4D97-AF65-F5344CB8AC3E}">
        <p14:creationId xmlns:p14="http://schemas.microsoft.com/office/powerpoint/2010/main" val="3205319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圖表 19"/>
          <p:cNvGraphicFramePr>
            <a:graphicFrameLocks/>
          </p:cNvGraphicFramePr>
          <p:nvPr>
            <p:extLst>
              <p:ext uri="{D42A27DB-BD31-4B8C-83A1-F6EECF244321}">
                <p14:modId xmlns:p14="http://schemas.microsoft.com/office/powerpoint/2010/main" val="446910237"/>
              </p:ext>
            </p:extLst>
          </p:nvPr>
        </p:nvGraphicFramePr>
        <p:xfrm>
          <a:off x="323528" y="1700808"/>
          <a:ext cx="8702364"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34</a:t>
            </a:fld>
            <a:endParaRPr lang="zh-TW" altLang="en-US" sz="100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zh-TW" altLang="en-US" dirty="0"/>
              <a:t>美元指數強勁程度不若以往</a:t>
            </a:r>
          </a:p>
          <a:p>
            <a:endParaRPr lang="zh-TW" altLang="en-US" dirty="0"/>
          </a:p>
        </p:txBody>
      </p:sp>
      <p:sp>
        <p:nvSpPr>
          <p:cNvPr id="5" name="文字版面配置區 4"/>
          <p:cNvSpPr>
            <a:spLocks noGrp="1"/>
          </p:cNvSpPr>
          <p:nvPr>
            <p:ph type="body" sz="quarter" idx="14"/>
          </p:nvPr>
        </p:nvSpPr>
        <p:spPr/>
        <p:txBody>
          <a:bodyPr/>
          <a:lstStyle/>
          <a:p>
            <a:r>
              <a:rPr lang="zh-TW" altLang="en-US" dirty="0">
                <a:solidFill>
                  <a:srgbClr val="B82837"/>
                </a:solidFill>
                <a:latin typeface="Arial" pitchFamily="34" charset="0"/>
                <a:ea typeface="微軟正黑體" panose="020B0604030504040204" pitchFamily="34" charset="-120"/>
                <a:cs typeface="Arial" pitchFamily="34" charset="0"/>
              </a:rPr>
              <a:t>經濟動能及通膨力度不若以往，使</a:t>
            </a:r>
            <a:r>
              <a:rPr lang="en-US" altLang="zh-TW" dirty="0">
                <a:solidFill>
                  <a:srgbClr val="B82837"/>
                </a:solidFill>
                <a:latin typeface="Arial" pitchFamily="34" charset="0"/>
                <a:ea typeface="微軟正黑體" panose="020B0604030504040204" pitchFamily="34" charset="-120"/>
                <a:cs typeface="Arial" pitchFamily="34" charset="0"/>
              </a:rPr>
              <a:t>FED</a:t>
            </a:r>
            <a:r>
              <a:rPr lang="zh-TW" altLang="en-US" dirty="0">
                <a:solidFill>
                  <a:srgbClr val="B82837"/>
                </a:solidFill>
                <a:latin typeface="Arial" pitchFamily="34" charset="0"/>
                <a:ea typeface="微軟正黑體" panose="020B0604030504040204" pitchFamily="34" charset="-120"/>
                <a:cs typeface="Arial" pitchFamily="34" charset="0"/>
              </a:rPr>
              <a:t>升息空間受限</a:t>
            </a:r>
            <a:endParaRPr lang="zh-TW" altLang="en-US" dirty="0"/>
          </a:p>
        </p:txBody>
      </p:sp>
      <p:cxnSp>
        <p:nvCxnSpPr>
          <p:cNvPr id="7" name="直線單箭頭接點 6"/>
          <p:cNvCxnSpPr/>
          <p:nvPr/>
        </p:nvCxnSpPr>
        <p:spPr>
          <a:xfrm>
            <a:off x="2500843" y="2420888"/>
            <a:ext cx="0" cy="2344657"/>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4932040" y="3645024"/>
            <a:ext cx="0" cy="1203179"/>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8028384" y="4294267"/>
            <a:ext cx="0" cy="679163"/>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583668" y="1992111"/>
            <a:ext cx="1872208" cy="276999"/>
          </a:xfrm>
          <a:prstGeom prst="rect">
            <a:avLst/>
          </a:prstGeom>
          <a:noFill/>
        </p:spPr>
        <p:txBody>
          <a:bodyPr wrap="square" rtlCol="0">
            <a:spAutoFit/>
          </a:bodyPr>
          <a:lstStyle/>
          <a:p>
            <a:pPr algn="ctr" eaLnBrk="0" fontAlgn="base" hangingPunct="0">
              <a:spcBef>
                <a:spcPct val="20000"/>
              </a:spcBef>
              <a:spcAft>
                <a:spcPct val="0"/>
              </a:spcAft>
              <a:buFont typeface="Arial" pitchFamily="34" charset="0"/>
              <a:buNone/>
            </a:pPr>
            <a:r>
              <a:rPr kumimoji="1" lang="zh-TW" altLang="en-US" sz="1200" b="1" dirty="0">
                <a:solidFill>
                  <a:srgbClr val="C00000"/>
                </a:solidFill>
                <a:latin typeface="微軟正黑體" panose="020B0604030504040204" pitchFamily="34" charset="-120"/>
                <a:ea typeface="微軟正黑體" panose="020B0604030504040204" pitchFamily="34" charset="-120"/>
              </a:rPr>
              <a:t>第二次石油危機結束</a:t>
            </a:r>
          </a:p>
        </p:txBody>
      </p:sp>
      <p:sp>
        <p:nvSpPr>
          <p:cNvPr id="11" name="文字方塊 10"/>
          <p:cNvSpPr txBox="1"/>
          <p:nvPr/>
        </p:nvSpPr>
        <p:spPr>
          <a:xfrm>
            <a:off x="2057022" y="2276872"/>
            <a:ext cx="925500" cy="184666"/>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200" b="1">
                <a:solidFill>
                  <a:srgbClr val="C0000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+94%</a:t>
            </a:r>
            <a:endParaRPr lang="zh-TW" altLang="en-US" dirty="0"/>
          </a:p>
        </p:txBody>
      </p:sp>
      <p:sp>
        <p:nvSpPr>
          <p:cNvPr id="12" name="文字方塊 11"/>
          <p:cNvSpPr txBox="1"/>
          <p:nvPr/>
        </p:nvSpPr>
        <p:spPr>
          <a:xfrm>
            <a:off x="4211960" y="3212976"/>
            <a:ext cx="1512168" cy="276999"/>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200" b="1" dirty="0">
                <a:solidFill>
                  <a:srgbClr val="C00000"/>
                </a:solidFill>
                <a:latin typeface="微軟正黑體" panose="020B0604030504040204" pitchFamily="34" charset="-120"/>
                <a:ea typeface="微軟正黑體" panose="020B0604030504040204" pitchFamily="34" charset="-120"/>
              </a:rPr>
              <a:t>美國</a:t>
            </a:r>
            <a:r>
              <a:rPr kumimoji="1" lang="en-US" altLang="zh-TW" sz="1200" b="1" dirty="0">
                <a:solidFill>
                  <a:srgbClr val="C00000"/>
                </a:solidFill>
                <a:latin typeface="微軟正黑體" panose="020B0604030504040204" pitchFamily="34" charset="-120"/>
                <a:ea typeface="微軟正黑體" panose="020B0604030504040204" pitchFamily="34" charset="-120"/>
              </a:rPr>
              <a:t>IT</a:t>
            </a:r>
            <a:r>
              <a:rPr kumimoji="1" lang="zh-TW" altLang="en-US" sz="1200" b="1" dirty="0">
                <a:solidFill>
                  <a:srgbClr val="C00000"/>
                </a:solidFill>
                <a:latin typeface="微軟正黑體" panose="020B0604030504040204" pitchFamily="34" charset="-120"/>
                <a:ea typeface="微軟正黑體" panose="020B0604030504040204" pitchFamily="34" charset="-120"/>
              </a:rPr>
              <a:t>技術大躍進</a:t>
            </a:r>
          </a:p>
        </p:txBody>
      </p:sp>
      <p:sp>
        <p:nvSpPr>
          <p:cNvPr id="13" name="文字方塊 12"/>
          <p:cNvSpPr txBox="1"/>
          <p:nvPr/>
        </p:nvSpPr>
        <p:spPr>
          <a:xfrm>
            <a:off x="4499992" y="3429000"/>
            <a:ext cx="925500" cy="184666"/>
          </a:xfrm>
          <a:prstGeom prst="rect">
            <a:avLst/>
          </a:prstGeom>
          <a:noFill/>
        </p:spPr>
        <p:txBody>
          <a:bodyPr wrap="square" lIns="0" tIns="0" rIns="0" bIns="0" rtlCol="0">
            <a:spAutoFit/>
          </a:bodyPr>
          <a:lstStyle/>
          <a:p>
            <a:pPr algn="ctr" eaLnBrk="0" fontAlgn="base" hangingPunct="0">
              <a:spcBef>
                <a:spcPct val="20000"/>
              </a:spcBef>
              <a:spcAft>
                <a:spcPct val="0"/>
              </a:spcAft>
              <a:buFont typeface="Arial" pitchFamily="34" charset="0"/>
              <a:buNone/>
            </a:pPr>
            <a:r>
              <a:rPr kumimoji="1" lang="en-US" altLang="zh-TW" sz="1200" b="1"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+47%</a:t>
            </a:r>
            <a:endParaRPr kumimoji="1" lang="zh-TW" altLang="en-US" sz="1200" b="1"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endParaRPr>
          </a:p>
        </p:txBody>
      </p:sp>
      <p:sp>
        <p:nvSpPr>
          <p:cNvPr id="14" name="文字方塊 13"/>
          <p:cNvSpPr txBox="1"/>
          <p:nvPr/>
        </p:nvSpPr>
        <p:spPr>
          <a:xfrm>
            <a:off x="7246900" y="3861048"/>
            <a:ext cx="1069516" cy="276999"/>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200" b="1" dirty="0">
                <a:solidFill>
                  <a:srgbClr val="C00000"/>
                </a:solidFill>
                <a:latin typeface="微軟正黑體" panose="020B0604030504040204" pitchFamily="34" charset="-120"/>
                <a:ea typeface="微軟正黑體" panose="020B0604030504040204" pitchFamily="34" charset="-120"/>
              </a:rPr>
              <a:t>美國</a:t>
            </a:r>
            <a:r>
              <a:rPr kumimoji="1" lang="en-US" altLang="zh-TW" sz="1200" b="1" dirty="0">
                <a:solidFill>
                  <a:srgbClr val="C00000"/>
                </a:solidFill>
                <a:latin typeface="微軟正黑體" panose="020B0604030504040204" pitchFamily="34" charset="-120"/>
                <a:ea typeface="微軟正黑體" panose="020B0604030504040204" pitchFamily="34" charset="-120"/>
              </a:rPr>
              <a:t>QE</a:t>
            </a:r>
            <a:r>
              <a:rPr kumimoji="1" lang="zh-TW" altLang="en-US" sz="1200" b="1" dirty="0">
                <a:solidFill>
                  <a:srgbClr val="C00000"/>
                </a:solidFill>
                <a:latin typeface="微軟正黑體" panose="020B0604030504040204" pitchFamily="34" charset="-120"/>
                <a:ea typeface="微軟正黑體" panose="020B0604030504040204" pitchFamily="34" charset="-120"/>
              </a:rPr>
              <a:t>退場</a:t>
            </a:r>
          </a:p>
        </p:txBody>
      </p:sp>
      <p:sp>
        <p:nvSpPr>
          <p:cNvPr id="15" name="文字方塊 14"/>
          <p:cNvSpPr txBox="1"/>
          <p:nvPr/>
        </p:nvSpPr>
        <p:spPr>
          <a:xfrm>
            <a:off x="7380312" y="4078243"/>
            <a:ext cx="925500" cy="184666"/>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200" b="1">
                <a:solidFill>
                  <a:srgbClr val="C0000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+27%</a:t>
            </a:r>
            <a:endParaRPr lang="zh-TW" altLang="en-US" dirty="0"/>
          </a:p>
        </p:txBody>
      </p:sp>
      <p:cxnSp>
        <p:nvCxnSpPr>
          <p:cNvPr id="16" name="直線單箭頭接點 15"/>
          <p:cNvCxnSpPr/>
          <p:nvPr/>
        </p:nvCxnSpPr>
        <p:spPr>
          <a:xfrm>
            <a:off x="8820472" y="4477514"/>
            <a:ext cx="0" cy="288031"/>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8172695" y="3892406"/>
            <a:ext cx="1079825" cy="276999"/>
          </a:xfrm>
          <a:prstGeom prst="rect">
            <a:avLst/>
          </a:prstGeom>
          <a:noFill/>
        </p:spPr>
        <p:txBody>
          <a:bodyPr wrap="square" rtlCol="0">
            <a:spAutoFit/>
          </a:bodyPr>
          <a:lstStyle/>
          <a:p>
            <a:pPr algn="ctr" eaLnBrk="0" fontAlgn="base" hangingPunct="0">
              <a:spcBef>
                <a:spcPct val="20000"/>
              </a:spcBef>
              <a:spcAft>
                <a:spcPct val="0"/>
              </a:spcAft>
              <a:buFont typeface="Arial" pitchFamily="34" charset="0"/>
              <a:buNone/>
            </a:pPr>
            <a:r>
              <a:rPr kumimoji="1" lang="en-US" altLang="zh-TW" sz="1200" b="1" dirty="0">
                <a:solidFill>
                  <a:srgbClr val="C00000"/>
                </a:solidFill>
                <a:latin typeface="微軟正黑體" panose="020B0604030504040204" pitchFamily="34" charset="-120"/>
                <a:ea typeface="微軟正黑體" panose="020B0604030504040204" pitchFamily="34" charset="-120"/>
              </a:rPr>
              <a:t>2018</a:t>
            </a:r>
            <a:r>
              <a:rPr kumimoji="1" lang="zh-TW" altLang="en-US" sz="1200" b="1" dirty="0">
                <a:solidFill>
                  <a:srgbClr val="C00000"/>
                </a:solidFill>
                <a:latin typeface="微軟正黑體" panose="020B0604030504040204" pitchFamily="34" charset="-120"/>
                <a:ea typeface="微軟正黑體" panose="020B0604030504040204" pitchFamily="34" charset="-120"/>
              </a:rPr>
              <a:t>年</a:t>
            </a:r>
          </a:p>
        </p:txBody>
      </p:sp>
      <p:sp>
        <p:nvSpPr>
          <p:cNvPr id="18" name="文字方塊 17"/>
          <p:cNvSpPr txBox="1"/>
          <p:nvPr/>
        </p:nvSpPr>
        <p:spPr>
          <a:xfrm>
            <a:off x="827584" y="6309320"/>
            <a:ext cx="3384376" cy="246221"/>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000" dirty="0">
                <a:solidFill>
                  <a:prstClr val="black"/>
                </a:solidFill>
                <a:latin typeface="微軟正黑體" panose="020B0604030504040204" pitchFamily="34" charset="-120"/>
                <a:ea typeface="微軟正黑體" panose="020B0604030504040204" pitchFamily="34" charset="-120"/>
              </a:rPr>
              <a:t>資料來源</a:t>
            </a:r>
            <a:r>
              <a:rPr kumimoji="1" lang="en-US" altLang="zh-TW" sz="1000" dirty="0">
                <a:solidFill>
                  <a:prstClr val="black"/>
                </a:solidFill>
                <a:latin typeface="微軟正黑體" panose="020B0604030504040204" pitchFamily="34" charset="-120"/>
                <a:ea typeface="微軟正黑體" panose="020B0604030504040204" pitchFamily="34" charset="-120"/>
              </a:rPr>
              <a:t>: Bloomberg, 2019/1/25</a:t>
            </a:r>
            <a:endParaRPr kumimoji="1" lang="zh-TW" altLang="en-US" sz="1000" dirty="0">
              <a:solidFill>
                <a:prstClr val="black"/>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8249857" y="4108430"/>
            <a:ext cx="925500" cy="184666"/>
          </a:xfrm>
          <a:prstGeom prst="rect">
            <a:avLst/>
          </a:prstGeom>
          <a:noFill/>
        </p:spPr>
        <p:txBody>
          <a:bodyPr wrap="square" lIns="0" tIns="0" rIns="0" bIns="0" rtlCol="0">
            <a:spAutoFit/>
          </a:bodyPr>
          <a:lstStyle/>
          <a:p>
            <a:pPr algn="ctr" eaLnBrk="0" fontAlgn="base" hangingPunct="0">
              <a:spcBef>
                <a:spcPct val="20000"/>
              </a:spcBef>
              <a:spcAft>
                <a:spcPct val="0"/>
              </a:spcAft>
              <a:buFont typeface="Arial" pitchFamily="34" charset="0"/>
              <a:buNone/>
            </a:pPr>
            <a:r>
              <a:rPr kumimoji="1" lang="en-US" altLang="zh-TW" sz="1200" b="1"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+4.4%</a:t>
            </a:r>
            <a:endParaRPr kumimoji="1" lang="zh-TW" altLang="en-US" sz="1200" b="1"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endParaRPr>
          </a:p>
        </p:txBody>
      </p:sp>
    </p:spTree>
    <p:extLst>
      <p:ext uri="{BB962C8B-B14F-4D97-AF65-F5344CB8AC3E}">
        <p14:creationId xmlns:p14="http://schemas.microsoft.com/office/powerpoint/2010/main" val="171530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35</a:t>
            </a:fld>
            <a:endParaRPr lang="zh-TW" altLang="en-US" sz="100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zh-TW" altLang="en-US" dirty="0"/>
              <a:t>美元指數與新興美元債表現</a:t>
            </a:r>
          </a:p>
          <a:p>
            <a:endParaRPr lang="zh-TW" altLang="en-US" dirty="0"/>
          </a:p>
        </p:txBody>
      </p:sp>
      <p:sp>
        <p:nvSpPr>
          <p:cNvPr id="5" name="文字版面配置區 4"/>
          <p:cNvSpPr>
            <a:spLocks noGrp="1"/>
          </p:cNvSpPr>
          <p:nvPr>
            <p:ph type="body" sz="quarter" idx="14"/>
          </p:nvPr>
        </p:nvSpPr>
        <p:spPr/>
        <p:txBody>
          <a:bodyPr/>
          <a:lstStyle/>
          <a:p>
            <a:r>
              <a:rPr lang="zh-TW" altLang="en-US" dirty="0">
                <a:solidFill>
                  <a:srgbClr val="B82837"/>
                </a:solidFill>
                <a:latin typeface="Arial" pitchFamily="34" charset="0"/>
                <a:ea typeface="微軟正黑體" panose="020B0604030504040204" pitchFamily="34" charset="-120"/>
                <a:cs typeface="Arial" pitchFamily="34" charset="0"/>
              </a:rPr>
              <a:t>美元升值及新興國家經濟惡化易使新興債市出現較大修正</a:t>
            </a:r>
            <a:endParaRPr lang="en-US" altLang="zh-TW" dirty="0">
              <a:solidFill>
                <a:srgbClr val="B82837"/>
              </a:solidFill>
              <a:latin typeface="Arial" pitchFamily="34" charset="0"/>
              <a:ea typeface="微軟正黑體" panose="020B0604030504040204" pitchFamily="34" charset="-120"/>
              <a:cs typeface="Arial" pitchFamily="34" charset="0"/>
            </a:endParaRPr>
          </a:p>
          <a:p>
            <a:endParaRPr lang="zh-TW" altLang="en-US" dirty="0"/>
          </a:p>
        </p:txBody>
      </p:sp>
      <p:graphicFrame>
        <p:nvGraphicFramePr>
          <p:cNvPr id="6" name="圖表 5"/>
          <p:cNvGraphicFramePr>
            <a:graphicFrameLocks/>
          </p:cNvGraphicFramePr>
          <p:nvPr>
            <p:extLst>
              <p:ext uri="{D42A27DB-BD31-4B8C-83A1-F6EECF244321}">
                <p14:modId xmlns:p14="http://schemas.microsoft.com/office/powerpoint/2010/main" val="1322482676"/>
              </p:ext>
            </p:extLst>
          </p:nvPr>
        </p:nvGraphicFramePr>
        <p:xfrm>
          <a:off x="323528" y="1731005"/>
          <a:ext cx="8147656" cy="4617932"/>
        </p:xfrm>
        <a:graphic>
          <a:graphicData uri="http://schemas.openxmlformats.org/drawingml/2006/chart">
            <c:chart xmlns:c="http://schemas.openxmlformats.org/drawingml/2006/chart" xmlns:r="http://schemas.openxmlformats.org/officeDocument/2006/relationships" r:id="rId2"/>
          </a:graphicData>
        </a:graphic>
      </p:graphicFrame>
      <p:sp>
        <p:nvSpPr>
          <p:cNvPr id="7" name="文字方塊 6"/>
          <p:cNvSpPr txBox="1"/>
          <p:nvPr/>
        </p:nvSpPr>
        <p:spPr>
          <a:xfrm>
            <a:off x="251520" y="1526595"/>
            <a:ext cx="720080" cy="246221"/>
          </a:xfrm>
          <a:prstGeom prst="rect">
            <a:avLst/>
          </a:prstGeom>
          <a:noFill/>
        </p:spPr>
        <p:txBody>
          <a:bodyPr wrap="square" rtlCol="0">
            <a:spAutoFit/>
          </a:bodyPr>
          <a:lstStyle>
            <a:defPPr>
              <a:defRPr lang="zh-TW"/>
            </a:defPPr>
            <a:lvl1pPr>
              <a:defRPr sz="1000" b="0">
                <a:latin typeface="微軟正黑體" panose="020B0604030504040204" pitchFamily="34" charset="-120"/>
                <a:ea typeface="微軟正黑體" panose="020B0604030504040204" pitchFamily="34" charset="-120"/>
              </a:defRPr>
            </a:lvl1pPr>
          </a:lstStyle>
          <a:p>
            <a:pPr eaLnBrk="0" fontAlgn="base" hangingPunct="0">
              <a:spcBef>
                <a:spcPct val="20000"/>
              </a:spcBef>
              <a:spcAft>
                <a:spcPct val="0"/>
              </a:spcAft>
              <a:buFont typeface="Arial" pitchFamily="34" charset="0"/>
              <a:buNone/>
            </a:pPr>
            <a:r>
              <a:rPr kumimoji="1" lang="zh-TW" altLang="en-US" dirty="0">
                <a:solidFill>
                  <a:prstClr val="black"/>
                </a:solidFill>
              </a:rPr>
              <a:t>美元指數</a:t>
            </a:r>
          </a:p>
        </p:txBody>
      </p:sp>
      <p:sp>
        <p:nvSpPr>
          <p:cNvPr id="8" name="文字方塊 7"/>
          <p:cNvSpPr txBox="1"/>
          <p:nvPr/>
        </p:nvSpPr>
        <p:spPr>
          <a:xfrm>
            <a:off x="3347864" y="5085184"/>
            <a:ext cx="1296144" cy="261610"/>
          </a:xfrm>
          <a:prstGeom prst="rect">
            <a:avLst/>
          </a:prstGeom>
          <a:noFill/>
        </p:spPr>
        <p:txBody>
          <a:bodyPr wrap="square" lIns="0" rIns="0" rtlCol="0">
            <a:spAutoFit/>
          </a:bodyPr>
          <a:lstStyle/>
          <a:p>
            <a:pPr eaLnBrk="0" fontAlgn="base" hangingPunct="0">
              <a:spcBef>
                <a:spcPct val="20000"/>
              </a:spcBef>
              <a:spcAft>
                <a:spcPct val="0"/>
              </a:spcAft>
              <a:buFont typeface="Arial" pitchFamily="34" charset="0"/>
              <a:buNone/>
            </a:pPr>
            <a:r>
              <a:rPr kumimoji="1" lang="zh-TW" altLang="en-US" sz="1100" b="1" dirty="0">
                <a:solidFill>
                  <a:srgbClr val="C00000"/>
                </a:solidFill>
                <a:latin typeface="微軟正黑體" panose="020B0604030504040204" pitchFamily="34" charset="-120"/>
                <a:ea typeface="微軟正黑體" panose="020B0604030504040204" pitchFamily="34" charset="-120"/>
              </a:rPr>
              <a:t>新興美元債指數</a:t>
            </a:r>
            <a:r>
              <a:rPr kumimoji="1" lang="en-US" altLang="zh-TW" sz="1100" b="1" dirty="0">
                <a:solidFill>
                  <a:srgbClr val="C00000"/>
                </a:solidFill>
                <a:latin typeface="微軟正黑體" panose="020B0604030504040204" pitchFamily="34" charset="-120"/>
                <a:ea typeface="微軟正黑體" panose="020B0604030504040204" pitchFamily="34" charset="-120"/>
              </a:rPr>
              <a:t>(</a:t>
            </a:r>
            <a:r>
              <a:rPr kumimoji="1" lang="zh-TW" altLang="en-US" sz="1100" b="1" dirty="0">
                <a:solidFill>
                  <a:srgbClr val="C00000"/>
                </a:solidFill>
                <a:latin typeface="微軟正黑體" panose="020B0604030504040204" pitchFamily="34" charset="-120"/>
                <a:ea typeface="微軟正黑體" panose="020B0604030504040204" pitchFamily="34" charset="-120"/>
              </a:rPr>
              <a:t>右</a:t>
            </a:r>
            <a:r>
              <a:rPr kumimoji="1" lang="en-US" altLang="zh-TW" sz="1100" b="1" dirty="0">
                <a:solidFill>
                  <a:srgbClr val="C00000"/>
                </a:solidFill>
                <a:latin typeface="微軟正黑體" panose="020B0604030504040204" pitchFamily="34" charset="-120"/>
                <a:ea typeface="微軟正黑體" panose="020B0604030504040204" pitchFamily="34" charset="-120"/>
              </a:rPr>
              <a:t>)</a:t>
            </a:r>
            <a:endParaRPr kumimoji="1" lang="zh-TW" altLang="en-US" sz="1100" b="1" dirty="0">
              <a:solidFill>
                <a:srgbClr val="C00000"/>
              </a:solidFill>
              <a:latin typeface="微軟正黑體" panose="020B0604030504040204" pitchFamily="34" charset="-120"/>
              <a:ea typeface="微軟正黑體" panose="020B0604030504040204" pitchFamily="34" charset="-120"/>
            </a:endParaRPr>
          </a:p>
        </p:txBody>
      </p:sp>
      <p:sp>
        <p:nvSpPr>
          <p:cNvPr id="9" name="矩形 8"/>
          <p:cNvSpPr/>
          <p:nvPr/>
        </p:nvSpPr>
        <p:spPr>
          <a:xfrm>
            <a:off x="2121943" y="3085408"/>
            <a:ext cx="505841" cy="2503832"/>
          </a:xfrm>
          <a:prstGeom prst="rect">
            <a:avLst/>
          </a:prstGeom>
          <a:noFill/>
          <a:ln w="19050">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Font typeface="Arial" pitchFamily="34" charset="0"/>
              <a:buNone/>
            </a:pPr>
            <a:endParaRPr kumimoji="1" lang="zh-TW" altLang="en-US" b="1">
              <a:solidFill>
                <a:prstClr val="white"/>
              </a:solidFill>
            </a:endParaRPr>
          </a:p>
        </p:txBody>
      </p:sp>
      <p:sp>
        <p:nvSpPr>
          <p:cNvPr id="10" name="矩形 9"/>
          <p:cNvSpPr/>
          <p:nvPr/>
        </p:nvSpPr>
        <p:spPr>
          <a:xfrm>
            <a:off x="6804248" y="2670277"/>
            <a:ext cx="576064" cy="2486915"/>
          </a:xfrm>
          <a:prstGeom prst="rect">
            <a:avLst/>
          </a:prstGeom>
          <a:noFill/>
          <a:ln w="19050">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Font typeface="Arial" pitchFamily="34" charset="0"/>
              <a:buNone/>
            </a:pPr>
            <a:endParaRPr kumimoji="1" lang="zh-TW" altLang="en-US" b="1">
              <a:solidFill>
                <a:prstClr val="white"/>
              </a:solidFill>
            </a:endParaRPr>
          </a:p>
        </p:txBody>
      </p:sp>
      <p:sp>
        <p:nvSpPr>
          <p:cNvPr id="11" name="文字方塊 10"/>
          <p:cNvSpPr txBox="1"/>
          <p:nvPr/>
        </p:nvSpPr>
        <p:spPr>
          <a:xfrm>
            <a:off x="6588224" y="1988840"/>
            <a:ext cx="888809" cy="369332"/>
          </a:xfrm>
          <a:prstGeom prst="rect">
            <a:avLst/>
          </a:prstGeom>
          <a:noFill/>
        </p:spPr>
        <p:txBody>
          <a:bodyPr wrap="square" lIns="0" tIns="0" rIns="0" bIns="0" rtlCol="0">
            <a:spAutoFit/>
          </a:bodyPr>
          <a:lstStyle/>
          <a:p>
            <a:pPr algn="ctr" eaLnBrk="0" fontAlgn="base" hangingPunct="0">
              <a:spcBef>
                <a:spcPct val="20000"/>
              </a:spcBef>
              <a:spcAft>
                <a:spcPct val="0"/>
              </a:spcAft>
            </a:pPr>
            <a:r>
              <a:rPr kumimoji="1" lang="zh-TW" altLang="en-US"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rPr>
              <a:t>資源出口國經濟衰退</a:t>
            </a:r>
          </a:p>
        </p:txBody>
      </p:sp>
      <p:sp>
        <p:nvSpPr>
          <p:cNvPr id="12" name="文字方塊 11"/>
          <p:cNvSpPr txBox="1"/>
          <p:nvPr/>
        </p:nvSpPr>
        <p:spPr>
          <a:xfrm>
            <a:off x="3203848" y="2062008"/>
            <a:ext cx="864096" cy="430887"/>
          </a:xfrm>
          <a:prstGeom prst="rect">
            <a:avLst/>
          </a:prstGeom>
          <a:noFill/>
        </p:spPr>
        <p:txBody>
          <a:bodyPr wrap="square" rtlCol="0">
            <a:spAutoFit/>
          </a:bodyPr>
          <a:lstStyle/>
          <a:p>
            <a:pPr algn="ctr" eaLnBrk="0" fontAlgn="base" hangingPunct="0">
              <a:spcAft>
                <a:spcPct val="0"/>
              </a:spcAft>
              <a:buFont typeface="Arial" pitchFamily="34" charset="0"/>
              <a:buNone/>
            </a:pPr>
            <a:r>
              <a:rPr kumimoji="1" lang="en-US" altLang="zh-TW" sz="1100" b="1" dirty="0">
                <a:solidFill>
                  <a:srgbClr val="00B0F0"/>
                </a:solidFill>
                <a:latin typeface="微軟正黑體" panose="020B0604030504040204" pitchFamily="34" charset="-120"/>
                <a:ea typeface="微軟正黑體" panose="020B0604030504040204" pitchFamily="34" charset="-120"/>
              </a:rPr>
              <a:t>DXY</a:t>
            </a:r>
            <a:r>
              <a:rPr kumimoji="1" lang="zh-TW" altLang="en-US" sz="1100" b="1" dirty="0">
                <a:solidFill>
                  <a:srgbClr val="00B0F0"/>
                </a:solidFill>
                <a:latin typeface="微軟正黑體" panose="020B0604030504040204" pitchFamily="34" charset="-120"/>
                <a:ea typeface="微軟正黑體" panose="020B0604030504040204" pitchFamily="34" charset="-120"/>
              </a:rPr>
              <a:t>美元</a:t>
            </a:r>
            <a:endParaRPr kumimoji="1" lang="en-US" altLang="zh-TW" sz="1100" b="1" dirty="0">
              <a:solidFill>
                <a:srgbClr val="00B0F0"/>
              </a:solidFill>
              <a:latin typeface="微軟正黑體" panose="020B0604030504040204" pitchFamily="34" charset="-120"/>
              <a:ea typeface="微軟正黑體" panose="020B0604030504040204" pitchFamily="34" charset="-120"/>
            </a:endParaRPr>
          </a:p>
          <a:p>
            <a:pPr algn="ctr" eaLnBrk="0" fontAlgn="base" hangingPunct="0">
              <a:spcAft>
                <a:spcPct val="0"/>
              </a:spcAft>
              <a:buFont typeface="Arial" pitchFamily="34" charset="0"/>
              <a:buNone/>
            </a:pPr>
            <a:r>
              <a:rPr kumimoji="1" lang="zh-TW" altLang="en-US" sz="1100" b="1" dirty="0">
                <a:solidFill>
                  <a:srgbClr val="00B0F0"/>
                </a:solidFill>
                <a:latin typeface="微軟正黑體" panose="020B0604030504040204" pitchFamily="34" charset="-120"/>
                <a:ea typeface="微軟正黑體" panose="020B0604030504040204" pitchFamily="34" charset="-120"/>
              </a:rPr>
              <a:t>指數</a:t>
            </a:r>
            <a:r>
              <a:rPr kumimoji="1" lang="en-US" altLang="zh-TW" sz="1100" b="1" dirty="0">
                <a:solidFill>
                  <a:srgbClr val="00B0F0"/>
                </a:solidFill>
                <a:latin typeface="微軟正黑體" panose="020B0604030504040204" pitchFamily="34" charset="-120"/>
                <a:ea typeface="微軟正黑體" panose="020B0604030504040204" pitchFamily="34" charset="-120"/>
              </a:rPr>
              <a:t>(</a:t>
            </a:r>
            <a:r>
              <a:rPr kumimoji="1" lang="zh-TW" altLang="en-US" sz="1100" b="1" dirty="0">
                <a:solidFill>
                  <a:srgbClr val="00B0F0"/>
                </a:solidFill>
                <a:latin typeface="微軟正黑體" panose="020B0604030504040204" pitchFamily="34" charset="-120"/>
                <a:ea typeface="微軟正黑體" panose="020B0604030504040204" pitchFamily="34" charset="-120"/>
              </a:rPr>
              <a:t>左</a:t>
            </a:r>
            <a:r>
              <a:rPr kumimoji="1" lang="en-US" altLang="zh-TW" sz="1100" b="1" dirty="0">
                <a:solidFill>
                  <a:srgbClr val="00B0F0"/>
                </a:solidFill>
                <a:latin typeface="微軟正黑體" panose="020B0604030504040204" pitchFamily="34" charset="-120"/>
                <a:ea typeface="微軟正黑體" panose="020B0604030504040204" pitchFamily="34" charset="-120"/>
              </a:rPr>
              <a:t>)</a:t>
            </a:r>
            <a:endParaRPr kumimoji="1" lang="zh-TW" altLang="en-US" sz="1100" b="1" dirty="0">
              <a:solidFill>
                <a:srgbClr val="00B0F0"/>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2123728" y="4941168"/>
            <a:ext cx="642770" cy="184666"/>
          </a:xfrm>
          <a:prstGeom prst="rect">
            <a:avLst/>
          </a:prstGeom>
          <a:noFill/>
        </p:spPr>
        <p:txBody>
          <a:bodyPr wrap="square" lIns="0" tIns="0" rIns="0" bIns="0" rtlCol="0">
            <a:spAutoFit/>
          </a:bodyPr>
          <a:lstStyle/>
          <a:p>
            <a:pPr eaLnBrk="0" fontAlgn="base" hangingPunct="0">
              <a:spcBef>
                <a:spcPct val="20000"/>
              </a:spcBef>
              <a:spcAft>
                <a:spcPct val="0"/>
              </a:spcAft>
              <a:buFont typeface="Arial" pitchFamily="34" charset="0"/>
              <a:buNone/>
            </a:pPr>
            <a:r>
              <a:rPr kumimoji="1" lang="en-US" altLang="zh-TW"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rPr>
              <a:t>-33.7%</a:t>
            </a:r>
            <a:endParaRPr kumimoji="1" lang="zh-TW" altLang="en-US"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endParaRPr>
          </a:p>
        </p:txBody>
      </p:sp>
      <p:cxnSp>
        <p:nvCxnSpPr>
          <p:cNvPr id="14" name="直線單箭頭接點 13"/>
          <p:cNvCxnSpPr/>
          <p:nvPr/>
        </p:nvCxnSpPr>
        <p:spPr>
          <a:xfrm>
            <a:off x="2339752" y="5214800"/>
            <a:ext cx="0" cy="288031"/>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4716016" y="3717032"/>
            <a:ext cx="925500" cy="184666"/>
          </a:xfrm>
          <a:prstGeom prst="rect">
            <a:avLst/>
          </a:prstGeom>
          <a:noFill/>
        </p:spPr>
        <p:txBody>
          <a:bodyPr wrap="square" lIns="0" tIns="0" rIns="0" bIns="0" rtlCol="0">
            <a:spAutoFit/>
          </a:bodyPr>
          <a:lstStyle>
            <a:defPPr>
              <a:defRPr lang="zh-TW"/>
            </a:defPPr>
            <a:lvl1pPr eaLnBrk="0" fontAlgn="base" hangingPunct="0">
              <a:spcBef>
                <a:spcPct val="20000"/>
              </a:spcBef>
              <a:spcAft>
                <a:spcPct val="0"/>
              </a:spcAft>
              <a:buFont typeface="Arial" pitchFamily="34" charset="0"/>
              <a:buNone/>
              <a:defRPr kumimoji="1" sz="12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pPr algn="ctr"/>
            <a:r>
              <a:rPr lang="en-US" altLang="zh-TW" dirty="0"/>
              <a:t>-29.1%</a:t>
            </a:r>
            <a:endParaRPr lang="zh-TW" altLang="en-US" dirty="0"/>
          </a:p>
        </p:txBody>
      </p:sp>
      <p:cxnSp>
        <p:nvCxnSpPr>
          <p:cNvPr id="16" name="直線單箭頭接點 15"/>
          <p:cNvCxnSpPr/>
          <p:nvPr/>
        </p:nvCxnSpPr>
        <p:spPr>
          <a:xfrm>
            <a:off x="5148064" y="4035715"/>
            <a:ext cx="0" cy="617421"/>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5793479" y="2719953"/>
            <a:ext cx="925500" cy="184666"/>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2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-10.9%</a:t>
            </a:r>
            <a:endParaRPr lang="zh-TW" altLang="en-US" dirty="0"/>
          </a:p>
        </p:txBody>
      </p:sp>
      <p:cxnSp>
        <p:nvCxnSpPr>
          <p:cNvPr id="18" name="直線單箭頭接點 17"/>
          <p:cNvCxnSpPr/>
          <p:nvPr/>
        </p:nvCxnSpPr>
        <p:spPr>
          <a:xfrm>
            <a:off x="7092280" y="2780928"/>
            <a:ext cx="0" cy="238042"/>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6677890" y="2291304"/>
            <a:ext cx="925500" cy="276999"/>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en-US" altLang="zh-TW"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rPr>
              <a:t>-5.3%</a:t>
            </a:r>
            <a:endParaRPr kumimoji="1" lang="zh-TW" altLang="en-US"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endParaRPr>
          </a:p>
        </p:txBody>
      </p:sp>
      <p:sp>
        <p:nvSpPr>
          <p:cNvPr id="20" name="文字方塊 19"/>
          <p:cNvSpPr txBox="1"/>
          <p:nvPr/>
        </p:nvSpPr>
        <p:spPr>
          <a:xfrm>
            <a:off x="4572000" y="3501008"/>
            <a:ext cx="1368152" cy="184666"/>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2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zh-TW" altLang="en-US" dirty="0"/>
              <a:t>美國次貸危機</a:t>
            </a:r>
          </a:p>
        </p:txBody>
      </p:sp>
      <p:sp>
        <p:nvSpPr>
          <p:cNvPr id="21" name="文字方塊 20"/>
          <p:cNvSpPr txBox="1"/>
          <p:nvPr/>
        </p:nvSpPr>
        <p:spPr>
          <a:xfrm>
            <a:off x="5652120" y="2564904"/>
            <a:ext cx="1257804" cy="184666"/>
          </a:xfrm>
          <a:prstGeom prst="rect">
            <a:avLst/>
          </a:prstGeom>
          <a:noFill/>
        </p:spPr>
        <p:txBody>
          <a:bodyPr wrap="square" lIns="0" tIns="0" rIns="0" bIns="0" rtlCol="0">
            <a:spAutoFit/>
          </a:bodyPr>
          <a:lstStyle>
            <a:defPPr>
              <a:defRPr lang="zh-TW"/>
            </a:defPPr>
            <a:lvl1pPr algn="ctr" eaLnBrk="0" fontAlgn="base" hangingPunct="0">
              <a:spcBef>
                <a:spcPct val="20000"/>
              </a:spcBef>
              <a:spcAft>
                <a:spcPct val="0"/>
              </a:spcAft>
              <a:buFont typeface="Arial" pitchFamily="34" charset="0"/>
              <a:buNone/>
              <a:defRPr kumimoji="1" sz="1200" b="1">
                <a:solidFill>
                  <a:srgbClr val="7030A0"/>
                </a:solidFill>
                <a:latin typeface="微軟正黑體" panose="020B0604030504040204" pitchFamily="34" charset="-120"/>
                <a:ea typeface="微軟正黑體" panose="020B0604030504040204" pitchFamily="34" charset="-120"/>
                <a:cs typeface="Verdana" panose="020B0604030504040204" pitchFamily="34" charset="0"/>
              </a:defRPr>
            </a:lvl1pPr>
          </a:lstStyle>
          <a:p>
            <a:r>
              <a:rPr lang="en-US" altLang="zh-TW" dirty="0"/>
              <a:t>FED QE</a:t>
            </a:r>
            <a:r>
              <a:rPr lang="zh-TW" altLang="en-US" dirty="0"/>
              <a:t>退場</a:t>
            </a:r>
          </a:p>
        </p:txBody>
      </p:sp>
      <p:sp>
        <p:nvSpPr>
          <p:cNvPr id="22" name="文字方塊 21"/>
          <p:cNvSpPr txBox="1"/>
          <p:nvPr/>
        </p:nvSpPr>
        <p:spPr>
          <a:xfrm>
            <a:off x="1907704" y="4725144"/>
            <a:ext cx="1135989" cy="276999"/>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zh-TW" altLang="en-US" sz="1200" b="1" dirty="0">
                <a:solidFill>
                  <a:srgbClr val="7030A0"/>
                </a:solidFill>
                <a:latin typeface="微軟正黑體" panose="020B0604030504040204" pitchFamily="34" charset="-120"/>
                <a:ea typeface="微軟正黑體" panose="020B0604030504040204" pitchFamily="34" charset="-120"/>
              </a:rPr>
              <a:t>亞洲金融風暴</a:t>
            </a:r>
          </a:p>
        </p:txBody>
      </p:sp>
      <p:cxnSp>
        <p:nvCxnSpPr>
          <p:cNvPr id="23" name="直線單箭頭接點 22"/>
          <p:cNvCxnSpPr/>
          <p:nvPr/>
        </p:nvCxnSpPr>
        <p:spPr>
          <a:xfrm>
            <a:off x="7812360" y="2204864"/>
            <a:ext cx="0" cy="288031"/>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550972" y="1967410"/>
            <a:ext cx="925500" cy="276999"/>
          </a:xfrm>
          <a:prstGeom prst="rect">
            <a:avLst/>
          </a:prstGeom>
          <a:noFill/>
        </p:spPr>
        <p:txBody>
          <a:bodyPr wrap="square" rtlCol="0">
            <a:spAutoFit/>
          </a:bodyPr>
          <a:lstStyle/>
          <a:p>
            <a:pPr eaLnBrk="0" fontAlgn="base" hangingPunct="0">
              <a:spcBef>
                <a:spcPct val="20000"/>
              </a:spcBef>
              <a:spcAft>
                <a:spcPct val="0"/>
              </a:spcAft>
              <a:buFont typeface="Arial" pitchFamily="34" charset="0"/>
              <a:buNone/>
            </a:pPr>
            <a:r>
              <a:rPr kumimoji="1" lang="en-US" altLang="zh-TW"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rPr>
              <a:t>-7.2%</a:t>
            </a:r>
            <a:endParaRPr kumimoji="1" lang="zh-TW" altLang="en-US" sz="1200" b="1" dirty="0">
              <a:solidFill>
                <a:srgbClr val="7030A0"/>
              </a:solidFill>
              <a:latin typeface="微軟正黑體" panose="020B0604030504040204" pitchFamily="34" charset="-120"/>
              <a:ea typeface="微軟正黑體" panose="020B0604030504040204" pitchFamily="34" charset="-120"/>
              <a:cs typeface="Verdana" panose="020B0604030504040204" pitchFamily="34" charset="0"/>
            </a:endParaRPr>
          </a:p>
        </p:txBody>
      </p:sp>
      <p:cxnSp>
        <p:nvCxnSpPr>
          <p:cNvPr id="25" name="直線單箭頭接點 24"/>
          <p:cNvCxnSpPr/>
          <p:nvPr/>
        </p:nvCxnSpPr>
        <p:spPr>
          <a:xfrm>
            <a:off x="6516216" y="2852936"/>
            <a:ext cx="0" cy="383369"/>
          </a:xfrm>
          <a:prstGeom prst="straightConnector1">
            <a:avLst/>
          </a:prstGeom>
          <a:ln w="25400" cap="flat">
            <a:solidFill>
              <a:srgbClr val="AC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979984" y="6605736"/>
            <a:ext cx="3384376" cy="246221"/>
          </a:xfrm>
          <a:prstGeom prst="rect">
            <a:avLst/>
          </a:prstGeom>
          <a:noFill/>
        </p:spPr>
        <p:txBody>
          <a:bodyPr wrap="square" rtlCol="0">
            <a:spAutoFit/>
          </a:bodyPr>
          <a:lstStyle>
            <a:defPPr>
              <a:defRPr lang="zh-TW"/>
            </a:defPPr>
            <a:lvl1pPr>
              <a:defRPr sz="1000" b="0">
                <a:latin typeface="微軟正黑體" panose="020B0604030504040204" pitchFamily="34" charset="-120"/>
                <a:ea typeface="微軟正黑體" panose="020B0604030504040204" pitchFamily="34" charset="-120"/>
              </a:defRPr>
            </a:lvl1pPr>
          </a:lstStyle>
          <a:p>
            <a:pPr eaLnBrk="0" fontAlgn="base" hangingPunct="0">
              <a:spcBef>
                <a:spcPct val="20000"/>
              </a:spcBef>
              <a:spcAft>
                <a:spcPct val="0"/>
              </a:spcAft>
              <a:buFont typeface="Arial" pitchFamily="34" charset="0"/>
              <a:buNone/>
            </a:pPr>
            <a:r>
              <a:rPr kumimoji="1" lang="zh-TW" altLang="en-US" dirty="0">
                <a:solidFill>
                  <a:prstClr val="black"/>
                </a:solidFill>
              </a:rPr>
              <a:t>資料來源</a:t>
            </a:r>
            <a:r>
              <a:rPr kumimoji="1" lang="en-US" altLang="zh-TW" dirty="0">
                <a:solidFill>
                  <a:prstClr val="black"/>
                </a:solidFill>
              </a:rPr>
              <a:t>: Bloomberg, 2018/11/29</a:t>
            </a:r>
            <a:endParaRPr kumimoji="1" lang="zh-TW" altLang="en-US" dirty="0">
              <a:solidFill>
                <a:prstClr val="black"/>
              </a:solidFill>
            </a:endParaRPr>
          </a:p>
        </p:txBody>
      </p:sp>
      <p:sp>
        <p:nvSpPr>
          <p:cNvPr id="31" name="文字方塊 30"/>
          <p:cNvSpPr txBox="1"/>
          <p:nvPr/>
        </p:nvSpPr>
        <p:spPr>
          <a:xfrm>
            <a:off x="7740352" y="1598603"/>
            <a:ext cx="1080120" cy="246221"/>
          </a:xfrm>
          <a:prstGeom prst="rect">
            <a:avLst/>
          </a:prstGeom>
          <a:noFill/>
        </p:spPr>
        <p:txBody>
          <a:bodyPr wrap="square" rtlCol="0">
            <a:spAutoFit/>
          </a:bodyPr>
          <a:lstStyle>
            <a:defPPr>
              <a:defRPr lang="zh-TW"/>
            </a:defPPr>
            <a:lvl1pPr>
              <a:defRPr sz="1000" b="0">
                <a:latin typeface="微軟正黑體" panose="020B0604030504040204" pitchFamily="34" charset="-120"/>
                <a:ea typeface="微軟正黑體" panose="020B0604030504040204" pitchFamily="34" charset="-120"/>
              </a:defRPr>
            </a:lvl1pPr>
          </a:lstStyle>
          <a:p>
            <a:pPr eaLnBrk="0" fontAlgn="base" hangingPunct="0">
              <a:spcBef>
                <a:spcPct val="20000"/>
              </a:spcBef>
              <a:spcAft>
                <a:spcPct val="0"/>
              </a:spcAft>
              <a:buFont typeface="Arial" pitchFamily="34" charset="0"/>
              <a:buNone/>
            </a:pPr>
            <a:r>
              <a:rPr kumimoji="1" lang="zh-TW" altLang="en-US" dirty="0">
                <a:solidFill>
                  <a:prstClr val="black"/>
                </a:solidFill>
              </a:rPr>
              <a:t>新興美元債指數</a:t>
            </a:r>
          </a:p>
        </p:txBody>
      </p:sp>
    </p:spTree>
    <p:extLst>
      <p:ext uri="{BB962C8B-B14F-4D97-AF65-F5344CB8AC3E}">
        <p14:creationId xmlns:p14="http://schemas.microsoft.com/office/powerpoint/2010/main" val="1500981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864" y="2135534"/>
            <a:ext cx="424973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240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a:solidFill>
                  <a:schemeClr val="tx1"/>
                </a:solidFill>
                <a:latin typeface="Arial" pitchFamily="34" charset="0"/>
                <a:ea typeface="標楷體" pitchFamily="65" charset="-120"/>
              </a:defRPr>
            </a:lvl1pPr>
            <a:lvl2pPr marL="742950" indent="-285750" eaLnBrk="0" hangingPunct="0">
              <a:spcBef>
                <a:spcPct val="20000"/>
              </a:spcBef>
              <a:buFont typeface="Arial" pitchFamily="34" charset="0"/>
              <a:buChar char="–"/>
              <a:defRPr kumimoji="1">
                <a:solidFill>
                  <a:schemeClr val="tx1"/>
                </a:solidFill>
                <a:latin typeface="Arial" pitchFamily="34" charset="0"/>
                <a:ea typeface="標楷體" pitchFamily="65" charset="-120"/>
              </a:defRPr>
            </a:lvl2pPr>
            <a:lvl3pPr marL="11430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3pPr>
            <a:lvl4pPr marL="16002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4pPr>
            <a:lvl5pPr marL="20574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9pPr>
          </a:lstStyle>
          <a:p>
            <a:pPr eaLnBrk="1" hangingPunct="1">
              <a:spcBef>
                <a:spcPct val="0"/>
              </a:spcBef>
              <a:buFontTx/>
              <a:buNone/>
            </a:pPr>
            <a:fld id="{5240640F-485E-494C-8964-738C67C25388}" type="slidenum">
              <a:rPr kumimoji="0" lang="zh-TW" altLang="en-US" sz="1000" b="0" smtClean="0">
                <a:solidFill>
                  <a:srgbClr val="898989"/>
                </a:solidFill>
                <a:latin typeface="Palatino Linotype" pitchFamily="18" charset="0"/>
                <a:ea typeface="微軟正黑體" pitchFamily="34" charset="-120"/>
              </a:rPr>
              <a:pPr eaLnBrk="1" hangingPunct="1">
                <a:spcBef>
                  <a:spcPct val="0"/>
                </a:spcBef>
                <a:buFontTx/>
                <a:buNone/>
              </a:pPr>
              <a:t>36</a:t>
            </a:fld>
            <a:endParaRPr kumimoji="0" lang="zh-TW" altLang="en-US" sz="1000" b="0">
              <a:solidFill>
                <a:srgbClr val="898989"/>
              </a:solidFill>
              <a:latin typeface="Palatino Linotype" pitchFamily="18" charset="0"/>
              <a:ea typeface="微軟正黑體" pitchFamily="34" charset="-120"/>
            </a:endParaRPr>
          </a:p>
        </p:txBody>
      </p:sp>
      <p:sp>
        <p:nvSpPr>
          <p:cNvPr id="3" name="文字版面配置區 2"/>
          <p:cNvSpPr>
            <a:spLocks noGrp="1"/>
          </p:cNvSpPr>
          <p:nvPr>
            <p:ph type="body" sz="quarter" idx="13"/>
          </p:nvPr>
        </p:nvSpPr>
        <p:spPr/>
        <p:txBody>
          <a:bodyPr/>
          <a:lstStyle/>
          <a:p>
            <a:r>
              <a:rPr lang="zh-TW" altLang="en-US" dirty="0"/>
              <a:t>美元止升減輕新興股債資金面壓力</a:t>
            </a:r>
            <a:br>
              <a:rPr lang="zh-TW" altLang="en-US" dirty="0"/>
            </a:br>
            <a:endParaRPr lang="zh-TW" altLang="en-US" dirty="0"/>
          </a:p>
        </p:txBody>
      </p:sp>
      <p:sp>
        <p:nvSpPr>
          <p:cNvPr id="4" name="文字版面配置區 3"/>
          <p:cNvSpPr>
            <a:spLocks noGrp="1"/>
          </p:cNvSpPr>
          <p:nvPr>
            <p:ph type="body" sz="quarter" idx="14"/>
          </p:nvPr>
        </p:nvSpPr>
        <p:spPr/>
        <p:txBody>
          <a:bodyPr/>
          <a:lstStyle/>
          <a:p>
            <a:r>
              <a:rPr lang="zh-TW" altLang="en-US" dirty="0"/>
              <a:t>美元回落、人民幣轉強，有利資金回流，拉美新歐更受惠</a:t>
            </a:r>
          </a:p>
        </p:txBody>
      </p:sp>
      <p:sp>
        <p:nvSpPr>
          <p:cNvPr id="15" name="Text Box 12"/>
          <p:cNvSpPr txBox="1">
            <a:spLocks noChangeArrowheads="1"/>
          </p:cNvSpPr>
          <p:nvPr/>
        </p:nvSpPr>
        <p:spPr bwMode="auto">
          <a:xfrm>
            <a:off x="34925" y="6591300"/>
            <a:ext cx="5038559" cy="253916"/>
          </a:xfrm>
          <a:prstGeom prst="rect">
            <a:avLst/>
          </a:prstGeom>
          <a:noFill/>
          <a:ln w="9525">
            <a:noFill/>
            <a:miter lim="800000"/>
            <a:headEnd/>
            <a:tailEnd/>
          </a:ln>
        </p:spPr>
        <p:txBody>
          <a:bodyPr wrap="none">
            <a:spAutoFit/>
          </a:bodyPr>
          <a:lstStyle/>
          <a:p>
            <a:pPr fontAlgn="base">
              <a:spcBef>
                <a:spcPct val="0"/>
              </a:spcBef>
              <a:spcAft>
                <a:spcPct val="0"/>
              </a:spcAft>
              <a:defRPr/>
            </a:pPr>
            <a:r>
              <a:rPr kumimoji="1" lang="zh-TW" altLang="en-US" sz="1050" dirty="0">
                <a:solidFill>
                  <a:srgbClr val="000000"/>
                </a:solidFill>
                <a:ea typeface="微軟正黑體" panose="020B0604030504040204" pitchFamily="34" charset="-120"/>
                <a:cs typeface="Arial" panose="020B0604020202020204" pitchFamily="34" charset="0"/>
              </a:rPr>
              <a:t>資料來源</a:t>
            </a:r>
            <a:r>
              <a:rPr kumimoji="1" lang="en-US" altLang="zh-TW" sz="1050" dirty="0">
                <a:solidFill>
                  <a:srgbClr val="000000"/>
                </a:solidFill>
                <a:ea typeface="微軟正黑體" panose="020B0604030504040204" pitchFamily="34" charset="-120"/>
                <a:cs typeface="Arial" panose="020B0604020202020204" pitchFamily="34" charset="0"/>
              </a:rPr>
              <a:t>:</a:t>
            </a:r>
            <a:r>
              <a:rPr kumimoji="1" lang="zh-TW" altLang="en-US" sz="1050" dirty="0">
                <a:solidFill>
                  <a:srgbClr val="000000"/>
                </a:solidFill>
                <a:ea typeface="微軟正黑體" panose="020B0604030504040204" pitchFamily="34" charset="-120"/>
                <a:cs typeface="Arial" panose="020B0604020202020204" pitchFamily="34" charset="0"/>
              </a:rPr>
              <a:t> </a:t>
            </a:r>
            <a:r>
              <a:rPr kumimoji="1" lang="en-US" altLang="zh-TW" sz="1050" dirty="0">
                <a:solidFill>
                  <a:srgbClr val="000000"/>
                </a:solidFill>
                <a:ea typeface="微軟正黑體" panose="020B0604030504040204" pitchFamily="34" charset="-120"/>
                <a:cs typeface="Arial" panose="020B0604020202020204" pitchFamily="34" charset="0"/>
              </a:rPr>
              <a:t>Bloomberg, </a:t>
            </a:r>
            <a:r>
              <a:rPr kumimoji="1" lang="zh-TW" altLang="en-US" sz="1050" dirty="0">
                <a:solidFill>
                  <a:srgbClr val="000000"/>
                </a:solidFill>
                <a:ea typeface="微軟正黑體" panose="020B0604030504040204" pitchFamily="34" charset="-120"/>
                <a:cs typeface="Arial" panose="020B0604020202020204" pitchFamily="34" charset="0"/>
              </a:rPr>
              <a:t>資料截至</a:t>
            </a:r>
            <a:r>
              <a:rPr kumimoji="1" lang="en-US" altLang="zh-TW" sz="1050" dirty="0">
                <a:solidFill>
                  <a:srgbClr val="000000"/>
                </a:solidFill>
                <a:ea typeface="微軟正黑體" panose="020B0604030504040204" pitchFamily="34" charset="-120"/>
                <a:cs typeface="Arial" panose="020B0604020202020204" pitchFamily="34" charset="0"/>
              </a:rPr>
              <a:t>2019</a:t>
            </a:r>
            <a:r>
              <a:rPr kumimoji="1" lang="zh-TW" altLang="en-US" sz="1050" dirty="0">
                <a:solidFill>
                  <a:srgbClr val="000000"/>
                </a:solidFill>
                <a:ea typeface="微軟正黑體" panose="020B0604030504040204" pitchFamily="34" charset="-120"/>
                <a:cs typeface="Arial" panose="020B0604020202020204" pitchFamily="34" charset="0"/>
              </a:rPr>
              <a:t>年</a:t>
            </a:r>
            <a:r>
              <a:rPr kumimoji="1" lang="en-US" altLang="zh-TW" sz="1050" dirty="0">
                <a:solidFill>
                  <a:srgbClr val="000000"/>
                </a:solidFill>
                <a:ea typeface="微軟正黑體" panose="020B0604030504040204" pitchFamily="34" charset="-120"/>
                <a:cs typeface="Arial" panose="020B0604020202020204" pitchFamily="34" charset="0"/>
              </a:rPr>
              <a:t>1</a:t>
            </a:r>
            <a:r>
              <a:rPr kumimoji="1" lang="zh-TW" altLang="en-US" sz="1050" dirty="0">
                <a:solidFill>
                  <a:srgbClr val="000000"/>
                </a:solidFill>
                <a:ea typeface="微軟正黑體" panose="020B0604030504040204" pitchFamily="34" charset="-120"/>
                <a:cs typeface="Arial" panose="020B0604020202020204" pitchFamily="34" charset="0"/>
              </a:rPr>
              <a:t>月，相關性及</a:t>
            </a:r>
            <a:r>
              <a:rPr kumimoji="1" lang="en-US" altLang="zh-TW" sz="1050" dirty="0">
                <a:solidFill>
                  <a:srgbClr val="000000"/>
                </a:solidFill>
                <a:ea typeface="微軟正黑體" panose="020B0604030504040204" pitchFamily="34" charset="-120"/>
                <a:cs typeface="Arial" panose="020B0604020202020204" pitchFamily="34" charset="0"/>
              </a:rPr>
              <a:t>Beta</a:t>
            </a:r>
            <a:r>
              <a:rPr kumimoji="1" lang="zh-TW" altLang="en-US" sz="1050" dirty="0">
                <a:solidFill>
                  <a:srgbClr val="000000"/>
                </a:solidFill>
                <a:ea typeface="微軟正黑體" panose="020B0604030504040204" pitchFamily="34" charset="-120"/>
                <a:cs typeface="Arial" panose="020B0604020202020204" pitchFamily="34" charset="0"/>
              </a:rPr>
              <a:t>值採</a:t>
            </a:r>
            <a:r>
              <a:rPr kumimoji="1" lang="en-US" altLang="zh-TW" sz="1050" dirty="0">
                <a:solidFill>
                  <a:srgbClr val="000000"/>
                </a:solidFill>
                <a:ea typeface="微軟正黑體" panose="020B0604030504040204" pitchFamily="34" charset="-120"/>
                <a:cs typeface="Arial" panose="020B0604020202020204" pitchFamily="34" charset="0"/>
              </a:rPr>
              <a:t>2013</a:t>
            </a:r>
            <a:r>
              <a:rPr kumimoji="1" lang="zh-TW" altLang="en-US" sz="1050" dirty="0">
                <a:solidFill>
                  <a:srgbClr val="000000"/>
                </a:solidFill>
                <a:ea typeface="微軟正黑體" panose="020B0604030504040204" pitchFamily="34" charset="-120"/>
                <a:cs typeface="Arial" panose="020B0604020202020204" pitchFamily="34" charset="0"/>
              </a:rPr>
              <a:t>年至今週資料</a:t>
            </a:r>
            <a:endParaRPr kumimoji="1" lang="en-US" altLang="zh-TW" sz="1400" dirty="0">
              <a:solidFill>
                <a:srgbClr val="000000"/>
              </a:solidFill>
              <a:ea typeface="微軟正黑體" panose="020B0604030504040204" pitchFamily="34" charset="-120"/>
              <a:cs typeface="Arial" panose="020B0604020202020204" pitchFamily="34" charset="0"/>
            </a:endParaRPr>
          </a:p>
        </p:txBody>
      </p:sp>
      <p:sp>
        <p:nvSpPr>
          <p:cNvPr id="17" name="Text Box 3"/>
          <p:cNvSpPr txBox="1">
            <a:spLocks noChangeArrowheads="1"/>
          </p:cNvSpPr>
          <p:nvPr/>
        </p:nvSpPr>
        <p:spPr bwMode="auto">
          <a:xfrm>
            <a:off x="179512" y="1700808"/>
            <a:ext cx="4392488" cy="307777"/>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1400" b="1" dirty="0">
                <a:solidFill>
                  <a:prstClr val="black"/>
                </a:solidFill>
                <a:ea typeface="微軟正黑體" panose="020B0604030504040204" pitchFamily="34" charset="-120"/>
                <a:cs typeface="Arial" panose="020B0604020202020204" pitchFamily="34" charset="0"/>
              </a:rPr>
              <a:t>新興股債流向指標及美元指數</a:t>
            </a:r>
            <a:endParaRPr kumimoji="1" lang="en-US" altLang="zh-TW" sz="1400" b="1" dirty="0">
              <a:solidFill>
                <a:prstClr val="black"/>
              </a:solidFill>
              <a:ea typeface="微軟正黑體" panose="020B0604030504040204" pitchFamily="34" charset="-120"/>
              <a:cs typeface="Arial" panose="020B0604020202020204" pitchFamily="34" charset="0"/>
            </a:endParaRPr>
          </a:p>
        </p:txBody>
      </p:sp>
      <p:sp>
        <p:nvSpPr>
          <p:cNvPr id="9" name="Text Box 3"/>
          <p:cNvSpPr txBox="1">
            <a:spLocks noChangeArrowheads="1"/>
          </p:cNvSpPr>
          <p:nvPr/>
        </p:nvSpPr>
        <p:spPr bwMode="auto">
          <a:xfrm>
            <a:off x="179512" y="1988840"/>
            <a:ext cx="4320480" cy="26161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1100" dirty="0">
                <a:solidFill>
                  <a:prstClr val="black"/>
                </a:solidFill>
                <a:ea typeface="微軟正黑體" panose="020B0604030504040204" pitchFamily="34" charset="-120"/>
                <a:cs typeface="Arial" panose="020B0604020202020204" pitchFamily="34" charset="0"/>
              </a:rPr>
              <a:t>新興股債資金流向指標                                    </a:t>
            </a:r>
            <a:r>
              <a:rPr kumimoji="1" lang="en-US" altLang="zh-TW" sz="1100" dirty="0">
                <a:solidFill>
                  <a:prstClr val="black"/>
                </a:solidFill>
                <a:ea typeface="微軟正黑體" panose="020B0604030504040204" pitchFamily="34" charset="-120"/>
                <a:cs typeface="Arial" panose="020B0604020202020204" pitchFamily="34" charset="0"/>
              </a:rPr>
              <a:t>DXY</a:t>
            </a:r>
            <a:r>
              <a:rPr kumimoji="1" lang="zh-TW" altLang="en-US" sz="1100" dirty="0">
                <a:solidFill>
                  <a:prstClr val="black"/>
                </a:solidFill>
                <a:ea typeface="微軟正黑體" panose="020B0604030504040204" pitchFamily="34" charset="-120"/>
                <a:cs typeface="Arial" panose="020B0604020202020204" pitchFamily="34" charset="0"/>
              </a:rPr>
              <a:t>美元指數</a:t>
            </a:r>
            <a:r>
              <a:rPr kumimoji="1" lang="en-US" altLang="zh-TW" sz="1100" dirty="0">
                <a:solidFill>
                  <a:prstClr val="black"/>
                </a:solidFill>
                <a:ea typeface="微軟正黑體" panose="020B0604030504040204" pitchFamily="34" charset="-120"/>
                <a:cs typeface="Arial" panose="020B0604020202020204" pitchFamily="34" charset="0"/>
              </a:rPr>
              <a:t>(</a:t>
            </a:r>
            <a:r>
              <a:rPr kumimoji="1" lang="zh-TW" altLang="en-US" sz="1100" dirty="0">
                <a:solidFill>
                  <a:prstClr val="black"/>
                </a:solidFill>
                <a:ea typeface="微軟正黑體" panose="020B0604030504040204" pitchFamily="34" charset="-120"/>
                <a:cs typeface="Arial" panose="020B0604020202020204" pitchFamily="34" charset="0"/>
              </a:rPr>
              <a:t>反序</a:t>
            </a:r>
            <a:r>
              <a:rPr kumimoji="1" lang="en-US" altLang="zh-TW" sz="1100" dirty="0">
                <a:solidFill>
                  <a:prstClr val="black"/>
                </a:solidFill>
                <a:ea typeface="微軟正黑體" panose="020B0604030504040204" pitchFamily="34" charset="-120"/>
                <a:cs typeface="Arial" panose="020B0604020202020204" pitchFamily="34" charset="0"/>
              </a:rPr>
              <a:t>)</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248449"/>
            <a:ext cx="4176000" cy="413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499992" y="1700808"/>
            <a:ext cx="4392488" cy="307777"/>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1400" b="1" dirty="0">
                <a:solidFill>
                  <a:prstClr val="black"/>
                </a:solidFill>
                <a:ea typeface="微軟正黑體" panose="020B0604030504040204" pitchFamily="34" charset="-120"/>
                <a:cs typeface="Arial" panose="020B0604020202020204" pitchFamily="34" charset="0"/>
              </a:rPr>
              <a:t>各新興國家鄉對股債流向指標的相關性與</a:t>
            </a:r>
            <a:r>
              <a:rPr kumimoji="1" lang="en-US" altLang="zh-TW" sz="1400" b="1" dirty="0">
                <a:solidFill>
                  <a:prstClr val="black"/>
                </a:solidFill>
                <a:ea typeface="微軟正黑體" panose="020B0604030504040204" pitchFamily="34" charset="-120"/>
                <a:cs typeface="Arial" panose="020B0604020202020204" pitchFamily="34" charset="0"/>
              </a:rPr>
              <a:t>Beta</a:t>
            </a:r>
          </a:p>
        </p:txBody>
      </p:sp>
      <p:sp>
        <p:nvSpPr>
          <p:cNvPr id="10" name="Text Box 3"/>
          <p:cNvSpPr txBox="1">
            <a:spLocks noChangeArrowheads="1"/>
          </p:cNvSpPr>
          <p:nvPr/>
        </p:nvSpPr>
        <p:spPr bwMode="auto">
          <a:xfrm>
            <a:off x="4572000" y="1988840"/>
            <a:ext cx="4320480" cy="26161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1100" dirty="0">
                <a:solidFill>
                  <a:prstClr val="black"/>
                </a:solidFill>
                <a:ea typeface="微軟正黑體" panose="020B0604030504040204" pitchFamily="34" charset="-120"/>
                <a:cs typeface="Arial" panose="020B0604020202020204" pitchFamily="34" charset="0"/>
              </a:rPr>
              <a:t>縱軸</a:t>
            </a:r>
            <a:r>
              <a:rPr kumimoji="1" lang="en-US" altLang="zh-TW" sz="1100" dirty="0">
                <a:solidFill>
                  <a:prstClr val="black"/>
                </a:solidFill>
                <a:ea typeface="微軟正黑體" panose="020B0604030504040204" pitchFamily="34" charset="-120"/>
                <a:cs typeface="Arial" panose="020B0604020202020204" pitchFamily="34" charset="0"/>
              </a:rPr>
              <a:t>:</a:t>
            </a:r>
            <a:r>
              <a:rPr kumimoji="1" lang="zh-TW" altLang="en-US" sz="1100" dirty="0">
                <a:solidFill>
                  <a:prstClr val="black"/>
                </a:solidFill>
                <a:ea typeface="微軟正黑體" panose="020B0604030504040204" pitchFamily="34" charset="-120"/>
                <a:cs typeface="Arial" panose="020B0604020202020204" pitchFamily="34" charset="0"/>
              </a:rPr>
              <a:t> </a:t>
            </a:r>
            <a:r>
              <a:rPr kumimoji="1" lang="en-US" altLang="zh-TW" sz="1100" dirty="0">
                <a:solidFill>
                  <a:prstClr val="black"/>
                </a:solidFill>
                <a:ea typeface="微軟正黑體" panose="020B0604030504040204" pitchFamily="34" charset="-120"/>
                <a:cs typeface="Arial" panose="020B0604020202020204" pitchFamily="34" charset="0"/>
              </a:rPr>
              <a:t>Beta</a:t>
            </a:r>
            <a:r>
              <a:rPr kumimoji="1" lang="zh-TW" altLang="en-US" sz="1100" dirty="0">
                <a:solidFill>
                  <a:prstClr val="black"/>
                </a:solidFill>
                <a:ea typeface="微軟正黑體" panose="020B0604030504040204" pitchFamily="34" charset="-120"/>
                <a:cs typeface="Arial" panose="020B0604020202020204" pitchFamily="34" charset="0"/>
              </a:rPr>
              <a:t>值</a:t>
            </a:r>
            <a:endParaRPr kumimoji="1" lang="en-US" altLang="zh-TW" sz="1100" dirty="0">
              <a:solidFill>
                <a:prstClr val="black"/>
              </a:solidFill>
              <a:ea typeface="微軟正黑體" panose="020B0604030504040204" pitchFamily="34" charset="-120"/>
              <a:cs typeface="Arial" panose="020B0604020202020204" pitchFamily="34" charset="0"/>
            </a:endParaRPr>
          </a:p>
        </p:txBody>
      </p:sp>
      <p:sp>
        <p:nvSpPr>
          <p:cNvPr id="11" name="Text Box 3"/>
          <p:cNvSpPr txBox="1">
            <a:spLocks noChangeArrowheads="1"/>
          </p:cNvSpPr>
          <p:nvPr/>
        </p:nvSpPr>
        <p:spPr bwMode="auto">
          <a:xfrm>
            <a:off x="4572000" y="6119718"/>
            <a:ext cx="4320480" cy="261610"/>
          </a:xfrm>
          <a:prstGeom prst="rect">
            <a:avLst/>
          </a:prstGeom>
          <a:noFill/>
          <a:ln w="9525">
            <a:noFill/>
            <a:miter lim="800000"/>
            <a:headEnd/>
            <a:tailEnd/>
          </a:ln>
        </p:spPr>
        <p:txBody>
          <a:bodyPr wrap="square">
            <a:spAutoFit/>
          </a:bodyPr>
          <a:lstStyle/>
          <a:p>
            <a:pPr algn="r" fontAlgn="base">
              <a:spcBef>
                <a:spcPct val="50000"/>
              </a:spcBef>
              <a:spcAft>
                <a:spcPct val="0"/>
              </a:spcAft>
            </a:pPr>
            <a:r>
              <a:rPr kumimoji="1" lang="zh-TW" altLang="en-US" sz="1100" dirty="0">
                <a:solidFill>
                  <a:prstClr val="black"/>
                </a:solidFill>
                <a:ea typeface="微軟正黑體" panose="020B0604030504040204" pitchFamily="34" charset="-120"/>
                <a:cs typeface="Arial" panose="020B0604020202020204" pitchFamily="34" charset="0"/>
              </a:rPr>
              <a:t>相關性</a:t>
            </a:r>
            <a:endParaRPr kumimoji="1" lang="en-US" altLang="zh-TW" sz="1100" dirty="0">
              <a:solidFill>
                <a:prstClr val="black"/>
              </a:solidFill>
              <a:ea typeface="微軟正黑體" panose="020B0604030504040204" pitchFamily="34" charset="-120"/>
              <a:cs typeface="Arial" panose="020B0604020202020204" pitchFamily="34" charset="0"/>
            </a:endParaRPr>
          </a:p>
        </p:txBody>
      </p:sp>
      <p:sp>
        <p:nvSpPr>
          <p:cNvPr id="13" name="Text Box 12"/>
          <p:cNvSpPr txBox="1">
            <a:spLocks noChangeArrowheads="1"/>
          </p:cNvSpPr>
          <p:nvPr/>
        </p:nvSpPr>
        <p:spPr bwMode="auto">
          <a:xfrm>
            <a:off x="3003981" y="5517232"/>
            <a:ext cx="947696" cy="25391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zh-TW" altLang="en-US" sz="1050" b="1" dirty="0">
                <a:solidFill>
                  <a:srgbClr val="0070C0"/>
                </a:solidFill>
                <a:ea typeface="微軟正黑體" pitchFamily="34" charset="-120"/>
                <a:cs typeface="Arial" pitchFamily="34" charset="0"/>
              </a:rPr>
              <a:t>美元指數</a:t>
            </a:r>
            <a:r>
              <a:rPr kumimoji="1" lang="en-US" altLang="zh-TW" sz="1050" b="1" dirty="0">
                <a:solidFill>
                  <a:srgbClr val="0070C0"/>
                </a:solidFill>
                <a:ea typeface="微軟正黑體" pitchFamily="34" charset="-120"/>
                <a:cs typeface="Arial" pitchFamily="34" charset="0"/>
              </a:rPr>
              <a:t>(</a:t>
            </a:r>
            <a:r>
              <a:rPr kumimoji="1" lang="zh-TW" altLang="en-US" sz="1050" b="1" dirty="0">
                <a:solidFill>
                  <a:srgbClr val="0070C0"/>
                </a:solidFill>
                <a:ea typeface="微軟正黑體" pitchFamily="34" charset="-120"/>
                <a:cs typeface="Arial" pitchFamily="34" charset="0"/>
              </a:rPr>
              <a:t>右</a:t>
            </a:r>
            <a:r>
              <a:rPr kumimoji="1" lang="en-US" altLang="zh-TW" sz="1050" b="1" dirty="0">
                <a:solidFill>
                  <a:srgbClr val="0070C0"/>
                </a:solidFill>
                <a:ea typeface="微軟正黑體" pitchFamily="34" charset="-120"/>
                <a:cs typeface="Arial" pitchFamily="34" charset="0"/>
              </a:rPr>
              <a:t>)</a:t>
            </a:r>
          </a:p>
        </p:txBody>
      </p:sp>
      <p:sp>
        <p:nvSpPr>
          <p:cNvPr id="14" name="Text Box 12"/>
          <p:cNvSpPr txBox="1">
            <a:spLocks noChangeArrowheads="1"/>
          </p:cNvSpPr>
          <p:nvPr/>
        </p:nvSpPr>
        <p:spPr bwMode="auto">
          <a:xfrm>
            <a:off x="2718519" y="2852936"/>
            <a:ext cx="1486304" cy="25391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zh-TW" altLang="en-US" sz="1050" b="1" dirty="0">
                <a:solidFill>
                  <a:srgbClr val="C00000"/>
                </a:solidFill>
                <a:ea typeface="微軟正黑體" pitchFamily="34" charset="-120"/>
                <a:cs typeface="Arial" pitchFamily="34" charset="0"/>
              </a:rPr>
              <a:t>新興股債資金流向</a:t>
            </a:r>
            <a:r>
              <a:rPr kumimoji="1" lang="en-US" altLang="zh-TW" sz="1050" b="1" dirty="0">
                <a:solidFill>
                  <a:srgbClr val="C00000"/>
                </a:solidFill>
                <a:ea typeface="微軟正黑體" pitchFamily="34" charset="-120"/>
                <a:cs typeface="Arial" pitchFamily="34" charset="0"/>
              </a:rPr>
              <a:t>(</a:t>
            </a:r>
            <a:r>
              <a:rPr kumimoji="1" lang="zh-TW" altLang="en-US" sz="1050" b="1" dirty="0">
                <a:solidFill>
                  <a:srgbClr val="C00000"/>
                </a:solidFill>
                <a:ea typeface="微軟正黑體" pitchFamily="34" charset="-120"/>
                <a:cs typeface="Arial" pitchFamily="34" charset="0"/>
              </a:rPr>
              <a:t>左</a:t>
            </a:r>
            <a:r>
              <a:rPr kumimoji="1" lang="en-US" altLang="zh-TW" sz="1050" b="1" dirty="0">
                <a:solidFill>
                  <a:srgbClr val="C00000"/>
                </a:solidFill>
                <a:ea typeface="微軟正黑體" pitchFamily="34" charset="-120"/>
                <a:cs typeface="Arial" pitchFamily="34" charset="0"/>
              </a:rPr>
              <a:t>)</a:t>
            </a:r>
          </a:p>
        </p:txBody>
      </p:sp>
    </p:spTree>
    <p:extLst>
      <p:ext uri="{BB962C8B-B14F-4D97-AF65-F5344CB8AC3E}">
        <p14:creationId xmlns:p14="http://schemas.microsoft.com/office/powerpoint/2010/main" val="1641550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37</a:t>
            </a:fld>
            <a:endParaRPr lang="zh-TW" altLang="en-US"/>
          </a:p>
        </p:txBody>
      </p:sp>
      <p:sp>
        <p:nvSpPr>
          <p:cNvPr id="4" name="文字版面配置區 3"/>
          <p:cNvSpPr>
            <a:spLocks noGrp="1"/>
          </p:cNvSpPr>
          <p:nvPr>
            <p:ph type="body" sz="quarter" idx="13"/>
          </p:nvPr>
        </p:nvSpPr>
        <p:spPr>
          <a:xfrm>
            <a:off x="395536" y="332656"/>
            <a:ext cx="8352928" cy="537592"/>
          </a:xfrm>
        </p:spPr>
        <p:txBody>
          <a:bodyPr/>
          <a:lstStyle/>
          <a:p>
            <a:r>
              <a:rPr lang="zh-TW" altLang="en-US" dirty="0"/>
              <a:t>美國原油產量過去一個月持平在</a:t>
            </a:r>
            <a:r>
              <a:rPr lang="en-US" altLang="zh-TW" dirty="0"/>
              <a:t>1170</a:t>
            </a:r>
            <a:r>
              <a:rPr lang="zh-TW" altLang="en-US" dirty="0"/>
              <a:t>萬桶</a:t>
            </a:r>
            <a:r>
              <a:rPr lang="en-US" altLang="zh-TW" dirty="0"/>
              <a:t>/</a:t>
            </a:r>
            <a:r>
              <a:rPr lang="zh-TW" altLang="en-US" dirty="0"/>
              <a:t>日</a:t>
            </a:r>
          </a:p>
          <a:p>
            <a:endParaRPr lang="zh-TW" altLang="en-US" dirty="0"/>
          </a:p>
        </p:txBody>
      </p:sp>
      <p:sp>
        <p:nvSpPr>
          <p:cNvPr id="5" name="文字版面配置區 4"/>
          <p:cNvSpPr>
            <a:spLocks noGrp="1"/>
          </p:cNvSpPr>
          <p:nvPr>
            <p:ph type="body" sz="quarter" idx="14"/>
          </p:nvPr>
        </p:nvSpPr>
        <p:spPr>
          <a:xfrm>
            <a:off x="395536" y="875184"/>
            <a:ext cx="8352928" cy="393576"/>
          </a:xfrm>
        </p:spPr>
        <p:txBody>
          <a:bodyPr/>
          <a:lstStyle/>
          <a:p>
            <a:r>
              <a:rPr lang="zh-TW" altLang="en-US" dirty="0"/>
              <a:t>冬季用油旺季即將結束，原油庫存將重回累積階段</a:t>
            </a:r>
          </a:p>
          <a:p>
            <a:endParaRPr lang="zh-TW" altLang="en-US" dirty="0"/>
          </a:p>
        </p:txBody>
      </p:sp>
      <p:sp>
        <p:nvSpPr>
          <p:cNvPr id="8" name="Rectangle 3"/>
          <p:cNvSpPr txBox="1">
            <a:spLocks/>
          </p:cNvSpPr>
          <p:nvPr/>
        </p:nvSpPr>
        <p:spPr>
          <a:xfrm>
            <a:off x="4932040" y="1723716"/>
            <a:ext cx="3456384" cy="46986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l"/>
              <a:defRPr/>
            </a:pPr>
            <a:r>
              <a:rPr lang="zh-TW" altLang="en-US" sz="2000" dirty="0">
                <a:latin typeface="Arial" panose="020B0604020202020204" pitchFamily="34" charset="0"/>
                <a:cs typeface="Arial" panose="020B0604020202020204" pitchFamily="34" charset="0"/>
              </a:rPr>
              <a:t>美國過去</a:t>
            </a:r>
            <a:r>
              <a:rPr lang="en-US" altLang="zh-TW" sz="2000" dirty="0">
                <a:latin typeface="Arial" panose="020B0604020202020204" pitchFamily="34" charset="0"/>
                <a:cs typeface="Arial" panose="020B0604020202020204" pitchFamily="34" charset="0"/>
              </a:rPr>
              <a:t>4</a:t>
            </a:r>
            <a:r>
              <a:rPr lang="zh-TW" altLang="en-US" sz="2000" dirty="0">
                <a:latin typeface="Arial" panose="020B0604020202020204" pitchFamily="34" charset="0"/>
                <a:cs typeface="Arial" panose="020B0604020202020204" pitchFamily="34" charset="0"/>
              </a:rPr>
              <a:t>週平均產量為</a:t>
            </a:r>
            <a:r>
              <a:rPr lang="en-US" altLang="zh-TW" sz="2000" dirty="0">
                <a:latin typeface="Arial" panose="020B0604020202020204" pitchFamily="34" charset="0"/>
                <a:cs typeface="Arial" panose="020B0604020202020204" pitchFamily="34" charset="0"/>
              </a:rPr>
              <a:t>1167.5</a:t>
            </a:r>
            <a:r>
              <a:rPr lang="zh-TW" altLang="en-US" sz="2000" dirty="0">
                <a:latin typeface="Arial" panose="020B0604020202020204" pitchFamily="34" charset="0"/>
                <a:cs typeface="Arial" panose="020B0604020202020204" pitchFamily="34" charset="0"/>
              </a:rPr>
              <a:t>萬桶</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日，較兩週前增加</a:t>
            </a:r>
            <a:r>
              <a:rPr lang="en-US" altLang="zh-TW" sz="2000" dirty="0">
                <a:latin typeface="Arial" panose="020B0604020202020204" pitchFamily="34" charset="0"/>
                <a:cs typeface="Arial" panose="020B0604020202020204" pitchFamily="34" charset="0"/>
              </a:rPr>
              <a:t>2.5</a:t>
            </a:r>
            <a:r>
              <a:rPr lang="zh-TW" altLang="en-US" sz="2000" dirty="0">
                <a:latin typeface="Arial" panose="020B0604020202020204" pitchFamily="34" charset="0"/>
                <a:cs typeface="Arial" panose="020B0604020202020204" pitchFamily="34" charset="0"/>
              </a:rPr>
              <a:t>萬桶；單日產量達</a:t>
            </a:r>
            <a:r>
              <a:rPr lang="en-US" altLang="zh-TW" sz="2000" dirty="0">
                <a:latin typeface="Arial" panose="020B0604020202020204" pitchFamily="34" charset="0"/>
                <a:cs typeface="Arial" panose="020B0604020202020204" pitchFamily="34" charset="0"/>
              </a:rPr>
              <a:t>1170.0</a:t>
            </a:r>
            <a:r>
              <a:rPr lang="zh-TW" altLang="en-US" sz="2000" dirty="0">
                <a:latin typeface="Arial" panose="020B0604020202020204" pitchFamily="34" charset="0"/>
                <a:cs typeface="Arial" panose="020B0604020202020204" pitchFamily="34" charset="0"/>
              </a:rPr>
              <a:t>萬桶</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日，與兩周前持平</a:t>
            </a:r>
            <a:endParaRPr lang="en-US" altLang="zh-TW" sz="2000" dirty="0">
              <a:latin typeface="Arial" panose="020B0604020202020204" pitchFamily="34" charset="0"/>
              <a:cs typeface="Arial" panose="020B0604020202020204" pitchFamily="34" charset="0"/>
            </a:endParaRPr>
          </a:p>
          <a:p>
            <a:pPr>
              <a:lnSpc>
                <a:spcPct val="80000"/>
              </a:lnSpc>
              <a:buFont typeface="Wingdings" pitchFamily="2" charset="2"/>
              <a:buNone/>
              <a:defRPr/>
            </a:pPr>
            <a:endParaRPr lang="en-US" altLang="zh-TW" sz="2000" dirty="0">
              <a:latin typeface="Arial" panose="020B0604020202020204" pitchFamily="34" charset="0"/>
              <a:cs typeface="Arial" panose="020B0604020202020204" pitchFamily="34" charset="0"/>
            </a:endParaRPr>
          </a:p>
          <a:p>
            <a:pPr>
              <a:lnSpc>
                <a:spcPct val="80000"/>
              </a:lnSpc>
              <a:buFont typeface="Wingdings" pitchFamily="2" charset="2"/>
              <a:buNone/>
              <a:defRPr/>
            </a:pPr>
            <a:endParaRPr lang="en-US" altLang="zh-TW" sz="2000" dirty="0">
              <a:latin typeface="Arial" panose="020B0604020202020204" pitchFamily="34" charset="0"/>
              <a:cs typeface="Arial" panose="020B0604020202020204" pitchFamily="34" charset="0"/>
            </a:endParaRPr>
          </a:p>
          <a:p>
            <a:pPr>
              <a:lnSpc>
                <a:spcPct val="80000"/>
              </a:lnSpc>
              <a:buFont typeface="Wingdings" pitchFamily="2" charset="2"/>
              <a:buNone/>
              <a:defRPr/>
            </a:pPr>
            <a:endParaRPr lang="en-US" altLang="zh-TW" sz="20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l"/>
              <a:defRPr/>
            </a:pPr>
            <a:r>
              <a:rPr lang="zh-TW" altLang="en-US" sz="2000" dirty="0">
                <a:latin typeface="Arial" panose="020B0604020202020204" pitchFamily="34" charset="0"/>
                <a:cs typeface="Arial" panose="020B0604020202020204" pitchFamily="34" charset="0"/>
              </a:rPr>
              <a:t>美國原油庫存過去兩週下滑</a:t>
            </a:r>
            <a:r>
              <a:rPr lang="en-US" altLang="zh-TW" sz="2000" dirty="0">
                <a:latin typeface="Arial" panose="020B0604020202020204" pitchFamily="34" charset="0"/>
                <a:cs typeface="Arial" panose="020B0604020202020204" pitchFamily="34" charset="0"/>
              </a:rPr>
              <a:t>170</a:t>
            </a:r>
            <a:r>
              <a:rPr lang="zh-TW" altLang="en-US" sz="2000" dirty="0">
                <a:latin typeface="Arial" panose="020B0604020202020204" pitchFamily="34" charset="0"/>
                <a:cs typeface="Arial" panose="020B0604020202020204" pitchFamily="34" charset="0"/>
              </a:rPr>
              <a:t>萬桶，達</a:t>
            </a:r>
            <a:r>
              <a:rPr lang="en-US" altLang="zh-TW" sz="2000" dirty="0">
                <a:latin typeface="Arial" panose="020B0604020202020204" pitchFamily="34" charset="0"/>
                <a:cs typeface="Arial" panose="020B0604020202020204" pitchFamily="34" charset="0"/>
              </a:rPr>
              <a:t>4</a:t>
            </a:r>
            <a:r>
              <a:rPr lang="zh-TW" altLang="en-US" sz="2000" dirty="0">
                <a:latin typeface="Arial" panose="020B0604020202020204" pitchFamily="34" charset="0"/>
                <a:cs typeface="Arial" panose="020B0604020202020204" pitchFamily="34" charset="0"/>
              </a:rPr>
              <a:t>億</a:t>
            </a:r>
            <a:r>
              <a:rPr lang="en-US" altLang="zh-TW" sz="2000" dirty="0">
                <a:latin typeface="Arial" panose="020B0604020202020204" pitchFamily="34" charset="0"/>
                <a:cs typeface="Arial" panose="020B0604020202020204" pitchFamily="34" charset="0"/>
              </a:rPr>
              <a:t>3970</a:t>
            </a:r>
            <a:r>
              <a:rPr lang="zh-TW" altLang="en-US" sz="2000" dirty="0">
                <a:latin typeface="Arial" panose="020B0604020202020204" pitchFamily="34" charset="0"/>
                <a:cs typeface="Arial" panose="020B0604020202020204" pitchFamily="34" charset="0"/>
              </a:rPr>
              <a:t>萬桶，冬季用油旺季即將結束，原油庫存將重回累積階段</a:t>
            </a:r>
          </a:p>
        </p:txBody>
      </p:sp>
      <p:pic>
        <p:nvPicPr>
          <p:cNvPr id="9" name="Picture 2" descr="C:\Users\ralph_sung\Desktop\crstu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50164"/>
            <a:ext cx="4176464" cy="19031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alph_sung\Desktop\crtpu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35849"/>
            <a:ext cx="4104456" cy="2082267"/>
          </a:xfrm>
          <a:prstGeom prst="rect">
            <a:avLst/>
          </a:prstGeom>
          <a:noFill/>
          <a:extLst>
            <a:ext uri="{909E8E84-426E-40DD-AFC4-6F175D3DCCD1}">
              <a14:hiddenFill xmlns:a14="http://schemas.microsoft.com/office/drawing/2010/main">
                <a:solidFill>
                  <a:srgbClr val="FFFFFF"/>
                </a:solidFill>
              </a14:hiddenFill>
            </a:ext>
          </a:extLst>
        </p:spPr>
      </p:pic>
      <p:sp>
        <p:nvSpPr>
          <p:cNvPr id="11" name="圓角矩形 10"/>
          <p:cNvSpPr/>
          <p:nvPr/>
        </p:nvSpPr>
        <p:spPr>
          <a:xfrm>
            <a:off x="467544" y="1628800"/>
            <a:ext cx="403244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Text Box 4"/>
          <p:cNvSpPr txBox="1">
            <a:spLocks noChangeArrowheads="1"/>
          </p:cNvSpPr>
          <p:nvPr/>
        </p:nvSpPr>
        <p:spPr bwMode="auto">
          <a:xfrm>
            <a:off x="596701" y="1639912"/>
            <a:ext cx="3759275"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b="1" dirty="0">
                <a:solidFill>
                  <a:schemeClr val="bg1"/>
                </a:solidFill>
                <a:latin typeface="微軟正黑體" panose="020B0604030504040204" pitchFamily="34" charset="-120"/>
                <a:ea typeface="微軟正黑體" panose="020B0604030504040204" pitchFamily="34" charset="-120"/>
              </a:rPr>
              <a:t>美國原油產量</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百萬桶</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日</a:t>
            </a:r>
            <a:r>
              <a:rPr kumimoji="1" lang="en-US" altLang="zh-TW" b="1" dirty="0">
                <a:solidFill>
                  <a:schemeClr val="bg1"/>
                </a:solidFill>
                <a:latin typeface="微軟正黑體" panose="020B0604030504040204" pitchFamily="34" charset="-120"/>
                <a:ea typeface="微軟正黑體" panose="020B0604030504040204" pitchFamily="34" charset="-120"/>
              </a:rPr>
              <a:t>,4</a:t>
            </a:r>
            <a:r>
              <a:rPr kumimoji="1" lang="zh-TW" altLang="en-US" b="1" dirty="0">
                <a:solidFill>
                  <a:schemeClr val="bg1"/>
                </a:solidFill>
                <a:latin typeface="微軟正黑體" panose="020B0604030504040204" pitchFamily="34" charset="-120"/>
                <a:ea typeface="微軟正黑體" panose="020B0604030504040204" pitchFamily="34" charset="-120"/>
              </a:rPr>
              <a:t>週平均</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13" name="圓角矩形 12"/>
          <p:cNvSpPr/>
          <p:nvPr/>
        </p:nvSpPr>
        <p:spPr>
          <a:xfrm>
            <a:off x="467544" y="4124388"/>
            <a:ext cx="403244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Text Box 4"/>
          <p:cNvSpPr txBox="1">
            <a:spLocks noChangeArrowheads="1"/>
          </p:cNvSpPr>
          <p:nvPr/>
        </p:nvSpPr>
        <p:spPr bwMode="auto">
          <a:xfrm>
            <a:off x="596701" y="4135500"/>
            <a:ext cx="3759275"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b="1" dirty="0">
                <a:solidFill>
                  <a:schemeClr val="bg1"/>
                </a:solidFill>
                <a:latin typeface="微軟正黑體" panose="020B0604030504040204" pitchFamily="34" charset="-120"/>
                <a:ea typeface="微軟正黑體" panose="020B0604030504040204" pitchFamily="34" charset="-120"/>
              </a:rPr>
              <a:t>美國原油庫存</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百萬桶</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15" name="Text Box 12"/>
          <p:cNvSpPr txBox="1">
            <a:spLocks noChangeArrowheads="1"/>
          </p:cNvSpPr>
          <p:nvPr/>
        </p:nvSpPr>
        <p:spPr bwMode="auto">
          <a:xfrm>
            <a:off x="34925" y="6591300"/>
            <a:ext cx="2185214" cy="253916"/>
          </a:xfrm>
          <a:prstGeom prst="rect">
            <a:avLst/>
          </a:prstGeom>
          <a:noFill/>
          <a:ln w="9525">
            <a:noFill/>
            <a:miter lim="800000"/>
            <a:headEnd/>
            <a:tailEnd/>
          </a:ln>
        </p:spPr>
        <p:txBody>
          <a:bodyPr wrap="none">
            <a:spAutoFit/>
          </a:bodyPr>
          <a:lstStyle/>
          <a:p>
            <a:pPr fontAlgn="base">
              <a:spcBef>
                <a:spcPct val="0"/>
              </a:spcBef>
              <a:spcAft>
                <a:spcPct val="0"/>
              </a:spcAft>
              <a:defRPr/>
            </a:pPr>
            <a:r>
              <a:rPr kumimoji="1" lang="zh-TW" altLang="en-US" sz="1050" dirty="0">
                <a:solidFill>
                  <a:srgbClr val="000000"/>
                </a:solidFill>
                <a:ea typeface="微軟正黑體" panose="020B0604030504040204" pitchFamily="34" charset="-120"/>
                <a:cs typeface="Arial" panose="020B0604020202020204" pitchFamily="34" charset="0"/>
              </a:rPr>
              <a:t>資料來源</a:t>
            </a:r>
            <a:r>
              <a:rPr kumimoji="1" lang="en-US" altLang="zh-TW" sz="1050" dirty="0">
                <a:solidFill>
                  <a:srgbClr val="000000"/>
                </a:solidFill>
                <a:ea typeface="微軟正黑體" panose="020B0604030504040204" pitchFamily="34" charset="-120"/>
                <a:cs typeface="Arial" panose="020B0604020202020204" pitchFamily="34" charset="0"/>
              </a:rPr>
              <a:t>:</a:t>
            </a:r>
            <a:r>
              <a:rPr kumimoji="1" lang="zh-TW" altLang="en-US" sz="1050" dirty="0">
                <a:solidFill>
                  <a:srgbClr val="000000"/>
                </a:solidFill>
                <a:ea typeface="微軟正黑體" panose="020B0604030504040204" pitchFamily="34" charset="-120"/>
                <a:cs typeface="Arial" panose="020B0604020202020204" pitchFamily="34" charset="0"/>
              </a:rPr>
              <a:t> </a:t>
            </a:r>
            <a:r>
              <a:rPr kumimoji="1" lang="en-US" altLang="zh-TW" sz="1050" dirty="0">
                <a:solidFill>
                  <a:srgbClr val="000000"/>
                </a:solidFill>
                <a:ea typeface="微軟正黑體" panose="020B0604030504040204" pitchFamily="34" charset="-120"/>
                <a:cs typeface="Arial" panose="020B0604020202020204" pitchFamily="34" charset="0"/>
              </a:rPr>
              <a:t>EIA, </a:t>
            </a:r>
            <a:r>
              <a:rPr kumimoji="1" lang="zh-TW" altLang="en-US" sz="1050" dirty="0">
                <a:solidFill>
                  <a:srgbClr val="000000"/>
                </a:solidFill>
                <a:ea typeface="微軟正黑體" panose="020B0604030504040204" pitchFamily="34" charset="-120"/>
                <a:cs typeface="Arial" panose="020B0604020202020204" pitchFamily="34" charset="0"/>
              </a:rPr>
              <a:t>資料截至</a:t>
            </a:r>
            <a:r>
              <a:rPr kumimoji="1" lang="en-US" altLang="zh-TW" sz="1050" dirty="0">
                <a:solidFill>
                  <a:srgbClr val="000000"/>
                </a:solidFill>
                <a:ea typeface="微軟正黑體" panose="020B0604030504040204" pitchFamily="34" charset="-120"/>
                <a:cs typeface="Arial" panose="020B0604020202020204" pitchFamily="34" charset="0"/>
              </a:rPr>
              <a:t>2019/1/11</a:t>
            </a:r>
            <a:endParaRPr kumimoji="1" lang="en-US" altLang="zh-TW" sz="1400"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97872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38</a:t>
            </a:fld>
            <a:endParaRPr lang="zh-TW" altLang="en-US"/>
          </a:p>
        </p:txBody>
      </p:sp>
      <p:sp>
        <p:nvSpPr>
          <p:cNvPr id="4" name="文字版面配置區 3"/>
          <p:cNvSpPr>
            <a:spLocks noGrp="1"/>
          </p:cNvSpPr>
          <p:nvPr>
            <p:ph type="body" sz="quarter" idx="13"/>
          </p:nvPr>
        </p:nvSpPr>
        <p:spPr/>
        <p:txBody>
          <a:bodyPr/>
          <a:lstStyle/>
          <a:p>
            <a:r>
              <a:rPr lang="zh-TW" altLang="en-US" dirty="0"/>
              <a:t>美國活動中鑽機數量與</a:t>
            </a:r>
            <a:r>
              <a:rPr lang="en-US" altLang="zh-TW" dirty="0"/>
              <a:t>1</a:t>
            </a:r>
            <a:r>
              <a:rPr lang="zh-TW" altLang="en-US" dirty="0"/>
              <a:t>個月前相同</a:t>
            </a:r>
          </a:p>
          <a:p>
            <a:endParaRPr lang="zh-TW" altLang="en-US" dirty="0"/>
          </a:p>
        </p:txBody>
      </p:sp>
      <p:sp>
        <p:nvSpPr>
          <p:cNvPr id="5" name="文字版面配置區 4"/>
          <p:cNvSpPr>
            <a:spLocks noGrp="1"/>
          </p:cNvSpPr>
          <p:nvPr>
            <p:ph type="body" sz="quarter" idx="14"/>
          </p:nvPr>
        </p:nvSpPr>
        <p:spPr/>
        <p:txBody>
          <a:bodyPr/>
          <a:lstStyle/>
          <a:p>
            <a:r>
              <a:rPr lang="zh-TW" altLang="en-US" dirty="0"/>
              <a:t>產油鑽機數量近</a:t>
            </a:r>
            <a:r>
              <a:rPr lang="en-US" altLang="zh-TW" dirty="0"/>
              <a:t>4</a:t>
            </a:r>
            <a:r>
              <a:rPr lang="zh-TW" altLang="en-US" dirty="0"/>
              <a:t>週持平在</a:t>
            </a:r>
            <a:r>
              <a:rPr lang="en-US" altLang="zh-TW" dirty="0"/>
              <a:t>873</a:t>
            </a:r>
            <a:r>
              <a:rPr lang="zh-TW" altLang="en-US" dirty="0"/>
              <a:t>座</a:t>
            </a:r>
          </a:p>
          <a:p>
            <a:endParaRPr lang="zh-TW" altLang="en-US" dirty="0"/>
          </a:p>
        </p:txBody>
      </p:sp>
      <p:graphicFrame>
        <p:nvGraphicFramePr>
          <p:cNvPr id="6" name="圖表 5"/>
          <p:cNvGraphicFramePr>
            <a:graphicFrameLocks/>
          </p:cNvGraphicFramePr>
          <p:nvPr>
            <p:extLst>
              <p:ext uri="{D42A27DB-BD31-4B8C-83A1-F6EECF244321}">
                <p14:modId xmlns:p14="http://schemas.microsoft.com/office/powerpoint/2010/main" val="2909707850"/>
              </p:ext>
            </p:extLst>
          </p:nvPr>
        </p:nvGraphicFramePr>
        <p:xfrm>
          <a:off x="467544" y="1628800"/>
          <a:ext cx="8352928"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5144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39</a:t>
            </a:fld>
            <a:endParaRPr lang="zh-TW" altLang="en-US"/>
          </a:p>
        </p:txBody>
      </p:sp>
      <p:sp>
        <p:nvSpPr>
          <p:cNvPr id="4" name="文字版面配置區 3"/>
          <p:cNvSpPr>
            <a:spLocks noGrp="1"/>
          </p:cNvSpPr>
          <p:nvPr>
            <p:ph type="body" sz="quarter" idx="13"/>
          </p:nvPr>
        </p:nvSpPr>
        <p:spPr/>
        <p:txBody>
          <a:bodyPr/>
          <a:lstStyle/>
          <a:p>
            <a:r>
              <a:rPr lang="en-US" altLang="zh-TW" dirty="0"/>
              <a:t>OPEC 2018</a:t>
            </a:r>
            <a:r>
              <a:rPr lang="zh-TW" altLang="en-US" dirty="0"/>
              <a:t>年</a:t>
            </a:r>
            <a:r>
              <a:rPr lang="en-US" altLang="zh-TW" dirty="0"/>
              <a:t>12</a:t>
            </a:r>
            <a:r>
              <a:rPr lang="zh-TW" altLang="en-US" dirty="0"/>
              <a:t>月產量為</a:t>
            </a:r>
            <a:r>
              <a:rPr lang="en-US" altLang="zh-TW" dirty="0"/>
              <a:t>3262.0</a:t>
            </a:r>
            <a:r>
              <a:rPr lang="zh-TW" altLang="en-US" dirty="0"/>
              <a:t>萬桶</a:t>
            </a:r>
            <a:r>
              <a:rPr lang="en-US" altLang="zh-TW" dirty="0"/>
              <a:t>/</a:t>
            </a:r>
            <a:r>
              <a:rPr lang="zh-TW" altLang="en-US" dirty="0"/>
              <a:t>日</a:t>
            </a:r>
          </a:p>
          <a:p>
            <a:endParaRPr lang="zh-TW" altLang="en-US" dirty="0"/>
          </a:p>
        </p:txBody>
      </p:sp>
      <p:sp>
        <p:nvSpPr>
          <p:cNvPr id="5" name="文字版面配置區 4"/>
          <p:cNvSpPr>
            <a:spLocks noGrp="1"/>
          </p:cNvSpPr>
          <p:nvPr>
            <p:ph type="body" sz="quarter" idx="14"/>
          </p:nvPr>
        </p:nvSpPr>
        <p:spPr/>
        <p:txBody>
          <a:bodyPr/>
          <a:lstStyle/>
          <a:p>
            <a:r>
              <a:rPr lang="zh-TW" altLang="en-US" dirty="0"/>
              <a:t>沙烏地阿拉伯提早開始減產，奈及利亞與利比亞產量下滑</a:t>
            </a:r>
          </a:p>
          <a:p>
            <a:endParaRPr lang="zh-TW" altLang="en-US" dirty="0"/>
          </a:p>
        </p:txBody>
      </p:sp>
      <p:pic>
        <p:nvPicPr>
          <p:cNvPr id="6" name="Picture 2" descr="C:\Users\ralph_sung\Desktop\20190114 bi weekly\opec output.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57" b="8604"/>
          <a:stretch/>
        </p:blipFill>
        <p:spPr bwMode="auto">
          <a:xfrm>
            <a:off x="395536" y="2009244"/>
            <a:ext cx="3816424" cy="1851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股票組\1072-瑞夫\nigeria otuput.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37" r="904" b="8910"/>
          <a:stretch/>
        </p:blipFill>
        <p:spPr bwMode="auto">
          <a:xfrm>
            <a:off x="323528" y="4276005"/>
            <a:ext cx="3888432" cy="2177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股票組\1072-瑞夫\libya outpu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72" b="8942"/>
          <a:stretch/>
        </p:blipFill>
        <p:spPr bwMode="auto">
          <a:xfrm>
            <a:off x="4629150" y="4319801"/>
            <a:ext cx="3831283" cy="20615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M:\股票組\1072-瑞夫\saudi output.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281" b="8922"/>
          <a:stretch/>
        </p:blipFill>
        <p:spPr bwMode="auto">
          <a:xfrm>
            <a:off x="4629151" y="2009244"/>
            <a:ext cx="3831282" cy="18886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34925" y="6591300"/>
            <a:ext cx="2674130" cy="253916"/>
          </a:xfrm>
          <a:prstGeom prst="rect">
            <a:avLst/>
          </a:prstGeom>
          <a:noFill/>
          <a:ln w="9525">
            <a:noFill/>
            <a:miter lim="800000"/>
            <a:headEnd/>
            <a:tailEnd/>
          </a:ln>
        </p:spPr>
        <p:txBody>
          <a:bodyPr wrap="none">
            <a:spAutoFit/>
          </a:bodyPr>
          <a:lstStyle/>
          <a:p>
            <a:pPr fontAlgn="base">
              <a:spcBef>
                <a:spcPct val="0"/>
              </a:spcBef>
              <a:spcAft>
                <a:spcPct val="0"/>
              </a:spcAft>
              <a:defRPr/>
            </a:pPr>
            <a:r>
              <a:rPr kumimoji="1" lang="zh-TW" altLang="en-US" sz="1050" dirty="0">
                <a:solidFill>
                  <a:srgbClr val="000000"/>
                </a:solidFill>
                <a:ea typeface="微軟正黑體" panose="020B0604030504040204" pitchFamily="34" charset="-120"/>
                <a:cs typeface="Arial" panose="020B0604020202020204" pitchFamily="34" charset="0"/>
              </a:rPr>
              <a:t>資料來源</a:t>
            </a:r>
            <a:r>
              <a:rPr kumimoji="1" lang="en-US" altLang="zh-TW" sz="1050" dirty="0">
                <a:solidFill>
                  <a:srgbClr val="000000"/>
                </a:solidFill>
                <a:ea typeface="微軟正黑體" panose="020B0604030504040204" pitchFamily="34" charset="-120"/>
                <a:cs typeface="Arial" panose="020B0604020202020204" pitchFamily="34" charset="0"/>
              </a:rPr>
              <a:t>:</a:t>
            </a:r>
            <a:r>
              <a:rPr kumimoji="1" lang="zh-TW" altLang="en-US" sz="1050" dirty="0">
                <a:solidFill>
                  <a:srgbClr val="000000"/>
                </a:solidFill>
                <a:ea typeface="微軟正黑體" panose="020B0604030504040204" pitchFamily="34" charset="-120"/>
                <a:cs typeface="Arial" panose="020B0604020202020204" pitchFamily="34" charset="0"/>
              </a:rPr>
              <a:t> </a:t>
            </a:r>
            <a:r>
              <a:rPr kumimoji="1" lang="en-US" altLang="zh-TW" sz="1050" dirty="0">
                <a:solidFill>
                  <a:srgbClr val="000000"/>
                </a:solidFill>
                <a:ea typeface="微軟正黑體" panose="020B0604030504040204" pitchFamily="34" charset="-120"/>
                <a:cs typeface="Arial" panose="020B0604020202020204" pitchFamily="34" charset="0"/>
              </a:rPr>
              <a:t>Bloomberg, </a:t>
            </a:r>
            <a:r>
              <a:rPr kumimoji="1" lang="zh-TW" altLang="en-US" sz="1050" dirty="0">
                <a:solidFill>
                  <a:srgbClr val="000000"/>
                </a:solidFill>
                <a:ea typeface="微軟正黑體" panose="020B0604030504040204" pitchFamily="34" charset="-120"/>
                <a:cs typeface="Arial" panose="020B0604020202020204" pitchFamily="34" charset="0"/>
              </a:rPr>
              <a:t>資料截至</a:t>
            </a:r>
            <a:r>
              <a:rPr kumimoji="1" lang="en-US" altLang="zh-TW" sz="1050" dirty="0">
                <a:solidFill>
                  <a:srgbClr val="000000"/>
                </a:solidFill>
                <a:ea typeface="微軟正黑體" panose="020B0604030504040204" pitchFamily="34" charset="-120"/>
                <a:cs typeface="Arial" panose="020B0604020202020204" pitchFamily="34" charset="0"/>
              </a:rPr>
              <a:t>2018/12/31</a:t>
            </a:r>
            <a:endParaRPr kumimoji="1" lang="en-US" altLang="zh-TW" sz="1400" dirty="0">
              <a:solidFill>
                <a:srgbClr val="000000"/>
              </a:solidFill>
              <a:ea typeface="微軟正黑體" panose="020B0604030504040204" pitchFamily="34" charset="-120"/>
              <a:cs typeface="Arial" panose="020B0604020202020204" pitchFamily="34" charset="0"/>
            </a:endParaRPr>
          </a:p>
        </p:txBody>
      </p:sp>
      <p:sp>
        <p:nvSpPr>
          <p:cNvPr id="15" name="圓角矩形 14"/>
          <p:cNvSpPr/>
          <p:nvPr/>
        </p:nvSpPr>
        <p:spPr>
          <a:xfrm>
            <a:off x="287524" y="1628800"/>
            <a:ext cx="403244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Text Box 4"/>
          <p:cNvSpPr txBox="1">
            <a:spLocks noChangeArrowheads="1"/>
          </p:cNvSpPr>
          <p:nvPr/>
        </p:nvSpPr>
        <p:spPr bwMode="auto">
          <a:xfrm>
            <a:off x="416681" y="1639912"/>
            <a:ext cx="3759275"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en-US" altLang="zh-TW" b="1" dirty="0">
                <a:solidFill>
                  <a:schemeClr val="bg1"/>
                </a:solidFill>
                <a:latin typeface="微軟正黑體" panose="020B0604030504040204" pitchFamily="34" charset="-120"/>
                <a:ea typeface="微軟正黑體" panose="020B0604030504040204" pitchFamily="34" charset="-120"/>
              </a:rPr>
              <a:t>OPEC</a:t>
            </a:r>
            <a:r>
              <a:rPr kumimoji="1" lang="zh-TW" altLang="en-US" b="1" dirty="0">
                <a:solidFill>
                  <a:schemeClr val="bg1"/>
                </a:solidFill>
                <a:latin typeface="微軟正黑體" panose="020B0604030504040204" pitchFamily="34" charset="-120"/>
                <a:ea typeface="微軟正黑體" panose="020B0604030504040204" pitchFamily="34" charset="-120"/>
              </a:rPr>
              <a:t>原油產量</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千桶</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日</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17" name="圓角矩形 16"/>
          <p:cNvSpPr/>
          <p:nvPr/>
        </p:nvSpPr>
        <p:spPr>
          <a:xfrm>
            <a:off x="287524" y="3897870"/>
            <a:ext cx="403244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Text Box 4"/>
          <p:cNvSpPr txBox="1">
            <a:spLocks noChangeArrowheads="1"/>
          </p:cNvSpPr>
          <p:nvPr/>
        </p:nvSpPr>
        <p:spPr bwMode="auto">
          <a:xfrm>
            <a:off x="416681" y="3908982"/>
            <a:ext cx="3759275"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b="1" dirty="0">
                <a:solidFill>
                  <a:schemeClr val="bg1"/>
                </a:solidFill>
                <a:latin typeface="微軟正黑體" panose="020B0604030504040204" pitchFamily="34" charset="-120"/>
                <a:ea typeface="微軟正黑體" panose="020B0604030504040204" pitchFamily="34" charset="-120"/>
              </a:rPr>
              <a:t>奈及利亞原油產量</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千桶</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日</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19" name="圓角矩形 18"/>
          <p:cNvSpPr/>
          <p:nvPr/>
        </p:nvSpPr>
        <p:spPr>
          <a:xfrm>
            <a:off x="4499993" y="1628800"/>
            <a:ext cx="403244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Text Box 4"/>
          <p:cNvSpPr txBox="1">
            <a:spLocks noChangeArrowheads="1"/>
          </p:cNvSpPr>
          <p:nvPr/>
        </p:nvSpPr>
        <p:spPr bwMode="auto">
          <a:xfrm>
            <a:off x="4629150" y="1639912"/>
            <a:ext cx="3759275"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b="1" dirty="0">
                <a:solidFill>
                  <a:schemeClr val="bg1"/>
                </a:solidFill>
                <a:latin typeface="微軟正黑體" panose="020B0604030504040204" pitchFamily="34" charset="-120"/>
                <a:ea typeface="微軟正黑體" panose="020B0604030504040204" pitchFamily="34" charset="-120"/>
              </a:rPr>
              <a:t>沙烏地阿拉伯原油產量</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千桶</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日</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21" name="圓角矩形 20"/>
          <p:cNvSpPr/>
          <p:nvPr/>
        </p:nvSpPr>
        <p:spPr>
          <a:xfrm>
            <a:off x="4499993" y="3909279"/>
            <a:ext cx="4032448" cy="36671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Text Box 4"/>
          <p:cNvSpPr txBox="1">
            <a:spLocks noChangeArrowheads="1"/>
          </p:cNvSpPr>
          <p:nvPr/>
        </p:nvSpPr>
        <p:spPr bwMode="auto">
          <a:xfrm>
            <a:off x="4629150" y="3920391"/>
            <a:ext cx="3759275"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buFont typeface="Arial" pitchFamily="34" charset="0"/>
              <a:buNone/>
            </a:pPr>
            <a:r>
              <a:rPr kumimoji="1" lang="zh-TW" altLang="en-US" b="1" dirty="0">
                <a:solidFill>
                  <a:schemeClr val="bg1"/>
                </a:solidFill>
                <a:latin typeface="微軟正黑體" panose="020B0604030504040204" pitchFamily="34" charset="-120"/>
                <a:ea typeface="微軟正黑體" panose="020B0604030504040204" pitchFamily="34" charset="-120"/>
              </a:rPr>
              <a:t>利比亞原油產量</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千桶</a:t>
            </a:r>
            <a:r>
              <a:rPr kumimoji="1" lang="en-US" altLang="zh-TW" b="1" dirty="0">
                <a:solidFill>
                  <a:schemeClr val="bg1"/>
                </a:solidFill>
                <a:latin typeface="微軟正黑體" panose="020B0604030504040204" pitchFamily="34" charset="-120"/>
                <a:ea typeface="微軟正黑體" panose="020B0604030504040204" pitchFamily="34" charset="-120"/>
              </a:rPr>
              <a:t>/</a:t>
            </a:r>
            <a:r>
              <a:rPr kumimoji="1" lang="zh-TW" altLang="en-US" b="1" dirty="0">
                <a:solidFill>
                  <a:schemeClr val="bg1"/>
                </a:solidFill>
                <a:latin typeface="微軟正黑體" panose="020B0604030504040204" pitchFamily="34" charset="-120"/>
                <a:ea typeface="微軟正黑體" panose="020B0604030504040204" pitchFamily="34" charset="-120"/>
              </a:rPr>
              <a:t>日</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23" name="橢圓 22"/>
          <p:cNvSpPr/>
          <p:nvPr/>
        </p:nvSpPr>
        <p:spPr>
          <a:xfrm>
            <a:off x="3563888" y="2420888"/>
            <a:ext cx="756084" cy="75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3563888" y="5085184"/>
            <a:ext cx="756084" cy="75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7785586" y="2276872"/>
            <a:ext cx="756084" cy="75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7785586" y="4581128"/>
            <a:ext cx="756084" cy="75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1853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endParaRPr lang="zh-TW" altLang="en-US"/>
          </a:p>
        </p:txBody>
      </p:sp>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4</a:t>
            </a:fld>
            <a:endParaRPr lang="zh-TW" altLang="en-US">
              <a:solidFill>
                <a:srgbClr val="4D4D4F">
                  <a:tint val="75000"/>
                </a:srgbClr>
              </a:solidFill>
            </a:endParaRPr>
          </a:p>
        </p:txBody>
      </p:sp>
      <p:sp>
        <p:nvSpPr>
          <p:cNvPr id="3" name="文字版面配置區 2"/>
          <p:cNvSpPr>
            <a:spLocks noGrp="1"/>
          </p:cNvSpPr>
          <p:nvPr>
            <p:ph type="body" sz="quarter" idx="13"/>
          </p:nvPr>
        </p:nvSpPr>
        <p:spPr/>
        <p:txBody>
          <a:bodyPr/>
          <a:lstStyle/>
          <a:p>
            <a:r>
              <a:rPr lang="zh-TW" altLang="en-US" dirty="0"/>
              <a:t>投資困難點：總是不敢進場</a:t>
            </a:r>
          </a:p>
        </p:txBody>
      </p:sp>
      <p:sp>
        <p:nvSpPr>
          <p:cNvPr id="4" name="文字版面配置區 3"/>
          <p:cNvSpPr>
            <a:spLocks noGrp="1"/>
          </p:cNvSpPr>
          <p:nvPr>
            <p:ph type="body" sz="quarter" idx="14"/>
          </p:nvPr>
        </p:nvSpPr>
        <p:spPr/>
        <p:txBody>
          <a:bodyPr/>
          <a:lstStyle/>
          <a:p>
            <a:r>
              <a:rPr lang="en-US" altLang="zh-TW" dirty="0"/>
              <a:t>2011</a:t>
            </a:r>
            <a:r>
              <a:rPr lang="zh-TW" altLang="en-US" dirty="0"/>
              <a:t>年歐債疑慮過後，台股大漲逾</a:t>
            </a:r>
            <a:r>
              <a:rPr lang="en-US" altLang="zh-TW" dirty="0"/>
              <a:t>50%</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 y="1440160"/>
            <a:ext cx="3121973" cy="515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橢圓形圖說文字 9"/>
          <p:cNvSpPr/>
          <p:nvPr/>
        </p:nvSpPr>
        <p:spPr>
          <a:xfrm flipH="1">
            <a:off x="3347863" y="1700808"/>
            <a:ext cx="2376264" cy="2130524"/>
          </a:xfrm>
          <a:prstGeom prst="wedgeEllipseCallout">
            <a:avLst>
              <a:gd name="adj1" fmla="val -52638"/>
              <a:gd name="adj2" fmla="val 43230"/>
            </a:avLst>
          </a:prstGeom>
          <a:solidFill>
            <a:schemeClr val="tx1"/>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latinLnBrk="1" hangingPunct="0"/>
            <a:endParaRPr lang="zh-TW" altLang="en-US" sz="2400">
              <a:solidFill>
                <a:srgbClr val="000000"/>
              </a:solidFill>
              <a:latin typeface="Times New Roman"/>
              <a:ea typeface="Times New Roman"/>
              <a:cs typeface="Times New Roman"/>
              <a:sym typeface="Times New Roman"/>
            </a:endParaRPr>
          </a:p>
        </p:txBody>
      </p:sp>
      <p:sp>
        <p:nvSpPr>
          <p:cNvPr id="15" name="文字方塊 14"/>
          <p:cNvSpPr txBox="1"/>
          <p:nvPr/>
        </p:nvSpPr>
        <p:spPr>
          <a:xfrm>
            <a:off x="3662409" y="2125234"/>
            <a:ext cx="1826780" cy="15696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latinLnBrk="1" hangingPunct="0"/>
            <a:r>
              <a:rPr lang="en-US" altLang="zh-TW" sz="2400" b="1" dirty="0">
                <a:solidFill>
                  <a:schemeClr val="bg1"/>
                </a:solidFill>
                <a:latin typeface="微軟正黑體" panose="020B0604030504040204" pitchFamily="34" charset="-120"/>
                <a:ea typeface="微軟正黑體" panose="020B0604030504040204" pitchFamily="34" charset="-120"/>
                <a:cs typeface="Times New Roman"/>
                <a:sym typeface="Times New Roman"/>
              </a:rPr>
              <a:t>2011/10/12</a:t>
            </a:r>
          </a:p>
          <a:p>
            <a:pPr algn="ctr" latinLnBrk="1" hangingPunct="0"/>
            <a:r>
              <a:rPr lang="zh-TW" altLang="en-US" sz="2400" b="1" dirty="0">
                <a:solidFill>
                  <a:schemeClr val="bg1"/>
                </a:solidFill>
                <a:latin typeface="微軟正黑體" panose="020B0604030504040204" pitchFamily="34" charset="-120"/>
                <a:ea typeface="微軟正黑體" panose="020B0604030504040204" pitchFamily="34" charset="-120"/>
                <a:cs typeface="Times New Roman"/>
                <a:sym typeface="Times New Roman"/>
              </a:rPr>
              <a:t>全世界明年</a:t>
            </a:r>
            <a:endParaRPr lang="en-US" altLang="zh-TW" sz="2400" b="1" dirty="0">
              <a:solidFill>
                <a:schemeClr val="bg1"/>
              </a:solidFill>
              <a:latin typeface="微軟正黑體" panose="020B0604030504040204" pitchFamily="34" charset="-120"/>
              <a:ea typeface="微軟正黑體" panose="020B0604030504040204" pitchFamily="34" charset="-120"/>
              <a:cs typeface="Times New Roman"/>
              <a:sym typeface="Times New Roman"/>
            </a:endParaRPr>
          </a:p>
          <a:p>
            <a:pPr algn="ctr" latinLnBrk="1" hangingPunct="0"/>
            <a:r>
              <a:rPr lang="zh-TW" altLang="en-US" sz="2400" b="1" dirty="0">
                <a:solidFill>
                  <a:schemeClr val="bg1"/>
                </a:solidFill>
                <a:latin typeface="微軟正黑體" panose="020B0604030504040204" pitchFamily="34" charset="-120"/>
                <a:ea typeface="微軟正黑體" panose="020B0604030504040204" pitchFamily="34" charset="-120"/>
                <a:cs typeface="Times New Roman"/>
                <a:sym typeface="Times New Roman"/>
              </a:rPr>
              <a:t>都看不到</a:t>
            </a:r>
            <a:endParaRPr lang="en-US" altLang="zh-TW" sz="2400" b="1" dirty="0">
              <a:solidFill>
                <a:schemeClr val="bg1"/>
              </a:solidFill>
              <a:latin typeface="微軟正黑體" panose="020B0604030504040204" pitchFamily="34" charset="-120"/>
              <a:ea typeface="微軟正黑體" panose="020B0604030504040204" pitchFamily="34" charset="-120"/>
              <a:cs typeface="Times New Roman"/>
              <a:sym typeface="Times New Roman"/>
            </a:endParaRPr>
          </a:p>
          <a:p>
            <a:pPr algn="ctr" latinLnBrk="1" hangingPunct="0"/>
            <a:r>
              <a:rPr lang="zh-TW" altLang="en-US" sz="2400" b="1" dirty="0">
                <a:solidFill>
                  <a:schemeClr val="bg1"/>
                </a:solidFill>
                <a:latin typeface="微軟正黑體" panose="020B0604030504040204" pitchFamily="34" charset="-120"/>
                <a:ea typeface="微軟正黑體" panose="020B0604030504040204" pitchFamily="34" charset="-120"/>
                <a:cs typeface="Times New Roman"/>
                <a:sym typeface="Times New Roman"/>
              </a:rPr>
              <a:t>春燕</a:t>
            </a:r>
          </a:p>
        </p:txBody>
      </p:sp>
      <p:pic>
        <p:nvPicPr>
          <p:cNvPr id="16" name="圖片 1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47" b="100000" l="3000" r="91000">
                        <a14:foregroundMark x1="66000" y1="45763" x2="66000" y2="45763"/>
                        <a14:foregroundMark x1="74000" y1="52542" x2="74000" y2="52542"/>
                        <a14:foregroundMark x1="72000" y1="64407" x2="72000" y2="64407"/>
                        <a14:foregroundMark x1="66000" y1="69492" x2="66000" y2="69492"/>
                        <a14:foregroundMark x1="72000" y1="85593" x2="72000" y2="85593"/>
                        <a14:foregroundMark x1="80000" y1="94915" x2="80000" y2="94915"/>
                        <a14:foregroundMark x1="60000" y1="93220" x2="60000" y2="93220"/>
                        <a14:foregroundMark x1="66000" y1="98305" x2="66000" y2="98305"/>
                        <a14:foregroundMark x1="53000" y1="94068" x2="53000" y2="94068"/>
                        <a14:foregroundMark x1="37000" y1="89831" x2="37000" y2="89831"/>
                        <a14:foregroundMark x1="40000" y1="96610" x2="40000" y2="96610"/>
                        <a14:foregroundMark x1="58000" y1="62712" x2="58000" y2="62712"/>
                        <a14:backgroundMark x1="56000" y1="93220" x2="56000" y2="93220"/>
                      </a14:backgroundRemoval>
                    </a14:imgEffect>
                  </a14:imgLayer>
                </a14:imgProps>
              </a:ext>
              <a:ext uri="{28A0092B-C50C-407E-A947-70E740481C1C}">
                <a14:useLocalDpi xmlns:a14="http://schemas.microsoft.com/office/drawing/2010/main" val="0"/>
              </a:ext>
            </a:extLst>
          </a:blip>
          <a:srcRect/>
          <a:stretch/>
        </p:blipFill>
        <p:spPr>
          <a:xfrm>
            <a:off x="5626607" y="2623439"/>
            <a:ext cx="2318567" cy="2744454"/>
          </a:xfrm>
          <a:prstGeom prst="rect">
            <a:avLst/>
          </a:prstGeom>
        </p:spPr>
      </p:pic>
      <p:pic>
        <p:nvPicPr>
          <p:cNvPr id="18" name="圖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9" y="1440161"/>
            <a:ext cx="9144000" cy="5157191"/>
          </a:xfrm>
          <a:prstGeom prst="rect">
            <a:avLst/>
          </a:prstGeom>
        </p:spPr>
      </p:pic>
      <p:cxnSp>
        <p:nvCxnSpPr>
          <p:cNvPr id="17" name="直線單箭頭接點 16"/>
          <p:cNvCxnSpPr/>
          <p:nvPr/>
        </p:nvCxnSpPr>
        <p:spPr>
          <a:xfrm flipV="1">
            <a:off x="3851920" y="2420889"/>
            <a:ext cx="4536504" cy="1872207"/>
          </a:xfrm>
          <a:prstGeom prst="straightConnector1">
            <a:avLst/>
          </a:prstGeom>
          <a:noFill/>
          <a:ln w="508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938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722AA78-C0A4-4C20-A059-B8A39F4391F9}" type="slidenum">
              <a:rPr lang="zh-TW" altLang="en-US" smtClean="0"/>
              <a:t>40</a:t>
            </a:fld>
            <a:endParaRPr lang="zh-TW" altLang="en-US"/>
          </a:p>
        </p:txBody>
      </p:sp>
      <p:sp>
        <p:nvSpPr>
          <p:cNvPr id="4" name="矩形 3"/>
          <p:cNvSpPr/>
          <p:nvPr/>
        </p:nvSpPr>
        <p:spPr>
          <a:xfrm>
            <a:off x="-10570" y="2060848"/>
            <a:ext cx="9144000" cy="2531606"/>
          </a:xfrm>
          <a:prstGeom prst="rect">
            <a:avLst/>
          </a:prstGeom>
          <a:solidFill>
            <a:schemeClr val="bg1">
              <a:lumMod val="85000"/>
            </a:schemeClr>
          </a:solidFill>
          <a:ln w="25400" cap="flat" cmpd="sng" algn="ctr">
            <a:noFill/>
            <a:prstDash val="solid"/>
          </a:ln>
          <a:effectLst/>
        </p:spPr>
        <p:txBody>
          <a:bodyPr rtlCol="0" anchor="ctr"/>
          <a:lstStyle/>
          <a:p>
            <a:pPr lvl="0" algn="ctr"/>
            <a:endParaRPr lang="zh-TW" altLang="en-US" sz="4400" b="1" kern="0" dirty="0">
              <a:solidFill>
                <a:prstClr val="white"/>
              </a:solidFill>
              <a:latin typeface="Palatino Linotype"/>
              <a:ea typeface="微軟正黑體"/>
            </a:endParaRPr>
          </a:p>
        </p:txBody>
      </p:sp>
      <p:sp>
        <p:nvSpPr>
          <p:cNvPr id="3" name="矩形 2"/>
          <p:cNvSpPr/>
          <p:nvPr/>
        </p:nvSpPr>
        <p:spPr>
          <a:xfrm>
            <a:off x="-10570" y="2295600"/>
            <a:ext cx="9144000" cy="2062103"/>
          </a:xfrm>
          <a:prstGeom prst="rect">
            <a:avLst/>
          </a:prstGeom>
        </p:spPr>
        <p:txBody>
          <a:bodyPr wrap="square">
            <a:spAutoFit/>
          </a:bodyPr>
          <a:lstStyle/>
          <a:p>
            <a:pPr algn="ctr" eaLnBrk="0" fontAlgn="base" hangingPunct="0">
              <a:spcBef>
                <a:spcPts val="1200"/>
              </a:spcBef>
              <a:spcAft>
                <a:spcPct val="0"/>
              </a:spcAft>
              <a:buFont typeface="Arial" pitchFamily="34" charset="0"/>
              <a:buNone/>
            </a:pPr>
            <a:r>
              <a:rPr kumimoji="1" lang="zh-TW" altLang="en-US" sz="3200" b="1" kern="100" dirty="0">
                <a:latin typeface="Microsoft YaHei" panose="020B0503020204020204" pitchFamily="34" charset="-122"/>
                <a:ea typeface="Microsoft YaHei" panose="020B0503020204020204" pitchFamily="34" charset="-122"/>
              </a:rPr>
              <a:t>台灣股市展望</a:t>
            </a:r>
            <a:endParaRPr kumimoji="1" lang="en-US" altLang="zh-TW" sz="3200" b="1" kern="100" dirty="0">
              <a:latin typeface="Microsoft YaHei" panose="020B0503020204020204" pitchFamily="34" charset="-122"/>
              <a:ea typeface="Microsoft YaHei" panose="020B0503020204020204" pitchFamily="34" charset="-122"/>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1.</a:t>
            </a:r>
            <a:r>
              <a:rPr kumimoji="1" lang="zh-TW" altLang="en-US" sz="2200" b="1" dirty="0">
                <a:solidFill>
                  <a:srgbClr val="C00000"/>
                </a:solidFill>
                <a:latin typeface="+mj-lt"/>
                <a:ea typeface="微軟正黑體" panose="020B0604030504040204" pitchFamily="34" charset="-120"/>
                <a:cs typeface="Arial" pitchFamily="34" charset="0"/>
              </a:rPr>
              <a:t>台灣經濟景氣</a:t>
            </a:r>
            <a:endParaRPr kumimoji="1" lang="en-US" altLang="zh-TW" sz="2200" b="1" dirty="0">
              <a:solidFill>
                <a:srgbClr val="C00000"/>
              </a:solidFill>
              <a:latin typeface="+mj-lt"/>
              <a:ea typeface="微軟正黑體" panose="020B0604030504040204" pitchFamily="34" charset="-120"/>
              <a:cs typeface="Arial" pitchFamily="34" charset="0"/>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2.</a:t>
            </a:r>
            <a:r>
              <a:rPr kumimoji="1" lang="zh-TW" altLang="en-US" sz="2200" b="1" dirty="0">
                <a:solidFill>
                  <a:srgbClr val="C00000"/>
                </a:solidFill>
                <a:latin typeface="+mj-lt"/>
                <a:ea typeface="微軟正黑體" panose="020B0604030504040204" pitchFamily="34" charset="-120"/>
                <a:cs typeface="Arial" pitchFamily="34" charset="0"/>
              </a:rPr>
              <a:t>重點產業概況</a:t>
            </a:r>
            <a:endParaRPr kumimoji="1" lang="en-US" altLang="zh-TW" sz="2200" b="1" dirty="0">
              <a:solidFill>
                <a:srgbClr val="C00000"/>
              </a:solidFill>
              <a:latin typeface="+mj-lt"/>
              <a:ea typeface="微軟正黑體" panose="020B0604030504040204" pitchFamily="34" charset="-120"/>
              <a:cs typeface="Arial" pitchFamily="34" charset="0"/>
            </a:endParaRPr>
          </a:p>
          <a:p>
            <a:pPr algn="ctr" eaLnBrk="0" fontAlgn="base" hangingPunct="0">
              <a:spcBef>
                <a:spcPts val="1200"/>
              </a:spcBef>
              <a:spcAft>
                <a:spcPct val="0"/>
              </a:spcAft>
              <a:buFont typeface="Arial" pitchFamily="34" charset="0"/>
              <a:buNone/>
            </a:pPr>
            <a:r>
              <a:rPr kumimoji="1" lang="en-US" altLang="zh-TW" sz="2200" b="1" dirty="0">
                <a:solidFill>
                  <a:srgbClr val="C00000"/>
                </a:solidFill>
                <a:latin typeface="+mj-lt"/>
                <a:ea typeface="微軟正黑體" panose="020B0604030504040204" pitchFamily="34" charset="-120"/>
                <a:cs typeface="Arial" pitchFamily="34" charset="0"/>
              </a:rPr>
              <a:t>3.</a:t>
            </a:r>
            <a:r>
              <a:rPr kumimoji="1" lang="zh-TW" altLang="en-US" sz="2200" b="1" dirty="0">
                <a:solidFill>
                  <a:srgbClr val="C00000"/>
                </a:solidFill>
                <a:latin typeface="+mj-lt"/>
                <a:ea typeface="微軟正黑體" panose="020B0604030504040204" pitchFamily="34" charset="-120"/>
                <a:cs typeface="Arial" pitchFamily="34" charset="0"/>
              </a:rPr>
              <a:t>未來選股方向</a:t>
            </a:r>
            <a:endParaRPr kumimoji="1" lang="en-US" altLang="zh-TW" sz="2200" b="1" dirty="0">
              <a:solidFill>
                <a:srgbClr val="B82837"/>
              </a:solidFill>
              <a:latin typeface="+mj-lt"/>
              <a:ea typeface="微軟正黑體" panose="020B0604030504040204" pitchFamily="34" charset="-120"/>
              <a:cs typeface="Arial" pitchFamily="34" charset="0"/>
            </a:endParaRPr>
          </a:p>
        </p:txBody>
      </p:sp>
    </p:spTree>
    <p:extLst>
      <p:ext uri="{BB962C8B-B14F-4D97-AF65-F5344CB8AC3E}">
        <p14:creationId xmlns:p14="http://schemas.microsoft.com/office/powerpoint/2010/main" val="272448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rtlCol="0"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41</a:t>
            </a:fld>
            <a:endParaRPr lang="zh-TW" altLang="en-US" sz="1000" dirty="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zh-TW" altLang="en-US" dirty="0"/>
              <a:t>台灣經濟景氣與台股趨勢一致</a:t>
            </a:r>
          </a:p>
        </p:txBody>
      </p:sp>
      <p:sp>
        <p:nvSpPr>
          <p:cNvPr id="5" name="文字版面配置區 4"/>
          <p:cNvSpPr>
            <a:spLocks noGrp="1"/>
          </p:cNvSpPr>
          <p:nvPr>
            <p:ph type="body" sz="quarter" idx="14"/>
          </p:nvPr>
        </p:nvSpPr>
        <p:spPr/>
        <p:txBody>
          <a:bodyPr/>
          <a:lstStyle/>
          <a:p>
            <a:r>
              <a:rPr lang="zh-TW" altLang="en-US" dirty="0">
                <a:solidFill>
                  <a:srgbClr val="B82837"/>
                </a:solidFill>
                <a:latin typeface="微軟正黑體" panose="020B0604030504040204" pitchFamily="34" charset="-120"/>
                <a:ea typeface="微軟正黑體" panose="020B0604030504040204" pitchFamily="34" charset="-120"/>
                <a:cs typeface="Arial" charset="0"/>
              </a:rPr>
              <a:t>比較基期提高及貿易戰影響將使未來經濟放緩可能性上升</a:t>
            </a:r>
          </a:p>
          <a:p>
            <a:endParaRPr lang="zh-TW" altLang="en-US" dirty="0"/>
          </a:p>
        </p:txBody>
      </p:sp>
      <p:sp>
        <p:nvSpPr>
          <p:cNvPr id="10" name="Rectangle 4"/>
          <p:cNvSpPr>
            <a:spLocks noChangeArrowheads="1"/>
          </p:cNvSpPr>
          <p:nvPr/>
        </p:nvSpPr>
        <p:spPr bwMode="auto">
          <a:xfrm>
            <a:off x="395536" y="6570846"/>
            <a:ext cx="5832648" cy="253916"/>
          </a:xfrm>
          <a:prstGeom prst="rect">
            <a:avLst/>
          </a:prstGeom>
          <a:noFill/>
          <a:ln w="9525">
            <a:noFill/>
            <a:miter lim="800000"/>
            <a:headEnd/>
            <a:tailEnd/>
          </a:ln>
        </p:spPr>
        <p:txBody>
          <a:bodyPr wrap="square">
            <a:spAutoFit/>
          </a:bodyPr>
          <a:lstStyle/>
          <a:p>
            <a:pPr fontAlgn="base">
              <a:spcBef>
                <a:spcPct val="0"/>
              </a:spcBef>
              <a:spcAft>
                <a:spcPct val="0"/>
              </a:spcAft>
            </a:pPr>
            <a:r>
              <a:rPr kumimoji="1" lang="zh-TW" altLang="en-US" sz="1050" dirty="0">
                <a:solidFill>
                  <a:srgbClr val="000000"/>
                </a:solidFill>
                <a:latin typeface="微軟正黑體" panose="020B0604030504040204" pitchFamily="34" charset="-120"/>
                <a:ea typeface="微軟正黑體" panose="020B0604030504040204" pitchFamily="34" charset="-120"/>
              </a:rPr>
              <a:t>資料來源</a:t>
            </a:r>
            <a:r>
              <a:rPr kumimoji="1" lang="en-US" altLang="zh-TW" sz="1050" dirty="0">
                <a:solidFill>
                  <a:srgbClr val="000000"/>
                </a:solidFill>
                <a:latin typeface="微軟正黑體" panose="020B0604030504040204" pitchFamily="34" charset="-120"/>
                <a:ea typeface="微軟正黑體" panose="020B0604030504040204" pitchFamily="34" charset="-120"/>
              </a:rPr>
              <a:t>:</a:t>
            </a:r>
            <a:r>
              <a:rPr kumimoji="1" lang="zh-TW" altLang="en-US" sz="1050" dirty="0">
                <a:solidFill>
                  <a:srgbClr val="000000"/>
                </a:solidFill>
                <a:latin typeface="微軟正黑體" panose="020B0604030504040204" pitchFamily="34" charset="-120"/>
                <a:ea typeface="微軟正黑體" panose="020B0604030504040204" pitchFamily="34" charset="-120"/>
              </a:rPr>
              <a:t> 財經</a:t>
            </a:r>
            <a:r>
              <a:rPr kumimoji="1" lang="en-US" altLang="zh-TW" sz="1050" dirty="0">
                <a:solidFill>
                  <a:srgbClr val="000000"/>
                </a:solidFill>
                <a:latin typeface="微軟正黑體" panose="020B0604030504040204" pitchFamily="34" charset="-120"/>
                <a:ea typeface="微軟正黑體" panose="020B0604030504040204" pitchFamily="34" charset="-120"/>
              </a:rPr>
              <a:t>M</a:t>
            </a:r>
            <a:r>
              <a:rPr kumimoji="1" lang="zh-TW" altLang="en-US" sz="1050" dirty="0">
                <a:solidFill>
                  <a:srgbClr val="000000"/>
                </a:solidFill>
                <a:latin typeface="微軟正黑體" panose="020B0604030504040204" pitchFamily="34" charset="-120"/>
                <a:ea typeface="微軟正黑體" panose="020B0604030504040204" pitchFamily="34" charset="-120"/>
              </a:rPr>
              <a:t>平方</a:t>
            </a:r>
            <a:r>
              <a:rPr kumimoji="1" lang="en-US" altLang="zh-TW" sz="1050" dirty="0">
                <a:solidFill>
                  <a:srgbClr val="000000"/>
                </a:solidFill>
                <a:latin typeface="微軟正黑體" panose="020B0604030504040204" pitchFamily="34" charset="-120"/>
                <a:ea typeface="微軟正黑體" panose="020B0604030504040204" pitchFamily="34" charset="-120"/>
              </a:rPr>
              <a:t>, </a:t>
            </a:r>
            <a:r>
              <a:rPr kumimoji="1" lang="zh-TW" altLang="en-US" sz="1050" dirty="0">
                <a:solidFill>
                  <a:srgbClr val="000000"/>
                </a:solidFill>
                <a:latin typeface="微軟正黑體" panose="020B0604030504040204" pitchFamily="34" charset="-120"/>
                <a:ea typeface="微軟正黑體" panose="020B0604030504040204" pitchFamily="34" charset="-120"/>
              </a:rPr>
              <a:t>台灣景氣對策信號至</a:t>
            </a:r>
            <a:r>
              <a:rPr kumimoji="1" lang="en-US" altLang="zh-TW" sz="1050" dirty="0">
                <a:solidFill>
                  <a:srgbClr val="000000"/>
                </a:solidFill>
                <a:latin typeface="微軟正黑體" panose="020B0604030504040204" pitchFamily="34" charset="-120"/>
                <a:ea typeface="微軟正黑體" panose="020B0604030504040204" pitchFamily="34" charset="-120"/>
              </a:rPr>
              <a:t>2018/11/30</a:t>
            </a:r>
            <a:r>
              <a:rPr kumimoji="1" lang="zh-TW" altLang="en-US" sz="1050" dirty="0">
                <a:solidFill>
                  <a:srgbClr val="000000"/>
                </a:solidFill>
                <a:latin typeface="微軟正黑體" panose="020B0604030504040204" pitchFamily="34" charset="-120"/>
                <a:ea typeface="微軟正黑體" panose="020B0604030504040204" pitchFamily="34" charset="-120"/>
              </a:rPr>
              <a:t>，台股加權指數至</a:t>
            </a:r>
            <a:r>
              <a:rPr kumimoji="1" lang="en-US" altLang="zh-TW" sz="1050" dirty="0">
                <a:solidFill>
                  <a:srgbClr val="000000"/>
                </a:solidFill>
                <a:latin typeface="微軟正黑體" panose="020B0604030504040204" pitchFamily="34" charset="-120"/>
                <a:ea typeface="微軟正黑體" panose="020B0604030504040204" pitchFamily="34" charset="-120"/>
              </a:rPr>
              <a:t>2019/1/24</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75"/>
          <a:stretch/>
        </p:blipFill>
        <p:spPr bwMode="auto">
          <a:xfrm>
            <a:off x="951856" y="1844824"/>
            <a:ext cx="758058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255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13"/>
          </p:nvPr>
        </p:nvSpPr>
        <p:spPr/>
        <p:txBody>
          <a:bodyPr/>
          <a:lstStyle/>
          <a:p>
            <a:r>
              <a:rPr lang="zh-TW" altLang="en-US" dirty="0"/>
              <a:t>台灣景氣領先指標與台股加權指數變化</a:t>
            </a:r>
          </a:p>
          <a:p>
            <a:endParaRPr lang="zh-TW" altLang="en-US" dirty="0"/>
          </a:p>
        </p:txBody>
      </p:sp>
      <p:graphicFrame>
        <p:nvGraphicFramePr>
          <p:cNvPr id="43" name="圖表 42"/>
          <p:cNvGraphicFramePr>
            <a:graphicFrameLocks/>
          </p:cNvGraphicFramePr>
          <p:nvPr>
            <p:extLst>
              <p:ext uri="{D42A27DB-BD31-4B8C-83A1-F6EECF244321}">
                <p14:modId xmlns:p14="http://schemas.microsoft.com/office/powerpoint/2010/main" val="4251984428"/>
              </p:ext>
            </p:extLst>
          </p:nvPr>
        </p:nvGraphicFramePr>
        <p:xfrm>
          <a:off x="107504" y="1916832"/>
          <a:ext cx="878497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p:cNvSpPr txBox="1">
            <a:spLocks noChangeArrowheads="1"/>
          </p:cNvSpPr>
          <p:nvPr/>
        </p:nvSpPr>
        <p:spPr bwMode="auto">
          <a:xfrm>
            <a:off x="-19083" y="1670611"/>
            <a:ext cx="10953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TW" altLang="en-US" sz="1000" b="1" dirty="0">
                <a:solidFill>
                  <a:srgbClr val="262627"/>
                </a:solidFill>
                <a:latin typeface="Arial" pitchFamily="34" charset="0"/>
                <a:ea typeface="微軟正黑體" panose="020B0604030504040204" pitchFamily="34" charset="-120"/>
              </a:rPr>
              <a:t>台股加權指數</a:t>
            </a:r>
            <a:endParaRPr kumimoji="1" lang="en-US" altLang="zh-TW" sz="1000" b="1" dirty="0">
              <a:solidFill>
                <a:srgbClr val="262627"/>
              </a:solidFill>
              <a:latin typeface="Arial" pitchFamily="34" charset="0"/>
              <a:ea typeface="微軟正黑體" panose="020B0604030504040204" pitchFamily="34" charset="-120"/>
            </a:endParaRPr>
          </a:p>
        </p:txBody>
      </p:sp>
      <p:sp>
        <p:nvSpPr>
          <p:cNvPr id="8" name="Text Box 3"/>
          <p:cNvSpPr txBox="1">
            <a:spLocks noChangeArrowheads="1"/>
          </p:cNvSpPr>
          <p:nvPr/>
        </p:nvSpPr>
        <p:spPr bwMode="auto">
          <a:xfrm>
            <a:off x="8387408" y="1670611"/>
            <a:ext cx="7565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TW" altLang="en-US" sz="1000" b="1" dirty="0">
                <a:solidFill>
                  <a:srgbClr val="262627"/>
                </a:solidFill>
                <a:latin typeface="Arial" pitchFamily="34" charset="0"/>
                <a:ea typeface="微軟正黑體" panose="020B0604030504040204" pitchFamily="34" charset="-120"/>
              </a:rPr>
              <a:t>領先指標</a:t>
            </a:r>
            <a:endParaRPr kumimoji="1" lang="en-US" altLang="zh-TW" sz="1000" b="1" dirty="0">
              <a:solidFill>
                <a:srgbClr val="262627"/>
              </a:solidFill>
              <a:latin typeface="Arial" pitchFamily="34" charset="0"/>
              <a:ea typeface="微軟正黑體" panose="020B0604030504040204" pitchFamily="34" charset="-120"/>
            </a:endParaRPr>
          </a:p>
        </p:txBody>
      </p:sp>
      <p:sp>
        <p:nvSpPr>
          <p:cNvPr id="9" name="Text Box 3"/>
          <p:cNvSpPr txBox="1">
            <a:spLocks noChangeArrowheads="1"/>
          </p:cNvSpPr>
          <p:nvPr/>
        </p:nvSpPr>
        <p:spPr bwMode="auto">
          <a:xfrm>
            <a:off x="683568" y="2708920"/>
            <a:ext cx="10801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TW" altLang="en-US" sz="1050" b="1">
                <a:solidFill>
                  <a:srgbClr val="0000CC"/>
                </a:solidFill>
                <a:latin typeface="Arial" pitchFamily="34" charset="0"/>
                <a:ea typeface="微軟正黑體" panose="020B0604030504040204" pitchFamily="34" charset="-120"/>
              </a:rPr>
              <a:t>台股加權指數</a:t>
            </a:r>
            <a:endParaRPr kumimoji="1" lang="en-US" altLang="zh-TW" sz="1050" b="1" dirty="0">
              <a:solidFill>
                <a:srgbClr val="0000CC"/>
              </a:solidFill>
              <a:latin typeface="Arial" pitchFamily="34" charset="0"/>
              <a:ea typeface="微軟正黑體" panose="020B0604030504040204" pitchFamily="34" charset="-120"/>
            </a:endParaRPr>
          </a:p>
        </p:txBody>
      </p:sp>
      <p:sp>
        <p:nvSpPr>
          <p:cNvPr id="13" name="Text Box 3"/>
          <p:cNvSpPr txBox="1">
            <a:spLocks noChangeArrowheads="1"/>
          </p:cNvSpPr>
          <p:nvPr/>
        </p:nvSpPr>
        <p:spPr bwMode="auto">
          <a:xfrm>
            <a:off x="7740352" y="2564904"/>
            <a:ext cx="7920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TW" altLang="en-US" sz="1050" b="1" dirty="0">
                <a:solidFill>
                  <a:srgbClr val="C00000"/>
                </a:solidFill>
                <a:latin typeface="Arial" pitchFamily="34" charset="0"/>
                <a:ea typeface="微軟正黑體" panose="020B0604030504040204" pitchFamily="34" charset="-120"/>
              </a:rPr>
              <a:t>領先指標</a:t>
            </a:r>
            <a:endParaRPr kumimoji="1" lang="en-US" altLang="zh-TW" sz="1050" b="1" dirty="0">
              <a:solidFill>
                <a:srgbClr val="C00000"/>
              </a:solidFill>
              <a:latin typeface="Arial" pitchFamily="34" charset="0"/>
              <a:ea typeface="微軟正黑體" panose="020B0604030504040204" pitchFamily="34" charset="-120"/>
            </a:endParaRPr>
          </a:p>
        </p:txBody>
      </p:sp>
      <p:sp>
        <p:nvSpPr>
          <p:cNvPr id="14" name="Text Box 3"/>
          <p:cNvSpPr txBox="1">
            <a:spLocks noChangeArrowheads="1"/>
          </p:cNvSpPr>
          <p:nvPr/>
        </p:nvSpPr>
        <p:spPr bwMode="auto">
          <a:xfrm>
            <a:off x="539552" y="6649835"/>
            <a:ext cx="4171675" cy="184666"/>
          </a:xfrm>
          <a:prstGeom prst="rect">
            <a:avLst/>
          </a:prstGeom>
          <a:noFill/>
          <a:ln w="9525">
            <a:noFill/>
            <a:miter lim="800000"/>
            <a:headEnd/>
            <a:tailEnd/>
          </a:ln>
        </p:spPr>
        <p:txBody>
          <a:bodyPr wrap="square" lIns="0" tIns="0" rIns="0" bIns="0">
            <a:spAutoFit/>
          </a:bodyPr>
          <a:lstStyle/>
          <a:p>
            <a:pPr marL="87313" indent="-87313" fontAlgn="base">
              <a:spcBef>
                <a:spcPts val="600"/>
              </a:spcBef>
              <a:spcAft>
                <a:spcPct val="0"/>
              </a:spcAft>
              <a:buFont typeface="Palatino Linotype" panose="02040502050505030304" pitchFamily="18" charset="0"/>
              <a:buChar char="*"/>
            </a:pPr>
            <a:r>
              <a:rPr kumimoji="1" lang="zh-TW" altLang="en-US" sz="1200" b="1" dirty="0">
                <a:solidFill>
                  <a:srgbClr val="000000">
                    <a:lumMod val="85000"/>
                    <a:lumOff val="15000"/>
                  </a:srgbClr>
                </a:solidFill>
                <a:latin typeface="Arial" pitchFamily="34" charset="0"/>
                <a:ea typeface="微軟正黑體" panose="020B0604030504040204" pitchFamily="34" charset="-120"/>
                <a:cs typeface="新細明體" charset="-120"/>
              </a:rPr>
              <a:t>美國目前經濟擴張期由</a:t>
            </a:r>
            <a:r>
              <a:rPr kumimoji="1" lang="en-US" altLang="zh-TW" sz="1200" b="1" dirty="0">
                <a:solidFill>
                  <a:srgbClr val="000000">
                    <a:lumMod val="85000"/>
                    <a:lumOff val="15000"/>
                  </a:srgbClr>
                </a:solidFill>
                <a:latin typeface="Arial" pitchFamily="34" charset="0"/>
                <a:ea typeface="微軟正黑體" panose="020B0604030504040204" pitchFamily="34" charset="-120"/>
                <a:cs typeface="新細明體" charset="-120"/>
              </a:rPr>
              <a:t>2009/6</a:t>
            </a:r>
            <a:r>
              <a:rPr kumimoji="1" lang="zh-TW" altLang="en-US" sz="1200" b="1" dirty="0">
                <a:solidFill>
                  <a:srgbClr val="000000">
                    <a:lumMod val="85000"/>
                    <a:lumOff val="15000"/>
                  </a:srgbClr>
                </a:solidFill>
                <a:latin typeface="Arial" pitchFamily="34" charset="0"/>
                <a:ea typeface="微軟正黑體" panose="020B0604030504040204" pitchFamily="34" charset="-120"/>
                <a:cs typeface="新細明體" charset="-120"/>
              </a:rPr>
              <a:t>至今已持續</a:t>
            </a:r>
            <a:r>
              <a:rPr kumimoji="1" lang="en-US" altLang="zh-TW" sz="1200" b="1" dirty="0">
                <a:solidFill>
                  <a:srgbClr val="000000">
                    <a:lumMod val="85000"/>
                    <a:lumOff val="15000"/>
                  </a:srgbClr>
                </a:solidFill>
                <a:latin typeface="Arial" pitchFamily="34" charset="0"/>
                <a:ea typeface="微軟正黑體" panose="020B0604030504040204" pitchFamily="34" charset="-120"/>
                <a:cs typeface="新細明體" charset="-120"/>
              </a:rPr>
              <a:t>112</a:t>
            </a:r>
            <a:r>
              <a:rPr kumimoji="1" lang="zh-TW" altLang="en-US" sz="1200" b="1" dirty="0">
                <a:solidFill>
                  <a:srgbClr val="000000">
                    <a:lumMod val="85000"/>
                    <a:lumOff val="15000"/>
                  </a:srgbClr>
                </a:solidFill>
                <a:latin typeface="Arial" pitchFamily="34" charset="0"/>
                <a:ea typeface="微軟正黑體" panose="020B0604030504040204" pitchFamily="34" charset="-120"/>
                <a:cs typeface="新細明體" charset="-120"/>
              </a:rPr>
              <a:t>個月。</a:t>
            </a:r>
          </a:p>
        </p:txBody>
      </p:sp>
      <p:sp>
        <p:nvSpPr>
          <p:cNvPr id="15" name="Text Box 3"/>
          <p:cNvSpPr txBox="1">
            <a:spLocks noChangeArrowheads="1"/>
          </p:cNvSpPr>
          <p:nvPr/>
        </p:nvSpPr>
        <p:spPr bwMode="auto">
          <a:xfrm>
            <a:off x="539552" y="5733256"/>
            <a:ext cx="990000" cy="276999"/>
          </a:xfrm>
          <a:prstGeom prst="rect">
            <a:avLst/>
          </a:prstGeom>
          <a:noFill/>
          <a:ln>
            <a:solidFill>
              <a:srgbClr val="C00000"/>
            </a:solidFill>
          </a:ln>
          <a:extLst/>
        </p:spPr>
        <p:txBody>
          <a:bodyPr wrap="square" lIns="36000" rIns="3600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zh-TW" altLang="en-US" dirty="0">
                <a:latin typeface="Arial" panose="020B0604020202020204" pitchFamily="34" charset="0"/>
                <a:ea typeface="微軟正黑體" panose="020B0604030504040204" pitchFamily="34" charset="-120"/>
              </a:rPr>
              <a:t>科技泡沬破裂</a:t>
            </a:r>
            <a:endParaRPr lang="en-US" altLang="zh-TW" dirty="0">
              <a:latin typeface="Arial" panose="020B0604020202020204" pitchFamily="34" charset="0"/>
              <a:ea typeface="微軟正黑體" panose="020B0604030504040204" pitchFamily="34" charset="-120"/>
            </a:endParaRPr>
          </a:p>
        </p:txBody>
      </p:sp>
      <p:sp>
        <p:nvSpPr>
          <p:cNvPr id="16" name="Text Box 3"/>
          <p:cNvSpPr txBox="1">
            <a:spLocks noChangeArrowheads="1"/>
          </p:cNvSpPr>
          <p:nvPr/>
        </p:nvSpPr>
        <p:spPr bwMode="auto">
          <a:xfrm>
            <a:off x="2195736" y="5013176"/>
            <a:ext cx="1007397" cy="276999"/>
          </a:xfrm>
          <a:prstGeom prst="rect">
            <a:avLst/>
          </a:prstGeom>
          <a:noFill/>
          <a:ln>
            <a:solidFill>
              <a:srgbClr val="C00000"/>
            </a:solidFill>
          </a:ln>
          <a:extLst/>
        </p:spPr>
        <p:txBody>
          <a:bodyPr wrap="square" lIns="36000" rIns="3600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zh-TW" altLang="en-US" dirty="0">
                <a:latin typeface="Arial" panose="020B0604020202020204" pitchFamily="34" charset="0"/>
                <a:ea typeface="微軟正黑體" panose="020B0604030504040204" pitchFamily="34" charset="-120"/>
              </a:rPr>
              <a:t>中國宏觀調控</a:t>
            </a:r>
            <a:endParaRPr lang="en-US" altLang="zh-TW" dirty="0">
              <a:latin typeface="Arial" panose="020B0604020202020204" pitchFamily="34" charset="0"/>
              <a:ea typeface="微軟正黑體" panose="020B0604030504040204" pitchFamily="34" charset="-120"/>
            </a:endParaRPr>
          </a:p>
        </p:txBody>
      </p:sp>
      <p:sp>
        <p:nvSpPr>
          <p:cNvPr id="17" name="Text Box 3"/>
          <p:cNvSpPr txBox="1">
            <a:spLocks noChangeArrowheads="1"/>
          </p:cNvSpPr>
          <p:nvPr/>
        </p:nvSpPr>
        <p:spPr bwMode="auto">
          <a:xfrm>
            <a:off x="4068000" y="3024000"/>
            <a:ext cx="684000" cy="252000"/>
          </a:xfrm>
          <a:prstGeom prst="rect">
            <a:avLst/>
          </a:prstGeom>
          <a:noFill/>
          <a:ln>
            <a:solidFill>
              <a:srgbClr val="C00000"/>
            </a:solidFill>
          </a:ln>
          <a:extLst/>
        </p:spPr>
        <p:txBody>
          <a:bodyPr wrap="square" lIns="36000" rIns="3600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zh-TW" altLang="en-US" dirty="0">
                <a:latin typeface="Arial" panose="020B0604020202020204" pitchFamily="34" charset="0"/>
                <a:ea typeface="微軟正黑體" panose="020B0604030504040204" pitchFamily="34" charset="-120"/>
              </a:rPr>
              <a:t>雷曼倒閉</a:t>
            </a:r>
            <a:endParaRPr lang="en-US" altLang="zh-TW" dirty="0">
              <a:latin typeface="Arial" panose="020B0604020202020204" pitchFamily="34" charset="0"/>
              <a:ea typeface="微軟正黑體" panose="020B0604030504040204" pitchFamily="34" charset="-120"/>
            </a:endParaRPr>
          </a:p>
        </p:txBody>
      </p:sp>
      <p:sp>
        <p:nvSpPr>
          <p:cNvPr id="18" name="Text Box 3"/>
          <p:cNvSpPr txBox="1">
            <a:spLocks noChangeArrowheads="1"/>
          </p:cNvSpPr>
          <p:nvPr/>
        </p:nvSpPr>
        <p:spPr bwMode="auto">
          <a:xfrm>
            <a:off x="6372200" y="3573016"/>
            <a:ext cx="1273126" cy="461665"/>
          </a:xfrm>
          <a:prstGeom prst="rect">
            <a:avLst/>
          </a:prstGeom>
          <a:noFill/>
          <a:ln>
            <a:solidFill>
              <a:srgbClr val="C00000"/>
            </a:solidFill>
          </a:ln>
          <a:extLst/>
        </p:spPr>
        <p:txBody>
          <a:bodyPr wrap="square" lIns="36000" rIns="36000" rtlCol="0">
            <a:spAutoFit/>
          </a:bodyPr>
          <a:lstStyle>
            <a:defPPr>
              <a:defRPr lang="zh-TW"/>
            </a:defPPr>
            <a:lvl1pPr algn="ctr">
              <a:defRPr kumimoji="1" sz="1200" b="1">
                <a:solidFill>
                  <a:srgbClr val="C00000"/>
                </a:solidFill>
                <a:latin typeface="Palatino Linotype" panose="02040502050505030304" pitchFamily="18" charset="0"/>
                <a:ea typeface="標楷體" panose="03000509000000000000" pitchFamily="65" charset="-120"/>
              </a:defRPr>
            </a:lvl1pPr>
          </a:lstStyle>
          <a:p>
            <a:pPr fontAlgn="base">
              <a:spcBef>
                <a:spcPct val="0"/>
              </a:spcBef>
              <a:spcAft>
                <a:spcPct val="0"/>
              </a:spcAft>
            </a:pPr>
            <a:r>
              <a:rPr lang="zh-TW" altLang="en-US" dirty="0">
                <a:latin typeface="Arial" panose="020B0604020202020204" pitchFamily="34" charset="0"/>
                <a:ea typeface="微軟正黑體" panose="020B0604030504040204" pitchFamily="34" charset="-120"/>
              </a:rPr>
              <a:t>新興市場調整，</a:t>
            </a:r>
            <a:endParaRPr lang="en-US" altLang="zh-TW" dirty="0">
              <a:latin typeface="Arial" panose="020B0604020202020204" pitchFamily="34" charset="0"/>
              <a:ea typeface="微軟正黑體" panose="020B0604030504040204" pitchFamily="34" charset="-120"/>
            </a:endParaRPr>
          </a:p>
          <a:p>
            <a:pPr fontAlgn="base">
              <a:spcBef>
                <a:spcPct val="0"/>
              </a:spcBef>
              <a:spcAft>
                <a:spcPct val="0"/>
              </a:spcAft>
            </a:pPr>
            <a:r>
              <a:rPr lang="zh-TW" altLang="en-US" dirty="0">
                <a:latin typeface="Arial" panose="020B0604020202020204" pitchFamily="34" charset="0"/>
                <a:ea typeface="微軟正黑體" panose="020B0604030504040204" pitchFamily="34" charset="-120"/>
              </a:rPr>
              <a:t>中國大陸</a:t>
            </a:r>
            <a:r>
              <a:rPr lang="en-US" altLang="zh-TW" dirty="0">
                <a:latin typeface="Arial" panose="020B0604020202020204" pitchFamily="34" charset="0"/>
                <a:ea typeface="微軟正黑體" panose="020B0604030504040204" pitchFamily="34" charset="-120"/>
              </a:rPr>
              <a:t>811</a:t>
            </a:r>
            <a:r>
              <a:rPr lang="zh-TW" altLang="en-US" dirty="0">
                <a:latin typeface="Arial" panose="020B0604020202020204" pitchFamily="34" charset="0"/>
                <a:ea typeface="微軟正黑體" panose="020B0604030504040204" pitchFamily="34" charset="-120"/>
              </a:rPr>
              <a:t>匯改</a:t>
            </a:r>
            <a:endParaRPr lang="en-US" altLang="zh-TW" dirty="0">
              <a:latin typeface="Arial" panose="020B0604020202020204" pitchFamily="34" charset="0"/>
              <a:ea typeface="微軟正黑體" panose="020B0604030504040204" pitchFamily="34" charset="-120"/>
            </a:endParaRPr>
          </a:p>
        </p:txBody>
      </p:sp>
      <p:cxnSp>
        <p:nvCxnSpPr>
          <p:cNvPr id="19" name="直線單箭頭接點 18"/>
          <p:cNvCxnSpPr/>
          <p:nvPr/>
        </p:nvCxnSpPr>
        <p:spPr>
          <a:xfrm flipV="1">
            <a:off x="827584" y="5445224"/>
            <a:ext cx="0" cy="252000"/>
          </a:xfrm>
          <a:prstGeom prst="straightConnector1">
            <a:avLst/>
          </a:prstGeom>
          <a:ln w="158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H="1">
            <a:off x="4356000" y="3348000"/>
            <a:ext cx="72008" cy="576000"/>
          </a:xfrm>
          <a:prstGeom prst="straightConnector1">
            <a:avLst/>
          </a:prstGeom>
          <a:ln w="158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5436096" y="3645024"/>
            <a:ext cx="0" cy="288000"/>
          </a:xfrm>
          <a:prstGeom prst="straightConnector1">
            <a:avLst/>
          </a:prstGeom>
          <a:ln w="158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2555776" y="4797152"/>
            <a:ext cx="0" cy="216000"/>
          </a:xfrm>
          <a:prstGeom prst="straightConnector1">
            <a:avLst/>
          </a:prstGeom>
          <a:ln w="158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7092280" y="3284984"/>
            <a:ext cx="0" cy="288000"/>
          </a:xfrm>
          <a:prstGeom prst="straightConnector1">
            <a:avLst/>
          </a:prstGeom>
          <a:ln w="158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 Box 3"/>
          <p:cNvSpPr txBox="1">
            <a:spLocks noChangeArrowheads="1"/>
          </p:cNvSpPr>
          <p:nvPr/>
        </p:nvSpPr>
        <p:spPr bwMode="auto">
          <a:xfrm>
            <a:off x="1403648" y="1440000"/>
            <a:ext cx="899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第</a:t>
            </a:r>
            <a:r>
              <a:rPr kumimoji="1" lang="en-US" altLang="zh-TW" sz="1200" b="1" dirty="0">
                <a:solidFill>
                  <a:srgbClr val="0000CC"/>
                </a:solidFill>
                <a:latin typeface="Arial" pitchFamily="34" charset="0"/>
                <a:ea typeface="微軟正黑體" panose="020B0604030504040204" pitchFamily="34" charset="-120"/>
              </a:rPr>
              <a:t>11</a:t>
            </a:r>
            <a:r>
              <a:rPr kumimoji="1" lang="zh-TW" altLang="en-US" sz="1200" b="1" dirty="0">
                <a:solidFill>
                  <a:srgbClr val="0000CC"/>
                </a:solidFill>
                <a:latin typeface="Arial" pitchFamily="34" charset="0"/>
                <a:ea typeface="微軟正黑體" panose="020B0604030504040204" pitchFamily="34" charset="-120"/>
              </a:rPr>
              <a:t>循環</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擴張期</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en-US" altLang="zh-TW" sz="1200" b="1" dirty="0">
                <a:solidFill>
                  <a:srgbClr val="0000CC"/>
                </a:solidFill>
                <a:latin typeface="Arial" pitchFamily="34" charset="0"/>
                <a:ea typeface="微軟正黑體" panose="020B0604030504040204" pitchFamily="34" charset="-120"/>
              </a:rPr>
              <a:t>30</a:t>
            </a:r>
            <a:r>
              <a:rPr kumimoji="1" lang="zh-TW" altLang="en-US" sz="1200" b="1" dirty="0">
                <a:solidFill>
                  <a:srgbClr val="0000CC"/>
                </a:solidFill>
                <a:latin typeface="Arial" pitchFamily="34" charset="0"/>
                <a:ea typeface="微軟正黑體" panose="020B0604030504040204" pitchFamily="34" charset="-120"/>
              </a:rPr>
              <a:t>個月</a:t>
            </a:r>
            <a:endParaRPr kumimoji="1" lang="en-US" altLang="zh-TW" sz="1200" b="1" dirty="0">
              <a:solidFill>
                <a:srgbClr val="0000CC"/>
              </a:solidFill>
              <a:latin typeface="Arial" pitchFamily="34" charset="0"/>
              <a:ea typeface="微軟正黑體" panose="020B0604030504040204" pitchFamily="34" charset="-120"/>
            </a:endParaRPr>
          </a:p>
        </p:txBody>
      </p:sp>
      <p:sp>
        <p:nvSpPr>
          <p:cNvPr id="34" name="Text Box 3"/>
          <p:cNvSpPr txBox="1">
            <a:spLocks noChangeArrowheads="1"/>
          </p:cNvSpPr>
          <p:nvPr/>
        </p:nvSpPr>
        <p:spPr bwMode="auto">
          <a:xfrm>
            <a:off x="2915816" y="1440000"/>
            <a:ext cx="899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第</a:t>
            </a:r>
            <a:r>
              <a:rPr kumimoji="1" lang="en-US" altLang="zh-TW" sz="1200" b="1" dirty="0">
                <a:solidFill>
                  <a:srgbClr val="0000CC"/>
                </a:solidFill>
                <a:latin typeface="Arial" pitchFamily="34" charset="0"/>
                <a:ea typeface="微軟正黑體" panose="020B0604030504040204" pitchFamily="34" charset="-120"/>
              </a:rPr>
              <a:t>12</a:t>
            </a:r>
            <a:r>
              <a:rPr kumimoji="1" lang="zh-TW" altLang="en-US" sz="1200" b="1" dirty="0">
                <a:solidFill>
                  <a:srgbClr val="0000CC"/>
                </a:solidFill>
                <a:latin typeface="Arial" pitchFamily="34" charset="0"/>
                <a:ea typeface="微軟正黑體" panose="020B0604030504040204" pitchFamily="34" charset="-120"/>
              </a:rPr>
              <a:t>循環</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擴張期</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en-US" altLang="zh-TW" sz="1200" b="1" dirty="0">
                <a:solidFill>
                  <a:srgbClr val="0000CC"/>
                </a:solidFill>
                <a:latin typeface="Arial" pitchFamily="34" charset="0"/>
                <a:ea typeface="微軟正黑體" panose="020B0604030504040204" pitchFamily="34" charset="-120"/>
              </a:rPr>
              <a:t>37</a:t>
            </a:r>
            <a:r>
              <a:rPr kumimoji="1" lang="zh-TW" altLang="en-US" sz="1200" b="1" dirty="0">
                <a:solidFill>
                  <a:srgbClr val="0000CC"/>
                </a:solidFill>
                <a:latin typeface="Arial" pitchFamily="34" charset="0"/>
                <a:ea typeface="微軟正黑體" panose="020B0604030504040204" pitchFamily="34" charset="-120"/>
              </a:rPr>
              <a:t>個月</a:t>
            </a:r>
            <a:endParaRPr kumimoji="1" lang="en-US" altLang="zh-TW" sz="1200" b="1" dirty="0">
              <a:solidFill>
                <a:srgbClr val="0000CC"/>
              </a:solidFill>
              <a:latin typeface="Arial" pitchFamily="34" charset="0"/>
              <a:ea typeface="微軟正黑體" panose="020B0604030504040204" pitchFamily="34" charset="-120"/>
            </a:endParaRPr>
          </a:p>
        </p:txBody>
      </p:sp>
      <p:sp>
        <p:nvSpPr>
          <p:cNvPr id="35" name="Text Box 3"/>
          <p:cNvSpPr txBox="1">
            <a:spLocks noChangeArrowheads="1"/>
          </p:cNvSpPr>
          <p:nvPr/>
        </p:nvSpPr>
        <p:spPr bwMode="auto">
          <a:xfrm>
            <a:off x="5796136" y="1440000"/>
            <a:ext cx="899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第</a:t>
            </a:r>
            <a:r>
              <a:rPr kumimoji="1" lang="en-US" altLang="zh-TW" sz="1200" b="1" dirty="0">
                <a:solidFill>
                  <a:srgbClr val="0000CC"/>
                </a:solidFill>
                <a:latin typeface="Arial" pitchFamily="34" charset="0"/>
                <a:ea typeface="微軟正黑體" panose="020B0604030504040204" pitchFamily="34" charset="-120"/>
              </a:rPr>
              <a:t>14</a:t>
            </a:r>
            <a:r>
              <a:rPr kumimoji="1" lang="zh-TW" altLang="en-US" sz="1200" b="1" dirty="0">
                <a:solidFill>
                  <a:srgbClr val="0000CC"/>
                </a:solidFill>
                <a:latin typeface="Arial" pitchFamily="34" charset="0"/>
                <a:ea typeface="微軟正黑體" panose="020B0604030504040204" pitchFamily="34" charset="-120"/>
              </a:rPr>
              <a:t>循環</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擴張期</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en-US" altLang="zh-TW" sz="1200" b="1" dirty="0">
                <a:solidFill>
                  <a:srgbClr val="0000CC"/>
                </a:solidFill>
                <a:latin typeface="Arial" pitchFamily="34" charset="0"/>
                <a:ea typeface="微軟正黑體" panose="020B0604030504040204" pitchFamily="34" charset="-120"/>
              </a:rPr>
              <a:t>33</a:t>
            </a:r>
            <a:r>
              <a:rPr kumimoji="1" lang="zh-TW" altLang="en-US" sz="1200" b="1" dirty="0">
                <a:solidFill>
                  <a:srgbClr val="0000CC"/>
                </a:solidFill>
                <a:latin typeface="Arial" pitchFamily="34" charset="0"/>
                <a:ea typeface="微軟正黑體" panose="020B0604030504040204" pitchFamily="34" charset="-120"/>
              </a:rPr>
              <a:t>個月</a:t>
            </a:r>
            <a:endParaRPr kumimoji="1" lang="en-US" altLang="zh-TW" sz="1200" b="1" dirty="0">
              <a:solidFill>
                <a:srgbClr val="0000CC"/>
              </a:solidFill>
              <a:latin typeface="Arial" pitchFamily="34" charset="0"/>
              <a:ea typeface="微軟正黑體" panose="020B0604030504040204" pitchFamily="34" charset="-120"/>
            </a:endParaRPr>
          </a:p>
        </p:txBody>
      </p:sp>
      <p:sp>
        <p:nvSpPr>
          <p:cNvPr id="36" name="Text Box 3"/>
          <p:cNvSpPr txBox="1">
            <a:spLocks noChangeArrowheads="1"/>
          </p:cNvSpPr>
          <p:nvPr/>
        </p:nvSpPr>
        <p:spPr bwMode="auto">
          <a:xfrm>
            <a:off x="7380312" y="1440000"/>
            <a:ext cx="9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第</a:t>
            </a:r>
            <a:r>
              <a:rPr kumimoji="1" lang="en-US" altLang="zh-TW" sz="1200" b="1" dirty="0">
                <a:solidFill>
                  <a:srgbClr val="0000CC"/>
                </a:solidFill>
                <a:latin typeface="Arial" pitchFamily="34" charset="0"/>
                <a:ea typeface="微軟正黑體" panose="020B0604030504040204" pitchFamily="34" charset="-120"/>
              </a:rPr>
              <a:t>15</a:t>
            </a:r>
            <a:r>
              <a:rPr kumimoji="1" lang="zh-TW" altLang="en-US" sz="1200" b="1" dirty="0">
                <a:solidFill>
                  <a:srgbClr val="0000CC"/>
                </a:solidFill>
                <a:latin typeface="Arial" pitchFamily="34" charset="0"/>
                <a:ea typeface="微軟正黑體" panose="020B0604030504040204" pitchFamily="34" charset="-120"/>
              </a:rPr>
              <a:t>循環</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擴張期</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zh-TW" altLang="en-US" sz="1200" b="1" u="sng" dirty="0">
                <a:solidFill>
                  <a:srgbClr val="0000CC"/>
                </a:solidFill>
                <a:latin typeface="Arial" pitchFamily="34" charset="0"/>
                <a:ea typeface="微軟正黑體" panose="020B0604030504040204" pitchFamily="34" charset="-120"/>
              </a:rPr>
              <a:t>目前</a:t>
            </a:r>
            <a:r>
              <a:rPr kumimoji="1" lang="en-US" altLang="zh-TW" sz="1200" b="1" u="sng" dirty="0">
                <a:solidFill>
                  <a:srgbClr val="0000CC"/>
                </a:solidFill>
                <a:latin typeface="Arial" pitchFamily="34" charset="0"/>
                <a:ea typeface="微軟正黑體" panose="020B0604030504040204" pitchFamily="34" charset="-120"/>
              </a:rPr>
              <a:t>32</a:t>
            </a:r>
            <a:r>
              <a:rPr kumimoji="1" lang="zh-TW" altLang="en-US" sz="1200" b="1" u="sng" dirty="0">
                <a:solidFill>
                  <a:srgbClr val="0000CC"/>
                </a:solidFill>
                <a:latin typeface="Arial" pitchFamily="34" charset="0"/>
                <a:ea typeface="微軟正黑體" panose="020B0604030504040204" pitchFamily="34" charset="-120"/>
              </a:rPr>
              <a:t>個月</a:t>
            </a:r>
            <a:endParaRPr kumimoji="1" lang="en-US" altLang="zh-TW" sz="1200" b="1" u="sng" dirty="0">
              <a:solidFill>
                <a:srgbClr val="0000CC"/>
              </a:solidFill>
              <a:latin typeface="Arial" pitchFamily="34" charset="0"/>
              <a:ea typeface="微軟正黑體" panose="020B0604030504040204" pitchFamily="34" charset="-120"/>
            </a:endParaRPr>
          </a:p>
        </p:txBody>
      </p:sp>
      <p:sp>
        <p:nvSpPr>
          <p:cNvPr id="37" name="Text Box 3"/>
          <p:cNvSpPr txBox="1">
            <a:spLocks noChangeArrowheads="1"/>
          </p:cNvSpPr>
          <p:nvPr/>
        </p:nvSpPr>
        <p:spPr bwMode="auto">
          <a:xfrm>
            <a:off x="4355976" y="1440000"/>
            <a:ext cx="899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第</a:t>
            </a:r>
            <a:r>
              <a:rPr kumimoji="1" lang="en-US" altLang="zh-TW" sz="1200" b="1" dirty="0">
                <a:solidFill>
                  <a:srgbClr val="0000CC"/>
                </a:solidFill>
                <a:latin typeface="Arial" pitchFamily="34" charset="0"/>
                <a:ea typeface="微軟正黑體" panose="020B0604030504040204" pitchFamily="34" charset="-120"/>
              </a:rPr>
              <a:t>13</a:t>
            </a:r>
            <a:r>
              <a:rPr kumimoji="1" lang="zh-TW" altLang="en-US" sz="1200" b="1" dirty="0">
                <a:solidFill>
                  <a:srgbClr val="0000CC"/>
                </a:solidFill>
                <a:latin typeface="Arial" pitchFamily="34" charset="0"/>
                <a:ea typeface="微軟正黑體" panose="020B0604030504040204" pitchFamily="34" charset="-120"/>
              </a:rPr>
              <a:t>循環</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zh-TW" altLang="en-US" sz="1200" b="1" dirty="0">
                <a:solidFill>
                  <a:srgbClr val="0000CC"/>
                </a:solidFill>
                <a:latin typeface="Arial" pitchFamily="34" charset="0"/>
                <a:ea typeface="微軟正黑體" panose="020B0604030504040204" pitchFamily="34" charset="-120"/>
              </a:rPr>
              <a:t>擴張期</a:t>
            </a:r>
            <a:endParaRPr kumimoji="1" lang="en-US" altLang="zh-TW" sz="1200" b="1" dirty="0">
              <a:solidFill>
                <a:srgbClr val="0000CC"/>
              </a:solidFill>
              <a:latin typeface="Arial" pitchFamily="34" charset="0"/>
              <a:ea typeface="微軟正黑體" panose="020B0604030504040204" pitchFamily="34" charset="-120"/>
            </a:endParaRPr>
          </a:p>
          <a:p>
            <a:pPr algn="ctr" fontAlgn="base">
              <a:spcBef>
                <a:spcPct val="0"/>
              </a:spcBef>
              <a:spcAft>
                <a:spcPct val="0"/>
              </a:spcAft>
            </a:pPr>
            <a:r>
              <a:rPr kumimoji="1" lang="en-US" altLang="zh-TW" sz="1200" b="1" dirty="0">
                <a:solidFill>
                  <a:srgbClr val="0000CC"/>
                </a:solidFill>
                <a:latin typeface="Arial" pitchFamily="34" charset="0"/>
                <a:ea typeface="微軟正黑體" panose="020B0604030504040204" pitchFamily="34" charset="-120"/>
              </a:rPr>
              <a:t>24</a:t>
            </a:r>
            <a:r>
              <a:rPr kumimoji="1" lang="zh-TW" altLang="en-US" sz="1200" b="1" dirty="0">
                <a:solidFill>
                  <a:srgbClr val="0000CC"/>
                </a:solidFill>
                <a:latin typeface="Arial" pitchFamily="34" charset="0"/>
                <a:ea typeface="微軟正黑體" panose="020B0604030504040204" pitchFamily="34" charset="-120"/>
              </a:rPr>
              <a:t>個月</a:t>
            </a:r>
            <a:endParaRPr kumimoji="1" lang="en-US" altLang="zh-TW" sz="1200" b="1" dirty="0">
              <a:solidFill>
                <a:srgbClr val="0000CC"/>
              </a:solidFill>
              <a:latin typeface="Arial" pitchFamily="34" charset="0"/>
              <a:ea typeface="微軟正黑體" panose="020B0604030504040204" pitchFamily="34" charset="-120"/>
            </a:endParaRPr>
          </a:p>
        </p:txBody>
      </p:sp>
      <p:sp>
        <p:nvSpPr>
          <p:cNvPr id="38" name="Text Box 3"/>
          <p:cNvSpPr txBox="1">
            <a:spLocks noChangeArrowheads="1"/>
          </p:cNvSpPr>
          <p:nvPr/>
        </p:nvSpPr>
        <p:spPr bwMode="auto">
          <a:xfrm>
            <a:off x="5148000" y="5688000"/>
            <a:ext cx="611949" cy="1748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spAutoFit/>
          </a:bodyPr>
          <a:lstStyle>
            <a:defPPr>
              <a:defRPr lang="zh-TW"/>
            </a:defPPr>
            <a:lvl1pPr fontAlgn="base">
              <a:spcBef>
                <a:spcPct val="0"/>
              </a:spcBef>
              <a:spcAft>
                <a:spcPct val="0"/>
              </a:spcAft>
              <a:defRPr kumimoji="1" sz="1200" b="1">
                <a:solidFill>
                  <a:schemeClr val="bg2">
                    <a:lumMod val="25000"/>
                  </a:schemeClr>
                </a:solidFill>
                <a:latin typeface="Palatino Linotype" pitchFamily="18" charset="0"/>
              </a:defRPr>
            </a:lvl1pPr>
          </a:lstStyle>
          <a:p>
            <a:pPr algn="ctr"/>
            <a:r>
              <a:rPr lang="en-US" altLang="zh-TW" sz="900" dirty="0">
                <a:solidFill>
                  <a:srgbClr val="7030A0"/>
                </a:solidFill>
                <a:latin typeface="Arial" panose="020B0604020202020204" pitchFamily="34" charset="0"/>
                <a:ea typeface="微軟正黑體" panose="020B0604030504040204" pitchFamily="34" charset="-120"/>
              </a:rPr>
              <a:t>11</a:t>
            </a:r>
            <a:r>
              <a:rPr lang="zh-TW" altLang="en-US" sz="900" dirty="0">
                <a:solidFill>
                  <a:srgbClr val="7030A0"/>
                </a:solidFill>
                <a:latin typeface="Arial" panose="020B0604020202020204" pitchFamily="34" charset="0"/>
                <a:ea typeface="微軟正黑體" panose="020B0604030504040204" pitchFamily="34" charset="-120"/>
              </a:rPr>
              <a:t>個月</a:t>
            </a:r>
            <a:endParaRPr lang="en-US" altLang="zh-TW" sz="900" dirty="0">
              <a:solidFill>
                <a:srgbClr val="7030A0"/>
              </a:solidFill>
              <a:latin typeface="Arial" panose="020B0604020202020204" pitchFamily="34" charset="0"/>
              <a:ea typeface="微軟正黑體" panose="020B0604030504040204" pitchFamily="34" charset="-120"/>
            </a:endParaRPr>
          </a:p>
        </p:txBody>
      </p:sp>
      <p:sp>
        <p:nvSpPr>
          <p:cNvPr id="39" name="Text Box 3"/>
          <p:cNvSpPr txBox="1">
            <a:spLocks noChangeArrowheads="1"/>
          </p:cNvSpPr>
          <p:nvPr/>
        </p:nvSpPr>
        <p:spPr bwMode="auto">
          <a:xfrm>
            <a:off x="3924000" y="5688000"/>
            <a:ext cx="611949" cy="1748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spAutoFit/>
          </a:bodyPr>
          <a:lstStyle>
            <a:defPPr>
              <a:defRPr lang="zh-TW"/>
            </a:defPPr>
            <a:lvl1pPr fontAlgn="base">
              <a:spcBef>
                <a:spcPct val="0"/>
              </a:spcBef>
              <a:spcAft>
                <a:spcPct val="0"/>
              </a:spcAft>
              <a:defRPr kumimoji="1" sz="1200" b="1">
                <a:solidFill>
                  <a:schemeClr val="bg2">
                    <a:lumMod val="25000"/>
                  </a:schemeClr>
                </a:solidFill>
                <a:latin typeface="Palatino Linotype" pitchFamily="18" charset="0"/>
              </a:defRPr>
            </a:lvl1pPr>
          </a:lstStyle>
          <a:p>
            <a:pPr algn="ctr"/>
            <a:r>
              <a:rPr lang="en-US" altLang="zh-TW" sz="900" dirty="0">
                <a:solidFill>
                  <a:srgbClr val="7030A0"/>
                </a:solidFill>
                <a:latin typeface="Arial" panose="020B0604020202020204" pitchFamily="34" charset="0"/>
                <a:ea typeface="微軟正黑體" panose="020B0604030504040204" pitchFamily="34" charset="-120"/>
              </a:rPr>
              <a:t>11</a:t>
            </a:r>
            <a:r>
              <a:rPr lang="zh-TW" altLang="en-US" sz="900" dirty="0">
                <a:solidFill>
                  <a:srgbClr val="7030A0"/>
                </a:solidFill>
                <a:latin typeface="Arial" panose="020B0604020202020204" pitchFamily="34" charset="0"/>
                <a:ea typeface="微軟正黑體" panose="020B0604030504040204" pitchFamily="34" charset="-120"/>
              </a:rPr>
              <a:t>個月</a:t>
            </a:r>
            <a:endParaRPr lang="en-US" altLang="zh-TW" sz="900" dirty="0">
              <a:solidFill>
                <a:srgbClr val="7030A0"/>
              </a:solidFill>
              <a:latin typeface="Arial" panose="020B0604020202020204" pitchFamily="34" charset="0"/>
              <a:ea typeface="微軟正黑體" panose="020B0604030504040204" pitchFamily="34" charset="-120"/>
            </a:endParaRPr>
          </a:p>
        </p:txBody>
      </p:sp>
      <p:sp>
        <p:nvSpPr>
          <p:cNvPr id="40" name="Text Box 3"/>
          <p:cNvSpPr txBox="1">
            <a:spLocks noChangeArrowheads="1"/>
          </p:cNvSpPr>
          <p:nvPr/>
        </p:nvSpPr>
        <p:spPr bwMode="auto">
          <a:xfrm>
            <a:off x="2232000" y="5688000"/>
            <a:ext cx="611949" cy="1748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spAutoFit/>
          </a:bodyPr>
          <a:lstStyle>
            <a:defPPr>
              <a:defRPr lang="zh-TW"/>
            </a:defPPr>
            <a:lvl1pPr fontAlgn="base">
              <a:spcBef>
                <a:spcPct val="0"/>
              </a:spcBef>
              <a:spcAft>
                <a:spcPct val="0"/>
              </a:spcAft>
              <a:defRPr kumimoji="1" sz="1200" b="1">
                <a:solidFill>
                  <a:schemeClr val="bg2">
                    <a:lumMod val="25000"/>
                  </a:schemeClr>
                </a:solidFill>
                <a:latin typeface="Palatino Linotype" pitchFamily="18" charset="0"/>
              </a:defRPr>
            </a:lvl1pPr>
          </a:lstStyle>
          <a:p>
            <a:pPr algn="ctr"/>
            <a:r>
              <a:rPr lang="en-US" altLang="zh-TW" sz="900" dirty="0">
                <a:solidFill>
                  <a:srgbClr val="7030A0"/>
                </a:solidFill>
                <a:latin typeface="Arial" panose="020B0604020202020204" pitchFamily="34" charset="0"/>
                <a:ea typeface="微軟正黑體" panose="020B0604030504040204" pitchFamily="34" charset="-120"/>
              </a:rPr>
              <a:t>11</a:t>
            </a:r>
            <a:r>
              <a:rPr lang="zh-TW" altLang="en-US" sz="900" dirty="0">
                <a:solidFill>
                  <a:srgbClr val="7030A0"/>
                </a:solidFill>
                <a:latin typeface="Arial" panose="020B0604020202020204" pitchFamily="34" charset="0"/>
                <a:ea typeface="微軟正黑體" panose="020B0604030504040204" pitchFamily="34" charset="-120"/>
              </a:rPr>
              <a:t>個月</a:t>
            </a:r>
            <a:endParaRPr lang="en-US" altLang="zh-TW" sz="900" dirty="0">
              <a:solidFill>
                <a:srgbClr val="7030A0"/>
              </a:solidFill>
              <a:latin typeface="Arial" panose="020B0604020202020204" pitchFamily="34" charset="0"/>
              <a:ea typeface="微軟正黑體" panose="020B0604030504040204" pitchFamily="34" charset="-120"/>
            </a:endParaRPr>
          </a:p>
        </p:txBody>
      </p:sp>
      <p:sp>
        <p:nvSpPr>
          <p:cNvPr id="41" name="Text Box 3"/>
          <p:cNvSpPr txBox="1">
            <a:spLocks noChangeArrowheads="1"/>
          </p:cNvSpPr>
          <p:nvPr/>
        </p:nvSpPr>
        <p:spPr bwMode="auto">
          <a:xfrm>
            <a:off x="6768000" y="5688000"/>
            <a:ext cx="611949" cy="313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spAutoFit/>
          </a:bodyPr>
          <a:lstStyle>
            <a:defPPr>
              <a:defRPr lang="zh-TW"/>
            </a:defPPr>
            <a:lvl1pPr fontAlgn="base">
              <a:spcBef>
                <a:spcPct val="0"/>
              </a:spcBef>
              <a:spcAft>
                <a:spcPct val="0"/>
              </a:spcAft>
              <a:defRPr kumimoji="1" sz="1200" b="1">
                <a:solidFill>
                  <a:schemeClr val="bg2">
                    <a:lumMod val="25000"/>
                  </a:schemeClr>
                </a:solidFill>
                <a:latin typeface="Palatino Linotype" pitchFamily="18" charset="0"/>
              </a:defRPr>
            </a:lvl1pPr>
          </a:lstStyle>
          <a:p>
            <a:pPr algn="ctr"/>
            <a:r>
              <a:rPr lang="zh-TW" altLang="en-US" sz="900" dirty="0">
                <a:solidFill>
                  <a:srgbClr val="7030A0"/>
                </a:solidFill>
                <a:latin typeface="Arial" panose="020B0604020202020204" pitchFamily="34" charset="0"/>
                <a:ea typeface="微軟正黑體" panose="020B0604030504040204" pitchFamily="34" charset="-120"/>
              </a:rPr>
              <a:t>放緩期</a:t>
            </a:r>
            <a:endParaRPr lang="en-US" altLang="zh-TW" sz="900" dirty="0">
              <a:solidFill>
                <a:srgbClr val="7030A0"/>
              </a:solidFill>
              <a:latin typeface="Arial" panose="020B0604020202020204" pitchFamily="34" charset="0"/>
              <a:ea typeface="微軟正黑體" panose="020B0604030504040204" pitchFamily="34" charset="-120"/>
            </a:endParaRPr>
          </a:p>
          <a:p>
            <a:pPr algn="ctr"/>
            <a:r>
              <a:rPr lang="en-US" altLang="zh-TW" sz="900" dirty="0">
                <a:solidFill>
                  <a:srgbClr val="7030A0"/>
                </a:solidFill>
                <a:latin typeface="Arial" panose="020B0604020202020204" pitchFamily="34" charset="0"/>
                <a:ea typeface="微軟正黑體" panose="020B0604030504040204" pitchFamily="34" charset="-120"/>
              </a:rPr>
              <a:t>16</a:t>
            </a:r>
            <a:r>
              <a:rPr lang="zh-TW" altLang="en-US" sz="900" dirty="0">
                <a:solidFill>
                  <a:srgbClr val="7030A0"/>
                </a:solidFill>
                <a:latin typeface="Arial" panose="020B0604020202020204" pitchFamily="34" charset="0"/>
                <a:ea typeface="微軟正黑體" panose="020B0604030504040204" pitchFamily="34" charset="-120"/>
              </a:rPr>
              <a:t>個月</a:t>
            </a:r>
            <a:endParaRPr lang="en-US" altLang="zh-TW" sz="900" dirty="0">
              <a:solidFill>
                <a:srgbClr val="7030A0"/>
              </a:solidFill>
              <a:latin typeface="Arial" panose="020B0604020202020204" pitchFamily="34" charset="0"/>
              <a:ea typeface="微軟正黑體" panose="020B0604030504040204" pitchFamily="34" charset="-120"/>
            </a:endParaRPr>
          </a:p>
        </p:txBody>
      </p:sp>
      <p:sp>
        <p:nvSpPr>
          <p:cNvPr id="42" name="文字方塊 41"/>
          <p:cNvSpPr txBox="1"/>
          <p:nvPr/>
        </p:nvSpPr>
        <p:spPr>
          <a:xfrm>
            <a:off x="5076056" y="3933056"/>
            <a:ext cx="720000" cy="276999"/>
          </a:xfrm>
          <a:prstGeom prst="rect">
            <a:avLst/>
          </a:prstGeom>
          <a:noFill/>
          <a:ln>
            <a:solidFill>
              <a:srgbClr val="C00000"/>
            </a:solidFill>
          </a:ln>
        </p:spPr>
        <p:txBody>
          <a:bodyPr wrap="square" lIns="36000" rIns="36000" rtlCol="0">
            <a:spAutoFit/>
          </a:bodyPr>
          <a:lstStyle/>
          <a:p>
            <a:pPr algn="ctr" fontAlgn="base">
              <a:spcBef>
                <a:spcPct val="0"/>
              </a:spcBef>
              <a:spcAft>
                <a:spcPct val="0"/>
              </a:spcAft>
            </a:pPr>
            <a:r>
              <a:rPr kumimoji="1" lang="zh-TW" altLang="en-US" sz="1200" b="1" dirty="0">
                <a:solidFill>
                  <a:srgbClr val="C00000"/>
                </a:solidFill>
                <a:latin typeface="Arial" pitchFamily="34" charset="0"/>
                <a:ea typeface="微軟正黑體" panose="020B0604030504040204" pitchFamily="34" charset="-120"/>
              </a:rPr>
              <a:t>歐債危機</a:t>
            </a:r>
          </a:p>
        </p:txBody>
      </p:sp>
      <p:sp>
        <p:nvSpPr>
          <p:cNvPr id="2" name="投影片編號版面配置區 1"/>
          <p:cNvSpPr>
            <a:spLocks noGrp="1"/>
          </p:cNvSpPr>
          <p:nvPr>
            <p:ph type="sldNum" sz="quarter" idx="12"/>
          </p:nvPr>
        </p:nvSpPr>
        <p:spPr/>
        <p:txBody>
          <a:bodyPr vert="horz" wrap="square" lIns="91440" tIns="45720" rIns="91440" bIns="45720" numCol="1" rtlCol="0" anchor="ctr" anchorCtr="0" compatLnSpc="1">
            <a:prstTxWarp prst="textNoShape">
              <a:avLst/>
            </a:prstTxWarp>
          </a:bodyPr>
          <a:lstStyle/>
          <a:p>
            <a:pPr>
              <a:spcBef>
                <a:spcPct val="0"/>
              </a:spcBef>
            </a:pPr>
            <a:fld id="{6CD458BB-6196-48AF-BDD5-228B4D7C2BAA}" type="slidenum">
              <a:rPr lang="zh-TW" altLang="en-US" sz="1000">
                <a:solidFill>
                  <a:srgbClr val="929292">
                    <a:tint val="75000"/>
                  </a:srgbClr>
                </a:solidFill>
                <a:latin typeface="+mn-lt"/>
                <a:ea typeface="微軟正黑體" panose="020B0604030504040204" pitchFamily="34" charset="-120"/>
              </a:rPr>
              <a:pPr>
                <a:spcBef>
                  <a:spcPct val="0"/>
                </a:spcBef>
              </a:pPr>
              <a:t>42</a:t>
            </a:fld>
            <a:endParaRPr lang="zh-TW" altLang="en-US" sz="1000" dirty="0">
              <a:solidFill>
                <a:srgbClr val="929292">
                  <a:tint val="75000"/>
                </a:srgbClr>
              </a:solidFill>
              <a:latin typeface="+mn-lt"/>
              <a:ea typeface="微軟正黑體" panose="020B0604030504040204" pitchFamily="34" charset="-120"/>
            </a:endParaRPr>
          </a:p>
        </p:txBody>
      </p:sp>
      <p:sp>
        <p:nvSpPr>
          <p:cNvPr id="6" name="文字版面配置區 5"/>
          <p:cNvSpPr>
            <a:spLocks noGrp="1"/>
          </p:cNvSpPr>
          <p:nvPr>
            <p:ph type="body" sz="quarter" idx="14"/>
          </p:nvPr>
        </p:nvSpPr>
        <p:spPr/>
        <p:txBody>
          <a:bodyPr/>
          <a:lstStyle/>
          <a:p>
            <a:r>
              <a:rPr lang="zh-TW" altLang="en-US" dirty="0"/>
              <a:t>貿易戰影響是否持續為後續是否出現放緩週期之關鍵因素</a:t>
            </a:r>
          </a:p>
        </p:txBody>
      </p:sp>
    </p:spTree>
    <p:extLst>
      <p:ext uri="{BB962C8B-B14F-4D97-AF65-F5344CB8AC3E}">
        <p14:creationId xmlns:p14="http://schemas.microsoft.com/office/powerpoint/2010/main" val="3884821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7584" y="6487452"/>
            <a:ext cx="14163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TW" altLang="en-US" sz="1050" dirty="0">
                <a:solidFill>
                  <a:prstClr val="black"/>
                </a:solidFill>
                <a:latin typeface="Arial" pitchFamily="34" charset="0"/>
                <a:ea typeface="微軟正黑體" panose="020B0604030504040204" pitchFamily="34" charset="-120"/>
              </a:rPr>
              <a:t>資料來源：國發會</a:t>
            </a:r>
            <a:endParaRPr kumimoji="1" lang="en-US" altLang="zh-TW" sz="1050" dirty="0">
              <a:solidFill>
                <a:prstClr val="black"/>
              </a:solidFill>
              <a:latin typeface="Arial" pitchFamily="34" charset="0"/>
              <a:ea typeface="微軟正黑體" panose="020B0604030504040204" pitchFamily="34" charset="-120"/>
            </a:endParaRPr>
          </a:p>
        </p:txBody>
      </p:sp>
      <p:graphicFrame>
        <p:nvGraphicFramePr>
          <p:cNvPr id="12" name="Group 4"/>
          <p:cNvGraphicFramePr>
            <a:graphicFrameLocks noGrp="1"/>
          </p:cNvGraphicFramePr>
          <p:nvPr>
            <p:extLst>
              <p:ext uri="{D42A27DB-BD31-4B8C-83A1-F6EECF244321}">
                <p14:modId xmlns:p14="http://schemas.microsoft.com/office/powerpoint/2010/main" val="2892923803"/>
              </p:ext>
            </p:extLst>
          </p:nvPr>
        </p:nvGraphicFramePr>
        <p:xfrm>
          <a:off x="839957" y="1599396"/>
          <a:ext cx="7408862" cy="4853940"/>
        </p:xfrm>
        <a:graphic>
          <a:graphicData uri="http://schemas.openxmlformats.org/drawingml/2006/table">
            <a:tbl>
              <a:tblPr/>
              <a:tblGrid>
                <a:gridCol w="1036637">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gridCol w="750888">
                  <a:extLst>
                    <a:ext uri="{9D8B030D-6E8A-4147-A177-3AD203B41FA5}">
                      <a16:colId xmlns:a16="http://schemas.microsoft.com/office/drawing/2014/main" val="20005"/>
                    </a:ext>
                  </a:extLst>
                </a:gridCol>
                <a:gridCol w="750887">
                  <a:extLst>
                    <a:ext uri="{9D8B030D-6E8A-4147-A177-3AD203B41FA5}">
                      <a16:colId xmlns:a16="http://schemas.microsoft.com/office/drawing/2014/main" val="20006"/>
                    </a:ext>
                  </a:extLst>
                </a:gridCol>
              </a:tblGrid>
              <a:tr h="171196">
                <a:tc rowSpan="2">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循環次序</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2">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谷底</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2">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高峰</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2">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谷底</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gridSpan="3">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ts val="1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持續期間</a:t>
                      </a:r>
                      <a:r>
                        <a:rPr kumimoji="1" lang="en-US" altLang="zh-TW"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a:t>
                      </a: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月</a:t>
                      </a:r>
                      <a:r>
                        <a:rPr kumimoji="1" lang="en-US" altLang="zh-TW"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a:t>
                      </a:r>
                      <a:endParaRPr kumimoji="1" lang="en-US" altLang="zh-TW"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ts val="1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擴張期</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ts val="1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收縮期</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ts val="1000"/>
                        </a:lnSpc>
                        <a:spcBef>
                          <a:spcPct val="0"/>
                        </a:spcBef>
                        <a:spcAft>
                          <a:spcPct val="0"/>
                        </a:spcAft>
                        <a:buClrTx/>
                        <a:buSzTx/>
                        <a:buFontTx/>
                        <a:buNone/>
                        <a:tabLst/>
                      </a:pPr>
                      <a:r>
                        <a:rPr kumimoji="1" lang="zh-TW" altLang="en-US" sz="12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全循環</a:t>
                      </a:r>
                      <a:endParaRPr kumimoji="1" lang="zh-TW" altLang="en-US" sz="12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1"/>
                  </a:ext>
                </a:extLst>
              </a:tr>
              <a:tr h="246063">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第一循環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1954/11</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1955/11</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1956/09</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10</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第二循環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1956/09</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1964/09</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1966/01</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96</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16</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112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第三循環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1966/01</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1968/08</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1969/10</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31</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14</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45</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第四循環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1969/10</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1974/02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1975/02</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52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64</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第五循環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1975/02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1980/01</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1983/02</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59</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37</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96</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第六循環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1983/02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1984/05</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1985/08</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15</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15</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30</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第七循環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1985/08</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1989/05</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1990/08</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45</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15</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60</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第八循環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1990/08</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1995/02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1996/03</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54</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13</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67</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第九循環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1996/03</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1997/12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1998/12</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21</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33</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第十循環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1998/12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2000/09</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2001/09</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21</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12</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33</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第十一循環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2001/09</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2004/03</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2005/02</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30</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11</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41</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255588">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第十二循環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2005/02</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2008/03</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2009/02</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37</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11</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48</a:t>
                      </a:r>
                      <a:endParaRPr kumimoji="1" lang="en-US" altLang="zh-TW"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163100">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第十三循環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2009/02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2011/02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2012/01</a:t>
                      </a:r>
                      <a:r>
                        <a:rPr kumimoji="1" lang="zh-TW" altLang="en-US" sz="1200" b="1" i="0" u="none" strike="noStrike" cap="none" normalizeH="0" baseline="0" dirty="0">
                          <a:ln>
                            <a:noFill/>
                          </a:ln>
                          <a:solidFill>
                            <a:schemeClr val="tx1"/>
                          </a:solidFill>
                          <a:effectLst/>
                          <a:latin typeface="Arial" pitchFamily="34" charset="0"/>
                          <a:ea typeface="微軟正黑體" panose="020B0604030504040204" pitchFamily="34" charset="-120"/>
                        </a:rPr>
                        <a:t>　</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24</a:t>
                      </a: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11</a:t>
                      </a:r>
                      <a:r>
                        <a:rPr kumimoji="1" lang="zh-TW" altLang="en-US" sz="1200" b="1" i="0" u="none" strike="noStrike" cap="none" normalizeH="0" baseline="0" dirty="0">
                          <a:ln>
                            <a:noFill/>
                          </a:ln>
                          <a:solidFill>
                            <a:schemeClr val="tx1"/>
                          </a:solidFill>
                          <a:effectLst/>
                          <a:latin typeface="Arial" pitchFamily="34" charset="0"/>
                          <a:ea typeface="微軟正黑體" panose="020B0604030504040204" pitchFamily="34" charset="-120"/>
                        </a:rPr>
                        <a:t>　</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1pPr>
                      <a:lvl2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2pPr>
                      <a:lvl3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3pPr>
                      <a:lvl4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4pPr>
                      <a:lvl5pPr eaLnBrk="0" hangingPunct="0">
                        <a:spcBef>
                          <a:spcPct val="20000"/>
                        </a:spcBef>
                        <a:buFont typeface="Arial" pitchFamily="34" charset="0"/>
                        <a:defRPr kumimoji="1" sz="1600">
                          <a:solidFill>
                            <a:schemeClr val="tx1"/>
                          </a:solidFill>
                          <a:latin typeface="Times New Roman" pitchFamily="18" charset="0"/>
                          <a:ea typeface="標楷體" pitchFamily="65" charset="-120"/>
                        </a:defRPr>
                      </a:lvl5pPr>
                      <a:lvl6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6pPr>
                      <a:lvl7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7pPr>
                      <a:lvl8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8pPr>
                      <a:lvl9pPr eaLnBrk="0" fontAlgn="base" hangingPunct="0">
                        <a:spcBef>
                          <a:spcPct val="20000"/>
                        </a:spcBef>
                        <a:spcAft>
                          <a:spcPct val="0"/>
                        </a:spcAft>
                        <a:buFont typeface="Arial" pitchFamily="34" charset="0"/>
                        <a:defRPr kumimoji="1" sz="1600">
                          <a:solidFill>
                            <a:schemeClr val="tx1"/>
                          </a:solidFill>
                          <a:latin typeface="Times New Roman" pitchFamily="18" charset="0"/>
                          <a:ea typeface="標楷體" pitchFamily="65" charset="-12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35</a:t>
                      </a:r>
                      <a:r>
                        <a:rPr kumimoji="1" lang="zh-TW" altLang="en-US" sz="1200" b="1" i="0" u="none" strike="noStrike" cap="none" normalizeH="0" baseline="0" dirty="0">
                          <a:ln>
                            <a:noFill/>
                          </a:ln>
                          <a:solidFill>
                            <a:schemeClr val="tx1"/>
                          </a:solidFill>
                          <a:effectLst/>
                          <a:latin typeface="Arial" pitchFamily="34" charset="0"/>
                          <a:ea typeface="微軟正黑體" panose="020B0604030504040204" pitchFamily="34" charset="-120"/>
                        </a:rPr>
                        <a:t>　</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255588">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1"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第十四循環</a:t>
                      </a:r>
                      <a:endParaRPr lang="zh-TW" altLang="en-US" dirty="0"/>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2012/01</a:t>
                      </a:r>
                      <a:endParaRPr kumimoji="1" lang="zh-TW" altLang="en-US"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endParaRPr>
                    </a:p>
                  </a:txBody>
                  <a:tcP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2014/10</a:t>
                      </a:r>
                      <a:endParaRPr kumimoji="1" lang="zh-TW" altLang="en-US"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endParaRPr>
                    </a:p>
                  </a:txBody>
                  <a:tcP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2016/02</a:t>
                      </a:r>
                      <a:endParaRPr kumimoji="1" lang="zh-TW" altLang="en-US"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33</a:t>
                      </a:r>
                      <a:endParaRPr kumimoji="1" lang="zh-TW" altLang="en-US"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16</a:t>
                      </a:r>
                      <a:endParaRPr kumimoji="1" lang="zh-TW" altLang="en-US"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rPr>
                        <a:t>49</a:t>
                      </a:r>
                      <a:endParaRPr kumimoji="1" lang="zh-TW" altLang="en-US" sz="1200" b="1" i="0" u="none" strike="noStrike" kern="1200" cap="none" normalizeH="0" baseline="0" dirty="0">
                        <a:ln>
                          <a:noFill/>
                        </a:ln>
                        <a:solidFill>
                          <a:schemeClr val="tx1"/>
                        </a:solidFill>
                        <a:effectLst/>
                        <a:latin typeface="Arial" pitchFamily="34" charset="0"/>
                        <a:ea typeface="微軟正黑體" panose="020B0604030504040204" pitchFamily="34" charset="-120"/>
                        <a:cs typeface="+mn-cs"/>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5588">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1"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第十五循環</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2016/02</a:t>
                      </a:r>
                      <a:r>
                        <a:rPr kumimoji="1" lang="zh-TW" altLang="en-US" sz="1200" b="1" i="0" u="none" strike="noStrike" cap="none" normalizeH="0" baseline="0" dirty="0">
                          <a:ln>
                            <a:noFill/>
                          </a:ln>
                          <a:solidFill>
                            <a:schemeClr val="tx1"/>
                          </a:solidFill>
                          <a:effectLst/>
                          <a:latin typeface="Arial" pitchFamily="34" charset="0"/>
                          <a:ea typeface="微軟正黑體" panose="020B0604030504040204" pitchFamily="34" charset="-120"/>
                        </a:rPr>
                        <a:t> </a:t>
                      </a:r>
                      <a:endPar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a:t>
                      </a:r>
                    </a:p>
                  </a:txBody>
                  <a:tcP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rPr>
                        <a:t>?</a:t>
                      </a:r>
                      <a:endParaRPr kumimoji="1" lang="zh-TW" altLang="en-US" sz="1200" b="1"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至今</a:t>
                      </a:r>
                      <a:r>
                        <a:rPr kumimoji="1" lang="en-US" alt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33</a:t>
                      </a:r>
                      <a:r>
                        <a:rPr kumimoji="1"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個月</a:t>
                      </a:r>
                      <a:endParaRPr kumimoji="1" lang="en-US"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1" lang="zh-TW" altLang="en-US"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1" lang="zh-TW" altLang="en-US"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55588">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1" lang="zh-TW" altLang="en-US" sz="1200" b="1" i="0" u="none" strike="noStrike" cap="none" normalizeH="0" baseline="0" dirty="0">
                          <a:ln>
                            <a:noFill/>
                          </a:ln>
                          <a:solidFill>
                            <a:schemeClr val="hlink"/>
                          </a:solidFill>
                          <a:effectLst/>
                          <a:latin typeface="微軟正黑體" panose="020B0604030504040204" pitchFamily="34" charset="-120"/>
                          <a:ea typeface="微軟正黑體" panose="020B0604030504040204" pitchFamily="34" charset="-120"/>
                        </a:rPr>
                        <a:t>平均月數</a:t>
                      </a:r>
                      <a:endParaRPr kumimoji="1" lang="zh-TW" altLang="en-US" sz="1200" b="0"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1" lang="en-US" altLang="zh-TW" sz="1200" b="1"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1" lang="zh-TW" altLang="en-US" sz="1200" b="1" i="0" u="none" strike="noStrike" cap="none" normalizeH="0" baseline="0" dirty="0">
                        <a:ln>
                          <a:noFill/>
                        </a:ln>
                        <a:solidFill>
                          <a:schemeClr val="tx1"/>
                        </a:solidFill>
                        <a:effectLst/>
                        <a:latin typeface="Arial" pitchFamily="34" charset="0"/>
                        <a:ea typeface="微軟正黑體" panose="020B0604030504040204" pitchFamily="34" charset="-12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rPr>
                        <a:t>37.9</a:t>
                      </a: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rPr>
                        <a:t>14.6</a:t>
                      </a:r>
                      <a:endParaRPr kumimoji="1" lang="zh-TW" altLang="en-US"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rPr>
                        <a:t>52.8</a:t>
                      </a:r>
                      <a:endParaRPr kumimoji="1" lang="zh-TW" altLang="en-US" sz="1200" b="1" i="0" u="none" strike="noStrike" kern="1200" cap="none" normalizeH="0" baseline="0" dirty="0">
                        <a:ln>
                          <a:noFill/>
                        </a:ln>
                        <a:solidFill>
                          <a:srgbClr val="0000CC"/>
                        </a:solidFill>
                        <a:effectLst/>
                        <a:latin typeface="Arial" pitchFamily="34" charset="0"/>
                        <a:ea typeface="微軟正黑體" panose="020B0604030504040204" pitchFamily="34" charset="-120"/>
                        <a:cs typeface="+mn-cs"/>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2" name="投影片編號版面配置區 1"/>
          <p:cNvSpPr>
            <a:spLocks noGrp="1"/>
          </p:cNvSpPr>
          <p:nvPr>
            <p:ph type="sldNum" sz="quarter" idx="12"/>
          </p:nvPr>
        </p:nvSpPr>
        <p:spPr/>
        <p:txBody>
          <a:bodyPr vert="horz" wrap="square" lIns="91440" tIns="45720" rIns="91440" bIns="45720" numCol="1" rtlCol="0" anchor="ctr" anchorCtr="0" compatLnSpc="1">
            <a:prstTxWarp prst="textNoShape">
              <a:avLst/>
            </a:prstTxWarp>
          </a:bodyPr>
          <a:lstStyle/>
          <a:p>
            <a:pPr>
              <a:spcBef>
                <a:spcPct val="0"/>
              </a:spcBef>
            </a:pPr>
            <a:fld id="{6CD458BB-6196-48AF-BDD5-228B4D7C2BAA}" type="slidenum">
              <a:rPr lang="zh-TW" altLang="en-US" sz="1000">
                <a:solidFill>
                  <a:srgbClr val="929292">
                    <a:tint val="75000"/>
                  </a:srgbClr>
                </a:solidFill>
                <a:latin typeface="+mn-lt"/>
                <a:ea typeface="微軟正黑體" panose="020B0604030504040204" pitchFamily="34" charset="-120"/>
              </a:rPr>
              <a:pPr>
                <a:spcBef>
                  <a:spcPct val="0"/>
                </a:spcBef>
              </a:pPr>
              <a:t>43</a:t>
            </a:fld>
            <a:endParaRPr lang="zh-TW" altLang="en-US" sz="1000" dirty="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zh-TW" altLang="en-US" dirty="0"/>
              <a:t>台灣經濟景氣擴張但亦已達可轉折時間</a:t>
            </a:r>
            <a:br>
              <a:rPr lang="zh-TW" altLang="en-US" dirty="0"/>
            </a:br>
            <a:endParaRPr lang="zh-TW" altLang="en-US" dirty="0"/>
          </a:p>
        </p:txBody>
      </p:sp>
      <p:sp>
        <p:nvSpPr>
          <p:cNvPr id="5" name="文字版面配置區 4"/>
          <p:cNvSpPr>
            <a:spLocks noGrp="1"/>
          </p:cNvSpPr>
          <p:nvPr>
            <p:ph type="body" sz="quarter" idx="14"/>
          </p:nvPr>
        </p:nvSpPr>
        <p:spPr/>
        <p:txBody>
          <a:bodyPr/>
          <a:lstStyle/>
          <a:p>
            <a:r>
              <a:rPr lang="zh-TW" altLang="en-US" dirty="0"/>
              <a:t>擴張時間長但不規則，收縮期短但多在</a:t>
            </a:r>
            <a:r>
              <a:rPr lang="en-US" altLang="zh-TW" dirty="0"/>
              <a:t>10~16</a:t>
            </a:r>
            <a:r>
              <a:rPr lang="zh-TW" altLang="en-US" dirty="0"/>
              <a:t>個月結束</a:t>
            </a:r>
          </a:p>
        </p:txBody>
      </p:sp>
    </p:spTree>
    <p:extLst>
      <p:ext uri="{BB962C8B-B14F-4D97-AF65-F5344CB8AC3E}">
        <p14:creationId xmlns:p14="http://schemas.microsoft.com/office/powerpoint/2010/main" val="1716796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44</a:t>
            </a:fld>
            <a:endParaRPr lang="zh-TW" altLang="en-US"/>
          </a:p>
        </p:txBody>
      </p:sp>
      <p:sp>
        <p:nvSpPr>
          <p:cNvPr id="4" name="文字版面配置區 3"/>
          <p:cNvSpPr>
            <a:spLocks noGrp="1"/>
          </p:cNvSpPr>
          <p:nvPr>
            <p:ph type="body" sz="quarter" idx="13"/>
          </p:nvPr>
        </p:nvSpPr>
        <p:spPr/>
        <p:txBody>
          <a:bodyPr/>
          <a:lstStyle/>
          <a:p>
            <a:r>
              <a:rPr lang="zh-TW" altLang="en-US" dirty="0"/>
              <a:t>半導體產業庫存水位處於歷史高位</a:t>
            </a:r>
          </a:p>
          <a:p>
            <a:endParaRPr lang="zh-TW" altLang="en-US" dirty="0"/>
          </a:p>
        </p:txBody>
      </p:sp>
      <p:sp>
        <p:nvSpPr>
          <p:cNvPr id="5" name="文字版面配置區 4"/>
          <p:cNvSpPr>
            <a:spLocks noGrp="1"/>
          </p:cNvSpPr>
          <p:nvPr>
            <p:ph type="body" sz="quarter" idx="14"/>
          </p:nvPr>
        </p:nvSpPr>
        <p:spPr>
          <a:xfrm>
            <a:off x="539552" y="875184"/>
            <a:ext cx="8280920" cy="393576"/>
          </a:xfrm>
        </p:spPr>
        <p:txBody>
          <a:bodyPr/>
          <a:lstStyle/>
          <a:p>
            <a:r>
              <a:rPr lang="zh-TW" altLang="en-US" dirty="0"/>
              <a:t>貿易戰影響、</a:t>
            </a:r>
            <a:r>
              <a:rPr lang="en-US" altLang="zh-TW" dirty="0"/>
              <a:t>2019Q2</a:t>
            </a:r>
            <a:r>
              <a:rPr lang="zh-TW" altLang="en-US" dirty="0"/>
              <a:t>前半導體及電子業可能處於庫存調整期</a:t>
            </a:r>
          </a:p>
          <a:p>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91721"/>
            <a:ext cx="8208912"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96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45</a:t>
            </a:fld>
            <a:endParaRPr lang="zh-TW" altLang="en-US"/>
          </a:p>
        </p:txBody>
      </p:sp>
      <p:sp>
        <p:nvSpPr>
          <p:cNvPr id="4" name="文字版面配置區 3"/>
          <p:cNvSpPr>
            <a:spLocks noGrp="1"/>
          </p:cNvSpPr>
          <p:nvPr>
            <p:ph type="body" sz="quarter" idx="13"/>
          </p:nvPr>
        </p:nvSpPr>
        <p:spPr/>
        <p:txBody>
          <a:bodyPr/>
          <a:lstStyle/>
          <a:p>
            <a:r>
              <a:rPr lang="en-US" altLang="zh-TW" sz="2800" dirty="0"/>
              <a:t>17-18</a:t>
            </a:r>
            <a:r>
              <a:rPr lang="zh-TW" altLang="en-US" sz="2800" dirty="0"/>
              <a:t>半導體大幅成長，但預估</a:t>
            </a:r>
            <a:r>
              <a:rPr lang="en-US" altLang="zh-TW" sz="2800" dirty="0"/>
              <a:t>2019</a:t>
            </a:r>
            <a:r>
              <a:rPr lang="zh-TW" altLang="en-US" sz="2800" dirty="0"/>
              <a:t>年動能減弱</a:t>
            </a:r>
          </a:p>
          <a:p>
            <a:endParaRPr lang="zh-TW" altLang="en-US" dirty="0"/>
          </a:p>
        </p:txBody>
      </p:sp>
      <p:sp>
        <p:nvSpPr>
          <p:cNvPr id="5" name="文字版面配置區 4"/>
          <p:cNvSpPr>
            <a:spLocks noGrp="1"/>
          </p:cNvSpPr>
          <p:nvPr>
            <p:ph type="body" sz="quarter" idx="14"/>
          </p:nvPr>
        </p:nvSpPr>
        <p:spPr/>
        <p:txBody>
          <a:bodyPr/>
          <a:lstStyle/>
          <a:p>
            <a:r>
              <a:rPr kumimoji="1" lang="zh-TW" altLang="en-US" dirty="0">
                <a:solidFill>
                  <a:srgbClr val="B82837"/>
                </a:solidFill>
                <a:latin typeface="微軟正黑體" panose="020B0604030504040204" pitchFamily="34" charset="-120"/>
                <a:ea typeface="微軟正黑體" panose="020B0604030504040204" pitchFamily="34" charset="-120"/>
                <a:cs typeface="Arial" charset="0"/>
              </a:rPr>
              <a:t>台積電受惠</a:t>
            </a:r>
            <a:r>
              <a:rPr kumimoji="1" lang="en-US" altLang="zh-TW" dirty="0">
                <a:solidFill>
                  <a:srgbClr val="B82837"/>
                </a:solidFill>
                <a:latin typeface="微軟正黑體" panose="020B0604030504040204" pitchFamily="34" charset="-120"/>
                <a:ea typeface="微軟正黑體" panose="020B0604030504040204" pitchFamily="34" charset="-120"/>
                <a:cs typeface="Arial" charset="0"/>
              </a:rPr>
              <a:t>7</a:t>
            </a:r>
            <a:r>
              <a:rPr kumimoji="1" lang="zh-TW" altLang="en-US" dirty="0">
                <a:solidFill>
                  <a:srgbClr val="B82837"/>
                </a:solidFill>
                <a:latin typeface="微軟正黑體" panose="020B0604030504040204" pitchFamily="34" charset="-120"/>
                <a:ea typeface="微軟正黑體" panose="020B0604030504040204" pitchFamily="34" charset="-120"/>
                <a:cs typeface="Arial" charset="0"/>
              </a:rPr>
              <a:t>奈米相對強</a:t>
            </a:r>
            <a:r>
              <a:rPr kumimoji="1" lang="en-US" altLang="zh-TW" dirty="0">
                <a:solidFill>
                  <a:srgbClr val="B82837"/>
                </a:solidFill>
                <a:latin typeface="微軟正黑體" panose="020B0604030504040204" pitchFamily="34" charset="-120"/>
                <a:ea typeface="微軟正黑體" panose="020B0604030504040204" pitchFamily="34" charset="-120"/>
                <a:cs typeface="Arial" charset="0"/>
              </a:rPr>
              <a:t>(AI</a:t>
            </a:r>
            <a:r>
              <a:rPr kumimoji="1" lang="zh-TW" altLang="en-US" dirty="0">
                <a:solidFill>
                  <a:srgbClr val="B82837"/>
                </a:solidFill>
                <a:latin typeface="微軟正黑體" panose="020B0604030504040204" pitchFamily="34" charset="-120"/>
                <a:ea typeface="微軟正黑體" panose="020B0604030504040204" pitchFamily="34" charset="-120"/>
                <a:cs typeface="Arial" charset="0"/>
              </a:rPr>
              <a:t>需要大量高階製程產能</a:t>
            </a:r>
            <a:r>
              <a:rPr kumimoji="1" lang="en-US" altLang="zh-TW" dirty="0">
                <a:solidFill>
                  <a:srgbClr val="B82837"/>
                </a:solidFill>
                <a:latin typeface="微軟正黑體" panose="020B0604030504040204" pitchFamily="34" charset="-120"/>
                <a:ea typeface="微軟正黑體" panose="020B0604030504040204" pitchFamily="34" charset="-120"/>
                <a:cs typeface="Arial" charset="0"/>
              </a:rPr>
              <a:t>)</a:t>
            </a:r>
          </a:p>
          <a:p>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379770"/>
            <a:ext cx="8657406" cy="205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80947"/>
            <a:ext cx="4032448" cy="265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664107"/>
            <a:ext cx="4608512" cy="267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524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46</a:t>
            </a:fld>
            <a:endParaRPr lang="zh-TW" altLang="en-US"/>
          </a:p>
        </p:txBody>
      </p:sp>
      <p:sp>
        <p:nvSpPr>
          <p:cNvPr id="4" name="文字版面配置區 3"/>
          <p:cNvSpPr>
            <a:spLocks noGrp="1"/>
          </p:cNvSpPr>
          <p:nvPr>
            <p:ph type="body" sz="quarter" idx="13"/>
          </p:nvPr>
        </p:nvSpPr>
        <p:spPr/>
        <p:txBody>
          <a:bodyPr/>
          <a:lstStyle/>
          <a:p>
            <a:r>
              <a:rPr lang="en-US" altLang="zh-TW" dirty="0"/>
              <a:t>IOT</a:t>
            </a:r>
            <a:r>
              <a:rPr lang="zh-TW" altLang="en-US" dirty="0"/>
              <a:t>與車用電子將帶動長線半導體需求</a:t>
            </a:r>
          </a:p>
          <a:p>
            <a:endParaRPr lang="zh-TW" altLang="en-US" dirty="0"/>
          </a:p>
        </p:txBody>
      </p:sp>
      <p:sp>
        <p:nvSpPr>
          <p:cNvPr id="5" name="文字版面配置區 4"/>
          <p:cNvSpPr>
            <a:spLocks noGrp="1"/>
          </p:cNvSpPr>
          <p:nvPr>
            <p:ph type="body" sz="quarter" idx="14"/>
          </p:nvPr>
        </p:nvSpPr>
        <p:spPr/>
        <p:txBody>
          <a:bodyPr/>
          <a:lstStyle/>
          <a:p>
            <a:r>
              <a:rPr kumimoji="1" lang="zh-TW" altLang="en-US" sz="2000" dirty="0">
                <a:solidFill>
                  <a:srgbClr val="B82837"/>
                </a:solidFill>
                <a:latin typeface="微軟正黑體" panose="020B0604030504040204" pitchFamily="34" charset="-120"/>
                <a:ea typeface="微軟正黑體" panose="020B0604030504040204" pitchFamily="34" charset="-120"/>
                <a:cs typeface="Arial" charset="0"/>
              </a:rPr>
              <a:t>庫存調整結束後，若中美貿易戰和緩長期仍具成長動能來源</a:t>
            </a:r>
            <a:endParaRPr kumimoji="1" lang="en-US" altLang="zh-TW" sz="2000" dirty="0">
              <a:solidFill>
                <a:srgbClr val="B82837"/>
              </a:solidFill>
              <a:latin typeface="微軟正黑體" panose="020B0604030504040204" pitchFamily="34" charset="-120"/>
              <a:ea typeface="微軟正黑體" panose="020B0604030504040204" pitchFamily="34" charset="-120"/>
              <a:cs typeface="Arial" charset="0"/>
            </a:endParaRPr>
          </a:p>
          <a:p>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419597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669" y="2132856"/>
            <a:ext cx="467083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120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rtlCol="0" anchor="ctr" anchorCtr="0" compatLnSpc="1">
            <a:prstTxWarp prst="textNoShape">
              <a:avLst/>
            </a:prstTxWarp>
          </a:bodyPr>
          <a:lstStyle/>
          <a:p>
            <a:fld id="{6CD458BB-6196-48AF-BDD5-228B4D7C2BAA}" type="slidenum">
              <a:rPr lang="zh-TW" altLang="en-US" sz="1000">
                <a:solidFill>
                  <a:srgbClr val="929292">
                    <a:tint val="75000"/>
                  </a:srgbClr>
                </a:solidFill>
                <a:latin typeface="+mn-lt"/>
                <a:ea typeface="微軟正黑體" panose="020B0604030504040204" pitchFamily="34" charset="-120"/>
              </a:rPr>
              <a:pPr/>
              <a:t>47</a:t>
            </a:fld>
            <a:endParaRPr lang="zh-TW" altLang="en-US" sz="1000" dirty="0">
              <a:solidFill>
                <a:srgbClr val="929292">
                  <a:tint val="75000"/>
                </a:srgbClr>
              </a:solidFill>
              <a:latin typeface="+mn-lt"/>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en-US" altLang="zh-TW" sz="2800" dirty="0"/>
              <a:t>2019</a:t>
            </a:r>
            <a:r>
              <a:rPr lang="zh-TW" altLang="en-US" sz="2800" dirty="0"/>
              <a:t>年全球經濟與金融市場及台股的三種情境</a:t>
            </a:r>
          </a:p>
          <a:p>
            <a:endParaRPr lang="zh-TW" altLang="en-US" sz="2800" dirty="0"/>
          </a:p>
        </p:txBody>
      </p:sp>
      <p:sp>
        <p:nvSpPr>
          <p:cNvPr id="6" name="文字版面配置區 5"/>
          <p:cNvSpPr>
            <a:spLocks noGrp="1"/>
          </p:cNvSpPr>
          <p:nvPr>
            <p:ph type="body" sz="quarter" idx="14"/>
          </p:nvPr>
        </p:nvSpPr>
        <p:spPr/>
        <p:txBody>
          <a:bodyPr/>
          <a:lstStyle/>
          <a:p>
            <a:r>
              <a:rPr lang="zh-TW" altLang="en-US" dirty="0">
                <a:solidFill>
                  <a:srgbClr val="B82837"/>
                </a:solidFill>
                <a:latin typeface="微軟正黑體" panose="020B0604030504040204" pitchFamily="34" charset="-120"/>
                <a:ea typeface="微軟正黑體" panose="020B0604030504040204" pitchFamily="34" charset="-120"/>
                <a:cs typeface="Arial" charset="0"/>
              </a:rPr>
              <a:t>視貿易戰發展及美國經濟表現狀況而定</a:t>
            </a:r>
            <a:endParaRPr lang="en-US" altLang="zh-TW" dirty="0">
              <a:solidFill>
                <a:srgbClr val="B82837"/>
              </a:solidFill>
              <a:latin typeface="微軟正黑體" panose="020B0604030504040204" pitchFamily="34" charset="-120"/>
              <a:ea typeface="微軟正黑體" panose="020B0604030504040204" pitchFamily="34" charset="-120"/>
              <a:cs typeface="Arial" charset="0"/>
            </a:endParaRPr>
          </a:p>
          <a:p>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435684350"/>
              </p:ext>
            </p:extLst>
          </p:nvPr>
        </p:nvGraphicFramePr>
        <p:xfrm>
          <a:off x="108000" y="1700806"/>
          <a:ext cx="8928992" cy="4608513"/>
        </p:xfrm>
        <a:graphic>
          <a:graphicData uri="http://schemas.openxmlformats.org/drawingml/2006/table">
            <a:tbl>
              <a:tblPr/>
              <a:tblGrid>
                <a:gridCol w="1452062">
                  <a:extLst>
                    <a:ext uri="{9D8B030D-6E8A-4147-A177-3AD203B41FA5}">
                      <a16:colId xmlns:a16="http://schemas.microsoft.com/office/drawing/2014/main" val="20000"/>
                    </a:ext>
                  </a:extLst>
                </a:gridCol>
                <a:gridCol w="2541109">
                  <a:extLst>
                    <a:ext uri="{9D8B030D-6E8A-4147-A177-3AD203B41FA5}">
                      <a16:colId xmlns:a16="http://schemas.microsoft.com/office/drawing/2014/main" val="20001"/>
                    </a:ext>
                  </a:extLst>
                </a:gridCol>
                <a:gridCol w="2247793">
                  <a:extLst>
                    <a:ext uri="{9D8B030D-6E8A-4147-A177-3AD203B41FA5}">
                      <a16:colId xmlns:a16="http://schemas.microsoft.com/office/drawing/2014/main" val="20002"/>
                    </a:ext>
                  </a:extLst>
                </a:gridCol>
                <a:gridCol w="2688028">
                  <a:extLst>
                    <a:ext uri="{9D8B030D-6E8A-4147-A177-3AD203B41FA5}">
                      <a16:colId xmlns:a16="http://schemas.microsoft.com/office/drawing/2014/main" val="20003"/>
                    </a:ext>
                  </a:extLst>
                </a:gridCol>
              </a:tblGrid>
              <a:tr h="535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情境</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情境</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rPr>
                        <a:t>A</a:t>
                      </a: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 </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rPr>
                        <a:t>(40%)</a:t>
                      </a:r>
                      <a:endPar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情境</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rPr>
                        <a:t>B</a:t>
                      </a: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 </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rPr>
                        <a:t>(50%)</a:t>
                      </a:r>
                      <a:endPar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情境</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rPr>
                        <a:t>C</a:t>
                      </a: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rPr>
                        <a:t> </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rPr>
                        <a:t>(10%)</a:t>
                      </a:r>
                      <a:endPar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4548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rPr>
                        <a:t>經濟景氣趨勢</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美國經濟擴張</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但貿易戰未解</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美國經濟擴張</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且貿易戰和緩改善</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fontAlgn="ctr">
                        <a:buFont typeface="+mj-lt"/>
                        <a:buNone/>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貿易戰未解</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marL="0" indent="0" algn="ctr" fontAlgn="ctr">
                        <a:buFont typeface="+mj-lt"/>
                        <a:buNone/>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且美國經濟衰退風險上升</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617676">
                <a:tc>
                  <a:txBody>
                    <a:bodyPr/>
                    <a:lstStyle/>
                    <a:p>
                      <a:pPr algn="ctr" fontAlgn="ctr"/>
                      <a:r>
                        <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rPr>
                        <a:t>台股可能表現</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台灣經濟景氣進入放緩週期。</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企業獲利出現</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0~5%</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衰退表現。</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台股</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8800-10000</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點區間表現。</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台灣經濟景氣避免放緩週期、延續擴張。</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企業獲利維持</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0~5%</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成長。</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台股</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9400-11500</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點，回復多方走勢。</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台灣經濟景氣步入較深的放緩循環。</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p>
                      <a:pPr marL="271463" indent="-271463" algn="l" fontAlgn="ctr">
                        <a:spcBef>
                          <a:spcPts val="600"/>
                        </a:spcBef>
                        <a:buFont typeface="+mj-lt"/>
                        <a:buAutoNum type="arabicPeriod"/>
                      </a:pP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台股</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8500-10000</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點震盪向下走勢。</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1593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0000" lnSpcReduction="20000"/>
          </a:bodyPr>
          <a:lstStyle/>
          <a:p>
            <a:pPr marL="206375" indent="-206375" algn="just">
              <a:lnSpc>
                <a:spcPct val="95000"/>
              </a:lnSpc>
              <a:spcBef>
                <a:spcPts val="1200"/>
              </a:spcBef>
              <a:buClr>
                <a:srgbClr val="FF0000"/>
              </a:buClr>
              <a:buFont typeface="Wingdings" panose="05000000000000000000" pitchFamily="2" charset="2"/>
              <a:buChar char="n"/>
            </a:pPr>
            <a:r>
              <a:rPr lang="zh-TW" altLang="en-US" b="1" kern="0" dirty="0">
                <a:solidFill>
                  <a:srgbClr val="000000"/>
                </a:solidFill>
              </a:rPr>
              <a:t>傳產</a:t>
            </a:r>
            <a:endParaRPr lang="en-US" altLang="zh-TW" b="1" kern="0" dirty="0">
              <a:solidFill>
                <a:srgbClr val="000000"/>
              </a:solidFill>
            </a:endParaRPr>
          </a:p>
          <a:p>
            <a:pPr marL="442913" lvl="1" indent="-206375" algn="just">
              <a:spcBef>
                <a:spcPts val="300"/>
              </a:spcBef>
              <a:buFont typeface="Wingdings" pitchFamily="2" charset="2"/>
              <a:buChar char="ü"/>
            </a:pPr>
            <a:r>
              <a:rPr lang="zh-TW" altLang="en-US" b="1" kern="0" dirty="0">
                <a:solidFill>
                  <a:srgbClr val="000000"/>
                </a:solidFill>
              </a:rPr>
              <a:t>汽車零組件：政策趨動、自動駕駛、新能源車</a:t>
            </a:r>
            <a:endParaRPr lang="en-US" altLang="zh-TW" b="1" kern="0" dirty="0">
              <a:solidFill>
                <a:srgbClr val="000000"/>
              </a:solidFill>
            </a:endParaRPr>
          </a:p>
          <a:p>
            <a:pPr marL="442913" lvl="1" indent="-206375" algn="just">
              <a:spcBef>
                <a:spcPts val="300"/>
              </a:spcBef>
              <a:buFont typeface="Wingdings" pitchFamily="2" charset="2"/>
              <a:buChar char="ü"/>
            </a:pPr>
            <a:r>
              <a:rPr lang="zh-TW" altLang="en-US" b="1" kern="0" dirty="0">
                <a:solidFill>
                  <a:srgbClr val="000000"/>
                </a:solidFill>
              </a:rPr>
              <a:t>工業</a:t>
            </a:r>
            <a:r>
              <a:rPr lang="en-US" altLang="zh-TW" b="1" kern="0" dirty="0">
                <a:solidFill>
                  <a:srgbClr val="000000"/>
                </a:solidFill>
              </a:rPr>
              <a:t>4.0</a:t>
            </a:r>
            <a:r>
              <a:rPr lang="zh-TW" altLang="en-US" b="1" kern="0" dirty="0">
                <a:solidFill>
                  <a:srgbClr val="000000"/>
                </a:solidFill>
              </a:rPr>
              <a:t>：產業自動化、智能製造趨勢成形</a:t>
            </a:r>
            <a:endParaRPr lang="en-US" altLang="zh-TW" b="1" kern="0" dirty="0">
              <a:solidFill>
                <a:srgbClr val="000000"/>
              </a:solidFill>
            </a:endParaRPr>
          </a:p>
          <a:p>
            <a:pPr marL="442913" lvl="1" indent="-206375" algn="just">
              <a:spcBef>
                <a:spcPts val="300"/>
              </a:spcBef>
              <a:buFont typeface="Wingdings" pitchFamily="2" charset="2"/>
              <a:buChar char="ü"/>
            </a:pPr>
            <a:r>
              <a:rPr lang="zh-TW" altLang="en-US" b="1" kern="0" dirty="0">
                <a:solidFill>
                  <a:srgbClr val="000000"/>
                </a:solidFill>
              </a:rPr>
              <a:t>水泥</a:t>
            </a:r>
            <a:r>
              <a:rPr lang="en-US" altLang="zh-TW" b="1" kern="0" dirty="0">
                <a:solidFill>
                  <a:srgbClr val="000000"/>
                </a:solidFill>
              </a:rPr>
              <a:t>/</a:t>
            </a:r>
            <a:r>
              <a:rPr lang="zh-TW" altLang="en-US" b="1" kern="0" dirty="0">
                <a:solidFill>
                  <a:srgbClr val="000000"/>
                </a:solidFill>
              </a:rPr>
              <a:t>航運：中國大陸供給側改革等有利推升報價及供需改善</a:t>
            </a:r>
          </a:p>
          <a:p>
            <a:pPr marL="442913" lvl="1" indent="-206375" algn="just">
              <a:spcBef>
                <a:spcPts val="300"/>
              </a:spcBef>
              <a:buFont typeface="Wingdings" pitchFamily="2" charset="2"/>
              <a:buChar char="ü"/>
            </a:pPr>
            <a:r>
              <a:rPr lang="zh-TW" altLang="en-US" b="1" kern="0" dirty="0">
                <a:solidFill>
                  <a:srgbClr val="000000"/>
                </a:solidFill>
              </a:rPr>
              <a:t>運動休閒潮流、成衣庫存調整告段落需求回升：機能休閒服、運動休閒鞋</a:t>
            </a:r>
            <a:endParaRPr lang="en-US" altLang="zh-TW" b="1" kern="0" dirty="0">
              <a:solidFill>
                <a:srgbClr val="000000"/>
              </a:solidFill>
            </a:endParaRPr>
          </a:p>
          <a:p>
            <a:pPr marL="442913" lvl="1" indent="-206375" algn="just">
              <a:spcBef>
                <a:spcPts val="300"/>
              </a:spcBef>
              <a:buFont typeface="Wingdings" pitchFamily="2" charset="2"/>
              <a:buChar char="ü"/>
            </a:pPr>
            <a:r>
              <a:rPr lang="zh-TW" altLang="en-US" b="1" kern="0" dirty="0">
                <a:solidFill>
                  <a:srgbClr val="000000"/>
                </a:solidFill>
              </a:rPr>
              <a:t>貿易戰產能移轉台灣受惠</a:t>
            </a:r>
            <a:endParaRPr lang="en-US" altLang="zh-TW" b="1" kern="0" dirty="0">
              <a:solidFill>
                <a:srgbClr val="000000"/>
              </a:solidFill>
            </a:endParaRPr>
          </a:p>
          <a:p>
            <a:pPr marL="442913" lvl="1" indent="-206375" algn="just">
              <a:spcBef>
                <a:spcPts val="300"/>
              </a:spcBef>
              <a:buFont typeface="Wingdings" pitchFamily="2" charset="2"/>
              <a:buChar char="ü"/>
            </a:pPr>
            <a:r>
              <a:rPr lang="zh-TW" altLang="en-US" b="1" kern="0" dirty="0">
                <a:solidFill>
                  <a:srgbClr val="000000"/>
                </a:solidFill>
              </a:rPr>
              <a:t>兩岸交流重新擴大之受惠產業</a:t>
            </a:r>
            <a:r>
              <a:rPr lang="en-US" altLang="zh-TW" b="1" kern="0" dirty="0">
                <a:solidFill>
                  <a:srgbClr val="000000"/>
                </a:solidFill>
              </a:rPr>
              <a:t>:</a:t>
            </a:r>
            <a:r>
              <a:rPr lang="zh-TW" altLang="en-US" b="1" kern="0" dirty="0">
                <a:solidFill>
                  <a:srgbClr val="000000"/>
                </a:solidFill>
              </a:rPr>
              <a:t>觀光、航空</a:t>
            </a:r>
            <a:endParaRPr lang="en-US" altLang="zh-TW" b="1" kern="0" dirty="0">
              <a:solidFill>
                <a:srgbClr val="000000"/>
              </a:solidFill>
            </a:endParaRPr>
          </a:p>
          <a:p>
            <a:pPr marL="442913" lvl="1" indent="-206375" algn="just">
              <a:spcBef>
                <a:spcPts val="300"/>
              </a:spcBef>
              <a:buFont typeface="Wingdings" pitchFamily="2" charset="2"/>
              <a:buChar char="ü"/>
            </a:pPr>
            <a:endParaRPr lang="en-US" altLang="zh-TW" b="1" kern="0" dirty="0">
              <a:solidFill>
                <a:srgbClr val="000000"/>
              </a:solidFill>
            </a:endParaRPr>
          </a:p>
          <a:p>
            <a:pPr marL="206375" indent="-206375" algn="just">
              <a:lnSpc>
                <a:spcPct val="95000"/>
              </a:lnSpc>
              <a:spcBef>
                <a:spcPts val="1200"/>
              </a:spcBef>
              <a:buClr>
                <a:srgbClr val="FF0000"/>
              </a:buClr>
              <a:buFont typeface="Wingdings" panose="05000000000000000000" pitchFamily="2" charset="2"/>
              <a:buChar char="n"/>
            </a:pPr>
            <a:r>
              <a:rPr lang="zh-TW" altLang="en-US" b="1" kern="0" dirty="0">
                <a:solidFill>
                  <a:srgbClr val="000000"/>
                </a:solidFill>
              </a:rPr>
              <a:t>電子：</a:t>
            </a:r>
            <a:endParaRPr lang="en-US" altLang="zh-TW" b="1" kern="0" dirty="0">
              <a:solidFill>
                <a:srgbClr val="000000"/>
              </a:solidFill>
            </a:endParaRPr>
          </a:p>
          <a:p>
            <a:pPr marL="442913" lvl="1" indent="-206375" algn="just">
              <a:spcBef>
                <a:spcPts val="500"/>
              </a:spcBef>
              <a:buFont typeface="Wingdings" pitchFamily="2" charset="2"/>
              <a:buChar char="ü"/>
            </a:pPr>
            <a:r>
              <a:rPr lang="en-US" altLang="zh-TW" b="1" kern="0" dirty="0">
                <a:solidFill>
                  <a:srgbClr val="000000"/>
                </a:solidFill>
              </a:rPr>
              <a:t>5G</a:t>
            </a:r>
            <a:r>
              <a:rPr lang="zh-TW" altLang="en-US" b="1" kern="0" dirty="0">
                <a:solidFill>
                  <a:srgbClr val="000000"/>
                </a:solidFill>
              </a:rPr>
              <a:t>及雲端資料中心：</a:t>
            </a:r>
            <a:r>
              <a:rPr lang="en-US" altLang="zh-TW" b="1" kern="0" dirty="0">
                <a:solidFill>
                  <a:srgbClr val="000000"/>
                </a:solidFill>
              </a:rPr>
              <a:t>5G</a:t>
            </a:r>
            <a:r>
              <a:rPr lang="zh-TW" altLang="en-US" b="1" kern="0" dirty="0">
                <a:solidFill>
                  <a:srgbClr val="000000"/>
                </a:solidFill>
              </a:rPr>
              <a:t>基礎建設、</a:t>
            </a:r>
            <a:r>
              <a:rPr lang="en-US" altLang="zh-TW" b="1" kern="0" dirty="0">
                <a:solidFill>
                  <a:srgbClr val="000000"/>
                </a:solidFill>
              </a:rPr>
              <a:t>Data Center</a:t>
            </a:r>
            <a:r>
              <a:rPr lang="zh-TW" altLang="en-US" b="1" kern="0" dirty="0">
                <a:solidFill>
                  <a:srgbClr val="000000"/>
                </a:solidFill>
              </a:rPr>
              <a:t>持續發展相關供應鍊受惠</a:t>
            </a:r>
          </a:p>
          <a:p>
            <a:pPr marL="442913" lvl="1" indent="-206375" algn="just">
              <a:spcBef>
                <a:spcPts val="500"/>
              </a:spcBef>
              <a:buFont typeface="Wingdings" pitchFamily="2" charset="2"/>
              <a:buChar char="ü"/>
            </a:pPr>
            <a:r>
              <a:rPr lang="zh-TW" altLang="en-US" b="1" kern="0" dirty="0">
                <a:solidFill>
                  <a:srgbClr val="000000"/>
                </a:solidFill>
              </a:rPr>
              <a:t>自動駕駛、車聯網帶動汽車電子零組件需求</a:t>
            </a:r>
            <a:endParaRPr lang="en-US" altLang="zh-TW" b="1" kern="0" dirty="0">
              <a:solidFill>
                <a:srgbClr val="000000"/>
              </a:solidFill>
            </a:endParaRPr>
          </a:p>
          <a:p>
            <a:pPr marL="442913" lvl="1" indent="-206375" algn="just">
              <a:spcBef>
                <a:spcPts val="500"/>
              </a:spcBef>
              <a:buFont typeface="Wingdings" pitchFamily="2" charset="2"/>
              <a:buChar char="ü"/>
            </a:pPr>
            <a:endParaRPr lang="en-US" altLang="zh-TW" b="1" kern="0" dirty="0">
              <a:solidFill>
                <a:srgbClr val="000000"/>
              </a:solidFill>
            </a:endParaRPr>
          </a:p>
          <a:p>
            <a:pPr marL="206375" lvl="1" indent="-206375" algn="just">
              <a:lnSpc>
                <a:spcPct val="95000"/>
              </a:lnSpc>
              <a:spcBef>
                <a:spcPts val="1200"/>
              </a:spcBef>
              <a:buClr>
                <a:srgbClr val="FF0000"/>
              </a:buClr>
              <a:buFont typeface="Wingdings" panose="05000000000000000000" pitchFamily="2" charset="2"/>
              <a:buChar char="n"/>
            </a:pPr>
            <a:r>
              <a:rPr lang="zh-TW" altLang="en-US" b="1" kern="0" dirty="0">
                <a:solidFill>
                  <a:srgbClr val="000000"/>
                </a:solidFill>
              </a:rPr>
              <a:t>金融：美國升息趨勢有利受惠之銀行股</a:t>
            </a:r>
            <a:endParaRPr lang="en-US" altLang="zh-TW" b="1" kern="0" dirty="0">
              <a:solidFill>
                <a:srgbClr val="000000"/>
              </a:solidFill>
            </a:endParaRPr>
          </a:p>
          <a:p>
            <a:endParaRPr lang="zh-TW" altLang="en-US" dirty="0"/>
          </a:p>
        </p:txBody>
      </p:sp>
      <p:sp>
        <p:nvSpPr>
          <p:cNvPr id="3" name="投影片編號版面配置區 2"/>
          <p:cNvSpPr>
            <a:spLocks noGrp="1"/>
          </p:cNvSpPr>
          <p:nvPr>
            <p:ph type="sldNum" sz="quarter" idx="12"/>
          </p:nvPr>
        </p:nvSpPr>
        <p:spPr/>
        <p:txBody>
          <a:bodyPr/>
          <a:lstStyle/>
          <a:p>
            <a:fld id="{1722AA78-C0A4-4C20-A059-B8A39F4391F9}" type="slidenum">
              <a:rPr lang="zh-TW" altLang="en-US" smtClean="0"/>
              <a:t>48</a:t>
            </a:fld>
            <a:endParaRPr lang="zh-TW" altLang="en-US"/>
          </a:p>
        </p:txBody>
      </p:sp>
      <p:sp>
        <p:nvSpPr>
          <p:cNvPr id="4" name="文字版面配置區 3"/>
          <p:cNvSpPr>
            <a:spLocks noGrp="1"/>
          </p:cNvSpPr>
          <p:nvPr>
            <p:ph type="body" sz="quarter" idx="13"/>
          </p:nvPr>
        </p:nvSpPr>
        <p:spPr/>
        <p:txBody>
          <a:bodyPr/>
          <a:lstStyle/>
          <a:p>
            <a:r>
              <a:rPr lang="zh-TW" altLang="en-US" dirty="0"/>
              <a:t>未來產業基本面觀察與選股方向</a:t>
            </a:r>
            <a:br>
              <a:rPr lang="zh-TW" altLang="en-US" dirty="0"/>
            </a:br>
            <a:endParaRPr lang="zh-TW" altLang="en-US" dirty="0"/>
          </a:p>
        </p:txBody>
      </p:sp>
      <p:sp>
        <p:nvSpPr>
          <p:cNvPr id="5" name="文字版面配置區 4"/>
          <p:cNvSpPr>
            <a:spLocks noGrp="1"/>
          </p:cNvSpPr>
          <p:nvPr>
            <p:ph type="body" sz="quarter" idx="14"/>
          </p:nvPr>
        </p:nvSpPr>
        <p:spPr/>
        <p:txBody>
          <a:bodyPr/>
          <a:lstStyle/>
          <a:p>
            <a:r>
              <a:rPr lang="zh-TW" altLang="en-US" dirty="0">
                <a:solidFill>
                  <a:srgbClr val="B82837"/>
                </a:solidFill>
                <a:latin typeface="微軟正黑體" panose="020B0604030504040204" pitchFamily="34" charset="-120"/>
                <a:ea typeface="微軟正黑體" panose="020B0604030504040204" pitchFamily="34" charset="-120"/>
                <a:cs typeface="Arial" charset="0"/>
              </a:rPr>
              <a:t>產業趨勢與景氣脈動的掌握為主要獲利關鍵</a:t>
            </a:r>
            <a:br>
              <a:rPr lang="zh-TW" altLang="en-US" dirty="0">
                <a:solidFill>
                  <a:srgbClr val="B82837"/>
                </a:solidFill>
                <a:latin typeface="微軟正黑體" panose="020B0604030504040204" pitchFamily="34" charset="-120"/>
                <a:ea typeface="微軟正黑體" panose="020B0604030504040204" pitchFamily="34" charset="-120"/>
                <a:cs typeface="Arial" charset="0"/>
              </a:rPr>
            </a:br>
            <a:endParaRPr lang="zh-TW" altLang="en-US" dirty="0"/>
          </a:p>
        </p:txBody>
      </p:sp>
    </p:spTree>
    <p:extLst>
      <p:ext uri="{BB962C8B-B14F-4D97-AF65-F5344CB8AC3E}">
        <p14:creationId xmlns:p14="http://schemas.microsoft.com/office/powerpoint/2010/main" val="4113527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722AA78-C0A4-4C20-A059-B8A39F4391F9}" type="slidenum">
              <a:rPr lang="zh-TW" altLang="en-US" smtClean="0"/>
              <a:t>49</a:t>
            </a:fld>
            <a:endParaRPr lang="zh-TW" altLang="en-US"/>
          </a:p>
        </p:txBody>
      </p:sp>
      <p:sp>
        <p:nvSpPr>
          <p:cNvPr id="4" name="矩形 3"/>
          <p:cNvSpPr/>
          <p:nvPr/>
        </p:nvSpPr>
        <p:spPr>
          <a:xfrm>
            <a:off x="-10570" y="2060848"/>
            <a:ext cx="9144000" cy="2531606"/>
          </a:xfrm>
          <a:prstGeom prst="rect">
            <a:avLst/>
          </a:prstGeom>
          <a:solidFill>
            <a:schemeClr val="bg1">
              <a:lumMod val="85000"/>
            </a:schemeClr>
          </a:solidFill>
          <a:ln w="25400" cap="flat" cmpd="sng" algn="ctr">
            <a:noFill/>
            <a:prstDash val="solid"/>
          </a:ln>
          <a:effectLst/>
        </p:spPr>
        <p:txBody>
          <a:bodyPr rtlCol="0" anchor="ctr"/>
          <a:lstStyle/>
          <a:p>
            <a:pPr lvl="0" algn="ctr"/>
            <a:endParaRPr lang="zh-TW" altLang="en-US" sz="4400" b="1" kern="0" dirty="0">
              <a:solidFill>
                <a:prstClr val="white"/>
              </a:solidFill>
              <a:latin typeface="Palatino Linotype"/>
              <a:ea typeface="微軟正黑體"/>
            </a:endParaRPr>
          </a:p>
        </p:txBody>
      </p:sp>
      <p:sp>
        <p:nvSpPr>
          <p:cNvPr id="3" name="矩形 2"/>
          <p:cNvSpPr/>
          <p:nvPr/>
        </p:nvSpPr>
        <p:spPr>
          <a:xfrm>
            <a:off x="-10570" y="3034263"/>
            <a:ext cx="9144000" cy="584775"/>
          </a:xfrm>
          <a:prstGeom prst="rect">
            <a:avLst/>
          </a:prstGeom>
        </p:spPr>
        <p:txBody>
          <a:bodyPr wrap="square">
            <a:spAutoFit/>
          </a:bodyPr>
          <a:lstStyle/>
          <a:p>
            <a:pPr algn="ctr" eaLnBrk="0" fontAlgn="base" hangingPunct="0">
              <a:spcBef>
                <a:spcPts val="1200"/>
              </a:spcBef>
              <a:spcAft>
                <a:spcPct val="0"/>
              </a:spcAft>
              <a:buFont typeface="Arial" pitchFamily="34" charset="0"/>
              <a:buNone/>
            </a:pPr>
            <a:r>
              <a:rPr kumimoji="1" lang="zh-TW" altLang="it-IT" sz="3200" b="1" kern="100" dirty="0">
                <a:latin typeface="Microsoft YaHei" panose="020B0503020204020204" pitchFamily="34" charset="-122"/>
                <a:ea typeface="Microsoft YaHei" panose="020B0503020204020204" pitchFamily="34" charset="-122"/>
              </a:rPr>
              <a:t>投資工具</a:t>
            </a:r>
            <a:endParaRPr kumimoji="1" lang="en-US" altLang="zh-TW" sz="3200" b="1" kern="1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3282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圖表 20"/>
          <p:cNvGraphicFramePr>
            <a:graphicFrameLocks/>
          </p:cNvGraphicFramePr>
          <p:nvPr>
            <p:extLst>
              <p:ext uri="{D42A27DB-BD31-4B8C-83A1-F6EECF244321}">
                <p14:modId xmlns:p14="http://schemas.microsoft.com/office/powerpoint/2010/main" val="3337434194"/>
              </p:ext>
            </p:extLst>
          </p:nvPr>
        </p:nvGraphicFramePr>
        <p:xfrm>
          <a:off x="425341" y="1633820"/>
          <a:ext cx="8430036" cy="4747508"/>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版面配置區 1">
            <a:extLst>
              <a:ext uri="{FF2B5EF4-FFF2-40B4-BE49-F238E27FC236}">
                <a16:creationId xmlns:a16="http://schemas.microsoft.com/office/drawing/2014/main" id="{1B6BEC42-78DC-4A70-956B-F1D724DE143C}"/>
              </a:ext>
            </a:extLst>
          </p:cNvPr>
          <p:cNvSpPr>
            <a:spLocks noGrp="1"/>
          </p:cNvSpPr>
          <p:nvPr>
            <p:ph type="body" sz="quarter" idx="13"/>
          </p:nvPr>
        </p:nvSpPr>
        <p:spPr/>
        <p:txBody>
          <a:bodyPr/>
          <a:lstStyle/>
          <a:p>
            <a:r>
              <a:rPr lang="zh-TW" altLang="en-US" dirty="0"/>
              <a:t>投資困難點：無法堅信長期投資</a:t>
            </a:r>
          </a:p>
        </p:txBody>
      </p:sp>
      <p:sp>
        <p:nvSpPr>
          <p:cNvPr id="3" name="文字版面配置區 2">
            <a:extLst>
              <a:ext uri="{FF2B5EF4-FFF2-40B4-BE49-F238E27FC236}">
                <a16:creationId xmlns:a16="http://schemas.microsoft.com/office/drawing/2014/main" id="{B525A4AC-8F25-4588-BC01-085139C4CCAE}"/>
              </a:ext>
            </a:extLst>
          </p:cNvPr>
          <p:cNvSpPr>
            <a:spLocks noGrp="1"/>
          </p:cNvSpPr>
          <p:nvPr>
            <p:ph type="body" sz="quarter" idx="14"/>
          </p:nvPr>
        </p:nvSpPr>
        <p:spPr/>
        <p:txBody>
          <a:bodyPr/>
          <a:lstStyle/>
          <a:p>
            <a:r>
              <a:rPr lang="zh-TW" altLang="en-US" sz="2800" dirty="0"/>
              <a:t>長期投資是成功之道，但總是有各種理由出場</a:t>
            </a:r>
          </a:p>
        </p:txBody>
      </p:sp>
      <p:sp>
        <p:nvSpPr>
          <p:cNvPr id="51" name="Text Box 37">
            <a:extLst>
              <a:ext uri="{FF2B5EF4-FFF2-40B4-BE49-F238E27FC236}">
                <a16:creationId xmlns:a16="http://schemas.microsoft.com/office/drawing/2014/main" id="{BEF801AB-565A-4AE4-B48B-5DFF12C2B781}"/>
              </a:ext>
            </a:extLst>
          </p:cNvPr>
          <p:cNvSpPr txBox="1">
            <a:spLocks noChangeArrowheads="1"/>
          </p:cNvSpPr>
          <p:nvPr/>
        </p:nvSpPr>
        <p:spPr bwMode="auto">
          <a:xfrm>
            <a:off x="224011" y="6536377"/>
            <a:ext cx="5572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1200" dirty="0">
                <a:solidFill>
                  <a:srgbClr val="262627"/>
                </a:solidFill>
                <a:latin typeface="微軟正黑體"/>
                <a:ea typeface="微軟正黑體"/>
              </a:rPr>
              <a:t>資料來源：</a:t>
            </a:r>
            <a:r>
              <a:rPr lang="en-US" altLang="zh-TW" sz="1200" dirty="0">
                <a:solidFill>
                  <a:srgbClr val="262627"/>
                </a:solidFill>
                <a:latin typeface="微軟正黑體"/>
                <a:ea typeface="微軟正黑體"/>
              </a:rPr>
              <a:t>Yahoo Finance, 1998.01.01~2018.12.28</a:t>
            </a:r>
          </a:p>
        </p:txBody>
      </p:sp>
      <p:sp>
        <p:nvSpPr>
          <p:cNvPr id="10" name="文字方塊 9">
            <a:extLst>
              <a:ext uri="{FF2B5EF4-FFF2-40B4-BE49-F238E27FC236}">
                <a16:creationId xmlns:a16="http://schemas.microsoft.com/office/drawing/2014/main" id="{1642F73A-216D-4F45-B142-1A62E80D4CA1}"/>
              </a:ext>
            </a:extLst>
          </p:cNvPr>
          <p:cNvSpPr txBox="1"/>
          <p:nvPr/>
        </p:nvSpPr>
        <p:spPr>
          <a:xfrm>
            <a:off x="7402735" y="1556792"/>
            <a:ext cx="1452642" cy="646331"/>
          </a:xfrm>
          <a:prstGeom prst="rect">
            <a:avLst/>
          </a:prstGeom>
          <a:solidFill>
            <a:srgbClr val="FFFF00"/>
          </a:solidFill>
        </p:spPr>
        <p:txBody>
          <a:bodyPr wrap="none" rtlCol="0">
            <a:spAutoFit/>
          </a:bodyPr>
          <a:lstStyle/>
          <a:p>
            <a:r>
              <a:rPr lang="en-US" altLang="zh-TW" sz="3600" b="1" dirty="0">
                <a:solidFill>
                  <a:srgbClr val="C00000"/>
                </a:solidFill>
              </a:rPr>
              <a:t>+155%</a:t>
            </a:r>
            <a:endParaRPr lang="zh-TW" altLang="en-US" sz="3600" b="1" dirty="0">
              <a:solidFill>
                <a:srgbClr val="C00000"/>
              </a:solidFill>
            </a:endParaRPr>
          </a:p>
        </p:txBody>
      </p:sp>
      <p:grpSp>
        <p:nvGrpSpPr>
          <p:cNvPr id="161" name="群組 160">
            <a:extLst>
              <a:ext uri="{FF2B5EF4-FFF2-40B4-BE49-F238E27FC236}">
                <a16:creationId xmlns:a16="http://schemas.microsoft.com/office/drawing/2014/main" id="{64322DAA-ABE7-4DF6-9C1D-5FEBD009A0B0}"/>
              </a:ext>
            </a:extLst>
          </p:cNvPr>
          <p:cNvGrpSpPr/>
          <p:nvPr/>
        </p:nvGrpSpPr>
        <p:grpSpPr>
          <a:xfrm>
            <a:off x="1847625" y="3933056"/>
            <a:ext cx="2148311" cy="772611"/>
            <a:chOff x="179512" y="1516916"/>
            <a:chExt cx="3503531" cy="1325328"/>
          </a:xfrm>
        </p:grpSpPr>
        <p:pic>
          <p:nvPicPr>
            <p:cNvPr id="162" name="Picture 4" descr="ãçé´ å¡éãçåçæå°çµæ">
              <a:extLst>
                <a:ext uri="{FF2B5EF4-FFF2-40B4-BE49-F238E27FC236}">
                  <a16:creationId xmlns:a16="http://schemas.microsoft.com/office/drawing/2014/main" id="{4D46A507-7B58-47F5-9B2A-84CD49CCB25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92456">
                          <a14:foregroundMark x1="47969" y1="77957" x2="47969" y2="77957"/>
                          <a14:foregroundMark x1="44294" y1="79032" x2="44294" y2="79032"/>
                          <a14:foregroundMark x1="40619" y1="79570" x2="40619" y2="79570"/>
                          <a14:foregroundMark x1="36750" y1="76882" x2="36750" y2="76882"/>
                          <a14:foregroundMark x1="33656" y1="79570" x2="33656" y2="79570"/>
                          <a14:foregroundMark x1="29400" y1="77957" x2="29400" y2="77957"/>
                          <a14:foregroundMark x1="25919" y1="80108" x2="25919" y2="80108"/>
                          <a14:foregroundMark x1="22631" y1="79570" x2="22631" y2="79570"/>
                          <a14:foregroundMark x1="19342" y1="77957" x2="19342" y2="77957"/>
                          <a14:foregroundMark x1="15667" y1="80645" x2="15667" y2="80645"/>
                          <a14:foregroundMark x1="36557" y1="81183" x2="36557" y2="81183"/>
                          <a14:foregroundMark x1="11992" y1="79032" x2="11992" y2="79032"/>
                          <a14:foregroundMark x1="8897" y1="80108" x2="8897" y2="80108"/>
                          <a14:foregroundMark x1="4255" y1="79570" x2="4255" y2="79570"/>
                        </a14:backgroundRemoval>
                      </a14:imgEffect>
                    </a14:imgLayer>
                  </a14:imgProps>
                </a:ext>
                <a:ext uri="{28A0092B-C50C-407E-A947-70E740481C1C}">
                  <a14:useLocalDpi xmlns:a14="http://schemas.microsoft.com/office/drawing/2010/main" val="0"/>
                </a:ext>
              </a:extLst>
            </a:blip>
            <a:srcRect/>
            <a:stretch/>
          </p:blipFill>
          <p:spPr bwMode="auto">
            <a:xfrm>
              <a:off x="179512" y="1516916"/>
              <a:ext cx="3503531" cy="1325328"/>
            </a:xfrm>
            <a:prstGeom prst="rect">
              <a:avLst/>
            </a:prstGeom>
            <a:noFill/>
            <a:extLst>
              <a:ext uri="{909E8E84-426E-40DD-AFC4-6F175D3DCCD1}">
                <a14:hiddenFill xmlns:a14="http://schemas.microsoft.com/office/drawing/2010/main">
                  <a:solidFill>
                    <a:srgbClr val="FFFFFF"/>
                  </a:solidFill>
                </a14:hiddenFill>
              </a:ext>
            </a:extLst>
          </p:spPr>
        </p:pic>
        <p:sp>
          <p:nvSpPr>
            <p:cNvPr id="163" name="矩形 162">
              <a:extLst>
                <a:ext uri="{FF2B5EF4-FFF2-40B4-BE49-F238E27FC236}">
                  <a16:creationId xmlns:a16="http://schemas.microsoft.com/office/drawing/2014/main" id="{80F0CB24-3AF5-4A84-BB87-9A515C5675E9}"/>
                </a:ext>
              </a:extLst>
            </p:cNvPr>
            <p:cNvSpPr/>
            <p:nvPr/>
          </p:nvSpPr>
          <p:spPr>
            <a:xfrm>
              <a:off x="179514" y="1713791"/>
              <a:ext cx="1804253" cy="83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262627"/>
                  </a:solidFill>
                  <a:latin typeface="微軟正黑體" panose="020B0604030504040204" pitchFamily="34" charset="-120"/>
                  <a:ea typeface="微軟正黑體" panose="020B0604030504040204" pitchFamily="34" charset="-120"/>
                </a:rPr>
                <a:t>網路泡沫</a:t>
              </a:r>
            </a:p>
          </p:txBody>
        </p:sp>
      </p:grpSp>
      <p:sp>
        <p:nvSpPr>
          <p:cNvPr id="166" name="矩形 165">
            <a:extLst>
              <a:ext uri="{FF2B5EF4-FFF2-40B4-BE49-F238E27FC236}">
                <a16:creationId xmlns:a16="http://schemas.microsoft.com/office/drawing/2014/main" id="{4B0F51DE-0954-4297-AC07-BD1D3E1BBA48}"/>
              </a:ext>
            </a:extLst>
          </p:cNvPr>
          <p:cNvSpPr/>
          <p:nvPr/>
        </p:nvSpPr>
        <p:spPr>
          <a:xfrm>
            <a:off x="3660778" y="3038764"/>
            <a:ext cx="1420780" cy="38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srgbClr val="262627"/>
              </a:solidFill>
            </a:endParaRPr>
          </a:p>
        </p:txBody>
      </p:sp>
      <p:grpSp>
        <p:nvGrpSpPr>
          <p:cNvPr id="26" name="群組 25">
            <a:extLst>
              <a:ext uri="{FF2B5EF4-FFF2-40B4-BE49-F238E27FC236}">
                <a16:creationId xmlns:a16="http://schemas.microsoft.com/office/drawing/2014/main" id="{64322DAA-ABE7-4DF6-9C1D-5FEBD009A0B0}"/>
              </a:ext>
            </a:extLst>
          </p:cNvPr>
          <p:cNvGrpSpPr/>
          <p:nvPr/>
        </p:nvGrpSpPr>
        <p:grpSpPr>
          <a:xfrm>
            <a:off x="4367905" y="3880525"/>
            <a:ext cx="2148311" cy="772611"/>
            <a:chOff x="179512" y="1516916"/>
            <a:chExt cx="3503531" cy="1325328"/>
          </a:xfrm>
        </p:grpSpPr>
        <p:pic>
          <p:nvPicPr>
            <p:cNvPr id="27" name="Picture 4" descr="ãçé´ å¡éãçåçæå°çµæ">
              <a:extLst>
                <a:ext uri="{FF2B5EF4-FFF2-40B4-BE49-F238E27FC236}">
                  <a16:creationId xmlns:a16="http://schemas.microsoft.com/office/drawing/2014/main" id="{4D46A507-7B58-47F5-9B2A-84CD49CCB25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92456">
                          <a14:foregroundMark x1="47969" y1="77957" x2="47969" y2="77957"/>
                          <a14:foregroundMark x1="44294" y1="79032" x2="44294" y2="79032"/>
                          <a14:foregroundMark x1="40619" y1="79570" x2="40619" y2="79570"/>
                          <a14:foregroundMark x1="36750" y1="76882" x2="36750" y2="76882"/>
                          <a14:foregroundMark x1="33656" y1="79570" x2="33656" y2="79570"/>
                          <a14:foregroundMark x1="29400" y1="77957" x2="29400" y2="77957"/>
                          <a14:foregroundMark x1="25919" y1="80108" x2="25919" y2="80108"/>
                          <a14:foregroundMark x1="22631" y1="79570" x2="22631" y2="79570"/>
                          <a14:foregroundMark x1="19342" y1="77957" x2="19342" y2="77957"/>
                          <a14:foregroundMark x1="15667" y1="80645" x2="15667" y2="80645"/>
                          <a14:foregroundMark x1="36557" y1="81183" x2="36557" y2="81183"/>
                          <a14:foregroundMark x1="11992" y1="79032" x2="11992" y2="79032"/>
                          <a14:foregroundMark x1="8897" y1="80108" x2="8897" y2="80108"/>
                          <a14:foregroundMark x1="4255" y1="79570" x2="4255" y2="79570"/>
                        </a14:backgroundRemoval>
                      </a14:imgEffect>
                    </a14:imgLayer>
                  </a14:imgProps>
                </a:ext>
                <a:ext uri="{28A0092B-C50C-407E-A947-70E740481C1C}">
                  <a14:useLocalDpi xmlns:a14="http://schemas.microsoft.com/office/drawing/2010/main" val="0"/>
                </a:ext>
              </a:extLst>
            </a:blip>
            <a:srcRect/>
            <a:stretch/>
          </p:blipFill>
          <p:spPr bwMode="auto">
            <a:xfrm>
              <a:off x="179512" y="1516916"/>
              <a:ext cx="3503531" cy="1325328"/>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a:extLst>
                <a:ext uri="{FF2B5EF4-FFF2-40B4-BE49-F238E27FC236}">
                  <a16:creationId xmlns:a16="http://schemas.microsoft.com/office/drawing/2014/main" id="{80F0CB24-3AF5-4A84-BB87-9A515C5675E9}"/>
                </a:ext>
              </a:extLst>
            </p:cNvPr>
            <p:cNvSpPr/>
            <p:nvPr/>
          </p:nvSpPr>
          <p:spPr>
            <a:xfrm>
              <a:off x="179514" y="1713791"/>
              <a:ext cx="1804253" cy="83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262627"/>
                  </a:solidFill>
                  <a:latin typeface="微軟正黑體" panose="020B0604030504040204" pitchFamily="34" charset="-120"/>
                  <a:ea typeface="微軟正黑體" panose="020B0604030504040204" pitchFamily="34" charset="-120"/>
                </a:rPr>
                <a:t>金融海嘯</a:t>
              </a:r>
            </a:p>
          </p:txBody>
        </p:sp>
      </p:grpSp>
      <p:grpSp>
        <p:nvGrpSpPr>
          <p:cNvPr id="29" name="群組 28">
            <a:extLst>
              <a:ext uri="{FF2B5EF4-FFF2-40B4-BE49-F238E27FC236}">
                <a16:creationId xmlns:a16="http://schemas.microsoft.com/office/drawing/2014/main" id="{64322DAA-ABE7-4DF6-9C1D-5FEBD009A0B0}"/>
              </a:ext>
            </a:extLst>
          </p:cNvPr>
          <p:cNvGrpSpPr/>
          <p:nvPr/>
        </p:nvGrpSpPr>
        <p:grpSpPr>
          <a:xfrm>
            <a:off x="5292080" y="5157192"/>
            <a:ext cx="2148311" cy="772611"/>
            <a:chOff x="179512" y="1516916"/>
            <a:chExt cx="3503531" cy="1325328"/>
          </a:xfrm>
        </p:grpSpPr>
        <p:pic>
          <p:nvPicPr>
            <p:cNvPr id="30" name="Picture 4" descr="ãçé´ å¡éãçåçæå°çµæ">
              <a:extLst>
                <a:ext uri="{FF2B5EF4-FFF2-40B4-BE49-F238E27FC236}">
                  <a16:creationId xmlns:a16="http://schemas.microsoft.com/office/drawing/2014/main" id="{4D46A507-7B58-47F5-9B2A-84CD49CCB25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92456">
                          <a14:foregroundMark x1="47969" y1="77957" x2="47969" y2="77957"/>
                          <a14:foregroundMark x1="44294" y1="79032" x2="44294" y2="79032"/>
                          <a14:foregroundMark x1="40619" y1="79570" x2="40619" y2="79570"/>
                          <a14:foregroundMark x1="36750" y1="76882" x2="36750" y2="76882"/>
                          <a14:foregroundMark x1="33656" y1="79570" x2="33656" y2="79570"/>
                          <a14:foregroundMark x1="29400" y1="77957" x2="29400" y2="77957"/>
                          <a14:foregroundMark x1="25919" y1="80108" x2="25919" y2="80108"/>
                          <a14:foregroundMark x1="22631" y1="79570" x2="22631" y2="79570"/>
                          <a14:foregroundMark x1="19342" y1="77957" x2="19342" y2="77957"/>
                          <a14:foregroundMark x1="15667" y1="80645" x2="15667" y2="80645"/>
                          <a14:foregroundMark x1="36557" y1="81183" x2="36557" y2="81183"/>
                          <a14:foregroundMark x1="11992" y1="79032" x2="11992" y2="79032"/>
                          <a14:foregroundMark x1="8897" y1="80108" x2="8897" y2="80108"/>
                          <a14:foregroundMark x1="4255" y1="79570" x2="4255" y2="79570"/>
                        </a14:backgroundRemoval>
                      </a14:imgEffect>
                    </a14:imgLayer>
                  </a14:imgProps>
                </a:ext>
                <a:ext uri="{28A0092B-C50C-407E-A947-70E740481C1C}">
                  <a14:useLocalDpi xmlns:a14="http://schemas.microsoft.com/office/drawing/2010/main" val="0"/>
                </a:ext>
              </a:extLst>
            </a:blip>
            <a:srcRect/>
            <a:stretch/>
          </p:blipFill>
          <p:spPr bwMode="auto">
            <a:xfrm>
              <a:off x="179512" y="1516916"/>
              <a:ext cx="3503531" cy="1325328"/>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a:extLst>
                <a:ext uri="{FF2B5EF4-FFF2-40B4-BE49-F238E27FC236}">
                  <a16:creationId xmlns:a16="http://schemas.microsoft.com/office/drawing/2014/main" id="{80F0CB24-3AF5-4A84-BB87-9A515C5675E9}"/>
                </a:ext>
              </a:extLst>
            </p:cNvPr>
            <p:cNvSpPr/>
            <p:nvPr/>
          </p:nvSpPr>
          <p:spPr>
            <a:xfrm>
              <a:off x="179514" y="1713791"/>
              <a:ext cx="1804253" cy="83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262627"/>
                  </a:solidFill>
                  <a:latin typeface="微軟正黑體" panose="020B0604030504040204" pitchFamily="34" charset="-120"/>
                  <a:ea typeface="微軟正黑體" panose="020B0604030504040204" pitchFamily="34" charset="-120"/>
                </a:rPr>
                <a:t>歐債危機</a:t>
              </a:r>
            </a:p>
          </p:txBody>
        </p:sp>
      </p:grpSp>
      <p:grpSp>
        <p:nvGrpSpPr>
          <p:cNvPr id="32" name="群組 31">
            <a:extLst>
              <a:ext uri="{FF2B5EF4-FFF2-40B4-BE49-F238E27FC236}">
                <a16:creationId xmlns:a16="http://schemas.microsoft.com/office/drawing/2014/main" id="{64322DAA-ABE7-4DF6-9C1D-5FEBD009A0B0}"/>
              </a:ext>
            </a:extLst>
          </p:cNvPr>
          <p:cNvGrpSpPr/>
          <p:nvPr/>
        </p:nvGrpSpPr>
        <p:grpSpPr>
          <a:xfrm>
            <a:off x="6744169" y="2800405"/>
            <a:ext cx="2148311" cy="772611"/>
            <a:chOff x="179512" y="1516916"/>
            <a:chExt cx="3503531" cy="1325328"/>
          </a:xfrm>
        </p:grpSpPr>
        <p:pic>
          <p:nvPicPr>
            <p:cNvPr id="33" name="Picture 4" descr="ãçé´ å¡éãçåçæå°çµæ">
              <a:extLst>
                <a:ext uri="{FF2B5EF4-FFF2-40B4-BE49-F238E27FC236}">
                  <a16:creationId xmlns:a16="http://schemas.microsoft.com/office/drawing/2014/main" id="{4D46A507-7B58-47F5-9B2A-84CD49CCB25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92456">
                          <a14:foregroundMark x1="47969" y1="77957" x2="47969" y2="77957"/>
                          <a14:foregroundMark x1="44294" y1="79032" x2="44294" y2="79032"/>
                          <a14:foregroundMark x1="40619" y1="79570" x2="40619" y2="79570"/>
                          <a14:foregroundMark x1="36750" y1="76882" x2="36750" y2="76882"/>
                          <a14:foregroundMark x1="33656" y1="79570" x2="33656" y2="79570"/>
                          <a14:foregroundMark x1="29400" y1="77957" x2="29400" y2="77957"/>
                          <a14:foregroundMark x1="25919" y1="80108" x2="25919" y2="80108"/>
                          <a14:foregroundMark x1="22631" y1="79570" x2="22631" y2="79570"/>
                          <a14:foregroundMark x1="19342" y1="77957" x2="19342" y2="77957"/>
                          <a14:foregroundMark x1="15667" y1="80645" x2="15667" y2="80645"/>
                          <a14:foregroundMark x1="36557" y1="81183" x2="36557" y2="81183"/>
                          <a14:foregroundMark x1="11992" y1="79032" x2="11992" y2="79032"/>
                          <a14:foregroundMark x1="8897" y1="80108" x2="8897" y2="80108"/>
                          <a14:foregroundMark x1="4255" y1="79570" x2="4255" y2="79570"/>
                        </a14:backgroundRemoval>
                      </a14:imgEffect>
                    </a14:imgLayer>
                  </a14:imgProps>
                </a:ext>
                <a:ext uri="{28A0092B-C50C-407E-A947-70E740481C1C}">
                  <a14:useLocalDpi xmlns:a14="http://schemas.microsoft.com/office/drawing/2010/main" val="0"/>
                </a:ext>
              </a:extLst>
            </a:blip>
            <a:srcRect/>
            <a:stretch/>
          </p:blipFill>
          <p:spPr bwMode="auto">
            <a:xfrm>
              <a:off x="179512" y="1516916"/>
              <a:ext cx="3503531" cy="1325328"/>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a:extLst>
                <a:ext uri="{FF2B5EF4-FFF2-40B4-BE49-F238E27FC236}">
                  <a16:creationId xmlns:a16="http://schemas.microsoft.com/office/drawing/2014/main" id="{80F0CB24-3AF5-4A84-BB87-9A515C5675E9}"/>
                </a:ext>
              </a:extLst>
            </p:cNvPr>
            <p:cNvSpPr/>
            <p:nvPr/>
          </p:nvSpPr>
          <p:spPr>
            <a:xfrm>
              <a:off x="179514" y="1516916"/>
              <a:ext cx="1804253" cy="1028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262627"/>
                  </a:solidFill>
                  <a:latin typeface="微軟正黑體" panose="020B0604030504040204" pitchFamily="34" charset="-120"/>
                  <a:ea typeface="微軟正黑體" panose="020B0604030504040204" pitchFamily="34" charset="-120"/>
                </a:rPr>
                <a:t>中國股災</a:t>
              </a:r>
              <a:endParaRPr lang="en-US" altLang="zh-TW" sz="1600" b="1" dirty="0">
                <a:solidFill>
                  <a:srgbClr val="262627"/>
                </a:solidFill>
                <a:latin typeface="微軟正黑體" panose="020B0604030504040204" pitchFamily="34" charset="-120"/>
                <a:ea typeface="微軟正黑體" panose="020B0604030504040204" pitchFamily="34" charset="-120"/>
              </a:endParaRPr>
            </a:p>
            <a:p>
              <a:pPr algn="ctr"/>
              <a:r>
                <a:rPr lang="zh-TW" altLang="en-US" sz="1600" b="1" dirty="0">
                  <a:solidFill>
                    <a:srgbClr val="262627"/>
                  </a:solidFill>
                  <a:latin typeface="微軟正黑體" panose="020B0604030504040204" pitchFamily="34" charset="-120"/>
                  <a:ea typeface="微軟正黑體" panose="020B0604030504040204" pitchFamily="34" charset="-120"/>
                </a:rPr>
                <a:t>英國脫歐</a:t>
              </a:r>
            </a:p>
          </p:txBody>
        </p:sp>
      </p:grpSp>
      <p:sp>
        <p:nvSpPr>
          <p:cNvPr id="4" name="矩形 3"/>
          <p:cNvSpPr/>
          <p:nvPr/>
        </p:nvSpPr>
        <p:spPr>
          <a:xfrm>
            <a:off x="3134769" y="1691516"/>
            <a:ext cx="3006080" cy="369332"/>
          </a:xfrm>
          <a:prstGeom prst="rect">
            <a:avLst/>
          </a:prstGeom>
        </p:spPr>
        <p:txBody>
          <a:bodyPr wrap="square">
            <a:spAutoFit/>
          </a:bodyPr>
          <a:lstStyle/>
          <a:p>
            <a:pPr>
              <a:defRPr/>
            </a:pPr>
            <a:r>
              <a:rPr lang="zh-TW" altLang="en-US" b="1" u="sng" dirty="0">
                <a:latin typeface="+mj-lt"/>
                <a:ea typeface="微軟正黑體" panose="020B0604030504040204" pitchFamily="34" charset="-120"/>
              </a:rPr>
              <a:t>美國</a:t>
            </a:r>
            <a:r>
              <a:rPr lang="en-US" altLang="zh-TW" b="1" u="sng" dirty="0">
                <a:latin typeface="+mj-lt"/>
                <a:ea typeface="微軟正黑體" panose="020B0604030504040204" pitchFamily="34" charset="-120"/>
              </a:rPr>
              <a:t>S&amp;P500</a:t>
            </a:r>
            <a:r>
              <a:rPr lang="zh-TW" altLang="en-US" b="1" u="sng" dirty="0">
                <a:latin typeface="+mj-lt"/>
                <a:ea typeface="微軟正黑體" panose="020B0604030504040204" pitchFamily="34" charset="-120"/>
              </a:rPr>
              <a:t>指數</a:t>
            </a:r>
            <a:r>
              <a:rPr lang="en-US" altLang="zh-TW" b="1" u="sng" dirty="0">
                <a:latin typeface="+mj-lt"/>
                <a:ea typeface="微軟正黑體" panose="020B0604030504040204" pitchFamily="34" charset="-120"/>
              </a:rPr>
              <a:t>21</a:t>
            </a:r>
            <a:r>
              <a:rPr lang="zh-TW" altLang="zh-TW" b="1" u="sng" dirty="0">
                <a:latin typeface="+mj-lt"/>
                <a:ea typeface="微軟正黑體" panose="020B0604030504040204" pitchFamily="34" charset="-120"/>
              </a:rPr>
              <a:t>年</a:t>
            </a:r>
            <a:r>
              <a:rPr lang="zh-TW" altLang="en-US" b="1" u="sng" dirty="0">
                <a:latin typeface="+mj-lt"/>
                <a:ea typeface="微軟正黑體" panose="020B0604030504040204" pitchFamily="34" charset="-120"/>
              </a:rPr>
              <a:t>走勢圖</a:t>
            </a:r>
          </a:p>
        </p:txBody>
      </p:sp>
    </p:spTree>
    <p:extLst>
      <p:ext uri="{BB962C8B-B14F-4D97-AF65-F5344CB8AC3E}">
        <p14:creationId xmlns:p14="http://schemas.microsoft.com/office/powerpoint/2010/main" val="28409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FB104FD4-484E-4DD9-BD1B-AFC612BEC7D4}" type="slidenum">
              <a:rPr lang="zh-TW" altLang="en-US" smtClean="0"/>
              <a:pPr>
                <a:defRPr/>
              </a:pPr>
              <a:t>50</a:t>
            </a:fld>
            <a:endParaRPr lang="zh-TW" altLang="en-US"/>
          </a:p>
        </p:txBody>
      </p:sp>
      <p:sp>
        <p:nvSpPr>
          <p:cNvPr id="4" name="Text Placeholder 3">
            <a:extLst>
              <a:ext uri="{FF2B5EF4-FFF2-40B4-BE49-F238E27FC236}">
                <a16:creationId xmlns:a16="http://schemas.microsoft.com/office/drawing/2014/main" id="{C0E01134-72F1-7C4E-91C5-FCF1E1EB9AD5}"/>
              </a:ext>
            </a:extLst>
          </p:cNvPr>
          <p:cNvSpPr>
            <a:spLocks noGrp="1"/>
          </p:cNvSpPr>
          <p:nvPr>
            <p:ph type="body" sz="quarter" idx="13"/>
          </p:nvPr>
        </p:nvSpPr>
        <p:spPr/>
        <p:txBody>
          <a:bodyPr/>
          <a:lstStyle/>
          <a:p>
            <a:r>
              <a:rPr lang="zh-CN" altLang="it-IT" dirty="0"/>
              <a:t>目標到期債及類全委為投資工具新選擇</a:t>
            </a:r>
            <a:endParaRPr lang="it-IT" dirty="0"/>
          </a:p>
        </p:txBody>
      </p:sp>
      <p:sp>
        <p:nvSpPr>
          <p:cNvPr id="8" name="Text Placeholder 7">
            <a:extLst>
              <a:ext uri="{FF2B5EF4-FFF2-40B4-BE49-F238E27FC236}">
                <a16:creationId xmlns:a16="http://schemas.microsoft.com/office/drawing/2014/main" id="{931F6AC9-35A9-E845-8993-3343AB84DB72}"/>
              </a:ext>
            </a:extLst>
          </p:cNvPr>
          <p:cNvSpPr>
            <a:spLocks noGrp="1"/>
          </p:cNvSpPr>
          <p:nvPr>
            <p:ph type="body" sz="quarter" idx="14"/>
          </p:nvPr>
        </p:nvSpPr>
        <p:spPr/>
        <p:txBody>
          <a:bodyPr/>
          <a:lstStyle/>
          <a:p>
            <a:r>
              <a:rPr lang="zh-CN" altLang="it-IT" dirty="0"/>
              <a:t>目標到期債收益確定性高</a:t>
            </a:r>
            <a:r>
              <a:rPr lang="zh-TW" altLang="it-IT" dirty="0"/>
              <a:t>、類全委帳戶隨漲抗跌</a:t>
            </a:r>
            <a:endParaRPr lang="it-IT" dirty="0"/>
          </a:p>
        </p:txBody>
      </p:sp>
      <p:sp>
        <p:nvSpPr>
          <p:cNvPr id="6" name="標題 1"/>
          <p:cNvSpPr txBox="1"/>
          <p:nvPr/>
        </p:nvSpPr>
        <p:spPr>
          <a:xfrm>
            <a:off x="452582" y="-1424115"/>
            <a:ext cx="8278448" cy="648072"/>
          </a:xfrm>
          <a:prstGeom prst="rect">
            <a:avLst/>
          </a:prstGeom>
        </p:spPr>
        <p:txBody>
          <a:bodyPr lIns="121861" tIns="60930" rIns="121861" bIns="60930"/>
          <a:lstStyle>
            <a:lvl1pPr algn="l" rtl="0" eaLnBrk="0" fontAlgn="base" hangingPunct="0">
              <a:lnSpc>
                <a:spcPct val="90000"/>
              </a:lnSpc>
              <a:spcBef>
                <a:spcPct val="0"/>
              </a:spcBef>
              <a:spcAft>
                <a:spcPct val="0"/>
              </a:spcAft>
              <a:defRPr kumimoji="0" lang="en-US" altLang="zh-TW" sz="2700" b="1" kern="1200" dirty="0" smtClean="0">
                <a:solidFill>
                  <a:schemeClr val="accent5"/>
                </a:solidFill>
                <a:latin typeface="微软雅黑" panose="020B0503020204020204" pitchFamily="34" charset="-122"/>
                <a:ea typeface="微软雅黑" panose="020B0503020204020204" pitchFamily="34" charset="-122"/>
                <a:cs typeface="+mn-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pPr defTabSz="1218630"/>
            <a:endParaRPr kumimoji="1" lang="zh-TW" altLang="en-US" sz="2800" dirty="0">
              <a:solidFill>
                <a:srgbClr val="4A361E"/>
              </a:solidFill>
              <a:latin typeface="標楷體" pitchFamily="65" charset="-120"/>
              <a:ea typeface="標楷體" pitchFamily="65" charset="-120"/>
              <a:cs typeface="新細明體" charset="0"/>
            </a:endParaRPr>
          </a:p>
        </p:txBody>
      </p:sp>
      <p:pic>
        <p:nvPicPr>
          <p:cNvPr id="7" name="Picture 2"/>
          <p:cNvPicPr>
            <a:picLocks noChangeAspect="1" noChangeArrowheads="1"/>
          </p:cNvPicPr>
          <p:nvPr/>
        </p:nvPicPr>
        <p:blipFill>
          <a:blip r:embed="rId2"/>
          <a:srcRect/>
          <a:stretch>
            <a:fillRect/>
          </a:stretch>
        </p:blipFill>
        <p:spPr bwMode="auto">
          <a:xfrm>
            <a:off x="244231" y="1634014"/>
            <a:ext cx="8679810" cy="47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9C7E1BE-1C98-F343-A412-39ACC2ECEBF2}"/>
              </a:ext>
            </a:extLst>
          </p:cNvPr>
          <p:cNvSpPr/>
          <p:nvPr/>
        </p:nvSpPr>
        <p:spPr>
          <a:xfrm>
            <a:off x="1926960" y="3186239"/>
            <a:ext cx="476075" cy="2267928"/>
          </a:xfrm>
          <a:prstGeom prst="roundRect">
            <a:avLst>
              <a:gd name="adj" fmla="val 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it-IT" sz="2400" b="1" dirty="0">
                <a:solidFill>
                  <a:schemeClr val="tx1"/>
                </a:solidFill>
              </a:rPr>
              <a:t>目標到期債</a:t>
            </a:r>
            <a:endParaRPr lang="it-IT" sz="2400" b="1" dirty="0">
              <a:solidFill>
                <a:schemeClr val="tx1"/>
              </a:solidFill>
            </a:endParaRPr>
          </a:p>
        </p:txBody>
      </p:sp>
    </p:spTree>
    <p:extLst>
      <p:ext uri="{BB962C8B-B14F-4D97-AF65-F5344CB8AC3E}">
        <p14:creationId xmlns:p14="http://schemas.microsoft.com/office/powerpoint/2010/main" val="3548882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3"/>
          </p:nvPr>
        </p:nvSpPr>
        <p:spPr/>
        <p:txBody>
          <a:bodyPr>
            <a:noAutofit/>
          </a:bodyPr>
          <a:lstStyle/>
          <a:p>
            <a:r>
              <a:rPr lang="zh-TW" altLang="en-US" sz="2800" dirty="0">
                <a:latin typeface="Microsoft YaHei" panose="020B0503020204020204" pitchFamily="34" charset="-122"/>
                <a:ea typeface="Microsoft YaHei" panose="020B0503020204020204" pitchFamily="34" charset="-122"/>
              </a:rPr>
              <a:t>投資型保單主流</a:t>
            </a:r>
            <a:r>
              <a:rPr lang="zh-TW" altLang="en-US" sz="3400" dirty="0">
                <a:latin typeface="Microsoft YaHei" panose="020B0503020204020204" pitchFamily="34" charset="-122"/>
                <a:ea typeface="Microsoft YaHei" panose="020B0503020204020204" pitchFamily="34" charset="-122"/>
              </a:rPr>
              <a:t>：</a:t>
            </a:r>
            <a:r>
              <a:rPr lang="zh-TW" altLang="en-US" sz="3400" u="sng" dirty="0">
                <a:latin typeface="Microsoft YaHei" panose="020B0503020204020204" pitchFamily="34" charset="-122"/>
                <a:ea typeface="Microsoft YaHei" panose="020B0503020204020204" pitchFamily="34" charset="-122"/>
              </a:rPr>
              <a:t>專家代操</a:t>
            </a:r>
            <a:r>
              <a:rPr lang="zh-TW" altLang="en-US" sz="3400" dirty="0">
                <a:latin typeface="Microsoft YaHei" panose="020B0503020204020204" pitchFamily="34" charset="-122"/>
                <a:ea typeface="Microsoft YaHei" panose="020B0503020204020204" pitchFamily="34" charset="-122"/>
              </a:rPr>
              <a:t>的類全委保單</a:t>
            </a:r>
          </a:p>
        </p:txBody>
      </p:sp>
      <p:sp>
        <p:nvSpPr>
          <p:cNvPr id="3" name="文字版面配置區 2"/>
          <p:cNvSpPr>
            <a:spLocks noGrp="1"/>
          </p:cNvSpPr>
          <p:nvPr>
            <p:ph type="body" sz="quarter" idx="14"/>
          </p:nvPr>
        </p:nvSpPr>
        <p:spPr/>
        <p:txBody>
          <a:bodyPr/>
          <a:lstStyle/>
          <a:p>
            <a:r>
              <a:rPr lang="zh-TW" altLang="en-US" dirty="0"/>
              <a:t>把投資專業化、簡單化、穩健化、長線化</a:t>
            </a:r>
          </a:p>
        </p:txBody>
      </p:sp>
      <p:sp>
        <p:nvSpPr>
          <p:cNvPr id="5" name="文本框 29"/>
          <p:cNvSpPr txBox="1">
            <a:spLocks noChangeArrowheads="1"/>
          </p:cNvSpPr>
          <p:nvPr/>
        </p:nvSpPr>
        <p:spPr bwMode="auto">
          <a:xfrm>
            <a:off x="1148007" y="239810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400" b="1" dirty="0">
                <a:solidFill>
                  <a:schemeClr val="accent2">
                    <a:lumMod val="50000"/>
                  </a:schemeClr>
                </a:solidFill>
                <a:latin typeface="微软雅黑" pitchFamily="34" charset="-122"/>
                <a:ea typeface="微软雅黑" pitchFamily="34" charset="-122"/>
              </a:rPr>
              <a:t>傳統投資型保單</a:t>
            </a:r>
            <a:endParaRPr lang="zh-CN" altLang="en-US" sz="2400" b="1" dirty="0">
              <a:solidFill>
                <a:schemeClr val="accent2">
                  <a:lumMod val="50000"/>
                </a:schemeClr>
              </a:solidFill>
              <a:latin typeface="微软雅黑" pitchFamily="34" charset="-122"/>
              <a:ea typeface="微软雅黑" pitchFamily="34" charset="-122"/>
            </a:endParaRPr>
          </a:p>
        </p:txBody>
      </p:sp>
      <p:sp>
        <p:nvSpPr>
          <p:cNvPr id="6" name="文本框 29"/>
          <p:cNvSpPr txBox="1">
            <a:spLocks noChangeArrowheads="1"/>
          </p:cNvSpPr>
          <p:nvPr/>
        </p:nvSpPr>
        <p:spPr bwMode="auto">
          <a:xfrm>
            <a:off x="5916674" y="2364126"/>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TW" altLang="en-US" sz="2400" b="1" dirty="0">
                <a:solidFill>
                  <a:srgbClr val="C00000"/>
                </a:solidFill>
                <a:latin typeface="微软雅黑" pitchFamily="34" charset="-122"/>
                <a:ea typeface="微软雅黑" pitchFamily="34" charset="-122"/>
              </a:rPr>
              <a:t>類全委保單</a:t>
            </a:r>
            <a:endParaRPr lang="zh-CN" altLang="en-US" sz="2400" b="1" dirty="0">
              <a:solidFill>
                <a:srgbClr val="C00000"/>
              </a:solidFill>
              <a:latin typeface="微软雅黑" pitchFamily="34" charset="-122"/>
              <a:ea typeface="微软雅黑" pitchFamily="34" charset="-122"/>
            </a:endParaRPr>
          </a:p>
        </p:txBody>
      </p:sp>
      <p:sp>
        <p:nvSpPr>
          <p:cNvPr id="7" name="向右箭號 6"/>
          <p:cNvSpPr/>
          <p:nvPr/>
        </p:nvSpPr>
        <p:spPr>
          <a:xfrm>
            <a:off x="3851920" y="3789040"/>
            <a:ext cx="1241947" cy="952336"/>
          </a:xfrm>
          <a:prstGeom prst="stripedRightArrow">
            <a:avLst/>
          </a:prstGeom>
          <a:gradFill flip="none" rotWithShape="1">
            <a:gsLst>
              <a:gs pos="20000">
                <a:schemeClr val="accent2">
                  <a:lumMod val="75000"/>
                </a:schemeClr>
              </a:gs>
              <a:gs pos="52000">
                <a:srgbClr val="E60000"/>
              </a:gs>
              <a:gs pos="95000">
                <a:schemeClr val="accent6">
                  <a:lumMod val="20000"/>
                  <a:lumOff val="80000"/>
                </a:schemeClr>
              </a:gs>
            </a:gsLst>
            <a:lin ang="1800000" scaled="0"/>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solidFill>
                <a:prstClr val="white"/>
              </a:solidFill>
            </a:endParaRPr>
          </a:p>
        </p:txBody>
      </p:sp>
      <p:sp>
        <p:nvSpPr>
          <p:cNvPr id="8" name="矩形 7"/>
          <p:cNvSpPr/>
          <p:nvPr/>
        </p:nvSpPr>
        <p:spPr>
          <a:xfrm>
            <a:off x="-6869" y="5807715"/>
            <a:ext cx="4572000" cy="584775"/>
          </a:xfrm>
          <a:prstGeom prst="rect">
            <a:avLst/>
          </a:prstGeom>
        </p:spPr>
        <p:txBody>
          <a:bodyPr>
            <a:spAutoFit/>
          </a:bodyPr>
          <a:lstStyle/>
          <a:p>
            <a:pPr algn="ct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像吃自助餐，</a:t>
            </a:r>
            <a:endParaRPr lang="en-US" altLang="zh-TW" sz="16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提供數百檔基金給投資人自己選擇</a:t>
            </a:r>
          </a:p>
        </p:txBody>
      </p:sp>
      <p:sp>
        <p:nvSpPr>
          <p:cNvPr id="10" name="圓角矩形 9"/>
          <p:cNvSpPr/>
          <p:nvPr/>
        </p:nvSpPr>
        <p:spPr>
          <a:xfrm>
            <a:off x="611560" y="1596003"/>
            <a:ext cx="7761520" cy="680869"/>
          </a:xfrm>
          <a:prstGeom prst="roundRect">
            <a:avLst/>
          </a:prstGeom>
          <a:solidFill>
            <a:schemeClr val="accent3">
              <a:lumMod val="20000"/>
              <a:lumOff val="80000"/>
              <a:alpha val="69804"/>
            </a:schemeClr>
          </a:solidFill>
          <a:ln w="25400" cap="flat" cmpd="sng" algn="ctr">
            <a:noFill/>
            <a:prstDash val="solid"/>
          </a:ln>
          <a:effectLst/>
        </p:spPr>
        <p:txBody>
          <a:bodyPr rtlCol="0"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285750" indent="-285750">
              <a:buFont typeface="Arial" panose="020B0604020202020204" pitchFamily="34" charset="0"/>
              <a:buChar char="•"/>
              <a:defRPr/>
            </a:pPr>
            <a:r>
              <a:rPr lang="zh-TW" altLang="en-US" b="1" dirty="0">
                <a:solidFill>
                  <a:srgbClr val="0C1B5A"/>
                </a:solidFill>
                <a:latin typeface="微軟正黑體" panose="020B0604030504040204" pitchFamily="34" charset="-120"/>
                <a:ea typeface="微軟正黑體" panose="020B0604030504040204" pitchFamily="34" charset="-120"/>
              </a:rPr>
              <a:t>投信投顧接受一對一量身訂做的代操，門檻少則千萬、多則上億起跳。</a:t>
            </a:r>
            <a:endParaRPr lang="en-US" altLang="zh-TW" b="1" dirty="0">
              <a:solidFill>
                <a:srgbClr val="0C1B5A"/>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0C1B5A"/>
                </a:solidFill>
                <a:latin typeface="微軟正黑體" panose="020B0604030504040204" pitchFamily="34" charset="-120"/>
                <a:ea typeface="微軟正黑體" panose="020B0604030504040204" pitchFamily="34" charset="-120"/>
              </a:rPr>
              <a:t>投資型保單的類全委帳戶</a:t>
            </a:r>
            <a:r>
              <a:rPr kumimoji="0" lang="zh-TW" altLang="en-US" b="1" dirty="0">
                <a:solidFill>
                  <a:srgbClr val="FF0000"/>
                </a:solidFill>
                <a:latin typeface="微軟正黑體" panose="020B0604030504040204" pitchFamily="34" charset="-120"/>
                <a:ea typeface="微軟正黑體" panose="020B0604030504040204" pitchFamily="34" charset="-120"/>
              </a:rPr>
              <a:t>小額</a:t>
            </a:r>
            <a:r>
              <a:rPr kumimoji="0" lang="zh-TW" altLang="en-US" b="1" dirty="0">
                <a:solidFill>
                  <a:srgbClr val="0C1B5A"/>
                </a:solidFill>
                <a:latin typeface="微軟正黑體" panose="020B0604030504040204" pitchFamily="34" charset="-120"/>
                <a:ea typeface="微軟正黑體" panose="020B0604030504040204" pitchFamily="34" charset="-120"/>
              </a:rPr>
              <a:t>即可投資。</a:t>
            </a:r>
            <a:endParaRPr kumimoji="0" lang="en-US" altLang="zh-TW" b="1" dirty="0">
              <a:solidFill>
                <a:srgbClr val="0C1B5A"/>
              </a:solidFill>
              <a:latin typeface="微軟正黑體" panose="020B0604030504040204" pitchFamily="34" charset="-120"/>
              <a:ea typeface="微軟正黑體" panose="020B0604030504040204" pitchFamily="34" charset="-120"/>
            </a:endParaRPr>
          </a:p>
        </p:txBody>
      </p:sp>
      <p:grpSp>
        <p:nvGrpSpPr>
          <p:cNvPr id="20" name="群組 19"/>
          <p:cNvGrpSpPr/>
          <p:nvPr/>
        </p:nvGrpSpPr>
        <p:grpSpPr>
          <a:xfrm>
            <a:off x="5538853" y="2845778"/>
            <a:ext cx="2345515" cy="2815470"/>
            <a:chOff x="5436096" y="2873300"/>
            <a:chExt cx="2345515" cy="2815470"/>
          </a:xfrm>
        </p:grpSpPr>
        <p:grpSp>
          <p:nvGrpSpPr>
            <p:cNvPr id="18" name="群組 17"/>
            <p:cNvGrpSpPr/>
            <p:nvPr/>
          </p:nvGrpSpPr>
          <p:grpSpPr>
            <a:xfrm rot="212785">
              <a:off x="5436096" y="2873300"/>
              <a:ext cx="2345515" cy="2303438"/>
              <a:chOff x="3059832" y="3573834"/>
              <a:chExt cx="2345515" cy="2303438"/>
            </a:xfrm>
          </p:grpSpPr>
          <p:grpSp>
            <p:nvGrpSpPr>
              <p:cNvPr id="16" name="群組 15"/>
              <p:cNvGrpSpPr/>
              <p:nvPr/>
            </p:nvGrpSpPr>
            <p:grpSpPr>
              <a:xfrm>
                <a:off x="3059832" y="3573834"/>
                <a:ext cx="2345515" cy="2303438"/>
                <a:chOff x="3142140" y="3000383"/>
                <a:chExt cx="2345515" cy="2303438"/>
              </a:xfrm>
            </p:grpSpPr>
            <p:sp>
              <p:nvSpPr>
                <p:cNvPr id="15" name="淚滴形 14"/>
                <p:cNvSpPr/>
                <p:nvPr/>
              </p:nvSpPr>
              <p:spPr>
                <a:xfrm rot="8033252">
                  <a:off x="3179755" y="3078228"/>
                  <a:ext cx="2187978" cy="2263207"/>
                </a:xfrm>
                <a:prstGeom prst="teardrop">
                  <a:avLst>
                    <a:gd name="adj" fmla="val 115380"/>
                  </a:avLst>
                </a:prstGeom>
                <a:solidFill>
                  <a:schemeClr val="accent2">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4" name="淚滴形 13"/>
                <p:cNvSpPr/>
                <p:nvPr/>
              </p:nvSpPr>
              <p:spPr>
                <a:xfrm rot="8033252">
                  <a:off x="3262063" y="2962768"/>
                  <a:ext cx="2187978" cy="2263207"/>
                </a:xfrm>
                <a:prstGeom prst="teardrop">
                  <a:avLst>
                    <a:gd name="adj" fmla="val 11538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sp>
            <p:nvSpPr>
              <p:cNvPr id="17" name="橢圓 16"/>
              <p:cNvSpPr/>
              <p:nvPr/>
            </p:nvSpPr>
            <p:spPr>
              <a:xfrm>
                <a:off x="3347864" y="3717032"/>
                <a:ext cx="1860949" cy="1800200"/>
              </a:xfrm>
              <a:prstGeom prst="ellipse">
                <a:avLst/>
              </a:prstGeom>
              <a:solidFill>
                <a:schemeClr val="tx1"/>
              </a:solidFill>
              <a:ln>
                <a:noFill/>
              </a:ln>
              <a:effectLst>
                <a:outerShdw blurRad="381000" dist="23000" dir="9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pic>
          <p:nvPicPr>
            <p:cNvPr id="11" name="圖片 10"/>
            <p:cNvPicPr>
              <a:picLocks noChangeAspect="1"/>
            </p:cNvPicPr>
            <p:nvPr/>
          </p:nvPicPr>
          <p:blipFill>
            <a:blip r:embed="rId2" cstate="email">
              <a:extLst>
                <a:ext uri="{BEBA8EAE-BF5A-486C-A8C5-ECC9F3942E4B}">
                  <a14:imgProps xmlns:a14="http://schemas.microsoft.com/office/drawing/2010/main">
                    <a14:imgLayer r:embed="rId3">
                      <a14:imgEffect>
                        <a14:backgroundRemoval t="6557" b="89836" l="9957" r="89610">
                          <a14:foregroundMark x1="45022" y1="7869" x2="23377" y2="18361"/>
                        </a14:backgroundRemoval>
                      </a14:imgEffect>
                    </a14:imgLayer>
                  </a14:imgProps>
                </a:ext>
                <a:ext uri="{28A0092B-C50C-407E-A947-70E740481C1C}">
                  <a14:useLocalDpi xmlns:a14="http://schemas.microsoft.com/office/drawing/2010/main"/>
                </a:ext>
              </a:extLst>
            </a:blip>
            <a:stretch>
              <a:fillRect/>
            </a:stretch>
          </p:blipFill>
          <p:spPr>
            <a:xfrm>
              <a:off x="5549363" y="2896722"/>
              <a:ext cx="2112782" cy="2792048"/>
            </a:xfrm>
            <a:prstGeom prst="rect">
              <a:avLst/>
            </a:prstGeom>
          </p:spPr>
        </p:pic>
      </p:grpSp>
      <p:grpSp>
        <p:nvGrpSpPr>
          <p:cNvPr id="19" name="群組 18"/>
          <p:cNvGrpSpPr/>
          <p:nvPr/>
        </p:nvGrpSpPr>
        <p:grpSpPr>
          <a:xfrm>
            <a:off x="1000283" y="2864750"/>
            <a:ext cx="2387894" cy="2868506"/>
            <a:chOff x="752564" y="3080774"/>
            <a:chExt cx="2387894" cy="2868506"/>
          </a:xfrm>
        </p:grpSpPr>
        <p:grpSp>
          <p:nvGrpSpPr>
            <p:cNvPr id="24" name="群組 23"/>
            <p:cNvGrpSpPr/>
            <p:nvPr/>
          </p:nvGrpSpPr>
          <p:grpSpPr>
            <a:xfrm rot="212785">
              <a:off x="752564" y="3080774"/>
              <a:ext cx="2345515" cy="2303438"/>
              <a:chOff x="3059832" y="3573834"/>
              <a:chExt cx="2345515" cy="2303438"/>
            </a:xfrm>
          </p:grpSpPr>
          <p:grpSp>
            <p:nvGrpSpPr>
              <p:cNvPr id="25" name="群組 24"/>
              <p:cNvGrpSpPr/>
              <p:nvPr/>
            </p:nvGrpSpPr>
            <p:grpSpPr>
              <a:xfrm>
                <a:off x="3059832" y="3573834"/>
                <a:ext cx="2345515" cy="2303438"/>
                <a:chOff x="3142140" y="3000383"/>
                <a:chExt cx="2345515" cy="2303438"/>
              </a:xfrm>
            </p:grpSpPr>
            <p:sp>
              <p:nvSpPr>
                <p:cNvPr id="27" name="淚滴形 26"/>
                <p:cNvSpPr/>
                <p:nvPr/>
              </p:nvSpPr>
              <p:spPr>
                <a:xfrm rot="8033252">
                  <a:off x="3179755" y="3078228"/>
                  <a:ext cx="2187978" cy="2263207"/>
                </a:xfrm>
                <a:prstGeom prst="teardrop">
                  <a:avLst>
                    <a:gd name="adj" fmla="val 115380"/>
                  </a:avLst>
                </a:prstGeom>
                <a:solidFill>
                  <a:schemeClr val="accent2">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8" name="淚滴形 27"/>
                <p:cNvSpPr/>
                <p:nvPr/>
              </p:nvSpPr>
              <p:spPr>
                <a:xfrm rot="8033252">
                  <a:off x="3262063" y="2962768"/>
                  <a:ext cx="2187978" cy="2263207"/>
                </a:xfrm>
                <a:prstGeom prst="teardrop">
                  <a:avLst>
                    <a:gd name="adj" fmla="val 115380"/>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sp>
            <p:nvSpPr>
              <p:cNvPr id="26" name="橢圓 25"/>
              <p:cNvSpPr/>
              <p:nvPr/>
            </p:nvSpPr>
            <p:spPr>
              <a:xfrm>
                <a:off x="3347864" y="3717032"/>
                <a:ext cx="1860949" cy="1800200"/>
              </a:xfrm>
              <a:prstGeom prst="ellipse">
                <a:avLst/>
              </a:prstGeom>
              <a:solidFill>
                <a:schemeClr val="tx1"/>
              </a:solidFill>
              <a:ln>
                <a:noFill/>
              </a:ln>
              <a:effectLst>
                <a:outerShdw blurRad="381000" dist="23000" dir="9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pic>
          <p:nvPicPr>
            <p:cNvPr id="12" name="圖片 11"/>
            <p:cNvPicPr>
              <a:picLocks noChangeAspect="1"/>
            </p:cNvPicPr>
            <p:nvPr/>
          </p:nvPicPr>
          <p:blipFill>
            <a:blip r:embed="rId4" cstate="email">
              <a:extLst>
                <a:ext uri="{BEBA8EAE-BF5A-486C-A8C5-ECC9F3942E4B}">
                  <a14:imgProps xmlns:a14="http://schemas.microsoft.com/office/drawing/2010/main">
                    <a14:imgLayer r:embed="rId5">
                      <a14:imgEffect>
                        <a14:backgroundRemoval t="2932" b="68730" l="6911" r="89431"/>
                      </a14:imgEffect>
                    </a14:imgLayer>
                  </a14:imgProps>
                </a:ext>
                <a:ext uri="{28A0092B-C50C-407E-A947-70E740481C1C}">
                  <a14:useLocalDpi xmlns:a14="http://schemas.microsoft.com/office/drawing/2010/main"/>
                </a:ext>
              </a:extLst>
            </a:blip>
            <a:stretch>
              <a:fillRect/>
            </a:stretch>
          </p:blipFill>
          <p:spPr>
            <a:xfrm>
              <a:off x="867897" y="3113017"/>
              <a:ext cx="2272561" cy="2836263"/>
            </a:xfrm>
            <a:prstGeom prst="rect">
              <a:avLst/>
            </a:prstGeom>
          </p:spPr>
        </p:pic>
      </p:grpSp>
      <p:sp>
        <p:nvSpPr>
          <p:cNvPr id="9" name="矩形 8"/>
          <p:cNvSpPr/>
          <p:nvPr/>
        </p:nvSpPr>
        <p:spPr>
          <a:xfrm>
            <a:off x="4716016" y="5766355"/>
            <a:ext cx="4410547" cy="830997"/>
          </a:xfrm>
          <a:prstGeom prst="rect">
            <a:avLst/>
          </a:prstGeom>
        </p:spPr>
        <p:txBody>
          <a:bodyPr wrap="square">
            <a:spAutoFit/>
          </a:bodyPr>
          <a:lstStyle/>
          <a:p>
            <a:pPr algn="ct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像是無菜單的餐廳，</a:t>
            </a:r>
            <a:endParaRPr lang="en-US" altLang="zh-TW" sz="16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由客戶提預算與需求</a:t>
            </a:r>
            <a:r>
              <a:rPr lang="zh-TW" altLang="en-US" sz="1600" b="1" dirty="0">
                <a:solidFill>
                  <a:schemeClr val="accent2">
                    <a:lumMod val="75000"/>
                  </a:schemeClr>
                </a:solidFill>
                <a:latin typeface="標楷體"/>
                <a:ea typeface="標楷體"/>
              </a:rPr>
              <a:t>，</a:t>
            </a:r>
            <a:r>
              <a:rPr lang="zh-TW" altLang="en-US" sz="1600" b="1" dirty="0">
                <a:solidFill>
                  <a:schemeClr val="accent2">
                    <a:lumMod val="75000"/>
                  </a:schemeClr>
                </a:solidFill>
                <a:latin typeface="微軟正黑體" panose="020B0604030504040204" pitchFamily="34" charset="-120"/>
                <a:ea typeface="微軟正黑體" panose="020B0604030504040204" pitchFamily="34" charset="-120"/>
              </a:rPr>
              <a:t>全由廚師決定菜單，也就是交給基金公司幫投資人操盤</a:t>
            </a:r>
          </a:p>
        </p:txBody>
      </p:sp>
    </p:spTree>
    <p:extLst>
      <p:ext uri="{BB962C8B-B14F-4D97-AF65-F5344CB8AC3E}">
        <p14:creationId xmlns:p14="http://schemas.microsoft.com/office/powerpoint/2010/main" val="4239080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defRPr kumimoji="1" sz="4400" b="1">
                <a:solidFill>
                  <a:schemeClr val="tx1"/>
                </a:solidFill>
                <a:latin typeface="Times New Roman" pitchFamily="18" charset="0"/>
                <a:ea typeface="標楷體" pitchFamily="65" charset="-120"/>
                <a:cs typeface="新細明體" pitchFamily="18" charset="-120"/>
              </a:defRPr>
            </a:lvl1pPr>
            <a:lvl2pPr marL="742950" indent="-285750" eaLnBrk="0" hangingPunct="0">
              <a:spcBef>
                <a:spcPct val="20000"/>
              </a:spcBef>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2pPr>
            <a:lvl3pPr marL="1143000" indent="-228600" eaLnBrk="0" hangingPunct="0">
              <a:spcBef>
                <a:spcPct val="20000"/>
              </a:spcBef>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3pPr>
            <a:lvl4pPr marL="1600200" indent="-228600" eaLnBrk="0" hangingPunct="0">
              <a:spcBef>
                <a:spcPct val="20000"/>
              </a:spcBef>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4pPr>
            <a:lvl5pPr marL="2057400" indent="-228600" eaLnBrk="0" hangingPunct="0">
              <a:spcBef>
                <a:spcPct val="20000"/>
              </a:spcBef>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5pPr>
            <a:lvl6pPr marL="2514600" indent="-228600" eaLnBrk="0" fontAlgn="base" hangingPunct="0">
              <a:spcBef>
                <a:spcPct val="20000"/>
              </a:spcBef>
              <a:spcAft>
                <a:spcPct val="0"/>
              </a:spcAft>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6pPr>
            <a:lvl7pPr marL="2971800" indent="-228600" eaLnBrk="0" fontAlgn="base" hangingPunct="0">
              <a:spcBef>
                <a:spcPct val="20000"/>
              </a:spcBef>
              <a:spcAft>
                <a:spcPct val="0"/>
              </a:spcAft>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7pPr>
            <a:lvl8pPr marL="3429000" indent="-228600" eaLnBrk="0" fontAlgn="base" hangingPunct="0">
              <a:spcBef>
                <a:spcPct val="20000"/>
              </a:spcBef>
              <a:spcAft>
                <a:spcPct val="0"/>
              </a:spcAft>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8pPr>
            <a:lvl9pPr marL="3886200" indent="-228600" eaLnBrk="0" fontAlgn="base" hangingPunct="0">
              <a:spcBef>
                <a:spcPct val="20000"/>
              </a:spcBef>
              <a:spcAft>
                <a:spcPct val="0"/>
              </a:spcAft>
              <a:buFont typeface="Arial" pitchFamily="34" charset="0"/>
              <a:buChar char="»"/>
              <a:defRPr kumimoji="1" sz="4400">
                <a:solidFill>
                  <a:schemeClr val="tx1"/>
                </a:solidFill>
                <a:latin typeface="華康儷金黑 Std W8" pitchFamily="34" charset="-120"/>
                <a:ea typeface="華康儷金黑 Std W8" pitchFamily="34" charset="-120"/>
                <a:cs typeface="華康儷金黑 Std W8" pitchFamily="34" charset="-120"/>
              </a:defRPr>
            </a:lvl9pPr>
          </a:lstStyle>
          <a:p>
            <a:pPr eaLnBrk="1" hangingPunct="1">
              <a:spcBef>
                <a:spcPct val="0"/>
              </a:spcBef>
              <a:buFontTx/>
              <a:buNone/>
            </a:pPr>
            <a:fld id="{430492D9-C4B2-46D6-8915-0A7C67E83E28}" type="slidenum">
              <a:rPr lang="zh-TW" altLang="en-US" sz="1200" b="0" smtClean="0">
                <a:solidFill>
                  <a:srgbClr val="898989"/>
                </a:solidFill>
                <a:latin typeface="Arial" pitchFamily="34" charset="0"/>
                <a:ea typeface="新細明體" pitchFamily="18" charset="-120"/>
              </a:rPr>
              <a:pPr eaLnBrk="1" hangingPunct="1">
                <a:spcBef>
                  <a:spcPct val="0"/>
                </a:spcBef>
                <a:buFontTx/>
                <a:buNone/>
              </a:pPr>
              <a:t>52</a:t>
            </a:fld>
            <a:endParaRPr lang="zh-TW" altLang="en-US" sz="1200" b="0">
              <a:solidFill>
                <a:srgbClr val="898989"/>
              </a:solidFill>
              <a:latin typeface="Arial" pitchFamily="34" charset="0"/>
              <a:ea typeface="新細明體" pitchFamily="18" charset="-120"/>
            </a:endParaRPr>
          </a:p>
        </p:txBody>
      </p:sp>
      <p:sp>
        <p:nvSpPr>
          <p:cNvPr id="2" name="文字版面配置區 1"/>
          <p:cNvSpPr>
            <a:spLocks noGrp="1"/>
          </p:cNvSpPr>
          <p:nvPr>
            <p:ph type="body" sz="quarter" idx="13"/>
          </p:nvPr>
        </p:nvSpPr>
        <p:spPr/>
        <p:txBody>
          <a:bodyPr>
            <a:normAutofit lnSpcReduction="10000"/>
          </a:bodyPr>
          <a:lstStyle/>
          <a:p>
            <a:r>
              <a:rPr lang="zh-TW" altLang="en-US" sz="3000" dirty="0">
                <a:latin typeface="+mj-ea"/>
              </a:rPr>
              <a:t>目標到期債券投資法：回歸到期還本付息本質</a:t>
            </a:r>
            <a:endParaRPr lang="zh-TW" altLang="en-US" sz="3000" dirty="0"/>
          </a:p>
        </p:txBody>
      </p:sp>
      <p:sp>
        <p:nvSpPr>
          <p:cNvPr id="3" name="文字版面配置區 2"/>
          <p:cNvSpPr>
            <a:spLocks noGrp="1"/>
          </p:cNvSpPr>
          <p:nvPr>
            <p:ph type="body" sz="quarter" idx="14"/>
          </p:nvPr>
        </p:nvSpPr>
        <p:spPr/>
        <p:txBody>
          <a:bodyPr/>
          <a:lstStyle/>
          <a:p>
            <a:r>
              <a:rPr lang="zh-TW" altLang="en-US" sz="2000" dirty="0">
                <a:latin typeface="+mj-ea"/>
                <a:cs typeface="新細明體" pitchFamily="18" charset="-120"/>
              </a:rPr>
              <a:t>持有到期，追求債券利息收益</a:t>
            </a:r>
            <a:endParaRPr lang="zh-TW" altLang="en-US" sz="2000" dirty="0"/>
          </a:p>
        </p:txBody>
      </p:sp>
      <p:sp>
        <p:nvSpPr>
          <p:cNvPr id="24" name="矩形 23"/>
          <p:cNvSpPr/>
          <p:nvPr/>
        </p:nvSpPr>
        <p:spPr>
          <a:xfrm>
            <a:off x="387145" y="2437500"/>
            <a:ext cx="8306618" cy="3943828"/>
          </a:xfrm>
          <a:prstGeom prst="rect">
            <a:avLst/>
          </a:prstGeom>
          <a:noFill/>
          <a:ln w="635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277341" y="1645413"/>
            <a:ext cx="8710646" cy="746358"/>
          </a:xfrm>
          <a:prstGeom prst="rect">
            <a:avLst/>
          </a:prstGeom>
          <a:noFill/>
        </p:spPr>
        <p:txBody>
          <a:bodyPr wrap="square">
            <a:spAutoFit/>
          </a:bodyPr>
          <a:lstStyle/>
          <a:p>
            <a:pPr marL="361950" indent="-361950">
              <a:spcAft>
                <a:spcPts val="300"/>
              </a:spcAft>
              <a:buClr>
                <a:srgbClr val="B82837"/>
              </a:buClr>
              <a:buFont typeface="Wingdings" panose="05000000000000000000" pitchFamily="2" charset="2"/>
              <a:buChar char="n"/>
              <a:defRPr/>
            </a:pPr>
            <a:r>
              <a:rPr lang="zh-TW" altLang="en-US" sz="2000" b="1" dirty="0">
                <a:solidFill>
                  <a:srgbClr val="C00000"/>
                </a:solidFill>
                <a:latin typeface="微軟正黑體" panose="020B0604030504040204" pitchFamily="34" charset="-120"/>
                <a:ea typeface="微軟正黑體" panose="020B0604030504040204" pitchFamily="34" charset="-120"/>
              </a:rPr>
              <a:t>收益確定性高</a:t>
            </a:r>
            <a:r>
              <a:rPr lang="zh-TW" altLang="en-US" sz="2000" b="1" dirty="0">
                <a:solidFill>
                  <a:srgbClr val="C00000"/>
                </a:solidFill>
                <a:latin typeface="新細明體"/>
                <a:ea typeface="新細明體"/>
              </a:rPr>
              <a:t>：</a:t>
            </a:r>
            <a:r>
              <a:rPr lang="zh-TW" altLang="en-US" sz="2000" b="1" dirty="0">
                <a:solidFill>
                  <a:schemeClr val="tx1">
                    <a:lumMod val="50000"/>
                  </a:schemeClr>
                </a:solidFill>
                <a:latin typeface="微軟正黑體" panose="020B0604030504040204" pitchFamily="34" charset="-120"/>
                <a:ea typeface="微軟正黑體" panose="020B0604030504040204" pitchFamily="34" charset="-120"/>
              </a:rPr>
              <a:t>只要持有債券不違約，投資全期間可獲得票息與本金償付</a:t>
            </a:r>
            <a:endParaRPr lang="en-US" altLang="zh-TW" sz="2000" b="1" dirty="0">
              <a:solidFill>
                <a:schemeClr val="tx1">
                  <a:lumMod val="50000"/>
                </a:schemeClr>
              </a:solidFill>
              <a:latin typeface="微軟正黑體" panose="020B0604030504040204" pitchFamily="34" charset="-120"/>
              <a:ea typeface="微軟正黑體" panose="020B0604030504040204" pitchFamily="34" charset="-120"/>
            </a:endParaRPr>
          </a:p>
          <a:p>
            <a:pPr marL="361950" indent="-361950">
              <a:spcAft>
                <a:spcPts val="300"/>
              </a:spcAft>
              <a:buClr>
                <a:srgbClr val="B82837"/>
              </a:buClr>
              <a:buFont typeface="Wingdings" panose="05000000000000000000" pitchFamily="2" charset="2"/>
              <a:buChar char="n"/>
              <a:tabLst>
                <a:tab pos="361950" algn="l"/>
              </a:tabLst>
              <a:defRPr/>
            </a:pPr>
            <a:r>
              <a:rPr lang="zh-TW" altLang="en-US" sz="2000" b="1" dirty="0">
                <a:solidFill>
                  <a:srgbClr val="C00000"/>
                </a:solidFill>
                <a:latin typeface="微軟正黑體" panose="020B0604030504040204" pitchFamily="34" charset="-120"/>
                <a:ea typeface="微軟正黑體" panose="020B0604030504040204" pitchFamily="34" charset="-120"/>
              </a:rPr>
              <a:t>價格波動風險遞減：</a:t>
            </a:r>
            <a:r>
              <a:rPr lang="zh-TW" altLang="en-US" sz="2000" b="1" dirty="0">
                <a:solidFill>
                  <a:schemeClr val="tx1">
                    <a:lumMod val="50000"/>
                  </a:schemeClr>
                </a:solidFill>
                <a:latin typeface="微軟正黑體" panose="020B0604030504040204" pitchFamily="34" charset="-120"/>
                <a:ea typeface="微軟正黑體" panose="020B0604030504040204" pitchFamily="34" charset="-120"/>
              </a:rPr>
              <a:t>債券價格波動隨到期日接近而遞減</a:t>
            </a:r>
            <a:endParaRPr lang="en-US" altLang="zh-TW" sz="2000" b="1" dirty="0">
              <a:solidFill>
                <a:schemeClr val="tx1">
                  <a:lumMod val="50000"/>
                </a:schemeClr>
              </a:solidFill>
              <a:latin typeface="微軟正黑體" panose="020B0604030504040204" pitchFamily="34" charset="-120"/>
              <a:ea typeface="微軟正黑體" panose="020B0604030504040204" pitchFamily="34" charset="-120"/>
            </a:endParaRPr>
          </a:p>
        </p:txBody>
      </p:sp>
      <p:grpSp>
        <p:nvGrpSpPr>
          <p:cNvPr id="26" name="群組 25"/>
          <p:cNvGrpSpPr/>
          <p:nvPr/>
        </p:nvGrpSpPr>
        <p:grpSpPr>
          <a:xfrm>
            <a:off x="724004" y="3229585"/>
            <a:ext cx="7727964" cy="2802840"/>
            <a:chOff x="741826" y="3443309"/>
            <a:chExt cx="7727964" cy="2802840"/>
          </a:xfrm>
        </p:grpSpPr>
        <p:sp>
          <p:nvSpPr>
            <p:cNvPr id="28" name="Rectangle 10"/>
            <p:cNvSpPr>
              <a:spLocks noChangeArrowheads="1"/>
            </p:cNvSpPr>
            <p:nvPr/>
          </p:nvSpPr>
          <p:spPr bwMode="auto">
            <a:xfrm>
              <a:off x="741826" y="4268341"/>
              <a:ext cx="745049" cy="1558155"/>
            </a:xfrm>
            <a:prstGeom prst="rect">
              <a:avLst/>
            </a:prstGeom>
            <a:solidFill>
              <a:srgbClr val="A50021"/>
            </a:solidFill>
            <a:ln>
              <a:solidFill>
                <a:srgbClr val="D20028"/>
              </a:solidFill>
            </a:ln>
            <a:effectLst/>
          </p:spPr>
          <p:txBody>
            <a:bodyPr wrap="none"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600" b="1" dirty="0">
                  <a:solidFill>
                    <a:schemeClr val="bg1"/>
                  </a:solidFill>
                  <a:latin typeface="Microsoft YaHei" pitchFamily="34" charset="-122"/>
                  <a:ea typeface="Microsoft YaHei" pitchFamily="34" charset="-122"/>
                  <a:sym typeface="Microsoft YaHei" pitchFamily="34" charset="-122"/>
                </a:rPr>
                <a:t>本金</a:t>
              </a:r>
            </a:p>
          </p:txBody>
        </p:sp>
        <p:sp>
          <p:nvSpPr>
            <p:cNvPr id="29" name="Rectangle 11"/>
            <p:cNvSpPr>
              <a:spLocks noChangeArrowheads="1"/>
            </p:cNvSpPr>
            <p:nvPr/>
          </p:nvSpPr>
          <p:spPr bwMode="auto">
            <a:xfrm>
              <a:off x="1556814" y="4993545"/>
              <a:ext cx="597814" cy="805138"/>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30" name="AutoShape 16"/>
            <p:cNvSpPr>
              <a:spLocks/>
            </p:cNvSpPr>
            <p:nvPr/>
          </p:nvSpPr>
          <p:spPr bwMode="auto">
            <a:xfrm rot="5400000">
              <a:off x="4326381" y="2774918"/>
              <a:ext cx="143651" cy="6396800"/>
            </a:xfrm>
            <a:prstGeom prst="rightBracket">
              <a:avLst>
                <a:gd name="adj" fmla="val 87467"/>
              </a:avLst>
            </a:prstGeom>
            <a:noFill/>
            <a:ln w="19050" cap="flat" cmpd="sng">
              <a:solidFill>
                <a:srgbClr val="040404"/>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zh-TW" altLang="en-US"/>
            </a:p>
          </p:txBody>
        </p:sp>
        <p:sp>
          <p:nvSpPr>
            <p:cNvPr id="31" name="Rectangle 19"/>
            <p:cNvSpPr>
              <a:spLocks noChangeArrowheads="1"/>
            </p:cNvSpPr>
            <p:nvPr/>
          </p:nvSpPr>
          <p:spPr bwMode="auto">
            <a:xfrm>
              <a:off x="7168494" y="4268341"/>
              <a:ext cx="745048" cy="1558155"/>
            </a:xfrm>
            <a:prstGeom prst="rect">
              <a:avLst/>
            </a:prstGeom>
            <a:solidFill>
              <a:srgbClr val="A50021"/>
            </a:solidFill>
            <a:ln>
              <a:solidFill>
                <a:srgbClr val="D20028"/>
              </a:solidFill>
            </a:ln>
            <a:effectLst/>
          </p:spPr>
          <p:txBody>
            <a:bodyPr wrap="none"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600" b="1" dirty="0">
                  <a:solidFill>
                    <a:schemeClr val="bg1"/>
                  </a:solidFill>
                  <a:latin typeface="Microsoft YaHei" pitchFamily="34" charset="-122"/>
                  <a:ea typeface="Microsoft YaHei" pitchFamily="34" charset="-122"/>
                  <a:sym typeface="Microsoft YaHei" pitchFamily="34" charset="-122"/>
                </a:rPr>
                <a:t>本金</a:t>
              </a:r>
            </a:p>
          </p:txBody>
        </p:sp>
        <p:sp>
          <p:nvSpPr>
            <p:cNvPr id="32" name="曲线 306"/>
            <p:cNvSpPr>
              <a:spLocks/>
            </p:cNvSpPr>
            <p:nvPr/>
          </p:nvSpPr>
          <p:spPr bwMode="auto">
            <a:xfrm>
              <a:off x="1473600" y="4125625"/>
              <a:ext cx="5709827" cy="305736"/>
            </a:xfrm>
            <a:custGeom>
              <a:avLst/>
              <a:gdLst>
                <a:gd name="T0" fmla="*/ 0 w 21600"/>
                <a:gd name="T1" fmla="*/ 13391 h 21600"/>
                <a:gd name="T2" fmla="*/ 1524 w 21600"/>
                <a:gd name="T3" fmla="*/ 1545 h 21600"/>
                <a:gd name="T4" fmla="*/ 2890 w 21600"/>
                <a:gd name="T5" fmla="*/ 21142 h 21600"/>
                <a:gd name="T6" fmla="*/ 4203 w 21600"/>
                <a:gd name="T7" fmla="*/ 3832 h 21600"/>
                <a:gd name="T8" fmla="*/ 5308 w 21600"/>
                <a:gd name="T9" fmla="*/ 19313 h 21600"/>
                <a:gd name="T10" fmla="*/ 6516 w 21600"/>
                <a:gd name="T11" fmla="*/ 4746 h 21600"/>
                <a:gd name="T12" fmla="*/ 7568 w 21600"/>
                <a:gd name="T13" fmla="*/ 16591 h 21600"/>
                <a:gd name="T14" fmla="*/ 9039 w 21600"/>
                <a:gd name="T15" fmla="*/ 6554 h 21600"/>
                <a:gd name="T16" fmla="*/ 9983 w 21600"/>
                <a:gd name="T17" fmla="*/ 13848 h 21600"/>
                <a:gd name="T18" fmla="*/ 11246 w 21600"/>
                <a:gd name="T19" fmla="*/ 7468 h 21600"/>
                <a:gd name="T20" fmla="*/ 12243 w 21600"/>
                <a:gd name="T21" fmla="*/ 12476 h 21600"/>
                <a:gd name="T22" fmla="*/ 13085 w 21600"/>
                <a:gd name="T23" fmla="*/ 8383 h 21600"/>
                <a:gd name="T24" fmla="*/ 14137 w 21600"/>
                <a:gd name="T25" fmla="*/ 12933 h 21600"/>
                <a:gd name="T26" fmla="*/ 15083 w 21600"/>
                <a:gd name="T27" fmla="*/ 9297 h 21600"/>
                <a:gd name="T28" fmla="*/ 15608 w 21600"/>
                <a:gd name="T29" fmla="*/ 12019 h 21600"/>
                <a:gd name="T30" fmla="*/ 16869 w 21600"/>
                <a:gd name="T31" fmla="*/ 9297 h 21600"/>
                <a:gd name="T32" fmla="*/ 18026 w 21600"/>
                <a:gd name="T33" fmla="*/ 12476 h 21600"/>
                <a:gd name="T34" fmla="*/ 19234 w 21600"/>
                <a:gd name="T35" fmla="*/ 9297 h 21600"/>
                <a:gd name="T36" fmla="*/ 20233 w 21600"/>
                <a:gd name="T37" fmla="*/ 12019 h 21600"/>
                <a:gd name="T38" fmla="*/ 21600 w 21600"/>
                <a:gd name="T39" fmla="*/ 1201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00" h="21600">
                  <a:moveTo>
                    <a:pt x="0" y="13391"/>
                  </a:moveTo>
                  <a:cubicBezTo>
                    <a:pt x="278" y="10625"/>
                    <a:pt x="946" y="0"/>
                    <a:pt x="1524" y="1545"/>
                  </a:cubicBezTo>
                  <a:cubicBezTo>
                    <a:pt x="2101" y="3091"/>
                    <a:pt x="2355" y="20685"/>
                    <a:pt x="2890" y="21142"/>
                  </a:cubicBezTo>
                  <a:cubicBezTo>
                    <a:pt x="3425" y="21600"/>
                    <a:pt x="3718" y="4202"/>
                    <a:pt x="4203" y="3832"/>
                  </a:cubicBezTo>
                  <a:cubicBezTo>
                    <a:pt x="4688" y="3462"/>
                    <a:pt x="4846" y="19139"/>
                    <a:pt x="5308" y="19313"/>
                  </a:cubicBezTo>
                  <a:cubicBezTo>
                    <a:pt x="5770" y="19487"/>
                    <a:pt x="6064" y="5291"/>
                    <a:pt x="6516" y="4746"/>
                  </a:cubicBezTo>
                  <a:cubicBezTo>
                    <a:pt x="6968" y="4202"/>
                    <a:pt x="7063" y="16221"/>
                    <a:pt x="7568" y="16591"/>
                  </a:cubicBezTo>
                  <a:cubicBezTo>
                    <a:pt x="8073" y="16962"/>
                    <a:pt x="8557" y="7098"/>
                    <a:pt x="9039" y="6554"/>
                  </a:cubicBezTo>
                  <a:cubicBezTo>
                    <a:pt x="9521" y="6009"/>
                    <a:pt x="9541" y="13674"/>
                    <a:pt x="9983" y="13848"/>
                  </a:cubicBezTo>
                  <a:cubicBezTo>
                    <a:pt x="10425" y="14022"/>
                    <a:pt x="10794" y="7751"/>
                    <a:pt x="11246" y="7468"/>
                  </a:cubicBezTo>
                  <a:cubicBezTo>
                    <a:pt x="11698" y="7185"/>
                    <a:pt x="11877" y="12302"/>
                    <a:pt x="12243" y="12476"/>
                  </a:cubicBezTo>
                  <a:cubicBezTo>
                    <a:pt x="12610" y="12650"/>
                    <a:pt x="12705" y="8295"/>
                    <a:pt x="13085" y="8383"/>
                  </a:cubicBezTo>
                  <a:cubicBezTo>
                    <a:pt x="13464" y="8470"/>
                    <a:pt x="13737" y="12759"/>
                    <a:pt x="14137" y="12933"/>
                  </a:cubicBezTo>
                  <a:cubicBezTo>
                    <a:pt x="14536" y="13108"/>
                    <a:pt x="14790" y="9471"/>
                    <a:pt x="15083" y="9297"/>
                  </a:cubicBezTo>
                  <a:cubicBezTo>
                    <a:pt x="15377" y="9123"/>
                    <a:pt x="15252" y="12019"/>
                    <a:pt x="15608" y="12019"/>
                  </a:cubicBezTo>
                  <a:cubicBezTo>
                    <a:pt x="15965" y="12019"/>
                    <a:pt x="16384" y="9210"/>
                    <a:pt x="16869" y="9297"/>
                  </a:cubicBezTo>
                  <a:cubicBezTo>
                    <a:pt x="17353" y="9384"/>
                    <a:pt x="17554" y="12476"/>
                    <a:pt x="18026" y="12476"/>
                  </a:cubicBezTo>
                  <a:cubicBezTo>
                    <a:pt x="18498" y="12476"/>
                    <a:pt x="18792" y="9384"/>
                    <a:pt x="19234" y="9297"/>
                  </a:cubicBezTo>
                  <a:cubicBezTo>
                    <a:pt x="19676" y="9210"/>
                    <a:pt x="19761" y="11475"/>
                    <a:pt x="20233" y="12019"/>
                  </a:cubicBezTo>
                  <a:cubicBezTo>
                    <a:pt x="20706" y="12563"/>
                    <a:pt x="21346" y="12062"/>
                    <a:pt x="21600" y="12019"/>
                  </a:cubicBezTo>
                </a:path>
              </a:pathLst>
            </a:custGeom>
            <a:noFill/>
            <a:ln w="12700" cap="flat" cmpd="sng">
              <a:solidFill>
                <a:srgbClr val="D20028"/>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 name="曲线 311"/>
            <p:cNvSpPr>
              <a:spLocks/>
            </p:cNvSpPr>
            <p:nvPr/>
          </p:nvSpPr>
          <p:spPr bwMode="auto">
            <a:xfrm>
              <a:off x="1486875" y="3550089"/>
              <a:ext cx="5696552" cy="748018"/>
            </a:xfrm>
            <a:custGeom>
              <a:avLst/>
              <a:gdLst>
                <a:gd name="T0" fmla="*/ 0 w 21600"/>
                <a:gd name="T1" fmla="*/ 21600 h 21600"/>
                <a:gd name="T2" fmla="*/ 1105 w 21600"/>
                <a:gd name="T3" fmla="*/ 13776 h 21600"/>
                <a:gd name="T4" fmla="*/ 2474 w 21600"/>
                <a:gd name="T5" fmla="*/ 20358 h 21600"/>
                <a:gd name="T6" fmla="*/ 4002 w 21600"/>
                <a:gd name="T7" fmla="*/ 12535 h 21600"/>
                <a:gd name="T8" fmla="*/ 5109 w 21600"/>
                <a:gd name="T9" fmla="*/ 17217 h 21600"/>
                <a:gd name="T10" fmla="*/ 6479 w 21600"/>
                <a:gd name="T11" fmla="*/ 10336 h 21600"/>
                <a:gd name="T12" fmla="*/ 7639 w 21600"/>
                <a:gd name="T13" fmla="*/ 16289 h 21600"/>
                <a:gd name="T14" fmla="*/ 9114 w 21600"/>
                <a:gd name="T15" fmla="*/ 10022 h 21600"/>
                <a:gd name="T16" fmla="*/ 10272 w 21600"/>
                <a:gd name="T17" fmla="*/ 13148 h 21600"/>
                <a:gd name="T18" fmla="*/ 11483 w 21600"/>
                <a:gd name="T19" fmla="*/ 8137 h 21600"/>
                <a:gd name="T20" fmla="*/ 12802 w 21600"/>
                <a:gd name="T21" fmla="*/ 10964 h 21600"/>
                <a:gd name="T22" fmla="*/ 13645 w 21600"/>
                <a:gd name="T23" fmla="*/ 8137 h 21600"/>
                <a:gd name="T24" fmla="*/ 14539 w 21600"/>
                <a:gd name="T25" fmla="*/ 10022 h 21600"/>
                <a:gd name="T26" fmla="*/ 15699 w 21600"/>
                <a:gd name="T27" fmla="*/ 6581 h 21600"/>
                <a:gd name="T28" fmla="*/ 16648 w 21600"/>
                <a:gd name="T29" fmla="*/ 8137 h 21600"/>
                <a:gd name="T30" fmla="*/ 17753 w 21600"/>
                <a:gd name="T31" fmla="*/ 5011 h 21600"/>
                <a:gd name="T32" fmla="*/ 18596 w 21600"/>
                <a:gd name="T33" fmla="*/ 6267 h 21600"/>
                <a:gd name="T34" fmla="*/ 19651 w 21600"/>
                <a:gd name="T35" fmla="*/ 2827 h 21600"/>
                <a:gd name="T36" fmla="*/ 20545 w 21600"/>
                <a:gd name="T37" fmla="*/ 4068 h 21600"/>
                <a:gd name="T38" fmla="*/ 21600 w 21600"/>
                <a:gd name="T3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00" h="21600">
                  <a:moveTo>
                    <a:pt x="0" y="21600"/>
                  </a:moveTo>
                  <a:cubicBezTo>
                    <a:pt x="193" y="19909"/>
                    <a:pt x="609" y="14031"/>
                    <a:pt x="1105" y="13776"/>
                  </a:cubicBezTo>
                  <a:cubicBezTo>
                    <a:pt x="1600" y="13522"/>
                    <a:pt x="1895" y="20612"/>
                    <a:pt x="2474" y="20358"/>
                  </a:cubicBezTo>
                  <a:cubicBezTo>
                    <a:pt x="3053" y="20104"/>
                    <a:pt x="3476" y="13163"/>
                    <a:pt x="4002" y="12535"/>
                  </a:cubicBezTo>
                  <a:cubicBezTo>
                    <a:pt x="4528" y="11906"/>
                    <a:pt x="4614" y="17650"/>
                    <a:pt x="5109" y="17217"/>
                  </a:cubicBezTo>
                  <a:cubicBezTo>
                    <a:pt x="5605" y="16783"/>
                    <a:pt x="5973" y="10515"/>
                    <a:pt x="6479" y="10336"/>
                  </a:cubicBezTo>
                  <a:cubicBezTo>
                    <a:pt x="6985" y="10156"/>
                    <a:pt x="7113" y="16349"/>
                    <a:pt x="7639" y="16289"/>
                  </a:cubicBezTo>
                  <a:cubicBezTo>
                    <a:pt x="8165" y="16229"/>
                    <a:pt x="8588" y="10650"/>
                    <a:pt x="9114" y="10022"/>
                  </a:cubicBezTo>
                  <a:cubicBezTo>
                    <a:pt x="9640" y="9393"/>
                    <a:pt x="9799" y="13522"/>
                    <a:pt x="10272" y="13148"/>
                  </a:cubicBezTo>
                  <a:cubicBezTo>
                    <a:pt x="10745" y="12774"/>
                    <a:pt x="10977" y="8571"/>
                    <a:pt x="11483" y="8137"/>
                  </a:cubicBezTo>
                  <a:cubicBezTo>
                    <a:pt x="11989" y="7703"/>
                    <a:pt x="12369" y="10964"/>
                    <a:pt x="12802" y="10964"/>
                  </a:cubicBezTo>
                  <a:cubicBezTo>
                    <a:pt x="13235" y="10964"/>
                    <a:pt x="13298" y="8331"/>
                    <a:pt x="13645" y="8137"/>
                  </a:cubicBezTo>
                  <a:cubicBezTo>
                    <a:pt x="13993" y="7942"/>
                    <a:pt x="14128" y="10336"/>
                    <a:pt x="14539" y="10022"/>
                  </a:cubicBezTo>
                  <a:cubicBezTo>
                    <a:pt x="14949" y="9708"/>
                    <a:pt x="15276" y="6955"/>
                    <a:pt x="15699" y="6581"/>
                  </a:cubicBezTo>
                  <a:cubicBezTo>
                    <a:pt x="16122" y="6207"/>
                    <a:pt x="16238" y="8451"/>
                    <a:pt x="16648" y="8137"/>
                  </a:cubicBezTo>
                  <a:cubicBezTo>
                    <a:pt x="17058" y="7823"/>
                    <a:pt x="17363" y="5385"/>
                    <a:pt x="17753" y="5011"/>
                  </a:cubicBezTo>
                  <a:cubicBezTo>
                    <a:pt x="18143" y="4637"/>
                    <a:pt x="18216" y="6701"/>
                    <a:pt x="18596" y="6267"/>
                  </a:cubicBezTo>
                  <a:cubicBezTo>
                    <a:pt x="18977" y="5833"/>
                    <a:pt x="19261" y="3260"/>
                    <a:pt x="19651" y="2827"/>
                  </a:cubicBezTo>
                  <a:cubicBezTo>
                    <a:pt x="20041" y="2393"/>
                    <a:pt x="20155" y="4637"/>
                    <a:pt x="20545" y="4068"/>
                  </a:cubicBezTo>
                  <a:cubicBezTo>
                    <a:pt x="20935" y="3500"/>
                    <a:pt x="21406" y="837"/>
                    <a:pt x="21600" y="0"/>
                  </a:cubicBezTo>
                </a:path>
              </a:pathLst>
            </a:custGeom>
            <a:noFill/>
            <a:ln w="28575" cap="flat" cmpd="sng">
              <a:solidFill>
                <a:srgbClr val="876849"/>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 name="Text Box 23"/>
            <p:cNvSpPr txBox="1">
              <a:spLocks noChangeArrowheads="1"/>
            </p:cNvSpPr>
            <p:nvPr/>
          </p:nvSpPr>
          <p:spPr bwMode="auto">
            <a:xfrm>
              <a:off x="1865207" y="4450817"/>
              <a:ext cx="5016218" cy="34111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600" dirty="0">
                  <a:solidFill>
                    <a:srgbClr val="B82837"/>
                  </a:solidFill>
                  <a:latin typeface="微软雅黑" pitchFamily="34" charset="-122"/>
                  <a:ea typeface="微软雅黑" pitchFamily="34" charset="-122"/>
                  <a:sym typeface="Microsoft YaHei" pitchFamily="34" charset="-122"/>
                </a:rPr>
                <a:t>隨著到期日接近</a:t>
              </a:r>
              <a:r>
                <a:rPr lang="zh-TW" altLang="en-US" sz="1600" dirty="0">
                  <a:solidFill>
                    <a:srgbClr val="B82837"/>
                  </a:solidFill>
                  <a:latin typeface="微軟正黑體"/>
                  <a:ea typeface="微軟正黑體"/>
                  <a:sym typeface="Microsoft YaHei" pitchFamily="34" charset="-122"/>
                </a:rPr>
                <a:t>，</a:t>
              </a:r>
              <a:r>
                <a:rPr lang="zh-TW" altLang="en-US" sz="1600" dirty="0">
                  <a:solidFill>
                    <a:srgbClr val="B82837"/>
                  </a:solidFill>
                  <a:latin typeface="微软雅黑" pitchFamily="34" charset="-122"/>
                  <a:ea typeface="微软雅黑" pitchFamily="34" charset="-122"/>
                  <a:sym typeface="Microsoft YaHei" pitchFamily="34" charset="-122"/>
                </a:rPr>
                <a:t>債券價格趨近面額，且波動遞減</a:t>
              </a:r>
              <a:r>
                <a:rPr lang="zh-TW" altLang="en-US" sz="1600" dirty="0">
                  <a:solidFill>
                    <a:srgbClr val="B82837"/>
                  </a:solidFill>
                  <a:latin typeface="新細明體"/>
                  <a:ea typeface="新細明體"/>
                  <a:sym typeface="Microsoft YaHei" pitchFamily="34" charset="-122"/>
                </a:rPr>
                <a:t>。</a:t>
              </a:r>
              <a:endParaRPr lang="zh-TW" altLang="en-US" sz="1600" dirty="0">
                <a:solidFill>
                  <a:srgbClr val="B82837"/>
                </a:solidFill>
                <a:latin typeface="微软雅黑" pitchFamily="34" charset="-122"/>
                <a:ea typeface="微软雅黑" pitchFamily="34" charset="-122"/>
                <a:sym typeface="Microsoft YaHei" pitchFamily="34" charset="-122"/>
              </a:endParaRPr>
            </a:p>
          </p:txBody>
        </p:sp>
        <p:sp>
          <p:nvSpPr>
            <p:cNvPr id="35" name="Text Box 24"/>
            <p:cNvSpPr txBox="1">
              <a:spLocks noChangeArrowheads="1"/>
            </p:cNvSpPr>
            <p:nvPr/>
          </p:nvSpPr>
          <p:spPr bwMode="auto">
            <a:xfrm>
              <a:off x="1863547" y="3443309"/>
              <a:ext cx="5017878" cy="34111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600" b="1" dirty="0">
                  <a:solidFill>
                    <a:srgbClr val="876849"/>
                  </a:solidFill>
                  <a:latin typeface="微软雅黑" pitchFamily="34" charset="-122"/>
                  <a:ea typeface="微软雅黑" pitchFamily="34" charset="-122"/>
                  <a:sym typeface="Microsoft YaHei" pitchFamily="34" charset="-122"/>
                </a:rPr>
                <a:t>資產增值</a:t>
              </a:r>
            </a:p>
          </p:txBody>
        </p:sp>
        <p:sp>
          <p:nvSpPr>
            <p:cNvPr id="36" name="Line 9"/>
            <p:cNvSpPr>
              <a:spLocks noChangeShapeType="1"/>
            </p:cNvSpPr>
            <p:nvPr/>
          </p:nvSpPr>
          <p:spPr bwMode="auto">
            <a:xfrm>
              <a:off x="741826" y="5826496"/>
              <a:ext cx="7171716" cy="0"/>
            </a:xfrm>
            <a:prstGeom prst="line">
              <a:avLst/>
            </a:prstGeom>
            <a:noFill/>
            <a:ln w="25400" cap="flat" cmpd="sng">
              <a:solidFill>
                <a:schemeClr val="tx1">
                  <a:lumMod val="50000"/>
                  <a:lumOff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7" name="AutoShape 16"/>
            <p:cNvSpPr>
              <a:spLocks/>
            </p:cNvSpPr>
            <p:nvPr/>
          </p:nvSpPr>
          <p:spPr bwMode="auto">
            <a:xfrm>
              <a:off x="8088996" y="3543562"/>
              <a:ext cx="184189" cy="2289114"/>
            </a:xfrm>
            <a:prstGeom prst="rightBracket">
              <a:avLst>
                <a:gd name="adj" fmla="val 87467"/>
              </a:avLst>
            </a:prstGeom>
            <a:noFill/>
            <a:ln w="19050" cap="flat" cmpd="sng">
              <a:solidFill>
                <a:srgbClr val="969696"/>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zh-TW" altLang="en-US"/>
            </a:p>
          </p:txBody>
        </p:sp>
        <p:sp>
          <p:nvSpPr>
            <p:cNvPr id="38" name="文字方塊 1"/>
            <p:cNvSpPr txBox="1"/>
            <p:nvPr/>
          </p:nvSpPr>
          <p:spPr>
            <a:xfrm>
              <a:off x="8072245" y="4322877"/>
              <a:ext cx="397545" cy="920631"/>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eaVert" wrap="square" lIns="90170" tIns="46990" rIns="90170" bIns="46990">
              <a:spAutoFit/>
            </a:bodyPr>
            <a:lstStyle>
              <a:defPPr>
                <a:defRPr lang="zh-TW"/>
              </a:defPPr>
              <a:lvl1pPr algn="ctr">
                <a:defRPr>
                  <a:latin typeface="Microsoft YaHei" pitchFamily="34" charset="-122"/>
                  <a:ea typeface="Microsoft YaHei"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r>
                <a:rPr lang="zh-TW" altLang="en-US" sz="1400" dirty="0"/>
                <a:t>若不違約</a:t>
              </a:r>
            </a:p>
          </p:txBody>
        </p:sp>
        <p:sp>
          <p:nvSpPr>
            <p:cNvPr id="39" name="Rectangle 20"/>
            <p:cNvSpPr>
              <a:spLocks noChangeArrowheads="1"/>
            </p:cNvSpPr>
            <p:nvPr/>
          </p:nvSpPr>
          <p:spPr bwMode="auto">
            <a:xfrm>
              <a:off x="7169079" y="3528089"/>
              <a:ext cx="745048" cy="745429"/>
            </a:xfrm>
            <a:prstGeom prst="rect">
              <a:avLst/>
            </a:prstGeom>
            <a:solidFill>
              <a:schemeClr val="accent4">
                <a:lumMod val="60000"/>
                <a:lumOff val="40000"/>
              </a:schemeClr>
            </a:solidFill>
            <a:ln>
              <a:noFill/>
            </a:ln>
            <a:effectLst/>
            <a:extLst/>
          </p:spPr>
          <p:txBody>
            <a:bodyPr wrap="none" lIns="90170" tIns="46990" rIns="90170" bIns="46990" anchor="ctr"/>
            <a:lstStyle/>
            <a:p>
              <a:pPr algn="ctr"/>
              <a:r>
                <a:rPr lang="zh-TW" altLang="en-US" sz="1600" b="1" dirty="0">
                  <a:latin typeface="Microsoft YaHei" pitchFamily="34" charset="-122"/>
                  <a:ea typeface="Microsoft YaHei" pitchFamily="34" charset="-122"/>
                  <a:sym typeface="Microsoft YaHei" pitchFamily="34" charset="-122"/>
                </a:rPr>
                <a:t>收益</a:t>
              </a:r>
            </a:p>
          </p:txBody>
        </p:sp>
        <p:sp>
          <p:nvSpPr>
            <p:cNvPr id="40" name="Rectangle 11"/>
            <p:cNvSpPr>
              <a:spLocks noChangeArrowheads="1"/>
            </p:cNvSpPr>
            <p:nvPr/>
          </p:nvSpPr>
          <p:spPr bwMode="auto">
            <a:xfrm>
              <a:off x="2794702" y="4993545"/>
              <a:ext cx="597814" cy="806400"/>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1" name="Rectangle 11"/>
            <p:cNvSpPr>
              <a:spLocks noChangeArrowheads="1"/>
            </p:cNvSpPr>
            <p:nvPr/>
          </p:nvSpPr>
          <p:spPr bwMode="auto">
            <a:xfrm>
              <a:off x="2176806" y="4993545"/>
              <a:ext cx="597814" cy="805138"/>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2" name="Text Box 17"/>
            <p:cNvSpPr txBox="1">
              <a:spLocks noChangeArrowheads="1"/>
            </p:cNvSpPr>
            <p:nvPr/>
          </p:nvSpPr>
          <p:spPr bwMode="auto">
            <a:xfrm>
              <a:off x="3714239" y="5935808"/>
              <a:ext cx="1567333" cy="310341"/>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170" tIns="46990" rIns="90170" bIns="46990">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040404"/>
                  </a:solidFill>
                  <a:latin typeface="Microsoft YaHei" pitchFamily="34" charset="-122"/>
                  <a:ea typeface="Microsoft YaHei" pitchFamily="34" charset="-122"/>
                  <a:sym typeface="Microsoft YaHei" pitchFamily="34" charset="-122"/>
                </a:rPr>
                <a:t>債券持有期間</a:t>
              </a:r>
            </a:p>
          </p:txBody>
        </p:sp>
        <p:sp>
          <p:nvSpPr>
            <p:cNvPr id="43" name="Rectangle 11"/>
            <p:cNvSpPr>
              <a:spLocks noChangeArrowheads="1"/>
            </p:cNvSpPr>
            <p:nvPr/>
          </p:nvSpPr>
          <p:spPr bwMode="auto">
            <a:xfrm>
              <a:off x="3412598" y="4996069"/>
              <a:ext cx="597814" cy="805138"/>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4" name="Rectangle 11"/>
            <p:cNvSpPr>
              <a:spLocks noChangeArrowheads="1"/>
            </p:cNvSpPr>
            <p:nvPr/>
          </p:nvSpPr>
          <p:spPr bwMode="auto">
            <a:xfrm>
              <a:off x="4650486" y="4996069"/>
              <a:ext cx="597814" cy="806400"/>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5" name="Rectangle 11"/>
            <p:cNvSpPr>
              <a:spLocks noChangeArrowheads="1"/>
            </p:cNvSpPr>
            <p:nvPr/>
          </p:nvSpPr>
          <p:spPr bwMode="auto">
            <a:xfrm>
              <a:off x="4032590" y="4996069"/>
              <a:ext cx="597814" cy="805138"/>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6" name="Rectangle 11"/>
            <p:cNvSpPr>
              <a:spLocks noChangeArrowheads="1"/>
            </p:cNvSpPr>
            <p:nvPr/>
          </p:nvSpPr>
          <p:spPr bwMode="auto">
            <a:xfrm>
              <a:off x="5281572" y="4997697"/>
              <a:ext cx="597814" cy="805138"/>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7" name="Rectangle 11"/>
            <p:cNvSpPr>
              <a:spLocks noChangeArrowheads="1"/>
            </p:cNvSpPr>
            <p:nvPr/>
          </p:nvSpPr>
          <p:spPr bwMode="auto">
            <a:xfrm>
              <a:off x="6519460" y="4997697"/>
              <a:ext cx="597814" cy="806400"/>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sp>
          <p:nvSpPr>
            <p:cNvPr id="48" name="Rectangle 11"/>
            <p:cNvSpPr>
              <a:spLocks noChangeArrowheads="1"/>
            </p:cNvSpPr>
            <p:nvPr/>
          </p:nvSpPr>
          <p:spPr bwMode="auto">
            <a:xfrm>
              <a:off x="5901564" y="4997697"/>
              <a:ext cx="597814" cy="805138"/>
            </a:xfrm>
            <a:prstGeom prst="rect">
              <a:avLst/>
            </a:prstGeom>
            <a:solidFill>
              <a:schemeClr val="tx2">
                <a:lumMod val="85000"/>
              </a:schemeClr>
            </a:solidFill>
            <a:ln>
              <a:noFill/>
            </a:ln>
            <a:effectLst/>
            <a:extLst/>
          </p:spPr>
          <p:txBody>
            <a:bodyPr wrap="none" lIns="90170" tIns="46990" rIns="90170" bIns="46990"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a:r>
                <a:rPr lang="zh-TW" altLang="en-US" sz="1400" dirty="0">
                  <a:solidFill>
                    <a:srgbClr val="FFFFFF"/>
                  </a:solidFill>
                  <a:latin typeface="Microsoft YaHei" pitchFamily="34" charset="-122"/>
                  <a:ea typeface="Microsoft YaHei" pitchFamily="34" charset="-122"/>
                  <a:sym typeface="Microsoft YaHei" pitchFamily="34" charset="-122"/>
                </a:rPr>
                <a:t>息</a:t>
              </a:r>
            </a:p>
          </p:txBody>
        </p:sp>
      </p:grpSp>
      <p:sp>
        <p:nvSpPr>
          <p:cNvPr id="49" name="Text Box 24"/>
          <p:cNvSpPr txBox="1">
            <a:spLocks noChangeArrowheads="1"/>
          </p:cNvSpPr>
          <p:nvPr/>
        </p:nvSpPr>
        <p:spPr bwMode="auto">
          <a:xfrm>
            <a:off x="1080711" y="2702579"/>
            <a:ext cx="6547906" cy="402674"/>
          </a:xfrm>
          <a:prstGeom prst="rect">
            <a:avLst/>
          </a:prstGeom>
          <a:solidFill>
            <a:schemeClr val="accent2">
              <a:lumMod val="60000"/>
              <a:lumOff val="40000"/>
            </a:schemeClr>
          </a:solidFill>
          <a:ln>
            <a:noFill/>
          </a:ln>
          <a:effectLst/>
          <a:extLst/>
        </p:spPr>
        <p:txBody>
          <a:bodyPr wrap="square" lIns="90170" tIns="46990" rIns="90170" bIns="46990">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ctr" fontAlgn="base">
              <a:spcBef>
                <a:spcPct val="0"/>
              </a:spcBef>
              <a:spcAft>
                <a:spcPct val="0"/>
              </a:spcAft>
            </a:pPr>
            <a:r>
              <a:rPr lang="zh-TW" altLang="en-US" sz="2000" b="1" dirty="0">
                <a:solidFill>
                  <a:schemeClr val="bg1"/>
                </a:solidFill>
                <a:latin typeface="+mj-ea"/>
                <a:ea typeface="+mj-ea"/>
                <a:sym typeface="Microsoft YaHei" pitchFamily="34" charset="-122"/>
              </a:rPr>
              <a:t>雖然過程價格會波動</a:t>
            </a:r>
            <a:r>
              <a:rPr lang="zh-TW" altLang="en-US" sz="2000" b="1" dirty="0">
                <a:solidFill>
                  <a:schemeClr val="bg1"/>
                </a:solidFill>
                <a:latin typeface="+mj-ea"/>
                <a:ea typeface="+mj-ea"/>
              </a:rPr>
              <a:t>，但只要不違約，到期就回到面額</a:t>
            </a:r>
            <a:endParaRPr lang="zh-TW" altLang="en-US" sz="2000" b="1" dirty="0">
              <a:solidFill>
                <a:schemeClr val="bg1"/>
              </a:solidFill>
              <a:latin typeface="+mj-ea"/>
              <a:ea typeface="+mj-ea"/>
              <a:sym typeface="Microsoft YaHei" pitchFamily="34" charset="-122"/>
            </a:endParaRPr>
          </a:p>
        </p:txBody>
      </p:sp>
    </p:spTree>
    <p:extLst>
      <p:ext uri="{BB962C8B-B14F-4D97-AF65-F5344CB8AC3E}">
        <p14:creationId xmlns:p14="http://schemas.microsoft.com/office/powerpoint/2010/main" val="2401929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3"/>
          </p:nvPr>
        </p:nvSpPr>
        <p:spPr/>
        <p:txBody>
          <a:bodyPr>
            <a:normAutofit fontScale="92500" lnSpcReduction="10000"/>
          </a:bodyPr>
          <a:lstStyle/>
          <a:p>
            <a:r>
              <a:rPr lang="zh-TW" altLang="en-US" dirty="0">
                <a:latin typeface="Microsoft YaHei" panose="020B0503020204020204" pitchFamily="34" charset="-122"/>
                <a:ea typeface="Microsoft YaHei" panose="020B0503020204020204" pitchFamily="34" charset="-122"/>
              </a:rPr>
              <a:t>類全委五大優勢</a:t>
            </a:r>
          </a:p>
        </p:txBody>
      </p:sp>
      <p:sp>
        <p:nvSpPr>
          <p:cNvPr id="3" name="文字版面配置區 2"/>
          <p:cNvSpPr>
            <a:spLocks noGrp="1"/>
          </p:cNvSpPr>
          <p:nvPr>
            <p:ph type="body" sz="quarter" idx="14"/>
          </p:nvPr>
        </p:nvSpPr>
        <p:spPr/>
        <p:txBody>
          <a:bodyPr/>
          <a:lstStyle/>
          <a:p>
            <a:r>
              <a:rPr lang="zh-TW" altLang="en-US" dirty="0"/>
              <a:t>小額投資人也有大戶的及時服務</a:t>
            </a:r>
          </a:p>
        </p:txBody>
      </p:sp>
      <p:grpSp>
        <p:nvGrpSpPr>
          <p:cNvPr id="7" name="群組 6"/>
          <p:cNvGrpSpPr/>
          <p:nvPr/>
        </p:nvGrpSpPr>
        <p:grpSpPr>
          <a:xfrm>
            <a:off x="539552" y="1700808"/>
            <a:ext cx="3240360" cy="2304256"/>
            <a:chOff x="683568" y="1844824"/>
            <a:chExt cx="3240360" cy="2304256"/>
          </a:xfrm>
          <a:solidFill>
            <a:schemeClr val="bg1">
              <a:lumMod val="75000"/>
            </a:schemeClr>
          </a:solidFill>
        </p:grpSpPr>
        <p:sp>
          <p:nvSpPr>
            <p:cNvPr id="5" name="圓角矩形 4"/>
            <p:cNvSpPr/>
            <p:nvPr/>
          </p:nvSpPr>
          <p:spPr>
            <a:xfrm>
              <a:off x="683568" y="1844824"/>
              <a:ext cx="3240360" cy="2304256"/>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2"/>
                </a:solidFill>
              </a:endParaRPr>
            </a:p>
          </p:txBody>
        </p:sp>
        <p:sp>
          <p:nvSpPr>
            <p:cNvPr id="6" name="文字方塊 5"/>
            <p:cNvSpPr txBox="1"/>
            <p:nvPr/>
          </p:nvSpPr>
          <p:spPr>
            <a:xfrm>
              <a:off x="1063042" y="2426404"/>
              <a:ext cx="2088232" cy="1107996"/>
            </a:xfrm>
            <a:prstGeom prst="rect">
              <a:avLst/>
            </a:prstGeom>
            <a:grpFill/>
          </p:spPr>
          <p:txBody>
            <a:bodyPr wrap="square" rtlCol="0">
              <a:spAutoFit/>
            </a:bodyPr>
            <a:lstStyle/>
            <a:p>
              <a:pPr algn="ctr"/>
              <a:r>
                <a:rPr lang="zh-TW" altLang="en-US" sz="2400" b="1" dirty="0">
                  <a:solidFill>
                    <a:schemeClr val="tx2"/>
                  </a:solidFill>
                  <a:latin typeface="微軟正黑體" panose="020B0604030504040204" pitchFamily="34" charset="-120"/>
                  <a:ea typeface="微軟正黑體" panose="020B0604030504040204" pitchFamily="34" charset="-120"/>
                </a:rPr>
                <a:t>小額的代操</a:t>
              </a:r>
              <a:endParaRPr lang="en-US" altLang="zh-TW" sz="2400" b="1" dirty="0">
                <a:solidFill>
                  <a:schemeClr val="tx2"/>
                </a:solidFill>
                <a:latin typeface="微軟正黑體" panose="020B0604030504040204" pitchFamily="34" charset="-120"/>
                <a:ea typeface="微軟正黑體" panose="020B0604030504040204" pitchFamily="34" charset="-120"/>
              </a:endParaRPr>
            </a:p>
            <a:p>
              <a:pPr algn="ctr"/>
              <a:endParaRPr lang="en-US" altLang="zh-TW" sz="600" b="1" dirty="0">
                <a:solidFill>
                  <a:schemeClr val="tx2"/>
                </a:solidFill>
                <a:latin typeface="微軟正黑體" panose="020B0604030504040204" pitchFamily="34" charset="-120"/>
                <a:ea typeface="微軟正黑體" panose="020B0604030504040204" pitchFamily="34" charset="-120"/>
              </a:endParaRPr>
            </a:p>
            <a:p>
              <a:pPr algn="ctr"/>
              <a:r>
                <a:rPr lang="en-US" altLang="zh-TW" b="1" dirty="0">
                  <a:solidFill>
                    <a:schemeClr val="tx2"/>
                  </a:solidFill>
                  <a:latin typeface="微軟正黑體" panose="020B0604030504040204" pitchFamily="34" charset="-120"/>
                  <a:ea typeface="微軟正黑體" panose="020B0604030504040204" pitchFamily="34" charset="-120"/>
                </a:rPr>
                <a:t>(</a:t>
              </a:r>
              <a:r>
                <a:rPr lang="zh-TW" altLang="en-US" b="1" dirty="0">
                  <a:solidFill>
                    <a:schemeClr val="tx2"/>
                  </a:solidFill>
                  <a:latin typeface="微軟正黑體" panose="020B0604030504040204" pitchFamily="34" charset="-120"/>
                  <a:ea typeface="微軟正黑體" panose="020B0604030504040204" pitchFamily="34" charset="-120"/>
                </a:rPr>
                <a:t>代操門檻</a:t>
              </a:r>
              <a:r>
                <a:rPr lang="en-US" altLang="zh-TW" b="1" dirty="0">
                  <a:solidFill>
                    <a:schemeClr val="tx2"/>
                  </a:solidFill>
                  <a:latin typeface="微軟正黑體" panose="020B0604030504040204" pitchFamily="34" charset="-120"/>
                  <a:ea typeface="微軟正黑體" panose="020B0604030504040204" pitchFamily="34" charset="-120"/>
                </a:rPr>
                <a:t>1000</a:t>
              </a:r>
              <a:r>
                <a:rPr lang="zh-TW" altLang="en-US" b="1" dirty="0">
                  <a:solidFill>
                    <a:schemeClr val="tx2"/>
                  </a:solidFill>
                  <a:latin typeface="微軟正黑體" panose="020B0604030504040204" pitchFamily="34" charset="-120"/>
                  <a:ea typeface="微軟正黑體" panose="020B0604030504040204" pitchFamily="34" charset="-120"/>
                </a:rPr>
                <a:t>萬</a:t>
              </a:r>
              <a:r>
                <a:rPr lang="en-US" altLang="zh-TW" b="1" dirty="0">
                  <a:solidFill>
                    <a:schemeClr val="tx2"/>
                  </a:solidFill>
                  <a:latin typeface="微軟正黑體" panose="020B0604030504040204" pitchFamily="34" charset="-120"/>
                  <a:ea typeface="微軟正黑體" panose="020B0604030504040204" pitchFamily="34" charset="-120"/>
                </a:rPr>
                <a:t>〜50</a:t>
              </a:r>
              <a:r>
                <a:rPr lang="zh-TW" altLang="en-US" b="1" dirty="0">
                  <a:solidFill>
                    <a:schemeClr val="tx2"/>
                  </a:solidFill>
                  <a:latin typeface="微軟正黑體" panose="020B0604030504040204" pitchFamily="34" charset="-120"/>
                  <a:ea typeface="微軟正黑體" panose="020B0604030504040204" pitchFamily="34" charset="-120"/>
                </a:rPr>
                <a:t>億</a:t>
              </a:r>
              <a:r>
                <a:rPr lang="en-US" altLang="zh-TW" b="1" dirty="0">
                  <a:solidFill>
                    <a:schemeClr val="tx2"/>
                  </a:solidFill>
                  <a:latin typeface="微軟正黑體" panose="020B0604030504040204" pitchFamily="34" charset="-120"/>
                  <a:ea typeface="微軟正黑體" panose="020B0604030504040204" pitchFamily="34" charset="-120"/>
                </a:rPr>
                <a:t>)</a:t>
              </a:r>
            </a:p>
          </p:txBody>
        </p:sp>
      </p:grpSp>
      <p:grpSp>
        <p:nvGrpSpPr>
          <p:cNvPr id="8" name="群組 7"/>
          <p:cNvGrpSpPr/>
          <p:nvPr/>
        </p:nvGrpSpPr>
        <p:grpSpPr>
          <a:xfrm>
            <a:off x="4932040" y="1700808"/>
            <a:ext cx="3240360" cy="2304256"/>
            <a:chOff x="683568" y="1844824"/>
            <a:chExt cx="3240360" cy="2304256"/>
          </a:xfrm>
          <a:solidFill>
            <a:schemeClr val="accent2">
              <a:lumMod val="20000"/>
              <a:lumOff val="80000"/>
            </a:schemeClr>
          </a:solidFill>
        </p:grpSpPr>
        <p:sp>
          <p:nvSpPr>
            <p:cNvPr id="9" name="圓角矩形 8"/>
            <p:cNvSpPr/>
            <p:nvPr/>
          </p:nvSpPr>
          <p:spPr>
            <a:xfrm>
              <a:off x="683568" y="1844824"/>
              <a:ext cx="3240360" cy="2304256"/>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490978" y="2276872"/>
              <a:ext cx="1712870" cy="1200329"/>
            </a:xfrm>
            <a:prstGeom prst="rect">
              <a:avLst/>
            </a:prstGeom>
            <a:grpFill/>
          </p:spPr>
          <p:txBody>
            <a:bodyPr wrap="square" rtlCol="0">
              <a:spAutoFit/>
            </a:bodyPr>
            <a:lstStyle/>
            <a:p>
              <a:pPr algn="ct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與政府基金代操享有同樣待遇</a:t>
              </a:r>
            </a:p>
          </p:txBody>
        </p:sp>
      </p:grpSp>
      <p:grpSp>
        <p:nvGrpSpPr>
          <p:cNvPr id="11" name="群組 10"/>
          <p:cNvGrpSpPr/>
          <p:nvPr/>
        </p:nvGrpSpPr>
        <p:grpSpPr>
          <a:xfrm>
            <a:off x="539552" y="4157464"/>
            <a:ext cx="3240360" cy="2304256"/>
            <a:chOff x="683568" y="1844824"/>
            <a:chExt cx="3240360" cy="2304256"/>
          </a:xfrm>
        </p:grpSpPr>
        <p:sp>
          <p:nvSpPr>
            <p:cNvPr id="12" name="圓角矩形 11"/>
            <p:cNvSpPr/>
            <p:nvPr/>
          </p:nvSpPr>
          <p:spPr>
            <a:xfrm>
              <a:off x="683568" y="1844824"/>
              <a:ext cx="3240360" cy="2304256"/>
            </a:xfrm>
            <a:prstGeom prst="round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755576" y="2814935"/>
              <a:ext cx="2952328" cy="461665"/>
            </a:xfrm>
            <a:prstGeom prst="rect">
              <a:avLst/>
            </a:prstGeom>
            <a:noFill/>
          </p:spPr>
          <p:txBody>
            <a:bodyPr wrap="square" rtlCol="0">
              <a:spAutoFit/>
            </a:bodyPr>
            <a:lstStyle/>
            <a:p>
              <a:pPr algn="ct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透明</a:t>
              </a:r>
              <a:r>
                <a:rPr lang="en-US" altLang="zh-TW" sz="24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簡單</a:t>
              </a:r>
              <a:endParaRPr lang="en-US" altLang="zh-TW" dirty="0">
                <a:solidFill>
                  <a:schemeClr val="accent4">
                    <a:lumMod val="50000"/>
                  </a:schemeClr>
                </a:solidFill>
                <a:latin typeface="微軟正黑體" panose="020B0604030504040204" pitchFamily="34" charset="-120"/>
                <a:ea typeface="微軟正黑體" panose="020B0604030504040204" pitchFamily="34" charset="-120"/>
              </a:endParaRPr>
            </a:p>
          </p:txBody>
        </p:sp>
      </p:grpSp>
      <p:sp>
        <p:nvSpPr>
          <p:cNvPr id="15" name="圓角矩形 14"/>
          <p:cNvSpPr/>
          <p:nvPr/>
        </p:nvSpPr>
        <p:spPr>
          <a:xfrm>
            <a:off x="5004048" y="4157464"/>
            <a:ext cx="3240360" cy="2304256"/>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2"/>
              </a:solidFill>
            </a:endParaRPr>
          </a:p>
        </p:txBody>
      </p:sp>
      <p:sp>
        <p:nvSpPr>
          <p:cNvPr id="18" name="圓角矩形 17"/>
          <p:cNvSpPr/>
          <p:nvPr/>
        </p:nvSpPr>
        <p:spPr>
          <a:xfrm>
            <a:off x="2699792" y="2996952"/>
            <a:ext cx="3240360" cy="230425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4932040" y="4748951"/>
            <a:ext cx="3456384" cy="1200329"/>
          </a:xfrm>
          <a:prstGeom prst="rect">
            <a:avLst/>
          </a:prstGeom>
          <a:noFill/>
        </p:spPr>
        <p:txBody>
          <a:bodyPr wrap="square" rtlCol="0">
            <a:spAutoFit/>
          </a:bodyPr>
          <a:lstStyle/>
          <a:p>
            <a:pPr algn="ctr"/>
            <a:r>
              <a:rPr lang="zh-TW" altLang="en-US" sz="2400" b="1" dirty="0">
                <a:solidFill>
                  <a:schemeClr val="bg2"/>
                </a:solidFill>
                <a:latin typeface="微軟正黑體" panose="020B0604030504040204" pitchFamily="34" charset="-120"/>
                <a:ea typeface="微軟正黑體" panose="020B0604030504040204" pitchFamily="34" charset="-120"/>
              </a:rPr>
              <a:t>多重資產</a:t>
            </a:r>
            <a:endParaRPr lang="en-US" altLang="zh-TW" sz="2400" b="1" dirty="0">
              <a:solidFill>
                <a:schemeClr val="bg2"/>
              </a:solidFill>
              <a:latin typeface="微軟正黑體" panose="020B0604030504040204" pitchFamily="34" charset="-120"/>
              <a:ea typeface="微軟正黑體" panose="020B0604030504040204" pitchFamily="34" charset="-120"/>
            </a:endParaRPr>
          </a:p>
          <a:p>
            <a:pPr algn="ctr"/>
            <a:r>
              <a:rPr lang="en-US" altLang="zh-TW" sz="2400" b="1" dirty="0">
                <a:solidFill>
                  <a:schemeClr val="bg2"/>
                </a:solidFill>
                <a:latin typeface="微軟正黑體" panose="020B0604030504040204" pitchFamily="34" charset="-120"/>
                <a:ea typeface="微軟正黑體" panose="020B0604030504040204" pitchFamily="34" charset="-120"/>
              </a:rPr>
              <a:t>+</a:t>
            </a:r>
            <a:r>
              <a:rPr lang="zh-TW" altLang="en-US" sz="2400" b="1" dirty="0">
                <a:solidFill>
                  <a:schemeClr val="bg2"/>
                </a:solidFill>
                <a:latin typeface="微軟正黑體" panose="020B0604030504040204" pitchFamily="34" charset="-120"/>
                <a:ea typeface="微軟正黑體" panose="020B0604030504040204" pitchFamily="34" charset="-120"/>
              </a:rPr>
              <a:t>全視角</a:t>
            </a:r>
            <a:endParaRPr lang="en-US" altLang="zh-TW" sz="2400" b="1" dirty="0">
              <a:solidFill>
                <a:schemeClr val="bg2"/>
              </a:solidFill>
              <a:latin typeface="微軟正黑體" panose="020B0604030504040204" pitchFamily="34" charset="-120"/>
              <a:ea typeface="微軟正黑體" panose="020B0604030504040204" pitchFamily="34" charset="-120"/>
            </a:endParaRPr>
          </a:p>
          <a:p>
            <a:pPr algn="ctr"/>
            <a:r>
              <a:rPr lang="en-US" altLang="zh-TW" sz="2400" b="1" dirty="0">
                <a:solidFill>
                  <a:schemeClr val="bg2"/>
                </a:solidFill>
                <a:latin typeface="微軟正黑體" panose="020B0604030504040204" pitchFamily="34" charset="-120"/>
                <a:ea typeface="微軟正黑體" panose="020B0604030504040204" pitchFamily="34" charset="-120"/>
              </a:rPr>
              <a:t>+</a:t>
            </a:r>
            <a:r>
              <a:rPr lang="zh-TW" altLang="en-US" sz="2400" b="1" dirty="0">
                <a:solidFill>
                  <a:schemeClr val="bg2"/>
                </a:solidFill>
                <a:latin typeface="微軟正黑體" panose="020B0604030504040204" pitchFamily="34" charset="-120"/>
                <a:ea typeface="微軟正黑體" panose="020B0604030504040204" pitchFamily="34" charset="-120"/>
              </a:rPr>
              <a:t>低相關</a:t>
            </a:r>
            <a:r>
              <a:rPr lang="en-US" altLang="zh-TW" sz="2400" b="1" dirty="0">
                <a:solidFill>
                  <a:schemeClr val="bg2"/>
                </a:solidFill>
                <a:latin typeface="微軟正黑體" panose="020B0604030504040204" pitchFamily="34" charset="-120"/>
                <a:ea typeface="微軟正黑體" panose="020B0604030504040204" pitchFamily="34" charset="-120"/>
              </a:rPr>
              <a:t>(</a:t>
            </a:r>
            <a:r>
              <a:rPr lang="zh-TW" altLang="en-US" sz="2400" b="1" dirty="0">
                <a:solidFill>
                  <a:schemeClr val="bg2"/>
                </a:solidFill>
                <a:latin typeface="微軟正黑體" panose="020B0604030504040204" pitchFamily="34" charset="-120"/>
                <a:ea typeface="微軟正黑體" panose="020B0604030504040204" pitchFamily="34" charset="-120"/>
              </a:rPr>
              <a:t>非單一連結</a:t>
            </a:r>
            <a:r>
              <a:rPr lang="en-US" altLang="zh-TW" sz="2400" b="1" dirty="0">
                <a:solidFill>
                  <a:schemeClr val="bg2"/>
                </a:solidFill>
                <a:latin typeface="微軟正黑體" panose="020B0604030504040204" pitchFamily="34" charset="-120"/>
                <a:ea typeface="微軟正黑體" panose="020B0604030504040204" pitchFamily="34" charset="-120"/>
              </a:rPr>
              <a:t>)</a:t>
            </a:r>
          </a:p>
        </p:txBody>
      </p:sp>
      <p:sp>
        <p:nvSpPr>
          <p:cNvPr id="16" name="文字方塊 15"/>
          <p:cNvSpPr txBox="1"/>
          <p:nvPr/>
        </p:nvSpPr>
        <p:spPr>
          <a:xfrm>
            <a:off x="2915816" y="3603466"/>
            <a:ext cx="2736304" cy="1169551"/>
          </a:xfrm>
          <a:prstGeom prst="rect">
            <a:avLst/>
          </a:prstGeom>
          <a:noFill/>
        </p:spPr>
        <p:txBody>
          <a:bodyPr wrap="square" rtlCol="0">
            <a:spAutoFit/>
          </a:bodyPr>
          <a:lstStyle/>
          <a:p>
            <a:pPr algn="ctr"/>
            <a:r>
              <a:rPr lang="zh-TW" altLang="en-US" sz="2800" b="1" dirty="0">
                <a:solidFill>
                  <a:srgbClr val="C00000"/>
                </a:solidFill>
                <a:latin typeface="微軟正黑體" panose="020B0604030504040204" pitchFamily="34" charset="-120"/>
                <a:ea typeface="微軟正黑體" panose="020B0604030504040204" pitchFamily="34" charset="-120"/>
              </a:rPr>
              <a:t>專家代操</a:t>
            </a:r>
            <a:endParaRPr lang="en-US" altLang="zh-TW" sz="2800" b="1" dirty="0">
              <a:solidFill>
                <a:srgbClr val="C00000"/>
              </a:solidFill>
              <a:latin typeface="微軟正黑體" panose="020B0604030504040204" pitchFamily="34" charset="-120"/>
              <a:ea typeface="微軟正黑體" panose="020B0604030504040204" pitchFamily="34" charset="-120"/>
            </a:endParaRPr>
          </a:p>
          <a:p>
            <a:pPr algn="ctr"/>
            <a:endParaRPr lang="en-US" altLang="zh-TW" sz="600" b="1" dirty="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dirty="0">
                <a:solidFill>
                  <a:schemeClr val="accent4">
                    <a:lumMod val="50000"/>
                  </a:schemeClr>
                </a:solidFill>
                <a:latin typeface="微軟正黑體" panose="020B0604030504040204" pitchFamily="34" charset="-120"/>
                <a:ea typeface="微軟正黑體" panose="020B0604030504040204" pitchFamily="34" charset="-120"/>
              </a:rPr>
              <a:t>由操盤人取代業務人員來配置</a:t>
            </a:r>
            <a:r>
              <a:rPr lang="en-US" altLang="zh-TW" dirty="0">
                <a:solidFill>
                  <a:schemeClr val="accent4">
                    <a:lumMod val="50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144651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03" r="3303"/>
          <a:stretch>
            <a:fillRect/>
          </a:stretch>
        </p:blipFill>
        <p:spPr/>
      </p:pic>
      <p:sp>
        <p:nvSpPr>
          <p:cNvPr id="3" name="文字版面配置區 2"/>
          <p:cNvSpPr>
            <a:spLocks noGrp="1"/>
          </p:cNvSpPr>
          <p:nvPr>
            <p:ph type="body" sz="quarter" idx="11"/>
          </p:nvPr>
        </p:nvSpPr>
        <p:spPr>
          <a:xfrm>
            <a:off x="5148064" y="2564904"/>
            <a:ext cx="3744416" cy="1368499"/>
          </a:xfrm>
        </p:spPr>
        <p:txBody>
          <a:bodyPr>
            <a:normAutofit/>
          </a:bodyPr>
          <a:lstStyle/>
          <a:p>
            <a:r>
              <a:rPr lang="zh-TW" altLang="en-US" sz="4600" dirty="0"/>
              <a:t>復華投信簡介</a:t>
            </a:r>
          </a:p>
        </p:txBody>
      </p:sp>
    </p:spTree>
    <p:extLst>
      <p:ext uri="{BB962C8B-B14F-4D97-AF65-F5344CB8AC3E}">
        <p14:creationId xmlns:p14="http://schemas.microsoft.com/office/powerpoint/2010/main" val="1225926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341784"/>
            <a:ext cx="91440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新細明體" charset="0"/>
              </a:defRPr>
            </a:lvl1pPr>
            <a:lvl2pPr algn="ctr" rtl="0" eaLnBrk="0" fontAlgn="base" hangingPunct="0">
              <a:spcBef>
                <a:spcPct val="0"/>
              </a:spcBef>
              <a:spcAft>
                <a:spcPct val="0"/>
              </a:spcAft>
              <a:defRPr kumimoji="1" sz="4400">
                <a:solidFill>
                  <a:schemeClr val="tx1"/>
                </a:solidFill>
                <a:latin typeface="Calibri" pitchFamily="34" charset="0"/>
                <a:ea typeface="新細明體" charset="-120"/>
                <a:cs typeface="新細明體" charset="0"/>
              </a:defRPr>
            </a:lvl2pPr>
            <a:lvl3pPr algn="ctr" rtl="0" eaLnBrk="0" fontAlgn="base" hangingPunct="0">
              <a:spcBef>
                <a:spcPct val="0"/>
              </a:spcBef>
              <a:spcAft>
                <a:spcPct val="0"/>
              </a:spcAft>
              <a:defRPr kumimoji="1" sz="4400">
                <a:solidFill>
                  <a:schemeClr val="tx1"/>
                </a:solidFill>
                <a:latin typeface="Calibri" pitchFamily="34" charset="0"/>
                <a:ea typeface="新細明體" charset="-120"/>
                <a:cs typeface="新細明體" charset="0"/>
              </a:defRPr>
            </a:lvl3pPr>
            <a:lvl4pPr algn="ctr" rtl="0" eaLnBrk="0" fontAlgn="base" hangingPunct="0">
              <a:spcBef>
                <a:spcPct val="0"/>
              </a:spcBef>
              <a:spcAft>
                <a:spcPct val="0"/>
              </a:spcAft>
              <a:defRPr kumimoji="1" sz="4400">
                <a:solidFill>
                  <a:schemeClr val="tx1"/>
                </a:solidFill>
                <a:latin typeface="Calibri" pitchFamily="34" charset="0"/>
                <a:ea typeface="新細明體" charset="-120"/>
                <a:cs typeface="新細明體" charset="0"/>
              </a:defRPr>
            </a:lvl4pPr>
            <a:lvl5pPr algn="ctr" rtl="0" eaLnBrk="0" fontAlgn="base" hangingPunct="0">
              <a:spcBef>
                <a:spcPct val="0"/>
              </a:spcBef>
              <a:spcAft>
                <a:spcPct val="0"/>
              </a:spcAft>
              <a:defRPr kumimoji="1" sz="4400">
                <a:solidFill>
                  <a:schemeClr val="tx1"/>
                </a:solidFill>
                <a:latin typeface="Calibri" pitchFamily="34" charset="0"/>
                <a:ea typeface="新細明體"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nSpc>
                <a:spcPts val="3400"/>
              </a:lnSpc>
              <a:spcBef>
                <a:spcPts val="0"/>
              </a:spcBef>
            </a:pPr>
            <a:endParaRPr lang="zh-TW" altLang="en-US" sz="3200" b="1" dirty="0">
              <a:solidFill>
                <a:srgbClr val="B82837"/>
              </a:solidFill>
              <a:latin typeface="微軟正黑體" panose="020B0604030504040204" pitchFamily="34" charset="-120"/>
              <a:ea typeface="微軟正黑體" panose="020B0604030504040204" pitchFamily="34" charset="-120"/>
            </a:endParaRPr>
          </a:p>
        </p:txBody>
      </p:sp>
      <p:sp>
        <p:nvSpPr>
          <p:cNvPr id="3" name="矩形 2"/>
          <p:cNvSpPr/>
          <p:nvPr/>
        </p:nvSpPr>
        <p:spPr>
          <a:xfrm>
            <a:off x="8496" y="6309320"/>
            <a:ext cx="8955992" cy="261610"/>
          </a:xfrm>
          <a:prstGeom prst="rect">
            <a:avLst/>
          </a:prstGeom>
        </p:spPr>
        <p:txBody>
          <a:bodyPr wrap="square">
            <a:spAutoFit/>
          </a:bodyPr>
          <a:lstStyle/>
          <a:p>
            <a:r>
              <a:rPr lang="zh-TW" altLang="en-US" sz="1050" dirty="0">
                <a:solidFill>
                  <a:schemeClr val="tx1">
                    <a:lumMod val="65000"/>
                    <a:lumOff val="35000"/>
                  </a:schemeClr>
                </a:solidFill>
                <a:latin typeface="微軟正黑體" pitchFamily="34" charset="-120"/>
                <a:ea typeface="微軟正黑體" pitchFamily="34" charset="-120"/>
              </a:rPr>
              <a:t>資料來源：投信投顧公會，資產管理規模未加計私募基金，復華投信整理，</a:t>
            </a:r>
            <a:r>
              <a:rPr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rPr>
              <a:t>2018/12/31</a:t>
            </a:r>
            <a:endParaRPr lang="zh-TW" altLang="en-US" sz="1050" dirty="0">
              <a:solidFill>
                <a:schemeClr val="tx1">
                  <a:lumMod val="65000"/>
                  <a:lumOff val="35000"/>
                </a:schemeClr>
              </a:solidFill>
              <a:latin typeface="微軟正黑體" pitchFamily="34" charset="-120"/>
              <a:ea typeface="微軟正黑體" pitchFamily="34" charset="-120"/>
            </a:endParaRPr>
          </a:p>
        </p:txBody>
      </p:sp>
      <p:sp>
        <p:nvSpPr>
          <p:cNvPr id="3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55</a:t>
            </a:fld>
            <a:endParaRPr lang="zh-TW" altLang="en-US">
              <a:solidFill>
                <a:srgbClr val="4D4D4F">
                  <a:tint val="75000"/>
                </a:srgbClr>
              </a:solidFill>
            </a:endParaRPr>
          </a:p>
        </p:txBody>
      </p:sp>
      <p:sp>
        <p:nvSpPr>
          <p:cNvPr id="25" name="文字版面配置區 24"/>
          <p:cNvSpPr>
            <a:spLocks noGrp="1"/>
          </p:cNvSpPr>
          <p:nvPr>
            <p:ph type="body" sz="quarter" idx="13"/>
          </p:nvPr>
        </p:nvSpPr>
        <p:spPr/>
        <p:txBody>
          <a:bodyPr>
            <a:noAutofit/>
          </a:bodyPr>
          <a:lstStyle/>
          <a:p>
            <a:pPr lvl="0">
              <a:lnSpc>
                <a:spcPts val="3400"/>
              </a:lnSpc>
              <a:spcBef>
                <a:spcPts val="0"/>
              </a:spcBef>
            </a:pPr>
            <a:r>
              <a:rPr lang="zh-TW" altLang="en-US" sz="3200" dirty="0">
                <a:latin typeface="微軟正黑體" panose="020B0604030504040204" pitchFamily="34" charset="-120"/>
                <a:cs typeface="微軟正黑體" panose="020B0604030504040204" pitchFamily="34" charset="-120"/>
              </a:rPr>
              <a:t>復華投信</a:t>
            </a:r>
          </a:p>
        </p:txBody>
      </p:sp>
      <p:sp>
        <p:nvSpPr>
          <p:cNvPr id="5" name="文字版面配置區 4"/>
          <p:cNvSpPr>
            <a:spLocks noGrp="1"/>
          </p:cNvSpPr>
          <p:nvPr>
            <p:ph type="body" sz="quarter" idx="14"/>
          </p:nvPr>
        </p:nvSpPr>
        <p:spPr/>
        <p:txBody>
          <a:bodyPr/>
          <a:lstStyle/>
          <a:p>
            <a:pPr lvl="0"/>
            <a:r>
              <a:rPr lang="zh-TW" altLang="en-US" dirty="0">
                <a:latin typeface="微軟正黑體" panose="020B0604030504040204" pitchFamily="34" charset="-120"/>
                <a:cs typeface="微軟正黑體" panose="020B0604030504040204" pitchFamily="34" charset="-120"/>
              </a:rPr>
              <a:t>值得信賴的資產管理專業團隊</a:t>
            </a:r>
          </a:p>
          <a:p>
            <a:endParaRPr lang="zh-TW" altLang="en-US" dirty="0"/>
          </a:p>
        </p:txBody>
      </p:sp>
      <p:grpSp>
        <p:nvGrpSpPr>
          <p:cNvPr id="53" name="群組 52"/>
          <p:cNvGrpSpPr/>
          <p:nvPr/>
        </p:nvGrpSpPr>
        <p:grpSpPr>
          <a:xfrm>
            <a:off x="548821" y="3743161"/>
            <a:ext cx="2366995" cy="2062103"/>
            <a:chOff x="476813" y="3356992"/>
            <a:chExt cx="2366995" cy="2062103"/>
          </a:xfrm>
        </p:grpSpPr>
        <p:sp>
          <p:nvSpPr>
            <p:cNvPr id="54" name="文字方塊 53"/>
            <p:cNvSpPr txBox="1"/>
            <p:nvPr/>
          </p:nvSpPr>
          <p:spPr>
            <a:xfrm>
              <a:off x="971600" y="3356992"/>
              <a:ext cx="1872208" cy="584775"/>
            </a:xfrm>
            <a:prstGeom prst="rect">
              <a:avLst/>
            </a:prstGeom>
            <a:noFill/>
          </p:spPr>
          <p:txBody>
            <a:bodyPr wrap="square" rtlCol="0">
              <a:spAutoFit/>
            </a:bodyPr>
            <a:lstStyle/>
            <a:p>
              <a:pPr fontAlgn="base">
                <a:spcBef>
                  <a:spcPct val="0"/>
                </a:spcBef>
                <a:spcAft>
                  <a:spcPct val="0"/>
                </a:spcAft>
              </a:pPr>
              <a:r>
                <a:rPr kumimoji="1" lang="en-US" altLang="zh-TW" sz="2000" b="1" dirty="0">
                  <a:solidFill>
                    <a:prstClr val="black"/>
                  </a:solidFill>
                  <a:latin typeface="+mj-lt"/>
                  <a:ea typeface="微軟正黑體" panose="020B0604030504040204" pitchFamily="34" charset="-120"/>
                </a:rPr>
                <a:t>111</a:t>
              </a:r>
              <a:r>
                <a:rPr kumimoji="1" lang="zh-TW" altLang="en-US" sz="2000" b="1" dirty="0">
                  <a:solidFill>
                    <a:prstClr val="black"/>
                  </a:solidFill>
                  <a:latin typeface="+mj-lt"/>
                  <a:ea typeface="微軟正黑體" panose="020B0604030504040204" pitchFamily="34" charset="-120"/>
                </a:rPr>
                <a:t>座</a:t>
              </a:r>
              <a:r>
                <a:rPr kumimoji="1" lang="en-US" altLang="zh-TW" sz="2000" b="1" dirty="0">
                  <a:solidFill>
                    <a:prstClr val="black"/>
                  </a:solidFill>
                  <a:latin typeface="+mj-lt"/>
                  <a:ea typeface="標楷體"/>
                </a:rPr>
                <a:t>▪</a:t>
              </a:r>
              <a:r>
                <a:rPr kumimoji="1" lang="zh-TW" altLang="en-US" sz="3200" b="1" dirty="0">
                  <a:solidFill>
                    <a:prstClr val="black"/>
                  </a:solidFill>
                  <a:latin typeface="+mj-lt"/>
                  <a:ea typeface="微軟正黑體" panose="020B0604030504040204" pitchFamily="34" charset="-120"/>
                </a:rPr>
                <a:t>得獎</a:t>
              </a:r>
            </a:p>
          </p:txBody>
        </p:sp>
        <p:sp>
          <p:nvSpPr>
            <p:cNvPr id="55" name="文字方塊 54"/>
            <p:cNvSpPr txBox="1"/>
            <p:nvPr/>
          </p:nvSpPr>
          <p:spPr>
            <a:xfrm>
              <a:off x="476813" y="3941767"/>
              <a:ext cx="2366995" cy="1477328"/>
            </a:xfrm>
            <a:prstGeom prst="rect">
              <a:avLst/>
            </a:prstGeom>
            <a:noFill/>
          </p:spPr>
          <p:txBody>
            <a:bodyPr wrap="square" rtlCol="0">
              <a:spAutoFit/>
            </a:bodyPr>
            <a:lstStyle/>
            <a:p>
              <a:pPr fontAlgn="base">
                <a:spcBef>
                  <a:spcPct val="0"/>
                </a:spcBef>
                <a:spcAft>
                  <a:spcPct val="0"/>
                </a:spcAft>
              </a:pPr>
              <a:r>
                <a:rPr kumimoji="1" lang="zh-TW" altLang="en-US" dirty="0">
                  <a:solidFill>
                    <a:prstClr val="black"/>
                  </a:solidFill>
                  <a:latin typeface="微軟正黑體" panose="020B0604030504040204" pitchFamily="34" charset="-120"/>
                  <a:ea typeface="微軟正黑體" panose="020B0604030504040204" pitchFamily="34" charset="-120"/>
                </a:rPr>
                <a:t>成立迄今榮獲國內外基金大獎</a:t>
              </a:r>
              <a:r>
                <a:rPr kumimoji="1" lang="en-US" altLang="zh-TW" dirty="0">
                  <a:solidFill>
                    <a:prstClr val="black"/>
                  </a:solidFill>
                  <a:latin typeface="微軟正黑體" panose="020B0604030504040204" pitchFamily="34" charset="-120"/>
                  <a:ea typeface="微軟正黑體" panose="020B0604030504040204" pitchFamily="34" charset="-120"/>
                </a:rPr>
                <a:t>，</a:t>
              </a:r>
              <a:r>
                <a:rPr kumimoji="1" lang="zh-TW" altLang="en-US" dirty="0">
                  <a:solidFill>
                    <a:prstClr val="black"/>
                  </a:solidFill>
                  <a:latin typeface="微軟正黑體" panose="020B0604030504040204" pitchFamily="34" charset="-120"/>
                  <a:ea typeface="微軟正黑體" panose="020B0604030504040204" pitchFamily="34" charset="-120"/>
                </a:rPr>
                <a:t>其中包括</a:t>
              </a:r>
              <a:r>
                <a:rPr kumimoji="1" lang="en-US" altLang="zh-TW" dirty="0">
                  <a:solidFill>
                    <a:prstClr val="black"/>
                  </a:solidFill>
                  <a:latin typeface="微軟正黑體" panose="020B0604030504040204" pitchFamily="34" charset="-120"/>
                  <a:ea typeface="微軟正黑體" panose="020B0604030504040204" pitchFamily="34" charset="-120"/>
                </a:rPr>
                <a:t>13</a:t>
              </a:r>
              <a:r>
                <a:rPr kumimoji="1" lang="zh-TW" altLang="en-US" b="1" dirty="0">
                  <a:solidFill>
                    <a:prstClr val="black"/>
                  </a:solidFill>
                  <a:latin typeface="微軟正黑體" panose="020B0604030504040204" pitchFamily="34" charset="-120"/>
                  <a:ea typeface="微軟正黑體" panose="020B0604030504040204" pitchFamily="34" charset="-120"/>
                </a:rPr>
                <a:t>座股票型、固定收益型與平衡型等團隊大獎。</a:t>
              </a:r>
            </a:p>
          </p:txBody>
        </p:sp>
      </p:grpSp>
      <p:sp>
        <p:nvSpPr>
          <p:cNvPr id="56" name="六邊形 55"/>
          <p:cNvSpPr/>
          <p:nvPr/>
        </p:nvSpPr>
        <p:spPr>
          <a:xfrm rot="5400000">
            <a:off x="3768688" y="2102165"/>
            <a:ext cx="1920503" cy="1655606"/>
          </a:xfrm>
          <a:prstGeom prst="hexagon">
            <a:avLst/>
          </a:prstGeom>
          <a:solidFill>
            <a:srgbClr val="B82837"/>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Palatino Linotype"/>
              <a:ea typeface="微軟正黑體"/>
              <a:cs typeface="+mn-cs"/>
            </a:endParaRPr>
          </a:p>
        </p:txBody>
      </p:sp>
      <p:sp>
        <p:nvSpPr>
          <p:cNvPr id="57" name="六邊形 56"/>
          <p:cNvSpPr/>
          <p:nvPr/>
        </p:nvSpPr>
        <p:spPr>
          <a:xfrm rot="5400000">
            <a:off x="2855376" y="3727947"/>
            <a:ext cx="1920503" cy="1655606"/>
          </a:xfrm>
          <a:prstGeom prst="hexagon">
            <a:avLst/>
          </a:prstGeom>
          <a:solidFill>
            <a:srgbClr val="C0504D">
              <a:lumMod val="60000"/>
              <a:lumOff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Palatino Linotype"/>
              <a:ea typeface="微軟正黑體"/>
              <a:cs typeface="+mn-cs"/>
            </a:endParaRPr>
          </a:p>
        </p:txBody>
      </p:sp>
      <p:sp>
        <p:nvSpPr>
          <p:cNvPr id="58" name="六邊形 57"/>
          <p:cNvSpPr/>
          <p:nvPr/>
        </p:nvSpPr>
        <p:spPr>
          <a:xfrm rot="5400000">
            <a:off x="4617203" y="3727948"/>
            <a:ext cx="1920503" cy="1655606"/>
          </a:xfrm>
          <a:prstGeom prst="hexagon">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Palatino Linotype"/>
              <a:ea typeface="微軟正黑體"/>
              <a:cs typeface="+mn-cs"/>
            </a:endParaRPr>
          </a:p>
        </p:txBody>
      </p:sp>
      <p:sp>
        <p:nvSpPr>
          <p:cNvPr id="59" name="Oval 9"/>
          <p:cNvSpPr>
            <a:spLocks noChangeArrowheads="1"/>
          </p:cNvSpPr>
          <p:nvPr/>
        </p:nvSpPr>
        <p:spPr bwMode="gray">
          <a:xfrm>
            <a:off x="3356943" y="4114772"/>
            <a:ext cx="917369" cy="881957"/>
          </a:xfrm>
          <a:prstGeom prst="ellipse">
            <a:avLst/>
          </a:prstGeom>
          <a:solidFill>
            <a:sysClr val="window" lastClr="FFFFFF"/>
          </a:solidFill>
          <a:ln w="38100" algn="ctr">
            <a:noFill/>
            <a:round/>
            <a:headEnd/>
            <a:tailEnd/>
          </a:ln>
        </p:spPr>
        <p:txBody>
          <a:bodyPr lIns="45720" tIns="44450" rIns="4572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5400" b="1" i="0" u="none" strike="noStrike" kern="0" cap="none" spc="0" normalizeH="0" baseline="0" noProof="0" dirty="0">
                <a:ln>
                  <a:noFill/>
                </a:ln>
                <a:solidFill>
                  <a:srgbClr val="663300"/>
                </a:solidFill>
                <a:effectLst/>
                <a:uLnTx/>
                <a:uFillTx/>
                <a:latin typeface="微軟正黑體" pitchFamily="34" charset="-120"/>
                <a:ea typeface="微軟正黑體" pitchFamily="34" charset="-120"/>
              </a:rPr>
              <a:t>多</a:t>
            </a:r>
          </a:p>
        </p:txBody>
      </p:sp>
      <p:sp>
        <p:nvSpPr>
          <p:cNvPr id="60" name="Oval 9"/>
          <p:cNvSpPr>
            <a:spLocks noChangeArrowheads="1"/>
          </p:cNvSpPr>
          <p:nvPr/>
        </p:nvSpPr>
        <p:spPr bwMode="gray">
          <a:xfrm>
            <a:off x="4270254" y="2488990"/>
            <a:ext cx="917369" cy="881957"/>
          </a:xfrm>
          <a:prstGeom prst="ellipse">
            <a:avLst/>
          </a:prstGeom>
          <a:solidFill>
            <a:sysClr val="window" lastClr="FFFFFF"/>
          </a:solidFill>
          <a:ln w="38100" algn="ctr">
            <a:noFill/>
            <a:round/>
            <a:headEnd/>
            <a:tailEnd/>
          </a:ln>
        </p:spPr>
        <p:txBody>
          <a:bodyPr lIns="45720" tIns="44450" rIns="4572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5400" b="1" i="0" u="none" strike="noStrike" kern="0" cap="none" spc="0" normalizeH="0" baseline="0" noProof="0" dirty="0">
                <a:ln>
                  <a:noFill/>
                </a:ln>
                <a:solidFill>
                  <a:srgbClr val="663300"/>
                </a:solidFill>
                <a:effectLst/>
                <a:uLnTx/>
                <a:uFillTx/>
                <a:latin typeface="微軟正黑體" pitchFamily="34" charset="-120"/>
                <a:ea typeface="微軟正黑體" pitchFamily="34" charset="-120"/>
              </a:rPr>
              <a:t>強</a:t>
            </a:r>
          </a:p>
        </p:txBody>
      </p:sp>
      <p:sp>
        <p:nvSpPr>
          <p:cNvPr id="61" name="Oval 9"/>
          <p:cNvSpPr>
            <a:spLocks noChangeArrowheads="1"/>
          </p:cNvSpPr>
          <p:nvPr/>
        </p:nvSpPr>
        <p:spPr bwMode="gray">
          <a:xfrm>
            <a:off x="5118769" y="4114772"/>
            <a:ext cx="917369" cy="881957"/>
          </a:xfrm>
          <a:prstGeom prst="ellipse">
            <a:avLst/>
          </a:prstGeom>
          <a:solidFill>
            <a:sysClr val="window" lastClr="FFFFFF"/>
          </a:solidFill>
          <a:ln w="38100" algn="ctr">
            <a:noFill/>
            <a:round/>
            <a:headEnd/>
            <a:tailEnd/>
          </a:ln>
        </p:spPr>
        <p:txBody>
          <a:bodyPr lIns="45720" tIns="44450" rIns="4572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5400" b="1" i="0" u="none" strike="noStrike" kern="0" cap="none" spc="0" normalizeH="0" baseline="0" noProof="0" dirty="0">
                <a:ln>
                  <a:noFill/>
                </a:ln>
                <a:solidFill>
                  <a:srgbClr val="663300"/>
                </a:solidFill>
                <a:effectLst/>
                <a:uLnTx/>
                <a:uFillTx/>
                <a:latin typeface="微軟正黑體" pitchFamily="34" charset="-120"/>
                <a:ea typeface="微軟正黑體" pitchFamily="34" charset="-120"/>
              </a:rPr>
              <a:t>大</a:t>
            </a:r>
          </a:p>
        </p:txBody>
      </p:sp>
      <p:grpSp>
        <p:nvGrpSpPr>
          <p:cNvPr id="62" name="群組 61"/>
          <p:cNvGrpSpPr/>
          <p:nvPr/>
        </p:nvGrpSpPr>
        <p:grpSpPr>
          <a:xfrm>
            <a:off x="6492427" y="3743161"/>
            <a:ext cx="2400053" cy="1508105"/>
            <a:chOff x="6420419" y="3671779"/>
            <a:chExt cx="2400053" cy="1508105"/>
          </a:xfrm>
        </p:grpSpPr>
        <p:sp>
          <p:nvSpPr>
            <p:cNvPr id="63" name="文字方塊 62"/>
            <p:cNvSpPr txBox="1"/>
            <p:nvPr/>
          </p:nvSpPr>
          <p:spPr>
            <a:xfrm>
              <a:off x="6420419" y="3671779"/>
              <a:ext cx="2400053" cy="584775"/>
            </a:xfrm>
            <a:prstGeom prst="rect">
              <a:avLst/>
            </a:prstGeom>
            <a:noFill/>
          </p:spPr>
          <p:txBody>
            <a:bodyPr wrap="square" rtlCol="0">
              <a:spAutoFit/>
            </a:bodyPr>
            <a:lstStyle/>
            <a:p>
              <a:pPr fontAlgn="base">
                <a:spcBef>
                  <a:spcPct val="0"/>
                </a:spcBef>
                <a:spcAft>
                  <a:spcPct val="0"/>
                </a:spcAft>
              </a:pPr>
              <a:r>
                <a:rPr kumimoji="1" lang="zh-TW" altLang="en-US" sz="3200" b="1" dirty="0">
                  <a:solidFill>
                    <a:prstClr val="black"/>
                  </a:solidFill>
                  <a:latin typeface="微軟正黑體" panose="020B0604030504040204" pitchFamily="34" charset="-120"/>
                  <a:ea typeface="微軟正黑體" panose="020B0604030504040204" pitchFamily="34" charset="-120"/>
                </a:rPr>
                <a:t>規模</a:t>
              </a:r>
              <a:r>
                <a:rPr kumimoji="1" lang="en-US" altLang="zh-TW" sz="2000" b="1" dirty="0">
                  <a:solidFill>
                    <a:prstClr val="black"/>
                  </a:solidFill>
                  <a:ea typeface="標楷體"/>
                </a:rPr>
                <a:t>▪ 3,671</a:t>
              </a:r>
              <a:r>
                <a:rPr kumimoji="1" lang="zh-TW" altLang="en-US" sz="2000" b="1" dirty="0">
                  <a:solidFill>
                    <a:prstClr val="black"/>
                  </a:solidFill>
                  <a:latin typeface="微軟正黑體" panose="020B0604030504040204" pitchFamily="34" charset="-120"/>
                  <a:ea typeface="微軟正黑體" panose="020B0604030504040204" pitchFamily="34" charset="-120"/>
                </a:rPr>
                <a:t>億元</a:t>
              </a:r>
              <a:endParaRPr kumimoji="1" lang="zh-TW" altLang="en-US" sz="3200" b="1" dirty="0">
                <a:solidFill>
                  <a:prstClr val="black"/>
                </a:solidFill>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6420419" y="4256554"/>
              <a:ext cx="2366995" cy="923330"/>
            </a:xfrm>
            <a:prstGeom prst="rect">
              <a:avLst/>
            </a:prstGeom>
            <a:noFill/>
          </p:spPr>
          <p:txBody>
            <a:bodyPr wrap="square" rtlCol="0">
              <a:spAutoFit/>
            </a:bodyPr>
            <a:lstStyle/>
            <a:p>
              <a:pPr fontAlgn="base">
                <a:spcBef>
                  <a:spcPct val="0"/>
                </a:spcBef>
                <a:spcAft>
                  <a:spcPct val="0"/>
                </a:spcAft>
              </a:pPr>
              <a:r>
                <a:rPr kumimoji="1" lang="zh-TW" altLang="en-US" dirty="0">
                  <a:solidFill>
                    <a:prstClr val="black"/>
                  </a:solidFill>
                  <a:latin typeface="Palatino Linotype"/>
                  <a:ea typeface="微軟正黑體" panose="020B0604030504040204" pitchFamily="34" charset="-120"/>
                </a:rPr>
                <a:t>非黨營事業，無金控背景，資產管理規模國內投信排名第三大。</a:t>
              </a:r>
            </a:p>
          </p:txBody>
        </p:sp>
      </p:grpSp>
      <p:sp>
        <p:nvSpPr>
          <p:cNvPr id="65" name="文字方塊 64"/>
          <p:cNvSpPr txBox="1"/>
          <p:nvPr/>
        </p:nvSpPr>
        <p:spPr>
          <a:xfrm>
            <a:off x="1619672" y="1870953"/>
            <a:ext cx="2232248" cy="584775"/>
          </a:xfrm>
          <a:prstGeom prst="rect">
            <a:avLst/>
          </a:prstGeom>
          <a:noFill/>
        </p:spPr>
        <p:txBody>
          <a:bodyPr wrap="square" rtlCol="0">
            <a:spAutoFit/>
          </a:bodyPr>
          <a:lstStyle/>
          <a:p>
            <a:pPr fontAlgn="base">
              <a:spcBef>
                <a:spcPct val="0"/>
              </a:spcBef>
              <a:spcAft>
                <a:spcPct val="0"/>
              </a:spcAft>
            </a:pPr>
            <a:r>
              <a:rPr kumimoji="1" lang="zh-TW" altLang="en-US" sz="2000" b="1" dirty="0">
                <a:solidFill>
                  <a:prstClr val="black"/>
                </a:solidFill>
                <a:latin typeface="微軟正黑體" panose="020B0604030504040204" pitchFamily="34" charset="-120"/>
                <a:ea typeface="微軟正黑體" panose="020B0604030504040204" pitchFamily="34" charset="-120"/>
              </a:rPr>
              <a:t>近百人</a:t>
            </a:r>
            <a:r>
              <a:rPr kumimoji="1" lang="en-US" altLang="zh-TW" sz="2000" b="1" dirty="0">
                <a:solidFill>
                  <a:prstClr val="black"/>
                </a:solidFill>
                <a:ea typeface="標楷體"/>
              </a:rPr>
              <a:t>▪</a:t>
            </a:r>
            <a:r>
              <a:rPr kumimoji="1" lang="zh-TW" altLang="en-US" sz="3200" b="1" dirty="0">
                <a:solidFill>
                  <a:prstClr val="black"/>
                </a:solidFill>
                <a:latin typeface="微軟正黑體" panose="020B0604030504040204" pitchFamily="34" charset="-120"/>
                <a:ea typeface="微軟正黑體" panose="020B0604030504040204" pitchFamily="34" charset="-120"/>
              </a:rPr>
              <a:t>投研</a:t>
            </a:r>
          </a:p>
        </p:txBody>
      </p:sp>
      <p:sp>
        <p:nvSpPr>
          <p:cNvPr id="66" name="文字方塊 65"/>
          <p:cNvSpPr txBox="1"/>
          <p:nvPr/>
        </p:nvSpPr>
        <p:spPr>
          <a:xfrm>
            <a:off x="1259632" y="2455728"/>
            <a:ext cx="2581645" cy="923330"/>
          </a:xfrm>
          <a:prstGeom prst="rect">
            <a:avLst/>
          </a:prstGeom>
          <a:noFill/>
        </p:spPr>
        <p:txBody>
          <a:bodyPr wrap="square" rtlCol="0">
            <a:spAutoFit/>
          </a:bodyPr>
          <a:lstStyle/>
          <a:p>
            <a:pPr fontAlgn="base">
              <a:spcBef>
                <a:spcPct val="0"/>
              </a:spcBef>
              <a:spcAft>
                <a:spcPct val="0"/>
              </a:spcAft>
            </a:pPr>
            <a:r>
              <a:rPr kumimoji="1" lang="zh-TW" altLang="en-US" dirty="0">
                <a:solidFill>
                  <a:prstClr val="black"/>
                </a:solidFill>
                <a:latin typeface="Palatino Linotype"/>
                <a:ea typeface="微軟正黑體" panose="020B0604030504040204" pitchFamily="34" charset="-120"/>
              </a:rPr>
              <a:t>建置國內數一數二的龐大投資研究團隊，堅持「智慧行腳投資」。</a:t>
            </a:r>
          </a:p>
        </p:txBody>
      </p:sp>
      <p:grpSp>
        <p:nvGrpSpPr>
          <p:cNvPr id="67" name="群組 66"/>
          <p:cNvGrpSpPr/>
          <p:nvPr/>
        </p:nvGrpSpPr>
        <p:grpSpPr>
          <a:xfrm>
            <a:off x="1835696" y="2383619"/>
            <a:ext cx="2825841" cy="1556678"/>
            <a:chOff x="1763688" y="1997450"/>
            <a:chExt cx="2825841" cy="1556678"/>
          </a:xfrm>
        </p:grpSpPr>
        <p:cxnSp>
          <p:nvCxnSpPr>
            <p:cNvPr id="68" name="直線接點 67"/>
            <p:cNvCxnSpPr/>
            <p:nvPr/>
          </p:nvCxnSpPr>
          <p:spPr>
            <a:xfrm>
              <a:off x="1763688" y="1997450"/>
              <a:ext cx="1944216" cy="0"/>
            </a:xfrm>
            <a:prstGeom prst="line">
              <a:avLst/>
            </a:prstGeom>
            <a:noFill/>
            <a:ln w="9525" cap="flat" cmpd="sng" algn="ctr">
              <a:solidFill>
                <a:sysClr val="windowText" lastClr="000000"/>
              </a:solidFill>
              <a:prstDash val="solid"/>
            </a:ln>
            <a:effectLst/>
          </p:spPr>
        </p:cxnSp>
        <p:cxnSp>
          <p:nvCxnSpPr>
            <p:cNvPr id="69" name="直線接點 68"/>
            <p:cNvCxnSpPr/>
            <p:nvPr/>
          </p:nvCxnSpPr>
          <p:spPr>
            <a:xfrm flipV="1">
              <a:off x="3707606" y="1997454"/>
              <a:ext cx="298" cy="1119602"/>
            </a:xfrm>
            <a:prstGeom prst="line">
              <a:avLst/>
            </a:prstGeom>
            <a:noFill/>
            <a:ln w="9525" cap="flat" cmpd="sng" algn="ctr">
              <a:solidFill>
                <a:sysClr val="windowText" lastClr="000000"/>
              </a:solidFill>
              <a:prstDash val="solid"/>
            </a:ln>
            <a:effectLst/>
          </p:spPr>
        </p:cxnSp>
        <p:cxnSp>
          <p:nvCxnSpPr>
            <p:cNvPr id="70" name="直線接點 69"/>
            <p:cNvCxnSpPr/>
            <p:nvPr/>
          </p:nvCxnSpPr>
          <p:spPr>
            <a:xfrm>
              <a:off x="3707605" y="3117055"/>
              <a:ext cx="881924" cy="437073"/>
            </a:xfrm>
            <a:prstGeom prst="line">
              <a:avLst/>
            </a:prstGeom>
            <a:noFill/>
            <a:ln w="9525" cap="flat" cmpd="sng" algn="ctr">
              <a:solidFill>
                <a:sysClr val="windowText" lastClr="000000"/>
              </a:solidFill>
              <a:prstDash val="solid"/>
            </a:ln>
            <a:effectLst/>
          </p:spPr>
        </p:cxnSp>
      </p:grpSp>
      <p:grpSp>
        <p:nvGrpSpPr>
          <p:cNvPr id="71" name="群組 70"/>
          <p:cNvGrpSpPr/>
          <p:nvPr/>
        </p:nvGrpSpPr>
        <p:grpSpPr>
          <a:xfrm>
            <a:off x="928372" y="4247217"/>
            <a:ext cx="2826140" cy="1353576"/>
            <a:chOff x="856364" y="3861048"/>
            <a:chExt cx="2826140" cy="1353576"/>
          </a:xfrm>
        </p:grpSpPr>
        <p:cxnSp>
          <p:nvCxnSpPr>
            <p:cNvPr id="72" name="直線接點 71"/>
            <p:cNvCxnSpPr/>
            <p:nvPr/>
          </p:nvCxnSpPr>
          <p:spPr>
            <a:xfrm>
              <a:off x="856364" y="3861048"/>
              <a:ext cx="1944216" cy="0"/>
            </a:xfrm>
            <a:prstGeom prst="line">
              <a:avLst/>
            </a:prstGeom>
            <a:noFill/>
            <a:ln w="9525" cap="flat" cmpd="sng" algn="ctr">
              <a:solidFill>
                <a:sysClr val="windowText" lastClr="000000"/>
              </a:solidFill>
              <a:prstDash val="solid"/>
            </a:ln>
            <a:effectLst/>
          </p:spPr>
        </p:cxnSp>
        <p:cxnSp>
          <p:nvCxnSpPr>
            <p:cNvPr id="73" name="直線接點 72"/>
            <p:cNvCxnSpPr/>
            <p:nvPr/>
          </p:nvCxnSpPr>
          <p:spPr>
            <a:xfrm flipV="1">
              <a:off x="2800580" y="3861049"/>
              <a:ext cx="0" cy="916502"/>
            </a:xfrm>
            <a:prstGeom prst="line">
              <a:avLst/>
            </a:prstGeom>
            <a:noFill/>
            <a:ln w="9525" cap="flat" cmpd="sng" algn="ctr">
              <a:solidFill>
                <a:sysClr val="windowText" lastClr="000000"/>
              </a:solidFill>
              <a:prstDash val="solid"/>
            </a:ln>
            <a:effectLst/>
          </p:spPr>
        </p:cxnSp>
        <p:cxnSp>
          <p:nvCxnSpPr>
            <p:cNvPr id="74" name="直線接點 73"/>
            <p:cNvCxnSpPr/>
            <p:nvPr/>
          </p:nvCxnSpPr>
          <p:spPr>
            <a:xfrm>
              <a:off x="2800580" y="4777551"/>
              <a:ext cx="881924" cy="437073"/>
            </a:xfrm>
            <a:prstGeom prst="line">
              <a:avLst/>
            </a:prstGeom>
            <a:noFill/>
            <a:ln w="9525" cap="flat" cmpd="sng" algn="ctr">
              <a:solidFill>
                <a:sysClr val="windowText" lastClr="000000"/>
              </a:solidFill>
              <a:prstDash val="solid"/>
            </a:ln>
            <a:effectLst/>
          </p:spPr>
        </p:cxnSp>
      </p:grpSp>
      <p:grpSp>
        <p:nvGrpSpPr>
          <p:cNvPr id="75" name="群組 74"/>
          <p:cNvGrpSpPr/>
          <p:nvPr/>
        </p:nvGrpSpPr>
        <p:grpSpPr>
          <a:xfrm>
            <a:off x="5677324" y="4247217"/>
            <a:ext cx="3110422" cy="1331270"/>
            <a:chOff x="5605316" y="3861994"/>
            <a:chExt cx="3110422" cy="1331270"/>
          </a:xfrm>
        </p:grpSpPr>
        <p:cxnSp>
          <p:nvCxnSpPr>
            <p:cNvPr id="76" name="直線接點 75"/>
            <p:cNvCxnSpPr/>
            <p:nvPr/>
          </p:nvCxnSpPr>
          <p:spPr>
            <a:xfrm>
              <a:off x="6433119" y="3861994"/>
              <a:ext cx="2282619" cy="0"/>
            </a:xfrm>
            <a:prstGeom prst="line">
              <a:avLst/>
            </a:prstGeom>
            <a:noFill/>
            <a:ln w="9525" cap="flat" cmpd="sng" algn="ctr">
              <a:solidFill>
                <a:sysClr val="windowText" lastClr="000000"/>
              </a:solidFill>
              <a:prstDash val="solid"/>
            </a:ln>
            <a:effectLst/>
          </p:spPr>
        </p:cxnSp>
        <p:cxnSp>
          <p:nvCxnSpPr>
            <p:cNvPr id="77" name="直線接點 76"/>
            <p:cNvCxnSpPr/>
            <p:nvPr/>
          </p:nvCxnSpPr>
          <p:spPr>
            <a:xfrm flipV="1">
              <a:off x="6433119" y="3867399"/>
              <a:ext cx="0" cy="916502"/>
            </a:xfrm>
            <a:prstGeom prst="line">
              <a:avLst/>
            </a:prstGeom>
            <a:noFill/>
            <a:ln w="9525" cap="flat" cmpd="sng" algn="ctr">
              <a:solidFill>
                <a:sysClr val="windowText" lastClr="000000"/>
              </a:solidFill>
              <a:prstDash val="solid"/>
            </a:ln>
            <a:effectLst/>
          </p:spPr>
        </p:cxnSp>
        <p:cxnSp>
          <p:nvCxnSpPr>
            <p:cNvPr id="78" name="直線接點 77"/>
            <p:cNvCxnSpPr/>
            <p:nvPr/>
          </p:nvCxnSpPr>
          <p:spPr>
            <a:xfrm flipH="1">
              <a:off x="5605316" y="4779363"/>
              <a:ext cx="827803" cy="413901"/>
            </a:xfrm>
            <a:prstGeom prst="line">
              <a:avLst/>
            </a:prstGeom>
            <a:noFill/>
            <a:ln w="9525" cap="flat" cmpd="sng" algn="ctr">
              <a:solidFill>
                <a:sysClr val="windowText" lastClr="000000"/>
              </a:solidFill>
              <a:prstDash val="solid"/>
            </a:ln>
            <a:effectLst/>
          </p:spPr>
        </p:cxnSp>
      </p:grpSp>
    </p:spTree>
    <p:extLst>
      <p:ext uri="{BB962C8B-B14F-4D97-AF65-F5344CB8AC3E}">
        <p14:creationId xmlns:p14="http://schemas.microsoft.com/office/powerpoint/2010/main" val="4190718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95536" y="2028910"/>
            <a:ext cx="8640960" cy="4423845"/>
            <a:chOff x="395536" y="2028910"/>
            <a:chExt cx="8640960" cy="4423845"/>
          </a:xfrm>
        </p:grpSpPr>
        <p:graphicFrame>
          <p:nvGraphicFramePr>
            <p:cNvPr id="10" name="圖表 9"/>
            <p:cNvGraphicFramePr/>
            <p:nvPr>
              <p:extLst>
                <p:ext uri="{D42A27DB-BD31-4B8C-83A1-F6EECF244321}">
                  <p14:modId xmlns:p14="http://schemas.microsoft.com/office/powerpoint/2010/main" val="3251554064"/>
                </p:ext>
              </p:extLst>
            </p:nvPr>
          </p:nvGraphicFramePr>
          <p:xfrm>
            <a:off x="395536" y="2139966"/>
            <a:ext cx="8640960" cy="4312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 10"/>
            <p:cNvGraphicFramePr/>
            <p:nvPr>
              <p:extLst>
                <p:ext uri="{D42A27DB-BD31-4B8C-83A1-F6EECF244321}">
                  <p14:modId xmlns:p14="http://schemas.microsoft.com/office/powerpoint/2010/main" val="3814870940"/>
                </p:ext>
              </p:extLst>
            </p:nvPr>
          </p:nvGraphicFramePr>
          <p:xfrm>
            <a:off x="534557" y="2028910"/>
            <a:ext cx="7951941" cy="3553884"/>
          </p:xfrm>
          <a:graphic>
            <a:graphicData uri="http://schemas.openxmlformats.org/drawingml/2006/chart">
              <c:chart xmlns:c="http://schemas.openxmlformats.org/drawingml/2006/chart" xmlns:r="http://schemas.openxmlformats.org/officeDocument/2006/relationships" r:id="rId3"/>
            </a:graphicData>
          </a:graphic>
        </p:graphicFrame>
      </p:grpSp>
      <p:sp>
        <p:nvSpPr>
          <p:cNvPr id="31" name="矩形 30"/>
          <p:cNvSpPr/>
          <p:nvPr/>
        </p:nvSpPr>
        <p:spPr>
          <a:xfrm>
            <a:off x="0" y="6237312"/>
            <a:ext cx="7740352" cy="430887"/>
          </a:xfrm>
          <a:prstGeom prst="rect">
            <a:avLst/>
          </a:prstGeom>
        </p:spPr>
        <p:txBody>
          <a:bodyPr wrap="square">
            <a:spAutoFit/>
          </a:bodyPr>
          <a:lstStyle/>
          <a:p>
            <a:r>
              <a:rPr lang="zh-TW" altLang="en-US" sz="1050" dirty="0">
                <a:solidFill>
                  <a:schemeClr val="tx1">
                    <a:lumMod val="65000"/>
                    <a:lumOff val="35000"/>
                  </a:schemeClr>
                </a:solidFill>
                <a:latin typeface="微軟正黑體" panose="020B0604030504040204" pitchFamily="34" charset="-120"/>
                <a:ea typeface="微軟正黑體" panose="020B0604030504040204" pitchFamily="34" charset="-120"/>
              </a:rPr>
              <a:t>註：金額皆以臺幣計價，如為外幣委託之契約，以</a:t>
            </a:r>
            <a:r>
              <a:rPr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rPr>
              <a:t>2018/12</a:t>
            </a:r>
            <a:r>
              <a:rPr lang="zh-TW" altLang="en-US" sz="1050" dirty="0">
                <a:solidFill>
                  <a:schemeClr val="tx1">
                    <a:lumMod val="65000"/>
                    <a:lumOff val="35000"/>
                  </a:schemeClr>
                </a:solidFill>
                <a:latin typeface="微軟正黑體" panose="020B0604030504040204" pitchFamily="34" charset="-120"/>
                <a:ea typeface="微軟正黑體" panose="020B0604030504040204" pitchFamily="34" charset="-120"/>
              </a:rPr>
              <a:t>月底匯率計算</a:t>
            </a:r>
            <a:endParaRPr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1050" dirty="0">
                <a:solidFill>
                  <a:schemeClr val="tx1">
                    <a:lumMod val="65000"/>
                    <a:lumOff val="35000"/>
                  </a:schemeClr>
                </a:solidFill>
                <a:latin typeface="微軟正黑體" panose="020B0604030504040204" pitchFamily="34" charset="-120"/>
                <a:ea typeface="微軟正黑體" panose="020B0604030504040204" pitchFamily="34" charset="-120"/>
              </a:rPr>
              <a:t>資料來源：投信投顧公會，</a:t>
            </a:r>
            <a:r>
              <a:rPr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rPr>
              <a:t>2018/12/31</a:t>
            </a:r>
            <a:endParaRPr lang="zh-TW" altLang="en-US" sz="105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2843808" y="2599259"/>
            <a:ext cx="663222" cy="3528392"/>
          </a:xfrm>
          <a:prstGeom prst="rect">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5" name="文字方塊 4"/>
          <p:cNvSpPr txBox="1"/>
          <p:nvPr/>
        </p:nvSpPr>
        <p:spPr>
          <a:xfrm>
            <a:off x="1763688" y="1628800"/>
            <a:ext cx="6264696" cy="400110"/>
          </a:xfrm>
          <a:prstGeom prst="rect">
            <a:avLst/>
          </a:prstGeom>
          <a:noFill/>
        </p:spPr>
        <p:txBody>
          <a:bodyPr wrap="square" rtlCol="0">
            <a:spAutoFit/>
          </a:bodyPr>
          <a:lstStyle/>
          <a:p>
            <a:r>
              <a:rPr lang="zh-TW" altLang="en-US" sz="2000" b="1" u="sng" dirty="0">
                <a:latin typeface="微軟正黑體" panose="020B0604030504040204" pitchFamily="34" charset="-120"/>
                <a:ea typeface="微軟正黑體" panose="020B0604030504040204" pitchFamily="34" charset="-120"/>
              </a:rPr>
              <a:t>國內投信管理資產規模前十大</a:t>
            </a:r>
            <a:r>
              <a:rPr lang="en-US" altLang="zh-TW" sz="1600" b="1" u="sng" dirty="0">
                <a:latin typeface="微軟正黑體" panose="020B0604030504040204" pitchFamily="34" charset="-120"/>
                <a:ea typeface="微軟正黑體" panose="020B0604030504040204" pitchFamily="34" charset="-120"/>
              </a:rPr>
              <a:t>(</a:t>
            </a:r>
            <a:r>
              <a:rPr lang="zh-TW" altLang="en-US" sz="1600" b="1" u="sng" dirty="0">
                <a:latin typeface="微軟正黑體" panose="020B0604030504040204" pitchFamily="34" charset="-120"/>
                <a:ea typeface="微軟正黑體" panose="020B0604030504040204" pitchFamily="34" charset="-120"/>
              </a:rPr>
              <a:t>共同基金</a:t>
            </a:r>
            <a:r>
              <a:rPr lang="en-US" altLang="zh-TW" sz="1600" b="1" u="sng" dirty="0">
                <a:latin typeface="微軟正黑體" panose="020B0604030504040204" pitchFamily="34" charset="-120"/>
                <a:ea typeface="微軟正黑體" panose="020B0604030504040204" pitchFamily="34" charset="-120"/>
              </a:rPr>
              <a:t>+</a:t>
            </a:r>
            <a:r>
              <a:rPr lang="zh-TW" altLang="en-US" sz="1600" b="1" u="sng" dirty="0">
                <a:latin typeface="微軟正黑體" panose="020B0604030504040204" pitchFamily="34" charset="-120"/>
                <a:ea typeface="微軟正黑體" panose="020B0604030504040204" pitchFamily="34" charset="-120"/>
              </a:rPr>
              <a:t>全權委託</a:t>
            </a:r>
            <a:r>
              <a:rPr lang="en-US" altLang="zh-TW" sz="1600" b="1" u="sng" dirty="0">
                <a:latin typeface="微軟正黑體" panose="020B0604030504040204" pitchFamily="34" charset="-120"/>
                <a:ea typeface="微軟正黑體" panose="020B0604030504040204" pitchFamily="34" charset="-120"/>
              </a:rPr>
              <a:t>)</a:t>
            </a:r>
            <a:endParaRPr lang="zh-TW" altLang="en-US" sz="1600" b="1" u="sng" dirty="0">
              <a:latin typeface="微軟正黑體" panose="020B0604030504040204" pitchFamily="34" charset="-120"/>
              <a:ea typeface="微軟正黑體" panose="020B0604030504040204" pitchFamily="34" charset="-120"/>
            </a:endParaRPr>
          </a:p>
        </p:txBody>
      </p:sp>
      <p:sp>
        <p:nvSpPr>
          <p:cNvPr id="4" name="文字版面配置區 3"/>
          <p:cNvSpPr>
            <a:spLocks noGrp="1"/>
          </p:cNvSpPr>
          <p:nvPr>
            <p:ph type="body" sz="quarter" idx="13"/>
          </p:nvPr>
        </p:nvSpPr>
        <p:spPr/>
        <p:txBody>
          <a:bodyPr/>
          <a:lstStyle/>
          <a:p>
            <a:r>
              <a:rPr lang="zh-TW" altLang="en-US" dirty="0"/>
              <a:t>復華投信 </a:t>
            </a:r>
            <a:r>
              <a:rPr lang="en-US" altLang="zh-TW" dirty="0"/>
              <a:t>- </a:t>
            </a:r>
            <a:r>
              <a:rPr lang="zh-TW" altLang="en-US" dirty="0"/>
              <a:t>國內投信第三大 </a:t>
            </a:r>
          </a:p>
          <a:p>
            <a:endParaRPr lang="zh-TW" altLang="en-US" dirty="0"/>
          </a:p>
        </p:txBody>
      </p:sp>
      <p:sp>
        <p:nvSpPr>
          <p:cNvPr id="6" name="文字版面配置區 5"/>
          <p:cNvSpPr>
            <a:spLocks noGrp="1"/>
          </p:cNvSpPr>
          <p:nvPr>
            <p:ph type="body" sz="quarter" idx="14"/>
          </p:nvPr>
        </p:nvSpPr>
        <p:spPr/>
        <p:txBody>
          <a:bodyPr/>
          <a:lstStyle/>
          <a:p>
            <a:r>
              <a:rPr lang="zh-TW" altLang="en-US" dirty="0"/>
              <a:t>管理資產規模</a:t>
            </a:r>
            <a:r>
              <a:rPr lang="en-US" altLang="zh-TW" dirty="0"/>
              <a:t>3,671</a:t>
            </a:r>
            <a:r>
              <a:rPr lang="zh-TW" altLang="en-US" dirty="0"/>
              <a:t>億臺幣</a:t>
            </a:r>
          </a:p>
        </p:txBody>
      </p:sp>
    </p:spTree>
    <p:extLst>
      <p:ext uri="{BB962C8B-B14F-4D97-AF65-F5344CB8AC3E}">
        <p14:creationId xmlns:p14="http://schemas.microsoft.com/office/powerpoint/2010/main" val="1660253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版面配置區 11"/>
          <p:cNvSpPr>
            <a:spLocks noGrp="1"/>
          </p:cNvSpPr>
          <p:nvPr>
            <p:ph type="body" sz="quarter" idx="13"/>
          </p:nvPr>
        </p:nvSpPr>
        <p:spPr/>
        <p:txBody>
          <a:bodyPr/>
          <a:lstStyle/>
          <a:p>
            <a:r>
              <a:rPr lang="zh-TW" altLang="en-US" dirty="0"/>
              <a:t>復華是代操專家 </a:t>
            </a:r>
            <a:r>
              <a:rPr lang="en-US" altLang="zh-TW" dirty="0"/>
              <a:t>- </a:t>
            </a:r>
            <a:r>
              <a:rPr lang="zh-TW" altLang="en-US" dirty="0"/>
              <a:t>三個第一</a:t>
            </a:r>
          </a:p>
          <a:p>
            <a:endParaRPr lang="zh-TW" altLang="en-US" dirty="0"/>
          </a:p>
        </p:txBody>
      </p:sp>
      <p:sp>
        <p:nvSpPr>
          <p:cNvPr id="13" name="文字版面配置區 12"/>
          <p:cNvSpPr>
            <a:spLocks noGrp="1"/>
          </p:cNvSpPr>
          <p:nvPr>
            <p:ph type="body" sz="quarter" idx="14"/>
          </p:nvPr>
        </p:nvSpPr>
        <p:spPr/>
        <p:txBody>
          <a:bodyPr/>
          <a:lstStyle/>
          <a:p>
            <a:r>
              <a:rPr lang="zh-TW" altLang="en-US" dirty="0"/>
              <a:t>全委契約數</a:t>
            </a:r>
            <a:r>
              <a:rPr lang="en-US" altLang="zh-TW" dirty="0"/>
              <a:t>95</a:t>
            </a:r>
            <a:r>
              <a:rPr lang="zh-TW" altLang="en-US" dirty="0"/>
              <a:t>筆，國內投信第一 </a:t>
            </a:r>
          </a:p>
        </p:txBody>
      </p:sp>
      <p:pic>
        <p:nvPicPr>
          <p:cNvPr id="8" name="圖片 7"/>
          <p:cNvPicPr>
            <a:picLocks noChangeAspect="1"/>
          </p:cNvPicPr>
          <p:nvPr/>
        </p:nvPicPr>
        <p:blipFill>
          <a:blip r:embed="rId2">
            <a:clrChange>
              <a:clrFrom>
                <a:srgbClr val="FDFDFD">
                  <a:alpha val="71373"/>
                </a:srgbClr>
              </a:clrFrom>
              <a:clrTo>
                <a:srgbClr val="FDFDFD">
                  <a:alpha val="0"/>
                </a:srgbClr>
              </a:clrTo>
            </a:clrChange>
            <a:extLst>
              <a:ext uri="{28A0092B-C50C-407E-A947-70E740481C1C}">
                <a14:useLocalDpi xmlns:a14="http://schemas.microsoft.com/office/drawing/2010/main" val="0"/>
              </a:ext>
            </a:extLst>
          </a:blip>
          <a:stretch>
            <a:fillRect/>
          </a:stretch>
        </p:blipFill>
        <p:spPr>
          <a:xfrm>
            <a:off x="179512" y="1772816"/>
            <a:ext cx="2044749" cy="4246977"/>
          </a:xfrm>
          <a:prstGeom prst="rect">
            <a:avLst/>
          </a:prstGeom>
          <a:ln>
            <a:noFill/>
          </a:ln>
          <a:effectLst>
            <a:softEdge rad="112500"/>
          </a:effectLst>
        </p:spPr>
      </p:pic>
      <p:sp>
        <p:nvSpPr>
          <p:cNvPr id="3" name="矩形 2"/>
          <p:cNvSpPr/>
          <p:nvPr/>
        </p:nvSpPr>
        <p:spPr>
          <a:xfrm>
            <a:off x="25202" y="6415444"/>
            <a:ext cx="8955992" cy="261610"/>
          </a:xfrm>
          <a:prstGeom prst="rect">
            <a:avLst/>
          </a:prstGeom>
        </p:spPr>
        <p:txBody>
          <a:bodyPr wrap="square">
            <a:spAutoFit/>
          </a:bodyPr>
          <a:lstStyle/>
          <a:p>
            <a:pPr defTabSz="914353" eaLnBrk="1" fontAlgn="auto" hangingPunct="1">
              <a:spcBef>
                <a:spcPts val="0"/>
              </a:spcBef>
              <a:spcAft>
                <a:spcPts val="0"/>
              </a:spcAft>
            </a:pPr>
            <a:r>
              <a:rPr lang="zh-TW" altLang="en-US" sz="1050" dirty="0">
                <a:solidFill>
                  <a:schemeClr val="tx1">
                    <a:lumMod val="65000"/>
                    <a:lumOff val="35000"/>
                  </a:schemeClr>
                </a:solidFill>
                <a:latin typeface="微軟正黑體" pitchFamily="34" charset="-120"/>
                <a:ea typeface="微軟正黑體" pitchFamily="34" charset="-120"/>
              </a:rPr>
              <a:t>資料來源：</a:t>
            </a:r>
            <a:r>
              <a:rPr kumimoji="0" lang="zh-TW" altLang="en-US" sz="1050" dirty="0">
                <a:solidFill>
                  <a:schemeClr val="tx1">
                    <a:lumMod val="65000"/>
                    <a:lumOff val="35000"/>
                  </a:schemeClr>
                </a:solidFill>
                <a:latin typeface="微軟正黑體" panose="020B0604030504040204" pitchFamily="34" charset="-120"/>
                <a:ea typeface="微軟正黑體" panose="020B0604030504040204" pitchFamily="34" charset="-120"/>
                <a:cs typeface="新細明體" charset="-120"/>
              </a:rPr>
              <a:t>投信投顧公會、復華投信</a:t>
            </a:r>
            <a:r>
              <a:rPr kumimoji="0"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cs typeface="新細明體" charset="-120"/>
              </a:rPr>
              <a:t>, 2018/12/31</a:t>
            </a:r>
          </a:p>
        </p:txBody>
      </p:sp>
      <p:sp>
        <p:nvSpPr>
          <p:cNvPr id="5" name="圓角矩形 4"/>
          <p:cNvSpPr/>
          <p:nvPr/>
        </p:nvSpPr>
        <p:spPr>
          <a:xfrm>
            <a:off x="4932040" y="5085184"/>
            <a:ext cx="3914818" cy="856298"/>
          </a:xfrm>
          <a:prstGeom prst="roundRect">
            <a:avLst/>
          </a:prstGeom>
          <a:solidFill>
            <a:srgbClr val="FCF6F6"/>
          </a:solidFill>
          <a:ln w="190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defRPr/>
            </a:pPr>
            <a:r>
              <a:rPr lang="zh-TW" altLang="en-US" b="1" dirty="0">
                <a:solidFill>
                  <a:srgbClr val="4D4D4F"/>
                </a:solidFill>
                <a:latin typeface="微軟正黑體" panose="020B0604030504040204" pitchFamily="34" charset="-120"/>
                <a:ea typeface="微軟正黑體" panose="020B0604030504040204" pitchFamily="34" charset="-120"/>
              </a:rPr>
              <a:t>投信投顧接受一對一量身訂做的代操，門檻少則千萬、多則上億起跳</a:t>
            </a:r>
            <a:endParaRPr lang="en-US" altLang="zh-TW" b="1" dirty="0">
              <a:solidFill>
                <a:srgbClr val="4D4D4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2380875" y="1556792"/>
            <a:ext cx="4572000" cy="400110"/>
          </a:xfrm>
          <a:prstGeom prst="rect">
            <a:avLst/>
          </a:prstGeom>
        </p:spPr>
        <p:txBody>
          <a:bodyPr>
            <a:spAutoFit/>
          </a:bodyPr>
          <a:lstStyle/>
          <a:p>
            <a:pPr algn="ctr" fontAlgn="ctr">
              <a:defRPr kumimoji="1" lang="en-US" altLang="zh-TW" sz="2000" b="1" i="0" u="sng" strike="noStrike" kern="1200" baseline="0">
                <a:solidFill>
                  <a:srgbClr val="594A42"/>
                </a:solidFill>
                <a:latin typeface="微軟正黑體" panose="020B0604030504040204" pitchFamily="34" charset="-120"/>
                <a:ea typeface="微軟正黑體" panose="020B0604030504040204" pitchFamily="34" charset="-120"/>
                <a:cs typeface="+mn-cs"/>
              </a:defRPr>
            </a:pPr>
            <a:r>
              <a:rPr lang="zh-TW" altLang="en-US" sz="2000" b="1" u="sng" dirty="0">
                <a:solidFill>
                  <a:srgbClr val="594A42"/>
                </a:solidFill>
                <a:latin typeface="微軟正黑體" panose="020B0604030504040204" pitchFamily="34" charset="-120"/>
                <a:ea typeface="微軟正黑體" panose="020B0604030504040204" pitchFamily="34" charset="-120"/>
              </a:rPr>
              <a:t>全權委託契約數量</a:t>
            </a:r>
          </a:p>
        </p:txBody>
      </p:sp>
      <p:sp>
        <p:nvSpPr>
          <p:cNvPr id="11" name="矩形 10"/>
          <p:cNvSpPr/>
          <p:nvPr/>
        </p:nvSpPr>
        <p:spPr>
          <a:xfrm>
            <a:off x="-1" y="0"/>
            <a:ext cx="1763689" cy="338554"/>
          </a:xfrm>
          <a:prstGeom prst="rect">
            <a:avLst/>
          </a:prstGeom>
          <a:solidFill>
            <a:srgbClr val="B82837"/>
          </a:solidFill>
        </p:spPr>
        <p:txBody>
          <a:bodyPr wrap="square">
            <a:spAutoFit/>
          </a:bodyPr>
          <a:lstStyle/>
          <a:p>
            <a:r>
              <a:rPr kumimoji="0" lang="zh-TW" altLang="zh-TW" sz="1600" b="1" dirty="0">
                <a:solidFill>
                  <a:schemeClr val="bg1"/>
                </a:solidFill>
                <a:latin typeface="微軟正黑體" panose="020B0604030504040204" pitchFamily="34" charset="-120"/>
                <a:ea typeface="微軟正黑體" panose="020B0604030504040204" pitchFamily="34" charset="-120"/>
              </a:rPr>
              <a:t>全委契約數</a:t>
            </a:r>
            <a:r>
              <a:rPr kumimoji="0" lang="zh-TW" altLang="en-US" sz="1600" b="1" dirty="0">
                <a:solidFill>
                  <a:schemeClr val="bg1"/>
                </a:solidFill>
                <a:latin typeface="微軟正黑體" panose="020B0604030504040204" pitchFamily="34" charset="-120"/>
                <a:ea typeface="微軟正黑體" panose="020B0604030504040204" pitchFamily="34" charset="-120"/>
              </a:rPr>
              <a:t> </a:t>
            </a:r>
            <a:r>
              <a:rPr kumimoji="0" lang="en-US" altLang="zh-TW"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NO.1</a:t>
            </a:r>
            <a:endParaRPr lang="zh-TW" altLang="en-US"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56" name="群組 55"/>
          <p:cNvGrpSpPr/>
          <p:nvPr/>
        </p:nvGrpSpPr>
        <p:grpSpPr>
          <a:xfrm>
            <a:off x="2900028" y="2204864"/>
            <a:ext cx="5416388" cy="504000"/>
            <a:chOff x="2900028" y="2204864"/>
            <a:chExt cx="5416388" cy="504000"/>
          </a:xfrm>
          <a:effectLst>
            <a:outerShdw blurRad="50800" dist="38100" dir="2700000" algn="tl" rotWithShape="0">
              <a:prstClr val="black">
                <a:alpha val="40000"/>
              </a:prstClr>
            </a:outerShdw>
          </a:effectLst>
        </p:grpSpPr>
        <p:sp>
          <p:nvSpPr>
            <p:cNvPr id="7" name="圓角矩形 6"/>
            <p:cNvSpPr/>
            <p:nvPr/>
          </p:nvSpPr>
          <p:spPr>
            <a:xfrm>
              <a:off x="2900028" y="2204864"/>
              <a:ext cx="515066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zh-TW" altLang="en-US" sz="2000" b="1" dirty="0">
                  <a:latin typeface="微軟正黑體" panose="020B0604030504040204" pitchFamily="34" charset="-120"/>
                  <a:ea typeface="微軟正黑體" panose="020B0604030504040204" pitchFamily="34" charset="-120"/>
                </a:rPr>
                <a:t>復華投信</a:t>
              </a:r>
            </a:p>
          </p:txBody>
        </p:sp>
        <p:sp>
          <p:nvSpPr>
            <p:cNvPr id="10" name="橢圓 9"/>
            <p:cNvSpPr/>
            <p:nvPr/>
          </p:nvSpPr>
          <p:spPr>
            <a:xfrm>
              <a:off x="7812416" y="2204864"/>
              <a:ext cx="504000" cy="504000"/>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zh-TW" sz="1400" b="1" dirty="0">
                  <a:latin typeface="Microsoft YaHei" panose="020B0503020204020204" pitchFamily="34" charset="-122"/>
                  <a:ea typeface="Microsoft YaHei" panose="020B0503020204020204" pitchFamily="34" charset="-122"/>
                </a:rPr>
                <a:t>95</a:t>
              </a:r>
              <a:endParaRPr lang="zh-TW" altLang="en-US" sz="1400" b="1" dirty="0">
                <a:latin typeface="Microsoft YaHei" panose="020B0503020204020204" pitchFamily="34" charset="-122"/>
                <a:ea typeface="Microsoft YaHei" panose="020B0503020204020204" pitchFamily="34" charset="-122"/>
              </a:endParaRPr>
            </a:p>
          </p:txBody>
        </p:sp>
      </p:grpSp>
      <p:grpSp>
        <p:nvGrpSpPr>
          <p:cNvPr id="57" name="群組 56"/>
          <p:cNvGrpSpPr/>
          <p:nvPr/>
        </p:nvGrpSpPr>
        <p:grpSpPr>
          <a:xfrm>
            <a:off x="2900028" y="2929164"/>
            <a:ext cx="3544180" cy="504000"/>
            <a:chOff x="2900028" y="2929164"/>
            <a:chExt cx="3544180" cy="504000"/>
          </a:xfrm>
          <a:effectLst>
            <a:outerShdw blurRad="50800" dist="38100" dir="2700000" algn="tl" rotWithShape="0">
              <a:prstClr val="black">
                <a:alpha val="40000"/>
              </a:prstClr>
            </a:outerShdw>
          </a:effectLst>
        </p:grpSpPr>
        <p:sp>
          <p:nvSpPr>
            <p:cNvPr id="36" name="圓角矩形 35"/>
            <p:cNvSpPr/>
            <p:nvPr/>
          </p:nvSpPr>
          <p:spPr>
            <a:xfrm>
              <a:off x="2900028" y="2929164"/>
              <a:ext cx="3253048" cy="504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zh-TW" altLang="en-US" sz="2000" b="1" dirty="0">
                  <a:latin typeface="微軟正黑體" panose="020B0604030504040204" pitchFamily="34" charset="-120"/>
                  <a:ea typeface="微軟正黑體" panose="020B0604030504040204" pitchFamily="34" charset="-120"/>
                </a:rPr>
                <a:t>國泰投信</a:t>
              </a:r>
            </a:p>
          </p:txBody>
        </p:sp>
        <p:sp>
          <p:nvSpPr>
            <p:cNvPr id="38" name="橢圓 37"/>
            <p:cNvSpPr/>
            <p:nvPr/>
          </p:nvSpPr>
          <p:spPr>
            <a:xfrm>
              <a:off x="5940208" y="2929164"/>
              <a:ext cx="504000" cy="5040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zh-TW" sz="1400" b="1" dirty="0">
                  <a:solidFill>
                    <a:schemeClr val="accent2">
                      <a:lumMod val="75000"/>
                    </a:schemeClr>
                  </a:solidFill>
                  <a:latin typeface="Microsoft YaHei" panose="020B0503020204020204" pitchFamily="34" charset="-122"/>
                  <a:ea typeface="Microsoft YaHei" panose="020B0503020204020204" pitchFamily="34" charset="-122"/>
                </a:rPr>
                <a:t>60</a:t>
              </a:r>
              <a:endParaRPr lang="zh-TW" altLang="en-US" sz="1400" b="1" dirty="0">
                <a:solidFill>
                  <a:schemeClr val="accent2">
                    <a:lumMod val="75000"/>
                  </a:schemeClr>
                </a:solidFill>
                <a:latin typeface="Microsoft YaHei" panose="020B0503020204020204" pitchFamily="34" charset="-122"/>
                <a:ea typeface="Microsoft YaHei" panose="020B0503020204020204" pitchFamily="34" charset="-122"/>
              </a:endParaRPr>
            </a:p>
          </p:txBody>
        </p:sp>
      </p:grpSp>
      <p:grpSp>
        <p:nvGrpSpPr>
          <p:cNvPr id="58" name="群組 57"/>
          <p:cNvGrpSpPr/>
          <p:nvPr/>
        </p:nvGrpSpPr>
        <p:grpSpPr>
          <a:xfrm>
            <a:off x="2900028" y="3644834"/>
            <a:ext cx="2962874" cy="504000"/>
            <a:chOff x="2900028" y="3608834"/>
            <a:chExt cx="2962874" cy="504000"/>
          </a:xfrm>
          <a:effectLst>
            <a:outerShdw blurRad="50800" dist="38100" algn="l" rotWithShape="0">
              <a:prstClr val="black">
                <a:alpha val="40000"/>
              </a:prstClr>
            </a:outerShdw>
          </a:effectLst>
        </p:grpSpPr>
        <p:sp>
          <p:nvSpPr>
            <p:cNvPr id="42" name="圓角矩形 41"/>
            <p:cNvSpPr/>
            <p:nvPr/>
          </p:nvSpPr>
          <p:spPr>
            <a:xfrm>
              <a:off x="2900028" y="3608834"/>
              <a:ext cx="2710874" cy="504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zh-TW" altLang="en-US" sz="2000" b="1" dirty="0">
                  <a:latin typeface="微軟正黑體" panose="020B0604030504040204" pitchFamily="34" charset="-120"/>
                  <a:ea typeface="微軟正黑體" panose="020B0604030504040204" pitchFamily="34" charset="-120"/>
                </a:rPr>
                <a:t>富蘭克林華美投信</a:t>
              </a:r>
            </a:p>
          </p:txBody>
        </p:sp>
        <p:sp>
          <p:nvSpPr>
            <p:cNvPr id="44" name="橢圓 43"/>
            <p:cNvSpPr/>
            <p:nvPr/>
          </p:nvSpPr>
          <p:spPr>
            <a:xfrm>
              <a:off x="5358902" y="3608834"/>
              <a:ext cx="504000" cy="5040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zh-TW" sz="1400" b="1" dirty="0">
                  <a:solidFill>
                    <a:schemeClr val="accent2">
                      <a:lumMod val="75000"/>
                    </a:schemeClr>
                  </a:solidFill>
                  <a:latin typeface="Microsoft YaHei" panose="020B0503020204020204" pitchFamily="34" charset="-122"/>
                  <a:ea typeface="Microsoft YaHei" panose="020B0503020204020204" pitchFamily="34" charset="-122"/>
                </a:rPr>
                <a:t>50</a:t>
              </a:r>
              <a:endParaRPr lang="zh-TW" altLang="en-US" sz="1400" b="1" dirty="0">
                <a:solidFill>
                  <a:schemeClr val="accent2">
                    <a:lumMod val="75000"/>
                  </a:schemeClr>
                </a:solidFill>
                <a:latin typeface="Microsoft YaHei" panose="020B0503020204020204" pitchFamily="34" charset="-122"/>
                <a:ea typeface="Microsoft YaHei" panose="020B0503020204020204" pitchFamily="34" charset="-122"/>
              </a:endParaRPr>
            </a:p>
          </p:txBody>
        </p:sp>
      </p:grpSp>
      <p:grpSp>
        <p:nvGrpSpPr>
          <p:cNvPr id="59" name="群組 58"/>
          <p:cNvGrpSpPr/>
          <p:nvPr/>
        </p:nvGrpSpPr>
        <p:grpSpPr>
          <a:xfrm>
            <a:off x="2900028" y="4310292"/>
            <a:ext cx="1696784" cy="504000"/>
            <a:chOff x="2900028" y="4310292"/>
            <a:chExt cx="1696784" cy="504000"/>
          </a:xfrm>
          <a:effectLst>
            <a:outerShdw blurRad="50800" dist="38100" dir="2700000" algn="tl" rotWithShape="0">
              <a:prstClr val="black">
                <a:alpha val="40000"/>
              </a:prstClr>
            </a:outerShdw>
          </a:effectLst>
        </p:grpSpPr>
        <p:sp>
          <p:nvSpPr>
            <p:cNvPr id="49" name="圓角矩形 48"/>
            <p:cNvSpPr/>
            <p:nvPr/>
          </p:nvSpPr>
          <p:spPr>
            <a:xfrm>
              <a:off x="2900028" y="4310292"/>
              <a:ext cx="1409654" cy="504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zh-TW" altLang="en-US" sz="2000" b="1" dirty="0">
                  <a:latin typeface="微軟正黑體" panose="020B0604030504040204" pitchFamily="34" charset="-120"/>
                  <a:ea typeface="微軟正黑體" panose="020B0604030504040204" pitchFamily="34" charset="-120"/>
                </a:rPr>
                <a:t>安聯投信</a:t>
              </a:r>
            </a:p>
          </p:txBody>
        </p:sp>
        <p:sp>
          <p:nvSpPr>
            <p:cNvPr id="51" name="橢圓 50"/>
            <p:cNvSpPr/>
            <p:nvPr/>
          </p:nvSpPr>
          <p:spPr>
            <a:xfrm>
              <a:off x="4092812" y="4310292"/>
              <a:ext cx="504000" cy="5040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zh-TW" sz="1400" b="1" dirty="0">
                  <a:solidFill>
                    <a:schemeClr val="accent2">
                      <a:lumMod val="75000"/>
                    </a:schemeClr>
                  </a:solidFill>
                  <a:latin typeface="Microsoft YaHei" panose="020B0503020204020204" pitchFamily="34" charset="-122"/>
                  <a:ea typeface="Microsoft YaHei" panose="020B0503020204020204" pitchFamily="34" charset="-122"/>
                </a:rPr>
                <a:t>26</a:t>
              </a:r>
              <a:endParaRPr lang="zh-TW" altLang="en-US" sz="1400" b="1" dirty="0">
                <a:solidFill>
                  <a:schemeClr val="accent2">
                    <a:lumMod val="75000"/>
                  </a:schemeClr>
                </a:solidFill>
                <a:latin typeface="Microsoft YaHei" panose="020B0503020204020204" pitchFamily="34" charset="-122"/>
                <a:ea typeface="Microsoft YaHei" panose="020B0503020204020204" pitchFamily="34" charset="-122"/>
              </a:endParaRPr>
            </a:p>
          </p:txBody>
        </p:sp>
      </p:grpSp>
      <p:grpSp>
        <p:nvGrpSpPr>
          <p:cNvPr id="60" name="群組 59"/>
          <p:cNvGrpSpPr/>
          <p:nvPr/>
        </p:nvGrpSpPr>
        <p:grpSpPr>
          <a:xfrm>
            <a:off x="2900028" y="5006726"/>
            <a:ext cx="1491980" cy="504000"/>
            <a:chOff x="2900028" y="5006726"/>
            <a:chExt cx="1491980" cy="504000"/>
          </a:xfrm>
          <a:effectLst>
            <a:outerShdw blurRad="50800" dist="38100" dir="2700000" algn="tl" rotWithShape="0">
              <a:prstClr val="black">
                <a:alpha val="40000"/>
              </a:prstClr>
            </a:outerShdw>
          </a:effectLst>
        </p:grpSpPr>
        <p:sp>
          <p:nvSpPr>
            <p:cNvPr id="53" name="圓角矩形 52"/>
            <p:cNvSpPr/>
            <p:nvPr/>
          </p:nvSpPr>
          <p:spPr>
            <a:xfrm>
              <a:off x="2900028" y="5006726"/>
              <a:ext cx="1192784" cy="504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zh-TW" altLang="en-US" b="1" dirty="0">
                  <a:latin typeface="微軟正黑體" panose="020B0604030504040204" pitchFamily="34" charset="-120"/>
                  <a:ea typeface="微軟正黑體" panose="020B0604030504040204" pitchFamily="34" charset="-120"/>
                </a:rPr>
                <a:t>統一投信</a:t>
              </a:r>
            </a:p>
          </p:txBody>
        </p:sp>
        <p:sp>
          <p:nvSpPr>
            <p:cNvPr id="55" name="橢圓 54"/>
            <p:cNvSpPr/>
            <p:nvPr/>
          </p:nvSpPr>
          <p:spPr>
            <a:xfrm>
              <a:off x="3888008" y="5006726"/>
              <a:ext cx="504000" cy="5040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zh-TW" sz="1400" b="1" dirty="0">
                  <a:solidFill>
                    <a:schemeClr val="accent2">
                      <a:lumMod val="75000"/>
                    </a:schemeClr>
                  </a:solidFill>
                  <a:latin typeface="Microsoft YaHei" panose="020B0503020204020204" pitchFamily="34" charset="-122"/>
                  <a:ea typeface="Microsoft YaHei" panose="020B0503020204020204" pitchFamily="34" charset="-122"/>
                </a:rPr>
                <a:t>22</a:t>
              </a:r>
              <a:endParaRPr lang="zh-TW" altLang="en-US" sz="1400" b="1" dirty="0">
                <a:solidFill>
                  <a:schemeClr val="accent2">
                    <a:lumMod val="75000"/>
                  </a:schemeClr>
                </a:solidFill>
                <a:latin typeface="Microsoft YaHei" panose="020B0503020204020204" pitchFamily="34" charset="-122"/>
                <a:ea typeface="Microsoft YaHei" panose="020B0503020204020204" pitchFamily="34" charset="-122"/>
              </a:endParaRPr>
            </a:p>
          </p:txBody>
        </p:sp>
      </p:grpSp>
      <p:sp>
        <p:nvSpPr>
          <p:cNvPr id="4" name="圓角矩形圖說文字 3"/>
          <p:cNvSpPr/>
          <p:nvPr/>
        </p:nvSpPr>
        <p:spPr>
          <a:xfrm>
            <a:off x="6889449" y="3212976"/>
            <a:ext cx="2088232" cy="792088"/>
          </a:xfrm>
          <a:prstGeom prst="wedgeRoundRectCallout">
            <a:avLst>
              <a:gd name="adj1" fmla="val 4740"/>
              <a:gd name="adj2" fmla="val -105960"/>
              <a:gd name="adj3" fmla="val 16667"/>
            </a:avLst>
          </a:prstGeom>
          <a:solidFill>
            <a:srgbClr val="FFC000"/>
          </a:solidFill>
          <a:ln>
            <a:solidFill>
              <a:schemeClr val="bg1"/>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72000" rIns="72000" rtlCol="0" anchor="ctr"/>
          <a:lstStyle/>
          <a:p>
            <a:pPr algn="ctr"/>
            <a:r>
              <a:rPr kumimoji="0" lang="zh-TW" altLang="en-US" b="1" dirty="0">
                <a:solidFill>
                  <a:schemeClr val="tx1"/>
                </a:solidFill>
                <a:latin typeface="微软雅黑" pitchFamily="34" charset="-122"/>
                <a:ea typeface="微软雅黑" pitchFamily="34" charset="-122"/>
              </a:rPr>
              <a:t>代操能力深受大戶及法人的信任</a:t>
            </a:r>
          </a:p>
        </p:txBody>
      </p:sp>
    </p:spTree>
    <p:extLst>
      <p:ext uri="{BB962C8B-B14F-4D97-AF65-F5344CB8AC3E}">
        <p14:creationId xmlns:p14="http://schemas.microsoft.com/office/powerpoint/2010/main" val="28327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96" y="6415444"/>
            <a:ext cx="8955992" cy="253916"/>
          </a:xfrm>
          <a:prstGeom prst="rect">
            <a:avLst/>
          </a:prstGeom>
        </p:spPr>
        <p:txBody>
          <a:bodyPr wrap="square">
            <a:spAutoFit/>
          </a:bodyPr>
          <a:lstStyle/>
          <a:p>
            <a:r>
              <a:rPr lang="zh-TW" altLang="en-US" sz="1050" dirty="0">
                <a:solidFill>
                  <a:schemeClr val="tx1">
                    <a:lumMod val="65000"/>
                    <a:lumOff val="35000"/>
                  </a:schemeClr>
                </a:solidFill>
                <a:latin typeface="微軟正黑體" pitchFamily="34" charset="-120"/>
                <a:ea typeface="微軟正黑體" pitchFamily="34" charset="-120"/>
              </a:rPr>
              <a:t>資料來源：勞動部勞動基金運用局，資料統計截至：</a:t>
            </a:r>
            <a:r>
              <a:rPr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rPr>
              <a:t>2018/11/30</a:t>
            </a:r>
            <a:endParaRPr lang="zh-TW" altLang="en-US" sz="1050" dirty="0">
              <a:solidFill>
                <a:schemeClr val="tx1">
                  <a:lumMod val="65000"/>
                  <a:lumOff val="35000"/>
                </a:schemeClr>
              </a:solidFill>
              <a:latin typeface="微軟正黑體" pitchFamily="34" charset="-120"/>
              <a:ea typeface="微軟正黑體" pitchFamily="34" charset="-120"/>
            </a:endParaRPr>
          </a:p>
        </p:txBody>
      </p:sp>
      <p:sp>
        <p:nvSpPr>
          <p:cNvPr id="6" name="文字方塊 5"/>
          <p:cNvSpPr txBox="1"/>
          <p:nvPr/>
        </p:nvSpPr>
        <p:spPr>
          <a:xfrm>
            <a:off x="6732240" y="1768113"/>
            <a:ext cx="1728192" cy="276999"/>
          </a:xfrm>
          <a:prstGeom prst="rect">
            <a:avLst/>
          </a:prstGeom>
          <a:noFill/>
        </p:spPr>
        <p:txBody>
          <a:bodyPr wrap="square" rtlCol="0">
            <a:spAutoFit/>
          </a:bodyPr>
          <a:lstStyle/>
          <a:p>
            <a:r>
              <a:rPr lang="en-US" altLang="zh-TW" sz="1200" b="1" dirty="0">
                <a:solidFill>
                  <a:srgbClr val="4D4D4F"/>
                </a:solidFill>
                <a:latin typeface="微軟正黑體" panose="020B0604030504040204" pitchFamily="34" charset="-120"/>
                <a:ea typeface="微軟正黑體" panose="020B0604030504040204" pitchFamily="34" charset="-120"/>
              </a:rPr>
              <a:t>(</a:t>
            </a:r>
            <a:r>
              <a:rPr lang="zh-TW" altLang="en-US" sz="1200" b="1" dirty="0">
                <a:solidFill>
                  <a:srgbClr val="4D4D4F"/>
                </a:solidFill>
                <a:latin typeface="微軟正黑體" panose="020B0604030504040204" pitchFamily="34" charset="-120"/>
                <a:ea typeface="微軟正黑體" panose="020B0604030504040204" pitchFamily="34" charset="-120"/>
              </a:rPr>
              <a:t>單位</a:t>
            </a:r>
            <a:r>
              <a:rPr lang="en-US" altLang="zh-TW" sz="1200" b="1" dirty="0">
                <a:solidFill>
                  <a:srgbClr val="4D4D4F"/>
                </a:solidFill>
                <a:latin typeface="微軟正黑體" panose="020B0604030504040204" pitchFamily="34" charset="-120"/>
                <a:ea typeface="微軟正黑體" panose="020B0604030504040204" pitchFamily="34" charset="-120"/>
              </a:rPr>
              <a:t>:</a:t>
            </a:r>
            <a:r>
              <a:rPr lang="zh-TW" altLang="en-US" sz="1200" b="1" dirty="0">
                <a:solidFill>
                  <a:srgbClr val="4D4D4F"/>
                </a:solidFill>
                <a:latin typeface="微軟正黑體" panose="020B0604030504040204" pitchFamily="34" charset="-120"/>
                <a:ea typeface="微軟正黑體" panose="020B0604030504040204" pitchFamily="34" charset="-120"/>
              </a:rPr>
              <a:t>新台幣億元</a:t>
            </a:r>
            <a:r>
              <a:rPr lang="en-US" altLang="zh-TW" sz="1200" b="1" dirty="0">
                <a:solidFill>
                  <a:srgbClr val="4D4D4F"/>
                </a:solidFill>
                <a:latin typeface="微軟正黑體" panose="020B0604030504040204" pitchFamily="34" charset="-120"/>
                <a:ea typeface="微軟正黑體" panose="020B0604030504040204" pitchFamily="34" charset="-120"/>
              </a:rPr>
              <a:t>)</a:t>
            </a:r>
            <a:endParaRPr lang="zh-TW" altLang="en-US" sz="1200" b="1" dirty="0">
              <a:solidFill>
                <a:srgbClr val="4D4D4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403648" y="1700807"/>
            <a:ext cx="5368777" cy="369332"/>
          </a:xfrm>
          <a:prstGeom prst="rect">
            <a:avLst/>
          </a:prstGeom>
        </p:spPr>
        <p:txBody>
          <a:bodyPr wrap="none">
            <a:spAutoFit/>
          </a:bodyPr>
          <a:lstStyle/>
          <a:p>
            <a:r>
              <a:rPr lang="zh-TW" altLang="en-US" b="1" u="sng" dirty="0">
                <a:solidFill>
                  <a:srgbClr val="594A42"/>
                </a:solidFill>
                <a:latin typeface="微軟正黑體" panose="020B0604030504040204" pitchFamily="34" charset="-120"/>
                <a:ea typeface="微軟正黑體" panose="020B0604030504040204" pitchFamily="34" charset="-120"/>
              </a:rPr>
              <a:t>勞工退休基金</a:t>
            </a:r>
            <a:r>
              <a:rPr lang="en-US" altLang="zh-TW" b="1" u="sng" dirty="0">
                <a:solidFill>
                  <a:srgbClr val="594A42"/>
                </a:solidFill>
                <a:latin typeface="微軟正黑體" panose="020B0604030504040204" pitchFamily="34" charset="-120"/>
                <a:ea typeface="微軟正黑體" panose="020B0604030504040204" pitchFamily="34" charset="-120"/>
              </a:rPr>
              <a:t>(</a:t>
            </a:r>
            <a:r>
              <a:rPr lang="zh-TW" altLang="en-US" b="1" u="sng" dirty="0">
                <a:solidFill>
                  <a:srgbClr val="594A42"/>
                </a:solidFill>
                <a:latin typeface="微軟正黑體" panose="020B0604030504040204" pitchFamily="34" charset="-120"/>
                <a:ea typeface="微軟正黑體" panose="020B0604030504040204" pitchFamily="34" charset="-120"/>
              </a:rPr>
              <a:t>新制</a:t>
            </a:r>
            <a:r>
              <a:rPr lang="en-US" altLang="zh-TW" b="1" u="sng" dirty="0">
                <a:solidFill>
                  <a:srgbClr val="594A42"/>
                </a:solidFill>
                <a:latin typeface="微軟正黑體" panose="020B0604030504040204" pitchFamily="34" charset="-120"/>
                <a:ea typeface="微軟正黑體" panose="020B0604030504040204" pitchFamily="34" charset="-120"/>
              </a:rPr>
              <a:t>+</a:t>
            </a:r>
            <a:r>
              <a:rPr lang="zh-TW" altLang="en-US" b="1" u="sng" dirty="0">
                <a:solidFill>
                  <a:srgbClr val="594A42"/>
                </a:solidFill>
                <a:latin typeface="微軟正黑體" panose="020B0604030504040204" pitchFamily="34" charset="-120"/>
                <a:ea typeface="微軟正黑體" panose="020B0604030504040204" pitchFamily="34" charset="-120"/>
              </a:rPr>
              <a:t>舊制</a:t>
            </a:r>
            <a:r>
              <a:rPr lang="en-US" altLang="zh-TW" b="1" u="sng" dirty="0">
                <a:solidFill>
                  <a:srgbClr val="594A42"/>
                </a:solidFill>
                <a:latin typeface="微軟正黑體" panose="020B0604030504040204" pitchFamily="34" charset="-120"/>
                <a:ea typeface="微軟正黑體" panose="020B0604030504040204" pitchFamily="34" charset="-120"/>
              </a:rPr>
              <a:t>)</a:t>
            </a:r>
            <a:r>
              <a:rPr lang="zh-TW" altLang="en-US" b="1" u="sng" dirty="0">
                <a:solidFill>
                  <a:srgbClr val="594A42"/>
                </a:solidFill>
                <a:latin typeface="微軟正黑體" panose="020B0604030504040204" pitchFamily="34" charset="-120"/>
                <a:ea typeface="微軟正黑體" panose="020B0604030504040204" pitchFamily="34" charset="-120"/>
              </a:rPr>
              <a:t>委託國內各投信代操金額</a:t>
            </a:r>
            <a:endParaRPr lang="en-US" altLang="zh-TW" b="1" u="sng" dirty="0">
              <a:solidFill>
                <a:srgbClr val="594A42"/>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 y="0"/>
            <a:ext cx="1979713" cy="338554"/>
          </a:xfrm>
          <a:prstGeom prst="rect">
            <a:avLst/>
          </a:prstGeom>
          <a:solidFill>
            <a:srgbClr val="B82837"/>
          </a:solidFill>
        </p:spPr>
        <p:txBody>
          <a:bodyPr wrap="square">
            <a:spAutoFit/>
          </a:bodyPr>
          <a:lstStyle/>
          <a:p>
            <a:r>
              <a:rPr kumimoji="0" lang="zh-TW" altLang="en-US" sz="1600" b="1">
                <a:solidFill>
                  <a:schemeClr val="bg1"/>
                </a:solidFill>
                <a:latin typeface="微軟正黑體" panose="020B0604030504040204" pitchFamily="34" charset="-120"/>
                <a:ea typeface="微軟正黑體" panose="020B0604030504040204" pitchFamily="34" charset="-120"/>
              </a:rPr>
              <a:t>勞退基金代操 </a:t>
            </a:r>
            <a:r>
              <a:rPr kumimoji="0" lang="en-US" altLang="zh-TW" sz="1600" b="1" dirty="0">
                <a:solidFill>
                  <a:schemeClr val="bg1"/>
                </a:solidFill>
                <a:latin typeface="微軟正黑體" panose="020B0604030504040204" pitchFamily="34" charset="-120"/>
                <a:ea typeface="微軟正黑體" panose="020B0604030504040204" pitchFamily="34" charset="-120"/>
              </a:rPr>
              <a:t>NO.1</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graphicFrame>
        <p:nvGraphicFramePr>
          <p:cNvPr id="10" name="圖表 9"/>
          <p:cNvGraphicFramePr>
            <a:graphicFrameLocks/>
          </p:cNvGraphicFramePr>
          <p:nvPr>
            <p:extLst>
              <p:ext uri="{D42A27DB-BD31-4B8C-83A1-F6EECF244321}">
                <p14:modId xmlns:p14="http://schemas.microsoft.com/office/powerpoint/2010/main" val="2965855052"/>
              </p:ext>
            </p:extLst>
          </p:nvPr>
        </p:nvGraphicFramePr>
        <p:xfrm>
          <a:off x="523875" y="2022267"/>
          <a:ext cx="8096250" cy="4267126"/>
        </p:xfrm>
        <a:graphic>
          <a:graphicData uri="http://schemas.openxmlformats.org/drawingml/2006/chart">
            <c:chart xmlns:c="http://schemas.openxmlformats.org/drawingml/2006/chart" xmlns:r="http://schemas.openxmlformats.org/officeDocument/2006/relationships" r:id="rId2"/>
          </a:graphicData>
        </a:graphic>
      </p:graphicFrame>
      <p:sp>
        <p:nvSpPr>
          <p:cNvPr id="7" name="文字版面配置區 6"/>
          <p:cNvSpPr>
            <a:spLocks noGrp="1"/>
          </p:cNvSpPr>
          <p:nvPr>
            <p:ph type="body" sz="quarter" idx="13"/>
          </p:nvPr>
        </p:nvSpPr>
        <p:spPr/>
        <p:txBody>
          <a:bodyPr/>
          <a:lstStyle/>
          <a:p>
            <a:r>
              <a:rPr lang="zh-TW" altLang="en-US" dirty="0"/>
              <a:t>復華是代操專家 </a:t>
            </a:r>
            <a:r>
              <a:rPr lang="en-US" altLang="zh-TW" dirty="0"/>
              <a:t>- </a:t>
            </a:r>
            <a:r>
              <a:rPr lang="zh-TW" altLang="en-US" dirty="0"/>
              <a:t>三個第一</a:t>
            </a:r>
          </a:p>
          <a:p>
            <a:endParaRPr lang="zh-TW" altLang="en-US" dirty="0"/>
          </a:p>
        </p:txBody>
      </p:sp>
      <p:sp>
        <p:nvSpPr>
          <p:cNvPr id="9" name="文字版面配置區 8"/>
          <p:cNvSpPr>
            <a:spLocks noGrp="1"/>
          </p:cNvSpPr>
          <p:nvPr>
            <p:ph type="body" sz="quarter" idx="14"/>
          </p:nvPr>
        </p:nvSpPr>
        <p:spPr/>
        <p:txBody>
          <a:bodyPr/>
          <a:lstStyle/>
          <a:p>
            <a:r>
              <a:rPr lang="zh-TW" altLang="en-US" dirty="0"/>
              <a:t>勞退基金委託復華代操近</a:t>
            </a:r>
            <a:r>
              <a:rPr lang="en-US" altLang="zh-TW" dirty="0"/>
              <a:t>1,049</a:t>
            </a:r>
            <a:r>
              <a:rPr lang="zh-TW" altLang="en-US" dirty="0"/>
              <a:t>億臺幣，委託金額最高 </a:t>
            </a:r>
          </a:p>
        </p:txBody>
      </p:sp>
    </p:spTree>
    <p:extLst>
      <p:ext uri="{BB962C8B-B14F-4D97-AF65-F5344CB8AC3E}">
        <p14:creationId xmlns:p14="http://schemas.microsoft.com/office/powerpoint/2010/main" val="3201746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96" y="6415444"/>
            <a:ext cx="8955992" cy="253916"/>
          </a:xfrm>
          <a:prstGeom prst="rect">
            <a:avLst/>
          </a:prstGeom>
        </p:spPr>
        <p:txBody>
          <a:bodyPr wrap="square">
            <a:spAutoFit/>
          </a:bodyPr>
          <a:lstStyle/>
          <a:p>
            <a:r>
              <a:rPr lang="zh-TW" altLang="en-US" sz="1050" dirty="0">
                <a:solidFill>
                  <a:schemeClr val="tx1">
                    <a:lumMod val="65000"/>
                    <a:lumOff val="35000"/>
                  </a:schemeClr>
                </a:solidFill>
                <a:latin typeface="微軟正黑體" pitchFamily="34" charset="-120"/>
                <a:ea typeface="微軟正黑體" pitchFamily="34" charset="-120"/>
              </a:rPr>
              <a:t>資料來源：投信投顧公會，復華投信整理，</a:t>
            </a:r>
            <a:r>
              <a:rPr lang="en-US" altLang="zh-TW" sz="1050" dirty="0">
                <a:solidFill>
                  <a:schemeClr val="tx1">
                    <a:lumMod val="65000"/>
                    <a:lumOff val="35000"/>
                  </a:schemeClr>
                </a:solidFill>
                <a:latin typeface="微軟正黑體" panose="020B0604030504040204" pitchFamily="34" charset="-120"/>
                <a:ea typeface="微軟正黑體" panose="020B0604030504040204" pitchFamily="34" charset="-120"/>
              </a:rPr>
              <a:t>2018/12/31</a:t>
            </a:r>
            <a:endParaRPr lang="zh-TW" altLang="en-US" sz="1050" dirty="0">
              <a:solidFill>
                <a:schemeClr val="tx1">
                  <a:lumMod val="65000"/>
                  <a:lumOff val="35000"/>
                </a:schemeClr>
              </a:solidFill>
              <a:latin typeface="微軟正黑體" pitchFamily="34" charset="-120"/>
              <a:ea typeface="微軟正黑體" pitchFamily="34" charset="-120"/>
            </a:endParaRPr>
          </a:p>
        </p:txBody>
      </p:sp>
      <p:sp>
        <p:nvSpPr>
          <p:cNvPr id="4" name="文字方塊 3"/>
          <p:cNvSpPr txBox="1"/>
          <p:nvPr/>
        </p:nvSpPr>
        <p:spPr>
          <a:xfrm>
            <a:off x="301020" y="1578198"/>
            <a:ext cx="8591459" cy="400110"/>
          </a:xfrm>
          <a:prstGeom prst="rect">
            <a:avLst/>
          </a:prstGeom>
          <a:noFill/>
        </p:spPr>
        <p:txBody>
          <a:bodyPr wrap="square" rtlCol="0">
            <a:spAutoFit/>
          </a:bodyPr>
          <a:lstStyle/>
          <a:p>
            <a:pPr algn="ctr"/>
            <a:r>
              <a:rPr lang="zh-TW" altLang="en-US" sz="2000" b="1" u="sng" dirty="0">
                <a:solidFill>
                  <a:srgbClr val="594A42"/>
                </a:solidFill>
                <a:latin typeface="微軟正黑體" panose="020B0604030504040204" pitchFamily="34" charset="-120"/>
                <a:ea typeface="微軟正黑體" panose="020B0604030504040204" pitchFamily="34" charset="-120"/>
              </a:rPr>
              <a:t>國內投信代操投資型保單</a:t>
            </a:r>
            <a:r>
              <a:rPr lang="en-US" altLang="zh-TW" sz="2000" b="1" u="sng" dirty="0">
                <a:solidFill>
                  <a:srgbClr val="594A42"/>
                </a:solidFill>
                <a:latin typeface="微軟正黑體" panose="020B0604030504040204" pitchFamily="34" charset="-120"/>
                <a:ea typeface="微軟正黑體" panose="020B0604030504040204" pitchFamily="34" charset="-120"/>
              </a:rPr>
              <a:t>~</a:t>
            </a:r>
            <a:r>
              <a:rPr lang="zh-TW" altLang="en-US" sz="2000" b="1" u="sng" dirty="0">
                <a:solidFill>
                  <a:srgbClr val="594A42"/>
                </a:solidFill>
                <a:latin typeface="微軟正黑體" panose="020B0604030504040204" pitchFamily="34" charset="-120"/>
                <a:ea typeface="微軟正黑體" panose="020B0604030504040204" pitchFamily="34" charset="-120"/>
              </a:rPr>
              <a:t>台幣計價業務統計</a:t>
            </a:r>
            <a:endParaRPr lang="en-US" altLang="zh-TW" sz="2000" b="1" u="sng" dirty="0">
              <a:solidFill>
                <a:srgbClr val="594A42"/>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776917660"/>
              </p:ext>
            </p:extLst>
          </p:nvPr>
        </p:nvGraphicFramePr>
        <p:xfrm>
          <a:off x="355830" y="2204868"/>
          <a:ext cx="4445000" cy="403244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3787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41896">
                  <a:extLst>
                    <a:ext uri="{9D8B030D-6E8A-4147-A177-3AD203B41FA5}">
                      <a16:colId xmlns:a16="http://schemas.microsoft.com/office/drawing/2014/main" val="20004"/>
                    </a:ext>
                  </a:extLst>
                </a:gridCol>
              </a:tblGrid>
              <a:tr h="234170">
                <a:tc rowSpan="2">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排名</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B82837"/>
                    </a:solidFill>
                  </a:tcPr>
                </a:tc>
                <a:tc rowSpan="2">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公司名稱</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B82837"/>
                    </a:solidFill>
                  </a:tcPr>
                </a:tc>
                <a:tc rowSpan="2">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契約</a:t>
                      </a:r>
                      <a:endParaRPr lang="en-US" altLang="zh-TW" sz="1200" b="1"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數量</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B82837"/>
                    </a:solidFill>
                  </a:tcPr>
                </a:tc>
                <a:tc gridSpan="2">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投資型保單</a:t>
                      </a: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台幣計價</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chemeClr val="bg1"/>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2837"/>
                    </a:solidFill>
                  </a:tcPr>
                </a:tc>
                <a:tc hMerge="1">
                  <a:txBody>
                    <a:bodyPr/>
                    <a:lstStyle/>
                    <a:p>
                      <a:endParaRPr lang="zh-TW" altLang="en-US"/>
                    </a:p>
                  </a:txBody>
                  <a:tcPr/>
                </a:tc>
                <a:extLst>
                  <a:ext uri="{0D108BD9-81ED-4DB2-BD59-A6C34878D82A}">
                    <a16:rowId xmlns:a16="http://schemas.microsoft.com/office/drawing/2014/main" val="10000"/>
                  </a:ext>
                </a:extLst>
              </a:tr>
              <a:tr h="27161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金額</a:t>
                      </a: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億台幣</a:t>
                      </a: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B82837"/>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市占率</a:t>
                      </a: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chemeClr val="bg1"/>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B82837"/>
                    </a:solidFill>
                  </a:tcPr>
                </a:tc>
                <a:extLst>
                  <a:ext uri="{0D108BD9-81ED-4DB2-BD59-A6C34878D82A}">
                    <a16:rowId xmlns:a16="http://schemas.microsoft.com/office/drawing/2014/main" val="10001"/>
                  </a:ext>
                </a:extLst>
              </a:tr>
              <a:tr h="293888">
                <a:tc>
                  <a:txBody>
                    <a:bodyPr/>
                    <a:lstStyle/>
                    <a:p>
                      <a:pPr algn="ctr" fontAlgn="ctr"/>
                      <a:r>
                        <a:rPr lang="en-US" altLang="zh-TW" sz="1400" b="1" u="none" strike="noStrike" dirty="0">
                          <a:solidFill>
                            <a:srgbClr val="4D4D4F"/>
                          </a:solidFill>
                          <a:effectLst/>
                          <a:latin typeface="微軟正黑體" panose="020B0604030504040204" pitchFamily="34" charset="-120"/>
                          <a:ea typeface="微軟正黑體" panose="020B0604030504040204" pitchFamily="34" charset="-120"/>
                        </a:rPr>
                        <a:t>1</a:t>
                      </a:r>
                      <a:endParaRPr lang="en-US" altLang="zh-TW" sz="1400" b="1"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FFF00"/>
                    </a:solidFill>
                  </a:tcPr>
                </a:tc>
                <a:tc>
                  <a:txBody>
                    <a:bodyPr/>
                    <a:lstStyle/>
                    <a:p>
                      <a:pPr algn="l" fontAlgn="ctr"/>
                      <a:r>
                        <a:rPr lang="zh-TW" altLang="en-US" sz="14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復華投信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FFF00"/>
                    </a:solidFill>
                  </a:tcPr>
                </a:tc>
                <a:tc>
                  <a:txBody>
                    <a:bodyPr/>
                    <a:lstStyle/>
                    <a:p>
                      <a:pPr algn="r" fontAlgn="ctr"/>
                      <a:r>
                        <a:rPr lang="en-US" altLang="zh-TW" sz="16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22</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FFF00"/>
                    </a:solidFill>
                  </a:tcPr>
                </a:tc>
                <a:tc>
                  <a:txBody>
                    <a:bodyPr/>
                    <a:lstStyle/>
                    <a:p>
                      <a:pPr algn="r" fontAlgn="ctr"/>
                      <a:r>
                        <a:rPr lang="en-US" altLang="zh-TW" sz="1600" b="1" i="0" u="none" strike="noStrike" dirty="0">
                          <a:solidFill>
                            <a:srgbClr val="4D4D4F"/>
                          </a:solidFill>
                          <a:effectLst/>
                          <a:latin typeface="微軟正黑體" panose="020B0604030504040204" pitchFamily="34" charset="-120"/>
                          <a:ea typeface="微軟正黑體" panose="020B0604030504040204" pitchFamily="34" charset="-120"/>
                        </a:rPr>
                        <a:t>405.4</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FFF00"/>
                    </a:solidFill>
                  </a:tcPr>
                </a:tc>
                <a:tc>
                  <a:txBody>
                    <a:bodyPr/>
                    <a:lstStyle/>
                    <a:p>
                      <a:pPr marL="0" algn="r" defTabSz="914400" rtl="0" eaLnBrk="1" fontAlgn="ctr" latinLnBrk="0" hangingPunct="1"/>
                      <a:r>
                        <a:rPr lang="en-US" altLang="zh-TW" sz="1600" b="1" i="0" u="none" strike="noStrike" kern="1200" dirty="0">
                          <a:solidFill>
                            <a:srgbClr val="4D4D4F"/>
                          </a:solidFill>
                          <a:effectLst/>
                          <a:latin typeface="微軟正黑體" panose="020B0604030504040204" pitchFamily="34" charset="-120"/>
                          <a:ea typeface="微軟正黑體" panose="020B0604030504040204" pitchFamily="34" charset="-120"/>
                          <a:cs typeface="+mn-cs"/>
                        </a:rPr>
                        <a:t>42.59</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2</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TW" altLang="en-US" sz="1400" b="0" u="none" strike="noStrike" kern="1200" dirty="0">
                          <a:solidFill>
                            <a:srgbClr val="4D4D4F"/>
                          </a:solidFill>
                          <a:effectLst/>
                          <a:latin typeface="微軟正黑體" panose="020B0604030504040204" pitchFamily="34" charset="-120"/>
                          <a:ea typeface="微軟正黑體" panose="020B0604030504040204" pitchFamily="34" charset="-120"/>
                          <a:cs typeface="+mn-cs"/>
                        </a:rPr>
                        <a:t>安聯投信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105.1</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11.04</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3</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marL="0" algn="l" defTabSz="914400" rtl="0" eaLnBrk="1" fontAlgn="ctr" latinLnBrk="0" hangingPunct="1"/>
                      <a:r>
                        <a:rPr lang="zh-TW" altLang="en-US" sz="1400" b="0" u="none" strike="noStrike" kern="1200">
                          <a:solidFill>
                            <a:srgbClr val="4D4D4F"/>
                          </a:solidFill>
                          <a:effectLst/>
                          <a:latin typeface="微軟正黑體" panose="020B0604030504040204" pitchFamily="34" charset="-120"/>
                          <a:ea typeface="微軟正黑體" panose="020B0604030504040204" pitchFamily="34" charset="-120"/>
                          <a:cs typeface="+mn-cs"/>
                        </a:rPr>
                        <a:t>宏利投信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4</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78.9</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8.29</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extLst>
                  <a:ext uri="{0D108BD9-81ED-4DB2-BD59-A6C34878D82A}">
                    <a16:rowId xmlns:a16="http://schemas.microsoft.com/office/drawing/2014/main" val="10004"/>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4</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TW" altLang="en-US" sz="1400" b="0" u="none" strike="noStrike" kern="1200">
                          <a:solidFill>
                            <a:srgbClr val="4D4D4F"/>
                          </a:solidFill>
                          <a:effectLst/>
                          <a:latin typeface="微軟正黑體" panose="020B0604030504040204" pitchFamily="34" charset="-120"/>
                          <a:ea typeface="微軟正黑體" panose="020B0604030504040204" pitchFamily="34" charset="-120"/>
                          <a:cs typeface="+mn-cs"/>
                        </a:rPr>
                        <a:t>富蘭克林華美投信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74.6</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7.84</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5</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marL="0" algn="l" defTabSz="914400" rtl="0" eaLnBrk="1" fontAlgn="ctr" latinLnBrk="0" hangingPunct="1"/>
                      <a:r>
                        <a:rPr lang="zh-TW" altLang="en-US" sz="1400" b="0" u="none" strike="noStrike" kern="1200">
                          <a:solidFill>
                            <a:srgbClr val="4D4D4F"/>
                          </a:solidFill>
                          <a:effectLst/>
                          <a:latin typeface="微軟正黑體" panose="020B0604030504040204" pitchFamily="34" charset="-120"/>
                          <a:ea typeface="微軟正黑體" panose="020B0604030504040204" pitchFamily="34" charset="-120"/>
                          <a:cs typeface="+mn-cs"/>
                        </a:rPr>
                        <a:t>群益投信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4</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61.4</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6.45</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extLst>
                  <a:ext uri="{0D108BD9-81ED-4DB2-BD59-A6C34878D82A}">
                    <a16:rowId xmlns:a16="http://schemas.microsoft.com/office/drawing/2014/main" val="10006"/>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6</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TW" altLang="en-US" sz="1400" b="0" u="none" strike="noStrike" kern="1200" dirty="0">
                          <a:solidFill>
                            <a:srgbClr val="4D4D4F"/>
                          </a:solidFill>
                          <a:effectLst/>
                          <a:latin typeface="微軟正黑體" panose="020B0604030504040204" pitchFamily="34" charset="-120"/>
                          <a:ea typeface="微軟正黑體" panose="020B0604030504040204" pitchFamily="34" charset="-120"/>
                          <a:cs typeface="+mn-cs"/>
                        </a:rPr>
                        <a:t>合庫投信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45.6</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4.79</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7</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marL="0" algn="l" defTabSz="914400" rtl="0" eaLnBrk="1" fontAlgn="ctr" latinLnBrk="0" hangingPunct="1"/>
                      <a:r>
                        <a:rPr lang="zh-TW" altLang="en-US" sz="1400" b="0" u="none" strike="noStrike" kern="1200">
                          <a:solidFill>
                            <a:srgbClr val="4D4D4F"/>
                          </a:solidFill>
                          <a:effectLst/>
                          <a:latin typeface="微軟正黑體" panose="020B0604030504040204" pitchFamily="34" charset="-120"/>
                          <a:ea typeface="微軟正黑體" panose="020B0604030504040204" pitchFamily="34" charset="-120"/>
                          <a:cs typeface="+mn-cs"/>
                        </a:rPr>
                        <a:t>柏瑞投信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38.9</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4.09</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extLst>
                  <a:ext uri="{0D108BD9-81ED-4DB2-BD59-A6C34878D82A}">
                    <a16:rowId xmlns:a16="http://schemas.microsoft.com/office/drawing/2014/main" val="10008"/>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8</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TW" altLang="en-US" sz="1400" b="0" u="none" strike="noStrike" kern="1200">
                          <a:solidFill>
                            <a:srgbClr val="4D4D4F"/>
                          </a:solidFill>
                          <a:effectLst/>
                          <a:latin typeface="微軟正黑體" panose="020B0604030504040204" pitchFamily="34" charset="-120"/>
                          <a:ea typeface="微軟正黑體" panose="020B0604030504040204" pitchFamily="34" charset="-120"/>
                          <a:cs typeface="+mn-cs"/>
                        </a:rPr>
                        <a:t>聯博投信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35.9</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3.77</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3888">
                <a:tc>
                  <a:txBody>
                    <a:bodyPr/>
                    <a:lstStyle/>
                    <a:p>
                      <a:pPr algn="ctr" fontAlgn="ct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9</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marL="0" algn="l" defTabSz="914400" rtl="0" eaLnBrk="1" fontAlgn="ctr" latinLnBrk="0" hangingPunct="1"/>
                      <a:r>
                        <a:rPr lang="zh-TW" altLang="en-US" sz="1400" b="0" u="none" strike="noStrike" kern="1200">
                          <a:solidFill>
                            <a:srgbClr val="4D4D4F"/>
                          </a:solidFill>
                          <a:effectLst/>
                          <a:latin typeface="微軟正黑體" panose="020B0604030504040204" pitchFamily="34" charset="-120"/>
                          <a:ea typeface="微軟正黑體" panose="020B0604030504040204" pitchFamily="34" charset="-120"/>
                          <a:cs typeface="+mn-cs"/>
                        </a:rPr>
                        <a:t>統一投信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33.1</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3.48</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F5E4E3"/>
                    </a:solidFill>
                  </a:tcPr>
                </a:tc>
                <a:extLst>
                  <a:ext uri="{0D108BD9-81ED-4DB2-BD59-A6C34878D82A}">
                    <a16:rowId xmlns:a16="http://schemas.microsoft.com/office/drawing/2014/main" val="10010"/>
                  </a:ext>
                </a:extLst>
              </a:tr>
              <a:tr h="2938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400" b="0" u="none" strike="noStrike" dirty="0">
                          <a:solidFill>
                            <a:srgbClr val="4D4D4F"/>
                          </a:solidFill>
                          <a:effectLst/>
                          <a:latin typeface="微軟正黑體" panose="020B0604030504040204" pitchFamily="34" charset="-120"/>
                          <a:ea typeface="微軟正黑體" panose="020B0604030504040204" pitchFamily="34" charset="-120"/>
                        </a:rPr>
                        <a:t>10</a:t>
                      </a:r>
                      <a:endParaRPr lang="en-US" altLang="zh-TW"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TW" altLang="en-US" sz="1400" b="0" u="none" strike="noStrike" kern="1200" dirty="0">
                          <a:solidFill>
                            <a:srgbClr val="4D4D4F"/>
                          </a:solidFill>
                          <a:effectLst/>
                          <a:latin typeface="微軟正黑體" panose="020B0604030504040204" pitchFamily="34" charset="-120"/>
                          <a:ea typeface="微軟正黑體" panose="020B0604030504040204" pitchFamily="34" charset="-120"/>
                          <a:cs typeface="+mn-cs"/>
                        </a:rPr>
                        <a:t>瀚亞投信</a:t>
                      </a:r>
                    </a:p>
                  </a:txBody>
                  <a:tcPr marL="9525" marR="9525"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2</a:t>
                      </a:r>
                    </a:p>
                  </a:txBody>
                  <a:tcPr marL="9525"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32.4</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3.41</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3888">
                <a:tc gridSpan="2">
                  <a:txBody>
                    <a:bodyPr/>
                    <a:lstStyle/>
                    <a:p>
                      <a:pPr algn="ctr" fontAlgn="ctr"/>
                      <a:r>
                        <a:rPr lang="zh-TW" altLang="en-US" sz="1400" b="0" u="none" strike="noStrike" dirty="0">
                          <a:solidFill>
                            <a:srgbClr val="4D4D4F"/>
                          </a:solidFill>
                          <a:effectLst/>
                          <a:latin typeface="微軟正黑體" panose="020B0604030504040204" pitchFamily="34" charset="-120"/>
                          <a:ea typeface="微軟正黑體" panose="020B0604030504040204" pitchFamily="34" charset="-120"/>
                        </a:rPr>
                        <a:t>其他</a:t>
                      </a:r>
                      <a:endParaRPr lang="zh-TW" altLang="en-US" sz="1400" b="0"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E7E8"/>
                    </a:solidFill>
                  </a:tcPr>
                </a:tc>
                <a:tc hMerge="1">
                  <a:txBody>
                    <a:bodyPr/>
                    <a:lstStyle/>
                    <a:p>
                      <a:pPr algn="l" fontAlgn="ctr"/>
                      <a:endPar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16</a:t>
                      </a:r>
                    </a:p>
                  </a:txBody>
                  <a:tcPr marL="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E7E8"/>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40.6</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E7E8"/>
                    </a:solidFill>
                  </a:tcPr>
                </a:tc>
                <a:tc>
                  <a:txBody>
                    <a:bodyPr/>
                    <a:lstStyle/>
                    <a:p>
                      <a:pPr algn="r" fontAlgn="ctr"/>
                      <a:r>
                        <a:rPr lang="en-US" altLang="zh-TW" sz="14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4.26</a:t>
                      </a: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E7E8"/>
                    </a:solidFill>
                  </a:tcPr>
                </a:tc>
                <a:extLst>
                  <a:ext uri="{0D108BD9-81ED-4DB2-BD59-A6C34878D82A}">
                    <a16:rowId xmlns:a16="http://schemas.microsoft.com/office/drawing/2014/main" val="10012"/>
                  </a:ext>
                </a:extLst>
              </a:tr>
              <a:tr h="293888">
                <a:tc gridSpan="2">
                  <a:txBody>
                    <a:bodyPr/>
                    <a:lstStyle/>
                    <a:p>
                      <a:pPr algn="ctr" fontAlgn="ctr"/>
                      <a:r>
                        <a:rPr lang="zh-TW" altLang="en-US" sz="1400" b="1" u="none" strike="noStrike" dirty="0">
                          <a:solidFill>
                            <a:srgbClr val="4D4D4F"/>
                          </a:solidFill>
                          <a:effectLst/>
                          <a:latin typeface="微軟正黑體" panose="020B0604030504040204" pitchFamily="34" charset="-120"/>
                          <a:ea typeface="微軟正黑體" panose="020B0604030504040204" pitchFamily="34" charset="-120"/>
                        </a:rPr>
                        <a:t>國內全體投信總計</a:t>
                      </a:r>
                      <a:endParaRPr lang="zh-TW" altLang="en-US" sz="1400" b="1"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36000" marR="36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B5A9"/>
                    </a:solidFill>
                  </a:tcPr>
                </a:tc>
                <a:tc hMerge="1">
                  <a:txBody>
                    <a:bodyPr/>
                    <a:lstStyle/>
                    <a:p>
                      <a:pPr algn="l" fontAlgn="ctr"/>
                      <a:endPar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zh-TW" sz="1400" b="1" i="0" u="none" strike="noStrike" dirty="0">
                          <a:solidFill>
                            <a:srgbClr val="4D4D4F"/>
                          </a:solidFill>
                          <a:effectLst/>
                          <a:latin typeface="微軟正黑體" panose="020B0604030504040204" pitchFamily="34" charset="-120"/>
                          <a:ea typeface="微軟正黑體" panose="020B0604030504040204" pitchFamily="34" charset="-120"/>
                        </a:rPr>
                        <a:t>62</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B5A9"/>
                    </a:solidFill>
                  </a:tcPr>
                </a:tc>
                <a:tc>
                  <a:txBody>
                    <a:bodyPr/>
                    <a:lstStyle/>
                    <a:p>
                      <a:pPr marL="0" algn="r" defTabSz="914400" rtl="0" eaLnBrk="1" fontAlgn="ctr" latinLnBrk="0" hangingPunct="1"/>
                      <a:r>
                        <a:rPr lang="en-US" altLang="zh-TW" sz="1400" b="1" i="0" u="none" strike="noStrike" kern="1200" dirty="0">
                          <a:solidFill>
                            <a:srgbClr val="4D4D4F"/>
                          </a:solidFill>
                          <a:effectLst/>
                          <a:latin typeface="微軟正黑體" panose="020B0604030504040204" pitchFamily="34" charset="-120"/>
                          <a:ea typeface="微軟正黑體" panose="020B0604030504040204" pitchFamily="34" charset="-120"/>
                          <a:cs typeface="+mn-cs"/>
                        </a:rPr>
                        <a:t>952</a:t>
                      </a:r>
                    </a:p>
                  </a:txBody>
                  <a:tcPr marL="0" marR="108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B5A9"/>
                    </a:solidFill>
                  </a:tcPr>
                </a:tc>
                <a:tc>
                  <a:txBody>
                    <a:bodyPr/>
                    <a:lstStyle/>
                    <a:p>
                      <a:pPr algn="r" fontAlgn="ctr"/>
                      <a:r>
                        <a:rPr lang="en-US" altLang="zh-TW" sz="1400" b="1" u="none" strike="noStrike" dirty="0">
                          <a:solidFill>
                            <a:srgbClr val="4D4D4F"/>
                          </a:solidFill>
                          <a:effectLst/>
                          <a:latin typeface="微軟正黑體" panose="020B0604030504040204" pitchFamily="34" charset="-120"/>
                          <a:ea typeface="微軟正黑體" panose="020B0604030504040204" pitchFamily="34" charset="-120"/>
                        </a:rPr>
                        <a:t>100</a:t>
                      </a:r>
                      <a:endParaRPr lang="en-US" altLang="zh-TW" sz="1400" b="1" i="0" u="none" strike="noStrike" dirty="0">
                        <a:solidFill>
                          <a:srgbClr val="4D4D4F"/>
                        </a:solidFill>
                        <a:effectLst/>
                        <a:latin typeface="微軟正黑體" panose="020B0604030504040204" pitchFamily="34" charset="-120"/>
                        <a:ea typeface="微軟正黑體" panose="020B0604030504040204" pitchFamily="34" charset="-120"/>
                      </a:endParaRPr>
                    </a:p>
                  </a:txBody>
                  <a:tcPr marL="108000" marR="72000" marT="9525" marB="0" anchor="ctr">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solidFill>
                      <a:srgbClr val="E6B5A9"/>
                    </a:solidFill>
                  </a:tcPr>
                </a:tc>
                <a:extLst>
                  <a:ext uri="{0D108BD9-81ED-4DB2-BD59-A6C34878D82A}">
                    <a16:rowId xmlns:a16="http://schemas.microsoft.com/office/drawing/2014/main" val="10013"/>
                  </a:ext>
                </a:extLst>
              </a:tr>
            </a:tbl>
          </a:graphicData>
        </a:graphic>
      </p:graphicFrame>
      <p:sp>
        <p:nvSpPr>
          <p:cNvPr id="8" name="矩形 7"/>
          <p:cNvSpPr/>
          <p:nvPr/>
        </p:nvSpPr>
        <p:spPr>
          <a:xfrm>
            <a:off x="-1" y="0"/>
            <a:ext cx="2627785" cy="338554"/>
          </a:xfrm>
          <a:prstGeom prst="rect">
            <a:avLst/>
          </a:prstGeom>
          <a:solidFill>
            <a:srgbClr val="B82837"/>
          </a:solidFill>
        </p:spPr>
        <p:txBody>
          <a:bodyPr wrap="square">
            <a:spAutoFit/>
          </a:bodyPr>
          <a:lstStyle/>
          <a:p>
            <a:r>
              <a:rPr kumimoji="0" lang="zh-TW" altLang="en-US" sz="1600" b="1" dirty="0">
                <a:solidFill>
                  <a:schemeClr val="bg1"/>
                </a:solidFill>
                <a:latin typeface="微軟正黑體" panose="020B0604030504040204" pitchFamily="34" charset="-120"/>
                <a:ea typeface="微軟正黑體" panose="020B0604030504040204" pitchFamily="34" charset="-120"/>
              </a:rPr>
              <a:t>台幣投資</a:t>
            </a:r>
            <a:r>
              <a:rPr kumimoji="0" lang="zh-TW" altLang="en-US" sz="1600" b="1">
                <a:solidFill>
                  <a:schemeClr val="bg1"/>
                </a:solidFill>
                <a:latin typeface="微軟正黑體" panose="020B0604030504040204" pitchFamily="34" charset="-120"/>
                <a:ea typeface="微軟正黑體" panose="020B0604030504040204" pitchFamily="34" charset="-120"/>
              </a:rPr>
              <a:t>型保單代操 </a:t>
            </a:r>
            <a:r>
              <a:rPr kumimoji="0" lang="en-US" altLang="zh-TW" sz="1600" b="1" dirty="0">
                <a:solidFill>
                  <a:schemeClr val="bg1"/>
                </a:solidFill>
                <a:latin typeface="微軟正黑體" panose="020B0604030504040204" pitchFamily="34" charset="-120"/>
                <a:ea typeface="微軟正黑體" panose="020B0604030504040204" pitchFamily="34" charset="-120"/>
              </a:rPr>
              <a:t>NO.1</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148064" y="2138086"/>
            <a:ext cx="3816424" cy="477054"/>
          </a:xfrm>
          <a:prstGeom prst="rect">
            <a:avLst/>
          </a:prstGeom>
        </p:spPr>
        <p:txBody>
          <a:bodyPr wrap="square">
            <a:spAutoFit/>
          </a:bodyPr>
          <a:lstStyle/>
          <a:p>
            <a:pPr algn="ctr">
              <a:defRPr sz="1800" b="1" i="0" u="none" strike="noStrike" kern="1200" baseline="0">
                <a:solidFill>
                  <a:prstClr val="black"/>
                </a:solidFill>
                <a:latin typeface="微軟正黑體" panose="020B0604030504040204" pitchFamily="34" charset="-120"/>
                <a:ea typeface="微軟正黑體" panose="020B0604030504040204" pitchFamily="34" charset="-120"/>
                <a:cs typeface="+mn-cs"/>
              </a:defRPr>
            </a:pPr>
            <a:r>
              <a:rPr lang="zh-TW" altLang="zh-TW" sz="1400" b="1" dirty="0">
                <a:latin typeface="微軟正黑體" panose="020B0604030504040204" pitchFamily="34" charset="-120"/>
                <a:ea typeface="微軟正黑體" panose="020B0604030504040204" pitchFamily="34" charset="-120"/>
              </a:rPr>
              <a:t>國內</a:t>
            </a:r>
            <a:r>
              <a:rPr lang="zh-TW" altLang="en-US" sz="1400" b="1" dirty="0">
                <a:latin typeface="微軟正黑體" panose="020B0604030504040204" pitchFamily="34" charset="-120"/>
                <a:ea typeface="微軟正黑體" panose="020B0604030504040204" pitchFamily="34" charset="-120"/>
              </a:rPr>
              <a:t>台幣保單</a:t>
            </a:r>
            <a:r>
              <a:rPr lang="zh-TW" altLang="zh-TW" sz="1400" b="1" dirty="0">
                <a:latin typeface="微軟正黑體" panose="020B0604030504040204" pitchFamily="34" charset="-120"/>
                <a:ea typeface="微軟正黑體" panose="020B0604030504040204" pitchFamily="34" charset="-120"/>
              </a:rPr>
              <a:t>契約金額前十大</a:t>
            </a:r>
            <a:endParaRPr lang="zh-TW" altLang="zh-TW" sz="1400" dirty="0">
              <a:latin typeface="微軟正黑體" panose="020B0604030504040204" pitchFamily="34" charset="-120"/>
              <a:ea typeface="微軟正黑體" panose="020B0604030504040204" pitchFamily="34" charset="-120"/>
            </a:endParaRPr>
          </a:p>
          <a:p>
            <a:pPr algn="ctr">
              <a:defRPr sz="1800" b="1" i="0" u="none" strike="noStrike" kern="1200" baseline="0">
                <a:solidFill>
                  <a:prstClr val="black"/>
                </a:solidFill>
                <a:latin typeface="微軟正黑體" panose="020B0604030504040204" pitchFamily="34" charset="-120"/>
                <a:ea typeface="微軟正黑體" panose="020B0604030504040204" pitchFamily="34" charset="-120"/>
                <a:cs typeface="+mn-cs"/>
              </a:defRPr>
            </a:pPr>
            <a:r>
              <a:rPr lang="en-US" altLang="zh-TW" sz="1100" dirty="0">
                <a:latin typeface="微軟正黑體" panose="020B0604030504040204" pitchFamily="34" charset="-120"/>
                <a:ea typeface="微軟正黑體" panose="020B0604030504040204" pitchFamily="34" charset="-120"/>
              </a:rPr>
              <a:t>(</a:t>
            </a:r>
            <a:r>
              <a:rPr lang="zh-TW" altLang="zh-TW" sz="1100" dirty="0">
                <a:latin typeface="微軟正黑體" panose="020B0604030504040204" pitchFamily="34" charset="-120"/>
                <a:ea typeface="微軟正黑體" panose="020B0604030504040204" pitchFamily="34" charset="-120"/>
              </a:rPr>
              <a:t>新台幣億元</a:t>
            </a:r>
            <a:r>
              <a:rPr lang="en-US" altLang="zh-TW" sz="1100" dirty="0">
                <a:latin typeface="微軟正黑體" panose="020B0604030504040204" pitchFamily="34" charset="-120"/>
                <a:ea typeface="微軟正黑體" panose="020B0604030504040204" pitchFamily="34" charset="-120"/>
              </a:rPr>
              <a:t>)</a:t>
            </a:r>
            <a:endParaRPr lang="zh-TW" altLang="zh-TW" sz="1100" dirty="0">
              <a:latin typeface="微軟正黑體" panose="020B0604030504040204" pitchFamily="34" charset="-120"/>
              <a:ea typeface="微軟正黑體" panose="020B0604030504040204" pitchFamily="34" charset="-120"/>
            </a:endParaRPr>
          </a:p>
        </p:txBody>
      </p:sp>
      <p:graphicFrame>
        <p:nvGraphicFramePr>
          <p:cNvPr id="9" name="圖表 8"/>
          <p:cNvGraphicFramePr>
            <a:graphicFrameLocks/>
          </p:cNvGraphicFramePr>
          <p:nvPr>
            <p:extLst>
              <p:ext uri="{D42A27DB-BD31-4B8C-83A1-F6EECF244321}">
                <p14:modId xmlns:p14="http://schemas.microsoft.com/office/powerpoint/2010/main" val="91750079"/>
              </p:ext>
            </p:extLst>
          </p:nvPr>
        </p:nvGraphicFramePr>
        <p:xfrm>
          <a:off x="4788024" y="2376613"/>
          <a:ext cx="4355976" cy="4165790"/>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字版面配置區 9"/>
          <p:cNvSpPr>
            <a:spLocks noGrp="1"/>
          </p:cNvSpPr>
          <p:nvPr>
            <p:ph type="body" sz="quarter" idx="13"/>
          </p:nvPr>
        </p:nvSpPr>
        <p:spPr/>
        <p:txBody>
          <a:bodyPr/>
          <a:lstStyle/>
          <a:p>
            <a:r>
              <a:rPr lang="zh-TW" altLang="en-US" dirty="0"/>
              <a:t>復華是代操專家 </a:t>
            </a:r>
            <a:r>
              <a:rPr lang="en-US" altLang="zh-TW" dirty="0"/>
              <a:t>- </a:t>
            </a:r>
            <a:r>
              <a:rPr lang="zh-TW" altLang="en-US" dirty="0"/>
              <a:t>三個第一</a:t>
            </a:r>
          </a:p>
          <a:p>
            <a:endParaRPr lang="zh-TW" altLang="en-US" dirty="0"/>
          </a:p>
        </p:txBody>
      </p:sp>
      <p:sp>
        <p:nvSpPr>
          <p:cNvPr id="11" name="文字版面配置區 10"/>
          <p:cNvSpPr>
            <a:spLocks noGrp="1"/>
          </p:cNvSpPr>
          <p:nvPr>
            <p:ph type="body" sz="quarter" idx="14"/>
          </p:nvPr>
        </p:nvSpPr>
        <p:spPr/>
        <p:txBody>
          <a:bodyPr/>
          <a:lstStyle/>
          <a:p>
            <a:r>
              <a:rPr lang="zh-TW" altLang="en-US" dirty="0"/>
              <a:t>台幣投資型保單市占第一 </a:t>
            </a:r>
          </a:p>
        </p:txBody>
      </p:sp>
    </p:spTree>
    <p:extLst>
      <p:ext uri="{BB962C8B-B14F-4D97-AF65-F5344CB8AC3E}">
        <p14:creationId xmlns:p14="http://schemas.microsoft.com/office/powerpoint/2010/main" val="321444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弧形 18"/>
          <p:cNvSpPr/>
          <p:nvPr/>
        </p:nvSpPr>
        <p:spPr>
          <a:xfrm rot="10800000">
            <a:off x="1728538" y="4339952"/>
            <a:ext cx="2808312" cy="914400"/>
          </a:xfrm>
          <a:prstGeom prst="arc">
            <a:avLst>
              <a:gd name="adj1" fmla="val 11233815"/>
              <a:gd name="adj2" fmla="val 211310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4D4D4F"/>
              </a:solidFill>
            </a:endParaRPr>
          </a:p>
        </p:txBody>
      </p:sp>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6</a:t>
            </a:fld>
            <a:endParaRPr lang="zh-TW" altLang="en-US" dirty="0">
              <a:solidFill>
                <a:srgbClr val="4D4D4F">
                  <a:tint val="75000"/>
                </a:srgbClr>
              </a:solidFill>
            </a:endParaRPr>
          </a:p>
        </p:txBody>
      </p:sp>
      <p:sp>
        <p:nvSpPr>
          <p:cNvPr id="3" name="文字版面配置區 2"/>
          <p:cNvSpPr>
            <a:spLocks noGrp="1"/>
          </p:cNvSpPr>
          <p:nvPr>
            <p:ph type="body" sz="quarter" idx="13"/>
          </p:nvPr>
        </p:nvSpPr>
        <p:spPr/>
        <p:txBody>
          <a:bodyPr/>
          <a:lstStyle/>
          <a:p>
            <a:r>
              <a:rPr lang="zh-TW" altLang="en-US" dirty="0"/>
              <a:t>投資市場的波動類似鐘擺的運動</a:t>
            </a:r>
          </a:p>
        </p:txBody>
      </p:sp>
      <p:sp>
        <p:nvSpPr>
          <p:cNvPr id="4" name="文字版面配置區 3"/>
          <p:cNvSpPr>
            <a:spLocks noGrp="1"/>
          </p:cNvSpPr>
          <p:nvPr>
            <p:ph type="body" sz="quarter" idx="14"/>
          </p:nvPr>
        </p:nvSpPr>
        <p:spPr/>
        <p:txBody>
          <a:bodyPr/>
          <a:lstStyle/>
          <a:p>
            <a:r>
              <a:rPr lang="zh-TW" altLang="en-US" dirty="0"/>
              <a:t>多數人往往花在端點的時間比中點上多</a:t>
            </a:r>
          </a:p>
        </p:txBody>
      </p:sp>
      <p:cxnSp>
        <p:nvCxnSpPr>
          <p:cNvPr id="7" name="直線接點 6"/>
          <p:cNvCxnSpPr/>
          <p:nvPr/>
        </p:nvCxnSpPr>
        <p:spPr>
          <a:xfrm>
            <a:off x="1440506" y="2060848"/>
            <a:ext cx="331236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096690" y="2060848"/>
            <a:ext cx="0" cy="29439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1656530" y="2060848"/>
            <a:ext cx="1440160" cy="273630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3096690" y="2060848"/>
            <a:ext cx="1457735" cy="27052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Users\Desktop\圖庫\CD-Icon-Investm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666185">
            <a:off x="1175872" y="4441200"/>
            <a:ext cx="768882" cy="768882"/>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2" descr="D:\Users\Desktop\圖庫\CD-Icon-Investm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12249" y="4725144"/>
            <a:ext cx="768882" cy="768882"/>
          </a:xfrm>
          <a:prstGeom prst="ellipse">
            <a:avLst/>
          </a:prstGeom>
          <a:noFill/>
          <a:extLst>
            <a:ext uri="{909E8E84-426E-40DD-AFC4-6F175D3DCCD1}">
              <a14:hiddenFill xmlns:a14="http://schemas.microsoft.com/office/drawing/2010/main">
                <a:solidFill>
                  <a:srgbClr val="FFFFFF"/>
                </a:solidFill>
              </a14:hiddenFill>
            </a:ext>
          </a:extLst>
        </p:spPr>
      </p:pic>
      <p:pic>
        <p:nvPicPr>
          <p:cNvPr id="21" name="Picture 2" descr="D:\Users\Desktop\圖庫\CD-Icon-Investm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9882448">
            <a:off x="4241992" y="4467144"/>
            <a:ext cx="768882" cy="768882"/>
          </a:xfrm>
          <a:prstGeom prst="ellipse">
            <a:avLst/>
          </a:prstGeom>
          <a:noFill/>
          <a:extLst>
            <a:ext uri="{909E8E84-426E-40DD-AFC4-6F175D3DCCD1}">
              <a14:hiddenFill xmlns:a14="http://schemas.microsoft.com/office/drawing/2010/main">
                <a:solidFill>
                  <a:srgbClr val="FFFFFF"/>
                </a:solidFill>
              </a14:hiddenFill>
            </a:ext>
          </a:extLst>
        </p:spPr>
      </p:pic>
      <p:sp>
        <p:nvSpPr>
          <p:cNvPr id="23" name="文字方塊 22"/>
          <p:cNvSpPr txBox="1"/>
          <p:nvPr/>
        </p:nvSpPr>
        <p:spPr>
          <a:xfrm>
            <a:off x="971600" y="5373216"/>
            <a:ext cx="1107996" cy="646331"/>
          </a:xfrm>
          <a:prstGeom prst="rect">
            <a:avLst/>
          </a:prstGeom>
          <a:noFill/>
        </p:spPr>
        <p:txBody>
          <a:bodyPr wrap="none" rtlCol="0">
            <a:spAutoFit/>
          </a:bodyPr>
          <a:lstStyle/>
          <a:p>
            <a:pPr algn="ctr"/>
            <a:r>
              <a:rPr lang="zh-TW" altLang="en-US" b="1" dirty="0">
                <a:solidFill>
                  <a:srgbClr val="4D4D4F"/>
                </a:solidFill>
                <a:latin typeface="微軟正黑體" panose="020B0604030504040204" pitchFamily="34" charset="-120"/>
                <a:ea typeface="微軟正黑體" panose="020B0604030504040204" pitchFamily="34" charset="-120"/>
              </a:rPr>
              <a:t>端點</a:t>
            </a:r>
            <a:endParaRPr lang="en-US" altLang="zh-TW" b="1" dirty="0">
              <a:solidFill>
                <a:srgbClr val="4D4D4F"/>
              </a:solidFill>
              <a:latin typeface="微軟正黑體" panose="020B0604030504040204" pitchFamily="34" charset="-120"/>
              <a:ea typeface="微軟正黑體" panose="020B0604030504040204" pitchFamily="34" charset="-120"/>
            </a:endParaRPr>
          </a:p>
          <a:p>
            <a:pPr algn="ctr"/>
            <a:r>
              <a:rPr lang="zh-TW" altLang="en-US" b="1" dirty="0">
                <a:solidFill>
                  <a:srgbClr val="4D4D4F"/>
                </a:solidFill>
                <a:latin typeface="微軟正黑體" panose="020B0604030504040204" pitchFamily="34" charset="-120"/>
                <a:ea typeface="微軟正黑體" panose="020B0604030504040204" pitchFamily="34" charset="-120"/>
              </a:rPr>
              <a:t>過度低估</a:t>
            </a:r>
          </a:p>
        </p:txBody>
      </p:sp>
      <p:sp>
        <p:nvSpPr>
          <p:cNvPr id="25" name="文字方塊 24"/>
          <p:cNvSpPr txBox="1"/>
          <p:nvPr/>
        </p:nvSpPr>
        <p:spPr>
          <a:xfrm>
            <a:off x="4211960" y="5373216"/>
            <a:ext cx="1107996" cy="646331"/>
          </a:xfrm>
          <a:prstGeom prst="rect">
            <a:avLst/>
          </a:prstGeom>
          <a:noFill/>
        </p:spPr>
        <p:txBody>
          <a:bodyPr wrap="none" rtlCol="0">
            <a:spAutoFit/>
          </a:bodyPr>
          <a:lstStyle/>
          <a:p>
            <a:pPr algn="ctr"/>
            <a:r>
              <a:rPr lang="zh-TW" altLang="en-US" b="1" dirty="0">
                <a:solidFill>
                  <a:srgbClr val="4D4D4F"/>
                </a:solidFill>
                <a:latin typeface="微軟正黑體" panose="020B0604030504040204" pitchFamily="34" charset="-120"/>
                <a:ea typeface="微軟正黑體" panose="020B0604030504040204" pitchFamily="34" charset="-120"/>
              </a:rPr>
              <a:t>端點</a:t>
            </a:r>
            <a:endParaRPr lang="en-US" altLang="zh-TW" b="1" dirty="0">
              <a:solidFill>
                <a:srgbClr val="4D4D4F"/>
              </a:solidFill>
              <a:latin typeface="微軟正黑體" panose="020B0604030504040204" pitchFamily="34" charset="-120"/>
              <a:ea typeface="微軟正黑體" panose="020B0604030504040204" pitchFamily="34" charset="-120"/>
            </a:endParaRPr>
          </a:p>
          <a:p>
            <a:pPr algn="ctr"/>
            <a:r>
              <a:rPr lang="zh-TW" altLang="en-US" b="1" dirty="0">
                <a:solidFill>
                  <a:srgbClr val="4D4D4F"/>
                </a:solidFill>
                <a:latin typeface="微軟正黑體" panose="020B0604030504040204" pitchFamily="34" charset="-120"/>
                <a:ea typeface="微軟正黑體" panose="020B0604030504040204" pitchFamily="34" charset="-120"/>
              </a:rPr>
              <a:t>過度高估</a:t>
            </a:r>
          </a:p>
        </p:txBody>
      </p:sp>
      <p:sp>
        <p:nvSpPr>
          <p:cNvPr id="26" name="文字方塊 25"/>
          <p:cNvSpPr txBox="1"/>
          <p:nvPr/>
        </p:nvSpPr>
        <p:spPr>
          <a:xfrm>
            <a:off x="2707197" y="5579948"/>
            <a:ext cx="877163" cy="646331"/>
          </a:xfrm>
          <a:prstGeom prst="rect">
            <a:avLst/>
          </a:prstGeom>
          <a:noFill/>
        </p:spPr>
        <p:txBody>
          <a:bodyPr wrap="none" rtlCol="0">
            <a:spAutoFit/>
          </a:bodyPr>
          <a:lstStyle/>
          <a:p>
            <a:pPr algn="ctr"/>
            <a:r>
              <a:rPr lang="zh-TW" altLang="en-US" b="1" dirty="0">
                <a:solidFill>
                  <a:srgbClr val="4D4D4F"/>
                </a:solidFill>
                <a:latin typeface="微軟正黑體" panose="020B0604030504040204" pitchFamily="34" charset="-120"/>
                <a:ea typeface="微軟正黑體" panose="020B0604030504040204" pitchFamily="34" charset="-120"/>
              </a:rPr>
              <a:t>中點</a:t>
            </a:r>
            <a:endParaRPr lang="en-US" altLang="zh-TW" b="1" dirty="0">
              <a:solidFill>
                <a:srgbClr val="4D4D4F"/>
              </a:solidFill>
              <a:latin typeface="微軟正黑體" panose="020B0604030504040204" pitchFamily="34" charset="-120"/>
              <a:ea typeface="微軟正黑體" panose="020B0604030504040204" pitchFamily="34" charset="-120"/>
            </a:endParaRPr>
          </a:p>
          <a:p>
            <a:pPr algn="ctr"/>
            <a:r>
              <a:rPr lang="zh-TW" altLang="en-US" b="1" dirty="0">
                <a:solidFill>
                  <a:srgbClr val="4D4D4F"/>
                </a:solidFill>
                <a:latin typeface="微軟正黑體" panose="020B0604030504040204" pitchFamily="34" charset="-120"/>
                <a:ea typeface="微軟正黑體" panose="020B0604030504040204" pitchFamily="34" charset="-120"/>
              </a:rPr>
              <a:t>平均值</a:t>
            </a:r>
          </a:p>
        </p:txBody>
      </p:sp>
      <p:sp>
        <p:nvSpPr>
          <p:cNvPr id="28" name="圓角矩形 27"/>
          <p:cNvSpPr/>
          <p:nvPr/>
        </p:nvSpPr>
        <p:spPr>
          <a:xfrm>
            <a:off x="5364088" y="2167384"/>
            <a:ext cx="3589442" cy="3421856"/>
          </a:xfrm>
          <a:prstGeom prst="roundRect">
            <a:avLst>
              <a:gd name="adj" fmla="val 6967"/>
            </a:avLst>
          </a:prstGeom>
          <a:solidFill>
            <a:sysClr val="window" lastClr="FFFFFF">
              <a:lumMod val="85000"/>
            </a:sysClr>
          </a:solidFill>
          <a:ln w="25400" cap="flat" cmpd="sng" algn="ctr">
            <a:noFill/>
            <a:prstDash val="solid"/>
          </a:ln>
          <a:effectLst/>
        </p:spPr>
        <p:txBody>
          <a:bodyPr rtlCol="0" anchor="ctr"/>
          <a:lstStyle/>
          <a:p>
            <a:pPr>
              <a:lnSpc>
                <a:spcPts val="3400"/>
              </a:lnSpc>
              <a:defRPr/>
            </a:pPr>
            <a:r>
              <a:rPr lang="zh-TW" altLang="en-US" sz="2400" b="1" kern="0" dirty="0">
                <a:solidFill>
                  <a:srgbClr val="4D4D4F"/>
                </a:solidFill>
                <a:latin typeface="Palatino Linotype"/>
                <a:ea typeface="微軟正黑體"/>
              </a:rPr>
              <a:t>實際上鐘擺停留在端點的時間非常短暫，鐘擺始終在朝著或者背離弧線的端點擺動。</a:t>
            </a:r>
          </a:p>
          <a:p>
            <a:pPr>
              <a:lnSpc>
                <a:spcPts val="3400"/>
              </a:lnSpc>
              <a:defRPr/>
            </a:pPr>
            <a:r>
              <a:rPr lang="zh-TW" altLang="en-US" sz="2400" b="1" kern="0" dirty="0">
                <a:solidFill>
                  <a:srgbClr val="4D4D4F"/>
                </a:solidFill>
                <a:latin typeface="Palatino Linotype"/>
                <a:ea typeface="微軟正黑體"/>
              </a:rPr>
              <a:t>只要擺動到端點，鐘擺遲早必定會擺回中點。</a:t>
            </a:r>
          </a:p>
        </p:txBody>
      </p:sp>
      <p:sp>
        <p:nvSpPr>
          <p:cNvPr id="29" name="圓角矩形 28"/>
          <p:cNvSpPr/>
          <p:nvPr/>
        </p:nvSpPr>
        <p:spPr>
          <a:xfrm>
            <a:off x="5940152" y="1844824"/>
            <a:ext cx="2592288" cy="538584"/>
          </a:xfrm>
          <a:prstGeom prst="roundRect">
            <a:avLst>
              <a:gd name="adj" fmla="val 33086"/>
            </a:avLst>
          </a:prstGeom>
          <a:solidFill>
            <a:srgbClr val="C00000"/>
          </a:solidFill>
          <a:ln w="25400" cap="flat" cmpd="sng" algn="ctr">
            <a:noFill/>
            <a:prstDash val="solid"/>
          </a:ln>
          <a:effectLst/>
        </p:spPr>
        <p:txBody>
          <a:bodyPr rtlCol="0" anchor="ctr"/>
          <a:lstStyle/>
          <a:p>
            <a:pPr algn="ctr">
              <a:defRPr/>
            </a:pPr>
            <a:r>
              <a:rPr lang="zh-TW" altLang="en-US" sz="2800" b="1" kern="0" dirty="0">
                <a:solidFill>
                  <a:prstClr val="white"/>
                </a:solidFill>
                <a:latin typeface="Palatino Linotype"/>
                <a:ea typeface="微軟正黑體"/>
              </a:rPr>
              <a:t>鐘擺運動</a:t>
            </a:r>
          </a:p>
        </p:txBody>
      </p:sp>
      <p:pic>
        <p:nvPicPr>
          <p:cNvPr id="1027" name="Picture 3" descr="D:\Users\Desktop\圖庫\1F62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652253"/>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Desktop\圖庫\1F60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973" y="3651996"/>
            <a:ext cx="935099" cy="9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67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群組 39"/>
          <p:cNvGrpSpPr/>
          <p:nvPr/>
        </p:nvGrpSpPr>
        <p:grpSpPr>
          <a:xfrm>
            <a:off x="6300192" y="1827722"/>
            <a:ext cx="2797927" cy="2033326"/>
            <a:chOff x="293095" y="3234832"/>
            <a:chExt cx="2797927" cy="1877304"/>
          </a:xfrm>
        </p:grpSpPr>
        <p:pic>
          <p:nvPicPr>
            <p:cNvPr id="41"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763" y="3234833"/>
              <a:ext cx="1197259" cy="1877303"/>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群組 41"/>
            <p:cNvGrpSpPr/>
            <p:nvPr/>
          </p:nvGrpSpPr>
          <p:grpSpPr>
            <a:xfrm>
              <a:off x="842655" y="3307698"/>
              <a:ext cx="1734733" cy="1584176"/>
              <a:chOff x="611560" y="2733324"/>
              <a:chExt cx="1734733" cy="1584176"/>
            </a:xfrm>
          </p:grpSpPr>
          <p:sp>
            <p:nvSpPr>
              <p:cNvPr id="44" name="橢圓 43"/>
              <p:cNvSpPr/>
              <p:nvPr/>
            </p:nvSpPr>
            <p:spPr>
              <a:xfrm>
                <a:off x="611560" y="2733324"/>
                <a:ext cx="1734733" cy="1584176"/>
              </a:xfrm>
              <a:prstGeom prst="ellipse">
                <a:avLst/>
              </a:prstGeom>
              <a:gradFill flip="none" rotWithShape="1">
                <a:gsLst>
                  <a:gs pos="0">
                    <a:srgbClr val="C1860F"/>
                  </a:gs>
                  <a:gs pos="50000">
                    <a:srgbClr val="EBB13D"/>
                  </a:gs>
                  <a:gs pos="100000">
                    <a:srgbClr val="FFD56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5" name="橢圓 44"/>
              <p:cNvSpPr/>
              <p:nvPr/>
            </p:nvSpPr>
            <p:spPr>
              <a:xfrm>
                <a:off x="758926" y="2870866"/>
                <a:ext cx="1440000" cy="1309091"/>
              </a:xfrm>
              <a:prstGeom prst="ellipse">
                <a:avLst/>
              </a:prstGeom>
              <a:gradFill flip="none" rotWithShape="1">
                <a:gsLst>
                  <a:gs pos="0">
                    <a:srgbClr val="C1860F"/>
                  </a:gs>
                  <a:gs pos="50000">
                    <a:srgbClr val="EBB13D"/>
                  </a:gs>
                  <a:gs pos="100000">
                    <a:srgbClr val="FFD56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grpSp>
        <p:pic>
          <p:nvPicPr>
            <p:cNvPr id="43"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93095" y="3234832"/>
              <a:ext cx="1197259" cy="1877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群組 33"/>
          <p:cNvGrpSpPr/>
          <p:nvPr/>
        </p:nvGrpSpPr>
        <p:grpSpPr>
          <a:xfrm>
            <a:off x="3199218" y="1856297"/>
            <a:ext cx="2797927" cy="2033326"/>
            <a:chOff x="293095" y="3234832"/>
            <a:chExt cx="2797927" cy="1877304"/>
          </a:xfrm>
        </p:grpSpPr>
        <p:pic>
          <p:nvPicPr>
            <p:cNvPr id="35"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763" y="3234833"/>
              <a:ext cx="1197259" cy="1877303"/>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p:nvGrpSpPr>
          <p:grpSpPr>
            <a:xfrm>
              <a:off x="842655" y="3307698"/>
              <a:ext cx="1734733" cy="1584176"/>
              <a:chOff x="611560" y="2733324"/>
              <a:chExt cx="1734733" cy="1584176"/>
            </a:xfrm>
          </p:grpSpPr>
          <p:sp>
            <p:nvSpPr>
              <p:cNvPr id="38" name="橢圓 37"/>
              <p:cNvSpPr/>
              <p:nvPr/>
            </p:nvSpPr>
            <p:spPr>
              <a:xfrm>
                <a:off x="611560" y="2733324"/>
                <a:ext cx="1734733" cy="1584176"/>
              </a:xfrm>
              <a:prstGeom prst="ellipse">
                <a:avLst/>
              </a:prstGeom>
              <a:gradFill flip="none" rotWithShape="1">
                <a:gsLst>
                  <a:gs pos="0">
                    <a:srgbClr val="C1860F"/>
                  </a:gs>
                  <a:gs pos="50000">
                    <a:srgbClr val="EBB13D"/>
                  </a:gs>
                  <a:gs pos="100000">
                    <a:srgbClr val="FFD56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39" name="橢圓 38"/>
              <p:cNvSpPr/>
              <p:nvPr/>
            </p:nvSpPr>
            <p:spPr>
              <a:xfrm>
                <a:off x="758926" y="2870866"/>
                <a:ext cx="1440000" cy="1309091"/>
              </a:xfrm>
              <a:prstGeom prst="ellipse">
                <a:avLst/>
              </a:prstGeom>
              <a:gradFill flip="none" rotWithShape="1">
                <a:gsLst>
                  <a:gs pos="0">
                    <a:srgbClr val="C1860F"/>
                  </a:gs>
                  <a:gs pos="50000">
                    <a:srgbClr val="EBB13D"/>
                  </a:gs>
                  <a:gs pos="100000">
                    <a:srgbClr val="FFD56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grpSp>
        <p:pic>
          <p:nvPicPr>
            <p:cNvPr id="37"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93095" y="3234832"/>
              <a:ext cx="1197259" cy="1877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群組 26"/>
          <p:cNvGrpSpPr/>
          <p:nvPr/>
        </p:nvGrpSpPr>
        <p:grpSpPr>
          <a:xfrm>
            <a:off x="251520" y="1827722"/>
            <a:ext cx="2797927" cy="2033326"/>
            <a:chOff x="293095" y="3234832"/>
            <a:chExt cx="2797927" cy="1877304"/>
          </a:xfrm>
        </p:grpSpPr>
        <p:pic>
          <p:nvPicPr>
            <p:cNvPr id="28"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763" y="3234833"/>
              <a:ext cx="1197259" cy="187730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群組 28"/>
            <p:cNvGrpSpPr/>
            <p:nvPr/>
          </p:nvGrpSpPr>
          <p:grpSpPr>
            <a:xfrm>
              <a:off x="842655" y="3307698"/>
              <a:ext cx="1734733" cy="1584176"/>
              <a:chOff x="611560" y="2733324"/>
              <a:chExt cx="1734733" cy="1584176"/>
            </a:xfrm>
          </p:grpSpPr>
          <p:sp>
            <p:nvSpPr>
              <p:cNvPr id="32" name="橢圓 31"/>
              <p:cNvSpPr/>
              <p:nvPr/>
            </p:nvSpPr>
            <p:spPr>
              <a:xfrm>
                <a:off x="611560" y="2733324"/>
                <a:ext cx="1734733" cy="1584176"/>
              </a:xfrm>
              <a:prstGeom prst="ellipse">
                <a:avLst/>
              </a:prstGeom>
              <a:gradFill flip="none" rotWithShape="1">
                <a:gsLst>
                  <a:gs pos="0">
                    <a:srgbClr val="C1860F"/>
                  </a:gs>
                  <a:gs pos="50000">
                    <a:srgbClr val="EBB13D"/>
                  </a:gs>
                  <a:gs pos="100000">
                    <a:srgbClr val="FFD56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33" name="橢圓 32"/>
              <p:cNvSpPr/>
              <p:nvPr/>
            </p:nvSpPr>
            <p:spPr>
              <a:xfrm>
                <a:off x="758926" y="2870866"/>
                <a:ext cx="1440000" cy="1309091"/>
              </a:xfrm>
              <a:prstGeom prst="ellipse">
                <a:avLst/>
              </a:prstGeom>
              <a:gradFill flip="none" rotWithShape="1">
                <a:gsLst>
                  <a:gs pos="0">
                    <a:srgbClr val="C1860F"/>
                  </a:gs>
                  <a:gs pos="50000">
                    <a:srgbClr val="EBB13D"/>
                  </a:gs>
                  <a:gs pos="100000">
                    <a:srgbClr val="FFD56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grpSp>
        <p:pic>
          <p:nvPicPr>
            <p:cNvPr id="30"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93095" y="3234832"/>
              <a:ext cx="1197259" cy="187730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p:txBody>
          <a:bodyPr/>
          <a:lstStyle/>
          <a:p>
            <a:fld id="{6CD458BB-6196-48AF-BDD5-228B4D7C2BAA}" type="slidenum">
              <a:rPr lang="zh-TW" altLang="en-US" smtClean="0">
                <a:solidFill>
                  <a:srgbClr val="4D4D4F">
                    <a:tint val="75000"/>
                  </a:srgbClr>
                </a:solidFill>
              </a:rPr>
              <a:pPr/>
              <a:t>60</a:t>
            </a:fld>
            <a:endParaRPr lang="zh-TW" altLang="en-US" dirty="0">
              <a:solidFill>
                <a:srgbClr val="4D4D4F">
                  <a:tint val="75000"/>
                </a:srgbClr>
              </a:solidFill>
            </a:endParaRPr>
          </a:p>
        </p:txBody>
      </p:sp>
      <p:sp>
        <p:nvSpPr>
          <p:cNvPr id="6" name="文字版面配置區 5"/>
          <p:cNvSpPr>
            <a:spLocks noGrp="1"/>
          </p:cNvSpPr>
          <p:nvPr>
            <p:ph type="body" sz="quarter" idx="13"/>
          </p:nvPr>
        </p:nvSpPr>
        <p:spPr/>
        <p:txBody>
          <a:bodyPr/>
          <a:lstStyle/>
          <a:p>
            <a:r>
              <a:rPr lang="zh-TW" altLang="en-US" dirty="0">
                <a:latin typeface="+mn-lt"/>
              </a:rPr>
              <a:t>復華投信 </a:t>
            </a:r>
            <a:r>
              <a:rPr lang="en-US" altLang="zh-TW" dirty="0">
                <a:latin typeface="+mn-lt"/>
              </a:rPr>
              <a:t>- 111</a:t>
            </a:r>
            <a:r>
              <a:rPr lang="zh-TW" altLang="en-US" dirty="0">
                <a:latin typeface="+mn-lt"/>
              </a:rPr>
              <a:t>座基金獎的肯定</a:t>
            </a:r>
            <a:endParaRPr lang="en-US" altLang="zh-TW" dirty="0">
              <a:latin typeface="+mn-lt"/>
            </a:endParaRPr>
          </a:p>
        </p:txBody>
      </p:sp>
      <p:sp>
        <p:nvSpPr>
          <p:cNvPr id="7" name="文字版面配置區 6"/>
          <p:cNvSpPr>
            <a:spLocks noGrp="1"/>
          </p:cNvSpPr>
          <p:nvPr>
            <p:ph type="body" sz="quarter" idx="14"/>
          </p:nvPr>
        </p:nvSpPr>
        <p:spPr/>
        <p:txBody>
          <a:bodyPr/>
          <a:lstStyle/>
          <a:p>
            <a:r>
              <a:rPr lang="zh-TW" altLang="en-US" dirty="0"/>
              <a:t>奉行智慧行腳投資、深耕產業研究、注重長期績效</a:t>
            </a:r>
          </a:p>
        </p:txBody>
      </p:sp>
      <p:sp>
        <p:nvSpPr>
          <p:cNvPr id="12" name="Picture Placeholder 2"/>
          <p:cNvSpPr txBox="1">
            <a:spLocks/>
          </p:cNvSpPr>
          <p:nvPr/>
        </p:nvSpPr>
        <p:spPr>
          <a:xfrm>
            <a:off x="7172303" y="2204864"/>
            <a:ext cx="1116144" cy="1116144"/>
          </a:xfrm>
          <a:prstGeom prst="ellipse">
            <a:avLst/>
          </a:prstGeom>
          <a:solidFill>
            <a:schemeClr val="bg1"/>
          </a:solidFill>
        </p:spPr>
        <p:txBody>
          <a:bodyPr anchor="ctr"/>
          <a:lstStyle>
            <a:lvl1pPr marL="0" indent="0" algn="ctr" rtl="0" eaLnBrk="0" fontAlgn="base" hangingPunct="0">
              <a:spcBef>
                <a:spcPct val="20000"/>
              </a:spcBef>
              <a:spcAft>
                <a:spcPct val="0"/>
              </a:spcAft>
              <a:buFont typeface="Arial" pitchFamily="34" charset="0"/>
              <a:buNone/>
              <a:defRPr kumimoji="1" sz="1200" kern="1200" baseline="0">
                <a:solidFill>
                  <a:schemeClr val="tx1">
                    <a:lumMod val="75000"/>
                    <a:lumOff val="25000"/>
                  </a:schemeClr>
                </a:solidFill>
                <a:latin typeface="+mn-lt"/>
                <a:ea typeface="+mn-ea"/>
                <a:cs typeface="Arial" pitchFamily="34"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lang="zh-TW" altLang="en-US" b="1" dirty="0">
              <a:latin typeface="微軟正黑體" panose="020B0604030504040204" pitchFamily="34" charset="-120"/>
              <a:ea typeface="微軟正黑體" panose="020B0604030504040204" pitchFamily="34" charset="-120"/>
            </a:endParaRPr>
          </a:p>
        </p:txBody>
      </p:sp>
      <p:sp>
        <p:nvSpPr>
          <p:cNvPr id="13" name="矩形 12"/>
          <p:cNvSpPr/>
          <p:nvPr/>
        </p:nvSpPr>
        <p:spPr>
          <a:xfrm>
            <a:off x="7046399" y="2352941"/>
            <a:ext cx="1349896" cy="677108"/>
          </a:xfrm>
          <a:prstGeom prst="rect">
            <a:avLst/>
          </a:prstGeom>
        </p:spPr>
        <p:txBody>
          <a:bodyPr wrap="square">
            <a:spAutoFit/>
          </a:bodyPr>
          <a:lstStyle/>
          <a:p>
            <a:pPr lvl="0" algn="ctr" eaLnBrk="0" hangingPunct="0">
              <a:spcBef>
                <a:spcPct val="20000"/>
              </a:spcBef>
              <a:defRPr/>
            </a:pPr>
            <a:r>
              <a:rPr lang="en-US" altLang="zh-TW" sz="2400" b="1" dirty="0">
                <a:solidFill>
                  <a:srgbClr val="C00000"/>
                </a:solidFill>
                <a:latin typeface="Arial"/>
                <a:ea typeface="Arial Unicode MS"/>
                <a:cs typeface="Arial" pitchFamily="34" charset="0"/>
              </a:rPr>
              <a:t>22</a:t>
            </a:r>
            <a:r>
              <a:rPr lang="zh-TW" altLang="en-US" sz="1400" b="1" dirty="0">
                <a:solidFill>
                  <a:srgbClr val="C00000"/>
                </a:solidFill>
                <a:latin typeface="Arial"/>
                <a:ea typeface="Arial Unicode MS"/>
                <a:cs typeface="Arial" pitchFamily="34" charset="0"/>
              </a:rPr>
              <a:t>座</a:t>
            </a:r>
            <a:endParaRPr lang="en-US" altLang="zh-TW" sz="1400" b="1" dirty="0">
              <a:solidFill>
                <a:srgbClr val="C00000"/>
              </a:solidFill>
              <a:latin typeface="Arial"/>
              <a:ea typeface="Arial Unicode MS"/>
              <a:cs typeface="Arial" pitchFamily="34" charset="0"/>
            </a:endParaRPr>
          </a:p>
          <a:p>
            <a:pPr algn="ctr"/>
            <a:r>
              <a:rPr lang="zh-TW" altLang="en-US" sz="1400" b="1" dirty="0">
                <a:latin typeface="微軟正黑體" panose="020B0604030504040204" pitchFamily="34" charset="-120"/>
                <a:ea typeface="微軟正黑體" panose="020B0604030504040204" pitchFamily="34" charset="-120"/>
              </a:rPr>
              <a:t>科技基金獎</a:t>
            </a:r>
            <a:endParaRPr lang="zh-TW" altLang="en-US" sz="1200" b="1" dirty="0">
              <a:latin typeface="微軟正黑體" panose="020B0604030504040204" pitchFamily="34" charset="-120"/>
              <a:ea typeface="微軟正黑體" panose="020B0604030504040204" pitchFamily="34" charset="-120"/>
            </a:endParaRPr>
          </a:p>
        </p:txBody>
      </p:sp>
      <p:sp>
        <p:nvSpPr>
          <p:cNvPr id="15" name="Picture Placeholder 2"/>
          <p:cNvSpPr txBox="1">
            <a:spLocks/>
          </p:cNvSpPr>
          <p:nvPr/>
        </p:nvSpPr>
        <p:spPr>
          <a:xfrm>
            <a:off x="4050757" y="2204864"/>
            <a:ext cx="1152000" cy="1152000"/>
          </a:xfrm>
          <a:prstGeom prst="ellipse">
            <a:avLst/>
          </a:prstGeom>
          <a:solidFill>
            <a:schemeClr val="bg1"/>
          </a:solidFill>
        </p:spPr>
        <p:txBody>
          <a:bodyPr anchor="ctr"/>
          <a:lstStyle>
            <a:lvl1pPr marL="0" indent="0" algn="ctr" rtl="0" eaLnBrk="0" fontAlgn="base" hangingPunct="0">
              <a:spcBef>
                <a:spcPct val="20000"/>
              </a:spcBef>
              <a:spcAft>
                <a:spcPct val="0"/>
              </a:spcAft>
              <a:buFont typeface="Arial" pitchFamily="34" charset="0"/>
              <a:buNone/>
              <a:defRPr kumimoji="1" sz="1200" kern="1200" baseline="0">
                <a:solidFill>
                  <a:schemeClr val="tx1">
                    <a:lumMod val="75000"/>
                    <a:lumOff val="25000"/>
                  </a:schemeClr>
                </a:solidFill>
                <a:latin typeface="+mn-lt"/>
                <a:ea typeface="+mn-ea"/>
                <a:cs typeface="Arial" pitchFamily="34"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lang="zh-TW" altLang="en-US" b="1" dirty="0">
              <a:latin typeface="微軟正黑體" panose="020B0604030504040204" pitchFamily="34" charset="-120"/>
              <a:ea typeface="微軟正黑體" panose="020B0604030504040204" pitchFamily="34" charset="-120"/>
            </a:endParaRPr>
          </a:p>
        </p:txBody>
      </p:sp>
      <p:sp>
        <p:nvSpPr>
          <p:cNvPr id="16" name="矩形 15"/>
          <p:cNvSpPr/>
          <p:nvPr/>
        </p:nvSpPr>
        <p:spPr>
          <a:xfrm>
            <a:off x="3951809" y="2352942"/>
            <a:ext cx="1349896" cy="677108"/>
          </a:xfrm>
          <a:prstGeom prst="rect">
            <a:avLst/>
          </a:prstGeom>
        </p:spPr>
        <p:txBody>
          <a:bodyPr wrap="square">
            <a:spAutoFit/>
          </a:bodyPr>
          <a:lstStyle/>
          <a:p>
            <a:pPr lvl="0" algn="ctr" eaLnBrk="0" hangingPunct="0">
              <a:spcBef>
                <a:spcPct val="20000"/>
              </a:spcBef>
              <a:defRPr/>
            </a:pPr>
            <a:r>
              <a:rPr lang="en-US" altLang="zh-TW" sz="2400" b="1" dirty="0">
                <a:solidFill>
                  <a:srgbClr val="C00000"/>
                </a:solidFill>
                <a:latin typeface="Arial"/>
                <a:ea typeface="Arial Unicode MS"/>
                <a:cs typeface="Arial" pitchFamily="34" charset="0"/>
              </a:rPr>
              <a:t>19</a:t>
            </a:r>
            <a:r>
              <a:rPr lang="zh-TW" altLang="en-US" sz="1400" b="1" dirty="0">
                <a:solidFill>
                  <a:srgbClr val="C00000"/>
                </a:solidFill>
                <a:latin typeface="Arial"/>
                <a:ea typeface="Arial Unicode MS"/>
                <a:cs typeface="Arial" pitchFamily="34" charset="0"/>
              </a:rPr>
              <a:t>座</a:t>
            </a:r>
            <a:endParaRPr lang="en-US" altLang="zh-TW" sz="1400" b="1" dirty="0">
              <a:solidFill>
                <a:srgbClr val="C00000"/>
              </a:solidFill>
              <a:latin typeface="Arial"/>
              <a:ea typeface="Arial Unicode MS"/>
              <a:cs typeface="Arial" pitchFamily="34" charset="0"/>
            </a:endParaRPr>
          </a:p>
          <a:p>
            <a:pPr algn="ctr"/>
            <a:r>
              <a:rPr lang="zh-TW" altLang="en-US" sz="1400" b="1" dirty="0">
                <a:latin typeface="微軟正黑體" panose="020B0604030504040204" pitchFamily="34" charset="-120"/>
                <a:ea typeface="微軟正黑體" panose="020B0604030504040204" pitchFamily="34" charset="-120"/>
              </a:rPr>
              <a:t>基金十年期獎</a:t>
            </a:r>
            <a:endParaRPr lang="zh-TW" altLang="en-US" sz="1200" b="1" dirty="0">
              <a:latin typeface="微軟正黑體" panose="020B0604030504040204" pitchFamily="34" charset="-120"/>
              <a:ea typeface="微軟正黑體" panose="020B0604030504040204" pitchFamily="34" charset="-120"/>
            </a:endParaRPr>
          </a:p>
        </p:txBody>
      </p:sp>
      <p:sp>
        <p:nvSpPr>
          <p:cNvPr id="21" name="Picture Placeholder 2"/>
          <p:cNvSpPr txBox="1">
            <a:spLocks/>
          </p:cNvSpPr>
          <p:nvPr/>
        </p:nvSpPr>
        <p:spPr>
          <a:xfrm>
            <a:off x="1106699" y="2203554"/>
            <a:ext cx="1116144" cy="1116144"/>
          </a:xfrm>
          <a:prstGeom prst="ellipse">
            <a:avLst/>
          </a:prstGeom>
          <a:solidFill>
            <a:schemeClr val="bg1"/>
          </a:solidFill>
        </p:spPr>
        <p:txBody>
          <a:bodyPr anchor="ctr"/>
          <a:lstStyle>
            <a:lvl1pPr marL="0" indent="0" algn="ctr" rtl="0" eaLnBrk="0" fontAlgn="base" hangingPunct="0">
              <a:spcBef>
                <a:spcPct val="20000"/>
              </a:spcBef>
              <a:spcAft>
                <a:spcPct val="0"/>
              </a:spcAft>
              <a:buFont typeface="Arial" pitchFamily="34" charset="0"/>
              <a:buNone/>
              <a:defRPr kumimoji="1" sz="1200" kern="1200" baseline="0">
                <a:solidFill>
                  <a:schemeClr val="tx1">
                    <a:lumMod val="75000"/>
                    <a:lumOff val="25000"/>
                  </a:schemeClr>
                </a:solidFill>
                <a:latin typeface="+mn-lt"/>
                <a:ea typeface="+mn-ea"/>
                <a:cs typeface="Arial" pitchFamily="34"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lang="zh-TW" altLang="en-US" b="1" dirty="0">
              <a:latin typeface="微軟正黑體" panose="020B0604030504040204" pitchFamily="34" charset="-120"/>
              <a:ea typeface="微軟正黑體" panose="020B0604030504040204" pitchFamily="34" charset="-120"/>
            </a:endParaRPr>
          </a:p>
        </p:txBody>
      </p:sp>
      <p:sp>
        <p:nvSpPr>
          <p:cNvPr id="22" name="矩形 21"/>
          <p:cNvSpPr/>
          <p:nvPr/>
        </p:nvSpPr>
        <p:spPr>
          <a:xfrm>
            <a:off x="989823" y="2367930"/>
            <a:ext cx="1349896" cy="677108"/>
          </a:xfrm>
          <a:prstGeom prst="rect">
            <a:avLst/>
          </a:prstGeom>
        </p:spPr>
        <p:txBody>
          <a:bodyPr wrap="square">
            <a:spAutoFit/>
          </a:bodyPr>
          <a:lstStyle/>
          <a:p>
            <a:pPr lvl="0" algn="ctr" eaLnBrk="0" hangingPunct="0">
              <a:spcBef>
                <a:spcPct val="20000"/>
              </a:spcBef>
              <a:defRPr/>
            </a:pPr>
            <a:r>
              <a:rPr lang="en-US" altLang="zh-TW" sz="2400" b="1" dirty="0">
                <a:solidFill>
                  <a:srgbClr val="C00000"/>
                </a:solidFill>
                <a:latin typeface="Arial"/>
                <a:ea typeface="Arial Unicode MS"/>
                <a:cs typeface="Arial" pitchFamily="34" charset="0"/>
              </a:rPr>
              <a:t>13</a:t>
            </a:r>
            <a:r>
              <a:rPr lang="zh-TW" altLang="en-US" sz="1400" b="1" dirty="0">
                <a:solidFill>
                  <a:srgbClr val="C00000"/>
                </a:solidFill>
                <a:latin typeface="Arial"/>
                <a:ea typeface="Arial Unicode MS"/>
                <a:cs typeface="Arial" pitchFamily="34" charset="0"/>
              </a:rPr>
              <a:t>座</a:t>
            </a:r>
            <a:endParaRPr lang="en-US" altLang="zh-TW" sz="1200" b="1" dirty="0">
              <a:solidFill>
                <a:srgbClr val="C00000"/>
              </a:solidFill>
              <a:latin typeface="Arial"/>
              <a:ea typeface="Arial Unicode MS"/>
              <a:cs typeface="Arial" pitchFamily="34" charset="0"/>
            </a:endParaRPr>
          </a:p>
          <a:p>
            <a:pPr algn="ctr"/>
            <a:r>
              <a:rPr lang="zh-TW" altLang="en-US" sz="1400" b="1" dirty="0">
                <a:latin typeface="微軟正黑體" panose="020B0604030504040204" pitchFamily="34" charset="-120"/>
                <a:ea typeface="微軟正黑體" panose="020B0604030504040204" pitchFamily="34" charset="-120"/>
              </a:rPr>
              <a:t>團隊研究獎</a:t>
            </a:r>
            <a:endParaRPr lang="zh-TW" altLang="en-US" sz="1200" b="1" dirty="0">
              <a:latin typeface="微軟正黑體" panose="020B0604030504040204" pitchFamily="34" charset="-120"/>
              <a:ea typeface="微軟正黑體" panose="020B0604030504040204" pitchFamily="34" charset="-120"/>
            </a:endParaRPr>
          </a:p>
        </p:txBody>
      </p:sp>
      <p:sp>
        <p:nvSpPr>
          <p:cNvPr id="23" name="矩形 22"/>
          <p:cNvSpPr/>
          <p:nvPr/>
        </p:nvSpPr>
        <p:spPr>
          <a:xfrm>
            <a:off x="395536" y="4122946"/>
            <a:ext cx="2448272" cy="1754326"/>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復華投信歷年來接連獲指標、</a:t>
            </a:r>
            <a:r>
              <a:rPr lang="en-US" altLang="zh-TW" dirty="0">
                <a:latin typeface="微軟正黑體" panose="020B0604030504040204" pitchFamily="34" charset="-120"/>
                <a:ea typeface="微軟正黑體" panose="020B0604030504040204" pitchFamily="34" charset="-120"/>
              </a:rPr>
              <a:t>Smart</a:t>
            </a:r>
            <a:r>
              <a:rPr lang="zh-TW" altLang="en-US" dirty="0">
                <a:latin typeface="微軟正黑體" panose="020B0604030504040204" pitchFamily="34" charset="-120"/>
                <a:ea typeface="微軟正黑體" panose="020B0604030504040204" pitchFamily="34" charset="-120"/>
              </a:rPr>
              <a:t>智富、晨星暨智富共</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座團隊研究獎，包括股票型、固定收益型、平衡型基金等團隊獎。</a:t>
            </a:r>
            <a:endParaRPr lang="zh-TW" altLang="en-US" dirty="0"/>
          </a:p>
        </p:txBody>
      </p:sp>
      <p:sp>
        <p:nvSpPr>
          <p:cNvPr id="24" name="矩形 23"/>
          <p:cNvSpPr/>
          <p:nvPr/>
        </p:nvSpPr>
        <p:spPr>
          <a:xfrm>
            <a:off x="3419872" y="4139244"/>
            <a:ext cx="2448272" cy="1754326"/>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注重長期投資及控制下檔風險，旗下基金多年屢獲十年期之最長年期獎項，包括金鑽獎、理柏共</a:t>
            </a:r>
            <a:r>
              <a:rPr lang="en-US" altLang="zh-TW"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座十年期獎項。</a:t>
            </a:r>
            <a:endParaRPr lang="zh-TW" altLang="en-US" dirty="0"/>
          </a:p>
        </p:txBody>
      </p:sp>
      <p:sp>
        <p:nvSpPr>
          <p:cNvPr id="25" name="矩形 24"/>
          <p:cNvSpPr/>
          <p:nvPr/>
        </p:nvSpPr>
        <p:spPr>
          <a:xfrm>
            <a:off x="6536468" y="4122946"/>
            <a:ext cx="2284004" cy="1477328"/>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旗下復華數位經濟基金在指標、金鑽獎、理柏、</a:t>
            </a:r>
            <a:r>
              <a:rPr lang="en-US" altLang="zh-TW" dirty="0">
                <a:latin typeface="微軟正黑體" panose="020B0604030504040204" pitchFamily="34" charset="-120"/>
                <a:ea typeface="微軟正黑體" panose="020B0604030504040204" pitchFamily="34" charset="-120"/>
              </a:rPr>
              <a:t>Smart</a:t>
            </a:r>
            <a:r>
              <a:rPr lang="zh-TW" altLang="en-US" dirty="0">
                <a:latin typeface="微軟正黑體" panose="020B0604030504040204" pitchFamily="34" charset="-120"/>
                <a:ea typeface="微軟正黑體" panose="020B0604030504040204" pitchFamily="34" charset="-120"/>
              </a:rPr>
              <a:t>智富、</a:t>
            </a:r>
            <a:r>
              <a:rPr lang="en-US" altLang="zh-TW" dirty="0">
                <a:latin typeface="微軟正黑體" panose="020B0604030504040204" pitchFamily="34" charset="-120"/>
                <a:ea typeface="微軟正黑體" panose="020B0604030504040204" pitchFamily="34" charset="-120"/>
              </a:rPr>
              <a:t>S&amp;P</a:t>
            </a:r>
            <a:r>
              <a:rPr lang="zh-TW" altLang="en-US" dirty="0">
                <a:latin typeface="微軟正黑體" panose="020B0604030504040204" pitchFamily="34" charset="-120"/>
                <a:ea typeface="微軟正黑體" panose="020B0604030504040204" pitchFamily="34" charset="-120"/>
              </a:rPr>
              <a:t>共囊括</a:t>
            </a:r>
            <a:r>
              <a:rPr lang="en-US" altLang="zh-TW" dirty="0">
                <a:latin typeface="微軟正黑體" panose="020B0604030504040204" pitchFamily="34" charset="-120"/>
                <a:ea typeface="微軟正黑體" panose="020B0604030504040204" pitchFamily="34" charset="-120"/>
              </a:rPr>
              <a:t>22</a:t>
            </a:r>
            <a:r>
              <a:rPr lang="zh-TW" altLang="en-US" dirty="0">
                <a:latin typeface="微軟正黑體" panose="020B0604030504040204" pitchFamily="34" charset="-120"/>
                <a:ea typeface="微軟正黑體" panose="020B0604030504040204" pitchFamily="34" charset="-120"/>
              </a:rPr>
              <a:t>座科技基金獎。</a:t>
            </a:r>
            <a:endParaRPr lang="zh-TW" altLang="en-US" dirty="0"/>
          </a:p>
        </p:txBody>
      </p:sp>
      <p:sp>
        <p:nvSpPr>
          <p:cNvPr id="26" name="Rectangle 1"/>
          <p:cNvSpPr>
            <a:spLocks noChangeArrowheads="1"/>
          </p:cNvSpPr>
          <p:nvPr/>
        </p:nvSpPr>
        <p:spPr bwMode="auto">
          <a:xfrm>
            <a:off x="0" y="6325870"/>
            <a:ext cx="47708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hangingPunct="0"/>
            <a:r>
              <a:rPr kumimoji="1" lang="zh-TW" altLang="en-US" sz="1050" b="0" i="0" u="none" strike="noStrike" cap="none" normalizeH="0" baseline="0" dirty="0">
                <a:ln>
                  <a:noFill/>
                </a:ln>
                <a:solidFill>
                  <a:schemeClr val="tx1">
                    <a:lumMod val="65000"/>
                    <a:lumOff val="35000"/>
                  </a:schemeClr>
                </a:solidFill>
                <a:effectLst/>
                <a:latin typeface="微軟正黑體" pitchFamily="34" charset="-120"/>
                <a:ea typeface="微軟正黑體" pitchFamily="34" charset="-120"/>
                <a:cs typeface="新細明體" pitchFamily="18" charset="-120"/>
              </a:rPr>
              <a:t>歷年完整得獎紀錄，請上復華投信官網</a:t>
            </a:r>
            <a:r>
              <a:rPr lang="en-US" altLang="zh-TW" sz="1050" dirty="0">
                <a:solidFill>
                  <a:schemeClr val="tx1">
                    <a:lumMod val="65000"/>
                    <a:lumOff val="35000"/>
                  </a:schemeClr>
                </a:solidFill>
                <a:latin typeface="微軟正黑體" pitchFamily="34" charset="-120"/>
                <a:ea typeface="微軟正黑體" pitchFamily="34" charset="-120"/>
                <a:cs typeface="新細明體" pitchFamily="18" charset="-120"/>
              </a:rPr>
              <a:t>(</a:t>
            </a:r>
            <a:r>
              <a:rPr lang="en-US" altLang="zh-TW" sz="1050" dirty="0">
                <a:solidFill>
                  <a:schemeClr val="tx1">
                    <a:lumMod val="65000"/>
                    <a:lumOff val="35000"/>
                  </a:schemeClr>
                </a:solidFill>
                <a:latin typeface="微軟正黑體" pitchFamily="34" charset="-120"/>
                <a:ea typeface="微軟正黑體" pitchFamily="34" charset="-120"/>
                <a:cs typeface="新細明體" pitchFamily="18" charset="-120"/>
                <a:hlinkClick r:id="rId3"/>
              </a:rPr>
              <a:t>https://www.fhtrust.com.tw/i</a:t>
            </a:r>
            <a:r>
              <a:rPr lang="en-US" altLang="zh-TW" sz="1050" dirty="0">
                <a:solidFill>
                  <a:schemeClr val="tx1">
                    <a:lumMod val="65000"/>
                    <a:lumOff val="35000"/>
                  </a:schemeClr>
                </a:solidFill>
                <a:latin typeface="微軟正黑體" pitchFamily="34" charset="-120"/>
                <a:ea typeface="微軟正黑體" pitchFamily="34" charset="-120"/>
                <a:cs typeface="新細明體" pitchFamily="18" charset="-120"/>
              </a:rPr>
              <a:t>)</a:t>
            </a:r>
            <a:r>
              <a:rPr lang="zh-TW" altLang="en-US" sz="1050" dirty="0">
                <a:solidFill>
                  <a:schemeClr val="tx1">
                    <a:lumMod val="65000"/>
                    <a:lumOff val="35000"/>
                  </a:schemeClr>
                </a:solidFill>
                <a:latin typeface="微軟正黑體" pitchFamily="34" charset="-120"/>
                <a:ea typeface="微軟正黑體" pitchFamily="34" charset="-120"/>
                <a:cs typeface="新細明體" pitchFamily="18" charset="-120"/>
              </a:rPr>
              <a:t>查詢。</a:t>
            </a:r>
            <a:endParaRPr lang="en-US" altLang="zh-TW" sz="1050" dirty="0">
              <a:solidFill>
                <a:schemeClr val="tx1">
                  <a:lumMod val="65000"/>
                  <a:lumOff val="35000"/>
                </a:schemeClr>
              </a:solidFill>
              <a:latin typeface="微軟正黑體" pitchFamily="34" charset="-120"/>
              <a:ea typeface="微軟正黑體" pitchFamily="34" charset="-120"/>
              <a:cs typeface="新細明體" pitchFamily="18" charset="-120"/>
            </a:endParaRPr>
          </a:p>
          <a:p>
            <a:pPr lvl="0" eaLnBrk="0" hangingPunct="0"/>
            <a:r>
              <a:rPr kumimoji="1" lang="zh-TW" altLang="en-US" sz="1050" b="0" i="0" u="none" strike="noStrike" cap="none" normalizeH="0" baseline="0" dirty="0">
                <a:ln>
                  <a:noFill/>
                </a:ln>
                <a:solidFill>
                  <a:schemeClr val="tx1">
                    <a:lumMod val="65000"/>
                    <a:lumOff val="35000"/>
                  </a:schemeClr>
                </a:solidFill>
                <a:effectLst/>
                <a:latin typeface="微軟正黑體" pitchFamily="34" charset="-120"/>
                <a:ea typeface="微軟正黑體" pitchFamily="34" charset="-120"/>
                <a:cs typeface="新細明體" pitchFamily="18" charset="-120"/>
              </a:rPr>
              <a:t>資料來源：各基金獎主辦單位，復華投信整理</a:t>
            </a:r>
            <a:r>
              <a:rPr kumimoji="1" lang="en-US" altLang="zh-TW" sz="1050" b="0" i="0" u="none" strike="noStrike" cap="none" normalizeH="0" baseline="0" dirty="0">
                <a:ln>
                  <a:noFill/>
                </a:ln>
                <a:solidFill>
                  <a:schemeClr val="tx1">
                    <a:lumMod val="65000"/>
                    <a:lumOff val="35000"/>
                  </a:schemeClr>
                </a:solidFill>
                <a:effectLst/>
                <a:latin typeface="微軟正黑體" pitchFamily="34" charset="-120"/>
                <a:ea typeface="微軟正黑體" pitchFamily="34" charset="-120"/>
                <a:cs typeface="新細明體" pitchFamily="18" charset="-120"/>
              </a:rPr>
              <a:t>,2018/03/22</a:t>
            </a:r>
            <a:endParaRPr kumimoji="1" lang="en-US" altLang="zh-TW" sz="1400" b="0" i="0" u="none" strike="noStrike" cap="none" normalizeH="0" baseline="0" dirty="0">
              <a:ln>
                <a:noFill/>
              </a:ln>
              <a:solidFill>
                <a:schemeClr val="tx1">
                  <a:lumMod val="65000"/>
                  <a:lumOff val="35000"/>
                </a:schemeClr>
              </a:solidFill>
              <a:effectLst/>
              <a:cs typeface="新細明體" pitchFamily="18" charset="-120"/>
            </a:endParaRPr>
          </a:p>
        </p:txBody>
      </p:sp>
    </p:spTree>
    <p:extLst>
      <p:ext uri="{BB962C8B-B14F-4D97-AF65-F5344CB8AC3E}">
        <p14:creationId xmlns:p14="http://schemas.microsoft.com/office/powerpoint/2010/main" val="3067726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61</a:t>
            </a:fld>
            <a:endParaRPr lang="zh-TW" altLang="en-US"/>
          </a:p>
        </p:txBody>
      </p:sp>
      <p:sp>
        <p:nvSpPr>
          <p:cNvPr id="4" name="文字版面配置區 3"/>
          <p:cNvSpPr>
            <a:spLocks noGrp="1"/>
          </p:cNvSpPr>
          <p:nvPr>
            <p:ph type="body" sz="quarter" idx="13"/>
          </p:nvPr>
        </p:nvSpPr>
        <p:spPr/>
        <p:txBody>
          <a:bodyPr/>
          <a:lstStyle/>
          <a:p>
            <a:r>
              <a:rPr lang="zh-TW" altLang="en-US" dirty="0"/>
              <a:t>復華投信 </a:t>
            </a:r>
            <a:r>
              <a:rPr lang="en-US" altLang="zh-TW" dirty="0"/>
              <a:t>-</a:t>
            </a:r>
            <a:r>
              <a:rPr lang="zh-TW" altLang="en-US" dirty="0"/>
              <a:t> 專家團隊服務</a:t>
            </a:r>
          </a:p>
          <a:p>
            <a:endParaRPr lang="zh-TW" altLang="en-US" dirty="0"/>
          </a:p>
        </p:txBody>
      </p:sp>
      <p:sp>
        <p:nvSpPr>
          <p:cNvPr id="5" name="文字版面配置區 4"/>
          <p:cNvSpPr>
            <a:spLocks noGrp="1"/>
          </p:cNvSpPr>
          <p:nvPr>
            <p:ph type="body" sz="quarter" idx="14"/>
          </p:nvPr>
        </p:nvSpPr>
        <p:spPr/>
        <p:txBody>
          <a:bodyPr/>
          <a:lstStyle/>
          <a:p>
            <a:r>
              <a:rPr lang="zh-TW" altLang="en-US" dirty="0"/>
              <a:t>投資研究與業務服務團隊，提供即時在地服務</a:t>
            </a:r>
          </a:p>
          <a:p>
            <a:endParaRPr lang="zh-TW" altLang="en-US" dirty="0"/>
          </a:p>
        </p:txBody>
      </p:sp>
      <p:sp>
        <p:nvSpPr>
          <p:cNvPr id="21" name="文字版面配置區 4"/>
          <p:cNvSpPr txBox="1">
            <a:spLocks/>
          </p:cNvSpPr>
          <p:nvPr/>
        </p:nvSpPr>
        <p:spPr>
          <a:xfrm>
            <a:off x="4932040" y="2357278"/>
            <a:ext cx="3888432"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schemeClr>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schemeClr>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ts val="2200"/>
              </a:lnSpc>
              <a:spcBef>
                <a:spcPct val="20000"/>
              </a:spcBef>
              <a:spcAft>
                <a:spcPts val="0"/>
              </a:spcAft>
              <a:buClr>
                <a:srgbClr val="B82837"/>
              </a:buClr>
              <a:buSzTx/>
              <a:buFont typeface="Wingdings" panose="05000000000000000000" pitchFamily="2" charset="2"/>
              <a:buChar char="n"/>
              <a:tabLst/>
              <a:defRPr/>
            </a:pP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2013</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2014</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2015</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年榮獲「</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Smart</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智富台灣基金獎</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固定收益型基金團隊研究獎」</a:t>
            </a:r>
            <a:endPar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ts val="2200"/>
              </a:lnSpc>
              <a:spcBef>
                <a:spcPct val="20000"/>
              </a:spcBef>
              <a:spcAft>
                <a:spcPts val="0"/>
              </a:spcAft>
              <a:buClr>
                <a:srgbClr val="B82837"/>
              </a:buClr>
              <a:buSzTx/>
              <a:buFont typeface="Wingdings" panose="05000000000000000000" pitchFamily="2" charset="2"/>
              <a:buChar char="n"/>
              <a:tabLst/>
              <a:defRPr/>
            </a:pPr>
            <a:endPar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ts val="2200"/>
              </a:lnSpc>
              <a:spcBef>
                <a:spcPct val="20000"/>
              </a:spcBef>
              <a:spcAft>
                <a:spcPts val="0"/>
              </a:spcAft>
              <a:buClr>
                <a:srgbClr val="B82837"/>
              </a:buClr>
              <a:buSzTx/>
              <a:buFont typeface="Wingdings" panose="05000000000000000000" pitchFamily="2" charset="2"/>
              <a:buChar char="n"/>
              <a:tabLst/>
              <a:defRPr/>
            </a:pP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2016</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年榮獲「</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指標</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年度台灣基金大獎</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固定收益</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全球 最佳基金公司同級最佳獎」</a:t>
            </a:r>
            <a:endPar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ts val="2200"/>
              </a:lnSpc>
              <a:spcBef>
                <a:spcPct val="20000"/>
              </a:spcBef>
              <a:spcAft>
                <a:spcPts val="0"/>
              </a:spcAft>
              <a:buClr>
                <a:srgbClr val="B82837"/>
              </a:buClr>
              <a:buSzTx/>
              <a:buFont typeface="Wingdings" panose="05000000000000000000" pitchFamily="2" charset="2"/>
              <a:buChar char="n"/>
              <a:tabLst/>
              <a:defRPr/>
            </a:pPr>
            <a:endPar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ts val="2200"/>
              </a:lnSpc>
              <a:spcBef>
                <a:spcPct val="20000"/>
              </a:spcBef>
              <a:spcAft>
                <a:spcPts val="0"/>
              </a:spcAft>
              <a:buClr>
                <a:srgbClr val="B82837"/>
              </a:buClr>
              <a:buSzTx/>
              <a:buFont typeface="Wingdings" panose="05000000000000000000" pitchFamily="2" charset="2"/>
              <a:buChar char="n"/>
              <a:tabLst/>
              <a:defRPr/>
            </a:pP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復華投信自</a:t>
            </a:r>
            <a:r>
              <a:rPr kumimoji="0" lang="en-US" altLang="zh-TW"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2002</a:t>
            </a:r>
            <a:r>
              <a:rPr kumimoji="0" lang="zh-TW" altLang="en-US" sz="1600" b="0" i="0" u="none" strike="noStrike" kern="1200" cap="none" spc="0" normalizeH="0" baseline="0" noProof="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rPr>
              <a:t>年起投資海外債市，展現智慧行腳投資精神，實際走訪全球多個國家，掌握精準資訊並建立人脈</a:t>
            </a:r>
            <a:endParaRPr kumimoji="0" lang="zh-TW" altLang="en-US" sz="1600" b="0" i="0" u="none" strike="noStrike" kern="1200" cap="none" spc="0" normalizeH="0" baseline="0" noProof="0" dirty="0">
              <a:ln>
                <a:noFill/>
              </a:ln>
              <a:solidFill>
                <a:srgbClr val="4D4D4F">
                  <a:lumMod val="75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2" name="文字方塊 21"/>
          <p:cNvSpPr txBox="1"/>
          <p:nvPr/>
        </p:nvSpPr>
        <p:spPr>
          <a:xfrm>
            <a:off x="321414" y="1844824"/>
            <a:ext cx="4322597" cy="338554"/>
          </a:xfrm>
          <a:prstGeom prst="rect">
            <a:avLst/>
          </a:prstGeom>
          <a:solidFill>
            <a:srgbClr val="939598">
              <a:lumMod val="50000"/>
            </a:srgbClr>
          </a:solidFill>
          <a:ln w="25400" cap="flat" cmpd="sng" algn="ctr">
            <a:noFill/>
            <a:prstDash val="solid"/>
          </a:ln>
          <a:effectLst/>
        </p:spPr>
        <p:txBody>
          <a:bodyPr wrap="square" rtlCol="0">
            <a:spAutoFit/>
          </a:bodyPr>
          <a:lstStyle>
            <a:defPPr>
              <a:defRPr lang="zh-TW"/>
            </a:defPPr>
            <a:lvl1pPr algn="ctr">
              <a:defRPr sz="1400">
                <a:latin typeface="微軟正黑體" panose="020B0604030504040204" pitchFamily="34" charset="-120"/>
                <a:ea typeface="微軟正黑體" panose="020B0604030504040204" pitchFamily="34" charset="-12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復華投信近百人的投資研究團隊</a:t>
            </a:r>
          </a:p>
        </p:txBody>
      </p:sp>
      <p:grpSp>
        <p:nvGrpSpPr>
          <p:cNvPr id="23" name="群組 22"/>
          <p:cNvGrpSpPr/>
          <p:nvPr/>
        </p:nvGrpSpPr>
        <p:grpSpPr>
          <a:xfrm>
            <a:off x="375332" y="2132856"/>
            <a:ext cx="4340684" cy="4104456"/>
            <a:chOff x="303324" y="2564904"/>
            <a:chExt cx="4340684" cy="4104456"/>
          </a:xfrm>
        </p:grpSpPr>
        <p:grpSp>
          <p:nvGrpSpPr>
            <p:cNvPr id="24" name="群組 23"/>
            <p:cNvGrpSpPr/>
            <p:nvPr/>
          </p:nvGrpSpPr>
          <p:grpSpPr>
            <a:xfrm>
              <a:off x="303324" y="2564904"/>
              <a:ext cx="4340684" cy="4104456"/>
              <a:chOff x="1853167" y="969764"/>
              <a:chExt cx="5393838" cy="5298606"/>
            </a:xfrm>
          </p:grpSpPr>
          <p:pic>
            <p:nvPicPr>
              <p:cNvPr id="26" name="Picture 2" descr="M:\B10.復華CI\簡報PPT\jpg\投研團隊-02.png"/>
              <p:cNvPicPr>
                <a:picLocks noChangeAspect="1" noChangeArrowheads="1"/>
              </p:cNvPicPr>
              <p:nvPr/>
            </p:nvPicPr>
            <p:blipFill rotWithShape="1">
              <a:blip r:embed="rId2" cstate="print">
                <a:duotone>
                  <a:srgbClr val="E3DDD2">
                    <a:shade val="45000"/>
                    <a:satMod val="135000"/>
                  </a:srgbClr>
                  <a:prstClr val="white"/>
                </a:duotone>
                <a:extLst>
                  <a:ext uri="{28A0092B-C50C-407E-A947-70E740481C1C}">
                    <a14:useLocalDpi xmlns:a14="http://schemas.microsoft.com/office/drawing/2010/main" val="0"/>
                  </a:ext>
                </a:extLst>
              </a:blip>
              <a:srcRect l="20283" t="10727" r="19248" b="9850"/>
              <a:stretch/>
            </p:blipFill>
            <p:spPr bwMode="auto">
              <a:xfrm>
                <a:off x="1853167" y="969764"/>
                <a:ext cx="5393838" cy="5298606"/>
              </a:xfrm>
              <a:prstGeom prst="rect">
                <a:avLst/>
              </a:prstGeom>
              <a:noFill/>
              <a:extLst>
                <a:ext uri="{909E8E84-426E-40DD-AFC4-6F175D3DCCD1}">
                  <a14:hiddenFill xmlns:a14="http://schemas.microsoft.com/office/drawing/2010/main">
                    <a:solidFill>
                      <a:srgbClr val="FFFFFF"/>
                    </a:solidFill>
                  </a14:hiddenFill>
                </a:ext>
              </a:extLst>
            </p:spPr>
          </p:pic>
          <p:sp>
            <p:nvSpPr>
              <p:cNvPr id="27" name="Oval 14"/>
              <p:cNvSpPr>
                <a:spLocks noChangeArrowheads="1"/>
              </p:cNvSpPr>
              <p:nvPr/>
            </p:nvSpPr>
            <p:spPr bwMode="auto">
              <a:xfrm>
                <a:off x="2717626" y="1532998"/>
                <a:ext cx="1666056" cy="1574800"/>
              </a:xfrm>
              <a:prstGeom prst="rect">
                <a:avLst/>
              </a:prstGeom>
              <a:noFill/>
              <a:ln w="28575" algn="ctr">
                <a:noFill/>
                <a:round/>
                <a:headEnd/>
                <a:tailEnd/>
              </a:ln>
            </p:spPr>
            <p:txBody>
              <a:bodyPr wrap="none" anchor="ctr"/>
              <a:lstStyle>
                <a:lvl1pPr eaLnBrk="0" hangingPunct="0">
                  <a:spcBef>
                    <a:spcPct val="20000"/>
                  </a:spcBef>
                  <a:buFont typeface="Arial" pitchFamily="34" charset="0"/>
                  <a:buChar char="•"/>
                  <a:defRPr kumimoji="1">
                    <a:solidFill>
                      <a:schemeClr val="tx1"/>
                    </a:solidFill>
                    <a:latin typeface="Arial" pitchFamily="34" charset="0"/>
                    <a:ea typeface="標楷體" pitchFamily="65" charset="-120"/>
                  </a:defRPr>
                </a:lvl1pPr>
                <a:lvl2pPr marL="742950" indent="-285750" eaLnBrk="0" hangingPunct="0">
                  <a:spcBef>
                    <a:spcPct val="20000"/>
                  </a:spcBef>
                  <a:buFont typeface="Arial" pitchFamily="34" charset="0"/>
                  <a:buChar char="–"/>
                  <a:defRPr kumimoji="1">
                    <a:solidFill>
                      <a:schemeClr val="tx1"/>
                    </a:solidFill>
                    <a:latin typeface="Arial" pitchFamily="34" charset="0"/>
                    <a:ea typeface="標楷體" pitchFamily="65" charset="-120"/>
                  </a:defRPr>
                </a:lvl2pPr>
                <a:lvl3pPr marL="11430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3pPr>
                <a:lvl4pPr marL="16002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4pPr>
                <a:lvl5pPr marL="20574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海外股票及</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商品投研團隊</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23</a:t>
                </a:r>
                <a:r>
                  <a:rPr kumimoji="1" lang="zh-TW" altLang="en-US"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rPr>
                  <a:t>位</a:t>
                </a:r>
              </a:p>
            </p:txBody>
          </p:sp>
          <p:sp>
            <p:nvSpPr>
              <p:cNvPr id="28" name="Oval 15"/>
              <p:cNvSpPr>
                <a:spLocks noChangeArrowheads="1"/>
              </p:cNvSpPr>
              <p:nvPr/>
            </p:nvSpPr>
            <p:spPr bwMode="auto">
              <a:xfrm>
                <a:off x="4598222" y="1468688"/>
                <a:ext cx="1664516" cy="1574800"/>
              </a:xfrm>
              <a:prstGeom prst="rect">
                <a:avLst/>
              </a:prstGeom>
              <a:noFill/>
              <a:ln w="28575" algn="ctr">
                <a:noFill/>
                <a:round/>
                <a:headEnd/>
                <a:tailEnd/>
              </a:ln>
            </p:spPr>
            <p:txBody>
              <a:bodyPr wrap="none" anchor="ctr"/>
              <a:lstStyle>
                <a:lvl1pPr eaLnBrk="0" hangingPunct="0">
                  <a:spcBef>
                    <a:spcPct val="20000"/>
                  </a:spcBef>
                  <a:buFont typeface="Arial" pitchFamily="34" charset="0"/>
                  <a:buChar char="•"/>
                  <a:defRPr kumimoji="1">
                    <a:solidFill>
                      <a:schemeClr val="tx1"/>
                    </a:solidFill>
                    <a:latin typeface="Arial" pitchFamily="34" charset="0"/>
                    <a:ea typeface="標楷體" pitchFamily="65" charset="-120"/>
                  </a:defRPr>
                </a:lvl1pPr>
                <a:lvl2pPr marL="742950" indent="-285750" eaLnBrk="0" hangingPunct="0">
                  <a:spcBef>
                    <a:spcPct val="20000"/>
                  </a:spcBef>
                  <a:buFont typeface="Arial" pitchFamily="34" charset="0"/>
                  <a:buChar char="–"/>
                  <a:defRPr kumimoji="1">
                    <a:solidFill>
                      <a:schemeClr val="tx1"/>
                    </a:solidFill>
                    <a:latin typeface="Arial" pitchFamily="34" charset="0"/>
                    <a:ea typeface="標楷體" pitchFamily="65" charset="-120"/>
                  </a:defRPr>
                </a:lvl2pPr>
                <a:lvl3pPr marL="11430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3pPr>
                <a:lvl4pPr marL="16002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4pPr>
                <a:lvl5pPr marL="20574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海內外固定</a:t>
                </a: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收益投研團隊</a:t>
                </a:r>
                <a:endParaRPr kumimoji="1" lang="en-US" altLang="zh-TW"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14</a:t>
                </a:r>
                <a:r>
                  <a:rPr kumimoji="1" lang="zh-TW" altLang="en-US"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rPr>
                  <a:t>位</a:t>
                </a:r>
                <a:endParaRPr kumimoji="1" lang="en-US" altLang="zh-TW"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9" name="Oval 13"/>
              <p:cNvSpPr>
                <a:spLocks noChangeArrowheads="1"/>
              </p:cNvSpPr>
              <p:nvPr/>
            </p:nvSpPr>
            <p:spPr bwMode="auto">
              <a:xfrm>
                <a:off x="3680357" y="4453408"/>
                <a:ext cx="1687591" cy="1639887"/>
              </a:xfrm>
              <a:prstGeom prst="rect">
                <a:avLst/>
              </a:prstGeom>
              <a:noFill/>
              <a:ln w="28575" algn="ctr">
                <a:noFill/>
                <a:round/>
                <a:headEnd/>
                <a:tailEnd/>
              </a:ln>
            </p:spPr>
            <p:txBody>
              <a:bodyPr wrap="none" anchor="ctr"/>
              <a:lstStyle>
                <a:lvl1pPr eaLnBrk="0" hangingPunct="0">
                  <a:spcBef>
                    <a:spcPct val="20000"/>
                  </a:spcBef>
                  <a:buFont typeface="Arial" pitchFamily="34" charset="0"/>
                  <a:buChar char="•"/>
                  <a:defRPr kumimoji="1">
                    <a:solidFill>
                      <a:schemeClr val="tx1"/>
                    </a:solidFill>
                    <a:latin typeface="Arial" pitchFamily="34" charset="0"/>
                    <a:ea typeface="標楷體" pitchFamily="65" charset="-120"/>
                  </a:defRPr>
                </a:lvl1pPr>
                <a:lvl2pPr marL="742950" indent="-285750" eaLnBrk="0" hangingPunct="0">
                  <a:spcBef>
                    <a:spcPct val="20000"/>
                  </a:spcBef>
                  <a:buFont typeface="Arial" pitchFamily="34" charset="0"/>
                  <a:buChar char="–"/>
                  <a:defRPr kumimoji="1">
                    <a:solidFill>
                      <a:schemeClr val="tx1"/>
                    </a:solidFill>
                    <a:latin typeface="Arial" pitchFamily="34" charset="0"/>
                    <a:ea typeface="標楷體" pitchFamily="65" charset="-120"/>
                  </a:defRPr>
                </a:lvl2pPr>
                <a:lvl3pPr marL="11430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3pPr>
                <a:lvl4pPr marL="16002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4pPr>
                <a:lvl5pPr marL="20574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9pPr>
              </a:lstStyle>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大中華股票</a:t>
                </a: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投研團隊</a:t>
                </a:r>
                <a:endParaRPr kumimoji="1" lang="en-US" altLang="zh-TW"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rPr>
                  <a:t>台灣</a:t>
                </a: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12</a:t>
                </a:r>
                <a:r>
                  <a:rPr kumimoji="1" lang="zh-TW" altLang="en-US"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位</a:t>
                </a: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a:t>
                </a:r>
                <a:r>
                  <a:rPr kumimoji="1" lang="zh-TW" altLang="en-US"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香港</a:t>
                </a: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5</a:t>
                </a:r>
                <a:r>
                  <a:rPr kumimoji="1" lang="zh-TW" altLang="en-US"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rPr>
                  <a:t>位</a:t>
                </a:r>
                <a:endParaRPr kumimoji="1" lang="en-US" altLang="zh-TW"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0" name="Oval 16"/>
              <p:cNvSpPr>
                <a:spLocks noChangeArrowheads="1"/>
              </p:cNvSpPr>
              <p:nvPr/>
            </p:nvSpPr>
            <p:spPr bwMode="auto">
              <a:xfrm>
                <a:off x="1967752" y="3300787"/>
                <a:ext cx="1664516" cy="1573213"/>
              </a:xfrm>
              <a:prstGeom prst="rect">
                <a:avLst/>
              </a:prstGeom>
              <a:noFill/>
              <a:ln w="28575" algn="ctr">
                <a:noFill/>
                <a:round/>
                <a:headEnd/>
                <a:tailEnd/>
              </a:ln>
            </p:spPr>
            <p:txBody>
              <a:bodyPr wrap="none" anchor="ctr"/>
              <a:lstStyle>
                <a:lvl1pPr eaLnBrk="0" hangingPunct="0">
                  <a:spcBef>
                    <a:spcPct val="20000"/>
                  </a:spcBef>
                  <a:buFont typeface="Arial" pitchFamily="34" charset="0"/>
                  <a:buChar char="•"/>
                  <a:defRPr kumimoji="1">
                    <a:solidFill>
                      <a:schemeClr val="tx1"/>
                    </a:solidFill>
                    <a:latin typeface="Arial" pitchFamily="34" charset="0"/>
                    <a:ea typeface="標楷體" pitchFamily="65" charset="-120"/>
                  </a:defRPr>
                </a:lvl1pPr>
                <a:lvl2pPr marL="742950" indent="-285750" eaLnBrk="0" hangingPunct="0">
                  <a:spcBef>
                    <a:spcPct val="20000"/>
                  </a:spcBef>
                  <a:buFont typeface="Arial" pitchFamily="34" charset="0"/>
                  <a:buChar char="–"/>
                  <a:defRPr kumimoji="1">
                    <a:solidFill>
                      <a:schemeClr val="tx1"/>
                    </a:solidFill>
                    <a:latin typeface="Arial" pitchFamily="34" charset="0"/>
                    <a:ea typeface="標楷體" pitchFamily="65" charset="-120"/>
                  </a:defRPr>
                </a:lvl2pPr>
                <a:lvl3pPr marL="11430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3pPr>
                <a:lvl4pPr marL="16002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4pPr>
                <a:lvl5pPr marL="20574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9pPr>
              </a:lstStyle>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台灣股票</a:t>
                </a: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投研團隊</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22</a:t>
                </a:r>
                <a:r>
                  <a:rPr kumimoji="1" lang="zh-TW" altLang="en-US"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rPr>
                  <a:t>位</a:t>
                </a:r>
              </a:p>
            </p:txBody>
          </p:sp>
          <p:sp>
            <p:nvSpPr>
              <p:cNvPr id="31" name="Oval 13"/>
              <p:cNvSpPr>
                <a:spLocks noChangeArrowheads="1"/>
              </p:cNvSpPr>
              <p:nvPr/>
            </p:nvSpPr>
            <p:spPr bwMode="auto">
              <a:xfrm>
                <a:off x="5278470" y="3421616"/>
                <a:ext cx="1687591" cy="1638300"/>
              </a:xfrm>
              <a:prstGeom prst="rect">
                <a:avLst/>
              </a:prstGeom>
              <a:noFill/>
              <a:ln w="28575" algn="ctr">
                <a:noFill/>
                <a:round/>
                <a:headEnd/>
                <a:tailEnd/>
              </a:ln>
            </p:spPr>
            <p:txBody>
              <a:bodyPr wrap="none" anchor="ctr"/>
              <a:lstStyle>
                <a:lvl1pPr eaLnBrk="0" hangingPunct="0">
                  <a:spcBef>
                    <a:spcPct val="20000"/>
                  </a:spcBef>
                  <a:buFont typeface="Arial" pitchFamily="34" charset="0"/>
                  <a:buChar char="•"/>
                  <a:defRPr kumimoji="1">
                    <a:solidFill>
                      <a:schemeClr val="tx1"/>
                    </a:solidFill>
                    <a:latin typeface="Arial" pitchFamily="34" charset="0"/>
                    <a:ea typeface="標楷體" pitchFamily="65" charset="-120"/>
                  </a:defRPr>
                </a:lvl1pPr>
                <a:lvl2pPr marL="742950" indent="-285750" eaLnBrk="0" hangingPunct="0">
                  <a:spcBef>
                    <a:spcPct val="20000"/>
                  </a:spcBef>
                  <a:buFont typeface="Arial" pitchFamily="34" charset="0"/>
                  <a:buChar char="–"/>
                  <a:defRPr kumimoji="1">
                    <a:solidFill>
                      <a:schemeClr val="tx1"/>
                    </a:solidFill>
                    <a:latin typeface="Arial" pitchFamily="34" charset="0"/>
                    <a:ea typeface="標楷體" pitchFamily="65" charset="-120"/>
                  </a:defRPr>
                </a:lvl2pPr>
                <a:lvl3pPr marL="11430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3pPr>
                <a:lvl4pPr marL="16002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4pPr>
                <a:lvl5pPr marL="2057400" indent="-228600" eaLnBrk="0" hangingPunct="0">
                  <a:spcBef>
                    <a:spcPct val="20000"/>
                  </a:spcBef>
                  <a:buFont typeface="Arial" pitchFamily="34" charset="0"/>
                  <a:buChar char="»"/>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Arial" pitchFamily="34" charset="0"/>
                    <a:ea typeface="標楷體" pitchFamily="65" charset="-120"/>
                  </a:defRPr>
                </a:lvl9pPr>
              </a:lstStyle>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計量及指數</a:t>
                </a:r>
                <a:endParaRPr kumimoji="1" lang="en-US" altLang="zh-TW"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投研團隊</a:t>
                </a:r>
                <a:endParaRPr kumimoji="1" lang="en-US" altLang="zh-TW"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1" lang="en-US" altLang="zh-TW" sz="1600" b="0" i="0" u="none" strike="noStrike" kern="0" cap="none" spc="0" normalizeH="0" baseline="0" noProof="0" dirty="0">
                    <a:ln>
                      <a:noFill/>
                    </a:ln>
                    <a:solidFill>
                      <a:srgbClr val="B82837"/>
                    </a:solidFill>
                    <a:effectLst/>
                    <a:uLnTx/>
                    <a:uFillTx/>
                    <a:latin typeface="Arial" pitchFamily="34" charset="0"/>
                    <a:ea typeface="微軟正黑體" panose="020B0604030504040204" pitchFamily="34" charset="-120"/>
                    <a:cs typeface="Arial" panose="020B0604020202020204" pitchFamily="34" charset="0"/>
                  </a:rPr>
                  <a:t>18</a:t>
                </a:r>
                <a:r>
                  <a:rPr kumimoji="1" lang="zh-TW" altLang="en-US"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rPr>
                  <a:t>位</a:t>
                </a:r>
                <a:endParaRPr kumimoji="1" lang="en-US" altLang="zh-TW" sz="1600" b="0" i="0" u="none" strike="noStrike" kern="0" cap="none" spc="0" normalizeH="0" baseline="0" noProof="0" dirty="0">
                  <a:ln>
                    <a:noFill/>
                  </a:ln>
                  <a:solidFill>
                    <a:srgbClr val="B82837"/>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25" name="文字方塊 24"/>
            <p:cNvSpPr txBox="1"/>
            <p:nvPr/>
          </p:nvSpPr>
          <p:spPr>
            <a:xfrm>
              <a:off x="1839979" y="4254187"/>
              <a:ext cx="1147845" cy="830997"/>
            </a:xfrm>
            <a:prstGeom prst="rect">
              <a:avLst/>
            </a:prstGeom>
            <a:noFill/>
          </p:spPr>
          <p:txBody>
            <a:bodyPr wrap="square" rtlCol="0">
              <a:spAutoFit/>
            </a:bodyPr>
            <a:lstStyle>
              <a:defPPr>
                <a:defRPr lang="zh-TW"/>
              </a:defPPr>
              <a:lvl1pPr>
                <a:defRPr sz="900">
                  <a:latin typeface="微軟正黑體" panose="020B0604030504040204" pitchFamily="34" charset="-120"/>
                  <a:ea typeface="微軟正黑體" panose="020B0604030504040204" pitchFamily="34" charset="-12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rPr>
                <a:t>通路業務</a:t>
              </a:r>
              <a:endParaRPr kumimoji="0" lang="en-US" altLang="zh-TW" sz="16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rPr>
                <a:t>服務團隊</a:t>
              </a:r>
              <a:endParaRPr kumimoji="0" lang="en-US" altLang="zh-TW" sz="16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1" i="0" u="none" strike="noStrike" kern="0" cap="none" spc="0" normalizeH="0" baseline="0" noProof="0" dirty="0">
                  <a:ln>
                    <a:noFill/>
                  </a:ln>
                  <a:solidFill>
                    <a:srgbClr val="B08F6E">
                      <a:lumMod val="75000"/>
                    </a:srgbClr>
                  </a:solidFill>
                  <a:effectLst/>
                  <a:uLnTx/>
                  <a:uFillTx/>
                  <a:latin typeface="微軟正黑體" panose="020B0604030504040204" pitchFamily="34" charset="-120"/>
                  <a:ea typeface="微軟正黑體" panose="020B0604030504040204" pitchFamily="34" charset="-120"/>
                </a:rPr>
                <a:t>26</a:t>
              </a:r>
              <a:r>
                <a:rPr kumimoji="0" lang="zh-TW" altLang="en-US" sz="1600" b="1" i="0" u="none" strike="noStrike" kern="0" cap="none" spc="0" normalizeH="0" baseline="0" noProof="0" dirty="0">
                  <a:ln>
                    <a:noFill/>
                  </a:ln>
                  <a:solidFill>
                    <a:srgbClr val="B08F6E">
                      <a:lumMod val="75000"/>
                    </a:srgbClr>
                  </a:solidFill>
                  <a:effectLst/>
                  <a:uLnTx/>
                  <a:uFillTx/>
                  <a:latin typeface="微軟正黑體" panose="020B0604030504040204" pitchFamily="34" charset="-120"/>
                  <a:ea typeface="微軟正黑體" panose="020B0604030504040204" pitchFamily="34" charset="-120"/>
                </a:rPr>
                <a:t>位</a:t>
              </a:r>
            </a:p>
          </p:txBody>
        </p:sp>
      </p:grpSp>
      <p:sp>
        <p:nvSpPr>
          <p:cNvPr id="32" name="文字方塊 31"/>
          <p:cNvSpPr txBox="1"/>
          <p:nvPr/>
        </p:nvSpPr>
        <p:spPr>
          <a:xfrm>
            <a:off x="249403" y="6256037"/>
            <a:ext cx="6013302" cy="246221"/>
          </a:xfrm>
          <a:prstGeom prst="rect">
            <a:avLst/>
          </a:prstGeom>
          <a:noFill/>
        </p:spPr>
        <p:txBody>
          <a:bodyPr wrap="square" rtlCol="0">
            <a:spAutoFit/>
          </a:bodyPr>
          <a:lstStyle>
            <a:defPPr>
              <a:defRPr lang="zh-TW"/>
            </a:defPPr>
            <a:lvl1pPr>
              <a:defRPr sz="900">
                <a:latin typeface="微軟正黑體" panose="020B0604030504040204" pitchFamily="34" charset="-120"/>
                <a:ea typeface="微軟正黑體" panose="020B0604030504040204" pitchFamily="34" charset="-12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rPr>
              <a:t>資料來源：復華投信</a:t>
            </a:r>
            <a:r>
              <a:rPr kumimoji="0" lang="en-US" altLang="zh-TW" sz="10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rPr>
              <a:t>, 2018/9/28</a:t>
            </a:r>
            <a:endParaRPr kumimoji="0" lang="zh-TW" altLang="en-US" sz="1000" b="0" i="0" u="none" strike="noStrike" kern="0" cap="none" spc="0" normalizeH="0" baseline="0" noProof="0" dirty="0">
              <a:ln>
                <a:noFill/>
              </a:ln>
              <a:solidFill>
                <a:srgbClr val="4D4D4F"/>
              </a:solidFill>
              <a:effectLst/>
              <a:uLnTx/>
              <a:uFillTx/>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4788026" y="1862667"/>
            <a:ext cx="4153352" cy="338554"/>
          </a:xfrm>
          <a:prstGeom prst="rect">
            <a:avLst/>
          </a:prstGeom>
          <a:solidFill>
            <a:srgbClr val="939598">
              <a:lumMod val="50000"/>
            </a:srgbClr>
          </a:solidFill>
          <a:ln w="25400" cap="flat" cmpd="sng" algn="ctr">
            <a:noFill/>
            <a:prstDash val="solid"/>
          </a:ln>
          <a:effectLst/>
        </p:spPr>
        <p:txBody>
          <a:bodyPr wrap="square" rtlCol="0">
            <a:spAutoFit/>
          </a:bodyPr>
          <a:lstStyle>
            <a:defPPr>
              <a:defRPr lang="zh-TW"/>
            </a:defPPr>
            <a:lvl1pPr algn="ctr">
              <a:defRPr sz="1400">
                <a:latin typeface="微軟正黑體" panose="020B0604030504040204" pitchFamily="34" charset="-120"/>
                <a:ea typeface="微軟正黑體" panose="020B0604030504040204" pitchFamily="34" charset="-12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智慧行腳投資 屢獲獎項肯定</a:t>
            </a:r>
          </a:p>
        </p:txBody>
      </p:sp>
      <p:sp>
        <p:nvSpPr>
          <p:cNvPr id="34" name="矩形 33"/>
          <p:cNvSpPr/>
          <p:nvPr/>
        </p:nvSpPr>
        <p:spPr>
          <a:xfrm>
            <a:off x="321414" y="2240042"/>
            <a:ext cx="4322597" cy="3925262"/>
          </a:xfrm>
          <a:prstGeom prst="rect">
            <a:avLst/>
          </a:prstGeom>
          <a:noFill/>
          <a:ln w="952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Times New Roman"/>
              <a:ea typeface="新細明體"/>
              <a:cs typeface="+mn-cs"/>
            </a:endParaRPr>
          </a:p>
        </p:txBody>
      </p:sp>
      <p:sp>
        <p:nvSpPr>
          <p:cNvPr id="35" name="矩形 34"/>
          <p:cNvSpPr/>
          <p:nvPr/>
        </p:nvSpPr>
        <p:spPr>
          <a:xfrm>
            <a:off x="4788026" y="2240042"/>
            <a:ext cx="4153352" cy="3925262"/>
          </a:xfrm>
          <a:prstGeom prst="rect">
            <a:avLst/>
          </a:prstGeom>
          <a:noFill/>
          <a:ln w="952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Times New Roman"/>
              <a:ea typeface="新細明體"/>
              <a:cs typeface="+mn-cs"/>
            </a:endParaRPr>
          </a:p>
        </p:txBody>
      </p:sp>
    </p:spTree>
    <p:extLst>
      <p:ext uri="{BB962C8B-B14F-4D97-AF65-F5344CB8AC3E}">
        <p14:creationId xmlns:p14="http://schemas.microsoft.com/office/powerpoint/2010/main" val="2057457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86080" y="1556792"/>
            <a:ext cx="8678409" cy="4746430"/>
            <a:chOff x="9525" y="1713309"/>
            <a:chExt cx="9503340" cy="5172075"/>
          </a:xfrm>
        </p:grpSpPr>
        <p:pic>
          <p:nvPicPr>
            <p:cNvPr id="7" name="组合 2"/>
            <p:cNvPicPr>
              <a:picLocks noChangeArrowheads="1"/>
            </p:cNvPicPr>
            <p:nvPr/>
          </p:nvPicPr>
          <p:blipFill>
            <a:blip r:embed="rId2">
              <a:duotone>
                <a:prstClr val="black"/>
                <a:schemeClr val="tx2">
                  <a:lumMod val="50000"/>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5" y="1713309"/>
              <a:ext cx="9140825" cy="517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a:spLocks noChangeArrowheads="1"/>
            </p:cNvSpPr>
            <p:nvPr/>
          </p:nvSpPr>
          <p:spPr bwMode="auto">
            <a:xfrm>
              <a:off x="8089900" y="3526234"/>
              <a:ext cx="1327150" cy="536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東北亞</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韓國、日本</a:t>
              </a:r>
              <a:endParaRPr lang="zh-CN" altLang="zh-TW" sz="1300" dirty="0">
                <a:solidFill>
                  <a:srgbClr val="4D4D4F">
                    <a:lumMod val="50000"/>
                  </a:srgbClr>
                </a:solidFill>
                <a:latin typeface="Microsoft YaHei" pitchFamily="34" charset="-122"/>
                <a:ea typeface="微軟正黑體" pitchFamily="34" charset="-120"/>
              </a:endParaRPr>
            </a:p>
          </p:txBody>
        </p:sp>
        <p:sp>
          <p:nvSpPr>
            <p:cNvPr id="9" name="Text Box 10"/>
            <p:cNvSpPr>
              <a:spLocks noChangeArrowheads="1"/>
            </p:cNvSpPr>
            <p:nvPr/>
          </p:nvSpPr>
          <p:spPr bwMode="auto">
            <a:xfrm>
              <a:off x="6713538" y="3399234"/>
              <a:ext cx="1138237" cy="972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東亞</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中國大陸、香港、澳門、內蒙古</a:t>
              </a:r>
              <a:endParaRPr lang="zh-CN" altLang="zh-TW" sz="1300" dirty="0">
                <a:solidFill>
                  <a:srgbClr val="4D4D4F">
                    <a:lumMod val="50000"/>
                  </a:srgbClr>
                </a:solidFill>
                <a:latin typeface="Microsoft YaHei" pitchFamily="34" charset="-122"/>
                <a:ea typeface="微軟正黑體" pitchFamily="34" charset="-120"/>
              </a:endParaRPr>
            </a:p>
          </p:txBody>
        </p:sp>
        <p:sp>
          <p:nvSpPr>
            <p:cNvPr id="10" name="Text Box 11"/>
            <p:cNvSpPr>
              <a:spLocks noChangeArrowheads="1"/>
            </p:cNvSpPr>
            <p:nvPr/>
          </p:nvSpPr>
          <p:spPr bwMode="auto">
            <a:xfrm>
              <a:off x="7282657" y="4732734"/>
              <a:ext cx="2230208" cy="754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東南亞</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新加坡、泰國、馬來西亞、越南、印尼、菲律賓</a:t>
              </a:r>
              <a:endParaRPr lang="zh-CN" altLang="zh-TW" sz="1300" dirty="0">
                <a:solidFill>
                  <a:srgbClr val="4D4D4F">
                    <a:lumMod val="50000"/>
                  </a:srgbClr>
                </a:solidFill>
                <a:latin typeface="Microsoft YaHei" pitchFamily="34" charset="-122"/>
                <a:ea typeface="微軟正黑體" pitchFamily="34" charset="-120"/>
              </a:endParaRPr>
            </a:p>
          </p:txBody>
        </p:sp>
        <p:sp>
          <p:nvSpPr>
            <p:cNvPr id="11" name="Text Box 13"/>
            <p:cNvSpPr>
              <a:spLocks noChangeArrowheads="1"/>
            </p:cNvSpPr>
            <p:nvPr/>
          </p:nvSpPr>
          <p:spPr bwMode="auto">
            <a:xfrm>
              <a:off x="6319838" y="4935934"/>
              <a:ext cx="1563687" cy="754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南亞</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印度、</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斯里蘭卡</a:t>
              </a:r>
              <a:endParaRPr lang="zh-CN" altLang="zh-TW" sz="1300" dirty="0">
                <a:solidFill>
                  <a:srgbClr val="4D4D4F">
                    <a:lumMod val="50000"/>
                  </a:srgbClr>
                </a:solidFill>
                <a:latin typeface="Microsoft YaHei" pitchFamily="34" charset="-122"/>
                <a:ea typeface="微軟正黑體" pitchFamily="34" charset="-120"/>
              </a:endParaRPr>
            </a:p>
          </p:txBody>
        </p:sp>
        <p:sp>
          <p:nvSpPr>
            <p:cNvPr id="12" name="Text Box 14"/>
            <p:cNvSpPr>
              <a:spLocks noChangeArrowheads="1"/>
            </p:cNvSpPr>
            <p:nvPr/>
          </p:nvSpPr>
          <p:spPr bwMode="auto">
            <a:xfrm>
              <a:off x="1258888" y="4034234"/>
              <a:ext cx="1539875" cy="536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北美</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美國、墨西哥</a:t>
              </a:r>
              <a:endParaRPr lang="zh-CN" altLang="zh-TW" sz="1300" dirty="0">
                <a:solidFill>
                  <a:srgbClr val="4D4D4F">
                    <a:lumMod val="50000"/>
                  </a:srgbClr>
                </a:solidFill>
                <a:ea typeface="微軟正黑體" pitchFamily="34" charset="-120"/>
              </a:endParaRPr>
            </a:p>
          </p:txBody>
        </p:sp>
        <p:sp>
          <p:nvSpPr>
            <p:cNvPr id="13" name="Text Box 15"/>
            <p:cNvSpPr>
              <a:spLocks noChangeArrowheads="1"/>
            </p:cNvSpPr>
            <p:nvPr/>
          </p:nvSpPr>
          <p:spPr bwMode="auto">
            <a:xfrm>
              <a:off x="941387" y="5570934"/>
              <a:ext cx="1857375" cy="972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TW" altLang="en-US" sz="1300" b="1" dirty="0">
                  <a:solidFill>
                    <a:srgbClr val="B82837"/>
                  </a:solidFill>
                  <a:latin typeface="Microsoft YaHei" pitchFamily="34" charset="-122"/>
                  <a:ea typeface="微軟正黑體" pitchFamily="34" charset="-120"/>
                  <a:sym typeface="Microsoft YaHei" pitchFamily="34" charset="-122"/>
                </a:rPr>
                <a:t>中南美</a:t>
              </a:r>
            </a:p>
            <a:p>
              <a:r>
                <a:rPr lang="zh-TW" altLang="en-US" sz="1300" dirty="0">
                  <a:solidFill>
                    <a:srgbClr val="4D4D4F">
                      <a:lumMod val="50000"/>
                    </a:srgbClr>
                  </a:solidFill>
                  <a:latin typeface="Microsoft YaHei" pitchFamily="34" charset="-122"/>
                  <a:ea typeface="微軟正黑體" pitchFamily="34" charset="-120"/>
                  <a:sym typeface="Microsoft YaHei" pitchFamily="34" charset="-122"/>
                </a:rPr>
                <a:t>巴西、智利、祕魯、阿根廷、哥倫比亞、巴哈馬</a:t>
              </a:r>
              <a:endParaRPr lang="zh-TW" altLang="en-US" sz="1300" dirty="0">
                <a:solidFill>
                  <a:srgbClr val="4D4D4F">
                    <a:lumMod val="50000"/>
                  </a:srgbClr>
                </a:solidFill>
                <a:latin typeface="Microsoft YaHei" pitchFamily="34" charset="-122"/>
                <a:ea typeface="微軟正黑體" pitchFamily="34" charset="-120"/>
              </a:endParaRPr>
            </a:p>
          </p:txBody>
        </p:sp>
        <p:sp>
          <p:nvSpPr>
            <p:cNvPr id="14" name="Text Box 16"/>
            <p:cNvSpPr>
              <a:spLocks noChangeArrowheads="1"/>
            </p:cNvSpPr>
            <p:nvPr/>
          </p:nvSpPr>
          <p:spPr bwMode="auto">
            <a:xfrm>
              <a:off x="4489450" y="4126309"/>
              <a:ext cx="1666726" cy="1190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中東</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沙烏地阿拉伯、</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科威特、阿布達比、杜拜、卡達、巴林、黎巴嫩</a:t>
              </a:r>
            </a:p>
          </p:txBody>
        </p:sp>
        <p:sp>
          <p:nvSpPr>
            <p:cNvPr id="15" name="Text Box 17"/>
            <p:cNvSpPr>
              <a:spLocks noChangeArrowheads="1"/>
            </p:cNvSpPr>
            <p:nvPr/>
          </p:nvSpPr>
          <p:spPr bwMode="auto">
            <a:xfrm>
              <a:off x="3719512" y="5570934"/>
              <a:ext cx="2600327" cy="972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非洲</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南非、奈及利亞、迦納、肯亞、尚比亞、盧安達、莫三比克、坦尚尼亞、象牙海岸</a:t>
              </a:r>
              <a:endParaRPr lang="zh-CN" altLang="zh-TW" sz="1300" dirty="0">
                <a:solidFill>
                  <a:srgbClr val="4D4D4F">
                    <a:lumMod val="50000"/>
                  </a:srgbClr>
                </a:solidFill>
                <a:latin typeface="Microsoft YaHei" pitchFamily="34" charset="-122"/>
                <a:ea typeface="微軟正黑體" pitchFamily="34" charset="-120"/>
              </a:endParaRPr>
            </a:p>
          </p:txBody>
        </p:sp>
        <p:sp>
          <p:nvSpPr>
            <p:cNvPr id="16" name="Text Box 18"/>
            <p:cNvSpPr>
              <a:spLocks noChangeArrowheads="1"/>
            </p:cNvSpPr>
            <p:nvPr/>
          </p:nvSpPr>
          <p:spPr bwMode="auto">
            <a:xfrm>
              <a:off x="5011738" y="2821384"/>
              <a:ext cx="1727200" cy="1190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TW" sz="1300" b="1" dirty="0">
                  <a:solidFill>
                    <a:srgbClr val="B82837"/>
                  </a:solidFill>
                  <a:latin typeface="Microsoft YaHei" pitchFamily="34" charset="-122"/>
                  <a:ea typeface="微軟正黑體" pitchFamily="34" charset="-120"/>
                  <a:sym typeface="Microsoft YaHei" pitchFamily="34" charset="-122"/>
                </a:rPr>
                <a:t>東歐</a:t>
              </a:r>
            </a:p>
            <a:p>
              <a:r>
                <a:rPr lang="zh-CN" altLang="zh-TW" sz="1300" dirty="0">
                  <a:solidFill>
                    <a:srgbClr val="4D4D4F">
                      <a:lumMod val="50000"/>
                    </a:srgbClr>
                  </a:solidFill>
                  <a:latin typeface="Microsoft YaHei" pitchFamily="34" charset="-122"/>
                  <a:ea typeface="微軟正黑體" pitchFamily="34" charset="-120"/>
                  <a:sym typeface="Microsoft YaHei" pitchFamily="34" charset="-122"/>
                </a:rPr>
                <a:t>奧地利、匈牙利、羅馬尼亞、波蘭、立陶宛、土耳其、俄羅斯、烏克蘭</a:t>
              </a:r>
              <a:endParaRPr lang="zh-CN" altLang="zh-TW" sz="1300" dirty="0">
                <a:solidFill>
                  <a:srgbClr val="4D4D4F">
                    <a:lumMod val="50000"/>
                  </a:srgbClr>
                </a:solidFill>
                <a:latin typeface="Microsoft YaHei" pitchFamily="34" charset="-122"/>
                <a:ea typeface="微軟正黑體" pitchFamily="34" charset="-120"/>
              </a:endParaRPr>
            </a:p>
          </p:txBody>
        </p:sp>
        <p:sp>
          <p:nvSpPr>
            <p:cNvPr id="17" name="Text Box 19"/>
            <p:cNvSpPr>
              <a:spLocks noChangeArrowheads="1"/>
            </p:cNvSpPr>
            <p:nvPr/>
          </p:nvSpPr>
          <p:spPr bwMode="auto">
            <a:xfrm>
              <a:off x="3076575" y="3323034"/>
              <a:ext cx="1727200" cy="754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TW" sz="1300" b="1" dirty="0">
                  <a:solidFill>
                    <a:srgbClr val="B82837"/>
                  </a:solidFill>
                  <a:latin typeface="微軟正黑體" pitchFamily="34" charset="-120"/>
                  <a:ea typeface="微軟正黑體" pitchFamily="34" charset="-120"/>
                  <a:sym typeface="Microsoft YaHei" pitchFamily="34" charset="-122"/>
                </a:rPr>
                <a:t>西</a:t>
              </a:r>
              <a:r>
                <a:rPr lang="zh-TW" altLang="zh-CN" sz="1300" b="1" dirty="0">
                  <a:solidFill>
                    <a:srgbClr val="B82837"/>
                  </a:solidFill>
                  <a:latin typeface="微軟正黑體" pitchFamily="34" charset="-120"/>
                  <a:ea typeface="微軟正黑體" pitchFamily="34" charset="-120"/>
                  <a:sym typeface="Microsoft YaHei" pitchFamily="34" charset="-122"/>
                </a:rPr>
                <a:t>/</a:t>
              </a:r>
              <a:r>
                <a:rPr lang="zh-CN" altLang="zh-TW" sz="1300" b="1" dirty="0">
                  <a:solidFill>
                    <a:srgbClr val="B82837"/>
                  </a:solidFill>
                  <a:latin typeface="微軟正黑體" pitchFamily="34" charset="-120"/>
                  <a:ea typeface="微軟正黑體" pitchFamily="34" charset="-120"/>
                  <a:sym typeface="Microsoft YaHei" pitchFamily="34" charset="-122"/>
                </a:rPr>
                <a:t>中</a:t>
              </a:r>
              <a:r>
                <a:rPr lang="zh-TW" altLang="zh-CN" sz="1300" b="1" dirty="0">
                  <a:solidFill>
                    <a:srgbClr val="B82837"/>
                  </a:solidFill>
                  <a:latin typeface="微軟正黑體" pitchFamily="34" charset="-120"/>
                  <a:ea typeface="微軟正黑體" pitchFamily="34" charset="-120"/>
                  <a:sym typeface="Microsoft YaHei" pitchFamily="34" charset="-122"/>
                </a:rPr>
                <a:t>/</a:t>
              </a:r>
              <a:r>
                <a:rPr lang="zh-CN" altLang="zh-TW" sz="1300" b="1" dirty="0">
                  <a:solidFill>
                    <a:srgbClr val="B82837"/>
                  </a:solidFill>
                  <a:latin typeface="微軟正黑體" pitchFamily="34" charset="-120"/>
                  <a:ea typeface="微軟正黑體" pitchFamily="34" charset="-120"/>
                  <a:sym typeface="Microsoft YaHei" pitchFamily="34" charset="-122"/>
                </a:rPr>
                <a:t>南歐</a:t>
              </a:r>
            </a:p>
            <a:p>
              <a:r>
                <a:rPr lang="zh-CN" altLang="zh-TW" sz="1300" dirty="0">
                  <a:solidFill>
                    <a:srgbClr val="4D4D4F">
                      <a:lumMod val="50000"/>
                    </a:srgbClr>
                  </a:solidFill>
                  <a:latin typeface="微軟正黑體" pitchFamily="34" charset="-120"/>
                  <a:ea typeface="微軟正黑體" pitchFamily="34" charset="-120"/>
                  <a:sym typeface="Microsoft YaHei" pitchFamily="34" charset="-122"/>
                </a:rPr>
                <a:t>英國、德國、法國、比利時、西班牙</a:t>
              </a:r>
              <a:endParaRPr lang="zh-CN" altLang="zh-TW" sz="1300" dirty="0">
                <a:solidFill>
                  <a:srgbClr val="4D4D4F">
                    <a:lumMod val="50000"/>
                  </a:srgbClr>
                </a:solidFill>
                <a:latin typeface="微軟正黑體" pitchFamily="34" charset="-120"/>
                <a:ea typeface="微軟正黑體" pitchFamily="34" charset="-120"/>
              </a:endParaRPr>
            </a:p>
          </p:txBody>
        </p:sp>
        <p:sp>
          <p:nvSpPr>
            <p:cNvPr id="18" name="Text Box 10"/>
            <p:cNvSpPr>
              <a:spLocks noChangeArrowheads="1"/>
            </p:cNvSpPr>
            <p:nvPr/>
          </p:nvSpPr>
          <p:spPr bwMode="auto">
            <a:xfrm>
              <a:off x="5940425" y="4004072"/>
              <a:ext cx="1138238" cy="536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TW" altLang="en-US" sz="1300" b="1" dirty="0">
                  <a:solidFill>
                    <a:srgbClr val="B82837"/>
                  </a:solidFill>
                  <a:latin typeface="Microsoft YaHei" pitchFamily="34" charset="-122"/>
                  <a:ea typeface="微軟正黑體" pitchFamily="34" charset="-120"/>
                  <a:sym typeface="Microsoft YaHei" pitchFamily="34" charset="-122"/>
                </a:rPr>
                <a:t>中亞</a:t>
              </a:r>
            </a:p>
            <a:p>
              <a:r>
                <a:rPr lang="zh-TW" altLang="en-US" sz="1300" dirty="0">
                  <a:solidFill>
                    <a:srgbClr val="4D4D4F">
                      <a:lumMod val="50000"/>
                    </a:srgbClr>
                  </a:solidFill>
                  <a:latin typeface="Microsoft YaHei" pitchFamily="34" charset="-122"/>
                  <a:ea typeface="微軟正黑體" pitchFamily="34" charset="-120"/>
                  <a:sym typeface="Microsoft YaHei" pitchFamily="34" charset="-122"/>
                </a:rPr>
                <a:t>哈薩克</a:t>
              </a:r>
              <a:endParaRPr lang="zh-TW" altLang="en-US" sz="1300" dirty="0">
                <a:solidFill>
                  <a:srgbClr val="4D4D4F">
                    <a:lumMod val="50000"/>
                  </a:srgbClr>
                </a:solidFill>
                <a:latin typeface="Microsoft YaHei" pitchFamily="34" charset="-122"/>
                <a:ea typeface="微軟正黑體" pitchFamily="34" charset="-120"/>
              </a:endParaRPr>
            </a:p>
          </p:txBody>
        </p:sp>
      </p:grpSp>
      <p:sp>
        <p:nvSpPr>
          <p:cNvPr id="19" name="文字方塊 18"/>
          <p:cNvSpPr txBox="1"/>
          <p:nvPr/>
        </p:nvSpPr>
        <p:spPr>
          <a:xfrm>
            <a:off x="214885" y="6237318"/>
            <a:ext cx="6013302" cy="246221"/>
          </a:xfrm>
          <a:prstGeom prst="rect">
            <a:avLst/>
          </a:prstGeom>
          <a:noFill/>
        </p:spPr>
        <p:txBody>
          <a:bodyPr wrap="square" rtlCol="0">
            <a:spAutoFit/>
          </a:bodyPr>
          <a:lstStyle>
            <a:defPPr>
              <a:defRPr lang="zh-TW"/>
            </a:defPPr>
            <a:lvl1pPr>
              <a:defRPr sz="900">
                <a:latin typeface="微軟正黑體" panose="020B0604030504040204" pitchFamily="34" charset="-120"/>
                <a:ea typeface="微軟正黑體" panose="020B0604030504040204" pitchFamily="34" charset="-120"/>
              </a:defRPr>
            </a:lvl1pPr>
          </a:lstStyle>
          <a:p>
            <a:r>
              <a:rPr lang="zh-TW" altLang="en-US" sz="1000" dirty="0">
                <a:solidFill>
                  <a:srgbClr val="4D4D4F"/>
                </a:solidFill>
              </a:rPr>
              <a:t>資料來源：復華投信</a:t>
            </a:r>
            <a:r>
              <a:rPr lang="en-US" altLang="zh-TW" sz="1000" dirty="0">
                <a:solidFill>
                  <a:srgbClr val="4D4D4F"/>
                </a:solidFill>
              </a:rPr>
              <a:t>, 2018/9/28</a:t>
            </a:r>
            <a:endParaRPr lang="zh-TW" altLang="en-US" sz="1000" dirty="0">
              <a:solidFill>
                <a:srgbClr val="4D4D4F"/>
              </a:solidFill>
            </a:endParaRPr>
          </a:p>
        </p:txBody>
      </p:sp>
      <p:sp>
        <p:nvSpPr>
          <p:cNvPr id="3" name="投影片編號版面配置區 2"/>
          <p:cNvSpPr>
            <a:spLocks noGrp="1"/>
          </p:cNvSpPr>
          <p:nvPr>
            <p:ph type="sldNum" sz="quarter" idx="12"/>
          </p:nvPr>
        </p:nvSpPr>
        <p:spPr/>
        <p:txBody>
          <a:bodyPr/>
          <a:lstStyle/>
          <a:p>
            <a:fld id="{1722AA78-C0A4-4C20-A059-B8A39F4391F9}" type="slidenum">
              <a:rPr lang="zh-TW" altLang="en-US" smtClean="0"/>
              <a:t>62</a:t>
            </a:fld>
            <a:endParaRPr lang="zh-TW" altLang="en-US"/>
          </a:p>
        </p:txBody>
      </p:sp>
      <p:sp>
        <p:nvSpPr>
          <p:cNvPr id="4" name="文字版面配置區 3"/>
          <p:cNvSpPr>
            <a:spLocks noGrp="1"/>
          </p:cNvSpPr>
          <p:nvPr>
            <p:ph type="body" sz="quarter" idx="13"/>
          </p:nvPr>
        </p:nvSpPr>
        <p:spPr/>
        <p:txBody>
          <a:bodyPr/>
          <a:lstStyle/>
          <a:p>
            <a:r>
              <a:rPr lang="zh-TW" altLang="en-US" dirty="0"/>
              <a:t>復華投信 </a:t>
            </a:r>
            <a:r>
              <a:rPr lang="en-US" altLang="zh-TW" dirty="0"/>
              <a:t>- </a:t>
            </a:r>
            <a:r>
              <a:rPr lang="zh-TW" altLang="en-US" dirty="0"/>
              <a:t>實踐智慧行腳投資</a:t>
            </a:r>
          </a:p>
          <a:p>
            <a:endParaRPr lang="zh-TW" altLang="en-US" dirty="0"/>
          </a:p>
        </p:txBody>
      </p:sp>
      <p:sp>
        <p:nvSpPr>
          <p:cNvPr id="5" name="文字版面配置區 4"/>
          <p:cNvSpPr>
            <a:spLocks noGrp="1"/>
          </p:cNvSpPr>
          <p:nvPr>
            <p:ph type="body" sz="quarter" idx="14"/>
          </p:nvPr>
        </p:nvSpPr>
        <p:spPr/>
        <p:txBody>
          <a:bodyPr/>
          <a:lstStyle/>
          <a:p>
            <a:r>
              <a:rPr lang="zh-TW" altLang="en-US" dirty="0"/>
              <a:t>拜訪各國央行與財政部、企業經營團隊，掌握第一手資訊</a:t>
            </a:r>
          </a:p>
          <a:p>
            <a:endParaRPr lang="zh-TW" altLang="en-US" dirty="0"/>
          </a:p>
        </p:txBody>
      </p:sp>
    </p:spTree>
    <p:extLst>
      <p:ext uri="{BB962C8B-B14F-4D97-AF65-F5344CB8AC3E}">
        <p14:creationId xmlns:p14="http://schemas.microsoft.com/office/powerpoint/2010/main" val="341910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628800"/>
            <a:ext cx="9144000" cy="5259680"/>
          </a:xfrm>
          <a:prstGeom prst="rect">
            <a:avLst/>
          </a:prstGeom>
        </p:spPr>
      </p:pic>
      <p:sp>
        <p:nvSpPr>
          <p:cNvPr id="2" name="投影片編號版面配置區 1"/>
          <p:cNvSpPr>
            <a:spLocks noGrp="1"/>
          </p:cNvSpPr>
          <p:nvPr>
            <p:ph type="sldNum" sz="quarter" idx="12"/>
          </p:nvPr>
        </p:nvSpPr>
        <p:spPr/>
        <p:txBody>
          <a:bodyPr/>
          <a:lstStyle/>
          <a:p>
            <a:fld id="{1722AA78-C0A4-4C20-A059-B8A39F4391F9}" type="slidenum">
              <a:rPr lang="zh-TW" altLang="en-US" smtClean="0">
                <a:solidFill>
                  <a:prstClr val="black">
                    <a:tint val="75000"/>
                  </a:prstClr>
                </a:solidFill>
              </a:rPr>
              <a:pPr/>
              <a:t>63</a:t>
            </a:fld>
            <a:endParaRPr lang="zh-TW" altLang="en-US">
              <a:solidFill>
                <a:prstClr val="black">
                  <a:tint val="75000"/>
                </a:prstClr>
              </a:solidFill>
            </a:endParaRPr>
          </a:p>
        </p:txBody>
      </p:sp>
      <p:sp>
        <p:nvSpPr>
          <p:cNvPr id="49" name="文字版面配置區 48"/>
          <p:cNvSpPr>
            <a:spLocks noGrp="1"/>
          </p:cNvSpPr>
          <p:nvPr>
            <p:ph type="body" sz="quarter" idx="13"/>
          </p:nvPr>
        </p:nvSpPr>
        <p:spPr/>
        <p:txBody>
          <a:bodyPr/>
          <a:lstStyle/>
          <a:p>
            <a:r>
              <a:rPr lang="zh-TW" altLang="en-US" dirty="0"/>
              <a:t>結合在地優勢，投資全球</a:t>
            </a:r>
          </a:p>
        </p:txBody>
      </p:sp>
      <p:sp>
        <p:nvSpPr>
          <p:cNvPr id="50" name="文字版面配置區 49"/>
          <p:cNvSpPr>
            <a:spLocks noGrp="1"/>
          </p:cNvSpPr>
          <p:nvPr>
            <p:ph type="body" sz="quarter" idx="14"/>
          </p:nvPr>
        </p:nvSpPr>
        <p:spPr/>
        <p:txBody>
          <a:bodyPr/>
          <a:lstStyle/>
          <a:p>
            <a:r>
              <a:rPr lang="zh-TW" altLang="en-US" dirty="0"/>
              <a:t>藉由台股研究槓桿至全球股</a:t>
            </a:r>
            <a:r>
              <a:rPr lang="en-US" altLang="zh-TW" dirty="0"/>
              <a:t>/</a:t>
            </a:r>
            <a:r>
              <a:rPr lang="zh-TW" altLang="en-US" dirty="0"/>
              <a:t>債研究</a:t>
            </a:r>
          </a:p>
        </p:txBody>
      </p:sp>
      <p:pic>
        <p:nvPicPr>
          <p:cNvPr id="4"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07874" y="4077072"/>
            <a:ext cx="2236125" cy="2219745"/>
          </a:xfrm>
          <a:prstGeom prst="rect">
            <a:avLst/>
          </a:prstGeom>
        </p:spPr>
      </p:pic>
      <p:sp>
        <p:nvSpPr>
          <p:cNvPr id="5" name="弧形 38"/>
          <p:cNvSpPr/>
          <p:nvPr/>
        </p:nvSpPr>
        <p:spPr>
          <a:xfrm rot="10800000">
            <a:off x="718648" y="3332804"/>
            <a:ext cx="973032" cy="1464347"/>
          </a:xfrm>
          <a:prstGeom prst="arc">
            <a:avLst>
              <a:gd name="adj1" fmla="val 16200000"/>
              <a:gd name="adj2" fmla="val 5442372"/>
            </a:avLst>
          </a:prstGeom>
          <a:noFill/>
          <a:ln w="38100" cap="flat" cmpd="sng" algn="ctr">
            <a:solidFill>
              <a:sysClr val="windowText" lastClr="000000"/>
            </a:solidFill>
            <a:prstDash val="sysDot"/>
          </a:ln>
          <a:effectLst/>
        </p:spPr>
        <p:txBody>
          <a:bodyPr rtlCol="0" anchor="ctr"/>
          <a:lstStyle/>
          <a:p>
            <a:pPr algn="ctr" fontAlgn="base">
              <a:spcBef>
                <a:spcPct val="0"/>
              </a:spcBef>
              <a:spcAft>
                <a:spcPct val="0"/>
              </a:spcAft>
              <a:defRPr/>
            </a:pPr>
            <a:endParaRPr kumimoji="1" lang="zh-TW" altLang="en-US" kern="0">
              <a:ln w="38100" cmpd="sng">
                <a:solidFill>
                  <a:srgbClr val="FFFFFF"/>
                </a:solidFill>
              </a:ln>
              <a:solidFill>
                <a:prstClr val="black"/>
              </a:solidFill>
            </a:endParaRPr>
          </a:p>
        </p:txBody>
      </p:sp>
      <p:cxnSp>
        <p:nvCxnSpPr>
          <p:cNvPr id="6" name="直線接點 39"/>
          <p:cNvCxnSpPr/>
          <p:nvPr/>
        </p:nvCxnSpPr>
        <p:spPr>
          <a:xfrm flipV="1">
            <a:off x="1219638" y="4797153"/>
            <a:ext cx="4144450" cy="1"/>
          </a:xfrm>
          <a:prstGeom prst="line">
            <a:avLst/>
          </a:prstGeom>
          <a:noFill/>
          <a:ln w="38100" cap="flat" cmpd="sng" algn="ctr">
            <a:solidFill>
              <a:sysClr val="windowText" lastClr="000000"/>
            </a:solidFill>
            <a:prstDash val="sysDot"/>
          </a:ln>
          <a:effectLst/>
        </p:spPr>
      </p:cxnSp>
      <p:cxnSp>
        <p:nvCxnSpPr>
          <p:cNvPr id="7" name="直線接點 42"/>
          <p:cNvCxnSpPr>
            <a:stCxn id="5" idx="2"/>
          </p:cNvCxnSpPr>
          <p:nvPr/>
        </p:nvCxnSpPr>
        <p:spPr>
          <a:xfrm>
            <a:off x="1214187" y="3332930"/>
            <a:ext cx="5302029" cy="24062"/>
          </a:xfrm>
          <a:prstGeom prst="line">
            <a:avLst/>
          </a:prstGeom>
          <a:noFill/>
          <a:ln w="38100" cap="flat" cmpd="sng" algn="ctr">
            <a:solidFill>
              <a:sysClr val="windowText" lastClr="000000"/>
            </a:solidFill>
            <a:prstDash val="sysDot"/>
          </a:ln>
          <a:effectLst/>
        </p:spPr>
      </p:cxnSp>
      <p:sp>
        <p:nvSpPr>
          <p:cNvPr id="8" name="六邊形 48"/>
          <p:cNvSpPr/>
          <p:nvPr/>
        </p:nvSpPr>
        <p:spPr>
          <a:xfrm rot="5400000">
            <a:off x="2367115" y="4301737"/>
            <a:ext cx="1169410" cy="1008112"/>
          </a:xfrm>
          <a:prstGeom prst="hexagon">
            <a:avLst/>
          </a:prstGeom>
          <a:solidFill>
            <a:schemeClr val="bg1"/>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grpSp>
        <p:nvGrpSpPr>
          <p:cNvPr id="9" name="群組 51"/>
          <p:cNvGrpSpPr/>
          <p:nvPr/>
        </p:nvGrpSpPr>
        <p:grpSpPr>
          <a:xfrm>
            <a:off x="2537918" y="4325667"/>
            <a:ext cx="827804" cy="960253"/>
            <a:chOff x="2595197" y="2033259"/>
            <a:chExt cx="827804" cy="960253"/>
          </a:xfrm>
        </p:grpSpPr>
        <p:sp>
          <p:nvSpPr>
            <p:cNvPr id="10" name="六邊形 53"/>
            <p:cNvSpPr/>
            <p:nvPr/>
          </p:nvSpPr>
          <p:spPr>
            <a:xfrm rot="5400000">
              <a:off x="2528972" y="2099484"/>
              <a:ext cx="960253" cy="827804"/>
            </a:xfrm>
            <a:prstGeom prst="hexagon">
              <a:avLst/>
            </a:prstGeom>
            <a:solidFill>
              <a:srgbClr val="A6A6A6"/>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pic>
          <p:nvPicPr>
            <p:cNvPr id="11" name="Picture 8" descr="ç¸éåç"/>
            <p:cNvPicPr>
              <a:picLocks noChangeAspect="1" noChangeArrowheads="1"/>
            </p:cNvPicPr>
            <p:nvPr/>
          </p:nvPicPr>
          <p:blipFill>
            <a:blip r:embed="rId4" cstate="print">
              <a:biLevel thresh="50000"/>
              <a:extLst>
                <a:ext uri="{BEBA8EAE-BF5A-486C-A8C5-ECC9F3942E4B}">
                  <a14:imgProps xmlns:a14="http://schemas.microsoft.com/office/drawing/2010/main">
                    <a14:imgLayer r:embed="rId5">
                      <a14:imgEffect>
                        <a14:backgroundRemoval t="0" b="100000" l="0" r="100000">
                          <a14:foregroundMark x1="37333" y1="42222" x2="37333" y2="42222"/>
                          <a14:foregroundMark x1="32000" y1="32000" x2="32000" y2="32000"/>
                          <a14:foregroundMark x1="32444" y1="28444" x2="32444" y2="28444"/>
                          <a14:foregroundMark x1="35111" y1="24889" x2="35111" y2="24889"/>
                          <a14:foregroundMark x1="35111" y1="19556" x2="35111" y2="19556"/>
                          <a14:foregroundMark x1="65778" y1="30222" x2="65778" y2="30222"/>
                          <a14:foregroundMark x1="66222" y1="19556" x2="66222" y2="19556"/>
                          <a14:foregroundMark x1="64000" y1="12000" x2="64000" y2="12000"/>
                          <a14:foregroundMark x1="30222" y1="88000" x2="30222" y2="88000"/>
                          <a14:foregroundMark x1="50222" y1="80889" x2="50222" y2="80889"/>
                          <a14:foregroundMark x1="58222" y1="79111" x2="58222" y2="79111"/>
                          <a14:foregroundMark x1="19111" y1="87111" x2="19111" y2="87111"/>
                          <a14:foregroundMark x1="23111" y1="90667" x2="23111" y2="90667"/>
                        </a14:backgroundRemoval>
                      </a14:imgEffect>
                    </a14:imgLayer>
                  </a14:imgProps>
                </a:ext>
                <a:ext uri="{28A0092B-C50C-407E-A947-70E740481C1C}">
                  <a14:useLocalDpi xmlns:a14="http://schemas.microsoft.com/office/drawing/2010/main" val="0"/>
                </a:ext>
              </a:extLst>
            </a:blip>
            <a:srcRect/>
            <a:stretch>
              <a:fillRect/>
            </a:stretch>
          </p:blipFill>
          <p:spPr bwMode="auto">
            <a:xfrm>
              <a:off x="2707989" y="2178713"/>
              <a:ext cx="602215" cy="60221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55"/>
          <p:cNvSpPr/>
          <p:nvPr/>
        </p:nvSpPr>
        <p:spPr>
          <a:xfrm>
            <a:off x="2216301" y="5445224"/>
            <a:ext cx="1512168" cy="360040"/>
          </a:xfrm>
          <a:prstGeom prst="roundRect">
            <a:avLst>
              <a:gd name="adj" fmla="val 39987"/>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r>
              <a:rPr kumimoji="1" lang="zh-Hant" altLang="en-US" kern="0" dirty="0">
                <a:solidFill>
                  <a:prstClr val="white"/>
                </a:solidFill>
                <a:latin typeface="微軟正黑體"/>
                <a:ea typeface="微軟正黑體"/>
              </a:rPr>
              <a:t>產業供需</a:t>
            </a:r>
          </a:p>
        </p:txBody>
      </p:sp>
      <p:sp>
        <p:nvSpPr>
          <p:cNvPr id="13" name="文字方塊 52"/>
          <p:cNvSpPr txBox="1"/>
          <p:nvPr/>
        </p:nvSpPr>
        <p:spPr>
          <a:xfrm>
            <a:off x="2020843" y="5805264"/>
            <a:ext cx="2512226" cy="461665"/>
          </a:xfrm>
          <a:prstGeom prst="rect">
            <a:avLst/>
          </a:prstGeom>
          <a:noFill/>
        </p:spPr>
        <p:txBody>
          <a:bodyPr wrap="none" rtlCol="0">
            <a:spAutoFit/>
          </a:bodyPr>
          <a:lstStyle/>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產業供應鏈分析</a:t>
            </a:r>
          </a:p>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掌握上、中、下游產業供需型態</a:t>
            </a:r>
            <a:endParaRPr kumimoji="1" lang="en-US" altLang="zh-TW" sz="1200" kern="0" dirty="0">
              <a:solidFill>
                <a:prstClr val="black"/>
              </a:solidFill>
              <a:latin typeface="微軟正黑體"/>
            </a:endParaRPr>
          </a:p>
        </p:txBody>
      </p:sp>
      <p:grpSp>
        <p:nvGrpSpPr>
          <p:cNvPr id="14" name="Group 80"/>
          <p:cNvGrpSpPr/>
          <p:nvPr/>
        </p:nvGrpSpPr>
        <p:grpSpPr>
          <a:xfrm>
            <a:off x="868715" y="1844824"/>
            <a:ext cx="1903085" cy="2105514"/>
            <a:chOff x="868715" y="1772816"/>
            <a:chExt cx="1903085" cy="2105514"/>
          </a:xfrm>
        </p:grpSpPr>
        <p:grpSp>
          <p:nvGrpSpPr>
            <p:cNvPr id="15" name="Group 53"/>
            <p:cNvGrpSpPr/>
            <p:nvPr/>
          </p:nvGrpSpPr>
          <p:grpSpPr>
            <a:xfrm>
              <a:off x="1307252" y="2708920"/>
              <a:ext cx="1008112" cy="1169410"/>
              <a:chOff x="1307252" y="2708920"/>
              <a:chExt cx="1008112" cy="1169410"/>
            </a:xfrm>
          </p:grpSpPr>
          <p:sp>
            <p:nvSpPr>
              <p:cNvPr id="19" name="六邊形 48"/>
              <p:cNvSpPr/>
              <p:nvPr/>
            </p:nvSpPr>
            <p:spPr>
              <a:xfrm rot="5400000">
                <a:off x="1226603" y="2789569"/>
                <a:ext cx="1169410" cy="1008112"/>
              </a:xfrm>
              <a:prstGeom prst="hexagon">
                <a:avLst/>
              </a:prstGeom>
              <a:solidFill>
                <a:schemeClr val="bg1"/>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grpSp>
            <p:nvGrpSpPr>
              <p:cNvPr id="20" name="群組 56"/>
              <p:cNvGrpSpPr/>
              <p:nvPr/>
            </p:nvGrpSpPr>
            <p:grpSpPr>
              <a:xfrm>
                <a:off x="1403648" y="2804858"/>
                <a:ext cx="827804" cy="960253"/>
                <a:chOff x="738556" y="3464071"/>
                <a:chExt cx="827804" cy="960253"/>
              </a:xfrm>
            </p:grpSpPr>
            <p:sp>
              <p:nvSpPr>
                <p:cNvPr id="21" name="六邊形 58"/>
                <p:cNvSpPr/>
                <p:nvPr/>
              </p:nvSpPr>
              <p:spPr>
                <a:xfrm rot="5400000">
                  <a:off x="672331" y="3530296"/>
                  <a:ext cx="960253" cy="827804"/>
                </a:xfrm>
                <a:prstGeom prst="hexagon">
                  <a:avLst/>
                </a:prstGeom>
                <a:solidFill>
                  <a:sysClr val="window" lastClr="FFFFFF">
                    <a:lumMod val="75000"/>
                  </a:sysClr>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pic>
              <p:nvPicPr>
                <p:cNvPr id="22" name="Picture 20" descr="ãearth pngãçåçæå°çµæ"/>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01" y="3651283"/>
                  <a:ext cx="585827" cy="5858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Group 62"/>
            <p:cNvGrpSpPr/>
            <p:nvPr/>
          </p:nvGrpSpPr>
          <p:grpSpPr>
            <a:xfrm>
              <a:off x="868715" y="1772816"/>
              <a:ext cx="1903085" cy="864096"/>
              <a:chOff x="868715" y="1772816"/>
              <a:chExt cx="1903085" cy="864096"/>
            </a:xfrm>
          </p:grpSpPr>
          <p:sp>
            <p:nvSpPr>
              <p:cNvPr id="17" name="Rounded Rectangle 64"/>
              <p:cNvSpPr/>
              <p:nvPr/>
            </p:nvSpPr>
            <p:spPr>
              <a:xfrm>
                <a:off x="1043608" y="2276872"/>
                <a:ext cx="1512168" cy="360040"/>
              </a:xfrm>
              <a:prstGeom prst="roundRect">
                <a:avLst>
                  <a:gd name="adj" fmla="val 39987"/>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r>
                  <a:rPr kumimoji="1" lang="zh-TW" altLang="en-US" kern="0" dirty="0">
                    <a:solidFill>
                      <a:prstClr val="white"/>
                    </a:solidFill>
                    <a:latin typeface="微軟正黑體"/>
                  </a:rPr>
                  <a:t>全球趨勢</a:t>
                </a:r>
                <a:endParaRPr kumimoji="1" lang="zh-Hant" altLang="en-US" kern="0" dirty="0">
                  <a:solidFill>
                    <a:prstClr val="white"/>
                  </a:solidFill>
                  <a:latin typeface="微軟正黑體"/>
                  <a:ea typeface="微軟正黑體"/>
                </a:endParaRPr>
              </a:p>
            </p:txBody>
          </p:sp>
          <p:sp>
            <p:nvSpPr>
              <p:cNvPr id="18" name="文字方塊 52"/>
              <p:cNvSpPr txBox="1"/>
              <p:nvPr/>
            </p:nvSpPr>
            <p:spPr>
              <a:xfrm>
                <a:off x="868715" y="1772816"/>
                <a:ext cx="1903085" cy="461665"/>
              </a:xfrm>
              <a:prstGeom prst="rect">
                <a:avLst/>
              </a:prstGeom>
              <a:noFill/>
            </p:spPr>
            <p:txBody>
              <a:bodyPr wrap="none" rtlCol="0">
                <a:spAutoFit/>
              </a:bodyPr>
              <a:lstStyle/>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由供應鏈暸解產業趨勢</a:t>
                </a:r>
                <a:endParaRPr kumimoji="1" lang="en-US" altLang="zh-TW" sz="1200" kern="0" dirty="0">
                  <a:solidFill>
                    <a:prstClr val="black"/>
                  </a:solidFill>
                  <a:latin typeface="微軟正黑體"/>
                </a:endParaRPr>
              </a:p>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挖掘具投資價值的產業</a:t>
                </a:r>
              </a:p>
            </p:txBody>
          </p:sp>
        </p:grpSp>
      </p:grpSp>
      <p:grpSp>
        <p:nvGrpSpPr>
          <p:cNvPr id="23" name="Group 72"/>
          <p:cNvGrpSpPr/>
          <p:nvPr/>
        </p:nvGrpSpPr>
        <p:grpSpPr>
          <a:xfrm>
            <a:off x="4788870" y="4203806"/>
            <a:ext cx="1582484" cy="2063123"/>
            <a:chOff x="4789716" y="4131798"/>
            <a:chExt cx="1582484" cy="2063123"/>
          </a:xfrm>
        </p:grpSpPr>
        <p:sp>
          <p:nvSpPr>
            <p:cNvPr id="24" name="六邊形 48"/>
            <p:cNvSpPr/>
            <p:nvPr/>
          </p:nvSpPr>
          <p:spPr>
            <a:xfrm rot="5400000">
              <a:off x="4996253" y="4212447"/>
              <a:ext cx="1169410" cy="1008112"/>
            </a:xfrm>
            <a:prstGeom prst="hexagon">
              <a:avLst/>
            </a:prstGeom>
            <a:solidFill>
              <a:schemeClr val="bg1"/>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grpSp>
          <p:nvGrpSpPr>
            <p:cNvPr id="25" name="群組 46"/>
            <p:cNvGrpSpPr/>
            <p:nvPr/>
          </p:nvGrpSpPr>
          <p:grpSpPr>
            <a:xfrm>
              <a:off x="5167056" y="4236377"/>
              <a:ext cx="827804" cy="960253"/>
              <a:chOff x="1475656" y="2033259"/>
              <a:chExt cx="827804" cy="960253"/>
            </a:xfrm>
          </p:grpSpPr>
          <p:sp>
            <p:nvSpPr>
              <p:cNvPr id="28" name="六邊形 48"/>
              <p:cNvSpPr/>
              <p:nvPr/>
            </p:nvSpPr>
            <p:spPr>
              <a:xfrm rot="5400000">
                <a:off x="1409431" y="2099484"/>
                <a:ext cx="960253" cy="827804"/>
              </a:xfrm>
              <a:prstGeom prst="hexagon">
                <a:avLst/>
              </a:prstGeom>
              <a:solidFill>
                <a:schemeClr val="bg1">
                  <a:lumMod val="65000"/>
                </a:schemeClr>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pic>
            <p:nvPicPr>
              <p:cNvPr id="29" name="Picture 4" descr="ãtaiwan icon pngãçåçæå°çµæ"/>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9271" y="2138515"/>
                <a:ext cx="740571" cy="740571"/>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ounded Rectangle 5"/>
            <p:cNvSpPr/>
            <p:nvPr/>
          </p:nvSpPr>
          <p:spPr>
            <a:xfrm>
              <a:off x="4824874" y="5373216"/>
              <a:ext cx="1512168" cy="360040"/>
            </a:xfrm>
            <a:prstGeom prst="roundRect">
              <a:avLst>
                <a:gd name="adj" fmla="val 39987"/>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r>
                <a:rPr kumimoji="1" lang="zh-TW" altLang="en-US" kern="0" dirty="0">
                  <a:solidFill>
                    <a:prstClr val="white"/>
                  </a:solidFill>
                  <a:latin typeface="微軟正黑體"/>
                </a:rPr>
                <a:t>台股研究</a:t>
              </a:r>
              <a:endParaRPr kumimoji="1" lang="zh-Hant" altLang="en-US" kern="0" dirty="0">
                <a:solidFill>
                  <a:prstClr val="white"/>
                </a:solidFill>
                <a:latin typeface="微軟正黑體"/>
                <a:ea typeface="微軟正黑體"/>
              </a:endParaRPr>
            </a:p>
          </p:txBody>
        </p:sp>
        <p:sp>
          <p:nvSpPr>
            <p:cNvPr id="27" name="文字方塊 52"/>
            <p:cNvSpPr txBox="1"/>
            <p:nvPr/>
          </p:nvSpPr>
          <p:spPr>
            <a:xfrm>
              <a:off x="4789716" y="5733256"/>
              <a:ext cx="1582484" cy="461665"/>
            </a:xfrm>
            <a:prstGeom prst="rect">
              <a:avLst/>
            </a:prstGeom>
            <a:noFill/>
          </p:spPr>
          <p:txBody>
            <a:bodyPr wrap="none" rtlCol="0">
              <a:spAutoFit/>
            </a:bodyPr>
            <a:lstStyle/>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殷勤拜訪台灣公司</a:t>
              </a:r>
              <a:endParaRPr kumimoji="1" lang="en-US" altLang="zh-TW" sz="1200" kern="0" dirty="0">
                <a:solidFill>
                  <a:prstClr val="black"/>
                </a:solidFill>
                <a:latin typeface="微軟正黑體"/>
              </a:endParaRPr>
            </a:p>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瞭解其核心技術</a:t>
              </a:r>
            </a:p>
          </p:txBody>
        </p:sp>
      </p:grpSp>
      <p:grpSp>
        <p:nvGrpSpPr>
          <p:cNvPr id="30" name="Group 78"/>
          <p:cNvGrpSpPr/>
          <p:nvPr/>
        </p:nvGrpSpPr>
        <p:grpSpPr>
          <a:xfrm>
            <a:off x="3244979" y="1844824"/>
            <a:ext cx="1903085" cy="2096873"/>
            <a:chOff x="3388995" y="1772816"/>
            <a:chExt cx="1903085" cy="2096873"/>
          </a:xfrm>
        </p:grpSpPr>
        <p:grpSp>
          <p:nvGrpSpPr>
            <p:cNvPr id="31" name="Group 60"/>
            <p:cNvGrpSpPr/>
            <p:nvPr/>
          </p:nvGrpSpPr>
          <p:grpSpPr>
            <a:xfrm>
              <a:off x="3836481" y="2700279"/>
              <a:ext cx="1008112" cy="1169410"/>
              <a:chOff x="3203847" y="2700279"/>
              <a:chExt cx="1008112" cy="1169410"/>
            </a:xfrm>
          </p:grpSpPr>
          <p:sp>
            <p:nvSpPr>
              <p:cNvPr id="35" name="六邊形 48"/>
              <p:cNvSpPr/>
              <p:nvPr/>
            </p:nvSpPr>
            <p:spPr>
              <a:xfrm rot="5400000">
                <a:off x="3123198" y="2780928"/>
                <a:ext cx="1169410" cy="1008112"/>
              </a:xfrm>
              <a:prstGeom prst="hexagon">
                <a:avLst/>
              </a:prstGeom>
              <a:solidFill>
                <a:schemeClr val="bg1"/>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grpSp>
            <p:nvGrpSpPr>
              <p:cNvPr id="36" name="群組 61"/>
              <p:cNvGrpSpPr/>
              <p:nvPr/>
            </p:nvGrpSpPr>
            <p:grpSpPr>
              <a:xfrm>
                <a:off x="3294001" y="2804858"/>
                <a:ext cx="827804" cy="960253"/>
                <a:chOff x="1757740" y="3464070"/>
                <a:chExt cx="827804" cy="960253"/>
              </a:xfrm>
            </p:grpSpPr>
            <p:sp>
              <p:nvSpPr>
                <p:cNvPr id="37" name="六邊形 63"/>
                <p:cNvSpPr/>
                <p:nvPr/>
              </p:nvSpPr>
              <p:spPr>
                <a:xfrm rot="5400000">
                  <a:off x="1691515" y="3530295"/>
                  <a:ext cx="960253" cy="827804"/>
                </a:xfrm>
                <a:prstGeom prst="hexagon">
                  <a:avLst/>
                </a:prstGeom>
                <a:solidFill>
                  <a:sysClr val="window" lastClr="FFFFFF">
                    <a:lumMod val="75000"/>
                  </a:sysClr>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pic>
              <p:nvPicPr>
                <p:cNvPr id="38" name="Picture 10" descr="ç¸éåç"/>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2599" y="3640181"/>
                  <a:ext cx="608920" cy="6089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2" name="Group 61"/>
            <p:cNvGrpSpPr/>
            <p:nvPr/>
          </p:nvGrpSpPr>
          <p:grpSpPr>
            <a:xfrm>
              <a:off x="3388995" y="1772816"/>
              <a:ext cx="1903085" cy="864096"/>
              <a:chOff x="3131840" y="1772816"/>
              <a:chExt cx="1903085" cy="864096"/>
            </a:xfrm>
          </p:grpSpPr>
          <p:sp>
            <p:nvSpPr>
              <p:cNvPr id="33" name="Rounded Rectangle 66"/>
              <p:cNvSpPr/>
              <p:nvPr/>
            </p:nvSpPr>
            <p:spPr>
              <a:xfrm>
                <a:off x="3306733" y="2276872"/>
                <a:ext cx="1512168" cy="360040"/>
              </a:xfrm>
              <a:prstGeom prst="roundRect">
                <a:avLst>
                  <a:gd name="adj" fmla="val 39987"/>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r>
                  <a:rPr kumimoji="1" lang="zh-TW" altLang="en-US" kern="0" dirty="0">
                    <a:solidFill>
                      <a:prstClr val="white"/>
                    </a:solidFill>
                    <a:latin typeface="微軟正黑體"/>
                  </a:rPr>
                  <a:t>價值投資</a:t>
                </a:r>
                <a:endParaRPr kumimoji="1" lang="zh-Hant" altLang="en-US" kern="0" dirty="0">
                  <a:solidFill>
                    <a:prstClr val="white"/>
                  </a:solidFill>
                  <a:latin typeface="微軟正黑體"/>
                  <a:ea typeface="微軟正黑體"/>
                </a:endParaRPr>
              </a:p>
            </p:txBody>
          </p:sp>
          <p:sp>
            <p:nvSpPr>
              <p:cNvPr id="34" name="文字方塊 52"/>
              <p:cNvSpPr txBox="1"/>
              <p:nvPr/>
            </p:nvSpPr>
            <p:spPr>
              <a:xfrm>
                <a:off x="3131840" y="1772816"/>
                <a:ext cx="1903085" cy="461665"/>
              </a:xfrm>
              <a:prstGeom prst="rect">
                <a:avLst/>
              </a:prstGeom>
              <a:noFill/>
            </p:spPr>
            <p:txBody>
              <a:bodyPr wrap="none" rtlCol="0">
                <a:spAutoFit/>
              </a:bodyPr>
              <a:lstStyle/>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拜訪全球頂尖公司</a:t>
                </a:r>
                <a:endParaRPr kumimoji="1" lang="en-US" altLang="zh-TW" sz="1200" kern="0" dirty="0">
                  <a:solidFill>
                    <a:prstClr val="black"/>
                  </a:solidFill>
                  <a:latin typeface="微軟正黑體"/>
                </a:endParaRPr>
              </a:p>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領先</a:t>
                </a:r>
                <a:r>
                  <a:rPr kumimoji="1" lang="zh-Hant" altLang="en-US" sz="1200" kern="0" dirty="0">
                    <a:solidFill>
                      <a:prstClr val="black"/>
                    </a:solidFill>
                    <a:latin typeface="微軟正黑體"/>
                    <a:ea typeface="微軟正黑體"/>
                  </a:rPr>
                  <a:t>市場發現明日之星</a:t>
                </a:r>
              </a:p>
            </p:txBody>
          </p:sp>
        </p:grpSp>
      </p:grpSp>
      <p:grpSp>
        <p:nvGrpSpPr>
          <p:cNvPr id="39" name="Group 79"/>
          <p:cNvGrpSpPr/>
          <p:nvPr/>
        </p:nvGrpSpPr>
        <p:grpSpPr>
          <a:xfrm>
            <a:off x="6043037" y="1844824"/>
            <a:ext cx="1512168" cy="2105514"/>
            <a:chOff x="6043037" y="1772816"/>
            <a:chExt cx="1512168" cy="2105514"/>
          </a:xfrm>
        </p:grpSpPr>
        <p:grpSp>
          <p:nvGrpSpPr>
            <p:cNvPr id="40" name="Group 70"/>
            <p:cNvGrpSpPr/>
            <p:nvPr/>
          </p:nvGrpSpPr>
          <p:grpSpPr>
            <a:xfrm>
              <a:off x="6300192" y="2708920"/>
              <a:ext cx="1008112" cy="1169410"/>
              <a:chOff x="6300192" y="2708920"/>
              <a:chExt cx="1008112" cy="1169410"/>
            </a:xfrm>
          </p:grpSpPr>
          <p:grpSp>
            <p:nvGrpSpPr>
              <p:cNvPr id="44" name="Group 52"/>
              <p:cNvGrpSpPr/>
              <p:nvPr/>
            </p:nvGrpSpPr>
            <p:grpSpPr>
              <a:xfrm>
                <a:off x="6300192" y="2708920"/>
                <a:ext cx="1008112" cy="1169410"/>
                <a:chOff x="4860032" y="2564904"/>
                <a:chExt cx="1008112" cy="1169410"/>
              </a:xfrm>
            </p:grpSpPr>
            <p:sp>
              <p:nvSpPr>
                <p:cNvPr id="46" name="六邊形 48"/>
                <p:cNvSpPr/>
                <p:nvPr/>
              </p:nvSpPr>
              <p:spPr>
                <a:xfrm rot="5400000">
                  <a:off x="4779383" y="2645553"/>
                  <a:ext cx="1169410" cy="1008112"/>
                </a:xfrm>
                <a:prstGeom prst="hexagon">
                  <a:avLst/>
                </a:prstGeom>
                <a:solidFill>
                  <a:schemeClr val="bg1"/>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sp>
              <p:nvSpPr>
                <p:cNvPr id="47" name="六邊形 68"/>
                <p:cNvSpPr/>
                <p:nvPr/>
              </p:nvSpPr>
              <p:spPr>
                <a:xfrm rot="5400000">
                  <a:off x="4883961" y="2735708"/>
                  <a:ext cx="960253" cy="827804"/>
                </a:xfrm>
                <a:prstGeom prst="hexagon">
                  <a:avLst/>
                </a:prstGeom>
                <a:solidFill>
                  <a:sysClr val="window" lastClr="FFFFFF">
                    <a:lumMod val="75000"/>
                  </a:sysClr>
                </a:solidFill>
                <a:ln w="25400" cap="flat" cmpd="sng" algn="ctr">
                  <a:noFill/>
                  <a:prstDash val="solid"/>
                </a:ln>
                <a:effectLst/>
              </p:spPr>
              <p:txBody>
                <a:bodyPr rtlCol="0" anchor="ctr"/>
                <a:lstStyle/>
                <a:p>
                  <a:pPr algn="ctr" fontAlgn="base">
                    <a:spcBef>
                      <a:spcPct val="0"/>
                    </a:spcBef>
                    <a:spcAft>
                      <a:spcPct val="0"/>
                    </a:spcAft>
                    <a:defRPr/>
                  </a:pPr>
                  <a:endParaRPr kumimoji="1" lang="zh-TW" altLang="en-US" kern="0">
                    <a:solidFill>
                      <a:prstClr val="white"/>
                    </a:solidFill>
                  </a:endParaRPr>
                </a:p>
              </p:txBody>
            </p:sp>
          </p:grpSp>
          <p:pic>
            <p:nvPicPr>
              <p:cNvPr id="45" name="圖片 65"/>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6336196" y="2780928"/>
                <a:ext cx="936104" cy="936104"/>
              </a:xfrm>
              <a:prstGeom prst="rect">
                <a:avLst/>
              </a:prstGeom>
            </p:spPr>
          </p:pic>
        </p:grpSp>
        <p:grpSp>
          <p:nvGrpSpPr>
            <p:cNvPr id="41" name="Group 74"/>
            <p:cNvGrpSpPr/>
            <p:nvPr/>
          </p:nvGrpSpPr>
          <p:grpSpPr>
            <a:xfrm>
              <a:off x="6043037" y="1772816"/>
              <a:ext cx="1512168" cy="864096"/>
              <a:chOff x="3306733" y="1772816"/>
              <a:chExt cx="1512168" cy="864096"/>
            </a:xfrm>
          </p:grpSpPr>
          <p:sp>
            <p:nvSpPr>
              <p:cNvPr id="42" name="Rounded Rectangle 75"/>
              <p:cNvSpPr/>
              <p:nvPr/>
            </p:nvSpPr>
            <p:spPr>
              <a:xfrm>
                <a:off x="3306733" y="2276872"/>
                <a:ext cx="1512168" cy="360040"/>
              </a:xfrm>
              <a:prstGeom prst="roundRect">
                <a:avLst>
                  <a:gd name="adj" fmla="val 39987"/>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r>
                  <a:rPr kumimoji="1" lang="zh-TW" altLang="en-US" kern="0" dirty="0">
                    <a:solidFill>
                      <a:prstClr val="white"/>
                    </a:solidFill>
                    <a:latin typeface="微軟正黑體"/>
                  </a:rPr>
                  <a:t>創造</a:t>
                </a:r>
                <a:r>
                  <a:rPr lang="el-GR" dirty="0">
                    <a:solidFill>
                      <a:prstClr val="white"/>
                    </a:solidFill>
                    <a:latin typeface="Palatino"/>
                    <a:cs typeface="Palatino"/>
                  </a:rPr>
                  <a:t>α</a:t>
                </a:r>
                <a:endParaRPr lang="en-US" sz="1600" dirty="0">
                  <a:solidFill>
                    <a:prstClr val="white"/>
                  </a:solidFill>
                  <a:latin typeface="Palatino"/>
                  <a:cs typeface="Palatino"/>
                </a:endParaRPr>
              </a:p>
            </p:txBody>
          </p:sp>
          <p:sp>
            <p:nvSpPr>
              <p:cNvPr id="43" name="文字方塊 52"/>
              <p:cNvSpPr txBox="1"/>
              <p:nvPr/>
            </p:nvSpPr>
            <p:spPr>
              <a:xfrm>
                <a:off x="3347864" y="1772816"/>
                <a:ext cx="1287532" cy="461665"/>
              </a:xfrm>
              <a:prstGeom prst="rect">
                <a:avLst/>
              </a:prstGeom>
              <a:noFill/>
            </p:spPr>
            <p:txBody>
              <a:bodyPr wrap="none" rtlCol="0">
                <a:spAutoFit/>
              </a:bodyPr>
              <a:lstStyle/>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增加額外報酬</a:t>
                </a:r>
                <a:endParaRPr kumimoji="1" lang="en-US" altLang="zh-TW" sz="1200" kern="0" dirty="0">
                  <a:solidFill>
                    <a:prstClr val="black"/>
                  </a:solidFill>
                  <a:latin typeface="微軟正黑體"/>
                </a:endParaRPr>
              </a:p>
              <a:p>
                <a:pPr marL="171450" indent="-171450" fontAlgn="base">
                  <a:spcBef>
                    <a:spcPct val="0"/>
                  </a:spcBef>
                  <a:spcAft>
                    <a:spcPct val="0"/>
                  </a:spcAft>
                  <a:buFont typeface="Arial"/>
                  <a:buChar char="•"/>
                  <a:defRPr/>
                </a:pPr>
                <a:r>
                  <a:rPr kumimoji="1" lang="zh-TW" altLang="en-US" sz="1200" kern="0" dirty="0">
                    <a:solidFill>
                      <a:prstClr val="black"/>
                    </a:solidFill>
                    <a:latin typeface="微軟正黑體"/>
                  </a:rPr>
                  <a:t>優化投資組合</a:t>
                </a:r>
                <a:endParaRPr kumimoji="1" lang="zh-Hant" altLang="en-US" sz="1200" kern="0" dirty="0">
                  <a:solidFill>
                    <a:prstClr val="black"/>
                  </a:solidFill>
                  <a:latin typeface="微軟正黑體"/>
                  <a:ea typeface="微軟正黑體"/>
                </a:endParaRPr>
              </a:p>
            </p:txBody>
          </p:sp>
        </p:grpSp>
      </p:grpSp>
    </p:spTree>
    <p:extLst>
      <p:ext uri="{BB962C8B-B14F-4D97-AF65-F5344CB8AC3E}">
        <p14:creationId xmlns:p14="http://schemas.microsoft.com/office/powerpoint/2010/main" val="2433565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1776413"/>
            <a:ext cx="6029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bwMode="auto">
          <a:xfrm>
            <a:off x="250825" y="314325"/>
            <a:ext cx="8893175"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zh-TW" altLang="en-US">
                <a:cs typeface="Arial" charset="0"/>
              </a:rPr>
              <a:t>復華傳家二號基金成立以來績效表現</a:t>
            </a:r>
            <a:endParaRPr lang="zh-TW" altLang="en-US" sz="2200">
              <a:solidFill>
                <a:srgbClr val="B82837"/>
              </a:solidFill>
              <a:cs typeface="Arial" charset="0"/>
            </a:endParaRPr>
          </a:p>
        </p:txBody>
      </p:sp>
      <p:sp>
        <p:nvSpPr>
          <p:cNvPr id="16388" name="副標題 2"/>
          <p:cNvSpPr>
            <a:spLocks/>
          </p:cNvSpPr>
          <p:nvPr/>
        </p:nvSpPr>
        <p:spPr bwMode="auto">
          <a:xfrm>
            <a:off x="0" y="6453188"/>
            <a:ext cx="655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buFont typeface="Arial" charset="0"/>
              <a:buNone/>
            </a:pPr>
            <a:r>
              <a:rPr kumimoji="0" lang="zh-TW" altLang="en-US" sz="1000">
                <a:latin typeface="微軟正黑體" pitchFamily="34" charset="-120"/>
                <a:ea typeface="微軟正黑體" pitchFamily="34" charset="-120"/>
              </a:rPr>
              <a:t>資料來源：</a:t>
            </a:r>
            <a:r>
              <a:rPr kumimoji="0" lang="en-US" altLang="zh-TW" sz="1000">
                <a:latin typeface="微軟正黑體" pitchFamily="34" charset="-120"/>
                <a:ea typeface="微軟正黑體" pitchFamily="34" charset="-120"/>
              </a:rPr>
              <a:t>Lipper</a:t>
            </a:r>
            <a:r>
              <a:rPr kumimoji="0" lang="zh-TW" altLang="en-US" sz="1000">
                <a:latin typeface="微軟正黑體" pitchFamily="34" charset="-120"/>
                <a:ea typeface="微軟正黑體" pitchFamily="34" charset="-120"/>
              </a:rPr>
              <a:t>，復華投信整理，復華</a:t>
            </a:r>
            <a:r>
              <a:rPr kumimoji="0" lang="zh-TW" altLang="zh-TW" sz="1000">
                <a:latin typeface="微軟正黑體" pitchFamily="34" charset="-120"/>
                <a:ea typeface="微軟正黑體" pitchFamily="34" charset="-120"/>
              </a:rPr>
              <a:t>傳家二號</a:t>
            </a:r>
            <a:r>
              <a:rPr kumimoji="0" lang="zh-TW" altLang="en-US" sz="1000">
                <a:latin typeface="微軟正黑體" pitchFamily="34" charset="-120"/>
                <a:ea typeface="微軟正黑體" pitchFamily="34" charset="-120"/>
              </a:rPr>
              <a:t>基金成立日為</a:t>
            </a:r>
            <a:r>
              <a:rPr kumimoji="0" lang="en-US" altLang="zh-TW" sz="1000">
                <a:latin typeface="微軟正黑體" pitchFamily="34" charset="-120"/>
                <a:ea typeface="微軟正黑體" pitchFamily="34" charset="-120"/>
              </a:rPr>
              <a:t>2000/9/6</a:t>
            </a:r>
          </a:p>
        </p:txBody>
      </p:sp>
      <p:sp>
        <p:nvSpPr>
          <p:cNvPr id="16389" name="Text Box 5"/>
          <p:cNvSpPr txBox="1">
            <a:spLocks noChangeArrowheads="1"/>
          </p:cNvSpPr>
          <p:nvPr/>
        </p:nvSpPr>
        <p:spPr bwMode="auto">
          <a:xfrm>
            <a:off x="2484438" y="1622425"/>
            <a:ext cx="417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lang="zh-TW" altLang="en-US" sz="1600" b="1" u="sng">
                <a:latin typeface="微軟正黑體" pitchFamily="34" charset="-120"/>
                <a:ea typeface="微軟正黑體" pitchFamily="34" charset="-120"/>
              </a:rPr>
              <a:t>累積報酬率走勢圖</a:t>
            </a:r>
          </a:p>
        </p:txBody>
      </p:sp>
      <p:sp>
        <p:nvSpPr>
          <p:cNvPr id="16390" name="Text Box 8"/>
          <p:cNvSpPr txBox="1">
            <a:spLocks noChangeArrowheads="1"/>
          </p:cNvSpPr>
          <p:nvPr/>
        </p:nvSpPr>
        <p:spPr bwMode="auto">
          <a:xfrm>
            <a:off x="2195513" y="1989138"/>
            <a:ext cx="16208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200" b="1">
                <a:solidFill>
                  <a:srgbClr val="A50021"/>
                </a:solidFill>
                <a:latin typeface="微軟正黑體" pitchFamily="34" charset="-120"/>
                <a:ea typeface="微軟正黑體" pitchFamily="34" charset="-120"/>
              </a:rPr>
              <a:t>—</a:t>
            </a:r>
            <a:r>
              <a:rPr lang="zh-TW" altLang="en-US" sz="1200" b="1">
                <a:solidFill>
                  <a:srgbClr val="A50021"/>
                </a:solidFill>
                <a:latin typeface="微軟正黑體" pitchFamily="34" charset="-120"/>
                <a:ea typeface="微軟正黑體" pitchFamily="34" charset="-120"/>
              </a:rPr>
              <a:t> 復華傳家二號基金</a:t>
            </a:r>
          </a:p>
        </p:txBody>
      </p:sp>
      <p:sp>
        <p:nvSpPr>
          <p:cNvPr id="14" name="Text Box 6"/>
          <p:cNvSpPr txBox="1">
            <a:spLocks noChangeArrowheads="1"/>
          </p:cNvSpPr>
          <p:nvPr/>
        </p:nvSpPr>
        <p:spPr bwMode="auto">
          <a:xfrm>
            <a:off x="2195513" y="2216150"/>
            <a:ext cx="13128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1pPr>
            <a:lvl2pPr marL="742950" indent="-28575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2pPr>
            <a:lvl3pPr marL="1143000" indent="-22860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3pPr>
            <a:lvl4pPr marL="1600200" indent="-22860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4pPr>
            <a:lvl5pPr marL="2057400" indent="-22860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5pPr>
            <a:lvl6pPr marL="25146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6pPr>
            <a:lvl7pPr marL="29718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7pPr>
            <a:lvl8pPr marL="34290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8pPr>
            <a:lvl9pPr marL="38862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9pPr>
          </a:lstStyle>
          <a:p>
            <a:pPr eaLnBrk="1" hangingPunct="1">
              <a:spcBef>
                <a:spcPct val="0"/>
              </a:spcBef>
              <a:buFontTx/>
              <a:buNone/>
              <a:defRPr/>
            </a:pP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 台股加權指數</a:t>
            </a:r>
          </a:p>
        </p:txBody>
      </p:sp>
      <p:sp>
        <p:nvSpPr>
          <p:cNvPr id="16392" name="Text Box 104"/>
          <p:cNvSpPr txBox="1">
            <a:spLocks noChangeArrowheads="1"/>
          </p:cNvSpPr>
          <p:nvPr/>
        </p:nvSpPr>
        <p:spPr bwMode="auto">
          <a:xfrm>
            <a:off x="7451725" y="4005263"/>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000">
                <a:latin typeface="微軟正黑體" pitchFamily="34" charset="-120"/>
                <a:ea typeface="微軟正黑體" pitchFamily="34" charset="-120"/>
              </a:rPr>
              <a:t>時間</a:t>
            </a:r>
          </a:p>
        </p:txBody>
      </p:sp>
      <p:sp>
        <p:nvSpPr>
          <p:cNvPr id="16393" name="Text Box 7"/>
          <p:cNvSpPr txBox="1">
            <a:spLocks noChangeArrowheads="1"/>
          </p:cNvSpPr>
          <p:nvPr/>
        </p:nvSpPr>
        <p:spPr bwMode="auto">
          <a:xfrm>
            <a:off x="1508125" y="1628775"/>
            <a:ext cx="6810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000">
                <a:latin typeface="微軟正黑體" pitchFamily="34" charset="-120"/>
                <a:ea typeface="微軟正黑體" pitchFamily="34" charset="-120"/>
              </a:rPr>
              <a:t>報酬率</a:t>
            </a:r>
            <a:r>
              <a:rPr lang="en-US" altLang="zh-TW" sz="1000">
                <a:latin typeface="微軟正黑體" pitchFamily="34" charset="-120"/>
                <a:ea typeface="微軟正黑體" pitchFamily="34" charset="-120"/>
              </a:rPr>
              <a:t>%</a:t>
            </a:r>
          </a:p>
        </p:txBody>
      </p:sp>
      <p:pic>
        <p:nvPicPr>
          <p:cNvPr id="16394"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4438650"/>
            <a:ext cx="8410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048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1776413"/>
            <a:ext cx="6029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bwMode="auto">
          <a:xfrm>
            <a:off x="250825" y="314325"/>
            <a:ext cx="8893175"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zh-TW" altLang="en-US">
                <a:cs typeface="Arial" charset="0"/>
              </a:rPr>
              <a:t>復華人生目標基金成立以來績效表現</a:t>
            </a:r>
            <a:endParaRPr lang="zh-TW" altLang="en-US" sz="2200">
              <a:solidFill>
                <a:srgbClr val="B82837"/>
              </a:solidFill>
              <a:cs typeface="Arial" charset="0"/>
            </a:endParaRPr>
          </a:p>
        </p:txBody>
      </p:sp>
      <p:sp>
        <p:nvSpPr>
          <p:cNvPr id="18436" name="副標題 2"/>
          <p:cNvSpPr>
            <a:spLocks/>
          </p:cNvSpPr>
          <p:nvPr/>
        </p:nvSpPr>
        <p:spPr bwMode="auto">
          <a:xfrm>
            <a:off x="0" y="6453188"/>
            <a:ext cx="655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buFont typeface="Arial" charset="0"/>
              <a:buNone/>
            </a:pPr>
            <a:r>
              <a:rPr kumimoji="0" lang="zh-TW" altLang="en-US" sz="1000">
                <a:latin typeface="微軟正黑體" pitchFamily="34" charset="-120"/>
                <a:ea typeface="微軟正黑體" pitchFamily="34" charset="-120"/>
              </a:rPr>
              <a:t>資料來源：</a:t>
            </a:r>
            <a:r>
              <a:rPr kumimoji="0" lang="en-US" altLang="zh-TW" sz="1000">
                <a:latin typeface="微軟正黑體" pitchFamily="34" charset="-120"/>
                <a:ea typeface="微軟正黑體" pitchFamily="34" charset="-120"/>
              </a:rPr>
              <a:t>Lipper</a:t>
            </a:r>
            <a:r>
              <a:rPr kumimoji="0" lang="zh-TW" altLang="en-US" sz="1000">
                <a:latin typeface="微軟正黑體" pitchFamily="34" charset="-120"/>
                <a:ea typeface="微軟正黑體" pitchFamily="34" charset="-120"/>
              </a:rPr>
              <a:t>，復華投信整理，復華</a:t>
            </a:r>
            <a:r>
              <a:rPr kumimoji="0" lang="zh-TW" altLang="zh-TW" sz="1000">
                <a:latin typeface="微軟正黑體" pitchFamily="34" charset="-120"/>
                <a:ea typeface="微軟正黑體" pitchFamily="34" charset="-120"/>
              </a:rPr>
              <a:t>人生目標</a:t>
            </a:r>
            <a:r>
              <a:rPr kumimoji="0" lang="zh-TW" altLang="en-US" sz="1000">
                <a:latin typeface="微軟正黑體" pitchFamily="34" charset="-120"/>
                <a:ea typeface="微軟正黑體" pitchFamily="34" charset="-120"/>
              </a:rPr>
              <a:t>基金成立日為</a:t>
            </a:r>
            <a:r>
              <a:rPr kumimoji="0" lang="en-US" altLang="zh-TW" sz="1000">
                <a:latin typeface="微軟正黑體" pitchFamily="34" charset="-120"/>
                <a:ea typeface="微軟正黑體" pitchFamily="34" charset="-120"/>
              </a:rPr>
              <a:t>2003/3/3</a:t>
            </a:r>
          </a:p>
        </p:txBody>
      </p:sp>
      <p:sp>
        <p:nvSpPr>
          <p:cNvPr id="18437" name="Text Box 5"/>
          <p:cNvSpPr txBox="1">
            <a:spLocks noChangeArrowheads="1"/>
          </p:cNvSpPr>
          <p:nvPr/>
        </p:nvSpPr>
        <p:spPr bwMode="auto">
          <a:xfrm>
            <a:off x="2484438" y="1622425"/>
            <a:ext cx="417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lang="zh-TW" altLang="en-US" sz="1600" b="1" u="sng">
                <a:latin typeface="微軟正黑體" pitchFamily="34" charset="-120"/>
                <a:ea typeface="微軟正黑體" pitchFamily="34" charset="-120"/>
              </a:rPr>
              <a:t>累積報酬率走勢圖</a:t>
            </a:r>
          </a:p>
        </p:txBody>
      </p:sp>
      <p:sp>
        <p:nvSpPr>
          <p:cNvPr id="18438" name="Text Box 8"/>
          <p:cNvSpPr txBox="1">
            <a:spLocks noChangeArrowheads="1"/>
          </p:cNvSpPr>
          <p:nvPr/>
        </p:nvSpPr>
        <p:spPr bwMode="auto">
          <a:xfrm>
            <a:off x="2195513" y="1989138"/>
            <a:ext cx="16208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200" b="1">
                <a:solidFill>
                  <a:srgbClr val="A50021"/>
                </a:solidFill>
                <a:latin typeface="微軟正黑體" pitchFamily="34" charset="-120"/>
                <a:ea typeface="微軟正黑體" pitchFamily="34" charset="-120"/>
              </a:rPr>
              <a:t>—</a:t>
            </a:r>
            <a:r>
              <a:rPr lang="zh-TW" altLang="en-US" sz="1200" b="1">
                <a:solidFill>
                  <a:srgbClr val="A50021"/>
                </a:solidFill>
                <a:latin typeface="微軟正黑體" pitchFamily="34" charset="-120"/>
                <a:ea typeface="微軟正黑體" pitchFamily="34" charset="-120"/>
              </a:rPr>
              <a:t> 復華人生目標基金</a:t>
            </a:r>
          </a:p>
        </p:txBody>
      </p:sp>
      <p:sp>
        <p:nvSpPr>
          <p:cNvPr id="14" name="Text Box 6"/>
          <p:cNvSpPr txBox="1">
            <a:spLocks noChangeArrowheads="1"/>
          </p:cNvSpPr>
          <p:nvPr/>
        </p:nvSpPr>
        <p:spPr bwMode="auto">
          <a:xfrm>
            <a:off x="2195513" y="2192338"/>
            <a:ext cx="13128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1pPr>
            <a:lvl2pPr marL="742950" indent="-28575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2pPr>
            <a:lvl3pPr marL="1143000" indent="-22860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3pPr>
            <a:lvl4pPr marL="1600200" indent="-22860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4pPr>
            <a:lvl5pPr marL="2057400" indent="-228600" eaLnBrk="0" hangingPunct="0">
              <a:spcBef>
                <a:spcPct val="20000"/>
              </a:spcBef>
              <a:buFont typeface="Arial" pitchFamily="34" charset="0"/>
              <a:buChar char="»"/>
              <a:defRPr kumimoji="1" b="1">
                <a:solidFill>
                  <a:schemeClr val="tx1"/>
                </a:solidFill>
                <a:latin typeface="Arial" pitchFamily="34" charset="0"/>
                <a:ea typeface="標楷體" pitchFamily="65" charset="-120"/>
                <a:cs typeface="新細明體" pitchFamily="18" charset="-120"/>
              </a:defRPr>
            </a:lvl5pPr>
            <a:lvl6pPr marL="25146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6pPr>
            <a:lvl7pPr marL="29718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7pPr>
            <a:lvl8pPr marL="34290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8pPr>
            <a:lvl9pPr marL="3886200" indent="-228600" eaLnBrk="0" fontAlgn="base" hangingPunct="0">
              <a:spcBef>
                <a:spcPct val="20000"/>
              </a:spcBef>
              <a:spcAft>
                <a:spcPct val="0"/>
              </a:spcAft>
              <a:buFont typeface="Arial" pitchFamily="34" charset="0"/>
              <a:buChar char="»"/>
              <a:defRPr kumimoji="1" b="1">
                <a:solidFill>
                  <a:schemeClr val="tx1"/>
                </a:solidFill>
                <a:latin typeface="Arial" pitchFamily="34" charset="0"/>
                <a:ea typeface="標楷體" pitchFamily="65" charset="-120"/>
                <a:cs typeface="新細明體" pitchFamily="18" charset="-120"/>
              </a:defRPr>
            </a:lvl9pPr>
          </a:lstStyle>
          <a:p>
            <a:pPr eaLnBrk="1" hangingPunct="1">
              <a:spcBef>
                <a:spcPct val="0"/>
              </a:spcBef>
              <a:buFontTx/>
              <a:buNone/>
              <a:defRPr/>
            </a:pP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 台股加權指數</a:t>
            </a:r>
          </a:p>
        </p:txBody>
      </p:sp>
      <p:sp>
        <p:nvSpPr>
          <p:cNvPr id="18440" name="Text Box 104"/>
          <p:cNvSpPr txBox="1">
            <a:spLocks noChangeArrowheads="1"/>
          </p:cNvSpPr>
          <p:nvPr/>
        </p:nvSpPr>
        <p:spPr bwMode="auto">
          <a:xfrm>
            <a:off x="7451725" y="4005263"/>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000">
                <a:latin typeface="微軟正黑體" pitchFamily="34" charset="-120"/>
                <a:ea typeface="微軟正黑體" pitchFamily="34" charset="-120"/>
              </a:rPr>
              <a:t>時間</a:t>
            </a:r>
          </a:p>
        </p:txBody>
      </p:sp>
      <p:sp>
        <p:nvSpPr>
          <p:cNvPr id="18441" name="Text Box 7"/>
          <p:cNvSpPr txBox="1">
            <a:spLocks noChangeArrowheads="1"/>
          </p:cNvSpPr>
          <p:nvPr/>
        </p:nvSpPr>
        <p:spPr bwMode="auto">
          <a:xfrm>
            <a:off x="1508125" y="1628775"/>
            <a:ext cx="6810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000">
                <a:latin typeface="微軟正黑體" pitchFamily="34" charset="-120"/>
                <a:ea typeface="微軟正黑體" pitchFamily="34" charset="-120"/>
              </a:rPr>
              <a:t>報酬率</a:t>
            </a:r>
            <a:r>
              <a:rPr lang="en-US" altLang="zh-TW" sz="1000">
                <a:latin typeface="微軟正黑體" pitchFamily="34" charset="-120"/>
                <a:ea typeface="微軟正黑體" pitchFamily="34" charset="-120"/>
              </a:rPr>
              <a:t>%</a:t>
            </a:r>
          </a:p>
        </p:txBody>
      </p:sp>
      <p:pic>
        <p:nvPicPr>
          <p:cNvPr id="18442"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4438650"/>
            <a:ext cx="8410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338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得獎海報-08.jpg"/>
          <p:cNvPicPr>
            <a:picLocks noChangeAspect="1"/>
          </p:cNvPicPr>
          <p:nvPr/>
        </p:nvPicPr>
        <p:blipFill rotWithShape="1">
          <a:blip r:embed="rId2">
            <a:extLst>
              <a:ext uri="{28A0092B-C50C-407E-A947-70E740481C1C}">
                <a14:useLocalDpi xmlns:a14="http://schemas.microsoft.com/office/drawing/2010/main" val="0"/>
              </a:ext>
            </a:extLst>
          </a:blip>
          <a:srcRect l="3421" r="1124" b="79404"/>
          <a:stretch/>
        </p:blipFill>
        <p:spPr bwMode="auto">
          <a:xfrm>
            <a:off x="0" y="-27384"/>
            <a:ext cx="9162255" cy="137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2" descr="得獎海報-08.jpg"/>
          <p:cNvPicPr>
            <a:picLocks noChangeAspect="1"/>
          </p:cNvPicPr>
          <p:nvPr/>
        </p:nvPicPr>
        <p:blipFill rotWithShape="1">
          <a:blip r:embed="rId2">
            <a:extLst>
              <a:ext uri="{28A0092B-C50C-407E-A947-70E740481C1C}">
                <a14:useLocalDpi xmlns:a14="http://schemas.microsoft.com/office/drawing/2010/main" val="0"/>
              </a:ext>
            </a:extLst>
          </a:blip>
          <a:srcRect l="199"/>
          <a:stretch/>
        </p:blipFill>
        <p:spPr bwMode="auto">
          <a:xfrm>
            <a:off x="-1" y="216024"/>
            <a:ext cx="9162257" cy="645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3"/>
          <p:cNvSpPr>
            <a:spLocks noChangeArrowheads="1"/>
          </p:cNvSpPr>
          <p:nvPr/>
        </p:nvSpPr>
        <p:spPr bwMode="auto">
          <a:xfrm>
            <a:off x="4457614" y="2061318"/>
            <a:ext cx="50053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lnSpc>
                <a:spcPct val="130000"/>
              </a:lnSpc>
              <a:spcBef>
                <a:spcPct val="0"/>
              </a:spcBef>
              <a:buFontTx/>
              <a:buNone/>
            </a:pPr>
            <a:r>
              <a:rPr kumimoji="0" lang="zh-TW" altLang="en-US" sz="3300" b="1" dirty="0">
                <a:solidFill>
                  <a:schemeClr val="bg1"/>
                </a:solidFill>
                <a:latin typeface="華康儷金黑"/>
                <a:ea typeface="華康儷金黑"/>
                <a:cs typeface="華康儷金黑"/>
              </a:rPr>
              <a:t>有得獎的實力</a:t>
            </a:r>
            <a:endParaRPr kumimoji="0" lang="en-US" altLang="zh-TW" sz="3300" b="1" dirty="0">
              <a:solidFill>
                <a:schemeClr val="bg1"/>
              </a:solidFill>
              <a:latin typeface="華康儷金黑"/>
              <a:ea typeface="華康儷金黑"/>
              <a:cs typeface="華康儷金黑"/>
            </a:endParaRPr>
          </a:p>
          <a:p>
            <a:pPr eaLnBrk="1" hangingPunct="1">
              <a:lnSpc>
                <a:spcPct val="130000"/>
              </a:lnSpc>
              <a:spcBef>
                <a:spcPct val="0"/>
              </a:spcBef>
              <a:buFontTx/>
              <a:buNone/>
            </a:pPr>
            <a:r>
              <a:rPr kumimoji="0" lang="zh-TW" altLang="en-US" sz="3300" b="1" dirty="0">
                <a:solidFill>
                  <a:schemeClr val="bg1"/>
                </a:solidFill>
                <a:latin typeface="華康儷金黑"/>
                <a:ea typeface="華康儷金黑"/>
                <a:cs typeface="華康儷金黑"/>
              </a:rPr>
              <a:t>更有接連得獎的續航力</a:t>
            </a:r>
            <a:endParaRPr kumimoji="0" lang="en-US" altLang="zh-TW" sz="3300" b="1" dirty="0">
              <a:solidFill>
                <a:schemeClr val="bg1"/>
              </a:solidFill>
              <a:latin typeface="華康儷金黑"/>
              <a:ea typeface="華康儷金黑"/>
              <a:cs typeface="華康儷金黑"/>
            </a:endParaRPr>
          </a:p>
        </p:txBody>
      </p:sp>
    </p:spTree>
    <p:extLst>
      <p:ext uri="{BB962C8B-B14F-4D97-AF65-F5344CB8AC3E}">
        <p14:creationId xmlns:p14="http://schemas.microsoft.com/office/powerpoint/2010/main" val="274171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722AA78-C0A4-4C20-A059-B8A39F4391F9}" type="slidenum">
              <a:rPr lang="zh-TW" altLang="en-US" smtClean="0"/>
              <a:t>7</a:t>
            </a:fld>
            <a:endParaRPr lang="zh-TW" altLang="en-US"/>
          </a:p>
        </p:txBody>
      </p:sp>
      <p:pic>
        <p:nvPicPr>
          <p:cNvPr id="1026" name="Picture 2" descr="ãtrue falseãçåçæå°çµæ"/>
          <p:cNvPicPr>
            <a:picLocks noChangeAspect="1" noChangeArrowheads="1"/>
          </p:cNvPicPr>
          <p:nvPr/>
        </p:nvPicPr>
        <p:blipFill rotWithShape="1">
          <a:blip r:embed="rId2">
            <a:extLst>
              <a:ext uri="{28A0092B-C50C-407E-A947-70E740481C1C}">
                <a14:useLocalDpi xmlns:a14="http://schemas.microsoft.com/office/drawing/2010/main" val="0"/>
              </a:ext>
            </a:extLst>
          </a:blip>
          <a:srcRect b="12859"/>
          <a:stretch/>
        </p:blipFill>
        <p:spPr bwMode="auto">
          <a:xfrm>
            <a:off x="0" y="1984189"/>
            <a:ext cx="9144000" cy="4181115"/>
          </a:xfrm>
          <a:prstGeom prst="rect">
            <a:avLst/>
          </a:prstGeom>
          <a:noFill/>
          <a:extLst>
            <a:ext uri="{909E8E84-426E-40DD-AFC4-6F175D3DCCD1}">
              <a14:hiddenFill xmlns:a14="http://schemas.microsoft.com/office/drawing/2010/main">
                <a:solidFill>
                  <a:srgbClr val="FFFFFF"/>
                </a:solidFill>
              </a14:hiddenFill>
            </a:ext>
          </a:extLst>
        </p:spPr>
      </p:pic>
      <p:sp>
        <p:nvSpPr>
          <p:cNvPr id="4" name="文字版面配置區 2"/>
          <p:cNvSpPr txBox="1">
            <a:spLocks/>
          </p:cNvSpPr>
          <p:nvPr/>
        </p:nvSpPr>
        <p:spPr>
          <a:xfrm>
            <a:off x="539552" y="548680"/>
            <a:ext cx="8064896" cy="12241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TW" altLang="en-US" b="1" dirty="0">
                <a:latin typeface="Microsoft YaHei" panose="020B0503020204020204" pitchFamily="34" charset="-122"/>
                <a:ea typeface="Microsoft YaHei" panose="020B0503020204020204" pitchFamily="34" charset="-122"/>
              </a:rPr>
              <a:t>分辨真實與虛偽</a:t>
            </a:r>
            <a:endParaRPr lang="en-US" altLang="zh-TW" b="1" dirty="0">
              <a:latin typeface="Microsoft YaHei" panose="020B0503020204020204" pitchFamily="34" charset="-122"/>
              <a:ea typeface="Microsoft YaHei" panose="020B0503020204020204" pitchFamily="34" charset="-122"/>
            </a:endParaRPr>
          </a:p>
          <a:p>
            <a:pPr marL="0" indent="0" algn="ctr">
              <a:buNone/>
            </a:pPr>
            <a:r>
              <a:rPr lang="en-US" altLang="zh-TW" b="1" dirty="0">
                <a:latin typeface="Microsoft YaHei" panose="020B0503020204020204" pitchFamily="34" charset="-122"/>
                <a:ea typeface="Microsoft YaHei" panose="020B0503020204020204" pitchFamily="34" charset="-122"/>
              </a:rPr>
              <a:t>-</a:t>
            </a:r>
            <a:r>
              <a:rPr lang="zh-TW" altLang="en-US" b="1" dirty="0">
                <a:latin typeface="Microsoft YaHei" panose="020B0503020204020204" pitchFamily="34" charset="-122"/>
                <a:ea typeface="Microsoft YaHei" panose="020B0503020204020204" pitchFamily="34" charset="-122"/>
              </a:rPr>
              <a:t>藉由總經研究找出投資機會</a:t>
            </a:r>
            <a:r>
              <a:rPr lang="en-US" altLang="zh-TW" b="1" dirty="0">
                <a:latin typeface="Microsoft YaHei" panose="020B0503020204020204" pitchFamily="34" charset="-122"/>
                <a:ea typeface="Microsoft YaHei" panose="020B0503020204020204" pitchFamily="34" charset="-122"/>
              </a:rPr>
              <a:t>-</a:t>
            </a:r>
            <a:endParaRPr lang="zh-TW"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0460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8</a:t>
            </a:fld>
            <a:endParaRPr lang="zh-TW" altLang="en-US"/>
          </a:p>
        </p:txBody>
      </p:sp>
      <p:sp>
        <p:nvSpPr>
          <p:cNvPr id="4" name="文字版面配置區 3"/>
          <p:cNvSpPr>
            <a:spLocks noGrp="1"/>
          </p:cNvSpPr>
          <p:nvPr>
            <p:ph type="body" sz="quarter" idx="13"/>
          </p:nvPr>
        </p:nvSpPr>
        <p:spPr/>
        <p:txBody>
          <a:bodyPr/>
          <a:lstStyle/>
          <a:p>
            <a:r>
              <a:rPr lang="zh-TW" altLang="en-US" sz="3400" dirty="0">
                <a:latin typeface="Microsoft YaHei" panose="020B0503020204020204" pitchFamily="34" charset="-122"/>
                <a:ea typeface="Microsoft YaHei" panose="020B0503020204020204" pitchFamily="34" charset="-122"/>
                <a:cs typeface="Arial" panose="020B0604020202020204" pitchFamily="34" charset="0"/>
              </a:rPr>
              <a:t>總體環境：以四大面向判讀趨勢方向</a:t>
            </a:r>
          </a:p>
        </p:txBody>
      </p:sp>
      <p:sp>
        <p:nvSpPr>
          <p:cNvPr id="5" name="文字版面配置區 4"/>
          <p:cNvSpPr>
            <a:spLocks noGrp="1"/>
          </p:cNvSpPr>
          <p:nvPr>
            <p:ph type="body" sz="quarter" idx="14"/>
          </p:nvPr>
        </p:nvSpPr>
        <p:spPr/>
        <p:txBody>
          <a:bodyPr/>
          <a:lstStyle/>
          <a:p>
            <a:r>
              <a:rPr lang="zh-TW" altLang="en-US" dirty="0"/>
              <a:t>經濟景氣、政府政策、風險情緒、股市評價，面面俱到</a:t>
            </a:r>
          </a:p>
          <a:p>
            <a:endParaRPr lang="zh-TW" altLang="en-US" dirty="0"/>
          </a:p>
        </p:txBody>
      </p:sp>
      <p:sp>
        <p:nvSpPr>
          <p:cNvPr id="40" name="Line 5"/>
          <p:cNvSpPr>
            <a:spLocks noChangeShapeType="1"/>
          </p:cNvSpPr>
          <p:nvPr/>
        </p:nvSpPr>
        <p:spPr bwMode="auto">
          <a:xfrm>
            <a:off x="467544" y="3780678"/>
            <a:ext cx="4535488" cy="1588"/>
          </a:xfrm>
          <a:prstGeom prst="line">
            <a:avLst/>
          </a:prstGeom>
          <a:noFill/>
          <a:ln w="38100" cap="rnd">
            <a:solidFill>
              <a:srgbClr val="B8283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262627"/>
              </a:solidFill>
              <a:effectLst/>
              <a:uLnTx/>
              <a:uFillTx/>
              <a:latin typeface="Arial"/>
            </a:endParaRPr>
          </a:p>
        </p:txBody>
      </p:sp>
      <p:sp>
        <p:nvSpPr>
          <p:cNvPr id="41" name="Line 6"/>
          <p:cNvSpPr>
            <a:spLocks noChangeShapeType="1"/>
          </p:cNvSpPr>
          <p:nvPr/>
        </p:nvSpPr>
        <p:spPr bwMode="auto">
          <a:xfrm>
            <a:off x="2696097" y="1726795"/>
            <a:ext cx="0" cy="4103687"/>
          </a:xfrm>
          <a:prstGeom prst="line">
            <a:avLst/>
          </a:prstGeom>
          <a:noFill/>
          <a:ln w="38100" cap="rnd">
            <a:solidFill>
              <a:srgbClr val="B82837"/>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262627"/>
              </a:solidFill>
              <a:effectLst/>
              <a:uLnTx/>
              <a:uFillTx/>
              <a:latin typeface="Arial"/>
            </a:endParaRPr>
          </a:p>
        </p:txBody>
      </p:sp>
      <p:sp>
        <p:nvSpPr>
          <p:cNvPr id="42" name="Text Box 7"/>
          <p:cNvSpPr txBox="1">
            <a:spLocks noChangeArrowheads="1"/>
          </p:cNvSpPr>
          <p:nvPr/>
        </p:nvSpPr>
        <p:spPr bwMode="auto">
          <a:xfrm>
            <a:off x="612007" y="2629741"/>
            <a:ext cx="180022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zh-TW" altLang="en-US" sz="1400">
                <a:solidFill>
                  <a:srgbClr val="000000"/>
                </a:solidFill>
                <a:latin typeface="微軟正黑體" pitchFamily="34" charset="-120"/>
                <a:ea typeface="微軟正黑體" pitchFamily="34" charset="-120"/>
              </a:rPr>
              <a:t>比對各項經濟數據，</a:t>
            </a:r>
          </a:p>
          <a:p>
            <a:pPr eaLnBrk="1" hangingPunct="1"/>
            <a:r>
              <a:rPr lang="zh-TW" altLang="en-US" sz="1400">
                <a:solidFill>
                  <a:srgbClr val="000000"/>
                </a:solidFill>
                <a:latin typeface="微軟正黑體" pitchFamily="34" charset="-120"/>
                <a:ea typeface="微軟正黑體" pitchFamily="34" charset="-120"/>
              </a:rPr>
              <a:t>判斷經濟擴張動能與延續性</a:t>
            </a:r>
          </a:p>
        </p:txBody>
      </p:sp>
      <p:sp>
        <p:nvSpPr>
          <p:cNvPr id="43" name="Text Box 8"/>
          <p:cNvSpPr txBox="1">
            <a:spLocks noChangeArrowheads="1"/>
          </p:cNvSpPr>
          <p:nvPr/>
        </p:nvSpPr>
        <p:spPr bwMode="auto">
          <a:xfrm>
            <a:off x="827907" y="1910603"/>
            <a:ext cx="1303337" cy="374650"/>
          </a:xfrm>
          <a:prstGeom prst="rect">
            <a:avLst/>
          </a:prstGeom>
          <a:solidFill>
            <a:srgbClr val="B82837"/>
          </a:solidFill>
          <a:ln w="9525">
            <a:solidFill>
              <a:srgbClr val="B82837"/>
            </a:solidFill>
            <a:miter lim="800000"/>
            <a:headEnd/>
            <a:tailEnd/>
          </a:ln>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latin typeface="Arial" charset="0"/>
                <a:ea typeface="微軟正黑體" pitchFamily="34" charset="-120"/>
              </a:rPr>
              <a:t>經濟景氣</a:t>
            </a:r>
          </a:p>
        </p:txBody>
      </p:sp>
      <p:sp>
        <p:nvSpPr>
          <p:cNvPr id="44" name="Text Box 9"/>
          <p:cNvSpPr txBox="1">
            <a:spLocks noChangeArrowheads="1"/>
          </p:cNvSpPr>
          <p:nvPr/>
        </p:nvSpPr>
        <p:spPr bwMode="auto">
          <a:xfrm>
            <a:off x="810444" y="4261691"/>
            <a:ext cx="1303338" cy="374650"/>
          </a:xfrm>
          <a:prstGeom prst="rect">
            <a:avLst/>
          </a:prstGeom>
          <a:solidFill>
            <a:srgbClr val="B82837"/>
          </a:solidFill>
          <a:ln w="9525">
            <a:solidFill>
              <a:srgbClr val="B82837"/>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a:ln>
                  <a:noFill/>
                </a:ln>
                <a:solidFill>
                  <a:srgbClr val="FFFFFF"/>
                </a:solidFill>
                <a:effectLst/>
                <a:uLnTx/>
                <a:uFillTx/>
                <a:latin typeface="Arial" charset="0"/>
                <a:ea typeface="微軟正黑體" pitchFamily="34" charset="-120"/>
              </a:rPr>
              <a:t>政府政策</a:t>
            </a:r>
          </a:p>
        </p:txBody>
      </p:sp>
      <p:sp>
        <p:nvSpPr>
          <p:cNvPr id="45" name="Text Box 10"/>
          <p:cNvSpPr txBox="1">
            <a:spLocks noChangeArrowheads="1"/>
          </p:cNvSpPr>
          <p:nvPr/>
        </p:nvSpPr>
        <p:spPr bwMode="auto">
          <a:xfrm>
            <a:off x="3274244" y="1910603"/>
            <a:ext cx="1303338" cy="374650"/>
          </a:xfrm>
          <a:prstGeom prst="rect">
            <a:avLst/>
          </a:prstGeom>
          <a:solidFill>
            <a:srgbClr val="B82837"/>
          </a:solidFill>
          <a:ln w="9525">
            <a:solidFill>
              <a:srgbClr val="B82837"/>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a:ln>
                  <a:noFill/>
                </a:ln>
                <a:solidFill>
                  <a:srgbClr val="FFFFFF"/>
                </a:solidFill>
                <a:effectLst/>
                <a:uLnTx/>
                <a:uFillTx/>
                <a:latin typeface="Arial" charset="0"/>
                <a:ea typeface="微軟正黑體" pitchFamily="34" charset="-120"/>
              </a:rPr>
              <a:t>風險情緒</a:t>
            </a:r>
          </a:p>
        </p:txBody>
      </p:sp>
      <p:sp>
        <p:nvSpPr>
          <p:cNvPr id="46" name="Text Box 11"/>
          <p:cNvSpPr txBox="1">
            <a:spLocks noChangeArrowheads="1"/>
          </p:cNvSpPr>
          <p:nvPr/>
        </p:nvSpPr>
        <p:spPr bwMode="auto">
          <a:xfrm>
            <a:off x="3258369" y="4261691"/>
            <a:ext cx="1303338" cy="374650"/>
          </a:xfrm>
          <a:prstGeom prst="rect">
            <a:avLst/>
          </a:prstGeom>
          <a:solidFill>
            <a:srgbClr val="B82837"/>
          </a:solidFill>
          <a:ln w="9525">
            <a:solidFill>
              <a:srgbClr val="B8283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a:ln>
                  <a:noFill/>
                </a:ln>
                <a:solidFill>
                  <a:srgbClr val="FFFFFF"/>
                </a:solidFill>
                <a:effectLst/>
                <a:uLnTx/>
                <a:uFillTx/>
                <a:latin typeface="Arial" charset="0"/>
                <a:ea typeface="微軟正黑體" pitchFamily="34" charset="-120"/>
              </a:rPr>
              <a:t>股市評價</a:t>
            </a:r>
          </a:p>
        </p:txBody>
      </p:sp>
      <p:sp>
        <p:nvSpPr>
          <p:cNvPr id="47" name="Text Box 12"/>
          <p:cNvSpPr txBox="1">
            <a:spLocks noChangeArrowheads="1"/>
          </p:cNvSpPr>
          <p:nvPr/>
        </p:nvSpPr>
        <p:spPr bwMode="auto">
          <a:xfrm>
            <a:off x="3036119" y="2613866"/>
            <a:ext cx="180022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zh-TW" altLang="en-US" sz="1400" dirty="0">
                <a:solidFill>
                  <a:srgbClr val="000000"/>
                </a:solidFill>
                <a:latin typeface="微軟正黑體" pitchFamily="34" charset="-120"/>
                <a:ea typeface="微軟正黑體" pitchFamily="34" charset="-120"/>
              </a:rPr>
              <a:t>關注影響市場情緒的因子（如:政策, 經濟, 資金動向)</a:t>
            </a:r>
          </a:p>
        </p:txBody>
      </p:sp>
      <p:sp>
        <p:nvSpPr>
          <p:cNvPr id="48" name="Text Box 13"/>
          <p:cNvSpPr txBox="1">
            <a:spLocks noChangeArrowheads="1"/>
          </p:cNvSpPr>
          <p:nvPr/>
        </p:nvSpPr>
        <p:spPr bwMode="auto">
          <a:xfrm>
            <a:off x="596132" y="4980828"/>
            <a:ext cx="1800225"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zh-TW" altLang="en-US" sz="1400" dirty="0">
                <a:solidFill>
                  <a:srgbClr val="000000"/>
                </a:solidFill>
                <a:latin typeface="微軟正黑體" pitchFamily="34" charset="-120"/>
                <a:ea typeface="微軟正黑體" pitchFamily="34" charset="-120"/>
              </a:rPr>
              <a:t>央行貨幣政策對利率與流動性的影響；財政政策(如:稅制)</a:t>
            </a:r>
          </a:p>
        </p:txBody>
      </p:sp>
      <p:sp>
        <p:nvSpPr>
          <p:cNvPr id="49" name="Text Box 14"/>
          <p:cNvSpPr txBox="1">
            <a:spLocks noChangeArrowheads="1"/>
          </p:cNvSpPr>
          <p:nvPr/>
        </p:nvSpPr>
        <p:spPr bwMode="auto">
          <a:xfrm>
            <a:off x="3018657" y="4964953"/>
            <a:ext cx="1800225"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zh-TW" altLang="en-US" sz="1400" dirty="0">
                <a:solidFill>
                  <a:srgbClr val="000000"/>
                </a:solidFill>
                <a:latin typeface="微軟正黑體" pitchFamily="34" charset="-120"/>
                <a:ea typeface="微軟正黑體" pitchFamily="34" charset="-120"/>
              </a:rPr>
              <a:t>以企業獲利成長動能與本益比等指標，推估股價指數可能區間</a:t>
            </a:r>
          </a:p>
        </p:txBody>
      </p:sp>
      <p:sp>
        <p:nvSpPr>
          <p:cNvPr id="50" name="AutoShape 15"/>
          <p:cNvSpPr>
            <a:spLocks/>
          </p:cNvSpPr>
          <p:nvPr/>
        </p:nvSpPr>
        <p:spPr bwMode="auto">
          <a:xfrm>
            <a:off x="5291957" y="1982041"/>
            <a:ext cx="217487" cy="3816350"/>
          </a:xfrm>
          <a:prstGeom prst="rightBracket">
            <a:avLst>
              <a:gd name="adj" fmla="val 63610"/>
            </a:avLst>
          </a:prstGeom>
          <a:noFill/>
          <a:ln w="38100">
            <a:solidFill>
              <a:srgbClr val="B82837"/>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262627"/>
              </a:solidFill>
              <a:effectLst/>
              <a:uLnTx/>
              <a:uFillTx/>
              <a:latin typeface="Arial" charset="0"/>
              <a:ea typeface="SimSun" pitchFamily="2" charset="-122"/>
            </a:endParaRPr>
          </a:p>
        </p:txBody>
      </p:sp>
      <p:sp>
        <p:nvSpPr>
          <p:cNvPr id="51" name="Text Box 16"/>
          <p:cNvSpPr txBox="1">
            <a:spLocks noChangeArrowheads="1"/>
          </p:cNvSpPr>
          <p:nvPr/>
        </p:nvSpPr>
        <p:spPr bwMode="auto">
          <a:xfrm>
            <a:off x="6658794" y="1909016"/>
            <a:ext cx="1303338" cy="377825"/>
          </a:xfrm>
          <a:prstGeom prst="rect">
            <a:avLst/>
          </a:prstGeom>
          <a:solidFill>
            <a:srgbClr val="B2B2B2"/>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lang="zh-TW" altLang="en-US" b="1">
                <a:solidFill>
                  <a:srgbClr val="000000"/>
                </a:solidFill>
                <a:ea typeface="微軟正黑體" pitchFamily="34" charset="-120"/>
              </a:rPr>
              <a:t>綜合評估</a:t>
            </a:r>
          </a:p>
        </p:txBody>
      </p:sp>
      <p:sp>
        <p:nvSpPr>
          <p:cNvPr id="52" name="Text Box 17"/>
          <p:cNvSpPr txBox="1">
            <a:spLocks noChangeArrowheads="1"/>
          </p:cNvSpPr>
          <p:nvPr/>
        </p:nvSpPr>
        <p:spPr bwMode="auto">
          <a:xfrm>
            <a:off x="5796782" y="2558303"/>
            <a:ext cx="313055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spcBef>
                <a:spcPct val="50000"/>
              </a:spcBef>
            </a:pPr>
            <a:r>
              <a:rPr lang="zh-TW" altLang="en-US" sz="1400" b="1" dirty="0">
                <a:solidFill>
                  <a:srgbClr val="000000"/>
                </a:solidFill>
                <a:latin typeface="微軟正黑體" pitchFamily="34" charset="-120"/>
                <a:ea typeface="微軟正黑體" pitchFamily="34" charset="-120"/>
              </a:rPr>
              <a:t>【以2018年為例】</a:t>
            </a:r>
          </a:p>
          <a:p>
            <a:pPr eaLnBrk="1" hangingPunct="1">
              <a:spcBef>
                <a:spcPct val="50000"/>
              </a:spcBef>
            </a:pPr>
            <a:r>
              <a:rPr lang="zh-TW" altLang="en-US" sz="1400" dirty="0">
                <a:solidFill>
                  <a:srgbClr val="000000"/>
                </a:solidFill>
                <a:latin typeface="微軟正黑體" pitchFamily="34" charset="-120"/>
                <a:ea typeface="微軟正黑體" pitchFamily="34" charset="-120"/>
              </a:rPr>
              <a:t>上半年維持經濟擴張趨勢，但下半年擴張週期進入可能發生轉折的時間點</a:t>
            </a:r>
          </a:p>
          <a:p>
            <a:pPr eaLnBrk="1" hangingPunct="1">
              <a:spcBef>
                <a:spcPct val="50000"/>
              </a:spcBef>
            </a:pPr>
            <a:r>
              <a:rPr lang="zh-TW" altLang="en-US" sz="1400" dirty="0">
                <a:solidFill>
                  <a:srgbClr val="000000"/>
                </a:solidFill>
                <a:latin typeface="微軟正黑體" pitchFamily="34" charset="-120"/>
                <a:ea typeface="微軟正黑體" pitchFamily="34" charset="-120"/>
              </a:rPr>
              <a:t>→上半年股市較有表現機會，下半年視貨幣政策、長短天期利差、原物料價格、全球經濟穩定性等指標而定</a:t>
            </a:r>
          </a:p>
        </p:txBody>
      </p:sp>
      <p:sp>
        <p:nvSpPr>
          <p:cNvPr id="53" name="AutoShape 18"/>
          <p:cNvSpPr>
            <a:spLocks noChangeArrowheads="1"/>
          </p:cNvSpPr>
          <p:nvPr/>
        </p:nvSpPr>
        <p:spPr bwMode="auto">
          <a:xfrm>
            <a:off x="7090594" y="4285503"/>
            <a:ext cx="452438" cy="431800"/>
          </a:xfrm>
          <a:prstGeom prst="downArrow">
            <a:avLst>
              <a:gd name="adj1" fmla="val 43824"/>
              <a:gd name="adj2" fmla="val 49120"/>
            </a:avLst>
          </a:prstGeom>
          <a:solidFill>
            <a:srgbClr val="B2B2B2"/>
          </a:solidFill>
          <a:ln w="9525">
            <a:solidFill>
              <a:srgbClr val="B2B2B2"/>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262627"/>
              </a:solidFill>
              <a:effectLst/>
              <a:uLnTx/>
              <a:uFillTx/>
              <a:latin typeface="Arial" charset="0"/>
              <a:ea typeface="SimSun" pitchFamily="2" charset="-122"/>
            </a:endParaRPr>
          </a:p>
        </p:txBody>
      </p:sp>
      <p:sp>
        <p:nvSpPr>
          <p:cNvPr id="54" name="Text Box 19"/>
          <p:cNvSpPr txBox="1">
            <a:spLocks noChangeArrowheads="1"/>
          </p:cNvSpPr>
          <p:nvPr/>
        </p:nvSpPr>
        <p:spPr bwMode="auto">
          <a:xfrm>
            <a:off x="6660382" y="4861766"/>
            <a:ext cx="1303337" cy="376237"/>
          </a:xfrm>
          <a:prstGeom prst="rect">
            <a:avLst/>
          </a:prstGeom>
          <a:solidFill>
            <a:srgbClr val="B2B2B2"/>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lang="zh-TW" altLang="en-US" b="1" dirty="0">
                <a:solidFill>
                  <a:srgbClr val="000000"/>
                </a:solidFill>
                <a:ea typeface="微軟正黑體" pitchFamily="34" charset="-120"/>
              </a:rPr>
              <a:t>投資策略</a:t>
            </a:r>
          </a:p>
        </p:txBody>
      </p:sp>
      <p:sp>
        <p:nvSpPr>
          <p:cNvPr id="55" name="Text Box 20"/>
          <p:cNvSpPr txBox="1">
            <a:spLocks noChangeArrowheads="1"/>
          </p:cNvSpPr>
          <p:nvPr/>
        </p:nvSpPr>
        <p:spPr bwMode="auto">
          <a:xfrm>
            <a:off x="6371457" y="5365003"/>
            <a:ext cx="18002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lang="zh-TW" altLang="en-US" dirty="0">
                <a:solidFill>
                  <a:srgbClr val="000000"/>
                </a:solidFill>
                <a:latin typeface="微軟正黑體" pitchFamily="34" charset="-120"/>
                <a:ea typeface="微軟正黑體" pitchFamily="34" charset="-120"/>
              </a:rPr>
              <a:t>攻守兼備</a:t>
            </a:r>
          </a:p>
        </p:txBody>
      </p:sp>
      <p:sp>
        <p:nvSpPr>
          <p:cNvPr id="56" name="Text Box 12"/>
          <p:cNvSpPr txBox="1">
            <a:spLocks noChangeArrowheads="1"/>
          </p:cNvSpPr>
          <p:nvPr/>
        </p:nvSpPr>
        <p:spPr bwMode="auto">
          <a:xfrm>
            <a:off x="32556" y="6104329"/>
            <a:ext cx="7417415" cy="276999"/>
          </a:xfrm>
          <a:prstGeom prst="rect">
            <a:avLst/>
          </a:prstGeom>
          <a:noFill/>
          <a:ln w="9525">
            <a:noFill/>
            <a:miter lim="800000"/>
            <a:headEnd/>
            <a:tailEnd/>
          </a:ln>
        </p:spPr>
        <p:txBody>
          <a:bodyPr wrap="none">
            <a:spAutoFit/>
          </a:bodyPr>
          <a:lstStyle/>
          <a:p>
            <a:pPr defTabSz="457200"/>
            <a:r>
              <a:rPr lang="zh-TW" altLang="en-US" sz="1200" b="1" dirty="0">
                <a:solidFill>
                  <a:prstClr val="black"/>
                </a:solidFill>
                <a:latin typeface="微軟正黑體" panose="020B0604030504040204" pitchFamily="34" charset="-120"/>
              </a:rPr>
              <a:t>以上資料為舉例說明，不代表未來實際績效。</a:t>
            </a:r>
            <a:r>
              <a:rPr lang="zh-TW" altLang="en-US" sz="1200" b="1" dirty="0">
                <a:solidFill>
                  <a:srgbClr val="262627"/>
                </a:solidFill>
                <a:latin typeface="微軟正黑體" panose="020B0604030504040204" pitchFamily="34" charset="-120"/>
              </a:rPr>
              <a:t>此為預計之資產配置目標，實際配置將視當時投資環境調整。</a:t>
            </a:r>
          </a:p>
        </p:txBody>
      </p:sp>
    </p:spTree>
    <p:extLst>
      <p:ext uri="{BB962C8B-B14F-4D97-AF65-F5344CB8AC3E}">
        <p14:creationId xmlns:p14="http://schemas.microsoft.com/office/powerpoint/2010/main" val="166300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22AA78-C0A4-4C20-A059-B8A39F4391F9}" type="slidenum">
              <a:rPr lang="zh-TW" altLang="en-US" smtClean="0"/>
              <a:t>9</a:t>
            </a:fld>
            <a:endParaRPr lang="zh-TW" altLang="en-US"/>
          </a:p>
        </p:txBody>
      </p:sp>
      <p:sp>
        <p:nvSpPr>
          <p:cNvPr id="4" name="文字版面配置區 3"/>
          <p:cNvSpPr>
            <a:spLocks noGrp="1"/>
          </p:cNvSpPr>
          <p:nvPr>
            <p:ph type="body" sz="quarter" idx="13"/>
          </p:nvPr>
        </p:nvSpPr>
        <p:spPr/>
        <p:txBody>
          <a:bodyPr/>
          <a:lstStyle/>
          <a:p>
            <a:r>
              <a:rPr lang="zh-TW" altLang="en-US" dirty="0"/>
              <a:t>產業配置：依不同景氣位置調整產業配置</a:t>
            </a:r>
          </a:p>
          <a:p>
            <a:endParaRPr lang="zh-TW" altLang="en-US" dirty="0"/>
          </a:p>
        </p:txBody>
      </p:sp>
      <p:sp>
        <p:nvSpPr>
          <p:cNvPr id="5" name="文字版面配置區 4"/>
          <p:cNvSpPr>
            <a:spLocks noGrp="1"/>
          </p:cNvSpPr>
          <p:nvPr>
            <p:ph type="body" sz="quarter" idx="14"/>
          </p:nvPr>
        </p:nvSpPr>
        <p:spPr/>
        <p:txBody>
          <a:bodyPr/>
          <a:lstStyle/>
          <a:p>
            <a:r>
              <a:rPr lang="zh-TW" altLang="en-US" dirty="0"/>
              <a:t>掌握產業特性，及時調整配置以追求隨漲抗跌</a:t>
            </a:r>
          </a:p>
        </p:txBody>
      </p:sp>
      <p:sp>
        <p:nvSpPr>
          <p:cNvPr id="19" name="AutoShape 5"/>
          <p:cNvSpPr>
            <a:spLocks noChangeArrowheads="1"/>
          </p:cNvSpPr>
          <p:nvPr/>
        </p:nvSpPr>
        <p:spPr bwMode="auto">
          <a:xfrm>
            <a:off x="1547168" y="1636015"/>
            <a:ext cx="6046788" cy="576263"/>
          </a:xfrm>
          <a:prstGeom prst="rightArrow">
            <a:avLst>
              <a:gd name="adj1" fmla="val 64500"/>
              <a:gd name="adj2" fmla="val 80156"/>
            </a:avLst>
          </a:prstGeom>
          <a:solidFill>
            <a:srgbClr val="B82837">
              <a:alpha val="29803"/>
            </a:srgbClr>
          </a:solidFill>
          <a:ln>
            <a:noFill/>
          </a:ln>
          <a:effectLst/>
          <a:extLst>
            <a:ext uri="{91240B29-F687-4F45-9708-019B960494DF}">
              <a14:hiddenLine xmlns:a14="http://schemas.microsoft.com/office/drawing/2010/main" w="9525">
                <a:solidFill>
                  <a:srgbClr val="969696"/>
                </a:solidFill>
                <a:bevel/>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rgbClr val="000000"/>
                </a:solidFill>
                <a:effectLst/>
                <a:uLnTx/>
                <a:uFillTx/>
                <a:latin typeface="Arial" charset="0"/>
                <a:ea typeface="微軟正黑體" pitchFamily="34" charset="-120"/>
              </a:rPr>
              <a:t>       通膨上升</a:t>
            </a:r>
          </a:p>
        </p:txBody>
      </p:sp>
      <p:sp>
        <p:nvSpPr>
          <p:cNvPr id="20" name="AutoShape 6"/>
          <p:cNvSpPr>
            <a:spLocks noChangeArrowheads="1"/>
          </p:cNvSpPr>
          <p:nvPr/>
        </p:nvSpPr>
        <p:spPr bwMode="auto">
          <a:xfrm>
            <a:off x="1547168" y="4447478"/>
            <a:ext cx="6045200" cy="576262"/>
          </a:xfrm>
          <a:prstGeom prst="leftArrow">
            <a:avLst>
              <a:gd name="adj1" fmla="val 62944"/>
              <a:gd name="adj2" fmla="val 77124"/>
            </a:avLst>
          </a:prstGeom>
          <a:solidFill>
            <a:srgbClr val="B82837">
              <a:alpha val="29803"/>
            </a:srgbClr>
          </a:solidFill>
          <a:ln>
            <a:noFill/>
          </a:ln>
          <a:effectLst/>
          <a:extLst>
            <a:ext uri="{91240B29-F687-4F45-9708-019B960494DF}">
              <a14:hiddenLine xmlns:a14="http://schemas.microsoft.com/office/drawing/2010/main" w="9525">
                <a:solidFill>
                  <a:srgbClr val="969696"/>
                </a:solidFill>
                <a:bevel/>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rgbClr val="000000"/>
                </a:solidFill>
                <a:effectLst/>
                <a:uLnTx/>
                <a:uFillTx/>
                <a:latin typeface="Arial" charset="0"/>
                <a:ea typeface="微軟正黑體" pitchFamily="34" charset="-120"/>
              </a:rPr>
              <a:t>通膨下滑</a:t>
            </a:r>
          </a:p>
        </p:txBody>
      </p:sp>
      <p:sp>
        <p:nvSpPr>
          <p:cNvPr id="21" name="AutoShape 7"/>
          <p:cNvSpPr>
            <a:spLocks noChangeArrowheads="1"/>
          </p:cNvSpPr>
          <p:nvPr/>
        </p:nvSpPr>
        <p:spPr bwMode="auto">
          <a:xfrm flipV="1">
            <a:off x="7809856" y="1993203"/>
            <a:ext cx="647700" cy="2736850"/>
          </a:xfrm>
          <a:prstGeom prst="upArrow">
            <a:avLst>
              <a:gd name="adj1" fmla="val 55898"/>
              <a:gd name="adj2" fmla="val 43937"/>
            </a:avLst>
          </a:prstGeom>
          <a:solidFill>
            <a:srgbClr val="B82837"/>
          </a:solidFill>
          <a:ln w="9525">
            <a:solidFill>
              <a:srgbClr val="B82837"/>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rgbClr val="FFFFFF"/>
                </a:solidFill>
                <a:effectLst/>
                <a:uLnTx/>
                <a:uFillTx/>
                <a:latin typeface="Arial" charset="0"/>
                <a:ea typeface="微軟正黑體" pitchFamily="34" charset="-120"/>
              </a:rPr>
              <a:t>經濟增速下滑</a:t>
            </a:r>
          </a:p>
        </p:txBody>
      </p:sp>
      <p:sp>
        <p:nvSpPr>
          <p:cNvPr id="22" name="AutoShape 8"/>
          <p:cNvSpPr>
            <a:spLocks noChangeArrowheads="1"/>
          </p:cNvSpPr>
          <p:nvPr/>
        </p:nvSpPr>
        <p:spPr bwMode="auto">
          <a:xfrm>
            <a:off x="683568" y="1994790"/>
            <a:ext cx="647700" cy="2736850"/>
          </a:xfrm>
          <a:prstGeom prst="upArrow">
            <a:avLst>
              <a:gd name="adj1" fmla="val 50046"/>
              <a:gd name="adj2" fmla="val 34097"/>
            </a:avLst>
          </a:prstGeom>
          <a:solidFill>
            <a:srgbClr val="B82837"/>
          </a:solidFill>
          <a:ln w="9525">
            <a:solidFill>
              <a:srgbClr val="B82837"/>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TW" altLang="en-US" sz="1800" b="1" i="0" u="none" strike="noStrike" kern="0" cap="none" spc="0" normalizeH="0" baseline="0" noProof="0">
                <a:ln>
                  <a:noFill/>
                </a:ln>
                <a:solidFill>
                  <a:srgbClr val="FFFFFF"/>
                </a:solidFill>
                <a:effectLst/>
                <a:uLnTx/>
                <a:uFillTx/>
                <a:latin typeface="Arial" charset="0"/>
                <a:ea typeface="微軟正黑體" pitchFamily="34" charset="-120"/>
              </a:rPr>
              <a:t>經濟增速上升</a:t>
            </a:r>
          </a:p>
        </p:txBody>
      </p:sp>
      <p:sp>
        <p:nvSpPr>
          <p:cNvPr id="23" name="Text Box 9"/>
          <p:cNvSpPr txBox="1">
            <a:spLocks noChangeArrowheads="1"/>
          </p:cNvSpPr>
          <p:nvPr/>
        </p:nvSpPr>
        <p:spPr bwMode="auto">
          <a:xfrm>
            <a:off x="4858693" y="2353565"/>
            <a:ext cx="24701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spcBef>
                <a:spcPct val="50000"/>
              </a:spcBef>
              <a:spcAft>
                <a:spcPct val="0"/>
              </a:spcAft>
              <a:buFont typeface="Arial" charset="0"/>
              <a:buNone/>
            </a:pPr>
            <a:r>
              <a:rPr lang="zh-TW" altLang="en-US" sz="1400" b="1" dirty="0">
                <a:solidFill>
                  <a:srgbClr val="B82837"/>
                </a:solidFill>
                <a:latin typeface="微軟正黑體" pitchFamily="34" charset="-120"/>
                <a:ea typeface="微軟正黑體" pitchFamily="34" charset="-120"/>
              </a:rPr>
              <a:t>【過熱】持股續抱～減碼</a:t>
            </a:r>
          </a:p>
          <a:p>
            <a:pPr eaLnBrk="1" fontAlgn="base" hangingPunct="1">
              <a:spcBef>
                <a:spcPct val="50000"/>
              </a:spcBef>
              <a:spcAft>
                <a:spcPct val="0"/>
              </a:spcAft>
              <a:buFont typeface="Arial" charset="0"/>
              <a:buNone/>
            </a:pPr>
            <a:r>
              <a:rPr lang="zh-TW" altLang="en-US" sz="1400" dirty="0">
                <a:solidFill>
                  <a:srgbClr val="000000"/>
                </a:solidFill>
                <a:latin typeface="微軟正黑體" pitchFamily="34" charset="-120"/>
                <a:ea typeface="微軟正黑體" pitchFamily="34" charset="-120"/>
              </a:rPr>
              <a:t>配置類股：循環性, 價值型, </a:t>
            </a:r>
          </a:p>
          <a:p>
            <a:pPr eaLnBrk="1" fontAlgn="base" hangingPunct="1">
              <a:spcBef>
                <a:spcPct val="0"/>
              </a:spcBef>
              <a:spcAft>
                <a:spcPct val="0"/>
              </a:spcAft>
              <a:buFont typeface="Arial" charset="0"/>
              <a:buNone/>
            </a:pPr>
            <a:r>
              <a:rPr lang="zh-TW" altLang="en-US" sz="1400" dirty="0">
                <a:solidFill>
                  <a:srgbClr val="000000"/>
                </a:solidFill>
                <a:latin typeface="微軟正黑體" pitchFamily="34" charset="-120"/>
                <a:ea typeface="微軟正黑體" pitchFamily="34" charset="-120"/>
              </a:rPr>
              <a:t>工業, 科技, 基本金屬, 油氣</a:t>
            </a:r>
          </a:p>
        </p:txBody>
      </p:sp>
      <p:sp>
        <p:nvSpPr>
          <p:cNvPr id="24" name="Text Box 10"/>
          <p:cNvSpPr txBox="1">
            <a:spLocks noChangeArrowheads="1"/>
          </p:cNvSpPr>
          <p:nvPr/>
        </p:nvSpPr>
        <p:spPr bwMode="auto">
          <a:xfrm>
            <a:off x="4841231" y="3556890"/>
            <a:ext cx="282416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spcBef>
                <a:spcPct val="50000"/>
              </a:spcBef>
              <a:spcAft>
                <a:spcPct val="0"/>
              </a:spcAft>
              <a:buFont typeface="Arial" charset="0"/>
              <a:buNone/>
            </a:pPr>
            <a:r>
              <a:rPr lang="zh-TW" altLang="en-US" sz="1400" b="1" dirty="0">
                <a:solidFill>
                  <a:srgbClr val="B82837"/>
                </a:solidFill>
                <a:latin typeface="微軟正黑體" pitchFamily="34" charset="-120"/>
                <a:ea typeface="微軟正黑體" pitchFamily="34" charset="-120"/>
              </a:rPr>
              <a:t>【停滯通膨】減碼</a:t>
            </a:r>
          </a:p>
          <a:p>
            <a:pPr eaLnBrk="1" fontAlgn="base" hangingPunct="1">
              <a:spcBef>
                <a:spcPct val="50000"/>
              </a:spcBef>
              <a:spcAft>
                <a:spcPct val="0"/>
              </a:spcAft>
              <a:buFont typeface="Arial" charset="0"/>
              <a:buNone/>
            </a:pPr>
            <a:r>
              <a:rPr lang="zh-TW" altLang="en-US" sz="1400" dirty="0">
                <a:solidFill>
                  <a:srgbClr val="000000"/>
                </a:solidFill>
                <a:latin typeface="微軟正黑體" pitchFamily="34" charset="-120"/>
                <a:ea typeface="微軟正黑體" pitchFamily="34" charset="-120"/>
              </a:rPr>
              <a:t>配置類股：防禦性, 價值型, </a:t>
            </a:r>
          </a:p>
          <a:p>
            <a:pPr eaLnBrk="1" fontAlgn="base" hangingPunct="1">
              <a:spcBef>
                <a:spcPct val="0"/>
              </a:spcBef>
              <a:spcAft>
                <a:spcPct val="0"/>
              </a:spcAft>
              <a:buFont typeface="Arial" charset="0"/>
              <a:buNone/>
            </a:pPr>
            <a:r>
              <a:rPr lang="zh-TW" altLang="en-US" sz="1400" dirty="0">
                <a:solidFill>
                  <a:srgbClr val="000000"/>
                </a:solidFill>
                <a:latin typeface="微軟正黑體" pitchFamily="34" charset="-120"/>
                <a:ea typeface="微軟正黑體" pitchFamily="34" charset="-120"/>
              </a:rPr>
              <a:t>公用事業, 油氣, 製藥, 必需消費品</a:t>
            </a:r>
          </a:p>
        </p:txBody>
      </p:sp>
      <p:sp>
        <p:nvSpPr>
          <p:cNvPr id="25" name="Text Box 11"/>
          <p:cNvSpPr txBox="1">
            <a:spLocks noChangeArrowheads="1"/>
          </p:cNvSpPr>
          <p:nvPr/>
        </p:nvSpPr>
        <p:spPr bwMode="auto">
          <a:xfrm>
            <a:off x="1540818" y="2337690"/>
            <a:ext cx="2668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spcBef>
                <a:spcPct val="50000"/>
              </a:spcBef>
              <a:spcAft>
                <a:spcPct val="0"/>
              </a:spcAft>
              <a:buFont typeface="Arial" charset="0"/>
              <a:buNone/>
            </a:pPr>
            <a:r>
              <a:rPr lang="zh-TW" altLang="en-US" sz="1400" b="1">
                <a:solidFill>
                  <a:srgbClr val="B82837"/>
                </a:solidFill>
                <a:latin typeface="微軟正黑體" pitchFamily="34" charset="-120"/>
                <a:ea typeface="微軟正黑體" pitchFamily="34" charset="-120"/>
              </a:rPr>
              <a:t>【復甦】加碼</a:t>
            </a:r>
          </a:p>
          <a:p>
            <a:pPr eaLnBrk="1" fontAlgn="base" hangingPunct="1">
              <a:spcBef>
                <a:spcPct val="50000"/>
              </a:spcBef>
              <a:spcAft>
                <a:spcPct val="0"/>
              </a:spcAft>
              <a:buFont typeface="Arial" charset="0"/>
              <a:buNone/>
            </a:pPr>
            <a:r>
              <a:rPr lang="zh-TW" altLang="en-US" sz="1400">
                <a:solidFill>
                  <a:srgbClr val="000000"/>
                </a:solidFill>
                <a:latin typeface="微軟正黑體" pitchFamily="34" charset="-120"/>
                <a:ea typeface="微軟正黑體" pitchFamily="34" charset="-120"/>
              </a:rPr>
              <a:t>配置類股：循環性, 成長型, </a:t>
            </a:r>
          </a:p>
          <a:p>
            <a:pPr eaLnBrk="1" fontAlgn="base" hangingPunct="1">
              <a:spcBef>
                <a:spcPct val="0"/>
              </a:spcBef>
              <a:spcAft>
                <a:spcPct val="0"/>
              </a:spcAft>
              <a:buFont typeface="Arial" charset="0"/>
              <a:buNone/>
            </a:pPr>
            <a:r>
              <a:rPr lang="zh-TW" altLang="en-US" sz="1400">
                <a:solidFill>
                  <a:srgbClr val="000000"/>
                </a:solidFill>
                <a:latin typeface="微軟正黑體" pitchFamily="34" charset="-120"/>
                <a:ea typeface="微軟正黑體" pitchFamily="34" charset="-120"/>
              </a:rPr>
              <a:t>科技, 基本金屬, 可選消費</a:t>
            </a:r>
            <a:endParaRPr lang="zh-TW" altLang="en-US">
              <a:solidFill>
                <a:srgbClr val="4D4D4F"/>
              </a:solidFill>
              <a:ea typeface="新細明體" charset="-120"/>
            </a:endParaRPr>
          </a:p>
        </p:txBody>
      </p:sp>
      <p:sp>
        <p:nvSpPr>
          <p:cNvPr id="26" name="Text Box 12"/>
          <p:cNvSpPr txBox="1">
            <a:spLocks noChangeArrowheads="1"/>
          </p:cNvSpPr>
          <p:nvPr/>
        </p:nvSpPr>
        <p:spPr bwMode="auto">
          <a:xfrm>
            <a:off x="1524943" y="3541015"/>
            <a:ext cx="2971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spcBef>
                <a:spcPct val="50000"/>
              </a:spcBef>
              <a:spcAft>
                <a:spcPct val="0"/>
              </a:spcAft>
              <a:buFont typeface="Arial" charset="0"/>
              <a:buNone/>
            </a:pPr>
            <a:r>
              <a:rPr lang="zh-TW" altLang="en-US" sz="1400" b="1">
                <a:solidFill>
                  <a:srgbClr val="B82837"/>
                </a:solidFill>
                <a:latin typeface="微軟正黑體" pitchFamily="34" charset="-120"/>
                <a:ea typeface="微軟正黑體" pitchFamily="34" charset="-120"/>
              </a:rPr>
              <a:t>【準備擴張】逢低加碼</a:t>
            </a:r>
          </a:p>
          <a:p>
            <a:pPr eaLnBrk="1" fontAlgn="base" hangingPunct="1">
              <a:spcBef>
                <a:spcPct val="50000"/>
              </a:spcBef>
              <a:spcAft>
                <a:spcPct val="0"/>
              </a:spcAft>
              <a:buFont typeface="Arial" charset="0"/>
              <a:buNone/>
            </a:pPr>
            <a:r>
              <a:rPr lang="zh-TW" altLang="en-US" sz="1400">
                <a:solidFill>
                  <a:srgbClr val="000000"/>
                </a:solidFill>
                <a:latin typeface="微軟正黑體" pitchFamily="34" charset="-120"/>
                <a:ea typeface="微軟正黑體" pitchFamily="34" charset="-120"/>
              </a:rPr>
              <a:t>配置類股：防禦性, 成長型, </a:t>
            </a:r>
          </a:p>
          <a:p>
            <a:pPr eaLnBrk="1" fontAlgn="base" hangingPunct="1">
              <a:spcBef>
                <a:spcPct val="0"/>
              </a:spcBef>
              <a:spcAft>
                <a:spcPct val="0"/>
              </a:spcAft>
              <a:buFont typeface="Arial" charset="0"/>
              <a:buNone/>
            </a:pPr>
            <a:r>
              <a:rPr lang="zh-TW" altLang="en-US" sz="1400">
                <a:solidFill>
                  <a:srgbClr val="000000"/>
                </a:solidFill>
                <a:latin typeface="微軟正黑體" pitchFamily="34" charset="-120"/>
                <a:ea typeface="微軟正黑體" pitchFamily="34" charset="-120"/>
              </a:rPr>
              <a:t>金融, 可選消費, 製藥, 必需消費品</a:t>
            </a:r>
          </a:p>
        </p:txBody>
      </p:sp>
      <p:sp>
        <p:nvSpPr>
          <p:cNvPr id="27" name="Text Box 13"/>
          <p:cNvSpPr txBox="1">
            <a:spLocks noChangeArrowheads="1"/>
          </p:cNvSpPr>
          <p:nvPr/>
        </p:nvSpPr>
        <p:spPr bwMode="auto">
          <a:xfrm>
            <a:off x="824856" y="5089249"/>
            <a:ext cx="358775" cy="1200150"/>
          </a:xfrm>
          <a:prstGeom prst="rect">
            <a:avLst/>
          </a:prstGeom>
          <a:solidFill>
            <a:srgbClr val="B2B2B2"/>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fontAlgn="base" hangingPunct="1">
              <a:spcBef>
                <a:spcPct val="0"/>
              </a:spcBef>
              <a:spcAft>
                <a:spcPct val="0"/>
              </a:spcAft>
              <a:buFont typeface="Arial" charset="0"/>
              <a:buNone/>
            </a:pPr>
            <a:r>
              <a:rPr lang="zh-TW" altLang="en-US" b="1">
                <a:solidFill>
                  <a:srgbClr val="000000"/>
                </a:solidFill>
                <a:ea typeface="微軟正黑體" pitchFamily="34" charset="-120"/>
              </a:rPr>
              <a:t>配置策略</a:t>
            </a:r>
          </a:p>
        </p:txBody>
      </p:sp>
      <p:sp>
        <p:nvSpPr>
          <p:cNvPr id="28" name="Text Box 14"/>
          <p:cNvSpPr txBox="1">
            <a:spLocks noChangeArrowheads="1"/>
          </p:cNvSpPr>
          <p:nvPr/>
        </p:nvSpPr>
        <p:spPr bwMode="auto">
          <a:xfrm>
            <a:off x="1477318" y="5089249"/>
            <a:ext cx="683577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fontAlgn="base" hangingPunct="1">
              <a:spcBef>
                <a:spcPct val="50000"/>
              </a:spcBef>
              <a:spcAft>
                <a:spcPct val="0"/>
              </a:spcAft>
              <a:buFont typeface="Arial" charset="0"/>
              <a:buNone/>
            </a:pPr>
            <a:r>
              <a:rPr lang="zh-TW" altLang="en-US" sz="1400" b="1" dirty="0">
                <a:solidFill>
                  <a:srgbClr val="000000"/>
                </a:solidFill>
                <a:latin typeface="微軟正黑體" pitchFamily="34" charset="-120"/>
                <a:ea typeface="微軟正黑體" pitchFamily="34" charset="-120"/>
              </a:rPr>
              <a:t>【以2018年為例】</a:t>
            </a:r>
          </a:p>
          <a:p>
            <a:pPr eaLnBrk="1" fontAlgn="base" hangingPunct="1">
              <a:spcBef>
                <a:spcPct val="50000"/>
              </a:spcBef>
              <a:spcAft>
                <a:spcPct val="0"/>
              </a:spcAft>
              <a:buFont typeface="Arial" charset="0"/>
              <a:buNone/>
            </a:pPr>
            <a:r>
              <a:rPr lang="zh-TW" altLang="en-US" sz="1400" dirty="0">
                <a:solidFill>
                  <a:srgbClr val="000000"/>
                </a:solidFill>
                <a:latin typeface="微軟正黑體" pitchFamily="34" charset="-120"/>
                <a:ea typeface="微軟正黑體" pitchFamily="34" charset="-120"/>
              </a:rPr>
              <a:t>經濟持續成長，但貿易戰升溫，對未來成長動能產生疑慮；通膨溫和上揚</a:t>
            </a:r>
          </a:p>
          <a:p>
            <a:pPr eaLnBrk="1" fontAlgn="base" hangingPunct="1">
              <a:spcBef>
                <a:spcPct val="50000"/>
              </a:spcBef>
              <a:spcAft>
                <a:spcPct val="0"/>
              </a:spcAft>
              <a:buFont typeface="Arial" charset="0"/>
              <a:buNone/>
            </a:pPr>
            <a:r>
              <a:rPr lang="zh-TW" altLang="en-US" sz="1400" dirty="0">
                <a:solidFill>
                  <a:srgbClr val="000000"/>
                </a:solidFill>
                <a:latin typeface="微軟正黑體" pitchFamily="34" charset="-120"/>
                <a:ea typeface="微軟正黑體" pitchFamily="34" charset="-120"/>
              </a:rPr>
              <a:t>→持有至減碼。上半年循環性類股大鳴大放，但於景氣疑慮升高時波動加大，故逐步減碼，轉向營收獲利趨勢轉好的族群（如:傳產, 網通, 電動車）及防禦型類股</a:t>
            </a:r>
          </a:p>
        </p:txBody>
      </p:sp>
      <p:sp>
        <p:nvSpPr>
          <p:cNvPr id="29" name="Line 5"/>
          <p:cNvSpPr>
            <a:spLocks noChangeShapeType="1"/>
          </p:cNvSpPr>
          <p:nvPr/>
        </p:nvSpPr>
        <p:spPr bwMode="auto">
          <a:xfrm>
            <a:off x="1723589" y="3383481"/>
            <a:ext cx="5487941" cy="1588"/>
          </a:xfrm>
          <a:prstGeom prst="line">
            <a:avLst/>
          </a:prstGeom>
          <a:noFill/>
          <a:ln w="38100" cap="rnd">
            <a:solidFill>
              <a:srgbClr val="B8283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262627"/>
              </a:solidFill>
              <a:effectLst/>
              <a:uLnTx/>
              <a:uFillTx/>
              <a:latin typeface="Arial"/>
            </a:endParaRPr>
          </a:p>
        </p:txBody>
      </p:sp>
      <p:sp>
        <p:nvSpPr>
          <p:cNvPr id="30" name="Line 6"/>
          <p:cNvSpPr>
            <a:spLocks noChangeShapeType="1"/>
          </p:cNvSpPr>
          <p:nvPr/>
        </p:nvSpPr>
        <p:spPr bwMode="auto">
          <a:xfrm>
            <a:off x="4490208" y="2366929"/>
            <a:ext cx="0" cy="1914401"/>
          </a:xfrm>
          <a:prstGeom prst="line">
            <a:avLst/>
          </a:prstGeom>
          <a:noFill/>
          <a:ln w="38100" cap="rnd">
            <a:solidFill>
              <a:srgbClr val="B82837"/>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262627"/>
              </a:solidFill>
              <a:effectLst/>
              <a:uLnTx/>
              <a:uFillTx/>
              <a:latin typeface="Arial"/>
            </a:endParaRPr>
          </a:p>
        </p:txBody>
      </p:sp>
      <p:sp>
        <p:nvSpPr>
          <p:cNvPr id="31" name="Text Box 12"/>
          <p:cNvSpPr txBox="1">
            <a:spLocks noChangeArrowheads="1"/>
          </p:cNvSpPr>
          <p:nvPr/>
        </p:nvSpPr>
        <p:spPr bwMode="auto">
          <a:xfrm>
            <a:off x="137878" y="6453336"/>
            <a:ext cx="7417415" cy="276999"/>
          </a:xfrm>
          <a:prstGeom prst="rect">
            <a:avLst/>
          </a:prstGeom>
          <a:noFill/>
          <a:ln w="9525">
            <a:noFill/>
            <a:miter lim="800000"/>
            <a:headEnd/>
            <a:tailEnd/>
          </a:ln>
        </p:spPr>
        <p:txBody>
          <a:bodyPr wrap="none">
            <a:spAutoFit/>
          </a:bodyPr>
          <a:lstStyle/>
          <a:p>
            <a:pPr defTabSz="457200"/>
            <a:r>
              <a:rPr lang="zh-TW" altLang="en-US" sz="1200" b="1" dirty="0">
                <a:solidFill>
                  <a:prstClr val="black"/>
                </a:solidFill>
                <a:latin typeface="微軟正黑體" panose="020B0604030504040204" pitchFamily="34" charset="-120"/>
              </a:rPr>
              <a:t>以上資料為舉例說明，不代表未來實際績效。</a:t>
            </a:r>
            <a:r>
              <a:rPr lang="zh-TW" altLang="en-US" sz="1200" b="1" dirty="0">
                <a:solidFill>
                  <a:srgbClr val="262627"/>
                </a:solidFill>
                <a:latin typeface="微軟正黑體" panose="020B0604030504040204" pitchFamily="34" charset="-120"/>
              </a:rPr>
              <a:t>此為預計之資產配置目標，實際配置將視當時投資環境調整。</a:t>
            </a:r>
          </a:p>
        </p:txBody>
      </p:sp>
    </p:spTree>
    <p:extLst>
      <p:ext uri="{BB962C8B-B14F-4D97-AF65-F5344CB8AC3E}">
        <p14:creationId xmlns:p14="http://schemas.microsoft.com/office/powerpoint/2010/main" val="127606740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通路">
      <a:majorFont>
        <a:latin typeface="Palatino Linotype"/>
        <a:ea typeface="微軟正黑體"/>
        <a:cs typeface=""/>
      </a:majorFont>
      <a:minorFont>
        <a:latin typeface="Palatino Linotype"/>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9_Office 佈景主題">
  <a:themeElements>
    <a:clrScheme name="2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佈景主題">
      <a:majorFont>
        <a:latin typeface="Palatino Linotyp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540</TotalTime>
  <Words>6215</Words>
  <Application>Microsoft Office PowerPoint</Application>
  <PresentationFormat>On-screen Show (4:3)</PresentationFormat>
  <Paragraphs>1348</Paragraphs>
  <Slides>66</Slides>
  <Notes>4</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佈景主題</vt:lpstr>
      <vt:lpstr>129_Office 佈景主題</vt:lpstr>
      <vt:lpstr>全球投資環境概覽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復華傳家二號基金成立以來績效表現</vt:lpstr>
      <vt:lpstr>復華人生目標基金成立以來績效表現</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全球投資環境概覽</dc:title>
  <dc:creator>黃聖雯</dc:creator>
  <cp:lastModifiedBy>Mica Huang</cp:lastModifiedBy>
  <cp:revision>47</cp:revision>
  <dcterms:created xsi:type="dcterms:W3CDTF">2019-01-23T01:27:43Z</dcterms:created>
  <dcterms:modified xsi:type="dcterms:W3CDTF">2019-01-29T07:03:36Z</dcterms:modified>
</cp:coreProperties>
</file>